
<file path=[Content_Types].xml><?xml version="1.0" encoding="utf-8"?>
<Types xmlns="http://schemas.openxmlformats.org/package/2006/content-types">
  <Default Extension="emf" ContentType="image/x-emf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4"/>
  </p:handoutMasterIdLst>
  <p:sldIdLst>
    <p:sldId id="256" r:id="rId3"/>
    <p:sldId id="490" r:id="rId5"/>
    <p:sldId id="491" r:id="rId6"/>
    <p:sldId id="492" r:id="rId7"/>
    <p:sldId id="493" r:id="rId8"/>
    <p:sldId id="494" r:id="rId9"/>
    <p:sldId id="496" r:id="rId10"/>
    <p:sldId id="497" r:id="rId11"/>
    <p:sldId id="498" r:id="rId12"/>
    <p:sldId id="499" r:id="rId13"/>
    <p:sldId id="501" r:id="rId14"/>
    <p:sldId id="502" r:id="rId15"/>
    <p:sldId id="503" r:id="rId16"/>
    <p:sldId id="505" r:id="rId17"/>
    <p:sldId id="506" r:id="rId18"/>
    <p:sldId id="508" r:id="rId19"/>
    <p:sldId id="507" r:id="rId20"/>
    <p:sldId id="509" r:id="rId21"/>
    <p:sldId id="510" r:id="rId22"/>
    <p:sldId id="386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enovo" initials="l" lastIdx="5" clrIdx="0"/>
  <p:cmAuthor id="2" name="作者" initials="作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</p:showPr>
  <p:clrMru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654" y="54"/>
      </p:cViewPr>
      <p:guideLst>
        <p:guide orient="horz" pos="2087"/>
        <p:guide pos="389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8" Type="http://schemas.openxmlformats.org/officeDocument/2006/relationships/commentAuthors" Target="commentAuthors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jpeg"/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jpeg"/><Relationship Id="rId3" Type="http://schemas.openxmlformats.org/officeDocument/2006/relationships/image" Target="../media/image1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51165"/>
          <a:stretch>
            <a:fillRect/>
          </a:stretch>
        </p:blipFill>
        <p:spPr>
          <a:xfrm rot="10800000">
            <a:off x="0" y="0"/>
            <a:ext cx="12192000" cy="52588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51165"/>
          <a:stretch>
            <a:fillRect/>
          </a:stretch>
        </p:blipFill>
        <p:spPr>
          <a:xfrm>
            <a:off x="0" y="6332111"/>
            <a:ext cx="12192000" cy="525889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517D0-9461-415E-B496-92805EC3294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220E2-FEC2-479F-9864-5E4001438953}" type="slidenum">
              <a:rPr lang="zh-CN" altLang="en-US" smtClean="0"/>
            </a:fld>
            <a:endParaRPr lang="zh-CN" altLang="en-US"/>
          </a:p>
        </p:txBody>
      </p:sp>
      <p:sp>
        <p:nvSpPr>
          <p:cNvPr id="26" name="椭圆 25"/>
          <p:cNvSpPr/>
          <p:nvPr userDrawn="1"/>
        </p:nvSpPr>
        <p:spPr>
          <a:xfrm>
            <a:off x="4347478" y="1693840"/>
            <a:ext cx="3470320" cy="3470320"/>
          </a:xfrm>
          <a:prstGeom prst="ellipse">
            <a:avLst/>
          </a:prstGeom>
          <a:solidFill>
            <a:schemeClr val="bg1"/>
          </a:solidFill>
          <a:ln>
            <a:solidFill>
              <a:schemeClr val="accent1">
                <a:lumMod val="60000"/>
                <a:lumOff val="40000"/>
              </a:schemeClr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 userDrawn="1"/>
        </p:nvSpPr>
        <p:spPr>
          <a:xfrm>
            <a:off x="4504943" y="1837944"/>
            <a:ext cx="3182112" cy="3182112"/>
          </a:xfrm>
          <a:prstGeom prst="ellipse">
            <a:avLst/>
          </a:prstGeom>
          <a:solidFill>
            <a:schemeClr val="bg1"/>
          </a:solidFill>
          <a:ln>
            <a:solidFill>
              <a:schemeClr val="accent1">
                <a:lumMod val="60000"/>
                <a:lumOff val="40000"/>
              </a:schemeClr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 userDrawn="1"/>
        </p:nvGrpSpPr>
        <p:grpSpPr>
          <a:xfrm>
            <a:off x="4812463" y="3713120"/>
            <a:ext cx="2567077" cy="113253"/>
            <a:chOff x="-3175" y="5446713"/>
            <a:chExt cx="12198351" cy="538163"/>
          </a:xfrm>
          <a:solidFill>
            <a:schemeClr val="accent1"/>
          </a:solidFill>
        </p:grpSpPr>
        <p:sp>
          <p:nvSpPr>
            <p:cNvPr id="29" name="Oval 5"/>
            <p:cNvSpPr>
              <a:spLocks noChangeArrowheads="1"/>
            </p:cNvSpPr>
            <p:nvPr/>
          </p:nvSpPr>
          <p:spPr bwMode="auto">
            <a:xfrm>
              <a:off x="109538" y="5478463"/>
              <a:ext cx="133350" cy="1206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" name="Oval 6"/>
            <p:cNvSpPr>
              <a:spLocks noChangeArrowheads="1"/>
            </p:cNvSpPr>
            <p:nvPr/>
          </p:nvSpPr>
          <p:spPr bwMode="auto">
            <a:xfrm>
              <a:off x="-3175" y="5495926"/>
              <a:ext cx="96838" cy="841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" name="Oval 7"/>
            <p:cNvSpPr>
              <a:spLocks noChangeArrowheads="1"/>
            </p:cNvSpPr>
            <p:nvPr/>
          </p:nvSpPr>
          <p:spPr bwMode="auto">
            <a:xfrm>
              <a:off x="11949113" y="5478463"/>
              <a:ext cx="133350" cy="1206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" name="Oval 8"/>
            <p:cNvSpPr>
              <a:spLocks noChangeArrowheads="1"/>
            </p:cNvSpPr>
            <p:nvPr/>
          </p:nvSpPr>
          <p:spPr bwMode="auto">
            <a:xfrm>
              <a:off x="12098338" y="5495926"/>
              <a:ext cx="96838" cy="841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" name="Freeform 9"/>
            <p:cNvSpPr/>
            <p:nvPr/>
          </p:nvSpPr>
          <p:spPr bwMode="auto">
            <a:xfrm>
              <a:off x="7705725" y="5446713"/>
              <a:ext cx="4221163" cy="166688"/>
            </a:xfrm>
            <a:custGeom>
              <a:avLst/>
              <a:gdLst>
                <a:gd name="T0" fmla="*/ 1290 w 1319"/>
                <a:gd name="T1" fmla="*/ 0 h 51"/>
                <a:gd name="T2" fmla="*/ 1262 w 1319"/>
                <a:gd name="T3" fmla="*/ 18 h 51"/>
                <a:gd name="T4" fmla="*/ 469 w 1319"/>
                <a:gd name="T5" fmla="*/ 18 h 51"/>
                <a:gd name="T6" fmla="*/ 0 w 1319"/>
                <a:gd name="T7" fmla="*/ 21 h 51"/>
                <a:gd name="T8" fmla="*/ 0 w 1319"/>
                <a:gd name="T9" fmla="*/ 30 h 51"/>
                <a:gd name="T10" fmla="*/ 471 w 1319"/>
                <a:gd name="T11" fmla="*/ 33 h 51"/>
                <a:gd name="T12" fmla="*/ 1262 w 1319"/>
                <a:gd name="T13" fmla="*/ 33 h 51"/>
                <a:gd name="T14" fmla="*/ 1290 w 1319"/>
                <a:gd name="T15" fmla="*/ 51 h 51"/>
                <a:gd name="T16" fmla="*/ 1319 w 1319"/>
                <a:gd name="T17" fmla="*/ 26 h 51"/>
                <a:gd name="T18" fmla="*/ 1290 w 1319"/>
                <a:gd name="T1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19" h="51">
                  <a:moveTo>
                    <a:pt x="1290" y="0"/>
                  </a:moveTo>
                  <a:cubicBezTo>
                    <a:pt x="1276" y="0"/>
                    <a:pt x="1265" y="7"/>
                    <a:pt x="1262" y="18"/>
                  </a:cubicBezTo>
                  <a:cubicBezTo>
                    <a:pt x="469" y="18"/>
                    <a:pt x="469" y="18"/>
                    <a:pt x="469" y="18"/>
                  </a:cubicBezTo>
                  <a:cubicBezTo>
                    <a:pt x="471" y="18"/>
                    <a:pt x="230" y="19"/>
                    <a:pt x="0" y="21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229" y="32"/>
                    <a:pt x="470" y="33"/>
                    <a:pt x="471" y="33"/>
                  </a:cubicBezTo>
                  <a:cubicBezTo>
                    <a:pt x="1262" y="33"/>
                    <a:pt x="1262" y="33"/>
                    <a:pt x="1262" y="33"/>
                  </a:cubicBezTo>
                  <a:cubicBezTo>
                    <a:pt x="1265" y="44"/>
                    <a:pt x="1276" y="51"/>
                    <a:pt x="1290" y="51"/>
                  </a:cubicBezTo>
                  <a:cubicBezTo>
                    <a:pt x="1306" y="51"/>
                    <a:pt x="1319" y="40"/>
                    <a:pt x="1319" y="26"/>
                  </a:cubicBezTo>
                  <a:cubicBezTo>
                    <a:pt x="1319" y="11"/>
                    <a:pt x="1306" y="0"/>
                    <a:pt x="129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" name="Freeform 10"/>
            <p:cNvSpPr>
              <a:spLocks noEditPoints="1"/>
            </p:cNvSpPr>
            <p:nvPr/>
          </p:nvSpPr>
          <p:spPr bwMode="auto">
            <a:xfrm>
              <a:off x="4359275" y="5462588"/>
              <a:ext cx="3346450" cy="522288"/>
            </a:xfrm>
            <a:custGeom>
              <a:avLst/>
              <a:gdLst>
                <a:gd name="T0" fmla="*/ 972 w 1046"/>
                <a:gd name="T1" fmla="*/ 17 h 160"/>
                <a:gd name="T2" fmla="*/ 889 w 1046"/>
                <a:gd name="T3" fmla="*/ 2 h 160"/>
                <a:gd name="T4" fmla="*/ 889 w 1046"/>
                <a:gd name="T5" fmla="*/ 2 h 160"/>
                <a:gd name="T6" fmla="*/ 836 w 1046"/>
                <a:gd name="T7" fmla="*/ 6 h 160"/>
                <a:gd name="T8" fmla="*/ 734 w 1046"/>
                <a:gd name="T9" fmla="*/ 6 h 160"/>
                <a:gd name="T10" fmla="*/ 543 w 1046"/>
                <a:gd name="T11" fmla="*/ 64 h 160"/>
                <a:gd name="T12" fmla="*/ 352 w 1046"/>
                <a:gd name="T13" fmla="*/ 6 h 160"/>
                <a:gd name="T14" fmla="*/ 250 w 1046"/>
                <a:gd name="T15" fmla="*/ 6 h 160"/>
                <a:gd name="T16" fmla="*/ 197 w 1046"/>
                <a:gd name="T17" fmla="*/ 2 h 160"/>
                <a:gd name="T18" fmla="*/ 197 w 1046"/>
                <a:gd name="T19" fmla="*/ 2 h 160"/>
                <a:gd name="T20" fmla="*/ 114 w 1046"/>
                <a:gd name="T21" fmla="*/ 17 h 160"/>
                <a:gd name="T22" fmla="*/ 0 w 1046"/>
                <a:gd name="T23" fmla="*/ 16 h 160"/>
                <a:gd name="T24" fmla="*/ 0 w 1046"/>
                <a:gd name="T25" fmla="*/ 26 h 160"/>
                <a:gd name="T26" fmla="*/ 98 w 1046"/>
                <a:gd name="T27" fmla="*/ 25 h 160"/>
                <a:gd name="T28" fmla="*/ 75 w 1046"/>
                <a:gd name="T29" fmla="*/ 43 h 160"/>
                <a:gd name="T30" fmla="*/ 54 w 1046"/>
                <a:gd name="T31" fmla="*/ 97 h 160"/>
                <a:gd name="T32" fmla="*/ 199 w 1046"/>
                <a:gd name="T33" fmla="*/ 137 h 160"/>
                <a:gd name="T34" fmla="*/ 199 w 1046"/>
                <a:gd name="T35" fmla="*/ 137 h 160"/>
                <a:gd name="T36" fmla="*/ 197 w 1046"/>
                <a:gd name="T37" fmla="*/ 135 h 160"/>
                <a:gd name="T38" fmla="*/ 194 w 1046"/>
                <a:gd name="T39" fmla="*/ 126 h 160"/>
                <a:gd name="T40" fmla="*/ 57 w 1046"/>
                <a:gd name="T41" fmla="*/ 95 h 160"/>
                <a:gd name="T42" fmla="*/ 123 w 1046"/>
                <a:gd name="T43" fmla="*/ 16 h 160"/>
                <a:gd name="T44" fmla="*/ 226 w 1046"/>
                <a:gd name="T45" fmla="*/ 11 h 160"/>
                <a:gd name="T46" fmla="*/ 175 w 1046"/>
                <a:gd name="T47" fmla="*/ 39 h 160"/>
                <a:gd name="T48" fmla="*/ 179 w 1046"/>
                <a:gd name="T49" fmla="*/ 40 h 160"/>
                <a:gd name="T50" fmla="*/ 234 w 1046"/>
                <a:gd name="T51" fmla="*/ 13 h 160"/>
                <a:gd name="T52" fmla="*/ 438 w 1046"/>
                <a:gd name="T53" fmla="*/ 75 h 160"/>
                <a:gd name="T54" fmla="*/ 543 w 1046"/>
                <a:gd name="T55" fmla="*/ 117 h 160"/>
                <a:gd name="T56" fmla="*/ 648 w 1046"/>
                <a:gd name="T57" fmla="*/ 75 h 160"/>
                <a:gd name="T58" fmla="*/ 852 w 1046"/>
                <a:gd name="T59" fmla="*/ 13 h 160"/>
                <a:gd name="T60" fmla="*/ 907 w 1046"/>
                <a:gd name="T61" fmla="*/ 40 h 160"/>
                <a:gd name="T62" fmla="*/ 911 w 1046"/>
                <a:gd name="T63" fmla="*/ 39 h 160"/>
                <a:gd name="T64" fmla="*/ 860 w 1046"/>
                <a:gd name="T65" fmla="*/ 11 h 160"/>
                <a:gd name="T66" fmla="*/ 962 w 1046"/>
                <a:gd name="T67" fmla="*/ 16 h 160"/>
                <a:gd name="T68" fmla="*/ 1029 w 1046"/>
                <a:gd name="T69" fmla="*/ 95 h 160"/>
                <a:gd name="T70" fmla="*/ 892 w 1046"/>
                <a:gd name="T71" fmla="*/ 126 h 160"/>
                <a:gd name="T72" fmla="*/ 888 w 1046"/>
                <a:gd name="T73" fmla="*/ 135 h 160"/>
                <a:gd name="T74" fmla="*/ 887 w 1046"/>
                <a:gd name="T75" fmla="*/ 137 h 160"/>
                <a:gd name="T76" fmla="*/ 887 w 1046"/>
                <a:gd name="T77" fmla="*/ 137 h 160"/>
                <a:gd name="T78" fmla="*/ 1032 w 1046"/>
                <a:gd name="T79" fmla="*/ 97 h 160"/>
                <a:gd name="T80" fmla="*/ 1011 w 1046"/>
                <a:gd name="T81" fmla="*/ 43 h 160"/>
                <a:gd name="T82" fmla="*/ 988 w 1046"/>
                <a:gd name="T83" fmla="*/ 25 h 160"/>
                <a:gd name="T84" fmla="*/ 1046 w 1046"/>
                <a:gd name="T85" fmla="*/ 25 h 160"/>
                <a:gd name="T86" fmla="*/ 1046 w 1046"/>
                <a:gd name="T87" fmla="*/ 16 h 160"/>
                <a:gd name="T88" fmla="*/ 972 w 1046"/>
                <a:gd name="T89" fmla="*/ 17 h 160"/>
                <a:gd name="T90" fmla="*/ 646 w 1046"/>
                <a:gd name="T91" fmla="*/ 58 h 160"/>
                <a:gd name="T92" fmla="*/ 543 w 1046"/>
                <a:gd name="T93" fmla="*/ 98 h 160"/>
                <a:gd name="T94" fmla="*/ 440 w 1046"/>
                <a:gd name="T95" fmla="*/ 58 h 160"/>
                <a:gd name="T96" fmla="*/ 267 w 1046"/>
                <a:gd name="T97" fmla="*/ 8 h 160"/>
                <a:gd name="T98" fmla="*/ 277 w 1046"/>
                <a:gd name="T99" fmla="*/ 8 h 160"/>
                <a:gd name="T100" fmla="*/ 509 w 1046"/>
                <a:gd name="T101" fmla="*/ 66 h 160"/>
                <a:gd name="T102" fmla="*/ 543 w 1046"/>
                <a:gd name="T103" fmla="*/ 78 h 160"/>
                <a:gd name="T104" fmla="*/ 576 w 1046"/>
                <a:gd name="T105" fmla="*/ 66 h 160"/>
                <a:gd name="T106" fmla="*/ 809 w 1046"/>
                <a:gd name="T107" fmla="*/ 8 h 160"/>
                <a:gd name="T108" fmla="*/ 819 w 1046"/>
                <a:gd name="T109" fmla="*/ 8 h 160"/>
                <a:gd name="T110" fmla="*/ 646 w 1046"/>
                <a:gd name="T111" fmla="*/ 58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46" h="160">
                  <a:moveTo>
                    <a:pt x="972" y="17"/>
                  </a:moveTo>
                  <a:cubicBezTo>
                    <a:pt x="948" y="6"/>
                    <a:pt x="919" y="2"/>
                    <a:pt x="889" y="2"/>
                  </a:cubicBezTo>
                  <a:cubicBezTo>
                    <a:pt x="889" y="2"/>
                    <a:pt x="889" y="2"/>
                    <a:pt x="889" y="2"/>
                  </a:cubicBezTo>
                  <a:cubicBezTo>
                    <a:pt x="872" y="2"/>
                    <a:pt x="854" y="3"/>
                    <a:pt x="836" y="6"/>
                  </a:cubicBezTo>
                  <a:cubicBezTo>
                    <a:pt x="803" y="0"/>
                    <a:pt x="767" y="2"/>
                    <a:pt x="734" y="6"/>
                  </a:cubicBezTo>
                  <a:cubicBezTo>
                    <a:pt x="683" y="12"/>
                    <a:pt x="614" y="37"/>
                    <a:pt x="543" y="64"/>
                  </a:cubicBezTo>
                  <a:cubicBezTo>
                    <a:pt x="472" y="37"/>
                    <a:pt x="403" y="12"/>
                    <a:pt x="352" y="6"/>
                  </a:cubicBezTo>
                  <a:cubicBezTo>
                    <a:pt x="319" y="2"/>
                    <a:pt x="283" y="0"/>
                    <a:pt x="250" y="6"/>
                  </a:cubicBezTo>
                  <a:cubicBezTo>
                    <a:pt x="232" y="3"/>
                    <a:pt x="214" y="2"/>
                    <a:pt x="197" y="2"/>
                  </a:cubicBezTo>
                  <a:cubicBezTo>
                    <a:pt x="197" y="2"/>
                    <a:pt x="197" y="2"/>
                    <a:pt x="197" y="2"/>
                  </a:cubicBezTo>
                  <a:cubicBezTo>
                    <a:pt x="167" y="2"/>
                    <a:pt x="138" y="6"/>
                    <a:pt x="114" y="17"/>
                  </a:cubicBezTo>
                  <a:cubicBezTo>
                    <a:pt x="77" y="16"/>
                    <a:pt x="38" y="16"/>
                    <a:pt x="0" y="1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33" y="25"/>
                    <a:pt x="65" y="25"/>
                    <a:pt x="98" y="25"/>
                  </a:cubicBezTo>
                  <a:cubicBezTo>
                    <a:pt x="89" y="30"/>
                    <a:pt x="82" y="36"/>
                    <a:pt x="75" y="43"/>
                  </a:cubicBezTo>
                  <a:cubicBezTo>
                    <a:pt x="59" y="58"/>
                    <a:pt x="51" y="77"/>
                    <a:pt x="54" y="97"/>
                  </a:cubicBezTo>
                  <a:cubicBezTo>
                    <a:pt x="62" y="146"/>
                    <a:pt x="139" y="160"/>
                    <a:pt x="199" y="137"/>
                  </a:cubicBezTo>
                  <a:cubicBezTo>
                    <a:pt x="199" y="137"/>
                    <a:pt x="199" y="137"/>
                    <a:pt x="199" y="137"/>
                  </a:cubicBezTo>
                  <a:cubicBezTo>
                    <a:pt x="198" y="136"/>
                    <a:pt x="198" y="135"/>
                    <a:pt x="197" y="135"/>
                  </a:cubicBezTo>
                  <a:cubicBezTo>
                    <a:pt x="197" y="135"/>
                    <a:pt x="194" y="126"/>
                    <a:pt x="194" y="126"/>
                  </a:cubicBezTo>
                  <a:cubicBezTo>
                    <a:pt x="145" y="145"/>
                    <a:pt x="65" y="150"/>
                    <a:pt x="57" y="95"/>
                  </a:cubicBezTo>
                  <a:cubicBezTo>
                    <a:pt x="52" y="56"/>
                    <a:pt x="90" y="27"/>
                    <a:pt x="123" y="16"/>
                  </a:cubicBezTo>
                  <a:cubicBezTo>
                    <a:pt x="154" y="7"/>
                    <a:pt x="189" y="6"/>
                    <a:pt x="226" y="11"/>
                  </a:cubicBezTo>
                  <a:cubicBezTo>
                    <a:pt x="207" y="17"/>
                    <a:pt x="190" y="26"/>
                    <a:pt x="175" y="39"/>
                  </a:cubicBezTo>
                  <a:cubicBezTo>
                    <a:pt x="174" y="41"/>
                    <a:pt x="174" y="43"/>
                    <a:pt x="179" y="40"/>
                  </a:cubicBezTo>
                  <a:cubicBezTo>
                    <a:pt x="194" y="26"/>
                    <a:pt x="214" y="17"/>
                    <a:pt x="234" y="13"/>
                  </a:cubicBezTo>
                  <a:cubicBezTo>
                    <a:pt x="307" y="24"/>
                    <a:pt x="384" y="55"/>
                    <a:pt x="438" y="75"/>
                  </a:cubicBezTo>
                  <a:cubicBezTo>
                    <a:pt x="474" y="89"/>
                    <a:pt x="508" y="103"/>
                    <a:pt x="543" y="117"/>
                  </a:cubicBezTo>
                  <a:cubicBezTo>
                    <a:pt x="578" y="103"/>
                    <a:pt x="612" y="89"/>
                    <a:pt x="648" y="75"/>
                  </a:cubicBezTo>
                  <a:cubicBezTo>
                    <a:pt x="702" y="55"/>
                    <a:pt x="779" y="24"/>
                    <a:pt x="852" y="13"/>
                  </a:cubicBezTo>
                  <a:cubicBezTo>
                    <a:pt x="872" y="17"/>
                    <a:pt x="892" y="26"/>
                    <a:pt x="907" y="40"/>
                  </a:cubicBezTo>
                  <a:cubicBezTo>
                    <a:pt x="911" y="43"/>
                    <a:pt x="912" y="41"/>
                    <a:pt x="911" y="39"/>
                  </a:cubicBezTo>
                  <a:cubicBezTo>
                    <a:pt x="896" y="26"/>
                    <a:pt x="879" y="17"/>
                    <a:pt x="860" y="11"/>
                  </a:cubicBezTo>
                  <a:cubicBezTo>
                    <a:pt x="897" y="6"/>
                    <a:pt x="932" y="7"/>
                    <a:pt x="962" y="16"/>
                  </a:cubicBezTo>
                  <a:cubicBezTo>
                    <a:pt x="996" y="27"/>
                    <a:pt x="1034" y="56"/>
                    <a:pt x="1029" y="95"/>
                  </a:cubicBezTo>
                  <a:cubicBezTo>
                    <a:pt x="1021" y="150"/>
                    <a:pt x="941" y="145"/>
                    <a:pt x="892" y="126"/>
                  </a:cubicBezTo>
                  <a:cubicBezTo>
                    <a:pt x="892" y="126"/>
                    <a:pt x="888" y="135"/>
                    <a:pt x="888" y="135"/>
                  </a:cubicBezTo>
                  <a:cubicBezTo>
                    <a:pt x="888" y="135"/>
                    <a:pt x="888" y="136"/>
                    <a:pt x="887" y="137"/>
                  </a:cubicBezTo>
                  <a:cubicBezTo>
                    <a:pt x="887" y="137"/>
                    <a:pt x="887" y="137"/>
                    <a:pt x="887" y="137"/>
                  </a:cubicBezTo>
                  <a:cubicBezTo>
                    <a:pt x="947" y="160"/>
                    <a:pt x="1024" y="146"/>
                    <a:pt x="1032" y="97"/>
                  </a:cubicBezTo>
                  <a:cubicBezTo>
                    <a:pt x="1035" y="77"/>
                    <a:pt x="1026" y="58"/>
                    <a:pt x="1011" y="43"/>
                  </a:cubicBezTo>
                  <a:cubicBezTo>
                    <a:pt x="1004" y="36"/>
                    <a:pt x="997" y="30"/>
                    <a:pt x="988" y="25"/>
                  </a:cubicBezTo>
                  <a:cubicBezTo>
                    <a:pt x="1007" y="25"/>
                    <a:pt x="1027" y="25"/>
                    <a:pt x="1046" y="25"/>
                  </a:cubicBezTo>
                  <a:cubicBezTo>
                    <a:pt x="1046" y="16"/>
                    <a:pt x="1046" y="16"/>
                    <a:pt x="1046" y="16"/>
                  </a:cubicBezTo>
                  <a:cubicBezTo>
                    <a:pt x="1021" y="16"/>
                    <a:pt x="996" y="16"/>
                    <a:pt x="972" y="17"/>
                  </a:cubicBezTo>
                  <a:close/>
                  <a:moveTo>
                    <a:pt x="646" y="58"/>
                  </a:moveTo>
                  <a:cubicBezTo>
                    <a:pt x="611" y="70"/>
                    <a:pt x="577" y="84"/>
                    <a:pt x="543" y="98"/>
                  </a:cubicBezTo>
                  <a:cubicBezTo>
                    <a:pt x="509" y="84"/>
                    <a:pt x="475" y="70"/>
                    <a:pt x="440" y="58"/>
                  </a:cubicBezTo>
                  <a:cubicBezTo>
                    <a:pt x="405" y="45"/>
                    <a:pt x="337" y="20"/>
                    <a:pt x="267" y="8"/>
                  </a:cubicBezTo>
                  <a:cubicBezTo>
                    <a:pt x="270" y="8"/>
                    <a:pt x="273" y="8"/>
                    <a:pt x="277" y="8"/>
                  </a:cubicBezTo>
                  <a:cubicBezTo>
                    <a:pt x="345" y="8"/>
                    <a:pt x="433" y="37"/>
                    <a:pt x="509" y="66"/>
                  </a:cubicBezTo>
                  <a:cubicBezTo>
                    <a:pt x="521" y="70"/>
                    <a:pt x="532" y="74"/>
                    <a:pt x="543" y="78"/>
                  </a:cubicBezTo>
                  <a:cubicBezTo>
                    <a:pt x="554" y="74"/>
                    <a:pt x="565" y="70"/>
                    <a:pt x="576" y="66"/>
                  </a:cubicBezTo>
                  <a:cubicBezTo>
                    <a:pt x="653" y="37"/>
                    <a:pt x="741" y="8"/>
                    <a:pt x="809" y="8"/>
                  </a:cubicBezTo>
                  <a:cubicBezTo>
                    <a:pt x="812" y="8"/>
                    <a:pt x="816" y="8"/>
                    <a:pt x="819" y="8"/>
                  </a:cubicBezTo>
                  <a:cubicBezTo>
                    <a:pt x="749" y="20"/>
                    <a:pt x="681" y="45"/>
                    <a:pt x="646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" name="Freeform 11"/>
            <p:cNvSpPr/>
            <p:nvPr/>
          </p:nvSpPr>
          <p:spPr bwMode="auto">
            <a:xfrm>
              <a:off x="265113" y="5446713"/>
              <a:ext cx="4094163" cy="166688"/>
            </a:xfrm>
            <a:custGeom>
              <a:avLst/>
              <a:gdLst>
                <a:gd name="T0" fmla="*/ 850 w 1279"/>
                <a:gd name="T1" fmla="*/ 18 h 51"/>
                <a:gd name="T2" fmla="*/ 57 w 1279"/>
                <a:gd name="T3" fmla="*/ 18 h 51"/>
                <a:gd name="T4" fmla="*/ 29 w 1279"/>
                <a:gd name="T5" fmla="*/ 0 h 51"/>
                <a:gd name="T6" fmla="*/ 0 w 1279"/>
                <a:gd name="T7" fmla="*/ 26 h 51"/>
                <a:gd name="T8" fmla="*/ 29 w 1279"/>
                <a:gd name="T9" fmla="*/ 51 h 51"/>
                <a:gd name="T10" fmla="*/ 57 w 1279"/>
                <a:gd name="T11" fmla="*/ 33 h 51"/>
                <a:gd name="T12" fmla="*/ 847 w 1279"/>
                <a:gd name="T13" fmla="*/ 33 h 51"/>
                <a:gd name="T14" fmla="*/ 1279 w 1279"/>
                <a:gd name="T15" fmla="*/ 31 h 51"/>
                <a:gd name="T16" fmla="*/ 1279 w 1279"/>
                <a:gd name="T17" fmla="*/ 21 h 51"/>
                <a:gd name="T18" fmla="*/ 850 w 1279"/>
                <a:gd name="T19" fmla="*/ 1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79" h="51">
                  <a:moveTo>
                    <a:pt x="850" y="18"/>
                  </a:moveTo>
                  <a:cubicBezTo>
                    <a:pt x="57" y="18"/>
                    <a:pt x="57" y="18"/>
                    <a:pt x="57" y="18"/>
                  </a:cubicBezTo>
                  <a:cubicBezTo>
                    <a:pt x="54" y="7"/>
                    <a:pt x="42" y="0"/>
                    <a:pt x="29" y="0"/>
                  </a:cubicBezTo>
                  <a:cubicBezTo>
                    <a:pt x="13" y="0"/>
                    <a:pt x="0" y="11"/>
                    <a:pt x="0" y="26"/>
                  </a:cubicBezTo>
                  <a:cubicBezTo>
                    <a:pt x="0" y="40"/>
                    <a:pt x="13" y="51"/>
                    <a:pt x="29" y="51"/>
                  </a:cubicBezTo>
                  <a:cubicBezTo>
                    <a:pt x="42" y="51"/>
                    <a:pt x="54" y="44"/>
                    <a:pt x="57" y="33"/>
                  </a:cubicBezTo>
                  <a:cubicBezTo>
                    <a:pt x="847" y="33"/>
                    <a:pt x="847" y="33"/>
                    <a:pt x="847" y="33"/>
                  </a:cubicBezTo>
                  <a:cubicBezTo>
                    <a:pt x="849" y="33"/>
                    <a:pt x="1062" y="32"/>
                    <a:pt x="1279" y="31"/>
                  </a:cubicBezTo>
                  <a:cubicBezTo>
                    <a:pt x="1279" y="21"/>
                    <a:pt x="1279" y="21"/>
                    <a:pt x="1279" y="21"/>
                  </a:cubicBezTo>
                  <a:cubicBezTo>
                    <a:pt x="1062" y="19"/>
                    <a:pt x="848" y="18"/>
                    <a:pt x="85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</p:grpSp>
      <p:pic>
        <p:nvPicPr>
          <p:cNvPr id="36" name="图片 3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5140" y="1143000"/>
            <a:ext cx="4718904" cy="4681728"/>
          </a:xfrm>
          <a:prstGeom prst="rect">
            <a:avLst/>
          </a:prstGeom>
        </p:spPr>
      </p:pic>
      <p:sp>
        <p:nvSpPr>
          <p:cNvPr id="38" name="Oval 64"/>
          <p:cNvSpPr>
            <a:spLocks noChangeArrowheads="1"/>
          </p:cNvSpPr>
          <p:nvPr userDrawn="1"/>
        </p:nvSpPr>
        <p:spPr bwMode="auto">
          <a:xfrm>
            <a:off x="6071063" y="2415039"/>
            <a:ext cx="49875" cy="4987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/>
          </a:p>
        </p:txBody>
      </p:sp>
      <p:sp>
        <p:nvSpPr>
          <p:cNvPr id="39" name="Oval 65"/>
          <p:cNvSpPr>
            <a:spLocks noChangeArrowheads="1"/>
          </p:cNvSpPr>
          <p:nvPr userDrawn="1"/>
        </p:nvSpPr>
        <p:spPr bwMode="auto">
          <a:xfrm>
            <a:off x="6104674" y="2470335"/>
            <a:ext cx="65054" cy="6505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/>
          </a:p>
        </p:txBody>
      </p:sp>
      <p:sp>
        <p:nvSpPr>
          <p:cNvPr id="40" name="Oval 66"/>
          <p:cNvSpPr>
            <a:spLocks noChangeArrowheads="1"/>
          </p:cNvSpPr>
          <p:nvPr userDrawn="1"/>
        </p:nvSpPr>
        <p:spPr bwMode="auto">
          <a:xfrm>
            <a:off x="6021188" y="2470335"/>
            <a:ext cx="65054" cy="6505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/>
          </a:p>
        </p:txBody>
      </p:sp>
      <p:sp>
        <p:nvSpPr>
          <p:cNvPr id="41" name="Freeform 67"/>
          <p:cNvSpPr/>
          <p:nvPr userDrawn="1"/>
        </p:nvSpPr>
        <p:spPr bwMode="auto">
          <a:xfrm>
            <a:off x="6109011" y="2518041"/>
            <a:ext cx="238532" cy="340450"/>
          </a:xfrm>
          <a:custGeom>
            <a:avLst/>
            <a:gdLst>
              <a:gd name="T0" fmla="*/ 658 w 980"/>
              <a:gd name="T1" fmla="*/ 0 h 1399"/>
              <a:gd name="T2" fmla="*/ 0 w 980"/>
              <a:gd name="T3" fmla="*/ 657 h 1399"/>
              <a:gd name="T4" fmla="*/ 0 w 980"/>
              <a:gd name="T5" fmla="*/ 1399 h 1399"/>
              <a:gd name="T6" fmla="*/ 3 w 980"/>
              <a:gd name="T7" fmla="*/ 1399 h 1399"/>
              <a:gd name="T8" fmla="*/ 502 w 980"/>
              <a:gd name="T9" fmla="*/ 846 h 1399"/>
              <a:gd name="T10" fmla="*/ 980 w 980"/>
              <a:gd name="T11" fmla="*/ 84 h 1399"/>
              <a:gd name="T12" fmla="*/ 658 w 980"/>
              <a:gd name="T13" fmla="*/ 0 h 1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80" h="1399">
                <a:moveTo>
                  <a:pt x="658" y="0"/>
                </a:moveTo>
                <a:cubicBezTo>
                  <a:pt x="295" y="0"/>
                  <a:pt x="0" y="294"/>
                  <a:pt x="0" y="657"/>
                </a:cubicBezTo>
                <a:cubicBezTo>
                  <a:pt x="0" y="1399"/>
                  <a:pt x="0" y="1399"/>
                  <a:pt x="0" y="1399"/>
                </a:cubicBezTo>
                <a:cubicBezTo>
                  <a:pt x="3" y="1399"/>
                  <a:pt x="3" y="1399"/>
                  <a:pt x="3" y="1399"/>
                </a:cubicBezTo>
                <a:cubicBezTo>
                  <a:pt x="283" y="1370"/>
                  <a:pt x="502" y="1134"/>
                  <a:pt x="502" y="846"/>
                </a:cubicBezTo>
                <a:cubicBezTo>
                  <a:pt x="502" y="511"/>
                  <a:pt x="697" y="221"/>
                  <a:pt x="980" y="84"/>
                </a:cubicBezTo>
                <a:cubicBezTo>
                  <a:pt x="885" y="30"/>
                  <a:pt x="775" y="0"/>
                  <a:pt x="65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/>
          </a:p>
        </p:txBody>
      </p:sp>
      <p:sp>
        <p:nvSpPr>
          <p:cNvPr id="42" name="Freeform 68"/>
          <p:cNvSpPr/>
          <p:nvPr userDrawn="1"/>
        </p:nvSpPr>
        <p:spPr bwMode="auto">
          <a:xfrm>
            <a:off x="5844457" y="2518041"/>
            <a:ext cx="238532" cy="340450"/>
          </a:xfrm>
          <a:custGeom>
            <a:avLst/>
            <a:gdLst>
              <a:gd name="T0" fmla="*/ 322 w 980"/>
              <a:gd name="T1" fmla="*/ 0 h 1399"/>
              <a:gd name="T2" fmla="*/ 0 w 980"/>
              <a:gd name="T3" fmla="*/ 84 h 1399"/>
              <a:gd name="T4" fmla="*/ 479 w 980"/>
              <a:gd name="T5" fmla="*/ 846 h 1399"/>
              <a:gd name="T6" fmla="*/ 977 w 980"/>
              <a:gd name="T7" fmla="*/ 1399 h 1399"/>
              <a:gd name="T8" fmla="*/ 980 w 980"/>
              <a:gd name="T9" fmla="*/ 1399 h 1399"/>
              <a:gd name="T10" fmla="*/ 980 w 980"/>
              <a:gd name="T11" fmla="*/ 657 h 1399"/>
              <a:gd name="T12" fmla="*/ 322 w 980"/>
              <a:gd name="T13" fmla="*/ 0 h 1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80" h="1399">
                <a:moveTo>
                  <a:pt x="322" y="0"/>
                </a:moveTo>
                <a:cubicBezTo>
                  <a:pt x="205" y="0"/>
                  <a:pt x="96" y="30"/>
                  <a:pt x="0" y="84"/>
                </a:cubicBezTo>
                <a:cubicBezTo>
                  <a:pt x="283" y="221"/>
                  <a:pt x="479" y="511"/>
                  <a:pt x="479" y="846"/>
                </a:cubicBezTo>
                <a:cubicBezTo>
                  <a:pt x="479" y="1134"/>
                  <a:pt x="697" y="1370"/>
                  <a:pt x="977" y="1399"/>
                </a:cubicBezTo>
                <a:cubicBezTo>
                  <a:pt x="980" y="1399"/>
                  <a:pt x="980" y="1399"/>
                  <a:pt x="980" y="1399"/>
                </a:cubicBezTo>
                <a:cubicBezTo>
                  <a:pt x="980" y="657"/>
                  <a:pt x="980" y="657"/>
                  <a:pt x="980" y="657"/>
                </a:cubicBezTo>
                <a:cubicBezTo>
                  <a:pt x="980" y="294"/>
                  <a:pt x="685" y="0"/>
                  <a:pt x="32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3922664" y="2972126"/>
            <a:ext cx="4346672" cy="662819"/>
          </a:xfrm>
        </p:spPr>
        <p:txBody>
          <a:bodyPr anchor="b">
            <a:normAutofit/>
          </a:bodyPr>
          <a:lstStyle>
            <a:lvl1pPr algn="ctr">
              <a:defRPr sz="4000" b="1">
                <a:blipFill>
                  <a:blip r:embed="rId4"/>
                  <a:tile tx="0" ty="0" sx="100000" sy="100000" flip="none" algn="tl"/>
                </a:blipFill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922664" y="4045360"/>
            <a:ext cx="4346671" cy="723767"/>
          </a:xfrm>
        </p:spPr>
        <p:txBody>
          <a:bodyPr/>
          <a:lstStyle>
            <a:lvl1pPr marL="0" indent="0" algn="ctr">
              <a:buNone/>
              <a:defRPr sz="2400">
                <a:blipFill>
                  <a:blip r:embed="rId4"/>
                  <a:tile tx="0" ty="0" sx="100000" sy="100000" flip="none" algn="tl"/>
                </a:blip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51165"/>
          <a:stretch>
            <a:fillRect/>
          </a:stretch>
        </p:blipFill>
        <p:spPr>
          <a:xfrm rot="10800000">
            <a:off x="0" y="0"/>
            <a:ext cx="12192000" cy="52588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51165"/>
          <a:stretch>
            <a:fillRect/>
          </a:stretch>
        </p:blipFill>
        <p:spPr>
          <a:xfrm>
            <a:off x="0" y="6332111"/>
            <a:ext cx="12192000" cy="525889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51165"/>
          <a:stretch>
            <a:fillRect/>
          </a:stretch>
        </p:blipFill>
        <p:spPr>
          <a:xfrm rot="10800000">
            <a:off x="0" y="0"/>
            <a:ext cx="12192000" cy="52588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51165"/>
          <a:stretch>
            <a:fillRect/>
          </a:stretch>
        </p:blipFill>
        <p:spPr>
          <a:xfrm>
            <a:off x="0" y="6332111"/>
            <a:ext cx="12192000" cy="52588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517D0-9461-415E-B496-92805EC3294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220E2-FEC2-479F-9864-5E400143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3384" y="1536192"/>
            <a:ext cx="3870976" cy="3840480"/>
          </a:xfrm>
          <a:prstGeom prst="rect">
            <a:avLst/>
          </a:prstGeom>
        </p:spPr>
      </p:pic>
      <p:sp>
        <p:nvSpPr>
          <p:cNvPr id="9" name="椭圆 8"/>
          <p:cNvSpPr/>
          <p:nvPr userDrawn="1"/>
        </p:nvSpPr>
        <p:spPr>
          <a:xfrm>
            <a:off x="4671627" y="1975623"/>
            <a:ext cx="2846747" cy="2846747"/>
          </a:xfrm>
          <a:prstGeom prst="ellipse">
            <a:avLst/>
          </a:prstGeom>
          <a:solidFill>
            <a:schemeClr val="bg1"/>
          </a:solidFill>
          <a:ln>
            <a:solidFill>
              <a:schemeClr val="accent1">
                <a:lumMod val="60000"/>
                <a:lumOff val="40000"/>
              </a:schemeClr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4800798" y="2093833"/>
            <a:ext cx="2610326" cy="2610326"/>
          </a:xfrm>
          <a:prstGeom prst="ellipse">
            <a:avLst/>
          </a:prstGeom>
          <a:solidFill>
            <a:schemeClr val="bg1"/>
          </a:solidFill>
          <a:ln>
            <a:solidFill>
              <a:schemeClr val="accent1">
                <a:lumMod val="60000"/>
                <a:lumOff val="40000"/>
              </a:schemeClr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4671626" y="2266288"/>
            <a:ext cx="2846748" cy="2325423"/>
          </a:xfrm>
        </p:spPr>
        <p:txBody>
          <a:bodyPr anchor="ctr">
            <a:normAutofit/>
          </a:bodyPr>
          <a:lstStyle>
            <a:lvl1pPr algn="dist">
              <a:defRPr sz="4400" b="1">
                <a:blipFill>
                  <a:blip r:embed="rId3"/>
                  <a:tile tx="0" ty="0" sx="100000" sy="100000" flip="none" algn="tl"/>
                </a:blipFill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517D0-9461-415E-B496-92805EC3294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220E2-FEC2-479F-9864-5E400143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51165"/>
          <a:stretch>
            <a:fillRect/>
          </a:stretch>
        </p:blipFill>
        <p:spPr>
          <a:xfrm rot="10800000">
            <a:off x="0" y="0"/>
            <a:ext cx="12192000" cy="52588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51165"/>
          <a:stretch>
            <a:fillRect/>
          </a:stretch>
        </p:blipFill>
        <p:spPr>
          <a:xfrm>
            <a:off x="0" y="6332111"/>
            <a:ext cx="12192000" cy="52588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517D0-9461-415E-B496-92805EC3294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220E2-FEC2-479F-9864-5E400143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30827"/>
            <a:ext cx="5157787" cy="730704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30827"/>
            <a:ext cx="5183188" cy="730704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517D0-9461-415E-B496-92805EC32949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220E2-FEC2-479F-9864-5E400143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5140" y="1143000"/>
            <a:ext cx="4718904" cy="4681728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4347478" y="1693840"/>
            <a:ext cx="3470320" cy="3470320"/>
          </a:xfrm>
          <a:prstGeom prst="ellipse">
            <a:avLst/>
          </a:prstGeom>
          <a:solidFill>
            <a:schemeClr val="bg1"/>
          </a:solidFill>
          <a:ln>
            <a:solidFill>
              <a:schemeClr val="accent1">
                <a:lumMod val="60000"/>
                <a:lumOff val="40000"/>
              </a:schemeClr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4504943" y="1837944"/>
            <a:ext cx="3182112" cy="3182112"/>
          </a:xfrm>
          <a:prstGeom prst="ellipse">
            <a:avLst/>
          </a:prstGeom>
          <a:solidFill>
            <a:schemeClr val="bg1"/>
          </a:solidFill>
          <a:ln>
            <a:solidFill>
              <a:schemeClr val="accent1">
                <a:lumMod val="60000"/>
                <a:lumOff val="40000"/>
              </a:schemeClr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5844457" y="2415039"/>
            <a:ext cx="503086" cy="443452"/>
            <a:chOff x="5844457" y="2415039"/>
            <a:chExt cx="503086" cy="443452"/>
          </a:xfrm>
        </p:grpSpPr>
        <p:sp>
          <p:nvSpPr>
            <p:cNvPr id="10" name="Oval 64"/>
            <p:cNvSpPr>
              <a:spLocks noChangeArrowheads="1"/>
            </p:cNvSpPr>
            <p:nvPr/>
          </p:nvSpPr>
          <p:spPr bwMode="auto">
            <a:xfrm>
              <a:off x="6071063" y="2415039"/>
              <a:ext cx="49875" cy="4987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" name="Oval 65"/>
            <p:cNvSpPr>
              <a:spLocks noChangeArrowheads="1"/>
            </p:cNvSpPr>
            <p:nvPr/>
          </p:nvSpPr>
          <p:spPr bwMode="auto">
            <a:xfrm>
              <a:off x="6104674" y="2470335"/>
              <a:ext cx="65054" cy="6505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" name="Oval 66"/>
            <p:cNvSpPr>
              <a:spLocks noChangeArrowheads="1"/>
            </p:cNvSpPr>
            <p:nvPr/>
          </p:nvSpPr>
          <p:spPr bwMode="auto">
            <a:xfrm>
              <a:off x="6021188" y="2470335"/>
              <a:ext cx="65054" cy="6505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" name="Freeform 67"/>
            <p:cNvSpPr/>
            <p:nvPr/>
          </p:nvSpPr>
          <p:spPr bwMode="auto">
            <a:xfrm>
              <a:off x="6109011" y="2518041"/>
              <a:ext cx="238532" cy="340450"/>
            </a:xfrm>
            <a:custGeom>
              <a:avLst/>
              <a:gdLst>
                <a:gd name="T0" fmla="*/ 658 w 980"/>
                <a:gd name="T1" fmla="*/ 0 h 1399"/>
                <a:gd name="T2" fmla="*/ 0 w 980"/>
                <a:gd name="T3" fmla="*/ 657 h 1399"/>
                <a:gd name="T4" fmla="*/ 0 w 980"/>
                <a:gd name="T5" fmla="*/ 1399 h 1399"/>
                <a:gd name="T6" fmla="*/ 3 w 980"/>
                <a:gd name="T7" fmla="*/ 1399 h 1399"/>
                <a:gd name="T8" fmla="*/ 502 w 980"/>
                <a:gd name="T9" fmla="*/ 846 h 1399"/>
                <a:gd name="T10" fmla="*/ 980 w 980"/>
                <a:gd name="T11" fmla="*/ 84 h 1399"/>
                <a:gd name="T12" fmla="*/ 658 w 980"/>
                <a:gd name="T13" fmla="*/ 0 h 1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0" h="1399">
                  <a:moveTo>
                    <a:pt x="658" y="0"/>
                  </a:moveTo>
                  <a:cubicBezTo>
                    <a:pt x="295" y="0"/>
                    <a:pt x="0" y="294"/>
                    <a:pt x="0" y="657"/>
                  </a:cubicBezTo>
                  <a:cubicBezTo>
                    <a:pt x="0" y="1399"/>
                    <a:pt x="0" y="1399"/>
                    <a:pt x="0" y="1399"/>
                  </a:cubicBezTo>
                  <a:cubicBezTo>
                    <a:pt x="3" y="1399"/>
                    <a:pt x="3" y="1399"/>
                    <a:pt x="3" y="1399"/>
                  </a:cubicBezTo>
                  <a:cubicBezTo>
                    <a:pt x="283" y="1370"/>
                    <a:pt x="502" y="1134"/>
                    <a:pt x="502" y="846"/>
                  </a:cubicBezTo>
                  <a:cubicBezTo>
                    <a:pt x="502" y="511"/>
                    <a:pt x="697" y="221"/>
                    <a:pt x="980" y="84"/>
                  </a:cubicBezTo>
                  <a:cubicBezTo>
                    <a:pt x="885" y="30"/>
                    <a:pt x="775" y="0"/>
                    <a:pt x="65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" name="Freeform 68"/>
            <p:cNvSpPr/>
            <p:nvPr/>
          </p:nvSpPr>
          <p:spPr bwMode="auto">
            <a:xfrm>
              <a:off x="5844457" y="2518041"/>
              <a:ext cx="238532" cy="340450"/>
            </a:xfrm>
            <a:custGeom>
              <a:avLst/>
              <a:gdLst>
                <a:gd name="T0" fmla="*/ 322 w 980"/>
                <a:gd name="T1" fmla="*/ 0 h 1399"/>
                <a:gd name="T2" fmla="*/ 0 w 980"/>
                <a:gd name="T3" fmla="*/ 84 h 1399"/>
                <a:gd name="T4" fmla="*/ 479 w 980"/>
                <a:gd name="T5" fmla="*/ 846 h 1399"/>
                <a:gd name="T6" fmla="*/ 977 w 980"/>
                <a:gd name="T7" fmla="*/ 1399 h 1399"/>
                <a:gd name="T8" fmla="*/ 980 w 980"/>
                <a:gd name="T9" fmla="*/ 1399 h 1399"/>
                <a:gd name="T10" fmla="*/ 980 w 980"/>
                <a:gd name="T11" fmla="*/ 657 h 1399"/>
                <a:gd name="T12" fmla="*/ 322 w 980"/>
                <a:gd name="T13" fmla="*/ 0 h 1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0" h="1399">
                  <a:moveTo>
                    <a:pt x="322" y="0"/>
                  </a:moveTo>
                  <a:cubicBezTo>
                    <a:pt x="205" y="0"/>
                    <a:pt x="96" y="30"/>
                    <a:pt x="0" y="84"/>
                  </a:cubicBezTo>
                  <a:cubicBezTo>
                    <a:pt x="283" y="221"/>
                    <a:pt x="479" y="511"/>
                    <a:pt x="479" y="846"/>
                  </a:cubicBezTo>
                  <a:cubicBezTo>
                    <a:pt x="479" y="1134"/>
                    <a:pt x="697" y="1370"/>
                    <a:pt x="977" y="1399"/>
                  </a:cubicBezTo>
                  <a:cubicBezTo>
                    <a:pt x="980" y="1399"/>
                    <a:pt x="980" y="1399"/>
                    <a:pt x="980" y="1399"/>
                  </a:cubicBezTo>
                  <a:cubicBezTo>
                    <a:pt x="980" y="657"/>
                    <a:pt x="980" y="657"/>
                    <a:pt x="980" y="657"/>
                  </a:cubicBezTo>
                  <a:cubicBezTo>
                    <a:pt x="980" y="294"/>
                    <a:pt x="685" y="0"/>
                    <a:pt x="32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812463" y="3713120"/>
            <a:ext cx="2567077" cy="113253"/>
            <a:chOff x="-3175" y="5446713"/>
            <a:chExt cx="12198351" cy="538163"/>
          </a:xfrm>
          <a:solidFill>
            <a:schemeClr val="accent6">
              <a:lumMod val="75000"/>
            </a:schemeClr>
          </a:solidFill>
        </p:grpSpPr>
        <p:sp>
          <p:nvSpPr>
            <p:cNvPr id="16" name="Oval 5"/>
            <p:cNvSpPr>
              <a:spLocks noChangeArrowheads="1"/>
            </p:cNvSpPr>
            <p:nvPr/>
          </p:nvSpPr>
          <p:spPr bwMode="auto">
            <a:xfrm>
              <a:off x="109538" y="5478463"/>
              <a:ext cx="133350" cy="1206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" name="Oval 6"/>
            <p:cNvSpPr>
              <a:spLocks noChangeArrowheads="1"/>
            </p:cNvSpPr>
            <p:nvPr/>
          </p:nvSpPr>
          <p:spPr bwMode="auto">
            <a:xfrm>
              <a:off x="-3175" y="5495926"/>
              <a:ext cx="96838" cy="841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" name="Oval 7"/>
            <p:cNvSpPr>
              <a:spLocks noChangeArrowheads="1"/>
            </p:cNvSpPr>
            <p:nvPr/>
          </p:nvSpPr>
          <p:spPr bwMode="auto">
            <a:xfrm>
              <a:off x="11949113" y="5478463"/>
              <a:ext cx="133350" cy="1206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" name="Oval 8"/>
            <p:cNvSpPr>
              <a:spLocks noChangeArrowheads="1"/>
            </p:cNvSpPr>
            <p:nvPr/>
          </p:nvSpPr>
          <p:spPr bwMode="auto">
            <a:xfrm>
              <a:off x="12098338" y="5495926"/>
              <a:ext cx="96838" cy="841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" name="Freeform 9"/>
            <p:cNvSpPr/>
            <p:nvPr/>
          </p:nvSpPr>
          <p:spPr bwMode="auto">
            <a:xfrm>
              <a:off x="7705725" y="5446713"/>
              <a:ext cx="4221163" cy="166688"/>
            </a:xfrm>
            <a:custGeom>
              <a:avLst/>
              <a:gdLst>
                <a:gd name="T0" fmla="*/ 1290 w 1319"/>
                <a:gd name="T1" fmla="*/ 0 h 51"/>
                <a:gd name="T2" fmla="*/ 1262 w 1319"/>
                <a:gd name="T3" fmla="*/ 18 h 51"/>
                <a:gd name="T4" fmla="*/ 469 w 1319"/>
                <a:gd name="T5" fmla="*/ 18 h 51"/>
                <a:gd name="T6" fmla="*/ 0 w 1319"/>
                <a:gd name="T7" fmla="*/ 21 h 51"/>
                <a:gd name="T8" fmla="*/ 0 w 1319"/>
                <a:gd name="T9" fmla="*/ 30 h 51"/>
                <a:gd name="T10" fmla="*/ 471 w 1319"/>
                <a:gd name="T11" fmla="*/ 33 h 51"/>
                <a:gd name="T12" fmla="*/ 1262 w 1319"/>
                <a:gd name="T13" fmla="*/ 33 h 51"/>
                <a:gd name="T14" fmla="*/ 1290 w 1319"/>
                <a:gd name="T15" fmla="*/ 51 h 51"/>
                <a:gd name="T16" fmla="*/ 1319 w 1319"/>
                <a:gd name="T17" fmla="*/ 26 h 51"/>
                <a:gd name="T18" fmla="*/ 1290 w 1319"/>
                <a:gd name="T1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19" h="51">
                  <a:moveTo>
                    <a:pt x="1290" y="0"/>
                  </a:moveTo>
                  <a:cubicBezTo>
                    <a:pt x="1276" y="0"/>
                    <a:pt x="1265" y="7"/>
                    <a:pt x="1262" y="18"/>
                  </a:cubicBezTo>
                  <a:cubicBezTo>
                    <a:pt x="469" y="18"/>
                    <a:pt x="469" y="18"/>
                    <a:pt x="469" y="18"/>
                  </a:cubicBezTo>
                  <a:cubicBezTo>
                    <a:pt x="471" y="18"/>
                    <a:pt x="230" y="19"/>
                    <a:pt x="0" y="21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229" y="32"/>
                    <a:pt x="470" y="33"/>
                    <a:pt x="471" y="33"/>
                  </a:cubicBezTo>
                  <a:cubicBezTo>
                    <a:pt x="1262" y="33"/>
                    <a:pt x="1262" y="33"/>
                    <a:pt x="1262" y="33"/>
                  </a:cubicBezTo>
                  <a:cubicBezTo>
                    <a:pt x="1265" y="44"/>
                    <a:pt x="1276" y="51"/>
                    <a:pt x="1290" y="51"/>
                  </a:cubicBezTo>
                  <a:cubicBezTo>
                    <a:pt x="1306" y="51"/>
                    <a:pt x="1319" y="40"/>
                    <a:pt x="1319" y="26"/>
                  </a:cubicBezTo>
                  <a:cubicBezTo>
                    <a:pt x="1319" y="11"/>
                    <a:pt x="1306" y="0"/>
                    <a:pt x="129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" name="Freeform 10"/>
            <p:cNvSpPr>
              <a:spLocks noEditPoints="1"/>
            </p:cNvSpPr>
            <p:nvPr/>
          </p:nvSpPr>
          <p:spPr bwMode="auto">
            <a:xfrm>
              <a:off x="4359275" y="5462588"/>
              <a:ext cx="3346450" cy="522288"/>
            </a:xfrm>
            <a:custGeom>
              <a:avLst/>
              <a:gdLst>
                <a:gd name="T0" fmla="*/ 972 w 1046"/>
                <a:gd name="T1" fmla="*/ 17 h 160"/>
                <a:gd name="T2" fmla="*/ 889 w 1046"/>
                <a:gd name="T3" fmla="*/ 2 h 160"/>
                <a:gd name="T4" fmla="*/ 889 w 1046"/>
                <a:gd name="T5" fmla="*/ 2 h 160"/>
                <a:gd name="T6" fmla="*/ 836 w 1046"/>
                <a:gd name="T7" fmla="*/ 6 h 160"/>
                <a:gd name="T8" fmla="*/ 734 w 1046"/>
                <a:gd name="T9" fmla="*/ 6 h 160"/>
                <a:gd name="T10" fmla="*/ 543 w 1046"/>
                <a:gd name="T11" fmla="*/ 64 h 160"/>
                <a:gd name="T12" fmla="*/ 352 w 1046"/>
                <a:gd name="T13" fmla="*/ 6 h 160"/>
                <a:gd name="T14" fmla="*/ 250 w 1046"/>
                <a:gd name="T15" fmla="*/ 6 h 160"/>
                <a:gd name="T16" fmla="*/ 197 w 1046"/>
                <a:gd name="T17" fmla="*/ 2 h 160"/>
                <a:gd name="T18" fmla="*/ 197 w 1046"/>
                <a:gd name="T19" fmla="*/ 2 h 160"/>
                <a:gd name="T20" fmla="*/ 114 w 1046"/>
                <a:gd name="T21" fmla="*/ 17 h 160"/>
                <a:gd name="T22" fmla="*/ 0 w 1046"/>
                <a:gd name="T23" fmla="*/ 16 h 160"/>
                <a:gd name="T24" fmla="*/ 0 w 1046"/>
                <a:gd name="T25" fmla="*/ 26 h 160"/>
                <a:gd name="T26" fmla="*/ 98 w 1046"/>
                <a:gd name="T27" fmla="*/ 25 h 160"/>
                <a:gd name="T28" fmla="*/ 75 w 1046"/>
                <a:gd name="T29" fmla="*/ 43 h 160"/>
                <a:gd name="T30" fmla="*/ 54 w 1046"/>
                <a:gd name="T31" fmla="*/ 97 h 160"/>
                <a:gd name="T32" fmla="*/ 199 w 1046"/>
                <a:gd name="T33" fmla="*/ 137 h 160"/>
                <a:gd name="T34" fmla="*/ 199 w 1046"/>
                <a:gd name="T35" fmla="*/ 137 h 160"/>
                <a:gd name="T36" fmla="*/ 197 w 1046"/>
                <a:gd name="T37" fmla="*/ 135 h 160"/>
                <a:gd name="T38" fmla="*/ 194 w 1046"/>
                <a:gd name="T39" fmla="*/ 126 h 160"/>
                <a:gd name="T40" fmla="*/ 57 w 1046"/>
                <a:gd name="T41" fmla="*/ 95 h 160"/>
                <a:gd name="T42" fmla="*/ 123 w 1046"/>
                <a:gd name="T43" fmla="*/ 16 h 160"/>
                <a:gd name="T44" fmla="*/ 226 w 1046"/>
                <a:gd name="T45" fmla="*/ 11 h 160"/>
                <a:gd name="T46" fmla="*/ 175 w 1046"/>
                <a:gd name="T47" fmla="*/ 39 h 160"/>
                <a:gd name="T48" fmla="*/ 179 w 1046"/>
                <a:gd name="T49" fmla="*/ 40 h 160"/>
                <a:gd name="T50" fmla="*/ 234 w 1046"/>
                <a:gd name="T51" fmla="*/ 13 h 160"/>
                <a:gd name="T52" fmla="*/ 438 w 1046"/>
                <a:gd name="T53" fmla="*/ 75 h 160"/>
                <a:gd name="T54" fmla="*/ 543 w 1046"/>
                <a:gd name="T55" fmla="*/ 117 h 160"/>
                <a:gd name="T56" fmla="*/ 648 w 1046"/>
                <a:gd name="T57" fmla="*/ 75 h 160"/>
                <a:gd name="T58" fmla="*/ 852 w 1046"/>
                <a:gd name="T59" fmla="*/ 13 h 160"/>
                <a:gd name="T60" fmla="*/ 907 w 1046"/>
                <a:gd name="T61" fmla="*/ 40 h 160"/>
                <a:gd name="T62" fmla="*/ 911 w 1046"/>
                <a:gd name="T63" fmla="*/ 39 h 160"/>
                <a:gd name="T64" fmla="*/ 860 w 1046"/>
                <a:gd name="T65" fmla="*/ 11 h 160"/>
                <a:gd name="T66" fmla="*/ 962 w 1046"/>
                <a:gd name="T67" fmla="*/ 16 h 160"/>
                <a:gd name="T68" fmla="*/ 1029 w 1046"/>
                <a:gd name="T69" fmla="*/ 95 h 160"/>
                <a:gd name="T70" fmla="*/ 892 w 1046"/>
                <a:gd name="T71" fmla="*/ 126 h 160"/>
                <a:gd name="T72" fmla="*/ 888 w 1046"/>
                <a:gd name="T73" fmla="*/ 135 h 160"/>
                <a:gd name="T74" fmla="*/ 887 w 1046"/>
                <a:gd name="T75" fmla="*/ 137 h 160"/>
                <a:gd name="T76" fmla="*/ 887 w 1046"/>
                <a:gd name="T77" fmla="*/ 137 h 160"/>
                <a:gd name="T78" fmla="*/ 1032 w 1046"/>
                <a:gd name="T79" fmla="*/ 97 h 160"/>
                <a:gd name="T80" fmla="*/ 1011 w 1046"/>
                <a:gd name="T81" fmla="*/ 43 h 160"/>
                <a:gd name="T82" fmla="*/ 988 w 1046"/>
                <a:gd name="T83" fmla="*/ 25 h 160"/>
                <a:gd name="T84" fmla="*/ 1046 w 1046"/>
                <a:gd name="T85" fmla="*/ 25 h 160"/>
                <a:gd name="T86" fmla="*/ 1046 w 1046"/>
                <a:gd name="T87" fmla="*/ 16 h 160"/>
                <a:gd name="T88" fmla="*/ 972 w 1046"/>
                <a:gd name="T89" fmla="*/ 17 h 160"/>
                <a:gd name="T90" fmla="*/ 646 w 1046"/>
                <a:gd name="T91" fmla="*/ 58 h 160"/>
                <a:gd name="T92" fmla="*/ 543 w 1046"/>
                <a:gd name="T93" fmla="*/ 98 h 160"/>
                <a:gd name="T94" fmla="*/ 440 w 1046"/>
                <a:gd name="T95" fmla="*/ 58 h 160"/>
                <a:gd name="T96" fmla="*/ 267 w 1046"/>
                <a:gd name="T97" fmla="*/ 8 h 160"/>
                <a:gd name="T98" fmla="*/ 277 w 1046"/>
                <a:gd name="T99" fmla="*/ 8 h 160"/>
                <a:gd name="T100" fmla="*/ 509 w 1046"/>
                <a:gd name="T101" fmla="*/ 66 h 160"/>
                <a:gd name="T102" fmla="*/ 543 w 1046"/>
                <a:gd name="T103" fmla="*/ 78 h 160"/>
                <a:gd name="T104" fmla="*/ 576 w 1046"/>
                <a:gd name="T105" fmla="*/ 66 h 160"/>
                <a:gd name="T106" fmla="*/ 809 w 1046"/>
                <a:gd name="T107" fmla="*/ 8 h 160"/>
                <a:gd name="T108" fmla="*/ 819 w 1046"/>
                <a:gd name="T109" fmla="*/ 8 h 160"/>
                <a:gd name="T110" fmla="*/ 646 w 1046"/>
                <a:gd name="T111" fmla="*/ 58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46" h="160">
                  <a:moveTo>
                    <a:pt x="972" y="17"/>
                  </a:moveTo>
                  <a:cubicBezTo>
                    <a:pt x="948" y="6"/>
                    <a:pt x="919" y="2"/>
                    <a:pt x="889" y="2"/>
                  </a:cubicBezTo>
                  <a:cubicBezTo>
                    <a:pt x="889" y="2"/>
                    <a:pt x="889" y="2"/>
                    <a:pt x="889" y="2"/>
                  </a:cubicBezTo>
                  <a:cubicBezTo>
                    <a:pt x="872" y="2"/>
                    <a:pt x="854" y="3"/>
                    <a:pt x="836" y="6"/>
                  </a:cubicBezTo>
                  <a:cubicBezTo>
                    <a:pt x="803" y="0"/>
                    <a:pt x="767" y="2"/>
                    <a:pt x="734" y="6"/>
                  </a:cubicBezTo>
                  <a:cubicBezTo>
                    <a:pt x="683" y="12"/>
                    <a:pt x="614" y="37"/>
                    <a:pt x="543" y="64"/>
                  </a:cubicBezTo>
                  <a:cubicBezTo>
                    <a:pt x="472" y="37"/>
                    <a:pt x="403" y="12"/>
                    <a:pt x="352" y="6"/>
                  </a:cubicBezTo>
                  <a:cubicBezTo>
                    <a:pt x="319" y="2"/>
                    <a:pt x="283" y="0"/>
                    <a:pt x="250" y="6"/>
                  </a:cubicBezTo>
                  <a:cubicBezTo>
                    <a:pt x="232" y="3"/>
                    <a:pt x="214" y="2"/>
                    <a:pt x="197" y="2"/>
                  </a:cubicBezTo>
                  <a:cubicBezTo>
                    <a:pt x="197" y="2"/>
                    <a:pt x="197" y="2"/>
                    <a:pt x="197" y="2"/>
                  </a:cubicBezTo>
                  <a:cubicBezTo>
                    <a:pt x="167" y="2"/>
                    <a:pt x="138" y="6"/>
                    <a:pt x="114" y="17"/>
                  </a:cubicBezTo>
                  <a:cubicBezTo>
                    <a:pt x="77" y="16"/>
                    <a:pt x="38" y="16"/>
                    <a:pt x="0" y="1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33" y="25"/>
                    <a:pt x="65" y="25"/>
                    <a:pt x="98" y="25"/>
                  </a:cubicBezTo>
                  <a:cubicBezTo>
                    <a:pt x="89" y="30"/>
                    <a:pt x="82" y="36"/>
                    <a:pt x="75" y="43"/>
                  </a:cubicBezTo>
                  <a:cubicBezTo>
                    <a:pt x="59" y="58"/>
                    <a:pt x="51" y="77"/>
                    <a:pt x="54" y="97"/>
                  </a:cubicBezTo>
                  <a:cubicBezTo>
                    <a:pt x="62" y="146"/>
                    <a:pt x="139" y="160"/>
                    <a:pt x="199" y="137"/>
                  </a:cubicBezTo>
                  <a:cubicBezTo>
                    <a:pt x="199" y="137"/>
                    <a:pt x="199" y="137"/>
                    <a:pt x="199" y="137"/>
                  </a:cubicBezTo>
                  <a:cubicBezTo>
                    <a:pt x="198" y="136"/>
                    <a:pt x="198" y="135"/>
                    <a:pt x="197" y="135"/>
                  </a:cubicBezTo>
                  <a:cubicBezTo>
                    <a:pt x="197" y="135"/>
                    <a:pt x="194" y="126"/>
                    <a:pt x="194" y="126"/>
                  </a:cubicBezTo>
                  <a:cubicBezTo>
                    <a:pt x="145" y="145"/>
                    <a:pt x="65" y="150"/>
                    <a:pt x="57" y="95"/>
                  </a:cubicBezTo>
                  <a:cubicBezTo>
                    <a:pt x="52" y="56"/>
                    <a:pt x="90" y="27"/>
                    <a:pt x="123" y="16"/>
                  </a:cubicBezTo>
                  <a:cubicBezTo>
                    <a:pt x="154" y="7"/>
                    <a:pt x="189" y="6"/>
                    <a:pt x="226" y="11"/>
                  </a:cubicBezTo>
                  <a:cubicBezTo>
                    <a:pt x="207" y="17"/>
                    <a:pt x="190" y="26"/>
                    <a:pt x="175" y="39"/>
                  </a:cubicBezTo>
                  <a:cubicBezTo>
                    <a:pt x="174" y="41"/>
                    <a:pt x="174" y="43"/>
                    <a:pt x="179" y="40"/>
                  </a:cubicBezTo>
                  <a:cubicBezTo>
                    <a:pt x="194" y="26"/>
                    <a:pt x="214" y="17"/>
                    <a:pt x="234" y="13"/>
                  </a:cubicBezTo>
                  <a:cubicBezTo>
                    <a:pt x="307" y="24"/>
                    <a:pt x="384" y="55"/>
                    <a:pt x="438" y="75"/>
                  </a:cubicBezTo>
                  <a:cubicBezTo>
                    <a:pt x="474" y="89"/>
                    <a:pt x="508" y="103"/>
                    <a:pt x="543" y="117"/>
                  </a:cubicBezTo>
                  <a:cubicBezTo>
                    <a:pt x="578" y="103"/>
                    <a:pt x="612" y="89"/>
                    <a:pt x="648" y="75"/>
                  </a:cubicBezTo>
                  <a:cubicBezTo>
                    <a:pt x="702" y="55"/>
                    <a:pt x="779" y="24"/>
                    <a:pt x="852" y="13"/>
                  </a:cubicBezTo>
                  <a:cubicBezTo>
                    <a:pt x="872" y="17"/>
                    <a:pt x="892" y="26"/>
                    <a:pt x="907" y="40"/>
                  </a:cubicBezTo>
                  <a:cubicBezTo>
                    <a:pt x="911" y="43"/>
                    <a:pt x="912" y="41"/>
                    <a:pt x="911" y="39"/>
                  </a:cubicBezTo>
                  <a:cubicBezTo>
                    <a:pt x="896" y="26"/>
                    <a:pt x="879" y="17"/>
                    <a:pt x="860" y="11"/>
                  </a:cubicBezTo>
                  <a:cubicBezTo>
                    <a:pt x="897" y="6"/>
                    <a:pt x="932" y="7"/>
                    <a:pt x="962" y="16"/>
                  </a:cubicBezTo>
                  <a:cubicBezTo>
                    <a:pt x="996" y="27"/>
                    <a:pt x="1034" y="56"/>
                    <a:pt x="1029" y="95"/>
                  </a:cubicBezTo>
                  <a:cubicBezTo>
                    <a:pt x="1021" y="150"/>
                    <a:pt x="941" y="145"/>
                    <a:pt x="892" y="126"/>
                  </a:cubicBezTo>
                  <a:cubicBezTo>
                    <a:pt x="892" y="126"/>
                    <a:pt x="888" y="135"/>
                    <a:pt x="888" y="135"/>
                  </a:cubicBezTo>
                  <a:cubicBezTo>
                    <a:pt x="888" y="135"/>
                    <a:pt x="888" y="136"/>
                    <a:pt x="887" y="137"/>
                  </a:cubicBezTo>
                  <a:cubicBezTo>
                    <a:pt x="887" y="137"/>
                    <a:pt x="887" y="137"/>
                    <a:pt x="887" y="137"/>
                  </a:cubicBezTo>
                  <a:cubicBezTo>
                    <a:pt x="947" y="160"/>
                    <a:pt x="1024" y="146"/>
                    <a:pt x="1032" y="97"/>
                  </a:cubicBezTo>
                  <a:cubicBezTo>
                    <a:pt x="1035" y="77"/>
                    <a:pt x="1026" y="58"/>
                    <a:pt x="1011" y="43"/>
                  </a:cubicBezTo>
                  <a:cubicBezTo>
                    <a:pt x="1004" y="36"/>
                    <a:pt x="997" y="30"/>
                    <a:pt x="988" y="25"/>
                  </a:cubicBezTo>
                  <a:cubicBezTo>
                    <a:pt x="1007" y="25"/>
                    <a:pt x="1027" y="25"/>
                    <a:pt x="1046" y="25"/>
                  </a:cubicBezTo>
                  <a:cubicBezTo>
                    <a:pt x="1046" y="16"/>
                    <a:pt x="1046" y="16"/>
                    <a:pt x="1046" y="16"/>
                  </a:cubicBezTo>
                  <a:cubicBezTo>
                    <a:pt x="1021" y="16"/>
                    <a:pt x="996" y="16"/>
                    <a:pt x="972" y="17"/>
                  </a:cubicBezTo>
                  <a:close/>
                  <a:moveTo>
                    <a:pt x="646" y="58"/>
                  </a:moveTo>
                  <a:cubicBezTo>
                    <a:pt x="611" y="70"/>
                    <a:pt x="577" y="84"/>
                    <a:pt x="543" y="98"/>
                  </a:cubicBezTo>
                  <a:cubicBezTo>
                    <a:pt x="509" y="84"/>
                    <a:pt x="475" y="70"/>
                    <a:pt x="440" y="58"/>
                  </a:cubicBezTo>
                  <a:cubicBezTo>
                    <a:pt x="405" y="45"/>
                    <a:pt x="337" y="20"/>
                    <a:pt x="267" y="8"/>
                  </a:cubicBezTo>
                  <a:cubicBezTo>
                    <a:pt x="270" y="8"/>
                    <a:pt x="273" y="8"/>
                    <a:pt x="277" y="8"/>
                  </a:cubicBezTo>
                  <a:cubicBezTo>
                    <a:pt x="345" y="8"/>
                    <a:pt x="433" y="37"/>
                    <a:pt x="509" y="66"/>
                  </a:cubicBezTo>
                  <a:cubicBezTo>
                    <a:pt x="521" y="70"/>
                    <a:pt x="532" y="74"/>
                    <a:pt x="543" y="78"/>
                  </a:cubicBezTo>
                  <a:cubicBezTo>
                    <a:pt x="554" y="74"/>
                    <a:pt x="565" y="70"/>
                    <a:pt x="576" y="66"/>
                  </a:cubicBezTo>
                  <a:cubicBezTo>
                    <a:pt x="653" y="37"/>
                    <a:pt x="741" y="8"/>
                    <a:pt x="809" y="8"/>
                  </a:cubicBezTo>
                  <a:cubicBezTo>
                    <a:pt x="812" y="8"/>
                    <a:pt x="816" y="8"/>
                    <a:pt x="819" y="8"/>
                  </a:cubicBezTo>
                  <a:cubicBezTo>
                    <a:pt x="749" y="20"/>
                    <a:pt x="681" y="45"/>
                    <a:pt x="646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" name="Freeform 11"/>
            <p:cNvSpPr/>
            <p:nvPr/>
          </p:nvSpPr>
          <p:spPr bwMode="auto">
            <a:xfrm>
              <a:off x="265113" y="5446713"/>
              <a:ext cx="4094163" cy="166688"/>
            </a:xfrm>
            <a:custGeom>
              <a:avLst/>
              <a:gdLst>
                <a:gd name="T0" fmla="*/ 850 w 1279"/>
                <a:gd name="T1" fmla="*/ 18 h 51"/>
                <a:gd name="T2" fmla="*/ 57 w 1279"/>
                <a:gd name="T3" fmla="*/ 18 h 51"/>
                <a:gd name="T4" fmla="*/ 29 w 1279"/>
                <a:gd name="T5" fmla="*/ 0 h 51"/>
                <a:gd name="T6" fmla="*/ 0 w 1279"/>
                <a:gd name="T7" fmla="*/ 26 h 51"/>
                <a:gd name="T8" fmla="*/ 29 w 1279"/>
                <a:gd name="T9" fmla="*/ 51 h 51"/>
                <a:gd name="T10" fmla="*/ 57 w 1279"/>
                <a:gd name="T11" fmla="*/ 33 h 51"/>
                <a:gd name="T12" fmla="*/ 847 w 1279"/>
                <a:gd name="T13" fmla="*/ 33 h 51"/>
                <a:gd name="T14" fmla="*/ 1279 w 1279"/>
                <a:gd name="T15" fmla="*/ 31 h 51"/>
                <a:gd name="T16" fmla="*/ 1279 w 1279"/>
                <a:gd name="T17" fmla="*/ 21 h 51"/>
                <a:gd name="T18" fmla="*/ 850 w 1279"/>
                <a:gd name="T19" fmla="*/ 1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79" h="51">
                  <a:moveTo>
                    <a:pt x="850" y="18"/>
                  </a:moveTo>
                  <a:cubicBezTo>
                    <a:pt x="57" y="18"/>
                    <a:pt x="57" y="18"/>
                    <a:pt x="57" y="18"/>
                  </a:cubicBezTo>
                  <a:cubicBezTo>
                    <a:pt x="54" y="7"/>
                    <a:pt x="42" y="0"/>
                    <a:pt x="29" y="0"/>
                  </a:cubicBezTo>
                  <a:cubicBezTo>
                    <a:pt x="13" y="0"/>
                    <a:pt x="0" y="11"/>
                    <a:pt x="0" y="26"/>
                  </a:cubicBezTo>
                  <a:cubicBezTo>
                    <a:pt x="0" y="40"/>
                    <a:pt x="13" y="51"/>
                    <a:pt x="29" y="51"/>
                  </a:cubicBezTo>
                  <a:cubicBezTo>
                    <a:pt x="42" y="51"/>
                    <a:pt x="54" y="44"/>
                    <a:pt x="57" y="33"/>
                  </a:cubicBezTo>
                  <a:cubicBezTo>
                    <a:pt x="847" y="33"/>
                    <a:pt x="847" y="33"/>
                    <a:pt x="847" y="33"/>
                  </a:cubicBezTo>
                  <a:cubicBezTo>
                    <a:pt x="849" y="33"/>
                    <a:pt x="1062" y="32"/>
                    <a:pt x="1279" y="31"/>
                  </a:cubicBezTo>
                  <a:cubicBezTo>
                    <a:pt x="1279" y="21"/>
                    <a:pt x="1279" y="21"/>
                    <a:pt x="1279" y="21"/>
                  </a:cubicBezTo>
                  <a:cubicBezTo>
                    <a:pt x="1062" y="19"/>
                    <a:pt x="848" y="18"/>
                    <a:pt x="85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</p:grpSp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51165"/>
          <a:stretch>
            <a:fillRect/>
          </a:stretch>
        </p:blipFill>
        <p:spPr>
          <a:xfrm>
            <a:off x="0" y="6332111"/>
            <a:ext cx="12192000" cy="525889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51165"/>
          <a:stretch>
            <a:fillRect/>
          </a:stretch>
        </p:blipFill>
        <p:spPr>
          <a:xfrm rot="10800000">
            <a:off x="0" y="0"/>
            <a:ext cx="12192000" cy="52588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4374200" y="2906198"/>
            <a:ext cx="3443598" cy="759370"/>
          </a:xfrm>
        </p:spPr>
        <p:txBody>
          <a:bodyPr/>
          <a:lstStyle>
            <a:lvl1pPr algn="ctr">
              <a:defRPr>
                <a:blipFill>
                  <a:blip r:embed="rId4"/>
                  <a:tile tx="0" ty="0" sx="100000" sy="100000" flip="none" algn="tl"/>
                </a:blipFill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517D0-9461-415E-B496-92805EC3294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220E2-FEC2-479F-9864-5E4001438953}" type="slidenum">
              <a:rPr lang="zh-CN" altLang="en-US" smtClean="0"/>
            </a:fld>
            <a:endParaRPr lang="zh-CN" alt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sz="quarter" idx="13"/>
          </p:nvPr>
        </p:nvSpPr>
        <p:spPr>
          <a:xfrm>
            <a:off x="4347479" y="3825875"/>
            <a:ext cx="3470320" cy="757238"/>
          </a:xfrm>
        </p:spPr>
        <p:txBody>
          <a:bodyPr/>
          <a:lstStyle>
            <a:lvl1pPr marL="0" indent="0" algn="ctr">
              <a:buNone/>
              <a:defRPr>
                <a:blipFill>
                  <a:blip r:embed="rId4"/>
                  <a:tile tx="0" ty="0" sx="100000" sy="100000" flip="none" algn="tl"/>
                </a:blipFill>
              </a:defRPr>
            </a:lvl1pPr>
          </a:lstStyle>
          <a:p>
            <a:pPr lvl="0"/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51165"/>
          <a:stretch>
            <a:fillRect/>
          </a:stretch>
        </p:blipFill>
        <p:spPr>
          <a:xfrm rot="10800000">
            <a:off x="0" y="0"/>
            <a:ext cx="12192000" cy="52588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51165"/>
          <a:stretch>
            <a:fillRect/>
          </a:stretch>
        </p:blipFill>
        <p:spPr>
          <a:xfrm>
            <a:off x="0" y="6332111"/>
            <a:ext cx="12192000" cy="525889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517D0-9461-415E-B496-92805EC3294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220E2-FEC2-479F-9864-5E400143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51165"/>
          <a:stretch>
            <a:fillRect/>
          </a:stretch>
        </p:blipFill>
        <p:spPr>
          <a:xfrm rot="10800000">
            <a:off x="0" y="0"/>
            <a:ext cx="12192000" cy="52588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51165"/>
          <a:stretch>
            <a:fillRect/>
          </a:stretch>
        </p:blipFill>
        <p:spPr>
          <a:xfrm>
            <a:off x="0" y="6332111"/>
            <a:ext cx="12192000" cy="52588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7" y="457200"/>
            <a:ext cx="4165200" cy="1600200"/>
          </a:xfrm>
        </p:spPr>
        <p:txBody>
          <a:bodyPr anchor="t" anchorCtr="0">
            <a:normAutofit/>
          </a:bodyPr>
          <a:lstStyle>
            <a:lvl1pPr>
              <a:defRPr sz="3600">
                <a:latin typeface="+mj-lt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457200"/>
            <a:ext cx="6170400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7" y="2057400"/>
            <a:ext cx="4165200" cy="3811588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latin typeface="+mn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474035" y="365125"/>
            <a:ext cx="879763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32637" cy="5811838"/>
          </a:xfrm>
        </p:spPr>
        <p:txBody>
          <a:bodyPr vert="eaVert"/>
          <a:lstStyle>
            <a:lvl1pPr>
              <a:defRPr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517D0-9461-415E-B496-92805EC3294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220E2-FEC2-479F-9864-5E400143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4.png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4A3517D0-9461-415E-B496-92805EC3294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69B220E2-FEC2-479F-9864-5E4001438953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 descr="图片1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0278110" y="218440"/>
            <a:ext cx="1913890" cy="52451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6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9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2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9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0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2.xml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3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>
            <a:normAutofit fontScale="90000"/>
          </a:bodyPr>
          <a:p>
            <a:r>
              <a:rPr lang="en-US" altLang="zh-CN">
                <a:latin typeface="Comic Sans MS" panose="030F0702030302020204" charset="0"/>
                <a:cs typeface="Comic Sans MS" panose="030F0702030302020204" charset="0"/>
              </a:rPr>
              <a:t>KB5 U3-3</a:t>
            </a:r>
            <a:endParaRPr lang="en-US" altLang="zh-CN">
              <a:latin typeface="Comic Sans MS" panose="030F0702030302020204" charset="0"/>
              <a:cs typeface="Comic Sans MS" panose="030F0702030302020204" charset="0"/>
            </a:endParaRPr>
          </a:p>
        </p:txBody>
      </p:sp>
    </p:spTree>
    <p:custDataLst>
      <p:tags r:id="rId2"/>
    </p:custData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652780" y="760413"/>
            <a:ext cx="9128125" cy="16303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>
            <a:spAutoFit/>
          </a:bodyPr>
          <a:p>
            <a:pPr marR="0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32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+mn-ea"/>
                <a:cs typeface="Comic Sans MS" panose="030F0702030302020204" charset="0"/>
                <a:sym typeface="+mn-ea"/>
              </a:rPr>
              <a:t>New Scotland Yard is one of the most famous police stations in the world.A king of Scotland lived in the first Scotland Yard.</a:t>
            </a:r>
            <a:r>
              <a:rPr kumimoji="0" lang="en-US" altLang="zh-CN" sz="3200" b="1" i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 </a:t>
            </a:r>
            <a:r>
              <a:rPr kumimoji="0" lang="en-US" altLang="zh-CN" sz="32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+mn-ea"/>
                <a:cs typeface="Comic Sans MS" panose="030F0702030302020204" charset="0"/>
                <a:sym typeface="+mn-ea"/>
              </a:rPr>
              <a:t> </a:t>
            </a:r>
            <a:r>
              <a:rPr kumimoji="0" lang="en-US" altLang="zh-CN" sz="36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cs"/>
                <a:sym typeface="+mn-ea"/>
              </a:rPr>
              <a:t> </a:t>
            </a:r>
            <a:endParaRPr kumimoji="0" lang="en-US" altLang="zh-CN" sz="3600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ea typeface="+mn-ea"/>
              <a:cs typeface="+mn-cs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95630" y="3138488"/>
            <a:ext cx="4962525" cy="25527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one of the most famous</a:t>
            </a:r>
            <a:endParaRPr kumimoji="0" lang="en-US" altLang="zh-CN" sz="32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32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in the world</a:t>
            </a:r>
            <a:endParaRPr kumimoji="0" lang="en-US" altLang="zh-CN" sz="32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a king </a:t>
            </a:r>
            <a:endParaRPr kumimoji="0" lang="en-US" altLang="zh-CN" sz="32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lived</a:t>
            </a:r>
            <a:endParaRPr kumimoji="0" lang="en-US" altLang="zh-CN" sz="32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666105" y="3221038"/>
            <a:ext cx="4114800" cy="30464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最著名的之一</a:t>
            </a: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0" i="0" u="none" strike="noStrike" kern="1200" cap="none" spc="0" normalizeH="0" baseline="0" noProof="1">
                <a:ln>
                  <a:noFill/>
                </a:ln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(one of+</a:t>
            </a:r>
            <a:r>
              <a: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名复）</a:t>
            </a: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在世界上</a:t>
            </a: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3200" b="0" i="0" u="none" strike="noStrike" kern="1200" cap="none" spc="0" normalizeH="0" baseline="0" noProof="1">
                <a:ln>
                  <a:noFill/>
                </a:ln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一位国王</a:t>
            </a:r>
            <a:endParaRPr kumimoji="0" lang="zh-CN" sz="3200" b="0" i="0" u="none" strike="noStrike" kern="1200" cap="none" spc="0" normalizeH="0" baseline="0" noProof="1">
              <a:ln>
                <a:noFill/>
              </a:ln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居住的过去式</a:t>
            </a: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7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19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24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29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" name="矩形 12"/>
          <p:cNvSpPr/>
          <p:nvPr/>
        </p:nvSpPr>
        <p:spPr>
          <a:xfrm>
            <a:off x="1378268" y="3190558"/>
            <a:ext cx="2220913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0" i="0" u="none" strike="noStrike" kern="1200" cap="none" spc="0" normalizeH="0" baseline="0" noProof="1">
                <a:ln>
                  <a:noFill/>
                </a:ln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o</a:t>
            </a:r>
            <a:r>
              <a:rPr kumimoji="0" lang="en-US" altLang="zh-CN" sz="3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bj</a:t>
            </a:r>
            <a:r>
              <a:rPr kumimoji="0" lang="en-US" altLang="zh-CN" sz="3200" b="0" i="0" u="none" strike="noStrike" kern="1200" cap="none" spc="0" normalizeH="0" baseline="0" noProof="1">
                <a:ln>
                  <a:noFill/>
                </a:ln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e</a:t>
            </a:r>
            <a:r>
              <a:rPr kumimoji="0" lang="en-US" altLang="zh-CN" sz="3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ct</a:t>
            </a:r>
            <a:endParaRPr kumimoji="0" lang="en-US" altLang="zh-CN" sz="3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378268" y="4135120"/>
            <a:ext cx="2220913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th</a:t>
            </a:r>
            <a:r>
              <a:rPr kumimoji="0" lang="en-US" altLang="zh-CN" sz="3200" b="0" i="0" u="none" strike="noStrike" kern="1200" cap="none" spc="0" normalizeH="0" baseline="0" noProof="1">
                <a:ln>
                  <a:noFill/>
                </a:ln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e</a:t>
            </a:r>
            <a:r>
              <a:rPr kumimoji="0" lang="en-US" altLang="zh-CN" sz="3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m</a:t>
            </a:r>
            <a:endParaRPr kumimoji="0" lang="en-US" altLang="zh-CN" sz="3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110355" y="3190875"/>
            <a:ext cx="5441950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事物（</a:t>
            </a:r>
            <a:r>
              <a:rPr kumimoji="0" lang="en-US" altLang="zh-CN" sz="3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objects</a:t>
            </a:r>
            <a:r>
              <a: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复数</a:t>
            </a:r>
            <a:r>
              <a:rPr kumimoji="0" lang="en-US" altLang="zh-CN" sz="3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)</a:t>
            </a: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110355" y="4135120"/>
            <a:ext cx="5441950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他们  </a:t>
            </a:r>
            <a:r>
              <a:rPr kumimoji="0" lang="en-US" sz="3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they </a:t>
            </a:r>
            <a:r>
              <a: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宾格</a:t>
            </a: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465580" y="4941570"/>
            <a:ext cx="2220913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million</a:t>
            </a:r>
            <a:endParaRPr kumimoji="0" lang="en-US" altLang="zh-CN" sz="3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686810" y="4941570"/>
            <a:ext cx="5441950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3200" b="0" i="0" u="none" strike="noStrike" kern="1200" cap="none" spc="0" normalizeH="0" baseline="0" noProof="1">
                <a:ln>
                  <a:noFill/>
                </a:ln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百万</a:t>
            </a:r>
            <a:endParaRPr kumimoji="0" lang="zh-CN" sz="3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910205" y="5765483"/>
            <a:ext cx="5441950" cy="5826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eight million </a:t>
            </a:r>
            <a:r>
              <a: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有数字，无</a:t>
            </a:r>
            <a:r>
              <a:rPr kumimoji="0" lang="en-US" altLang="zh-CN" sz="3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S</a:t>
            </a:r>
            <a:r>
              <a: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。</a:t>
            </a: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383088" y="2445703"/>
            <a:ext cx="5441950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Britain </a:t>
            </a:r>
            <a:r>
              <a: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英国</a:t>
            </a:r>
            <a:r>
              <a:rPr kumimoji="0" lang="en-US" altLang="zh-CN" sz="3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/British</a:t>
            </a:r>
            <a:r>
              <a: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英国的</a:t>
            </a: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20750" y="598805"/>
            <a:ext cx="8341995" cy="163004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p>
            <a:pPr marR="0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32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+mn-ea"/>
                <a:cs typeface="Comic Sans MS" panose="030F0702030302020204" charset="0"/>
                <a:sym typeface="+mn-ea"/>
              </a:rPr>
              <a:t>This is the British Museum. There are eight million objects here. One of them is the Rosetta Stone. </a:t>
            </a:r>
            <a:r>
              <a:rPr kumimoji="0" lang="en-US" altLang="zh-CN" sz="36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+mn-ea"/>
                <a:cs typeface="Comic Sans MS" panose="030F0702030302020204" charset="0"/>
                <a:sym typeface="+mn-ea"/>
              </a:rPr>
              <a:t> </a:t>
            </a:r>
            <a:endParaRPr kumimoji="0" lang="en-US" altLang="zh-CN" sz="3600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charset="0"/>
              <a:ea typeface="+mn-ea"/>
              <a:cs typeface="Comic Sans MS" panose="030F0702030302020204" charset="0"/>
              <a:sym typeface="+mn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378268" y="2446020"/>
            <a:ext cx="2220913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British</a:t>
            </a:r>
            <a:endParaRPr kumimoji="0" lang="en-US" altLang="zh-CN" sz="3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9008" y="563563"/>
            <a:ext cx="2847975" cy="24304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0020" y="233363"/>
            <a:ext cx="3681413" cy="27606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170180" y="3271520"/>
            <a:ext cx="4829175" cy="1198880"/>
          </a:xfrm>
          <a:prstGeom prst="rect">
            <a:avLst/>
          </a:prstGeom>
          <a:solidFill>
            <a:srgbClr val="FFFF66"/>
          </a:solidFill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36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cs"/>
                <a:sym typeface="+mn-ea"/>
              </a:rPr>
              <a:t> </a:t>
            </a:r>
            <a:r>
              <a:rPr kumimoji="0" lang="en-US" altLang="zh-CN" sz="36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+mn-ea"/>
                <a:cs typeface="Comic Sans MS" panose="030F0702030302020204" charset="0"/>
                <a:sym typeface="+mn-ea"/>
              </a:rPr>
              <a:t>the Rosetta Stone</a:t>
            </a:r>
            <a:endParaRPr kumimoji="0" lang="en-US" altLang="zh-CN" sz="3600" b="1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charset="0"/>
              <a:ea typeface="+mn-ea"/>
              <a:cs typeface="Comic Sans MS" panose="030F0702030302020204" charset="0"/>
              <a:sym typeface="+mn-ea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en-US" altLang="zh-CN" sz="3600" b="1" i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+mn-ea"/>
                <a:cs typeface="+mn-cs"/>
                <a:sym typeface="+mn-ea"/>
              </a:rPr>
              <a:t>      </a:t>
            </a:r>
            <a:r>
              <a:rPr kumimoji="0" lang="en-US" altLang="zh-CN" sz="3600" kern="1200" cap="none" spc="0" normalizeH="0" baseline="0" noProof="0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/</a:t>
            </a:r>
            <a:r>
              <a:rPr kumimoji="0" lang="en-US" altLang="zh-CN" sz="3600" kern="1200" cap="none" spc="0" normalizeH="0" baseline="0" noProof="0" dirty="0" err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r</a:t>
            </a:r>
            <a:r>
              <a:rPr kumimoji="0" lang="en-US" altLang="zh-CN" sz="3600" kern="1200" cap="none" spc="0" normalizeH="0" baseline="0" noProof="0" dirty="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əu</a:t>
            </a:r>
            <a:r>
              <a:rPr kumimoji="0" lang="en-US" altLang="zh-CN" sz="3600" kern="1200" cap="none" spc="0" normalizeH="0" baseline="0" noProof="0" dirty="0" err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'z</a:t>
            </a:r>
            <a:r>
              <a:rPr kumimoji="0" lang="en-US" altLang="zh-CN" sz="3600" kern="1200" cap="none" spc="0" normalizeH="0" baseline="0" noProof="0" dirty="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e</a:t>
            </a:r>
            <a:r>
              <a:rPr kumimoji="0" lang="en-US" altLang="zh-CN" sz="3600" kern="1200" cap="none" spc="0" normalizeH="0" baseline="0" noProof="0" dirty="0" err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t</a:t>
            </a:r>
            <a:r>
              <a:rPr kumimoji="0" lang="en-US" altLang="zh-CN" sz="3600" kern="1200" cap="none" spc="0" normalizeH="0" baseline="0" noProof="0" dirty="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ə</a:t>
            </a:r>
            <a:r>
              <a:rPr kumimoji="0" lang="en-US" altLang="zh-CN" sz="3600" kern="1200" cap="none" spc="0" normalizeH="0" baseline="0" noProof="0" dirty="0" err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/</a:t>
            </a:r>
            <a:endParaRPr kumimoji="0" lang="en-US" altLang="zh-CN" sz="3600" b="1" i="1" kern="1200" cap="none" spc="0" normalizeH="0" baseline="0" noProof="0" dirty="0" err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229985" y="3205480"/>
            <a:ext cx="4772025" cy="644525"/>
          </a:xfrm>
          <a:prstGeom prst="rect">
            <a:avLst/>
          </a:prstGeom>
          <a:solidFill>
            <a:srgbClr val="92D050"/>
          </a:solidFill>
        </p:spPr>
        <p:txBody>
          <a:bodyPr>
            <a:spAutoFit/>
          </a:bodyPr>
          <a:lstStyle/>
          <a:p>
            <a:pPr marR="0" algn="r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36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+mn-ea"/>
                <a:cs typeface="Comic Sans MS" panose="030F0702030302020204" charset="0"/>
                <a:sym typeface="+mn-ea"/>
              </a:rPr>
              <a:t>the Br</a:t>
            </a:r>
            <a:r>
              <a:rPr kumimoji="0" lang="en-US" altLang="zh-CN" sz="3600" b="1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+mn-ea"/>
                <a:cs typeface="Comic Sans MS" panose="030F0702030302020204" charset="0"/>
                <a:sym typeface="+mn-ea"/>
              </a:rPr>
              <a:t>i</a:t>
            </a:r>
            <a:r>
              <a:rPr kumimoji="0" lang="en-US" altLang="zh-CN" sz="36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+mn-ea"/>
                <a:cs typeface="Comic Sans MS" panose="030F0702030302020204" charset="0"/>
                <a:sym typeface="+mn-ea"/>
              </a:rPr>
              <a:t>t</a:t>
            </a:r>
            <a:r>
              <a:rPr kumimoji="0" lang="en-US" altLang="zh-CN" sz="3600" b="1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+mn-ea"/>
                <a:cs typeface="Comic Sans MS" panose="030F0702030302020204" charset="0"/>
                <a:sym typeface="+mn-ea"/>
              </a:rPr>
              <a:t>i</a:t>
            </a:r>
            <a:r>
              <a:rPr kumimoji="0" lang="en-US" altLang="zh-CN" sz="36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+mn-ea"/>
                <a:cs typeface="Comic Sans MS" panose="030F0702030302020204" charset="0"/>
                <a:sym typeface="+mn-ea"/>
              </a:rPr>
              <a:t>sh Museum.</a:t>
            </a:r>
            <a:r>
              <a:rPr kumimoji="0" lang="en-US" altLang="zh-CN" sz="3600" b="1" i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  </a:t>
            </a:r>
            <a:r>
              <a:rPr kumimoji="0" lang="en-US" altLang="zh-CN" sz="3600" b="1" i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pitchFamily="18" charset="0"/>
                <a:ea typeface="宋体" panose="02010600030101010101" pitchFamily="2" charset="-122"/>
                <a:cs typeface="+mn-cs"/>
                <a:sym typeface="+mn-ea"/>
              </a:rPr>
              <a:t>  </a:t>
            </a:r>
            <a:endParaRPr kumimoji="0" lang="en-US" altLang="zh-CN" sz="3600" b="1" i="1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pitchFamily="18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2" name="下弧形箭头 1"/>
          <p:cNvSpPr/>
          <p:nvPr/>
        </p:nvSpPr>
        <p:spPr>
          <a:xfrm>
            <a:off x="3238183" y="3271203"/>
            <a:ext cx="4465638" cy="2447925"/>
          </a:xfrm>
          <a:prstGeom prst="curvedUp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238183" y="5661025"/>
            <a:ext cx="5491163" cy="6451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36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one of...  </a:t>
            </a:r>
            <a:r>
              <a:rPr kumimoji="0" lang="zh-CN" altLang="en-US" sz="36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其中之一</a:t>
            </a:r>
            <a:endParaRPr kumimoji="0" lang="zh-CN" altLang="en-US" sz="3600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  <p:bldP spid="2" grpId="0" bldLvl="0" animBg="1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753428" y="1095693"/>
            <a:ext cx="9128125" cy="15684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>
            <a:spAutoFit/>
          </a:bodyPr>
          <a:p>
            <a:pPr marR="0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32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+mn-ea"/>
                <a:cs typeface="Comic Sans MS" panose="030F0702030302020204" charset="0"/>
                <a:sym typeface="+mn-ea"/>
              </a:rPr>
              <a:t>This is  the New </a:t>
            </a:r>
            <a:r>
              <a:rPr kumimoji="0" lang="en-US" altLang="zh-CN" sz="3200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+mn-ea"/>
                <a:cs typeface="Comic Sans MS" panose="030F0702030302020204" charset="0"/>
                <a:sym typeface="+mn-ea"/>
              </a:rPr>
              <a:t>Globe Theatre</a:t>
            </a:r>
            <a:r>
              <a:rPr kumimoji="0" lang="en-US" altLang="zh-CN" sz="32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+mn-ea"/>
                <a:cs typeface="Comic Sans MS" panose="030F0702030302020204" charset="0"/>
                <a:sym typeface="+mn-ea"/>
              </a:rPr>
              <a:t>. The first Globe Theatre </a:t>
            </a:r>
            <a:r>
              <a:rPr kumimoji="0" lang="en-US" altLang="zh-CN" sz="3200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+mn-ea"/>
                <a:cs typeface="Comic Sans MS" panose="030F0702030302020204" charset="0"/>
                <a:sym typeface="+mn-ea"/>
              </a:rPr>
              <a:t>was</a:t>
            </a:r>
            <a:r>
              <a:rPr kumimoji="0" lang="en-US" altLang="zh-CN" sz="32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+mn-ea"/>
                <a:cs typeface="Comic Sans MS" panose="030F0702030302020204" charset="0"/>
                <a:sym typeface="+mn-ea"/>
              </a:rPr>
              <a:t> famous because William Shakespeare </a:t>
            </a:r>
            <a:r>
              <a:rPr kumimoji="0" lang="en-US" altLang="zh-CN" sz="3200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+mn-ea"/>
                <a:cs typeface="Comic Sans MS" panose="030F0702030302020204" charset="0"/>
                <a:sym typeface="+mn-ea"/>
              </a:rPr>
              <a:t>showed</a:t>
            </a:r>
            <a:r>
              <a:rPr kumimoji="0" lang="en-US" altLang="zh-CN" sz="32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+mn-ea"/>
                <a:cs typeface="Comic Sans MS" panose="030F0702030302020204" charset="0"/>
                <a:sym typeface="+mn-ea"/>
              </a:rPr>
              <a:t> his </a:t>
            </a:r>
            <a:r>
              <a:rPr kumimoji="0" lang="en-US" altLang="zh-CN" sz="3200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+mn-ea"/>
                <a:cs typeface="Comic Sans MS" panose="030F0702030302020204" charset="0"/>
                <a:sym typeface="+mn-ea"/>
              </a:rPr>
              <a:t>plays</a:t>
            </a:r>
            <a:r>
              <a:rPr kumimoji="0" lang="en-US" altLang="zh-CN" sz="32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+mn-ea"/>
                <a:cs typeface="Comic Sans MS" panose="030F0702030302020204" charset="0"/>
                <a:sym typeface="+mn-ea"/>
              </a:rPr>
              <a:t> here.</a:t>
            </a:r>
            <a:endParaRPr kumimoji="0" lang="en-US" altLang="zh-CN" sz="3600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charset="0"/>
              <a:ea typeface="+mn-ea"/>
              <a:cs typeface="Comic Sans MS" panose="030F0702030302020204" charset="0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789170" y="3600768"/>
            <a:ext cx="4114800" cy="20605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0" i="0" u="none" strike="noStrike" kern="1200" cap="none" spc="0" normalizeH="0" baseline="0" noProof="1">
                <a:ln>
                  <a:noFill/>
                </a:ln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is </a:t>
            </a:r>
            <a:r>
              <a: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的过去式</a:t>
            </a: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0" i="0" u="none" strike="noStrike" kern="1200" cap="none" spc="0" normalizeH="0" baseline="0" noProof="1">
                <a:ln>
                  <a:noFill/>
                </a:ln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show</a:t>
            </a:r>
            <a:r>
              <a: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展示的过去式</a:t>
            </a: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剧本的复数</a:t>
            </a: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62493" y="3600768"/>
            <a:ext cx="2220913" cy="15684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was</a:t>
            </a:r>
            <a:endParaRPr kumimoji="0" lang="en-US" altLang="zh-CN" sz="3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showed </a:t>
            </a:r>
            <a:endParaRPr kumimoji="0" lang="en-US" altLang="zh-CN" sz="3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plays</a:t>
            </a:r>
            <a:endParaRPr kumimoji="0" lang="en-US" altLang="zh-CN" sz="3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8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8">
                                            <p:txEl>
                                              <p:charRg st="8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19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8">
                                            <p:txEl>
                                              <p:charRg st="19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327978" y="493713"/>
            <a:ext cx="9128125" cy="16303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>
            <a:spAutoFit/>
          </a:bodyPr>
          <a:p>
            <a:pPr marR="0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32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+mn-ea"/>
                <a:cs typeface="Comic Sans MS" panose="030F0702030302020204" charset="0"/>
                <a:sym typeface="+mn-ea"/>
              </a:rPr>
              <a:t>You can buy </a:t>
            </a:r>
            <a:r>
              <a:rPr kumimoji="0" lang="en-US" altLang="zh-CN" sz="3200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+mn-ea"/>
                <a:cs typeface="Comic Sans MS" panose="030F0702030302020204" charset="0"/>
                <a:sym typeface="+mn-ea"/>
              </a:rPr>
              <a:t>stamps </a:t>
            </a:r>
            <a:r>
              <a:rPr kumimoji="0" lang="en-US" altLang="zh-CN" sz="32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+mn-ea"/>
                <a:cs typeface="Comic Sans MS" panose="030F0702030302020204" charset="0"/>
                <a:sym typeface="+mn-ea"/>
              </a:rPr>
              <a:t>for your postcards in the Trafalgar Square post office.They</a:t>
            </a:r>
            <a:r>
              <a:rPr kumimoji="0" lang="en-US" altLang="zh-CN" sz="3200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+mn-ea"/>
                <a:cs typeface="Comic Sans MS" panose="030F0702030302020204" charset="0"/>
                <a:sym typeface="+mn-ea"/>
              </a:rPr>
              <a:t> sold </a:t>
            </a:r>
            <a:r>
              <a:rPr kumimoji="0" lang="en-US" altLang="zh-CN" sz="32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+mn-ea"/>
                <a:cs typeface="Comic Sans MS" panose="030F0702030302020204" charset="0"/>
                <a:sym typeface="+mn-ea"/>
              </a:rPr>
              <a:t>the first </a:t>
            </a:r>
            <a:r>
              <a:rPr kumimoji="0" lang="en-US" altLang="zh-CN" sz="3200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+mn-ea"/>
                <a:cs typeface="Comic Sans MS" panose="030F0702030302020204" charset="0"/>
                <a:sym typeface="+mn-ea"/>
              </a:rPr>
              <a:t>sticker stamps </a:t>
            </a:r>
            <a:r>
              <a:rPr kumimoji="0" lang="en-US" altLang="zh-CN" sz="32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+mn-ea"/>
                <a:cs typeface="Comic Sans MS" panose="030F0702030302020204" charset="0"/>
                <a:sym typeface="+mn-ea"/>
              </a:rPr>
              <a:t>in this post office in 2001.</a:t>
            </a:r>
            <a:r>
              <a:rPr kumimoji="0" lang="en-US" altLang="zh-CN" sz="3200" b="1" i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  </a:t>
            </a:r>
            <a:r>
              <a:rPr kumimoji="0" lang="en-US" altLang="zh-CN" sz="32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+mn-ea"/>
                <a:cs typeface="Comic Sans MS" panose="030F0702030302020204" charset="0"/>
                <a:sym typeface="+mn-ea"/>
              </a:rPr>
              <a:t> </a:t>
            </a:r>
            <a:r>
              <a:rPr kumimoji="0" lang="en-US" altLang="zh-CN" sz="36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+mn-ea"/>
                <a:cs typeface="Comic Sans MS" panose="030F0702030302020204" charset="0"/>
                <a:sym typeface="+mn-ea"/>
              </a:rPr>
              <a:t> </a:t>
            </a:r>
            <a:endParaRPr kumimoji="0" lang="en-US" altLang="zh-CN" sz="3600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charset="0"/>
              <a:ea typeface="+mn-ea"/>
              <a:cs typeface="Comic Sans MS" panose="030F0702030302020204" charset="0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09040" y="2988310"/>
            <a:ext cx="4962525" cy="25527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stamps </a:t>
            </a:r>
            <a:endParaRPr kumimoji="0" lang="en-US" altLang="zh-CN" sz="3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postcards </a:t>
            </a:r>
            <a:endParaRPr kumimoji="0" lang="en-US" altLang="zh-CN" sz="3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sold</a:t>
            </a:r>
            <a:endParaRPr kumimoji="0" lang="en-US" altLang="zh-CN" sz="3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sticker</a:t>
            </a:r>
            <a:endParaRPr kumimoji="0" lang="en-US" altLang="zh-CN" sz="3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buy ... for</a:t>
            </a:r>
            <a:r>
              <a:rPr kumimoji="0" lang="en-US" altLang="zh-CN" sz="3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endParaRPr kumimoji="0" lang="en-US" altLang="zh-CN" sz="3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748213" y="3084830"/>
            <a:ext cx="4114800" cy="25527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邮票（复数）</a:t>
            </a: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3200" b="0" i="0" u="none" strike="noStrike" kern="1200" cap="none" spc="0" normalizeH="0" baseline="0" noProof="1">
                <a:ln>
                  <a:noFill/>
                </a:ln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明信片（复）</a:t>
            </a:r>
            <a:endParaRPr kumimoji="0" lang="zh-CN" sz="3200" b="0" i="0" u="none" strike="noStrike" kern="1200" cap="none" spc="0" normalizeH="0" baseline="0" noProof="1">
              <a:ln>
                <a:noFill/>
              </a:ln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0" i="0" u="none" strike="noStrike" kern="1200" cap="none" spc="0" normalizeH="0" baseline="0" noProof="1">
                <a:ln>
                  <a:noFill/>
                </a:ln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sell </a:t>
            </a:r>
            <a:r>
              <a: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卖的过去式</a:t>
            </a: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贴画</a:t>
            </a: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为某人买某物</a:t>
            </a: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7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charRg st="7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4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charRg st="14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25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">
                                            <p:txEl>
                                              <p:charRg st="25" end="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28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charRg st="28" end="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1985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805" y="514350"/>
            <a:ext cx="3055620" cy="2744470"/>
          </a:xfrm>
          <a:prstGeom prst="snip2DiagRect">
            <a:avLst/>
          </a:prstGeom>
          <a:noFill/>
          <a:ln w="9525">
            <a:noFill/>
          </a:ln>
        </p:spPr>
      </p:pic>
      <p:sp>
        <p:nvSpPr>
          <p:cNvPr id="74756" name="文本框 2"/>
          <p:cNvSpPr txBox="1"/>
          <p:nvPr/>
        </p:nvSpPr>
        <p:spPr>
          <a:xfrm>
            <a:off x="3373438" y="363220"/>
            <a:ext cx="5875337" cy="304609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This is the Brown's.</a:t>
            </a:r>
            <a:endParaRPr lang="en-US" altLang="zh-CN" sz="3200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r>
              <a:rPr lang="en-US" altLang="zh-CN" sz="32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It's a hotel and restaurant.</a:t>
            </a:r>
            <a:endParaRPr lang="en-US" altLang="zh-CN" sz="3200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r>
              <a:rPr lang="en-US" altLang="zh-CN" sz="32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It's </a:t>
            </a:r>
            <a:r>
              <a:rPr lang="en-US" altLang="zh-CN" sz="32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the oldest hotel</a:t>
            </a:r>
            <a:r>
              <a:rPr lang="en-US" altLang="zh-CN" sz="32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 in London. </a:t>
            </a:r>
            <a:endParaRPr lang="en-US" altLang="zh-CN" sz="3200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r>
              <a:rPr lang="en-US" altLang="zh-CN" sz="32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Rudyard  Kipling </a:t>
            </a:r>
            <a:r>
              <a:rPr lang="en-US" altLang="zh-CN" sz="32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wrote</a:t>
            </a:r>
            <a:r>
              <a:rPr lang="en-US" altLang="zh-CN" sz="32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 the </a:t>
            </a:r>
            <a:endParaRPr lang="en-US" altLang="zh-CN" sz="3200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r>
              <a:rPr lang="en-US" altLang="zh-CN" sz="3200" b="1" i="1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Jungle Book </a:t>
            </a:r>
            <a:r>
              <a:rPr lang="en-US" altLang="zh-CN" sz="32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here.</a:t>
            </a:r>
            <a:endParaRPr lang="en-US" altLang="zh-CN" sz="3200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954145" y="4104640"/>
            <a:ext cx="4962525" cy="15684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最古老的饭店</a:t>
            </a: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写的过去式</a:t>
            </a:r>
            <a:r>
              <a:rPr kumimoji="0" lang="en-US" altLang="zh-CN" sz="3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endParaRPr kumimoji="0" lang="en-US" altLang="zh-CN" sz="3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3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99453" y="4104323"/>
            <a:ext cx="4114800" cy="10763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0" i="0" u="none" strike="noStrike" kern="1200" cap="none" spc="0" normalizeH="0" baseline="0" noProof="1">
                <a:ln>
                  <a:noFill/>
                </a:ln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the oldest hotel</a:t>
            </a:r>
            <a:endParaRPr kumimoji="0" lang="en-US" altLang="zh-CN" sz="3200" b="0" i="0" u="none" strike="noStrike" kern="1200" cap="none" spc="0" normalizeH="0" baseline="0" noProof="1">
              <a:ln>
                <a:noFill/>
              </a:ln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0" i="0" u="none" strike="noStrike" kern="1200" cap="none" spc="0" normalizeH="0" baseline="0" noProof="1">
                <a:ln>
                  <a:noFill/>
                </a:ln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wrote</a:t>
            </a:r>
            <a:endParaRPr kumimoji="0" lang="en-US" altLang="zh-CN" sz="3200" b="0" i="0" u="none" strike="noStrike" kern="1200" cap="none" spc="0" normalizeH="0" baseline="0" noProof="1">
              <a:ln>
                <a:noFill/>
              </a:ln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17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charRg st="17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7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5">
                                            <p:txEl>
                                              <p:charRg st="7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3" name="文本框 3"/>
          <p:cNvSpPr txBox="1"/>
          <p:nvPr/>
        </p:nvSpPr>
        <p:spPr>
          <a:xfrm>
            <a:off x="300673" y="395288"/>
            <a:ext cx="9120188" cy="236283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>
            <a:spAutoFit/>
          </a:bodyPr>
          <a:p>
            <a:pPr marR="0" defTabSz="914400">
              <a:lnSpc>
                <a:spcPts val="4625"/>
              </a:lnSpc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3200" kern="1200" cap="none" spc="0" normalizeH="0" baseline="0" noProof="1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London's got </a:t>
            </a:r>
            <a:r>
              <a:rPr kumimoji="0" lang="en-US" altLang="zh-CN" sz="3200" kern="1200" cap="none" spc="0" normalizeH="0" baseline="0" noProof="1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宋体" panose="02010600030101010101" pitchFamily="2" charset="-122"/>
              </a:rPr>
              <a:t>five airports .This isHeathrow.</a:t>
            </a:r>
            <a:endParaRPr kumimoji="0" lang="en-US" altLang="zh-CN" sz="3200" kern="1200" cap="none" spc="0" normalizeH="0" baseline="0" noProof="1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pPr marR="0" defTabSz="914400">
              <a:lnSpc>
                <a:spcPts val="4625"/>
              </a:lnSpc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3200" kern="1200" cap="none" spc="0" normalizeH="0" baseline="0" noProof="1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It's </a:t>
            </a:r>
            <a:r>
              <a:rPr kumimoji="0" lang="en-US" altLang="zh-CN" sz="3200" kern="1200" cap="none" spc="0" normalizeH="0" baseline="0" noProof="1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one of</a:t>
            </a:r>
            <a:r>
              <a:rPr kumimoji="0" lang="en-US" altLang="zh-CN" sz="3200" kern="1200" cap="none" spc="0" normalizeH="0" baseline="0" noProof="1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 </a:t>
            </a:r>
            <a:r>
              <a:rPr kumimoji="0" lang="en-US" altLang="zh-CN" sz="3200" kern="1200" cap="none" spc="0" normalizeH="0" baseline="0" noProof="1">
                <a:solidFill>
                  <a:srgbClr val="C0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the busiest</a:t>
            </a:r>
            <a:r>
              <a:rPr kumimoji="0" lang="en-US" altLang="zh-CN" sz="3200" kern="1200" cap="none" spc="0" normalizeH="0" baseline="0" noProof="1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 </a:t>
            </a:r>
            <a:r>
              <a:rPr kumimoji="0" lang="en-US" altLang="zh-CN" sz="3200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airports </a:t>
            </a:r>
            <a:r>
              <a:rPr kumimoji="0" lang="en-US" altLang="zh-CN" sz="3200" kern="1200" cap="none" spc="0" normalizeH="0" baseline="0" noProof="1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in the world.</a:t>
            </a:r>
            <a:endParaRPr kumimoji="0" lang="en-US" altLang="zh-CN" sz="3200" kern="1200" cap="none" spc="0" normalizeH="0" baseline="0" noProof="1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pPr marR="0" defTabSz="914400">
              <a:lnSpc>
                <a:spcPts val="4625"/>
              </a:lnSpc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3200" kern="1200" cap="none" spc="0" normalizeH="0" baseline="0" noProof="1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宋体" panose="02010600030101010101" pitchFamily="2" charset="-122"/>
              </a:rPr>
              <a:t>64 million people </a:t>
            </a:r>
            <a:r>
              <a:rPr kumimoji="0" lang="en-US" altLang="zh-CN" sz="3200" kern="1200" cap="none" spc="0" normalizeH="0" baseline="0" noProof="1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宋体" panose="02010600030101010101" pitchFamily="2" charset="-122"/>
              </a:rPr>
              <a:t>use</a:t>
            </a:r>
            <a:r>
              <a:rPr kumimoji="0" lang="en-US" altLang="zh-CN" sz="3200" kern="1200" cap="none" spc="0" normalizeH="0" baseline="0" noProof="1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宋体" panose="02010600030101010101" pitchFamily="2" charset="-122"/>
              </a:rPr>
              <a:t> this airport every year.</a:t>
            </a:r>
            <a:endParaRPr kumimoji="0" lang="en-US" altLang="zh-CN" sz="3200" kern="1200" cap="none" spc="0" normalizeH="0" baseline="0" noProof="1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defRPr/>
            </a:pPr>
            <a:endParaRPr kumimoji="0" lang="en-US" altLang="zh-CN" sz="3200" kern="1200" cap="none" spc="0" normalizeH="0" baseline="0" noProof="1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07745" y="3622675"/>
            <a:ext cx="2555875" cy="645160"/>
          </a:xfrm>
          <a:prstGeom prst="rect">
            <a:avLst/>
          </a:prstGeom>
          <a:noFill/>
        </p:spPr>
        <p:txBody>
          <a:bodyPr>
            <a:spAutoFit/>
          </a:bodyPr>
          <a:p>
            <a:pPr marR="0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3200" kern="1200" cap="none" spc="0" normalizeH="0" baseline="0" noProof="1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one of</a:t>
            </a:r>
            <a:endParaRPr kumimoji="0" lang="en-US" altLang="zh-CN" sz="3200" kern="1200" cap="none" spc="0" normalizeH="0" baseline="0" noProof="1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10100" y="3191510"/>
            <a:ext cx="6333490" cy="107632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l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3200" kern="1200" cap="none" spc="0" normalizeH="0" baseline="0" noProof="1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...之一  </a:t>
            </a:r>
            <a:endParaRPr kumimoji="0" lang="en-US" altLang="zh-CN" sz="3200" kern="1200" cap="none" spc="0" normalizeH="0" baseline="0" noProof="1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  <a:sym typeface="+mn-ea"/>
            </a:endParaRPr>
          </a:p>
          <a:p>
            <a:pPr marR="0" algn="l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3200" kern="1200" cap="none" spc="0" normalizeH="0" baseline="0" noProof="1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one of+名复   one of...airports</a:t>
            </a:r>
            <a:endParaRPr kumimoji="0" lang="en-US" altLang="zh-CN" sz="3200" kern="1200" cap="none" spc="0" normalizeH="0" baseline="0" noProof="1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25195" y="4404678"/>
            <a:ext cx="3863975" cy="645160"/>
          </a:xfrm>
          <a:prstGeom prst="rect">
            <a:avLst/>
          </a:prstGeom>
          <a:noFill/>
        </p:spPr>
        <p:txBody>
          <a:bodyPr>
            <a:spAutoFit/>
          </a:bodyPr>
          <a:p>
            <a:pPr marR="0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3200" kern="1200" cap="none" spc="0" normalizeH="0" baseline="0" noProof="1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the bus</a:t>
            </a:r>
            <a:r>
              <a:rPr kumimoji="0" lang="en-US" altLang="zh-CN" sz="3200" kern="1200" cap="none" spc="0" normalizeH="0" baseline="0" noProof="1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iest</a:t>
            </a:r>
            <a:endParaRPr kumimoji="0" lang="en-US" altLang="zh-CN" sz="3200" kern="1200" cap="none" spc="0" normalizeH="0" baseline="0" noProof="1">
              <a:solidFill>
                <a:srgbClr val="FF0000"/>
              </a:solidFill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10100" y="4501198"/>
            <a:ext cx="2555875" cy="645160"/>
          </a:xfrm>
          <a:prstGeom prst="rect">
            <a:avLst/>
          </a:prstGeom>
          <a:noFill/>
        </p:spPr>
        <p:txBody>
          <a:bodyPr>
            <a:spAutoFit/>
          </a:bodyPr>
          <a:p>
            <a:pPr marR="0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3200" kern="1200" cap="none" spc="0" normalizeH="0" baseline="0" noProof="1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最忙碌的</a:t>
            </a:r>
            <a:endParaRPr kumimoji="0" lang="zh-CN" altLang="en-US" sz="3600" b="1" i="1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pitchFamily="18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07745" y="5050155"/>
            <a:ext cx="2555875" cy="645160"/>
          </a:xfrm>
          <a:prstGeom prst="rect">
            <a:avLst/>
          </a:prstGeom>
          <a:noFill/>
        </p:spPr>
        <p:txBody>
          <a:bodyPr>
            <a:spAutoFit/>
          </a:bodyPr>
          <a:p>
            <a:pPr marR="0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3200" kern="1200" cap="none" spc="0" normalizeH="0" baseline="0" noProof="1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use</a:t>
            </a:r>
            <a:endParaRPr kumimoji="0" lang="en-US" altLang="zh-CN" sz="3200" kern="1200" cap="none" spc="0" normalizeH="0" baseline="0" noProof="1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610100" y="5146358"/>
            <a:ext cx="2555875" cy="645160"/>
          </a:xfrm>
          <a:prstGeom prst="rect">
            <a:avLst/>
          </a:prstGeom>
          <a:noFill/>
        </p:spPr>
        <p:txBody>
          <a:bodyPr>
            <a:spAutoFit/>
          </a:bodyPr>
          <a:p>
            <a:pPr marR="0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3200" kern="1200" cap="none" spc="0" normalizeH="0" baseline="0" noProof="1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使用</a:t>
            </a:r>
            <a:endParaRPr kumimoji="0" lang="zh-CN" altLang="en-US" sz="3600" b="1" i="1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pitchFamily="18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73380" y="718820"/>
            <a:ext cx="9128125" cy="212280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>
            <a:spAutoFit/>
          </a:bodyPr>
          <a:p>
            <a:pPr marR="0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32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+mn-ea"/>
                <a:cs typeface="Comic Sans MS" panose="030F0702030302020204" charset="0"/>
                <a:sym typeface="+mn-ea"/>
              </a:rPr>
              <a:t>This castle is </a:t>
            </a:r>
            <a:r>
              <a:rPr kumimoji="0" lang="en-US" altLang="zh-CN" sz="3200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+mn-ea"/>
                <a:cs typeface="Comic Sans MS" panose="030F0702030302020204" charset="0"/>
                <a:sym typeface="+mn-ea"/>
              </a:rPr>
              <a:t>next to</a:t>
            </a:r>
            <a:r>
              <a:rPr kumimoji="0" lang="en-US" altLang="zh-CN" sz="32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+mn-ea"/>
                <a:cs typeface="Comic Sans MS" panose="030F0702030302020204" charset="0"/>
                <a:sym typeface="+mn-ea"/>
              </a:rPr>
              <a:t> Tower Bridge.It's </a:t>
            </a:r>
            <a:r>
              <a:rPr kumimoji="0" lang="en-US" altLang="zh-CN" sz="3200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+mn-ea"/>
                <a:cs typeface="Comic Sans MS" panose="030F0702030302020204" charset="0"/>
                <a:sym typeface="+mn-ea"/>
              </a:rPr>
              <a:t>called </a:t>
            </a:r>
            <a:r>
              <a:rPr kumimoji="0" lang="en-US" altLang="zh-CN" sz="32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+mn-ea"/>
                <a:cs typeface="Comic Sans MS" panose="030F0702030302020204" charset="0"/>
                <a:sym typeface="+mn-ea"/>
              </a:rPr>
              <a:t>the Tower of London.It </a:t>
            </a:r>
            <a:r>
              <a:rPr kumimoji="0" lang="en-US" altLang="zh-CN" sz="3200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+mn-ea"/>
                <a:cs typeface="Comic Sans MS" panose="030F0702030302020204" charset="0"/>
                <a:sym typeface="+mn-ea"/>
              </a:rPr>
              <a:t>looks beautiful</a:t>
            </a:r>
            <a:r>
              <a:rPr kumimoji="0" lang="en-US" altLang="zh-CN" sz="32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+mn-ea"/>
                <a:cs typeface="Comic Sans MS" panose="030F0702030302020204" charset="0"/>
                <a:sym typeface="+mn-ea"/>
              </a:rPr>
              <a:t> now but </a:t>
            </a:r>
            <a:r>
              <a:rPr kumimoji="0" lang="en-US" altLang="zh-CN" sz="3200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+mn-ea"/>
                <a:cs typeface="Comic Sans MS" panose="030F0702030302020204" charset="0"/>
                <a:sym typeface="+mn-ea"/>
              </a:rPr>
              <a:t>for many years</a:t>
            </a:r>
            <a:r>
              <a:rPr kumimoji="0" lang="en-US" altLang="zh-CN" sz="32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+mn-ea"/>
                <a:cs typeface="Comic Sans MS" panose="030F0702030302020204" charset="0"/>
                <a:sym typeface="+mn-ea"/>
              </a:rPr>
              <a:t> it was a </a:t>
            </a:r>
            <a:r>
              <a:rPr kumimoji="0" lang="en-US" altLang="zh-CN" sz="3200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+mn-ea"/>
                <a:cs typeface="Comic Sans MS" panose="030F0702030302020204" charset="0"/>
                <a:sym typeface="+mn-ea"/>
              </a:rPr>
              <a:t>terrible prison</a:t>
            </a:r>
            <a:r>
              <a:rPr kumimoji="0" lang="en-US" altLang="zh-CN" sz="32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+mn-ea"/>
                <a:cs typeface="Comic Sans MS" panose="030F0702030302020204" charset="0"/>
                <a:sym typeface="+mn-ea"/>
              </a:rPr>
              <a:t>.Many people </a:t>
            </a:r>
            <a:r>
              <a:rPr kumimoji="0" lang="en-US" altLang="zh-CN" sz="3200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+mn-ea"/>
                <a:cs typeface="Comic Sans MS" panose="030F0702030302020204" charset="0"/>
                <a:sym typeface="+mn-ea"/>
              </a:rPr>
              <a:t>died</a:t>
            </a:r>
            <a:r>
              <a:rPr kumimoji="0" lang="en-US" altLang="zh-CN" sz="32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+mn-ea"/>
                <a:cs typeface="Comic Sans MS" panose="030F0702030302020204" charset="0"/>
                <a:sym typeface="+mn-ea"/>
              </a:rPr>
              <a:t> here</a:t>
            </a:r>
            <a:r>
              <a:rPr kumimoji="0" lang="en-US" altLang="zh-CN" sz="36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+mn-ea"/>
                <a:cs typeface="Comic Sans MS" panose="030F0702030302020204" charset="0"/>
                <a:sym typeface="+mn-ea"/>
              </a:rPr>
              <a:t>.</a:t>
            </a:r>
            <a:r>
              <a:rPr kumimoji="0" lang="en-US" altLang="zh-CN" sz="36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cs"/>
                <a:sym typeface="+mn-ea"/>
              </a:rPr>
              <a:t> </a:t>
            </a:r>
            <a:endParaRPr kumimoji="0" lang="en-US" altLang="zh-CN" sz="3600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ea typeface="+mn-ea"/>
              <a:cs typeface="+mn-cs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06475" y="3172460"/>
            <a:ext cx="9335770" cy="304609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3200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+mn-ea"/>
                <a:cs typeface="Comic Sans MS" panose="030F0702030302020204" charset="0"/>
                <a:sym typeface="+mn-ea"/>
              </a:rPr>
              <a:t>next to</a:t>
            </a:r>
            <a:endParaRPr kumimoji="0" lang="en-US" altLang="zh-CN" sz="3200" kern="1200" cap="none" spc="0" normalizeH="0" baseline="0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charset="0"/>
              <a:ea typeface="+mn-ea"/>
              <a:cs typeface="Comic Sans MS" panose="030F0702030302020204" charset="0"/>
              <a:sym typeface="+mn-ea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3200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+mn-ea"/>
                <a:cs typeface="Comic Sans MS" panose="030F0702030302020204" charset="0"/>
                <a:sym typeface="+mn-ea"/>
              </a:rPr>
              <a:t>be called </a:t>
            </a:r>
            <a:endParaRPr kumimoji="0" lang="en-US" altLang="zh-CN" sz="3200" kern="1200" cap="none" spc="0" normalizeH="0" baseline="0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charset="0"/>
              <a:ea typeface="+mn-ea"/>
              <a:cs typeface="Comic Sans MS" panose="030F0702030302020204" charset="0"/>
              <a:sym typeface="+mn-ea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3200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+mn-ea"/>
                <a:cs typeface="Comic Sans MS" panose="030F0702030302020204" charset="0"/>
                <a:sym typeface="+mn-ea"/>
              </a:rPr>
              <a:t>look beautiful</a:t>
            </a:r>
            <a:endParaRPr kumimoji="0" lang="en-US" altLang="zh-CN" sz="3200" kern="1200" cap="none" spc="0" normalizeH="0" baseline="0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charset="0"/>
              <a:ea typeface="+mn-ea"/>
              <a:cs typeface="Comic Sans MS" panose="030F0702030302020204" charset="0"/>
              <a:sym typeface="+mn-ea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3200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+mn-ea"/>
                <a:cs typeface="Comic Sans MS" panose="030F0702030302020204" charset="0"/>
                <a:sym typeface="+mn-ea"/>
              </a:rPr>
              <a:t>for many years</a:t>
            </a:r>
            <a:endParaRPr kumimoji="0" lang="en-US" altLang="zh-CN" sz="3200" kern="1200" cap="none" spc="0" normalizeH="0" baseline="0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charset="0"/>
              <a:ea typeface="+mn-ea"/>
              <a:cs typeface="Comic Sans MS" panose="030F0702030302020204" charset="0"/>
              <a:sym typeface="+mn-ea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3200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+mn-ea"/>
                <a:cs typeface="Comic Sans MS" panose="030F0702030302020204" charset="0"/>
                <a:sym typeface="+mn-ea"/>
              </a:rPr>
              <a:t>a terrile pr</a:t>
            </a:r>
            <a:r>
              <a:rPr kumimoji="0" lang="en-US" altLang="zh-CN" sz="3200" kern="1200" cap="none" spc="0" normalizeH="0" baseline="0" noProof="1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+mn-ea"/>
                <a:cs typeface="Comic Sans MS" panose="030F0702030302020204" charset="0"/>
                <a:sym typeface="+mn-ea"/>
              </a:rPr>
              <a:t>i</a:t>
            </a:r>
            <a:r>
              <a:rPr kumimoji="0" lang="en-US" altLang="zh-CN" sz="3200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+mn-ea"/>
                <a:cs typeface="Comic Sans MS" panose="030F0702030302020204" charset="0"/>
                <a:sym typeface="+mn-ea"/>
              </a:rPr>
              <a:t>s</a:t>
            </a:r>
            <a:r>
              <a:rPr kumimoji="0" lang="en-US" altLang="zh-CN" sz="3200" kern="1200" cap="none" spc="0" normalizeH="0" baseline="0" noProof="1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+mn-ea"/>
                <a:cs typeface="Comic Sans MS" panose="030F0702030302020204" charset="0"/>
                <a:sym typeface="+mn-ea"/>
              </a:rPr>
              <a:t>o</a:t>
            </a:r>
            <a:r>
              <a:rPr kumimoji="0" lang="en-US" altLang="zh-CN" sz="3200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+mn-ea"/>
                <a:cs typeface="Comic Sans MS" panose="030F0702030302020204" charset="0"/>
                <a:sym typeface="+mn-ea"/>
              </a:rPr>
              <a:t>n</a:t>
            </a:r>
            <a:endParaRPr kumimoji="0" lang="en-US" altLang="zh-CN" sz="3200" kern="1200" cap="none" spc="0" normalizeH="0" baseline="0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charset="0"/>
              <a:ea typeface="+mn-ea"/>
              <a:cs typeface="Comic Sans MS" panose="030F0702030302020204" charset="0"/>
              <a:sym typeface="+mn-ea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3200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+mn-ea"/>
                <a:cs typeface="Comic Sans MS" panose="030F0702030302020204" charset="0"/>
                <a:sym typeface="+mn-ea"/>
              </a:rPr>
              <a:t>die</a:t>
            </a:r>
            <a:r>
              <a:rPr kumimoji="0" lang="en-US" altLang="zh-CN" sz="3200" kern="1200" cap="none" spc="0" normalizeH="0" baseline="0" noProof="1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+mn-ea"/>
                <a:cs typeface="Comic Sans MS" panose="030F0702030302020204" charset="0"/>
                <a:sym typeface="+mn-ea"/>
              </a:rPr>
              <a:t>d</a:t>
            </a:r>
            <a:endParaRPr kumimoji="0" lang="en-US" altLang="zh-CN" sz="3200" kern="1200" cap="none" spc="0" normalizeH="0" baseline="0" noProof="1"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charset="0"/>
              <a:ea typeface="+mn-ea"/>
              <a:cs typeface="Comic Sans MS" panose="030F0702030302020204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446395" y="3255010"/>
            <a:ext cx="3000375" cy="522288"/>
          </a:xfrm>
          <a:prstGeom prst="rect">
            <a:avLst/>
          </a:prstGeom>
          <a:noFill/>
        </p:spPr>
        <p:txBody>
          <a:bodyPr>
            <a:spAutoFit/>
          </a:bodyPr>
          <a:p>
            <a:pPr marR="0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zh-CN" altLang="en-US" sz="28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pitchFamily="18" charset="0"/>
                <a:ea typeface="宋体" panose="02010600030101010101" pitchFamily="2" charset="-122"/>
                <a:cs typeface="+mn-cs"/>
                <a:sym typeface="+mn-ea"/>
              </a:rPr>
              <a:t>紧挨着</a:t>
            </a:r>
            <a:endParaRPr kumimoji="0" lang="zh-CN" altLang="en-US" sz="2800" b="1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pitchFamily="18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444173" y="3777298"/>
            <a:ext cx="3001963" cy="521970"/>
          </a:xfrm>
          <a:prstGeom prst="rect">
            <a:avLst/>
          </a:prstGeom>
          <a:noFill/>
        </p:spPr>
        <p:txBody>
          <a:bodyPr>
            <a:spAutoFit/>
          </a:bodyPr>
          <a:p>
            <a:pPr marR="0" algn="l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zh-CN" altLang="en-US" sz="28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pitchFamily="18" charset="0"/>
                <a:ea typeface="宋体" panose="02010600030101010101" pitchFamily="2" charset="-122"/>
                <a:cs typeface="+mn-cs"/>
                <a:sym typeface="+mn-ea"/>
              </a:rPr>
              <a:t>被叫做</a:t>
            </a:r>
            <a:endParaRPr kumimoji="0" lang="zh-CN" altLang="en-US" sz="2800" b="1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pitchFamily="18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442585" y="4261485"/>
            <a:ext cx="3001963" cy="521970"/>
          </a:xfrm>
          <a:prstGeom prst="rect">
            <a:avLst/>
          </a:prstGeom>
          <a:noFill/>
        </p:spPr>
        <p:txBody>
          <a:bodyPr>
            <a:spAutoFit/>
          </a:bodyPr>
          <a:p>
            <a:pPr marR="0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zh-CN" altLang="en-US" sz="28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pitchFamily="18" charset="0"/>
                <a:ea typeface="宋体" panose="02010600030101010101" pitchFamily="2" charset="-122"/>
                <a:cs typeface="+mn-cs"/>
                <a:sym typeface="+mn-ea"/>
              </a:rPr>
              <a:t>看</a:t>
            </a:r>
            <a:r>
              <a:rPr kumimoji="0" lang="zh-CN" altLang="en-US" sz="28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pitchFamily="18" charset="0"/>
                <a:ea typeface="宋体" panose="02010600030101010101" pitchFamily="2" charset="-122"/>
                <a:cs typeface="+mn-cs"/>
                <a:sym typeface="+mn-ea"/>
              </a:rPr>
              <a:t>起来很漂亮</a:t>
            </a:r>
            <a:endParaRPr kumimoji="0" lang="zh-CN" altLang="en-US" sz="2800" b="1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pitchFamily="18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444490" y="4783455"/>
            <a:ext cx="3000375" cy="521970"/>
          </a:xfrm>
          <a:prstGeom prst="rect">
            <a:avLst/>
          </a:prstGeom>
          <a:noFill/>
        </p:spPr>
        <p:txBody>
          <a:bodyPr>
            <a:spAutoFit/>
          </a:bodyPr>
          <a:p>
            <a:pPr marR="0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zh-CN" altLang="en-US" sz="28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pitchFamily="18" charset="0"/>
                <a:ea typeface="宋体" panose="02010600030101010101" pitchFamily="2" charset="-122"/>
                <a:cs typeface="+mn-cs"/>
                <a:sym typeface="+mn-ea"/>
              </a:rPr>
              <a:t>很多年</a:t>
            </a:r>
            <a:endParaRPr kumimoji="0" lang="zh-CN" altLang="en-US" sz="2800" b="1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pitchFamily="18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442585" y="5211763"/>
            <a:ext cx="3001963" cy="521970"/>
          </a:xfrm>
          <a:prstGeom prst="rect">
            <a:avLst/>
          </a:prstGeom>
          <a:noFill/>
        </p:spPr>
        <p:txBody>
          <a:bodyPr>
            <a:spAutoFit/>
          </a:bodyPr>
          <a:p>
            <a:pPr marR="0" algn="l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zh-CN" altLang="en-US" sz="28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pitchFamily="18" charset="0"/>
                <a:ea typeface="宋体" panose="02010600030101010101" pitchFamily="2" charset="-122"/>
                <a:cs typeface="+mn-cs"/>
                <a:sym typeface="+mn-ea"/>
              </a:rPr>
              <a:t>可怕的监狱</a:t>
            </a:r>
            <a:endParaRPr kumimoji="0" lang="zh-CN" altLang="en-US" sz="2800" b="1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pitchFamily="18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442585" y="5634990"/>
            <a:ext cx="5123180" cy="58356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l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zh-CN" altLang="en-US" sz="28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pitchFamily="18" charset="0"/>
                <a:ea typeface="宋体" panose="02010600030101010101" pitchFamily="2" charset="-122"/>
                <a:cs typeface="+mn-cs"/>
                <a:sym typeface="+mn-ea"/>
              </a:rPr>
              <a:t>死（过去式）  原形</a:t>
            </a:r>
            <a:r>
              <a:rPr kumimoji="0" lang="en-US" altLang="zh-CN" sz="32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cs typeface="Comic Sans MS" panose="030F0702030302020204" charset="0"/>
                <a:sym typeface="+mn-ea"/>
              </a:rPr>
              <a:t>die</a:t>
            </a:r>
            <a:endParaRPr kumimoji="0" lang="en-US" altLang="zh-CN" sz="3200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charset="0"/>
              <a:cs typeface="Comic Sans MS" panose="030F0702030302020204" charset="0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9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charRg st="9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charRg st="9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36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charRg st="36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charRg st="36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51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charRg st="51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charRg st="51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68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charRg st="68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charRg st="68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9" grpId="0"/>
      <p:bldP spid="11" grpId="0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" name="文本框 13"/>
          <p:cNvSpPr txBox="1"/>
          <p:nvPr/>
        </p:nvSpPr>
        <p:spPr>
          <a:xfrm>
            <a:off x="4405313" y="4618038"/>
            <a:ext cx="3216275" cy="645160"/>
          </a:xfrm>
          <a:prstGeom prst="rect">
            <a:avLst/>
          </a:prstGeom>
          <a:noFill/>
        </p:spPr>
        <p:txBody>
          <a:bodyPr>
            <a:spAutoFit/>
          </a:bodyPr>
          <a:p>
            <a:pPr marR="0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zh-CN" altLang="en-US" sz="36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pitchFamily="18" charset="0"/>
                <a:ea typeface="宋体" panose="02010600030101010101" pitchFamily="2" charset="-122"/>
                <a:cs typeface="+mn-cs"/>
                <a:sym typeface="+mn-ea"/>
              </a:rPr>
              <a:t>通过</a:t>
            </a:r>
            <a:endParaRPr kumimoji="0" lang="zh-CN" altLang="en-US" sz="3600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pitchFamily="18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405313" y="5568950"/>
            <a:ext cx="3216275" cy="645160"/>
          </a:xfrm>
          <a:prstGeom prst="rect">
            <a:avLst/>
          </a:prstGeom>
          <a:noFill/>
        </p:spPr>
        <p:txBody>
          <a:bodyPr>
            <a:spAutoFit/>
          </a:bodyPr>
          <a:p>
            <a:pPr marR="0" algn="l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zh-CN" altLang="en-US" sz="36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pitchFamily="18" charset="0"/>
                <a:ea typeface="宋体" panose="02010600030101010101" pitchFamily="2" charset="-122"/>
                <a:cs typeface="+mn-cs"/>
                <a:sym typeface="+mn-ea"/>
              </a:rPr>
              <a:t>展示，表明</a:t>
            </a:r>
            <a:endParaRPr kumimoji="0" lang="zh-CN" altLang="en-US" sz="3600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pitchFamily="18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405630" y="6213158"/>
            <a:ext cx="3216275" cy="645160"/>
          </a:xfrm>
          <a:prstGeom prst="rect">
            <a:avLst/>
          </a:prstGeom>
          <a:noFill/>
        </p:spPr>
        <p:txBody>
          <a:bodyPr>
            <a:spAutoFit/>
          </a:bodyPr>
          <a:p>
            <a:pPr marR="0" algn="l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zh-CN" altLang="en-US" sz="36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pitchFamily="18" charset="0"/>
                <a:ea typeface="宋体" panose="02010600030101010101" pitchFamily="2" charset="-122"/>
                <a:cs typeface="+mn-cs"/>
                <a:sym typeface="+mn-ea"/>
              </a:rPr>
              <a:t>所有的</a:t>
            </a:r>
            <a:endParaRPr kumimoji="0" lang="zh-CN" altLang="en-US" sz="3600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pitchFamily="18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885565" y="247650"/>
            <a:ext cx="6408420" cy="24638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ts val="4625"/>
              </a:lnSpc>
            </a:pP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宋体" panose="02010600030101010101" pitchFamily="2" charset="-122"/>
              </a:rPr>
              <a:t>This is a London taxi.</a:t>
            </a:r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宋体" panose="02010600030101010101" pitchFamily="2" charset="-122"/>
              </a:rPr>
              <a:t>It's called</a:t>
            </a: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宋体" panose="02010600030101010101" pitchFamily="2" charset="-122"/>
              </a:rPr>
              <a:t> a </a:t>
            </a:r>
            <a:endParaRPr lang="en-US" altLang="zh-CN" sz="2800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  <a:sym typeface="宋体" panose="02010600030101010101" pitchFamily="2" charset="-122"/>
            </a:endParaRPr>
          </a:p>
          <a:p>
            <a:pPr>
              <a:lnSpc>
                <a:spcPts val="4625"/>
              </a:lnSpc>
            </a:pP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宋体" panose="02010600030101010101" pitchFamily="2" charset="-122"/>
              </a:rPr>
              <a:t>black cab.Black cab drivers</a:t>
            </a:r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宋体" panose="02010600030101010101" pitchFamily="2" charset="-122"/>
              </a:rPr>
              <a:t> have to </a:t>
            </a:r>
            <a:endParaRPr lang="en-US" altLang="zh-CN" sz="2800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  <a:sym typeface="宋体" panose="02010600030101010101" pitchFamily="2" charset="-122"/>
            </a:endParaRPr>
          </a:p>
          <a:p>
            <a:pPr>
              <a:lnSpc>
                <a:spcPts val="4625"/>
              </a:lnSpc>
            </a:pPr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宋体" panose="02010600030101010101" pitchFamily="2" charset="-122"/>
              </a:rPr>
              <a:t>pass </a:t>
            </a: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宋体" panose="02010600030101010101" pitchFamily="2" charset="-122"/>
              </a:rPr>
              <a:t>a test to </a:t>
            </a:r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宋体" panose="02010600030101010101" pitchFamily="2" charset="-122"/>
              </a:rPr>
              <a:t>show</a:t>
            </a: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宋体" panose="02010600030101010101" pitchFamily="2" charset="-122"/>
              </a:rPr>
              <a:t> that they know </a:t>
            </a:r>
            <a:endParaRPr lang="en-US" altLang="zh-CN" sz="2800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  <a:sym typeface="宋体" panose="02010600030101010101" pitchFamily="2" charset="-122"/>
            </a:endParaRPr>
          </a:p>
          <a:p>
            <a:pPr>
              <a:lnSpc>
                <a:spcPts val="4625"/>
              </a:lnSpc>
            </a:pPr>
            <a:r>
              <a:rPr lang="en-US" altLang="zh-CN" sz="2800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宋体" panose="02010600030101010101" pitchFamily="2" charset="-122"/>
              </a:rPr>
              <a:t>all</a:t>
            </a:r>
            <a:r>
              <a:rPr lang="en-US" altLang="zh-CN" sz="2800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宋体" panose="02010600030101010101" pitchFamily="2" charset="-122"/>
              </a:rPr>
              <a:t> the streets in London.</a:t>
            </a:r>
            <a:endParaRPr lang="en-US" altLang="zh-CN" sz="2800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1158" y="3054033"/>
            <a:ext cx="3216275" cy="645160"/>
          </a:xfrm>
          <a:prstGeom prst="rect">
            <a:avLst/>
          </a:prstGeom>
          <a:noFill/>
        </p:spPr>
        <p:txBody>
          <a:bodyPr>
            <a:spAutoFit/>
          </a:bodyPr>
          <a:p>
            <a:pPr marR="0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36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be called</a:t>
            </a:r>
            <a:endParaRPr kumimoji="0" lang="en-US" altLang="zh-CN" sz="3600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405313" y="3054350"/>
            <a:ext cx="2170113" cy="645160"/>
          </a:xfrm>
          <a:prstGeom prst="rect">
            <a:avLst/>
          </a:prstGeom>
          <a:noFill/>
        </p:spPr>
        <p:txBody>
          <a:bodyPr>
            <a:spAutoFit/>
          </a:bodyPr>
          <a:p>
            <a:pPr marR="0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zh-CN" altLang="en-US" sz="36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pitchFamily="18" charset="0"/>
                <a:ea typeface="宋体" panose="02010600030101010101" pitchFamily="2" charset="-122"/>
                <a:cs typeface="+mn-cs"/>
                <a:sym typeface="+mn-ea"/>
              </a:rPr>
              <a:t>被叫做</a:t>
            </a:r>
            <a:endParaRPr kumimoji="0" lang="zh-CN" altLang="en-US" sz="3600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pitchFamily="18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71158" y="3796983"/>
            <a:ext cx="3216275" cy="645160"/>
          </a:xfrm>
          <a:prstGeom prst="rect">
            <a:avLst/>
          </a:prstGeom>
          <a:noFill/>
        </p:spPr>
        <p:txBody>
          <a:bodyPr>
            <a:spAutoFit/>
          </a:bodyPr>
          <a:p>
            <a:pPr marR="0" algn="l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36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have to</a:t>
            </a:r>
            <a:endParaRPr kumimoji="0" lang="en-US" altLang="zh-CN" sz="3600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405313" y="3797300"/>
            <a:ext cx="3216275" cy="645160"/>
          </a:xfrm>
          <a:prstGeom prst="rect">
            <a:avLst/>
          </a:prstGeom>
          <a:noFill/>
        </p:spPr>
        <p:txBody>
          <a:bodyPr>
            <a:spAutoFit/>
          </a:bodyPr>
          <a:p>
            <a:pPr marR="0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zh-CN" altLang="en-US" sz="36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pitchFamily="18" charset="0"/>
                <a:ea typeface="宋体" panose="02010600030101010101" pitchFamily="2" charset="-122"/>
                <a:cs typeface="+mn-cs"/>
                <a:sym typeface="+mn-ea"/>
              </a:rPr>
              <a:t>必须</a:t>
            </a:r>
            <a:r>
              <a:rPr kumimoji="0" lang="en-US" altLang="zh-CN" sz="3600" b="1" i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pitchFamily="18" charset="0"/>
                <a:ea typeface="宋体" panose="02010600030101010101" pitchFamily="2" charset="-122"/>
                <a:cs typeface="+mn-cs"/>
                <a:sym typeface="+mn-ea"/>
              </a:rPr>
              <a:t>=</a:t>
            </a:r>
            <a:r>
              <a:rPr kumimoji="0" lang="en-US" altLang="zh-CN" sz="36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must</a:t>
            </a:r>
            <a:endParaRPr kumimoji="0" lang="en-US" altLang="zh-CN" sz="3600" b="1" i="1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pitchFamily="18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71158" y="4618355"/>
            <a:ext cx="3216275" cy="645160"/>
          </a:xfrm>
          <a:prstGeom prst="rect">
            <a:avLst/>
          </a:prstGeom>
          <a:noFill/>
        </p:spPr>
        <p:txBody>
          <a:bodyPr>
            <a:spAutoFit/>
          </a:bodyPr>
          <a:p>
            <a:pPr marR="0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36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pass</a:t>
            </a:r>
            <a:r>
              <a:rPr kumimoji="0" lang="en-US" altLang="zh-CN" sz="3600" b="1" i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pitchFamily="18" charset="0"/>
                <a:ea typeface="宋体" panose="02010600030101010101" pitchFamily="2" charset="-122"/>
                <a:cs typeface="+mn-cs"/>
                <a:sym typeface="+mn-ea"/>
              </a:rPr>
              <a:t> </a:t>
            </a:r>
            <a:endParaRPr kumimoji="0" lang="en-US" altLang="zh-CN" sz="3600" b="1" i="1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pitchFamily="18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466080" y="4441825"/>
            <a:ext cx="3535363" cy="1198880"/>
          </a:xfrm>
          <a:prstGeom prst="rect">
            <a:avLst/>
          </a:prstGeom>
          <a:noFill/>
        </p:spPr>
        <p:txBody>
          <a:bodyPr>
            <a:spAutoFit/>
          </a:bodyPr>
          <a:p>
            <a:pPr marR="0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36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pass a test</a:t>
            </a:r>
            <a:endParaRPr kumimoji="0" lang="en-US" altLang="zh-CN" sz="3600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  <a:sym typeface="+mn-ea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36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pass an exam</a:t>
            </a:r>
            <a:endParaRPr kumimoji="0" lang="en-US" altLang="zh-CN" sz="3600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71158" y="5470525"/>
            <a:ext cx="3216275" cy="645160"/>
          </a:xfrm>
          <a:prstGeom prst="rect">
            <a:avLst/>
          </a:prstGeom>
          <a:noFill/>
        </p:spPr>
        <p:txBody>
          <a:bodyPr>
            <a:spAutoFit/>
          </a:bodyPr>
          <a:p>
            <a:pPr marR="0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36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show</a:t>
            </a:r>
            <a:endParaRPr kumimoji="0" lang="en-US" altLang="zh-CN" sz="3600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  <a:sym typeface="+mn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71475" y="6213475"/>
            <a:ext cx="3216275" cy="645160"/>
          </a:xfrm>
          <a:prstGeom prst="rect">
            <a:avLst/>
          </a:prstGeom>
          <a:noFill/>
        </p:spPr>
        <p:txBody>
          <a:bodyPr>
            <a:spAutoFit/>
          </a:bodyPr>
          <a:p>
            <a:pPr marR="0" algn="l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36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all</a:t>
            </a:r>
            <a:endParaRPr kumimoji="0" lang="en-US" altLang="zh-CN" sz="3600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  <a:sym typeface="+mn-ea"/>
            </a:endParaRPr>
          </a:p>
        </p:txBody>
      </p:sp>
      <p:pic>
        <p:nvPicPr>
          <p:cNvPr id="89090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50" y="247650"/>
            <a:ext cx="3568700" cy="238442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7" grpId="0"/>
      <p:bldP spid="19" grpId="0"/>
      <p:bldP spid="3" grpId="0"/>
      <p:bldP spid="5" grpId="0"/>
      <p:bldP spid="7" grpId="0"/>
      <p:bldP spid="22" grpId="0"/>
      <p:bldP spid="23" grpId="0"/>
      <p:bldP spid="24" grpId="0"/>
      <p:bldP spid="25" grpId="0"/>
      <p:bldP spid="2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3943985" y="352743"/>
            <a:ext cx="4303713" cy="20304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5400" b="1" i="0" u="none" strike="noStrike" kern="1200" cap="none" spc="0" normalizeH="0" baseline="0" noProof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Summary</a:t>
            </a:r>
            <a:endParaRPr kumimoji="0" lang="en-US" altLang="zh-CN" sz="5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                                          </a:t>
            </a:r>
            <a:r>
              <a:rPr kumimoji="0" lang="en-US" altLang="zh-CN" sz="7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endParaRPr kumimoji="0" lang="en-US" altLang="zh-CN" sz="72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2426652" y="1682750"/>
            <a:ext cx="8777288" cy="4030980"/>
          </a:xfrm>
          <a:prstGeom prst="rect">
            <a:avLst/>
          </a:prstGeom>
          <a:noFill/>
        </p:spPr>
        <p:txBody>
          <a:bodyPr>
            <a:spAutoFit/>
          </a:bodyPr>
          <a:p>
            <a:pPr marR="0" algn="ctr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32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32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airport </a:t>
            </a:r>
            <a:r>
              <a:rPr kumimoji="0" lang="zh-CN" altLang="en-US" sz="32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飞机场</a:t>
            </a:r>
            <a:r>
              <a:rPr kumimoji="0" lang="en-US" altLang="zh-CN" sz="32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 </a:t>
            </a:r>
            <a:endParaRPr kumimoji="0" lang="en-US" altLang="zh-CN" sz="3200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  <a:sym typeface="+mn-ea"/>
            </a:endParaRPr>
          </a:p>
          <a:p>
            <a:pPr marR="0" algn="ctr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32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hotel  </a:t>
            </a:r>
            <a:r>
              <a:rPr kumimoji="0" lang="zh-CN" altLang="en-US" sz="32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酒店</a:t>
            </a:r>
            <a:endParaRPr kumimoji="0" lang="zh-CN" altLang="en-US" sz="3200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  <a:sym typeface="+mn-ea"/>
            </a:endParaRPr>
          </a:p>
          <a:p>
            <a:pPr marR="0" algn="ctr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32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restaurant  </a:t>
            </a:r>
            <a:r>
              <a:rPr kumimoji="0" lang="zh-CN" altLang="en-US" sz="32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饭店</a:t>
            </a:r>
            <a:r>
              <a:rPr kumimoji="0" lang="en-US" altLang="zh-CN" sz="32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 </a:t>
            </a:r>
            <a:endParaRPr kumimoji="0" lang="en-US" altLang="zh-CN" sz="3200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  <a:sym typeface="+mn-ea"/>
            </a:endParaRPr>
          </a:p>
          <a:p>
            <a:pPr marR="0" algn="ctr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32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theatre  </a:t>
            </a:r>
            <a:r>
              <a:rPr kumimoji="0" lang="zh-CN" altLang="en-US" sz="32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剧院</a:t>
            </a:r>
            <a:endParaRPr kumimoji="0" lang="zh-CN" altLang="en-US" sz="3200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pPr marR="0" algn="ctr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32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castle  </a:t>
            </a:r>
            <a:r>
              <a:rPr kumimoji="0" lang="zh-CN" altLang="en-US" sz="32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城堡</a:t>
            </a:r>
            <a:endParaRPr kumimoji="0" lang="zh-CN" altLang="en-US" sz="3200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  <a:sym typeface="+mn-ea"/>
            </a:endParaRPr>
          </a:p>
          <a:p>
            <a:pPr marR="0" algn="ctr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32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 museum  </a:t>
            </a:r>
            <a:r>
              <a:rPr kumimoji="0" lang="zh-CN" altLang="en-US" sz="32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博物馆 </a:t>
            </a:r>
            <a:endParaRPr kumimoji="0" lang="zh-CN" altLang="en-US" sz="3200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  <a:p>
            <a:pPr marR="0" algn="ctr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32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police station </a:t>
            </a:r>
            <a:r>
              <a:rPr kumimoji="0" lang="zh-CN" altLang="en-US" sz="32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警局 </a:t>
            </a:r>
            <a:endParaRPr kumimoji="0" lang="zh-CN" altLang="en-US" sz="3200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  <a:sym typeface="+mn-ea"/>
            </a:endParaRPr>
          </a:p>
          <a:p>
            <a:pPr marR="0" algn="ctr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32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post office  </a:t>
            </a:r>
            <a:r>
              <a:rPr kumimoji="0" lang="zh-CN" altLang="en-US" sz="32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邮局</a:t>
            </a:r>
            <a:endParaRPr kumimoji="0" lang="zh-CN" altLang="en-US" sz="3200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182110" y="1397000"/>
            <a:ext cx="8777288" cy="1814830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i="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+mn-ea"/>
                <a:cs typeface="Comic Sans MS" panose="030F0702030302020204" charset="0"/>
              </a:rPr>
              <a:t>one of the most famous</a:t>
            </a:r>
            <a:endParaRPr kumimoji="0" lang="en-US" altLang="zh-CN" sz="3200" i="0" u="none" strike="noStrike" kern="1200" cap="none" spc="0" normalizeH="0" baseline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charset="0"/>
              <a:ea typeface="+mn-ea"/>
              <a:cs typeface="Comic Sans MS" panose="030F070203030202020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i="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+mn-ea"/>
                <a:cs typeface="Comic Sans MS" panose="030F0702030302020204" charset="0"/>
              </a:rPr>
              <a:t>in the world</a:t>
            </a:r>
            <a:endParaRPr kumimoji="0" lang="en-US" altLang="zh-CN" sz="3200" i="0" u="none" strike="noStrike" kern="1200" cap="none" spc="0" normalizeH="0" baseline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charset="0"/>
              <a:ea typeface="+mn-ea"/>
              <a:cs typeface="Comic Sans MS" panose="030F070203030202020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i="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+mn-ea"/>
                <a:cs typeface="Comic Sans MS" panose="030F0702030302020204" charset="0"/>
              </a:rPr>
              <a:t>king </a:t>
            </a:r>
            <a:endParaRPr kumimoji="0" lang="en-US" altLang="zh-CN" sz="3200" i="0" u="none" strike="noStrike" kern="1200" cap="none" spc="0" normalizeH="0" baseline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charset="0"/>
              <a:ea typeface="+mn-ea"/>
              <a:cs typeface="Comic Sans MS" panose="030F070203030202020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i="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+mn-ea"/>
                <a:cs typeface="Comic Sans MS" panose="030F0702030302020204" charset="0"/>
              </a:rPr>
              <a:t>lived</a:t>
            </a:r>
            <a:endParaRPr kumimoji="0" lang="en-US" altLang="zh-CN" sz="3200" i="0" u="none" strike="noStrike" kern="1200" cap="none" spc="0" normalizeH="0" baseline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charset="0"/>
              <a:ea typeface="+mn-ea"/>
              <a:cs typeface="Comic Sans MS" panose="030F07020303020202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943985" y="3313430"/>
            <a:ext cx="8894763" cy="304609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3200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+mn-ea"/>
                <a:cs typeface="Comic Sans MS" panose="030F0702030302020204" charset="0"/>
                <a:sym typeface="+mn-ea"/>
              </a:rPr>
              <a:t>  </a:t>
            </a:r>
            <a:r>
              <a:rPr kumimoji="0" lang="en-US" altLang="zh-CN" sz="32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+mn-ea"/>
                <a:cs typeface="Comic Sans MS" panose="030F0702030302020204" charset="0"/>
                <a:sym typeface="+mn-ea"/>
              </a:rPr>
              <a:t>next to</a:t>
            </a:r>
            <a:endParaRPr kumimoji="0" lang="en-US" altLang="zh-CN" sz="3200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charset="0"/>
              <a:ea typeface="+mn-ea"/>
              <a:cs typeface="Comic Sans MS" panose="030F0702030302020204" charset="0"/>
              <a:sym typeface="+mn-ea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32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+mn-ea"/>
                <a:cs typeface="Comic Sans MS" panose="030F0702030302020204" charset="0"/>
                <a:sym typeface="+mn-ea"/>
              </a:rPr>
              <a:t>  be called </a:t>
            </a:r>
            <a:endParaRPr kumimoji="0" lang="en-US" altLang="zh-CN" sz="3200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charset="0"/>
              <a:ea typeface="+mn-ea"/>
              <a:cs typeface="Comic Sans MS" panose="030F0702030302020204" charset="0"/>
              <a:sym typeface="+mn-ea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32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+mn-ea"/>
                <a:cs typeface="Comic Sans MS" panose="030F0702030302020204" charset="0"/>
                <a:sym typeface="+mn-ea"/>
              </a:rPr>
              <a:t>  look beautiful</a:t>
            </a:r>
            <a:endParaRPr kumimoji="0" lang="en-US" altLang="zh-CN" sz="3200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charset="0"/>
              <a:ea typeface="+mn-ea"/>
              <a:cs typeface="Comic Sans MS" panose="030F0702030302020204" charset="0"/>
              <a:sym typeface="+mn-ea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32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+mn-ea"/>
                <a:cs typeface="Comic Sans MS" panose="030F0702030302020204" charset="0"/>
                <a:sym typeface="+mn-ea"/>
              </a:rPr>
              <a:t>  for many years</a:t>
            </a:r>
            <a:endParaRPr kumimoji="0" lang="en-US" altLang="zh-CN" sz="3200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charset="0"/>
              <a:ea typeface="+mn-ea"/>
              <a:cs typeface="Comic Sans MS" panose="030F0702030302020204" charset="0"/>
              <a:sym typeface="+mn-ea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32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+mn-ea"/>
                <a:cs typeface="Comic Sans MS" panose="030F0702030302020204" charset="0"/>
                <a:sym typeface="+mn-ea"/>
              </a:rPr>
              <a:t>  a terrile prison</a:t>
            </a:r>
            <a:endParaRPr kumimoji="0" lang="en-US" altLang="zh-CN" sz="3200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charset="0"/>
              <a:ea typeface="+mn-ea"/>
              <a:cs typeface="Comic Sans MS" panose="030F0702030302020204" charset="0"/>
              <a:sym typeface="+mn-ea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32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+mn-ea"/>
                <a:cs typeface="Comic Sans MS" panose="030F0702030302020204" charset="0"/>
                <a:sym typeface="+mn-ea"/>
              </a:rPr>
              <a:t>  died</a:t>
            </a:r>
            <a:endParaRPr kumimoji="0" lang="en-US" altLang="zh-CN" sz="3200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charset="0"/>
              <a:ea typeface="+mn-ea"/>
              <a:cs typeface="Comic Sans MS" panose="030F0702030302020204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248015" y="2383790"/>
            <a:ext cx="3216275" cy="645160"/>
          </a:xfrm>
          <a:prstGeom prst="rect">
            <a:avLst/>
          </a:prstGeom>
          <a:noFill/>
        </p:spPr>
        <p:txBody>
          <a:bodyPr>
            <a:spAutoFit/>
          </a:bodyPr>
          <a:p>
            <a:pPr marR="0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3200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cs typeface="Comic Sans MS" panose="030F0702030302020204" charset="0"/>
                <a:sym typeface="+mn-ea"/>
              </a:rPr>
              <a:t>be called</a:t>
            </a:r>
            <a:endParaRPr kumimoji="0" lang="en-US" altLang="zh-CN" sz="3200" kern="1200" cap="none" spc="0" normalizeH="0" baseline="0" noProof="1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charset="0"/>
              <a:cs typeface="Comic Sans MS" panose="030F0702030302020204" charset="0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248015" y="2914650"/>
            <a:ext cx="3216275" cy="645160"/>
          </a:xfrm>
          <a:prstGeom prst="rect">
            <a:avLst/>
          </a:prstGeom>
          <a:noFill/>
        </p:spPr>
        <p:txBody>
          <a:bodyPr>
            <a:spAutoFit/>
          </a:bodyPr>
          <a:p>
            <a:pPr marR="0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3200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cs typeface="Comic Sans MS" panose="030F0702030302020204" charset="0"/>
                <a:sym typeface="+mn-ea"/>
              </a:rPr>
              <a:t>have to</a:t>
            </a:r>
            <a:endParaRPr kumimoji="0" lang="en-US" altLang="zh-CN" sz="3200" kern="1200" cap="none" spc="0" normalizeH="0" baseline="0" noProof="1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charset="0"/>
              <a:cs typeface="Comic Sans MS" panose="030F0702030302020204" charset="0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248015" y="3445510"/>
            <a:ext cx="3216275" cy="645160"/>
          </a:xfrm>
          <a:prstGeom prst="rect">
            <a:avLst/>
          </a:prstGeom>
          <a:noFill/>
        </p:spPr>
        <p:txBody>
          <a:bodyPr>
            <a:spAutoFit/>
          </a:bodyPr>
          <a:p>
            <a:pPr marR="0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3200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cs typeface="Comic Sans MS" panose="030F0702030302020204" charset="0"/>
                <a:sym typeface="+mn-ea"/>
              </a:rPr>
              <a:t>pass</a:t>
            </a:r>
            <a:r>
              <a:rPr kumimoji="0" lang="en-US" altLang="zh-CN" sz="3600" b="1" i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pitchFamily="18" charset="0"/>
                <a:ea typeface="宋体" panose="02010600030101010101" pitchFamily="2" charset="-122"/>
                <a:cs typeface="+mn-cs"/>
                <a:sym typeface="+mn-ea"/>
              </a:rPr>
              <a:t> </a:t>
            </a:r>
            <a:endParaRPr kumimoji="0" lang="en-US" altLang="zh-CN" sz="3600" b="1" i="1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pitchFamily="18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248015" y="4090670"/>
            <a:ext cx="3216275" cy="645160"/>
          </a:xfrm>
          <a:prstGeom prst="rect">
            <a:avLst/>
          </a:prstGeom>
          <a:noFill/>
        </p:spPr>
        <p:txBody>
          <a:bodyPr>
            <a:spAutoFit/>
          </a:bodyPr>
          <a:p>
            <a:pPr marR="0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3200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cs typeface="Comic Sans MS" panose="030F0702030302020204" charset="0"/>
                <a:sym typeface="+mn-ea"/>
              </a:rPr>
              <a:t>show</a:t>
            </a:r>
            <a:endParaRPr kumimoji="0" lang="en-US" altLang="zh-CN" sz="3200" kern="1200" cap="none" spc="0" normalizeH="0" baseline="0" noProof="1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charset="0"/>
              <a:cs typeface="Comic Sans MS" panose="030F0702030302020204" charset="0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247698" y="4735830"/>
            <a:ext cx="3216275" cy="1198880"/>
          </a:xfrm>
          <a:prstGeom prst="rect">
            <a:avLst/>
          </a:prstGeom>
          <a:noFill/>
        </p:spPr>
        <p:txBody>
          <a:bodyPr>
            <a:spAutoFit/>
          </a:bodyPr>
          <a:p>
            <a:pPr marR="0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3200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cs typeface="Comic Sans MS" panose="030F0702030302020204" charset="0"/>
                <a:sym typeface="+mn-ea"/>
              </a:rPr>
              <a:t>all</a:t>
            </a:r>
            <a:endParaRPr kumimoji="0" lang="en-US" altLang="zh-CN" sz="3200" kern="1200" cap="none" spc="0" normalizeH="0" baseline="0" noProof="1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charset="0"/>
              <a:cs typeface="Comic Sans MS" panose="030F0702030302020204" charset="0"/>
              <a:sym typeface="+mn-ea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3200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cs typeface="Comic Sans MS" panose="030F0702030302020204" charset="0"/>
                <a:sym typeface="+mn-ea"/>
              </a:rPr>
              <a:t>wrote</a:t>
            </a:r>
            <a:endParaRPr kumimoji="0" lang="en-US" altLang="zh-CN" sz="3200" kern="1200" cap="none" spc="0" normalizeH="0" baseline="0" noProof="1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charset="0"/>
              <a:cs typeface="Comic Sans MS" panose="030F0702030302020204" charset="0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6" grpId="0"/>
      <p:bldP spid="5" grpId="0"/>
      <p:bldP spid="10" grpId="0"/>
      <p:bldP spid="13" grpId="0"/>
      <p:bldP spid="16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" name="文本框 13"/>
          <p:cNvSpPr txBox="1"/>
          <p:nvPr/>
        </p:nvSpPr>
        <p:spPr>
          <a:xfrm>
            <a:off x="847090" y="575310"/>
            <a:ext cx="8185785" cy="144526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p>
            <a:pPr marR="0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44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Last week I went to London.</a:t>
            </a:r>
            <a:endParaRPr kumimoji="0" lang="en-US" altLang="zh-CN" sz="4400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  <a:sym typeface="+mn-ea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44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It's an exciting city.</a:t>
            </a:r>
            <a:endParaRPr kumimoji="0" lang="en-US" altLang="zh-CN" sz="4400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  <a:sym typeface="+mn-ea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2170" y="2433638"/>
            <a:ext cx="4132263" cy="29797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文本框 15"/>
          <p:cNvSpPr txBox="1"/>
          <p:nvPr/>
        </p:nvSpPr>
        <p:spPr>
          <a:xfrm>
            <a:off x="5330825" y="3601085"/>
            <a:ext cx="1734185" cy="64516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p>
            <a:pPr marR="0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3600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air</a:t>
            </a:r>
            <a:r>
              <a:rPr kumimoji="0" lang="en-US" altLang="zh-CN" sz="36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p</a:t>
            </a:r>
            <a:r>
              <a:rPr kumimoji="0" lang="en-US" altLang="zh-CN" sz="3600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or</a:t>
            </a:r>
            <a:r>
              <a:rPr kumimoji="0" lang="en-US" altLang="zh-CN" sz="36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t</a:t>
            </a:r>
            <a:endParaRPr kumimoji="0" lang="en-US" altLang="zh-CN" sz="3600" kern="1200" cap="none" spc="0" normalizeH="0" baseline="0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47090" y="5629275"/>
            <a:ext cx="8982710" cy="64516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p>
            <a:pPr marR="0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3600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I went to the airport and took the plane.</a:t>
            </a:r>
            <a:endParaRPr kumimoji="0" lang="en-US" altLang="zh-CN" sz="3600" kern="1200" cap="none" spc="0" normalizeH="0" baseline="0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6" grpId="0" bldLvl="0" animBg="1"/>
      <p:bldP spid="2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矩形 1"/>
          <p:cNvSpPr/>
          <p:nvPr/>
        </p:nvSpPr>
        <p:spPr>
          <a:xfrm>
            <a:off x="2469833" y="2644775"/>
            <a:ext cx="7561262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x-none" sz="9600" dirty="0">
                <a:solidFill>
                  <a:srgbClr val="00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Snap ITC" panose="04040A07060A02020202" pitchFamily="2" charset="0"/>
              </a:rPr>
              <a:t>See you!</a:t>
            </a:r>
            <a:endParaRPr lang="zh-CN" altLang="en-US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</p:txBody>
      </p:sp>
    </p:spTree>
  </p:cSld>
  <p:clrMapOvr>
    <a:masterClrMapping/>
  </p:clrMapOvr>
  <p:transition spd="slow">
    <p:pull dir="r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7586" name="图片 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2310" y="813435"/>
            <a:ext cx="2974975" cy="2901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3861435" y="2620010"/>
            <a:ext cx="1206500" cy="58356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p>
            <a:pPr marR="0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32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h</a:t>
            </a:r>
            <a:r>
              <a:rPr kumimoji="0" lang="en-US" altLang="zh-CN" sz="3200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o</a:t>
            </a:r>
            <a:r>
              <a:rPr kumimoji="0" lang="en-US" altLang="zh-CN" sz="32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t</a:t>
            </a:r>
            <a:r>
              <a:rPr kumimoji="0" lang="en-US" altLang="zh-CN" sz="3200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e</a:t>
            </a:r>
            <a:r>
              <a:rPr kumimoji="0" lang="en-US" altLang="zh-CN" sz="32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l</a:t>
            </a:r>
            <a:endParaRPr kumimoji="0" lang="en-US" altLang="zh-CN" sz="3200" kern="1200" cap="none" spc="0" normalizeH="0" baseline="0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  <a:sym typeface="+mn-ea"/>
            </a:endParaRPr>
          </a:p>
        </p:txBody>
      </p:sp>
      <p:pic>
        <p:nvPicPr>
          <p:cNvPr id="67588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36920" y="813435"/>
            <a:ext cx="2662238" cy="2901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8859520" y="2620010"/>
            <a:ext cx="2310765" cy="58356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p>
            <a:pPr marR="0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32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r</a:t>
            </a:r>
            <a:r>
              <a:rPr kumimoji="0" lang="en-US" altLang="zh-CN" sz="3200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e</a:t>
            </a:r>
            <a:r>
              <a:rPr kumimoji="0" lang="en-US" altLang="zh-CN" sz="32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st</a:t>
            </a:r>
            <a:r>
              <a:rPr kumimoji="0" lang="en-US" altLang="zh-CN" sz="3200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au</a:t>
            </a:r>
            <a:r>
              <a:rPr kumimoji="0" lang="en-US" altLang="zh-CN" sz="32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r</a:t>
            </a:r>
            <a:r>
              <a:rPr kumimoji="0" lang="en-US" altLang="zh-CN" sz="3200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an</a:t>
            </a:r>
            <a:r>
              <a:rPr kumimoji="0" lang="en-US" altLang="zh-CN" sz="32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t</a:t>
            </a:r>
            <a:endParaRPr kumimoji="0" lang="en-US" altLang="zh-CN" sz="3200" kern="1200" cap="none" spc="0" normalizeH="0" baseline="0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99210" y="4686300"/>
            <a:ext cx="8076565" cy="58356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p>
            <a:pPr marR="0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3200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I lived at a hotel and ate at a restaurant.</a:t>
            </a:r>
            <a:endParaRPr kumimoji="0" lang="en-US" altLang="zh-CN" sz="3200" kern="1200" cap="none" spc="0" normalizeH="0" baseline="0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7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67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" name="文本框 15"/>
          <p:cNvSpPr txBox="1"/>
          <p:nvPr/>
        </p:nvSpPr>
        <p:spPr>
          <a:xfrm>
            <a:off x="7729220" y="2442845"/>
            <a:ext cx="1125220" cy="64516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p>
            <a:pPr marR="0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3600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taxi</a:t>
            </a:r>
            <a:endParaRPr kumimoji="0" lang="en-US" altLang="zh-CN" sz="3600" kern="1200" cap="none" spc="0" normalizeH="0" baseline="0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687320" y="5087620"/>
            <a:ext cx="6619240" cy="64516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p>
            <a:pPr marR="0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3600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I visited many places by taxi.</a:t>
            </a:r>
            <a:endParaRPr kumimoji="0" lang="en-US" altLang="zh-CN" sz="3600" kern="1200" cap="none" spc="0" normalizeH="0" baseline="0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  <a:sym typeface="+mn-ea"/>
            </a:endParaRPr>
          </a:p>
        </p:txBody>
      </p:sp>
      <p:pic>
        <p:nvPicPr>
          <p:cNvPr id="68612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47440" y="1091565"/>
            <a:ext cx="3175000" cy="31750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9634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5365" y="593725"/>
            <a:ext cx="2235200" cy="2536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740410" y="3648075"/>
            <a:ext cx="2785110" cy="119888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p>
            <a:pPr marR="0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36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   M</a:t>
            </a:r>
            <a:r>
              <a:rPr kumimoji="0" lang="en-US" altLang="zh-CN" sz="3600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u</a:t>
            </a:r>
            <a:r>
              <a:rPr kumimoji="0" lang="en-US" altLang="zh-CN" sz="36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s</a:t>
            </a:r>
            <a:r>
              <a:rPr kumimoji="0" lang="en-US" altLang="zh-CN" sz="3600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eu</a:t>
            </a:r>
            <a:r>
              <a:rPr kumimoji="0" lang="en-US" altLang="zh-CN" sz="36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m</a:t>
            </a:r>
            <a:endParaRPr kumimoji="0" lang="en-US" altLang="zh-CN" sz="3600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  <a:sym typeface="+mn-ea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en-US" altLang="zh-CN" sz="3600" kern="1200" cap="none" spc="0" normalizeH="0" baseline="0" noProof="0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 /</a:t>
            </a:r>
            <a:r>
              <a:rPr kumimoji="0" lang="en-US" altLang="zh-CN" sz="3600" kern="1200" cap="none" spc="0" normalizeH="0" baseline="0" noProof="0" dirty="0" err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m</a:t>
            </a:r>
            <a:r>
              <a:rPr kumimoji="0" lang="en-US" altLang="zh-CN" sz="3600" kern="1200" cap="none" spc="0" normalizeH="0" baseline="0" noProof="0" dirty="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ju</a:t>
            </a:r>
            <a:r>
              <a:rPr kumimoji="0" lang="en-US" altLang="zh-CN" sz="3600" kern="1200" cap="none" spc="0" normalizeH="0" baseline="0" noProof="0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ː'</a:t>
            </a:r>
            <a:r>
              <a:rPr kumimoji="0" lang="en-US" altLang="zh-CN" sz="3600" kern="1200" cap="none" spc="0" normalizeH="0" baseline="0" noProof="0" dirty="0" err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z</a:t>
            </a:r>
            <a:r>
              <a:rPr kumimoji="0" lang="en-US" altLang="zh-CN" sz="3600" kern="1200" cap="none" spc="0" normalizeH="0" baseline="0" noProof="0" dirty="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ɪə</a:t>
            </a:r>
            <a:r>
              <a:rPr kumimoji="0" lang="en-US" altLang="zh-CN" sz="3600" kern="1200" cap="none" spc="0" normalizeH="0" baseline="0" noProof="0" dirty="0" err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m</a:t>
            </a:r>
            <a:r>
              <a:rPr kumimoji="0" lang="en-US" altLang="zh-CN" sz="3600" kern="1200" cap="none" spc="0" normalizeH="0" baseline="0" noProof="0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/ </a:t>
            </a:r>
            <a:endParaRPr kumimoji="0" lang="en-US" altLang="zh-CN" sz="3600" b="1" i="1" kern="1200" cap="none" spc="0" normalizeH="0" baseline="0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pitchFamily="18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69636" name="图片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82205" y="903605"/>
            <a:ext cx="3402013" cy="2644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8393430" y="4000500"/>
            <a:ext cx="1579245" cy="64516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p>
            <a:pPr marR="0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36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c</a:t>
            </a:r>
            <a:r>
              <a:rPr kumimoji="0" lang="en-US" altLang="zh-CN" sz="3600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a</a:t>
            </a:r>
            <a:r>
              <a:rPr kumimoji="0" lang="en-US" altLang="zh-CN" sz="36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stle</a:t>
            </a:r>
            <a:endParaRPr kumimoji="0" lang="en-US" altLang="zh-CN" sz="3600" kern="1200" cap="none" spc="0" normalizeH="0" baseline="0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7135" y="5433695"/>
            <a:ext cx="10262235" cy="64516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p>
            <a:pPr marR="0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3600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I visited a museum, a theatre and a castle.</a:t>
            </a:r>
            <a:endParaRPr kumimoji="0" lang="en-US" altLang="zh-CN" sz="3600" kern="1200" cap="none" spc="0" normalizeH="0" baseline="0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  <a:sym typeface="+mn-ea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rcRect t="17892"/>
          <a:stretch>
            <a:fillRect/>
          </a:stretch>
        </p:blipFill>
        <p:spPr>
          <a:xfrm>
            <a:off x="4264024" y="903605"/>
            <a:ext cx="2887978" cy="2101850"/>
          </a:xfrm>
          <a:prstGeom prst="ellipse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4842510" y="3723640"/>
            <a:ext cx="2040890" cy="119888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p>
            <a:pPr marR="0" defTabSz="914400">
              <a:buClrTx/>
              <a:buSzTx/>
              <a:buFontTx/>
              <a:defRPr/>
            </a:pPr>
            <a:r>
              <a:rPr kumimoji="0" lang="en-US" altLang="zh-CN" sz="36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Th</a:t>
            </a:r>
            <a:r>
              <a:rPr kumimoji="0" lang="en-US" altLang="zh-CN" sz="3600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ea</a:t>
            </a:r>
            <a:r>
              <a:rPr kumimoji="0" lang="en-US" altLang="zh-CN" sz="3600" kern="1200" cap="none" spc="0" normalizeH="0" baseline="0" noProof="1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t</a:t>
            </a:r>
            <a:r>
              <a:rPr kumimoji="0" lang="en-US" altLang="zh-CN" sz="3600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re</a:t>
            </a:r>
            <a:r>
              <a:rPr kumimoji="0" lang="en-US" altLang="zh-CN" sz="3600" b="1" i="1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pitchFamily="18" charset="0"/>
                <a:ea typeface="宋体" panose="02010600030101010101" pitchFamily="2" charset="-122"/>
                <a:cs typeface="+mn-cs"/>
                <a:sym typeface="+mn-ea"/>
              </a:rPr>
              <a:t>          </a:t>
            </a:r>
            <a:r>
              <a:rPr kumimoji="0" lang="el-GR" altLang="zh-CN" sz="3600" kern="1200" cap="none" spc="0" normalizeH="0" baseline="0" noProof="0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/'θ</a:t>
            </a:r>
            <a:r>
              <a:rPr kumimoji="0" lang="en-US" altLang="zh-CN" sz="3600" kern="1200" cap="none" spc="0" normalizeH="0" baseline="0" noProof="0" dirty="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ɪə</a:t>
            </a:r>
            <a:r>
              <a:rPr kumimoji="0" lang="en-US" altLang="zh-CN" sz="3600" kern="1200" cap="none" spc="0" normalizeH="0" baseline="0" noProof="0" dirty="0" err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t</a:t>
            </a:r>
            <a:r>
              <a:rPr kumimoji="0" lang="en-US" altLang="zh-CN" sz="3600" kern="1200" cap="none" spc="0" normalizeH="0" baseline="0" noProof="0" dirty="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ə</a:t>
            </a:r>
            <a:r>
              <a:rPr kumimoji="0" lang="en-US" altLang="zh-CN" sz="3600" kern="1200" cap="none" spc="0" normalizeH="0" baseline="0" noProof="0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/ </a:t>
            </a:r>
            <a:endParaRPr kumimoji="0" lang="en-US" altLang="zh-CN" sz="3600" b="1" i="1" kern="1200" cap="none" spc="0" normalizeH="0" baseline="0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pitchFamily="18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0" grpId="0" bldLvl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" name="图片 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4068" y="2361883"/>
            <a:ext cx="3916362" cy="32686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794385" y="917575"/>
            <a:ext cx="8790940" cy="64516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p>
            <a:pPr marR="0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3600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But unfortunately,my money was stolen.</a:t>
            </a:r>
            <a:endParaRPr kumimoji="0" lang="en-US" altLang="zh-CN" sz="3600" kern="1200" cap="none" spc="0" normalizeH="0" baseline="0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454650" y="5630545"/>
            <a:ext cx="3175000" cy="64516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p>
            <a:pPr marR="0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36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p</a:t>
            </a:r>
            <a:r>
              <a:rPr kumimoji="0" lang="en-US" altLang="zh-CN" sz="3600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o</a:t>
            </a:r>
            <a:r>
              <a:rPr kumimoji="0" lang="en-US" altLang="zh-CN" sz="36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l</a:t>
            </a:r>
            <a:r>
              <a:rPr kumimoji="0" lang="en-US" altLang="zh-CN" sz="3600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i</a:t>
            </a:r>
            <a:r>
              <a:rPr kumimoji="0" lang="en-US" altLang="zh-CN" sz="36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ce st</a:t>
            </a:r>
            <a:r>
              <a:rPr kumimoji="0" lang="en-US" altLang="zh-CN" sz="3600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a</a:t>
            </a:r>
            <a:r>
              <a:rPr kumimoji="0" lang="en-US" altLang="zh-CN" sz="36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tion</a:t>
            </a:r>
            <a:endParaRPr kumimoji="0" lang="en-US" altLang="zh-CN" sz="3600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  <a:sym typeface="+mn-ea"/>
            </a:endParaRPr>
          </a:p>
        </p:txBody>
      </p:sp>
      <p:pic>
        <p:nvPicPr>
          <p:cNvPr id="70661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54333" y="2032318"/>
            <a:ext cx="3175000" cy="31750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0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" name="文本框 13"/>
          <p:cNvSpPr txBox="1"/>
          <p:nvPr/>
        </p:nvSpPr>
        <p:spPr>
          <a:xfrm>
            <a:off x="908368" y="552133"/>
            <a:ext cx="8326438" cy="119888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>
            <a:spAutoFit/>
          </a:bodyPr>
          <a:p>
            <a:pPr marR="0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36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At last, I found my money. </a:t>
            </a:r>
            <a:endParaRPr kumimoji="0" lang="en-US" altLang="zh-CN" sz="3600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  <a:sym typeface="+mn-ea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36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Then I wrote a postcard to my family.</a:t>
            </a:r>
            <a:endParaRPr kumimoji="0" lang="en-US" altLang="zh-CN" sz="3600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  <a:sym typeface="+mn-ea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07585" y="4167505"/>
            <a:ext cx="3717925" cy="2690495"/>
          </a:xfrm>
          <a:prstGeom prst="ellipse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8" y="2049463"/>
            <a:ext cx="3175000" cy="2565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4232275" y="2251075"/>
            <a:ext cx="2107565" cy="64516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p>
            <a:pPr marR="0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3600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pastcard</a:t>
            </a:r>
            <a:endParaRPr kumimoji="0" lang="en-US" altLang="zh-CN" sz="3600" kern="1200" cap="none" spc="0" normalizeH="0" baseline="0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374005" y="5514975"/>
            <a:ext cx="2655570" cy="64516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p>
            <a:pPr marR="0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36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p</a:t>
            </a:r>
            <a:r>
              <a:rPr kumimoji="0" lang="en-US" altLang="zh-CN" sz="3600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o</a:t>
            </a:r>
            <a:r>
              <a:rPr kumimoji="0" lang="en-US" altLang="zh-CN" sz="3600" kern="1200" cap="none" spc="0" normalizeH="0" baseline="0" noProof="1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st </a:t>
            </a:r>
            <a:r>
              <a:rPr kumimoji="0" lang="en-US" altLang="zh-CN" sz="3600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o</a:t>
            </a:r>
            <a:r>
              <a:rPr kumimoji="0" lang="en-US" altLang="zh-CN" sz="3600" kern="1200" cap="none" spc="0" normalizeH="0" baseline="0" noProof="1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ff</a:t>
            </a:r>
            <a:r>
              <a:rPr kumimoji="0" lang="en-US" altLang="zh-CN" sz="3600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i</a:t>
            </a:r>
            <a:r>
              <a:rPr kumimoji="0" lang="en-US" altLang="zh-CN" sz="3600" kern="1200" cap="none" spc="0" normalizeH="0" baseline="0" noProof="1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ce</a:t>
            </a:r>
            <a:endParaRPr kumimoji="0" lang="en-US" altLang="zh-CN" sz="3600" kern="1200" cap="none" spc="0" normalizeH="0" baseline="0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07431 0.001389 L 0.015903 0.005648 L 0.023333 0.007037 L 0.033958 0.008519 L 0.043472 0.011296 L 0.052986 0.014167 L 0.060417 0.016944 L 0.069931 0.019815 L 0.083681 0.023981 L 0.093264 0.026852 L 0.100694 0.031111 L 0.112292 0.036759 L 0.119722 0.039537 L 0.127153 0.043796 L 0.134583 0.048056 L 0.144097 0.053704 L 0.155764 0.060741 L 0.163194 0.065000 L 0.171667 0.072037 L 0.182222 0.077685 L 0.192847 0.084722 L 0.200208 0.091852 L 0.208681 0.097500 L 0.218264 0.103148 L 0.227778 0.108796 L 0.236250 0.115833 L 0.244722 0.122870 L 0.251111 0.132778 L 0.255347 0.144074 L 0.258472 0.155370 L 0.260625 0.165278 L 0.262708 0.176574 L 0.263819 0.186481 L 0.263819 0.196296 L 0.263819 0.207593 L 0.264861 0.218889 L 0.265903 0.230185 L 0.268056 0.242963 L 0.270139 0.252778 L 0.274375 0.262685 L 0.278611 0.272593 L 0.285000 0.282500 L 0.288194 0.292407 L 0.289236 0.302222 L 0.291319 0.312130 L 0.293472 0.323426 L 0.293472 0.333333 L 0.294514 0.343241 " pathEditMode="relative" ptsTypes="">
                                      <p:cBhvr>
                                        <p:cTn id="2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6" grpId="0" bldLvl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888490" y="5256530"/>
            <a:ext cx="5263515" cy="64516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3600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I like my happy journey.</a:t>
            </a:r>
            <a:endParaRPr kumimoji="0" lang="en-US" altLang="zh-CN" sz="3600" kern="1200" cap="none" spc="0" normalizeH="0" baseline="0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  <a:sym typeface="+mn-ea"/>
            </a:endParaRPr>
          </a:p>
        </p:txBody>
      </p:sp>
      <p:pic>
        <p:nvPicPr>
          <p:cNvPr id="72707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8173" y="665798"/>
            <a:ext cx="5211762" cy="390842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5777" name="图片 1"/>
          <p:cNvPicPr>
            <a:picLocks noChangeAspect="1"/>
          </p:cNvPicPr>
          <p:nvPr/>
        </p:nvPicPr>
        <p:blipFill>
          <a:blip r:embed="rId1"/>
          <a:srcRect b="42261"/>
          <a:stretch>
            <a:fillRect/>
          </a:stretch>
        </p:blipFill>
        <p:spPr>
          <a:xfrm>
            <a:off x="419100" y="1775460"/>
            <a:ext cx="10452735" cy="38309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515618" y="495296"/>
            <a:ext cx="4744720" cy="829946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800" b="1" i="0" u="none" strike="noStrike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Write the words</a:t>
            </a:r>
            <a:endParaRPr kumimoji="0" lang="zh-CN" altLang="en-US" sz="4800" b="1" i="0" u="none" strike="noStrike" kern="1200" cap="none" spc="0" normalizeH="0" baseline="0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16375" y="4868863"/>
            <a:ext cx="2220913" cy="52197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theatre</a:t>
            </a:r>
            <a:endParaRPr kumimoji="0" lang="en-US" altLang="zh-CN" sz="28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39950" y="4870133"/>
            <a:ext cx="2219325" cy="52197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restaurant</a:t>
            </a:r>
            <a:endParaRPr kumimoji="0" lang="en-US" altLang="zh-CN" sz="28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670233" y="4652963"/>
            <a:ext cx="2219325" cy="95313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police station</a:t>
            </a:r>
            <a:endParaRPr kumimoji="0" lang="en-US" altLang="zh-CN" sz="28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393940" y="4685348"/>
            <a:ext cx="2220913" cy="5835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p>
            <a:pPr marL="0" marR="0" lvl="0" algn="ctr" defTabSz="914400" rtl="0" eaLnBrk="1" fontAlgn="base" latinLnBrk="0" hangingPunct="1">
              <a:lnSpc>
                <a:spcPct val="10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castle</a:t>
            </a:r>
            <a:endParaRPr kumimoji="0" lang="en-US" altLang="zh-CN" sz="28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303703" y="4685348"/>
            <a:ext cx="2219325" cy="52197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post office</a:t>
            </a:r>
            <a:endParaRPr kumimoji="0" lang="en-US" altLang="zh-CN" sz="28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  <p:bldP spid="5" grpId="0"/>
      <p:bldP spid="7" grpId="0"/>
      <p:bldP spid="8" grpId="0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76290"/>
</p:tagLst>
</file>

<file path=ppt/tags/tag10.xml><?xml version="1.0" encoding="utf-8"?>
<p:tagLst xmlns:p="http://schemas.openxmlformats.org/presentationml/2006/main">
  <p:tag name="KSO_WM_BEAUTIFY_FLAG" val="#wm#"/>
  <p:tag name="KSO_WM_TEMPLATE_CATEGORY" val="custom"/>
  <p:tag name="KSO_WM_TEMPLATE_INDEX" val="20176290"/>
</p:tagLst>
</file>

<file path=ppt/tags/tag11.xml><?xml version="1.0" encoding="utf-8"?>
<p:tagLst xmlns:p="http://schemas.openxmlformats.org/presentationml/2006/main">
  <p:tag name="KSO_WM_BEAUTIFY_FLAG" val="#wm#"/>
  <p:tag name="KSO_WM_TEMPLATE_CATEGORY" val="custom"/>
  <p:tag name="KSO_WM_TEMPLATE_INDEX" val="20176290"/>
</p:tagLst>
</file>

<file path=ppt/tags/tag12.xml><?xml version="1.0" encoding="utf-8"?>
<p:tagLst xmlns:p="http://schemas.openxmlformats.org/presentationml/2006/main">
  <p:tag name="KSO_WM_BEAUTIFY_FLAG" val="#wm#"/>
  <p:tag name="KSO_WM_TEMPLATE_CATEGORY" val="custom"/>
  <p:tag name="KSO_WM_TEMPLATE_INDEX" val="20176290"/>
</p:tagLst>
</file>

<file path=ppt/tags/tag13.xml><?xml version="1.0" encoding="utf-8"?>
<p:tagLst xmlns:p="http://schemas.openxmlformats.org/presentationml/2006/main">
  <p:tag name="KSO_WM_BEAUTIFY_FLAG" val="#wm#"/>
  <p:tag name="KSO_WM_TEMPLATE_CATEGORY" val="custom"/>
  <p:tag name="KSO_WM_TEMPLATE_INDEX" val="20176290"/>
</p:tagLst>
</file>

<file path=ppt/tags/tag14.xml><?xml version="1.0" encoding="utf-8"?>
<p:tagLst xmlns:p="http://schemas.openxmlformats.org/presentationml/2006/main">
  <p:tag name="KSO_WM_BEAUTIFY_FLAG" val="#wm#"/>
  <p:tag name="KSO_WM_TEMPLATE_CATEGORY" val="custom"/>
  <p:tag name="KSO_WM_TEMPLATE_INDEX" val="20176290"/>
</p:tagLst>
</file>

<file path=ppt/tags/tag15.xml><?xml version="1.0" encoding="utf-8"?>
<p:tagLst xmlns:p="http://schemas.openxmlformats.org/presentationml/2006/main">
  <p:tag name="KSO_WM_BEAUTIFY_FLAG" val="#wm#"/>
  <p:tag name="KSO_WM_TEMPLATE_CATEGORY" val="custom"/>
  <p:tag name="KSO_WM_TEMPLATE_INDEX" val="20176290"/>
</p:tagLst>
</file>

<file path=ppt/tags/tag16.xml><?xml version="1.0" encoding="utf-8"?>
<p:tagLst xmlns:p="http://schemas.openxmlformats.org/presentationml/2006/main">
  <p:tag name="KSO_WM_BEAUTIFY_FLAG" val="#wm#"/>
  <p:tag name="KSO_WM_TEMPLATE_CATEGORY" val="custom"/>
  <p:tag name="KSO_WM_TEMPLATE_INDEX" val="20176290"/>
</p:tagLst>
</file>

<file path=ppt/tags/tag17.xml><?xml version="1.0" encoding="utf-8"?>
<p:tagLst xmlns:p="http://schemas.openxmlformats.org/presentationml/2006/main">
  <p:tag name="KSO_WM_BEAUTIFY_FLAG" val="#wm#"/>
  <p:tag name="KSO_WM_TEMPLATE_CATEGORY" val="custom"/>
  <p:tag name="KSO_WM_TEMPLATE_INDEX" val="20176290"/>
</p:tagLst>
</file>

<file path=ppt/tags/tag18.xml><?xml version="1.0" encoding="utf-8"?>
<p:tagLst xmlns:p="http://schemas.openxmlformats.org/presentationml/2006/main">
  <p:tag name="KSO_WM_BEAUTIFY_FLAG" val="#wm#"/>
  <p:tag name="KSO_WM_TEMPLATE_CATEGORY" val="custom"/>
  <p:tag name="KSO_WM_TEMPLATE_INDEX" val="20176290"/>
</p:tagLst>
</file>

<file path=ppt/tags/tag19.xml><?xml version="1.0" encoding="utf-8"?>
<p:tagLst xmlns:p="http://schemas.openxmlformats.org/presentationml/2006/main">
  <p:tag name="KSO_WM_BEAUTIFY_FLAG" val="#wm#"/>
  <p:tag name="KSO_WM_TEMPLATE_CATEGORY" val="custom"/>
  <p:tag name="KSO_WM_TEMPLATE_INDEX" val="20176290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76290"/>
</p:tagLst>
</file>

<file path=ppt/tags/tag20.xml><?xml version="1.0" encoding="utf-8"?>
<p:tagLst xmlns:p="http://schemas.openxmlformats.org/presentationml/2006/main">
  <p:tag name="KSO_WM_BEAUTIFY_FLAG" val="#wm#"/>
  <p:tag name="KSO_WM_TEMPLATE_CATEGORY" val="custom"/>
  <p:tag name="KSO_WM_TEMPLATE_INDEX" val="20176290"/>
</p:tagLst>
</file>

<file path=ppt/tags/tag21.xml><?xml version="1.0" encoding="utf-8"?>
<p:tagLst xmlns:p="http://schemas.openxmlformats.org/presentationml/2006/main">
  <p:tag name="KSO_WM_BEAUTIFY_FLAG" val="#wm#"/>
  <p:tag name="KSO_WM_TEMPLATE_CATEGORY" val="custom"/>
  <p:tag name="KSO_WM_TEMPLATE_INDEX" val="20176290"/>
</p:tagLst>
</file>

<file path=ppt/tags/tag22.xml><?xml version="1.0" encoding="utf-8"?>
<p:tagLst xmlns:p="http://schemas.openxmlformats.org/presentationml/2006/main">
  <p:tag name="KSO_WM_BEAUTIFY_FLAG" val="#wm#"/>
  <p:tag name="KSO_WM_TEMPLATE_CATEGORY" val="custom"/>
  <p:tag name="KSO_WM_TEMPLATE_INDEX" val="20176290"/>
</p:tagLst>
</file>

<file path=ppt/tags/tag23.xml><?xml version="1.0" encoding="utf-8"?>
<p:tagLst xmlns:p="http://schemas.openxmlformats.org/presentationml/2006/main">
  <p:tag name="KSO_WM_BEAUTIFY_FLAG" val="#wm#"/>
  <p:tag name="KSO_WM_TEMPLATE_CATEGORY" val="custom"/>
  <p:tag name="KSO_WM_TEMPLATE_INDEX" val="20176290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COMBINE_RELATE_SLIDE_ID" val="background30174447_1"/>
  <p:tag name="KSO_WM_TEMPLATE_CATEGORY" val="custom"/>
  <p:tag name="KSO_WM_TEMPLATE_INDEX" val="20176290"/>
  <p:tag name="KSO_WM_TEMPLATE_SUBCATEGORY" val="combine"/>
  <p:tag name="KSO_WM_TEMPLATE_THUMBS_INDEX" val="1、4、5、8、12、13、20、26、31"/>
</p:tagLst>
</file>

<file path=ppt/tags/tag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76290"/>
  <p:tag name="KSO_WM_UNIT_TYPE" val="a"/>
  <p:tag name="KSO_WM_UNIT_INDEX" val="1"/>
  <p:tag name="KSO_WM_UNIT_LAYERLEVEL" val="1"/>
  <p:tag name="KSO_WM_UNIT_VALUE" val="9"/>
  <p:tag name="KSO_WM_UNIT_ISCONTENTSTITLE" val="0"/>
  <p:tag name="KSO_WM_UNIT_HIGHLIGHT" val="0"/>
  <p:tag name="KSO_WM_UNIT_COMPATIBLE" val="0"/>
  <p:tag name="KSO_WM_UNIT_CLEAR" val="0"/>
  <p:tag name="KSO_WM_UNIT_ID" val="custom20176290_1*a*1"/>
  <p:tag name="KSO_WM_UNIT_PRESET_TEXT" val="LEOPARD"/>
</p:tagLst>
</file>

<file path=ppt/tags/tag5.xml><?xml version="1.0" encoding="utf-8"?>
<p:tagLst xmlns:p="http://schemas.openxmlformats.org/presentationml/2006/main">
  <p:tag name="KSO_WM_TEMPLATE_THUMBS_INDEX" val="1、4、5、8、12、13、20、26、31、"/>
  <p:tag name="KSO_WM_SLIDE_ID" val="custom20176290_1"/>
  <p:tag name="KSO_WM_TEMPLATE_SUBCATEGORY" val="combine"/>
  <p:tag name="KSO_WM_SLIDE_TYPE" val="title"/>
  <p:tag name="KSO_WM_SLIDE_SUBTYPE" val="defaultBlank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76290"/>
  <p:tag name="KSO_WM_SLIDE_LAYOUT" val="a_b"/>
  <p:tag name="KSO_WM_SLIDE_LAYOUT_CNT" val="1_1"/>
  <p:tag name="KSO_WM_COMBINE_RELATE_SLIDE_ID" val="background30174447_1"/>
  <p:tag name="KSO_WM_DIAGRAM_GROUP_CODE" val="-1"/>
  <p:tag name="KSO_WM_SLIDE_MODEL_TYPE" val="cover"/>
</p:tagLst>
</file>

<file path=ppt/tags/tag6.xml><?xml version="1.0" encoding="utf-8"?>
<p:tagLst xmlns:p="http://schemas.openxmlformats.org/presentationml/2006/main">
  <p:tag name="KSO_WM_BEAUTIFY_FLAG" val="#wm#"/>
  <p:tag name="KSO_WM_TEMPLATE_CATEGORY" val="custom"/>
  <p:tag name="KSO_WM_TEMPLATE_INDEX" val="20176290"/>
</p:tagLst>
</file>

<file path=ppt/tags/tag7.xml><?xml version="1.0" encoding="utf-8"?>
<p:tagLst xmlns:p="http://schemas.openxmlformats.org/presentationml/2006/main">
  <p:tag name="KSO_WM_BEAUTIFY_FLAG" val="#wm#"/>
  <p:tag name="KSO_WM_TEMPLATE_CATEGORY" val="custom"/>
  <p:tag name="KSO_WM_TEMPLATE_INDEX" val="20176290"/>
</p:tagLst>
</file>

<file path=ppt/tags/tag8.xml><?xml version="1.0" encoding="utf-8"?>
<p:tagLst xmlns:p="http://schemas.openxmlformats.org/presentationml/2006/main">
  <p:tag name="KSO_WM_BEAUTIFY_FLAG" val="#wm#"/>
  <p:tag name="KSO_WM_TEMPLATE_CATEGORY" val="custom"/>
  <p:tag name="KSO_WM_TEMPLATE_INDEX" val="20176290"/>
</p:tagLst>
</file>

<file path=ppt/tags/tag9.xml><?xml version="1.0" encoding="utf-8"?>
<p:tagLst xmlns:p="http://schemas.openxmlformats.org/presentationml/2006/main">
  <p:tag name="KSO_WM_BEAUTIFY_FLAG" val="#wm#"/>
  <p:tag name="KSO_WM_TEMPLATE_CATEGORY" val="custom"/>
  <p:tag name="KSO_WM_TEMPLATE_INDEX" val="20176290"/>
</p:tagLst>
</file>

<file path=ppt/theme/theme1.xml><?xml version="1.0" encoding="utf-8"?>
<a:theme xmlns:a="http://schemas.openxmlformats.org/drawingml/2006/main" name="1_自定义设计方案">
  <a:themeElements>
    <a:clrScheme name="703pm">
      <a:dk1>
        <a:sysClr val="windowText" lastClr="000000"/>
      </a:dk1>
      <a:lt1>
        <a:sysClr val="window" lastClr="FFFFFF"/>
      </a:lt1>
      <a:dk2>
        <a:srgbClr val="385723"/>
      </a:dk2>
      <a:lt2>
        <a:srgbClr val="FFFDF7"/>
      </a:lt2>
      <a:accent1>
        <a:srgbClr val="548235"/>
      </a:accent1>
      <a:accent2>
        <a:srgbClr val="48453E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2485</Words>
  <Application>WPS 演示</Application>
  <PresentationFormat>宽屏</PresentationFormat>
  <Paragraphs>237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5" baseType="lpstr">
      <vt:lpstr>Arial</vt:lpstr>
      <vt:lpstr>宋体</vt:lpstr>
      <vt:lpstr>Wingdings</vt:lpstr>
      <vt:lpstr>微软雅黑</vt:lpstr>
      <vt:lpstr>Comic Sans MS</vt:lpstr>
      <vt:lpstr>Georgia</vt:lpstr>
      <vt:lpstr>Snap ITC</vt:lpstr>
      <vt:lpstr>Arial Unicode MS</vt:lpstr>
      <vt:lpstr>黑体</vt:lpstr>
      <vt:lpstr>Tahoma</vt:lpstr>
      <vt:lpstr>GWIPA</vt:lpstr>
      <vt:lpstr>Gill Sans MT</vt:lpstr>
      <vt:lpstr>Gabriola</vt:lpstr>
      <vt:lpstr>Gigi</vt:lpstr>
      <vt:lpstr>1_自定义设计方案</vt:lpstr>
      <vt:lpstr>Start 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she</cp:lastModifiedBy>
  <cp:revision>90</cp:revision>
  <dcterms:created xsi:type="dcterms:W3CDTF">2019-06-19T02:08:00Z</dcterms:created>
  <dcterms:modified xsi:type="dcterms:W3CDTF">2020-11-12T14:24:02Z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2052-11.1.0.10116</vt:lpwstr>
  </property>
</Properties>
</file>