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571" r:id="rId3"/>
    <p:sldId id="579" r:id="rId4"/>
    <p:sldId id="580" r:id="rId5"/>
    <p:sldId id="584" r:id="rId6"/>
    <p:sldId id="585" r:id="rId7"/>
    <p:sldId id="588" r:id="rId8"/>
    <p:sldId id="587" r:id="rId9"/>
    <p:sldId id="593" r:id="rId10"/>
    <p:sldId id="595" r:id="rId11"/>
    <p:sldId id="599" r:id="rId12"/>
    <p:sldId id="601" r:id="rId13"/>
    <p:sldId id="609" r:id="rId14"/>
    <p:sldId id="611" r:id="rId15"/>
    <p:sldId id="613" r:id="rId16"/>
    <p:sldId id="614" r:id="rId17"/>
    <p:sldId id="628" r:id="rId18"/>
    <p:sldId id="596" r:id="rId19"/>
    <p:sldId id="615" r:id="rId20"/>
    <p:sldId id="616" r:id="rId21"/>
    <p:sldId id="600" r:id="rId22"/>
    <p:sldId id="597" r:id="rId23"/>
    <p:sldId id="598" r:id="rId24"/>
    <p:sldId id="617" r:id="rId25"/>
    <p:sldId id="618" r:id="rId26"/>
    <p:sldId id="629" r:id="rId27"/>
    <p:sldId id="607" r:id="rId28"/>
    <p:sldId id="619" r:id="rId29"/>
    <p:sldId id="608" r:id="rId30"/>
    <p:sldId id="620" r:id="rId31"/>
    <p:sldId id="3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91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7" d="100"/>
          <a:sy n="87" d="100"/>
        </p:scale>
        <p:origin x="581" y="77"/>
      </p:cViewPr>
      <p:guideLst>
        <p:guide orient="horz" pos="2160"/>
        <p:guide pos="391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2020/12/20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4347478" y="1693840"/>
            <a:ext cx="3470320" cy="34703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4504943" y="1837944"/>
            <a:ext cx="3182112" cy="318211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4812463" y="3713120"/>
            <a:ext cx="2567077" cy="113253"/>
            <a:chOff x="-3175" y="5446713"/>
            <a:chExt cx="12198351" cy="538163"/>
          </a:xfrm>
          <a:solidFill>
            <a:schemeClr val="accent1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109538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-3175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11949113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12098338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"/>
            <p:cNvSpPr/>
            <p:nvPr/>
          </p:nvSpPr>
          <p:spPr bwMode="auto">
            <a:xfrm>
              <a:off x="7705725" y="5446713"/>
              <a:ext cx="4221163" cy="166688"/>
            </a:xfrm>
            <a:custGeom>
              <a:avLst/>
              <a:gdLst>
                <a:gd name="T0" fmla="*/ 1290 w 1319"/>
                <a:gd name="T1" fmla="*/ 0 h 51"/>
                <a:gd name="T2" fmla="*/ 1262 w 1319"/>
                <a:gd name="T3" fmla="*/ 18 h 51"/>
                <a:gd name="T4" fmla="*/ 469 w 1319"/>
                <a:gd name="T5" fmla="*/ 18 h 51"/>
                <a:gd name="T6" fmla="*/ 0 w 1319"/>
                <a:gd name="T7" fmla="*/ 21 h 51"/>
                <a:gd name="T8" fmla="*/ 0 w 1319"/>
                <a:gd name="T9" fmla="*/ 30 h 51"/>
                <a:gd name="T10" fmla="*/ 471 w 1319"/>
                <a:gd name="T11" fmla="*/ 33 h 51"/>
                <a:gd name="T12" fmla="*/ 1262 w 1319"/>
                <a:gd name="T13" fmla="*/ 33 h 51"/>
                <a:gd name="T14" fmla="*/ 1290 w 1319"/>
                <a:gd name="T15" fmla="*/ 51 h 51"/>
                <a:gd name="T16" fmla="*/ 1319 w 1319"/>
                <a:gd name="T17" fmla="*/ 26 h 51"/>
                <a:gd name="T18" fmla="*/ 1290 w 1319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9" h="51">
                  <a:moveTo>
                    <a:pt x="1290" y="0"/>
                  </a:moveTo>
                  <a:cubicBezTo>
                    <a:pt x="1276" y="0"/>
                    <a:pt x="1265" y="7"/>
                    <a:pt x="1262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71" y="18"/>
                    <a:pt x="230" y="19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29" y="32"/>
                    <a:pt x="470" y="33"/>
                    <a:pt x="471" y="33"/>
                  </a:cubicBezTo>
                  <a:cubicBezTo>
                    <a:pt x="1262" y="33"/>
                    <a:pt x="1262" y="33"/>
                    <a:pt x="1262" y="33"/>
                  </a:cubicBezTo>
                  <a:cubicBezTo>
                    <a:pt x="1265" y="44"/>
                    <a:pt x="1276" y="51"/>
                    <a:pt x="1290" y="51"/>
                  </a:cubicBezTo>
                  <a:cubicBezTo>
                    <a:pt x="1306" y="51"/>
                    <a:pt x="1319" y="40"/>
                    <a:pt x="1319" y="26"/>
                  </a:cubicBezTo>
                  <a:cubicBezTo>
                    <a:pt x="1319" y="11"/>
                    <a:pt x="1306" y="0"/>
                    <a:pt x="1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4359275" y="5462588"/>
              <a:ext cx="3346450" cy="522288"/>
            </a:xfrm>
            <a:custGeom>
              <a:avLst/>
              <a:gdLst>
                <a:gd name="T0" fmla="*/ 972 w 1046"/>
                <a:gd name="T1" fmla="*/ 17 h 160"/>
                <a:gd name="T2" fmla="*/ 889 w 1046"/>
                <a:gd name="T3" fmla="*/ 2 h 160"/>
                <a:gd name="T4" fmla="*/ 889 w 1046"/>
                <a:gd name="T5" fmla="*/ 2 h 160"/>
                <a:gd name="T6" fmla="*/ 836 w 1046"/>
                <a:gd name="T7" fmla="*/ 6 h 160"/>
                <a:gd name="T8" fmla="*/ 734 w 1046"/>
                <a:gd name="T9" fmla="*/ 6 h 160"/>
                <a:gd name="T10" fmla="*/ 543 w 1046"/>
                <a:gd name="T11" fmla="*/ 64 h 160"/>
                <a:gd name="T12" fmla="*/ 352 w 1046"/>
                <a:gd name="T13" fmla="*/ 6 h 160"/>
                <a:gd name="T14" fmla="*/ 250 w 1046"/>
                <a:gd name="T15" fmla="*/ 6 h 160"/>
                <a:gd name="T16" fmla="*/ 197 w 1046"/>
                <a:gd name="T17" fmla="*/ 2 h 160"/>
                <a:gd name="T18" fmla="*/ 197 w 1046"/>
                <a:gd name="T19" fmla="*/ 2 h 160"/>
                <a:gd name="T20" fmla="*/ 114 w 1046"/>
                <a:gd name="T21" fmla="*/ 17 h 160"/>
                <a:gd name="T22" fmla="*/ 0 w 1046"/>
                <a:gd name="T23" fmla="*/ 16 h 160"/>
                <a:gd name="T24" fmla="*/ 0 w 1046"/>
                <a:gd name="T25" fmla="*/ 26 h 160"/>
                <a:gd name="T26" fmla="*/ 98 w 1046"/>
                <a:gd name="T27" fmla="*/ 25 h 160"/>
                <a:gd name="T28" fmla="*/ 75 w 1046"/>
                <a:gd name="T29" fmla="*/ 43 h 160"/>
                <a:gd name="T30" fmla="*/ 54 w 1046"/>
                <a:gd name="T31" fmla="*/ 97 h 160"/>
                <a:gd name="T32" fmla="*/ 199 w 1046"/>
                <a:gd name="T33" fmla="*/ 137 h 160"/>
                <a:gd name="T34" fmla="*/ 199 w 1046"/>
                <a:gd name="T35" fmla="*/ 137 h 160"/>
                <a:gd name="T36" fmla="*/ 197 w 1046"/>
                <a:gd name="T37" fmla="*/ 135 h 160"/>
                <a:gd name="T38" fmla="*/ 194 w 1046"/>
                <a:gd name="T39" fmla="*/ 126 h 160"/>
                <a:gd name="T40" fmla="*/ 57 w 1046"/>
                <a:gd name="T41" fmla="*/ 95 h 160"/>
                <a:gd name="T42" fmla="*/ 123 w 1046"/>
                <a:gd name="T43" fmla="*/ 16 h 160"/>
                <a:gd name="T44" fmla="*/ 226 w 1046"/>
                <a:gd name="T45" fmla="*/ 11 h 160"/>
                <a:gd name="T46" fmla="*/ 175 w 1046"/>
                <a:gd name="T47" fmla="*/ 39 h 160"/>
                <a:gd name="T48" fmla="*/ 179 w 1046"/>
                <a:gd name="T49" fmla="*/ 40 h 160"/>
                <a:gd name="T50" fmla="*/ 234 w 1046"/>
                <a:gd name="T51" fmla="*/ 13 h 160"/>
                <a:gd name="T52" fmla="*/ 438 w 1046"/>
                <a:gd name="T53" fmla="*/ 75 h 160"/>
                <a:gd name="T54" fmla="*/ 543 w 1046"/>
                <a:gd name="T55" fmla="*/ 117 h 160"/>
                <a:gd name="T56" fmla="*/ 648 w 1046"/>
                <a:gd name="T57" fmla="*/ 75 h 160"/>
                <a:gd name="T58" fmla="*/ 852 w 1046"/>
                <a:gd name="T59" fmla="*/ 13 h 160"/>
                <a:gd name="T60" fmla="*/ 907 w 1046"/>
                <a:gd name="T61" fmla="*/ 40 h 160"/>
                <a:gd name="T62" fmla="*/ 911 w 1046"/>
                <a:gd name="T63" fmla="*/ 39 h 160"/>
                <a:gd name="T64" fmla="*/ 860 w 1046"/>
                <a:gd name="T65" fmla="*/ 11 h 160"/>
                <a:gd name="T66" fmla="*/ 962 w 1046"/>
                <a:gd name="T67" fmla="*/ 16 h 160"/>
                <a:gd name="T68" fmla="*/ 1029 w 1046"/>
                <a:gd name="T69" fmla="*/ 95 h 160"/>
                <a:gd name="T70" fmla="*/ 892 w 1046"/>
                <a:gd name="T71" fmla="*/ 126 h 160"/>
                <a:gd name="T72" fmla="*/ 888 w 1046"/>
                <a:gd name="T73" fmla="*/ 135 h 160"/>
                <a:gd name="T74" fmla="*/ 887 w 1046"/>
                <a:gd name="T75" fmla="*/ 137 h 160"/>
                <a:gd name="T76" fmla="*/ 887 w 1046"/>
                <a:gd name="T77" fmla="*/ 137 h 160"/>
                <a:gd name="T78" fmla="*/ 1032 w 1046"/>
                <a:gd name="T79" fmla="*/ 97 h 160"/>
                <a:gd name="T80" fmla="*/ 1011 w 1046"/>
                <a:gd name="T81" fmla="*/ 43 h 160"/>
                <a:gd name="T82" fmla="*/ 988 w 1046"/>
                <a:gd name="T83" fmla="*/ 25 h 160"/>
                <a:gd name="T84" fmla="*/ 1046 w 1046"/>
                <a:gd name="T85" fmla="*/ 25 h 160"/>
                <a:gd name="T86" fmla="*/ 1046 w 1046"/>
                <a:gd name="T87" fmla="*/ 16 h 160"/>
                <a:gd name="T88" fmla="*/ 972 w 1046"/>
                <a:gd name="T89" fmla="*/ 17 h 160"/>
                <a:gd name="T90" fmla="*/ 646 w 1046"/>
                <a:gd name="T91" fmla="*/ 58 h 160"/>
                <a:gd name="T92" fmla="*/ 543 w 1046"/>
                <a:gd name="T93" fmla="*/ 98 h 160"/>
                <a:gd name="T94" fmla="*/ 440 w 1046"/>
                <a:gd name="T95" fmla="*/ 58 h 160"/>
                <a:gd name="T96" fmla="*/ 267 w 1046"/>
                <a:gd name="T97" fmla="*/ 8 h 160"/>
                <a:gd name="T98" fmla="*/ 277 w 1046"/>
                <a:gd name="T99" fmla="*/ 8 h 160"/>
                <a:gd name="T100" fmla="*/ 509 w 1046"/>
                <a:gd name="T101" fmla="*/ 66 h 160"/>
                <a:gd name="T102" fmla="*/ 543 w 1046"/>
                <a:gd name="T103" fmla="*/ 78 h 160"/>
                <a:gd name="T104" fmla="*/ 576 w 1046"/>
                <a:gd name="T105" fmla="*/ 66 h 160"/>
                <a:gd name="T106" fmla="*/ 809 w 1046"/>
                <a:gd name="T107" fmla="*/ 8 h 160"/>
                <a:gd name="T108" fmla="*/ 819 w 1046"/>
                <a:gd name="T109" fmla="*/ 8 h 160"/>
                <a:gd name="T110" fmla="*/ 646 w 1046"/>
                <a:gd name="T111" fmla="*/ 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6" h="160">
                  <a:moveTo>
                    <a:pt x="972" y="17"/>
                  </a:moveTo>
                  <a:cubicBezTo>
                    <a:pt x="948" y="6"/>
                    <a:pt x="919" y="2"/>
                    <a:pt x="889" y="2"/>
                  </a:cubicBezTo>
                  <a:cubicBezTo>
                    <a:pt x="889" y="2"/>
                    <a:pt x="889" y="2"/>
                    <a:pt x="889" y="2"/>
                  </a:cubicBezTo>
                  <a:cubicBezTo>
                    <a:pt x="872" y="2"/>
                    <a:pt x="854" y="3"/>
                    <a:pt x="836" y="6"/>
                  </a:cubicBezTo>
                  <a:cubicBezTo>
                    <a:pt x="803" y="0"/>
                    <a:pt x="767" y="2"/>
                    <a:pt x="734" y="6"/>
                  </a:cubicBezTo>
                  <a:cubicBezTo>
                    <a:pt x="683" y="12"/>
                    <a:pt x="614" y="37"/>
                    <a:pt x="543" y="64"/>
                  </a:cubicBezTo>
                  <a:cubicBezTo>
                    <a:pt x="472" y="37"/>
                    <a:pt x="403" y="12"/>
                    <a:pt x="352" y="6"/>
                  </a:cubicBezTo>
                  <a:cubicBezTo>
                    <a:pt x="319" y="2"/>
                    <a:pt x="283" y="0"/>
                    <a:pt x="250" y="6"/>
                  </a:cubicBezTo>
                  <a:cubicBezTo>
                    <a:pt x="232" y="3"/>
                    <a:pt x="214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67" y="2"/>
                    <a:pt x="138" y="6"/>
                    <a:pt x="114" y="17"/>
                  </a:cubicBezTo>
                  <a:cubicBezTo>
                    <a:pt x="77" y="16"/>
                    <a:pt x="38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3" y="25"/>
                    <a:pt x="65" y="25"/>
                    <a:pt x="98" y="25"/>
                  </a:cubicBezTo>
                  <a:cubicBezTo>
                    <a:pt x="89" y="30"/>
                    <a:pt x="82" y="36"/>
                    <a:pt x="75" y="43"/>
                  </a:cubicBezTo>
                  <a:cubicBezTo>
                    <a:pt x="59" y="58"/>
                    <a:pt x="51" y="77"/>
                    <a:pt x="54" y="97"/>
                  </a:cubicBezTo>
                  <a:cubicBezTo>
                    <a:pt x="62" y="146"/>
                    <a:pt x="139" y="160"/>
                    <a:pt x="199" y="137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6"/>
                    <a:pt x="198" y="135"/>
                    <a:pt x="197" y="135"/>
                  </a:cubicBezTo>
                  <a:cubicBezTo>
                    <a:pt x="197" y="135"/>
                    <a:pt x="194" y="126"/>
                    <a:pt x="194" y="126"/>
                  </a:cubicBezTo>
                  <a:cubicBezTo>
                    <a:pt x="145" y="145"/>
                    <a:pt x="65" y="150"/>
                    <a:pt x="57" y="95"/>
                  </a:cubicBezTo>
                  <a:cubicBezTo>
                    <a:pt x="52" y="56"/>
                    <a:pt x="90" y="27"/>
                    <a:pt x="123" y="16"/>
                  </a:cubicBezTo>
                  <a:cubicBezTo>
                    <a:pt x="154" y="7"/>
                    <a:pt x="189" y="6"/>
                    <a:pt x="226" y="11"/>
                  </a:cubicBezTo>
                  <a:cubicBezTo>
                    <a:pt x="207" y="17"/>
                    <a:pt x="190" y="26"/>
                    <a:pt x="175" y="39"/>
                  </a:cubicBezTo>
                  <a:cubicBezTo>
                    <a:pt x="174" y="41"/>
                    <a:pt x="174" y="43"/>
                    <a:pt x="179" y="40"/>
                  </a:cubicBezTo>
                  <a:cubicBezTo>
                    <a:pt x="194" y="26"/>
                    <a:pt x="214" y="17"/>
                    <a:pt x="234" y="13"/>
                  </a:cubicBezTo>
                  <a:cubicBezTo>
                    <a:pt x="307" y="24"/>
                    <a:pt x="384" y="55"/>
                    <a:pt x="438" y="75"/>
                  </a:cubicBezTo>
                  <a:cubicBezTo>
                    <a:pt x="474" y="89"/>
                    <a:pt x="508" y="103"/>
                    <a:pt x="543" y="117"/>
                  </a:cubicBezTo>
                  <a:cubicBezTo>
                    <a:pt x="578" y="103"/>
                    <a:pt x="612" y="89"/>
                    <a:pt x="648" y="75"/>
                  </a:cubicBezTo>
                  <a:cubicBezTo>
                    <a:pt x="702" y="55"/>
                    <a:pt x="779" y="24"/>
                    <a:pt x="852" y="13"/>
                  </a:cubicBezTo>
                  <a:cubicBezTo>
                    <a:pt x="872" y="17"/>
                    <a:pt x="892" y="26"/>
                    <a:pt x="907" y="40"/>
                  </a:cubicBezTo>
                  <a:cubicBezTo>
                    <a:pt x="911" y="43"/>
                    <a:pt x="912" y="41"/>
                    <a:pt x="911" y="39"/>
                  </a:cubicBezTo>
                  <a:cubicBezTo>
                    <a:pt x="896" y="26"/>
                    <a:pt x="879" y="17"/>
                    <a:pt x="860" y="11"/>
                  </a:cubicBezTo>
                  <a:cubicBezTo>
                    <a:pt x="897" y="6"/>
                    <a:pt x="932" y="7"/>
                    <a:pt x="962" y="16"/>
                  </a:cubicBezTo>
                  <a:cubicBezTo>
                    <a:pt x="996" y="27"/>
                    <a:pt x="1034" y="56"/>
                    <a:pt x="1029" y="95"/>
                  </a:cubicBezTo>
                  <a:cubicBezTo>
                    <a:pt x="1021" y="150"/>
                    <a:pt x="941" y="145"/>
                    <a:pt x="892" y="126"/>
                  </a:cubicBezTo>
                  <a:cubicBezTo>
                    <a:pt x="892" y="126"/>
                    <a:pt x="888" y="135"/>
                    <a:pt x="888" y="135"/>
                  </a:cubicBezTo>
                  <a:cubicBezTo>
                    <a:pt x="888" y="135"/>
                    <a:pt x="888" y="136"/>
                    <a:pt x="887" y="137"/>
                  </a:cubicBezTo>
                  <a:cubicBezTo>
                    <a:pt x="887" y="137"/>
                    <a:pt x="887" y="137"/>
                    <a:pt x="887" y="137"/>
                  </a:cubicBezTo>
                  <a:cubicBezTo>
                    <a:pt x="947" y="160"/>
                    <a:pt x="1024" y="146"/>
                    <a:pt x="1032" y="97"/>
                  </a:cubicBezTo>
                  <a:cubicBezTo>
                    <a:pt x="1035" y="77"/>
                    <a:pt x="1026" y="58"/>
                    <a:pt x="1011" y="43"/>
                  </a:cubicBezTo>
                  <a:cubicBezTo>
                    <a:pt x="1004" y="36"/>
                    <a:pt x="997" y="30"/>
                    <a:pt x="988" y="25"/>
                  </a:cubicBezTo>
                  <a:cubicBezTo>
                    <a:pt x="1007" y="25"/>
                    <a:pt x="1027" y="25"/>
                    <a:pt x="1046" y="25"/>
                  </a:cubicBezTo>
                  <a:cubicBezTo>
                    <a:pt x="1046" y="16"/>
                    <a:pt x="1046" y="16"/>
                    <a:pt x="1046" y="16"/>
                  </a:cubicBezTo>
                  <a:cubicBezTo>
                    <a:pt x="1021" y="16"/>
                    <a:pt x="996" y="16"/>
                    <a:pt x="972" y="17"/>
                  </a:cubicBezTo>
                  <a:close/>
                  <a:moveTo>
                    <a:pt x="646" y="58"/>
                  </a:moveTo>
                  <a:cubicBezTo>
                    <a:pt x="611" y="70"/>
                    <a:pt x="577" y="84"/>
                    <a:pt x="543" y="98"/>
                  </a:cubicBezTo>
                  <a:cubicBezTo>
                    <a:pt x="509" y="84"/>
                    <a:pt x="475" y="70"/>
                    <a:pt x="440" y="58"/>
                  </a:cubicBezTo>
                  <a:cubicBezTo>
                    <a:pt x="405" y="45"/>
                    <a:pt x="337" y="20"/>
                    <a:pt x="267" y="8"/>
                  </a:cubicBezTo>
                  <a:cubicBezTo>
                    <a:pt x="270" y="8"/>
                    <a:pt x="273" y="8"/>
                    <a:pt x="277" y="8"/>
                  </a:cubicBezTo>
                  <a:cubicBezTo>
                    <a:pt x="345" y="8"/>
                    <a:pt x="433" y="37"/>
                    <a:pt x="509" y="66"/>
                  </a:cubicBezTo>
                  <a:cubicBezTo>
                    <a:pt x="521" y="70"/>
                    <a:pt x="532" y="74"/>
                    <a:pt x="543" y="78"/>
                  </a:cubicBezTo>
                  <a:cubicBezTo>
                    <a:pt x="554" y="74"/>
                    <a:pt x="565" y="70"/>
                    <a:pt x="576" y="66"/>
                  </a:cubicBezTo>
                  <a:cubicBezTo>
                    <a:pt x="653" y="37"/>
                    <a:pt x="741" y="8"/>
                    <a:pt x="809" y="8"/>
                  </a:cubicBezTo>
                  <a:cubicBezTo>
                    <a:pt x="812" y="8"/>
                    <a:pt x="816" y="8"/>
                    <a:pt x="819" y="8"/>
                  </a:cubicBezTo>
                  <a:cubicBezTo>
                    <a:pt x="749" y="20"/>
                    <a:pt x="681" y="45"/>
                    <a:pt x="6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265113" y="5446713"/>
              <a:ext cx="4094163" cy="166688"/>
            </a:xfrm>
            <a:custGeom>
              <a:avLst/>
              <a:gdLst>
                <a:gd name="T0" fmla="*/ 850 w 1279"/>
                <a:gd name="T1" fmla="*/ 18 h 51"/>
                <a:gd name="T2" fmla="*/ 57 w 1279"/>
                <a:gd name="T3" fmla="*/ 18 h 51"/>
                <a:gd name="T4" fmla="*/ 29 w 1279"/>
                <a:gd name="T5" fmla="*/ 0 h 51"/>
                <a:gd name="T6" fmla="*/ 0 w 1279"/>
                <a:gd name="T7" fmla="*/ 26 h 51"/>
                <a:gd name="T8" fmla="*/ 29 w 1279"/>
                <a:gd name="T9" fmla="*/ 51 h 51"/>
                <a:gd name="T10" fmla="*/ 57 w 1279"/>
                <a:gd name="T11" fmla="*/ 33 h 51"/>
                <a:gd name="T12" fmla="*/ 847 w 1279"/>
                <a:gd name="T13" fmla="*/ 33 h 51"/>
                <a:gd name="T14" fmla="*/ 1279 w 1279"/>
                <a:gd name="T15" fmla="*/ 31 h 51"/>
                <a:gd name="T16" fmla="*/ 1279 w 1279"/>
                <a:gd name="T17" fmla="*/ 21 h 51"/>
                <a:gd name="T18" fmla="*/ 850 w 1279"/>
                <a:gd name="T1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9" h="51">
                  <a:moveTo>
                    <a:pt x="850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4" y="7"/>
                    <a:pt x="42" y="0"/>
                    <a:pt x="29" y="0"/>
                  </a:cubicBezTo>
                  <a:cubicBezTo>
                    <a:pt x="13" y="0"/>
                    <a:pt x="0" y="11"/>
                    <a:pt x="0" y="26"/>
                  </a:cubicBezTo>
                  <a:cubicBezTo>
                    <a:pt x="0" y="40"/>
                    <a:pt x="13" y="51"/>
                    <a:pt x="29" y="51"/>
                  </a:cubicBezTo>
                  <a:cubicBezTo>
                    <a:pt x="42" y="51"/>
                    <a:pt x="54" y="44"/>
                    <a:pt x="57" y="33"/>
                  </a:cubicBezTo>
                  <a:cubicBezTo>
                    <a:pt x="847" y="33"/>
                    <a:pt x="847" y="33"/>
                    <a:pt x="847" y="33"/>
                  </a:cubicBezTo>
                  <a:cubicBezTo>
                    <a:pt x="849" y="33"/>
                    <a:pt x="1062" y="32"/>
                    <a:pt x="1279" y="31"/>
                  </a:cubicBezTo>
                  <a:cubicBezTo>
                    <a:pt x="1279" y="21"/>
                    <a:pt x="1279" y="21"/>
                    <a:pt x="1279" y="21"/>
                  </a:cubicBezTo>
                  <a:cubicBezTo>
                    <a:pt x="1062" y="19"/>
                    <a:pt x="848" y="18"/>
                    <a:pt x="85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40" y="1143000"/>
            <a:ext cx="4718904" cy="4681728"/>
          </a:xfrm>
          <a:prstGeom prst="rect">
            <a:avLst/>
          </a:prstGeom>
        </p:spPr>
      </p:pic>
      <p:sp>
        <p:nvSpPr>
          <p:cNvPr id="38" name="Oval 64"/>
          <p:cNvSpPr>
            <a:spLocks noChangeArrowheads="1"/>
          </p:cNvSpPr>
          <p:nvPr userDrawn="1"/>
        </p:nvSpPr>
        <p:spPr bwMode="auto">
          <a:xfrm>
            <a:off x="6071063" y="2415039"/>
            <a:ext cx="49875" cy="498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39" name="Oval 65"/>
          <p:cNvSpPr>
            <a:spLocks noChangeArrowheads="1"/>
          </p:cNvSpPr>
          <p:nvPr userDrawn="1"/>
        </p:nvSpPr>
        <p:spPr bwMode="auto">
          <a:xfrm>
            <a:off x="6104674" y="2470335"/>
            <a:ext cx="65054" cy="65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0" name="Oval 66"/>
          <p:cNvSpPr>
            <a:spLocks noChangeArrowheads="1"/>
          </p:cNvSpPr>
          <p:nvPr userDrawn="1"/>
        </p:nvSpPr>
        <p:spPr bwMode="auto">
          <a:xfrm>
            <a:off x="6021188" y="2470335"/>
            <a:ext cx="65054" cy="65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1" name="Freeform 67"/>
          <p:cNvSpPr/>
          <p:nvPr userDrawn="1"/>
        </p:nvSpPr>
        <p:spPr bwMode="auto">
          <a:xfrm>
            <a:off x="6109011" y="2518041"/>
            <a:ext cx="238532" cy="340450"/>
          </a:xfrm>
          <a:custGeom>
            <a:avLst/>
            <a:gdLst>
              <a:gd name="T0" fmla="*/ 658 w 980"/>
              <a:gd name="T1" fmla="*/ 0 h 1399"/>
              <a:gd name="T2" fmla="*/ 0 w 980"/>
              <a:gd name="T3" fmla="*/ 657 h 1399"/>
              <a:gd name="T4" fmla="*/ 0 w 980"/>
              <a:gd name="T5" fmla="*/ 1399 h 1399"/>
              <a:gd name="T6" fmla="*/ 3 w 980"/>
              <a:gd name="T7" fmla="*/ 1399 h 1399"/>
              <a:gd name="T8" fmla="*/ 502 w 980"/>
              <a:gd name="T9" fmla="*/ 846 h 1399"/>
              <a:gd name="T10" fmla="*/ 980 w 980"/>
              <a:gd name="T11" fmla="*/ 84 h 1399"/>
              <a:gd name="T12" fmla="*/ 658 w 980"/>
              <a:gd name="T13" fmla="*/ 0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0" h="1399">
                <a:moveTo>
                  <a:pt x="658" y="0"/>
                </a:moveTo>
                <a:cubicBezTo>
                  <a:pt x="295" y="0"/>
                  <a:pt x="0" y="294"/>
                  <a:pt x="0" y="657"/>
                </a:cubicBezTo>
                <a:cubicBezTo>
                  <a:pt x="0" y="1399"/>
                  <a:pt x="0" y="1399"/>
                  <a:pt x="0" y="1399"/>
                </a:cubicBezTo>
                <a:cubicBezTo>
                  <a:pt x="3" y="1399"/>
                  <a:pt x="3" y="1399"/>
                  <a:pt x="3" y="1399"/>
                </a:cubicBezTo>
                <a:cubicBezTo>
                  <a:pt x="283" y="1370"/>
                  <a:pt x="502" y="1134"/>
                  <a:pt x="502" y="846"/>
                </a:cubicBezTo>
                <a:cubicBezTo>
                  <a:pt x="502" y="511"/>
                  <a:pt x="697" y="221"/>
                  <a:pt x="980" y="84"/>
                </a:cubicBezTo>
                <a:cubicBezTo>
                  <a:pt x="885" y="30"/>
                  <a:pt x="775" y="0"/>
                  <a:pt x="6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2" name="Freeform 68"/>
          <p:cNvSpPr/>
          <p:nvPr userDrawn="1"/>
        </p:nvSpPr>
        <p:spPr bwMode="auto">
          <a:xfrm>
            <a:off x="5844457" y="2518041"/>
            <a:ext cx="238532" cy="340450"/>
          </a:xfrm>
          <a:custGeom>
            <a:avLst/>
            <a:gdLst>
              <a:gd name="T0" fmla="*/ 322 w 980"/>
              <a:gd name="T1" fmla="*/ 0 h 1399"/>
              <a:gd name="T2" fmla="*/ 0 w 980"/>
              <a:gd name="T3" fmla="*/ 84 h 1399"/>
              <a:gd name="T4" fmla="*/ 479 w 980"/>
              <a:gd name="T5" fmla="*/ 846 h 1399"/>
              <a:gd name="T6" fmla="*/ 977 w 980"/>
              <a:gd name="T7" fmla="*/ 1399 h 1399"/>
              <a:gd name="T8" fmla="*/ 980 w 980"/>
              <a:gd name="T9" fmla="*/ 1399 h 1399"/>
              <a:gd name="T10" fmla="*/ 980 w 980"/>
              <a:gd name="T11" fmla="*/ 657 h 1399"/>
              <a:gd name="T12" fmla="*/ 322 w 980"/>
              <a:gd name="T13" fmla="*/ 0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0" h="1399">
                <a:moveTo>
                  <a:pt x="322" y="0"/>
                </a:moveTo>
                <a:cubicBezTo>
                  <a:pt x="205" y="0"/>
                  <a:pt x="96" y="30"/>
                  <a:pt x="0" y="84"/>
                </a:cubicBezTo>
                <a:cubicBezTo>
                  <a:pt x="283" y="221"/>
                  <a:pt x="479" y="511"/>
                  <a:pt x="479" y="846"/>
                </a:cubicBezTo>
                <a:cubicBezTo>
                  <a:pt x="479" y="1134"/>
                  <a:pt x="697" y="1370"/>
                  <a:pt x="977" y="1399"/>
                </a:cubicBezTo>
                <a:cubicBezTo>
                  <a:pt x="980" y="1399"/>
                  <a:pt x="980" y="1399"/>
                  <a:pt x="980" y="1399"/>
                </a:cubicBezTo>
                <a:cubicBezTo>
                  <a:pt x="980" y="657"/>
                  <a:pt x="980" y="657"/>
                  <a:pt x="980" y="657"/>
                </a:cubicBezTo>
                <a:cubicBezTo>
                  <a:pt x="980" y="294"/>
                  <a:pt x="685" y="0"/>
                  <a:pt x="3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922664" y="2972126"/>
            <a:ext cx="4346672" cy="662819"/>
          </a:xfrm>
        </p:spPr>
        <p:txBody>
          <a:bodyPr anchor="b">
            <a:normAutofit/>
          </a:bodyPr>
          <a:lstStyle>
            <a:lvl1pPr algn="ctr">
              <a:defRPr sz="4000" b="1"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22664" y="4045360"/>
            <a:ext cx="4346671" cy="723767"/>
          </a:xfrm>
        </p:spPr>
        <p:txBody>
          <a:bodyPr/>
          <a:lstStyle>
            <a:lvl1pPr marL="0" indent="0" algn="ctr">
              <a:buNone/>
              <a:defRPr sz="2400">
                <a:blipFill>
                  <a:blip r:embed="rId4"/>
                  <a:tile tx="0" ty="0" sx="100000" sy="100000" flip="none" algn="tl"/>
                </a:blip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384" y="1536192"/>
            <a:ext cx="3870976" cy="3840480"/>
          </a:xfrm>
          <a:prstGeom prst="rect">
            <a:avLst/>
          </a:prstGeom>
        </p:spPr>
      </p:pic>
      <p:sp>
        <p:nvSpPr>
          <p:cNvPr id="9" name="椭圆 8"/>
          <p:cNvSpPr/>
          <p:nvPr userDrawn="1"/>
        </p:nvSpPr>
        <p:spPr>
          <a:xfrm>
            <a:off x="4671627" y="1975623"/>
            <a:ext cx="2846747" cy="28467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4800798" y="2093833"/>
            <a:ext cx="2610326" cy="261032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671626" y="2266288"/>
            <a:ext cx="2846748" cy="2325423"/>
          </a:xfrm>
        </p:spPr>
        <p:txBody>
          <a:bodyPr anchor="ctr">
            <a:normAutofit/>
          </a:bodyPr>
          <a:lstStyle>
            <a:lvl1pPr algn="dist">
              <a:defRPr sz="4400" b="1">
                <a:blipFill>
                  <a:blip r:embed="rId3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30827"/>
            <a:ext cx="5157787" cy="73070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30827"/>
            <a:ext cx="5183188" cy="73070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40" y="1143000"/>
            <a:ext cx="4718904" cy="4681728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347478" y="1693840"/>
            <a:ext cx="3470320" cy="34703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04943" y="1837944"/>
            <a:ext cx="3182112" cy="318211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844457" y="2415039"/>
            <a:ext cx="503086" cy="443452"/>
            <a:chOff x="5844457" y="2415039"/>
            <a:chExt cx="503086" cy="443452"/>
          </a:xfrm>
        </p:grpSpPr>
        <p:sp>
          <p:nvSpPr>
            <p:cNvPr id="10" name="Oval 64"/>
            <p:cNvSpPr>
              <a:spLocks noChangeArrowheads="1"/>
            </p:cNvSpPr>
            <p:nvPr/>
          </p:nvSpPr>
          <p:spPr bwMode="auto">
            <a:xfrm>
              <a:off x="6071063" y="2415039"/>
              <a:ext cx="49875" cy="498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6104674" y="2470335"/>
              <a:ext cx="65054" cy="65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Oval 66"/>
            <p:cNvSpPr>
              <a:spLocks noChangeArrowheads="1"/>
            </p:cNvSpPr>
            <p:nvPr/>
          </p:nvSpPr>
          <p:spPr bwMode="auto">
            <a:xfrm>
              <a:off x="6021188" y="2470335"/>
              <a:ext cx="65054" cy="65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7"/>
            <p:cNvSpPr/>
            <p:nvPr/>
          </p:nvSpPr>
          <p:spPr bwMode="auto">
            <a:xfrm>
              <a:off x="6109011" y="2518041"/>
              <a:ext cx="238532" cy="340450"/>
            </a:xfrm>
            <a:custGeom>
              <a:avLst/>
              <a:gdLst>
                <a:gd name="T0" fmla="*/ 658 w 980"/>
                <a:gd name="T1" fmla="*/ 0 h 1399"/>
                <a:gd name="T2" fmla="*/ 0 w 980"/>
                <a:gd name="T3" fmla="*/ 657 h 1399"/>
                <a:gd name="T4" fmla="*/ 0 w 980"/>
                <a:gd name="T5" fmla="*/ 1399 h 1399"/>
                <a:gd name="T6" fmla="*/ 3 w 980"/>
                <a:gd name="T7" fmla="*/ 1399 h 1399"/>
                <a:gd name="T8" fmla="*/ 502 w 980"/>
                <a:gd name="T9" fmla="*/ 846 h 1399"/>
                <a:gd name="T10" fmla="*/ 980 w 980"/>
                <a:gd name="T11" fmla="*/ 84 h 1399"/>
                <a:gd name="T12" fmla="*/ 658 w 980"/>
                <a:gd name="T1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1399">
                  <a:moveTo>
                    <a:pt x="658" y="0"/>
                  </a:moveTo>
                  <a:cubicBezTo>
                    <a:pt x="295" y="0"/>
                    <a:pt x="0" y="294"/>
                    <a:pt x="0" y="657"/>
                  </a:cubicBezTo>
                  <a:cubicBezTo>
                    <a:pt x="0" y="1399"/>
                    <a:pt x="0" y="1399"/>
                    <a:pt x="0" y="1399"/>
                  </a:cubicBezTo>
                  <a:cubicBezTo>
                    <a:pt x="3" y="1399"/>
                    <a:pt x="3" y="1399"/>
                    <a:pt x="3" y="1399"/>
                  </a:cubicBezTo>
                  <a:cubicBezTo>
                    <a:pt x="283" y="1370"/>
                    <a:pt x="502" y="1134"/>
                    <a:pt x="502" y="846"/>
                  </a:cubicBezTo>
                  <a:cubicBezTo>
                    <a:pt x="502" y="511"/>
                    <a:pt x="697" y="221"/>
                    <a:pt x="980" y="84"/>
                  </a:cubicBezTo>
                  <a:cubicBezTo>
                    <a:pt x="885" y="30"/>
                    <a:pt x="775" y="0"/>
                    <a:pt x="6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8"/>
            <p:cNvSpPr/>
            <p:nvPr/>
          </p:nvSpPr>
          <p:spPr bwMode="auto">
            <a:xfrm>
              <a:off x="5844457" y="2518041"/>
              <a:ext cx="238532" cy="340450"/>
            </a:xfrm>
            <a:custGeom>
              <a:avLst/>
              <a:gdLst>
                <a:gd name="T0" fmla="*/ 322 w 980"/>
                <a:gd name="T1" fmla="*/ 0 h 1399"/>
                <a:gd name="T2" fmla="*/ 0 w 980"/>
                <a:gd name="T3" fmla="*/ 84 h 1399"/>
                <a:gd name="T4" fmla="*/ 479 w 980"/>
                <a:gd name="T5" fmla="*/ 846 h 1399"/>
                <a:gd name="T6" fmla="*/ 977 w 980"/>
                <a:gd name="T7" fmla="*/ 1399 h 1399"/>
                <a:gd name="T8" fmla="*/ 980 w 980"/>
                <a:gd name="T9" fmla="*/ 1399 h 1399"/>
                <a:gd name="T10" fmla="*/ 980 w 980"/>
                <a:gd name="T11" fmla="*/ 657 h 1399"/>
                <a:gd name="T12" fmla="*/ 322 w 980"/>
                <a:gd name="T1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1399">
                  <a:moveTo>
                    <a:pt x="322" y="0"/>
                  </a:moveTo>
                  <a:cubicBezTo>
                    <a:pt x="205" y="0"/>
                    <a:pt x="96" y="30"/>
                    <a:pt x="0" y="84"/>
                  </a:cubicBezTo>
                  <a:cubicBezTo>
                    <a:pt x="283" y="221"/>
                    <a:pt x="479" y="511"/>
                    <a:pt x="479" y="846"/>
                  </a:cubicBezTo>
                  <a:cubicBezTo>
                    <a:pt x="479" y="1134"/>
                    <a:pt x="697" y="1370"/>
                    <a:pt x="977" y="1399"/>
                  </a:cubicBezTo>
                  <a:cubicBezTo>
                    <a:pt x="980" y="1399"/>
                    <a:pt x="980" y="1399"/>
                    <a:pt x="980" y="1399"/>
                  </a:cubicBezTo>
                  <a:cubicBezTo>
                    <a:pt x="980" y="657"/>
                    <a:pt x="980" y="657"/>
                    <a:pt x="980" y="657"/>
                  </a:cubicBezTo>
                  <a:cubicBezTo>
                    <a:pt x="980" y="294"/>
                    <a:pt x="685" y="0"/>
                    <a:pt x="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12463" y="3713120"/>
            <a:ext cx="2567077" cy="113253"/>
            <a:chOff x="-3175" y="5446713"/>
            <a:chExt cx="12198351" cy="538163"/>
          </a:xfrm>
          <a:solidFill>
            <a:schemeClr val="accent6">
              <a:lumMod val="75000"/>
            </a:schemeClr>
          </a:solidFill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109538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-3175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11949113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auto">
            <a:xfrm>
              <a:off x="12098338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7705725" y="5446713"/>
              <a:ext cx="4221163" cy="166688"/>
            </a:xfrm>
            <a:custGeom>
              <a:avLst/>
              <a:gdLst>
                <a:gd name="T0" fmla="*/ 1290 w 1319"/>
                <a:gd name="T1" fmla="*/ 0 h 51"/>
                <a:gd name="T2" fmla="*/ 1262 w 1319"/>
                <a:gd name="T3" fmla="*/ 18 h 51"/>
                <a:gd name="T4" fmla="*/ 469 w 1319"/>
                <a:gd name="T5" fmla="*/ 18 h 51"/>
                <a:gd name="T6" fmla="*/ 0 w 1319"/>
                <a:gd name="T7" fmla="*/ 21 h 51"/>
                <a:gd name="T8" fmla="*/ 0 w 1319"/>
                <a:gd name="T9" fmla="*/ 30 h 51"/>
                <a:gd name="T10" fmla="*/ 471 w 1319"/>
                <a:gd name="T11" fmla="*/ 33 h 51"/>
                <a:gd name="T12" fmla="*/ 1262 w 1319"/>
                <a:gd name="T13" fmla="*/ 33 h 51"/>
                <a:gd name="T14" fmla="*/ 1290 w 1319"/>
                <a:gd name="T15" fmla="*/ 51 h 51"/>
                <a:gd name="T16" fmla="*/ 1319 w 1319"/>
                <a:gd name="T17" fmla="*/ 26 h 51"/>
                <a:gd name="T18" fmla="*/ 1290 w 1319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9" h="51">
                  <a:moveTo>
                    <a:pt x="1290" y="0"/>
                  </a:moveTo>
                  <a:cubicBezTo>
                    <a:pt x="1276" y="0"/>
                    <a:pt x="1265" y="7"/>
                    <a:pt x="1262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71" y="18"/>
                    <a:pt x="230" y="19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29" y="32"/>
                    <a:pt x="470" y="33"/>
                    <a:pt x="471" y="33"/>
                  </a:cubicBezTo>
                  <a:cubicBezTo>
                    <a:pt x="1262" y="33"/>
                    <a:pt x="1262" y="33"/>
                    <a:pt x="1262" y="33"/>
                  </a:cubicBezTo>
                  <a:cubicBezTo>
                    <a:pt x="1265" y="44"/>
                    <a:pt x="1276" y="51"/>
                    <a:pt x="1290" y="51"/>
                  </a:cubicBezTo>
                  <a:cubicBezTo>
                    <a:pt x="1306" y="51"/>
                    <a:pt x="1319" y="40"/>
                    <a:pt x="1319" y="26"/>
                  </a:cubicBezTo>
                  <a:cubicBezTo>
                    <a:pt x="1319" y="11"/>
                    <a:pt x="1306" y="0"/>
                    <a:pt x="1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4359275" y="5462588"/>
              <a:ext cx="3346450" cy="522288"/>
            </a:xfrm>
            <a:custGeom>
              <a:avLst/>
              <a:gdLst>
                <a:gd name="T0" fmla="*/ 972 w 1046"/>
                <a:gd name="T1" fmla="*/ 17 h 160"/>
                <a:gd name="T2" fmla="*/ 889 w 1046"/>
                <a:gd name="T3" fmla="*/ 2 h 160"/>
                <a:gd name="T4" fmla="*/ 889 w 1046"/>
                <a:gd name="T5" fmla="*/ 2 h 160"/>
                <a:gd name="T6" fmla="*/ 836 w 1046"/>
                <a:gd name="T7" fmla="*/ 6 h 160"/>
                <a:gd name="T8" fmla="*/ 734 w 1046"/>
                <a:gd name="T9" fmla="*/ 6 h 160"/>
                <a:gd name="T10" fmla="*/ 543 w 1046"/>
                <a:gd name="T11" fmla="*/ 64 h 160"/>
                <a:gd name="T12" fmla="*/ 352 w 1046"/>
                <a:gd name="T13" fmla="*/ 6 h 160"/>
                <a:gd name="T14" fmla="*/ 250 w 1046"/>
                <a:gd name="T15" fmla="*/ 6 h 160"/>
                <a:gd name="T16" fmla="*/ 197 w 1046"/>
                <a:gd name="T17" fmla="*/ 2 h 160"/>
                <a:gd name="T18" fmla="*/ 197 w 1046"/>
                <a:gd name="T19" fmla="*/ 2 h 160"/>
                <a:gd name="T20" fmla="*/ 114 w 1046"/>
                <a:gd name="T21" fmla="*/ 17 h 160"/>
                <a:gd name="T22" fmla="*/ 0 w 1046"/>
                <a:gd name="T23" fmla="*/ 16 h 160"/>
                <a:gd name="T24" fmla="*/ 0 w 1046"/>
                <a:gd name="T25" fmla="*/ 26 h 160"/>
                <a:gd name="T26" fmla="*/ 98 w 1046"/>
                <a:gd name="T27" fmla="*/ 25 h 160"/>
                <a:gd name="T28" fmla="*/ 75 w 1046"/>
                <a:gd name="T29" fmla="*/ 43 h 160"/>
                <a:gd name="T30" fmla="*/ 54 w 1046"/>
                <a:gd name="T31" fmla="*/ 97 h 160"/>
                <a:gd name="T32" fmla="*/ 199 w 1046"/>
                <a:gd name="T33" fmla="*/ 137 h 160"/>
                <a:gd name="T34" fmla="*/ 199 w 1046"/>
                <a:gd name="T35" fmla="*/ 137 h 160"/>
                <a:gd name="T36" fmla="*/ 197 w 1046"/>
                <a:gd name="T37" fmla="*/ 135 h 160"/>
                <a:gd name="T38" fmla="*/ 194 w 1046"/>
                <a:gd name="T39" fmla="*/ 126 h 160"/>
                <a:gd name="T40" fmla="*/ 57 w 1046"/>
                <a:gd name="T41" fmla="*/ 95 h 160"/>
                <a:gd name="T42" fmla="*/ 123 w 1046"/>
                <a:gd name="T43" fmla="*/ 16 h 160"/>
                <a:gd name="T44" fmla="*/ 226 w 1046"/>
                <a:gd name="T45" fmla="*/ 11 h 160"/>
                <a:gd name="T46" fmla="*/ 175 w 1046"/>
                <a:gd name="T47" fmla="*/ 39 h 160"/>
                <a:gd name="T48" fmla="*/ 179 w 1046"/>
                <a:gd name="T49" fmla="*/ 40 h 160"/>
                <a:gd name="T50" fmla="*/ 234 w 1046"/>
                <a:gd name="T51" fmla="*/ 13 h 160"/>
                <a:gd name="T52" fmla="*/ 438 w 1046"/>
                <a:gd name="T53" fmla="*/ 75 h 160"/>
                <a:gd name="T54" fmla="*/ 543 w 1046"/>
                <a:gd name="T55" fmla="*/ 117 h 160"/>
                <a:gd name="T56" fmla="*/ 648 w 1046"/>
                <a:gd name="T57" fmla="*/ 75 h 160"/>
                <a:gd name="T58" fmla="*/ 852 w 1046"/>
                <a:gd name="T59" fmla="*/ 13 h 160"/>
                <a:gd name="T60" fmla="*/ 907 w 1046"/>
                <a:gd name="T61" fmla="*/ 40 h 160"/>
                <a:gd name="T62" fmla="*/ 911 w 1046"/>
                <a:gd name="T63" fmla="*/ 39 h 160"/>
                <a:gd name="T64" fmla="*/ 860 w 1046"/>
                <a:gd name="T65" fmla="*/ 11 h 160"/>
                <a:gd name="T66" fmla="*/ 962 w 1046"/>
                <a:gd name="T67" fmla="*/ 16 h 160"/>
                <a:gd name="T68" fmla="*/ 1029 w 1046"/>
                <a:gd name="T69" fmla="*/ 95 h 160"/>
                <a:gd name="T70" fmla="*/ 892 w 1046"/>
                <a:gd name="T71" fmla="*/ 126 h 160"/>
                <a:gd name="T72" fmla="*/ 888 w 1046"/>
                <a:gd name="T73" fmla="*/ 135 h 160"/>
                <a:gd name="T74" fmla="*/ 887 w 1046"/>
                <a:gd name="T75" fmla="*/ 137 h 160"/>
                <a:gd name="T76" fmla="*/ 887 w 1046"/>
                <a:gd name="T77" fmla="*/ 137 h 160"/>
                <a:gd name="T78" fmla="*/ 1032 w 1046"/>
                <a:gd name="T79" fmla="*/ 97 h 160"/>
                <a:gd name="T80" fmla="*/ 1011 w 1046"/>
                <a:gd name="T81" fmla="*/ 43 h 160"/>
                <a:gd name="T82" fmla="*/ 988 w 1046"/>
                <a:gd name="T83" fmla="*/ 25 h 160"/>
                <a:gd name="T84" fmla="*/ 1046 w 1046"/>
                <a:gd name="T85" fmla="*/ 25 h 160"/>
                <a:gd name="T86" fmla="*/ 1046 w 1046"/>
                <a:gd name="T87" fmla="*/ 16 h 160"/>
                <a:gd name="T88" fmla="*/ 972 w 1046"/>
                <a:gd name="T89" fmla="*/ 17 h 160"/>
                <a:gd name="T90" fmla="*/ 646 w 1046"/>
                <a:gd name="T91" fmla="*/ 58 h 160"/>
                <a:gd name="T92" fmla="*/ 543 w 1046"/>
                <a:gd name="T93" fmla="*/ 98 h 160"/>
                <a:gd name="T94" fmla="*/ 440 w 1046"/>
                <a:gd name="T95" fmla="*/ 58 h 160"/>
                <a:gd name="T96" fmla="*/ 267 w 1046"/>
                <a:gd name="T97" fmla="*/ 8 h 160"/>
                <a:gd name="T98" fmla="*/ 277 w 1046"/>
                <a:gd name="T99" fmla="*/ 8 h 160"/>
                <a:gd name="T100" fmla="*/ 509 w 1046"/>
                <a:gd name="T101" fmla="*/ 66 h 160"/>
                <a:gd name="T102" fmla="*/ 543 w 1046"/>
                <a:gd name="T103" fmla="*/ 78 h 160"/>
                <a:gd name="T104" fmla="*/ 576 w 1046"/>
                <a:gd name="T105" fmla="*/ 66 h 160"/>
                <a:gd name="T106" fmla="*/ 809 w 1046"/>
                <a:gd name="T107" fmla="*/ 8 h 160"/>
                <a:gd name="T108" fmla="*/ 819 w 1046"/>
                <a:gd name="T109" fmla="*/ 8 h 160"/>
                <a:gd name="T110" fmla="*/ 646 w 1046"/>
                <a:gd name="T111" fmla="*/ 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6" h="160">
                  <a:moveTo>
                    <a:pt x="972" y="17"/>
                  </a:moveTo>
                  <a:cubicBezTo>
                    <a:pt x="948" y="6"/>
                    <a:pt x="919" y="2"/>
                    <a:pt x="889" y="2"/>
                  </a:cubicBezTo>
                  <a:cubicBezTo>
                    <a:pt x="889" y="2"/>
                    <a:pt x="889" y="2"/>
                    <a:pt x="889" y="2"/>
                  </a:cubicBezTo>
                  <a:cubicBezTo>
                    <a:pt x="872" y="2"/>
                    <a:pt x="854" y="3"/>
                    <a:pt x="836" y="6"/>
                  </a:cubicBezTo>
                  <a:cubicBezTo>
                    <a:pt x="803" y="0"/>
                    <a:pt x="767" y="2"/>
                    <a:pt x="734" y="6"/>
                  </a:cubicBezTo>
                  <a:cubicBezTo>
                    <a:pt x="683" y="12"/>
                    <a:pt x="614" y="37"/>
                    <a:pt x="543" y="64"/>
                  </a:cubicBezTo>
                  <a:cubicBezTo>
                    <a:pt x="472" y="37"/>
                    <a:pt x="403" y="12"/>
                    <a:pt x="352" y="6"/>
                  </a:cubicBezTo>
                  <a:cubicBezTo>
                    <a:pt x="319" y="2"/>
                    <a:pt x="283" y="0"/>
                    <a:pt x="250" y="6"/>
                  </a:cubicBezTo>
                  <a:cubicBezTo>
                    <a:pt x="232" y="3"/>
                    <a:pt x="214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67" y="2"/>
                    <a:pt x="138" y="6"/>
                    <a:pt x="114" y="17"/>
                  </a:cubicBezTo>
                  <a:cubicBezTo>
                    <a:pt x="77" y="16"/>
                    <a:pt x="38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3" y="25"/>
                    <a:pt x="65" y="25"/>
                    <a:pt x="98" y="25"/>
                  </a:cubicBezTo>
                  <a:cubicBezTo>
                    <a:pt x="89" y="30"/>
                    <a:pt x="82" y="36"/>
                    <a:pt x="75" y="43"/>
                  </a:cubicBezTo>
                  <a:cubicBezTo>
                    <a:pt x="59" y="58"/>
                    <a:pt x="51" y="77"/>
                    <a:pt x="54" y="97"/>
                  </a:cubicBezTo>
                  <a:cubicBezTo>
                    <a:pt x="62" y="146"/>
                    <a:pt x="139" y="160"/>
                    <a:pt x="199" y="137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6"/>
                    <a:pt x="198" y="135"/>
                    <a:pt x="197" y="135"/>
                  </a:cubicBezTo>
                  <a:cubicBezTo>
                    <a:pt x="197" y="135"/>
                    <a:pt x="194" y="126"/>
                    <a:pt x="194" y="126"/>
                  </a:cubicBezTo>
                  <a:cubicBezTo>
                    <a:pt x="145" y="145"/>
                    <a:pt x="65" y="150"/>
                    <a:pt x="57" y="95"/>
                  </a:cubicBezTo>
                  <a:cubicBezTo>
                    <a:pt x="52" y="56"/>
                    <a:pt x="90" y="27"/>
                    <a:pt x="123" y="16"/>
                  </a:cubicBezTo>
                  <a:cubicBezTo>
                    <a:pt x="154" y="7"/>
                    <a:pt x="189" y="6"/>
                    <a:pt x="226" y="11"/>
                  </a:cubicBezTo>
                  <a:cubicBezTo>
                    <a:pt x="207" y="17"/>
                    <a:pt x="190" y="26"/>
                    <a:pt x="175" y="39"/>
                  </a:cubicBezTo>
                  <a:cubicBezTo>
                    <a:pt x="174" y="41"/>
                    <a:pt x="174" y="43"/>
                    <a:pt x="179" y="40"/>
                  </a:cubicBezTo>
                  <a:cubicBezTo>
                    <a:pt x="194" y="26"/>
                    <a:pt x="214" y="17"/>
                    <a:pt x="234" y="13"/>
                  </a:cubicBezTo>
                  <a:cubicBezTo>
                    <a:pt x="307" y="24"/>
                    <a:pt x="384" y="55"/>
                    <a:pt x="438" y="75"/>
                  </a:cubicBezTo>
                  <a:cubicBezTo>
                    <a:pt x="474" y="89"/>
                    <a:pt x="508" y="103"/>
                    <a:pt x="543" y="117"/>
                  </a:cubicBezTo>
                  <a:cubicBezTo>
                    <a:pt x="578" y="103"/>
                    <a:pt x="612" y="89"/>
                    <a:pt x="648" y="75"/>
                  </a:cubicBezTo>
                  <a:cubicBezTo>
                    <a:pt x="702" y="55"/>
                    <a:pt x="779" y="24"/>
                    <a:pt x="852" y="13"/>
                  </a:cubicBezTo>
                  <a:cubicBezTo>
                    <a:pt x="872" y="17"/>
                    <a:pt x="892" y="26"/>
                    <a:pt x="907" y="40"/>
                  </a:cubicBezTo>
                  <a:cubicBezTo>
                    <a:pt x="911" y="43"/>
                    <a:pt x="912" y="41"/>
                    <a:pt x="911" y="39"/>
                  </a:cubicBezTo>
                  <a:cubicBezTo>
                    <a:pt x="896" y="26"/>
                    <a:pt x="879" y="17"/>
                    <a:pt x="860" y="11"/>
                  </a:cubicBezTo>
                  <a:cubicBezTo>
                    <a:pt x="897" y="6"/>
                    <a:pt x="932" y="7"/>
                    <a:pt x="962" y="16"/>
                  </a:cubicBezTo>
                  <a:cubicBezTo>
                    <a:pt x="996" y="27"/>
                    <a:pt x="1034" y="56"/>
                    <a:pt x="1029" y="95"/>
                  </a:cubicBezTo>
                  <a:cubicBezTo>
                    <a:pt x="1021" y="150"/>
                    <a:pt x="941" y="145"/>
                    <a:pt x="892" y="126"/>
                  </a:cubicBezTo>
                  <a:cubicBezTo>
                    <a:pt x="892" y="126"/>
                    <a:pt x="888" y="135"/>
                    <a:pt x="888" y="135"/>
                  </a:cubicBezTo>
                  <a:cubicBezTo>
                    <a:pt x="888" y="135"/>
                    <a:pt x="888" y="136"/>
                    <a:pt x="887" y="137"/>
                  </a:cubicBezTo>
                  <a:cubicBezTo>
                    <a:pt x="887" y="137"/>
                    <a:pt x="887" y="137"/>
                    <a:pt x="887" y="137"/>
                  </a:cubicBezTo>
                  <a:cubicBezTo>
                    <a:pt x="947" y="160"/>
                    <a:pt x="1024" y="146"/>
                    <a:pt x="1032" y="97"/>
                  </a:cubicBezTo>
                  <a:cubicBezTo>
                    <a:pt x="1035" y="77"/>
                    <a:pt x="1026" y="58"/>
                    <a:pt x="1011" y="43"/>
                  </a:cubicBezTo>
                  <a:cubicBezTo>
                    <a:pt x="1004" y="36"/>
                    <a:pt x="997" y="30"/>
                    <a:pt x="988" y="25"/>
                  </a:cubicBezTo>
                  <a:cubicBezTo>
                    <a:pt x="1007" y="25"/>
                    <a:pt x="1027" y="25"/>
                    <a:pt x="1046" y="25"/>
                  </a:cubicBezTo>
                  <a:cubicBezTo>
                    <a:pt x="1046" y="16"/>
                    <a:pt x="1046" y="16"/>
                    <a:pt x="1046" y="16"/>
                  </a:cubicBezTo>
                  <a:cubicBezTo>
                    <a:pt x="1021" y="16"/>
                    <a:pt x="996" y="16"/>
                    <a:pt x="972" y="17"/>
                  </a:cubicBezTo>
                  <a:close/>
                  <a:moveTo>
                    <a:pt x="646" y="58"/>
                  </a:moveTo>
                  <a:cubicBezTo>
                    <a:pt x="611" y="70"/>
                    <a:pt x="577" y="84"/>
                    <a:pt x="543" y="98"/>
                  </a:cubicBezTo>
                  <a:cubicBezTo>
                    <a:pt x="509" y="84"/>
                    <a:pt x="475" y="70"/>
                    <a:pt x="440" y="58"/>
                  </a:cubicBezTo>
                  <a:cubicBezTo>
                    <a:pt x="405" y="45"/>
                    <a:pt x="337" y="20"/>
                    <a:pt x="267" y="8"/>
                  </a:cubicBezTo>
                  <a:cubicBezTo>
                    <a:pt x="270" y="8"/>
                    <a:pt x="273" y="8"/>
                    <a:pt x="277" y="8"/>
                  </a:cubicBezTo>
                  <a:cubicBezTo>
                    <a:pt x="345" y="8"/>
                    <a:pt x="433" y="37"/>
                    <a:pt x="509" y="66"/>
                  </a:cubicBezTo>
                  <a:cubicBezTo>
                    <a:pt x="521" y="70"/>
                    <a:pt x="532" y="74"/>
                    <a:pt x="543" y="78"/>
                  </a:cubicBezTo>
                  <a:cubicBezTo>
                    <a:pt x="554" y="74"/>
                    <a:pt x="565" y="70"/>
                    <a:pt x="576" y="66"/>
                  </a:cubicBezTo>
                  <a:cubicBezTo>
                    <a:pt x="653" y="37"/>
                    <a:pt x="741" y="8"/>
                    <a:pt x="809" y="8"/>
                  </a:cubicBezTo>
                  <a:cubicBezTo>
                    <a:pt x="812" y="8"/>
                    <a:pt x="816" y="8"/>
                    <a:pt x="819" y="8"/>
                  </a:cubicBezTo>
                  <a:cubicBezTo>
                    <a:pt x="749" y="20"/>
                    <a:pt x="681" y="45"/>
                    <a:pt x="6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265113" y="5446713"/>
              <a:ext cx="4094163" cy="166688"/>
            </a:xfrm>
            <a:custGeom>
              <a:avLst/>
              <a:gdLst>
                <a:gd name="T0" fmla="*/ 850 w 1279"/>
                <a:gd name="T1" fmla="*/ 18 h 51"/>
                <a:gd name="T2" fmla="*/ 57 w 1279"/>
                <a:gd name="T3" fmla="*/ 18 h 51"/>
                <a:gd name="T4" fmla="*/ 29 w 1279"/>
                <a:gd name="T5" fmla="*/ 0 h 51"/>
                <a:gd name="T6" fmla="*/ 0 w 1279"/>
                <a:gd name="T7" fmla="*/ 26 h 51"/>
                <a:gd name="T8" fmla="*/ 29 w 1279"/>
                <a:gd name="T9" fmla="*/ 51 h 51"/>
                <a:gd name="T10" fmla="*/ 57 w 1279"/>
                <a:gd name="T11" fmla="*/ 33 h 51"/>
                <a:gd name="T12" fmla="*/ 847 w 1279"/>
                <a:gd name="T13" fmla="*/ 33 h 51"/>
                <a:gd name="T14" fmla="*/ 1279 w 1279"/>
                <a:gd name="T15" fmla="*/ 31 h 51"/>
                <a:gd name="T16" fmla="*/ 1279 w 1279"/>
                <a:gd name="T17" fmla="*/ 21 h 51"/>
                <a:gd name="T18" fmla="*/ 850 w 1279"/>
                <a:gd name="T1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9" h="51">
                  <a:moveTo>
                    <a:pt x="850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4" y="7"/>
                    <a:pt x="42" y="0"/>
                    <a:pt x="29" y="0"/>
                  </a:cubicBezTo>
                  <a:cubicBezTo>
                    <a:pt x="13" y="0"/>
                    <a:pt x="0" y="11"/>
                    <a:pt x="0" y="26"/>
                  </a:cubicBezTo>
                  <a:cubicBezTo>
                    <a:pt x="0" y="40"/>
                    <a:pt x="13" y="51"/>
                    <a:pt x="29" y="51"/>
                  </a:cubicBezTo>
                  <a:cubicBezTo>
                    <a:pt x="42" y="51"/>
                    <a:pt x="54" y="44"/>
                    <a:pt x="57" y="33"/>
                  </a:cubicBezTo>
                  <a:cubicBezTo>
                    <a:pt x="847" y="33"/>
                    <a:pt x="847" y="33"/>
                    <a:pt x="847" y="33"/>
                  </a:cubicBezTo>
                  <a:cubicBezTo>
                    <a:pt x="849" y="33"/>
                    <a:pt x="1062" y="32"/>
                    <a:pt x="1279" y="31"/>
                  </a:cubicBezTo>
                  <a:cubicBezTo>
                    <a:pt x="1279" y="21"/>
                    <a:pt x="1279" y="21"/>
                    <a:pt x="1279" y="21"/>
                  </a:cubicBezTo>
                  <a:cubicBezTo>
                    <a:pt x="1062" y="19"/>
                    <a:pt x="848" y="18"/>
                    <a:pt x="85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200" y="2906198"/>
            <a:ext cx="3443598" cy="759370"/>
          </a:xfrm>
        </p:spPr>
        <p:txBody>
          <a:bodyPr/>
          <a:lstStyle>
            <a:lvl1pPr algn="ctr">
              <a:defRPr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3"/>
          </p:nvPr>
        </p:nvSpPr>
        <p:spPr>
          <a:xfrm>
            <a:off x="4347479" y="3825875"/>
            <a:ext cx="3470320" cy="757238"/>
          </a:xfrm>
        </p:spPr>
        <p:txBody>
          <a:bodyPr/>
          <a:lstStyle>
            <a:lvl1pPr marL="0" indent="0" algn="ctr">
              <a:buNone/>
              <a:defRPr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2020/12/20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74035" y="365125"/>
            <a:ext cx="879763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32637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A3517D0-9461-415E-B496-92805EC32949}" type="datetimeFigureOut">
              <a:rPr lang="zh-CN" altLang="en-US" smtClean="0"/>
              <a:t>2020/12/20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9B220E2-FEC2-479F-9864-5E400143895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278110" y="218440"/>
            <a:ext cx="1913890" cy="524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KB5 </a:t>
            </a:r>
            <a:r>
              <a:rPr lang="zh-CN" altLang="en-US">
                <a:latin typeface="Comic Sans MS" panose="030F0702030302020204" charset="0"/>
                <a:cs typeface="Comic Sans MS" panose="030F0702030302020204" charset="0"/>
              </a:rPr>
              <a:t>总复习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文本框 2"/>
          <p:cNvSpPr txBox="1"/>
          <p:nvPr/>
        </p:nvSpPr>
        <p:spPr>
          <a:xfrm>
            <a:off x="701993" y="1363028"/>
            <a:ext cx="9134475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Shari: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Well, now we know what we’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 going to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write about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this week’s ezine! jobs.</a:t>
            </a:r>
            <a:endParaRPr lang="en-US" altLang="zh-C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Dan: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Let’s write about famous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people’s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jobs.</a:t>
            </a:r>
            <a:endParaRPr lang="en-US" altLang="zh-C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Shari and Alvin: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Yeah!</a:t>
            </a:r>
            <a:endParaRPr lang="en-US" altLang="zh-C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Dan: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Yee ha! We’re going to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 that prize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 txBox="1"/>
          <p:nvPr/>
        </p:nvSpPr>
        <p:spPr>
          <a:xfrm>
            <a:off x="174625" y="584200"/>
            <a:ext cx="8197850" cy="2430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be going to  </a:t>
            </a:r>
            <a:r>
              <a:rPr lang="zh-CN" altLang="en-US" sz="3600" b="1" i="1" dirty="0">
                <a:latin typeface="Georgia" panose="02040502050405020303" pitchFamily="18" charset="0"/>
              </a:rPr>
              <a:t> </a:t>
            </a:r>
            <a:r>
              <a:rPr lang="zh-CN" altLang="en-US" dirty="0">
                <a:latin typeface="Georgia" panose="02040502050405020303" pitchFamily="18" charset="0"/>
              </a:rPr>
              <a:t>一般将来时</a:t>
            </a:r>
            <a:endParaRPr lang="en-US" altLang="zh-CN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b="1" dirty="0">
              <a:latin typeface="Georgia" panose="02040502050405020303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用来表示按</a:t>
            </a:r>
            <a:r>
              <a:rPr lang="zh-CN" alt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计划</a:t>
            </a:r>
            <a:r>
              <a:rPr lang="zh-CN" altLang="en-US" sz="2800" dirty="0">
                <a:latin typeface="Georgia" panose="02040502050405020303" pitchFamily="18" charset="0"/>
              </a:rPr>
              <a:t>或</a:t>
            </a:r>
            <a:r>
              <a:rPr lang="zh-CN" alt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安排</a:t>
            </a:r>
            <a:r>
              <a:rPr lang="zh-CN" altLang="en-US" sz="2800" dirty="0">
                <a:latin typeface="Georgia" panose="02040502050405020303" pitchFamily="18" charset="0"/>
              </a:rPr>
              <a:t>要发生的动作，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Georgia" panose="02040502050405020303" pitchFamily="18" charset="0"/>
              </a:rPr>
              <a:t>有时也可以表示</a:t>
            </a:r>
            <a:r>
              <a:rPr lang="zh-CN" alt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推测</a:t>
            </a:r>
            <a:r>
              <a:rPr lang="zh-CN" altLang="en-US" sz="2800" dirty="0">
                <a:latin typeface="Georgia" panose="02040502050405020303" pitchFamily="18" charset="0"/>
              </a:rPr>
              <a:t>将要或肯定会发生的动作，有“</a:t>
            </a:r>
            <a:r>
              <a:rPr lang="zh-CN" alt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准备；打算</a:t>
            </a:r>
            <a:r>
              <a:rPr lang="zh-CN" altLang="en-US" sz="2800" dirty="0">
                <a:latin typeface="Georgia" panose="02040502050405020303" pitchFamily="18" charset="0"/>
              </a:rPr>
              <a:t>”的意思。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4625" y="3548063"/>
            <a:ext cx="64008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kern="1200" cap="none" spc="0" normalizeH="0" baseline="0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  <a:cs typeface="+mn-cs"/>
              </a:rPr>
              <a:t>变否定    </a:t>
            </a:r>
            <a:r>
              <a:rPr kumimoji="0" lang="en-US" altLang="zh-CN" sz="2800" kern="1200" cap="none" spc="0" normalizeH="0" baseline="0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  <a:cs typeface="+mn-cs"/>
              </a:rPr>
              <a:t>be</a:t>
            </a:r>
            <a:r>
              <a:rPr kumimoji="0" lang="zh-CN" altLang="en-US" sz="2800" kern="1200" cap="none" spc="0" normalizeH="0" baseline="0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  <a:cs typeface="+mn-cs"/>
              </a:rPr>
              <a:t>后</a:t>
            </a:r>
            <a:r>
              <a:rPr kumimoji="0" lang="en-US" altLang="zh-CN" sz="2800" kern="1200" cap="none" spc="0" normalizeH="0" baseline="0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  <a:cs typeface="+mn-cs"/>
              </a:rPr>
              <a:t>not</a:t>
            </a:r>
            <a:r>
              <a:rPr kumimoji="0" lang="zh-CN" altLang="en-US" sz="2800" kern="1200" cap="none" spc="0" normalizeH="0" baseline="0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  <a:cs typeface="+mn-cs"/>
              </a:rPr>
              <a:t>莫忘记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4625" y="4150043"/>
            <a:ext cx="64008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kern="1200" cap="none" spc="0" normalizeH="0" baseline="0" noProof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  <a:cs typeface="+mn-cs"/>
              </a:rPr>
              <a:t>变一般    </a:t>
            </a:r>
            <a:r>
              <a:rPr lang="en-US" altLang="zh-CN" sz="28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  <a:sym typeface="+mn-ea"/>
              </a:rPr>
              <a:t>be 提前</a:t>
            </a:r>
            <a:endParaRPr kumimoji="0" lang="en-US" altLang="zh-CN" sz="2800" kern="1200" cap="none" spc="0" normalizeH="0" baseline="0" noProof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6082" name="文本框 2"/>
          <p:cNvSpPr txBox="1"/>
          <p:nvPr/>
        </p:nvSpPr>
        <p:spPr>
          <a:xfrm>
            <a:off x="106363" y="4903788"/>
            <a:ext cx="777081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</a:rPr>
              <a:t>变特殊疑问句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86710" y="4904105"/>
            <a:ext cx="81629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</a:rPr>
              <a:t>一找：特殊疑问词 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</a:rPr>
              <a:t>二变：变成一般疑问句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</a:rPr>
              <a:t>三抄：抄在一起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</a:rPr>
              <a:t>四去：去掉划线部分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" grpId="0"/>
      <p:bldP spid="13" grpId="0"/>
      <p:bldP spid="4608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文本框 2"/>
          <p:cNvSpPr txBox="1"/>
          <p:nvPr/>
        </p:nvSpPr>
        <p:spPr>
          <a:xfrm>
            <a:off x="756285" y="4913630"/>
            <a:ext cx="7131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C00000"/>
                </a:solidFill>
                <a:latin typeface="Cambria" panose="02040503050406030204" pitchFamily="18" charset="0"/>
              </a:rPr>
              <a:t>wear    watch   read    play   listen    be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6285" y="1363980"/>
            <a:ext cx="8591550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Cambria" panose="02040503050406030204" pitchFamily="18" charset="0"/>
              </a:rPr>
              <a:t>1.She is going to _________TV after school.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Cambria" panose="02040503050406030204" pitchFamily="18" charset="0"/>
              </a:rPr>
              <a:t>2.He is  going to _____ a firefighter when he is older.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Cambria" panose="02040503050406030204" pitchFamily="18" charset="0"/>
              </a:rPr>
              <a:t>3.We are  going to ___________ to our new CD.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Cambria" panose="02040503050406030204" pitchFamily="18" charset="0"/>
              </a:rPr>
              <a:t>4.I am </a:t>
            </a:r>
            <a:r>
              <a:rPr lang="en-US" altLang="zh-CN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r>
              <a:rPr lang="en-US" altLang="zh-CN" sz="2400" b="1" dirty="0">
                <a:latin typeface="Cambria" panose="02040503050406030204" pitchFamily="18" charset="0"/>
              </a:rPr>
              <a:t>going to ________ my new jeans.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Cambria" panose="02040503050406030204" pitchFamily="18" charset="0"/>
              </a:rPr>
              <a:t>5.They aren't going to _______ a comic.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Cambria" panose="02040503050406030204" pitchFamily="18" charset="0"/>
              </a:rPr>
              <a:t>6.You aren't going to _______ badminton.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5968" y="585470"/>
            <a:ext cx="63992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宋体" panose="02010600030101010101" pitchFamily="2" charset="-122"/>
                <a:cs typeface="+mn-cs"/>
              </a:rPr>
              <a:t>Choose the right words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24518" y="1501140"/>
            <a:ext cx="14398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59748" y="2051368"/>
            <a:ext cx="14398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endParaRPr lang="en-US" altLang="zh-CN" sz="2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1720" y="2633980"/>
            <a:ext cx="14398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59748" y="3094355"/>
            <a:ext cx="14398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wear</a:t>
            </a:r>
            <a:endParaRPr lang="en-US" altLang="zh-CN" sz="2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53498" y="3734118"/>
            <a:ext cx="14398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78568" y="4194493"/>
            <a:ext cx="14398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</a:t>
            </a:r>
            <a:endParaRPr lang="en-US" altLang="zh-CN" sz="2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1"/>
          <p:cNvSpPr txBox="1"/>
          <p:nvPr/>
        </p:nvSpPr>
        <p:spPr>
          <a:xfrm>
            <a:off x="447040" y="1187450"/>
            <a:ext cx="9056688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Mr. Grey:</a:t>
            </a: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OK,kids. We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're going to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meet back here </a:t>
            </a: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half past five. Don't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get lost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</a:t>
            </a: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Dan:No problem,Dad! It's ten past two now,so we've got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more than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three hours.</a:t>
            </a:r>
          </a:p>
        </p:txBody>
      </p:sp>
      <p:sp>
        <p:nvSpPr>
          <p:cNvPr id="10241" name="Text Box 3"/>
          <p:cNvSpPr txBox="1"/>
          <p:nvPr/>
        </p:nvSpPr>
        <p:spPr>
          <a:xfrm>
            <a:off x="378460" y="357505"/>
            <a:ext cx="86169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Unit 3   </a:t>
            </a: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City life</a:t>
            </a:r>
            <a:endParaRPr lang="en-US" altLang="zh-CN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5" name="文本框 1"/>
          <p:cNvSpPr txBox="1"/>
          <p:nvPr/>
        </p:nvSpPr>
        <p:spPr>
          <a:xfrm>
            <a:off x="447040" y="3818890"/>
            <a:ext cx="1191641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</a:t>
            </a: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 want to get some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interesting information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for our ezine,</a:t>
            </a: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so where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shall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 go first?</a:t>
            </a: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</a:t>
            </a: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Tower Bridge is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most famous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bridge in London. </a:t>
            </a: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Let's go there.</a:t>
            </a:r>
          </a:p>
          <a:p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1"/>
          <p:cNvSpPr txBox="1"/>
          <p:nvPr/>
        </p:nvSpPr>
        <p:spPr>
          <a:xfrm>
            <a:off x="277813" y="458788"/>
            <a:ext cx="8758237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How do we get there?</a:t>
            </a: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Let's look at the map...Now,we're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outside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the station. That's here.</a:t>
            </a: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 have to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go straight along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this road. We don't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go across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the river. We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turn left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here...</a:t>
            </a:r>
          </a:p>
          <a:p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130" y="3135313"/>
            <a:ext cx="9007475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OK,now we are</a:t>
            </a: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at a corner</a:t>
            </a:r>
            <a:r>
              <a:rPr kumimoji="0" lang="en-US" altLang="zh-CN" sz="28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. Do we want to </a:t>
            </a: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go left or right</a:t>
            </a:r>
            <a:r>
              <a:rPr kumimoji="0" lang="en-US" altLang="zh-CN" sz="28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,Alvin?</a:t>
            </a:r>
            <a:endParaRPr kumimoji="0" lang="en-US" altLang="zh-CN" sz="28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Er, I don't know. I think we </a:t>
            </a: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take the third street</a:t>
            </a:r>
            <a:r>
              <a:rPr kumimoji="0" lang="en-US" altLang="zh-CN" sz="28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on the right, then </a:t>
            </a: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walk past</a:t>
            </a:r>
            <a:r>
              <a:rPr kumimoji="0" lang="en-US" altLang="zh-CN" sz="28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this park.</a:t>
            </a:r>
            <a:endParaRPr kumimoji="0" lang="en-US" altLang="zh-CN" sz="28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Er, boys...turn the map round! We're going in the wrong </a:t>
            </a: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direction</a:t>
            </a:r>
            <a:r>
              <a:rPr kumimoji="0" lang="en-US" altLang="zh-CN" sz="28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.</a:t>
            </a:r>
            <a:endParaRPr kumimoji="0" lang="en-US" altLang="zh-CN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1"/>
          <p:cNvSpPr txBox="1"/>
          <p:nvPr/>
        </p:nvSpPr>
        <p:spPr>
          <a:xfrm>
            <a:off x="652780" y="1960880"/>
            <a:ext cx="8132763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Excuse me. Can you tell us how to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get to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the Tower Bridge,please?</a:t>
            </a: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Look, dear. It's just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across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the street. It's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behind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you.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65" y="149225"/>
            <a:ext cx="9213850" cy="528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35823" y="5429250"/>
            <a:ext cx="835977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right      left      corner       along</a:t>
            </a: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straight on        across         past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32980" y="1141730"/>
            <a:ext cx="1908175" cy="5219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along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75040" y="2311400"/>
            <a:ext cx="121983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left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36280" y="3451225"/>
            <a:ext cx="101790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right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65775" y="3354705"/>
            <a:ext cx="109728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past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33913" y="3876675"/>
            <a:ext cx="2840037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straight 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31585" y="4488180"/>
            <a:ext cx="190817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across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28030" y="2311400"/>
            <a:ext cx="150558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corner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图片 1"/>
          <p:cNvPicPr>
            <a:picLocks noChangeAspect="1"/>
          </p:cNvPicPr>
          <p:nvPr/>
        </p:nvPicPr>
        <p:blipFill>
          <a:blip r:embed="rId2"/>
          <a:srcRect b="42261"/>
          <a:stretch>
            <a:fillRect/>
          </a:stretch>
        </p:blipFill>
        <p:spPr>
          <a:xfrm>
            <a:off x="419100" y="1775460"/>
            <a:ext cx="10452735" cy="3830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15618" y="495296"/>
            <a:ext cx="4744720" cy="82994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Write the words</a:t>
            </a:r>
            <a:endParaRPr kumimoji="0" lang="zh-CN" altLang="en-US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6375" y="4868863"/>
            <a:ext cx="2220913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theatre</a:t>
            </a:r>
          </a:p>
        </p:txBody>
      </p:sp>
      <p:sp>
        <p:nvSpPr>
          <p:cNvPr id="4" name="矩形 3"/>
          <p:cNvSpPr/>
          <p:nvPr/>
        </p:nvSpPr>
        <p:spPr>
          <a:xfrm>
            <a:off x="2139950" y="4870133"/>
            <a:ext cx="221932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restaurant</a:t>
            </a:r>
          </a:p>
        </p:txBody>
      </p:sp>
      <p:sp>
        <p:nvSpPr>
          <p:cNvPr id="5" name="矩形 4"/>
          <p:cNvSpPr/>
          <p:nvPr/>
        </p:nvSpPr>
        <p:spPr>
          <a:xfrm>
            <a:off x="5670233" y="4652963"/>
            <a:ext cx="2219325" cy="9531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police station</a:t>
            </a:r>
          </a:p>
        </p:txBody>
      </p:sp>
      <p:sp>
        <p:nvSpPr>
          <p:cNvPr id="7" name="矩形 6"/>
          <p:cNvSpPr/>
          <p:nvPr/>
        </p:nvSpPr>
        <p:spPr>
          <a:xfrm>
            <a:off x="7393940" y="4685348"/>
            <a:ext cx="2220913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castle</a:t>
            </a:r>
          </a:p>
        </p:txBody>
      </p:sp>
      <p:sp>
        <p:nvSpPr>
          <p:cNvPr id="8" name="矩形 7"/>
          <p:cNvSpPr/>
          <p:nvPr/>
        </p:nvSpPr>
        <p:spPr>
          <a:xfrm>
            <a:off x="9303703" y="4685348"/>
            <a:ext cx="221932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post office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5305" y="874395"/>
            <a:ext cx="10333355" cy="5323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  <a:sym typeface="+mn-ea"/>
              </a:rPr>
              <a:t>Summary</a:t>
            </a:r>
            <a:endParaRPr kumimoji="0" lang="zh-CN" altLang="en-US" sz="28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  <a:sym typeface="+mn-ea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endParaRPr kumimoji="0" lang="en-US" altLang="zh-CN" sz="28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turn left         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左转     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turn right       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右转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go straight on        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直行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at the corner/on the corner      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在拐角处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in the wrong diredtion               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朝着错误的方向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take the third on the right        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在第三个路口右转</a:t>
            </a: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  <a:r>
              <a:rPr kumimoji="0" lang="en-US" altLang="zh-CN" sz="28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endParaRPr kumimoji="0" lang="en-US" altLang="zh-CN" sz="36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endParaRPr kumimoji="0" lang="en-US" altLang="zh-CN" sz="36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endParaRPr kumimoji="0" lang="en-US" altLang="zh-CN" sz="36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2334577" y="913130"/>
            <a:ext cx="8777288" cy="40309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airport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飞机场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hotel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酒店</a:t>
            </a: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restaurant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饭店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theatre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剧院</a:t>
            </a:r>
            <a:endParaRPr kumimoji="0" lang="zh-CN" altLang="en-US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castle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城堡</a:t>
            </a: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museum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博物馆 </a:t>
            </a:r>
            <a:endParaRPr kumimoji="0" lang="zh-CN" altLang="en-US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police station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警局 </a:t>
            </a: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post office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邮局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3705" y="699135"/>
            <a:ext cx="8777288" cy="181483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i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</a:rPr>
              <a:t>one of the most famous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i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</a:rPr>
              <a:t>in the world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i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</a:rPr>
              <a:t>king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i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</a:rPr>
              <a:t>lived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36695" y="2675890"/>
            <a:ext cx="8894763" cy="30460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next to</a:t>
            </a: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be called </a:t>
            </a: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look beautiful</a:t>
            </a: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for many years</a:t>
            </a: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a terrile prison</a:t>
            </a: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died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40090" y="161417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be called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40090" y="214503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have to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40090" y="267589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pass</a:t>
            </a:r>
            <a:r>
              <a:rPr kumimoji="0" lang="en-US" altLang="zh-CN" sz="36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40090" y="332105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show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339773" y="3966210"/>
            <a:ext cx="3216275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all</a:t>
            </a: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wrote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5" grpId="0"/>
      <p:bldP spid="10" grpId="0"/>
      <p:bldP spid="13" grpId="0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3"/>
          <p:cNvSpPr txBox="1"/>
          <p:nvPr/>
        </p:nvSpPr>
        <p:spPr>
          <a:xfrm>
            <a:off x="537845" y="506730"/>
            <a:ext cx="86169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Unit 1   </a:t>
            </a: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Time for television</a:t>
            </a:r>
            <a:endParaRPr lang="en-US" altLang="zh-CN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>
              <a:spcBef>
                <a:spcPct val="50000"/>
              </a:spcBef>
            </a:pPr>
            <a:endParaRPr lang="en-US" altLang="zh-CN" sz="4800" b="1" i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6" name="矩形 182274"/>
          <p:cNvSpPr/>
          <p:nvPr/>
        </p:nvSpPr>
        <p:spPr>
          <a:xfrm>
            <a:off x="537845" y="2031365"/>
            <a:ext cx="9144000" cy="4154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What's the time? /  What time is it?</a:t>
            </a:r>
          </a:p>
          <a:p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①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整点：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It's … o'clock.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②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半点：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It’s half past …</a:t>
            </a: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③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半点前：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It’s 分钟past 小时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④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半点后：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It’s 差分 to （小时+1）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quarter=fifteen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（表示一刻钟）</a:t>
            </a:r>
          </a:p>
          <a:p>
            <a:endParaRPr lang="en-US" altLang="zh-CN" sz="3200" b="1">
              <a:latin typeface="Corbel" panose="020B0503020204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"/>
          <p:cNvSpPr txBox="1"/>
          <p:nvPr/>
        </p:nvSpPr>
        <p:spPr>
          <a:xfrm>
            <a:off x="197485" y="2350770"/>
            <a:ext cx="648652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Shari: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That was amazing!</a:t>
            </a:r>
          </a:p>
          <a:p>
            <a:r>
              <a:rPr lang="en-US" altLang="zh-CN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Alvin: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It was really scary as well.</a:t>
            </a:r>
          </a:p>
          <a:p>
            <a:r>
              <a:rPr lang="en-US" altLang="zh-CN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Alvin: 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Now we’ve got a great project for our ezine…Disasters!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 and Dan: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Yeah！</a:t>
            </a:r>
          </a:p>
          <a:p>
            <a:r>
              <a:rPr lang="en-US" altLang="zh-CN" sz="2800" dirty="0">
                <a:solidFill>
                  <a:srgbClr val="00B05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Well, hello, children. Are you getting warm?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Shari, Dan, and Alvin：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Yes！</a:t>
            </a:r>
          </a:p>
        </p:txBody>
      </p:sp>
      <p:sp>
        <p:nvSpPr>
          <p:cNvPr id="33794" name="文本框 1"/>
          <p:cNvSpPr txBox="1"/>
          <p:nvPr/>
        </p:nvSpPr>
        <p:spPr>
          <a:xfrm>
            <a:off x="7004685" y="3272473"/>
            <a:ext cx="3521075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令人吃惊的</a:t>
            </a: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可怕的</a:t>
            </a: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工程，项目</a:t>
            </a: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灾难</a:t>
            </a: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也</a:t>
            </a: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变暖和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28810" y="3212465"/>
            <a:ext cx="2949575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amazing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scary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project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disaster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as well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get warm</a:t>
            </a:r>
          </a:p>
        </p:txBody>
      </p:sp>
      <p:sp>
        <p:nvSpPr>
          <p:cNvPr id="10241" name="Text Box 3"/>
          <p:cNvSpPr txBox="1"/>
          <p:nvPr/>
        </p:nvSpPr>
        <p:spPr>
          <a:xfrm>
            <a:off x="308610" y="805815"/>
            <a:ext cx="86169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buSzPct val="60000"/>
            </a:pP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Unit 4   </a:t>
            </a: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Disaster!</a:t>
            </a:r>
            <a:endParaRPr lang="en-US" altLang="zh-CN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37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99"/>
          <p:cNvSpPr txBox="1"/>
          <p:nvPr/>
        </p:nvSpPr>
        <p:spPr>
          <a:xfrm>
            <a:off x="420370" y="452755"/>
            <a:ext cx="1041844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</a:t>
            </a: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Can you tell me what____________ ?</a:t>
            </a:r>
            <a:endParaRPr lang="en-US" altLang="zh-CN" sz="2800" b="1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Shari:</a:t>
            </a:r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It ______  hot and sunny this morning, so we ________ to sail to the small island for a picnic with my dad.</a:t>
            </a:r>
            <a:endParaRPr lang="en-US" altLang="zh-CN" sz="2800" b="1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Alvin: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When we _______sailing to the island, the sky _______dark.</a:t>
            </a:r>
          </a:p>
        </p:txBody>
      </p:sp>
      <p:sp>
        <p:nvSpPr>
          <p:cNvPr id="13317" name="文本框 6"/>
          <p:cNvSpPr txBox="1"/>
          <p:nvPr/>
        </p:nvSpPr>
        <p:spPr>
          <a:xfrm>
            <a:off x="6046470" y="633095"/>
            <a:ext cx="24145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happened</a:t>
            </a:r>
          </a:p>
        </p:txBody>
      </p:sp>
      <p:sp>
        <p:nvSpPr>
          <p:cNvPr id="3" name="文本框 6"/>
          <p:cNvSpPr txBox="1"/>
          <p:nvPr/>
        </p:nvSpPr>
        <p:spPr>
          <a:xfrm>
            <a:off x="2412365" y="1262698"/>
            <a:ext cx="16113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was</a:t>
            </a:r>
          </a:p>
        </p:txBody>
      </p:sp>
      <p:sp>
        <p:nvSpPr>
          <p:cNvPr id="4" name="文本框 6"/>
          <p:cNvSpPr txBox="1"/>
          <p:nvPr/>
        </p:nvSpPr>
        <p:spPr>
          <a:xfrm>
            <a:off x="553085" y="1846263"/>
            <a:ext cx="18589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decided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3416300" y="2429828"/>
            <a:ext cx="16129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99465" y="3136583"/>
            <a:ext cx="16129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went</a:t>
            </a:r>
          </a:p>
        </p:txBody>
      </p:sp>
      <p:sp>
        <p:nvSpPr>
          <p:cNvPr id="44034" name="文本框 1"/>
          <p:cNvSpPr txBox="1"/>
          <p:nvPr/>
        </p:nvSpPr>
        <p:spPr>
          <a:xfrm>
            <a:off x="420053" y="4024630"/>
            <a:ext cx="9015412" cy="19996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 you listening to the weather on the radio?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radio was on, but we weren’t listening to the weather. We were listening to music.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633413" y="705168"/>
            <a:ext cx="9247187" cy="5262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Why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didn’t you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go back to the beach?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Dan: 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Because we were very near the island.We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decided to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wait there for the weather to get better…but it didn’t.A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storm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started.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Shari: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We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 walking up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the beach, looking for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somewhere safe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to stay,when lighting hit the boat and it caught fire.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Reporter: 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What a disaster!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99"/>
          <p:cNvSpPr txBox="1"/>
          <p:nvPr/>
        </p:nvSpPr>
        <p:spPr>
          <a:xfrm>
            <a:off x="208915" y="1757680"/>
            <a:ext cx="1192085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 couldn’t leave the island, so Dad had to phone for help.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first,the phone didn’t work. But when they tried again and it was OK. Phew!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 you afraid? 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Shari, Dan and Alvin: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Yes！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But it was really exciting when the helicopter came to get us.</a:t>
            </a: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 and Alvin: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Yeah, that was great!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 Box 2"/>
          <p:cNvSpPr txBox="1"/>
          <p:nvPr/>
        </p:nvSpPr>
        <p:spPr>
          <a:xfrm>
            <a:off x="696595" y="1702753"/>
            <a:ext cx="65008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意义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72706" name="Text Box 3"/>
          <p:cNvSpPr txBox="1"/>
          <p:nvPr/>
        </p:nvSpPr>
        <p:spPr>
          <a:xfrm>
            <a:off x="696595" y="2805430"/>
            <a:ext cx="49688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构成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33797" name="Text Box 5"/>
          <p:cNvSpPr txBox="1"/>
          <p:nvPr/>
        </p:nvSpPr>
        <p:spPr>
          <a:xfrm>
            <a:off x="2661920" y="1760855"/>
            <a:ext cx="7319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表示在过去某一时刻正在进行的动作。</a:t>
            </a:r>
          </a:p>
        </p:txBody>
      </p:sp>
      <p:sp>
        <p:nvSpPr>
          <p:cNvPr id="33798" name="Text Box 6"/>
          <p:cNvSpPr txBox="1"/>
          <p:nvPr/>
        </p:nvSpPr>
        <p:spPr>
          <a:xfrm>
            <a:off x="2661603" y="2805113"/>
            <a:ext cx="57959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主语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+was/were +doing</a:t>
            </a:r>
          </a:p>
        </p:txBody>
      </p:sp>
      <p:sp>
        <p:nvSpPr>
          <p:cNvPr id="72710" name="Text Box 7"/>
          <p:cNvSpPr txBox="1"/>
          <p:nvPr/>
        </p:nvSpPr>
        <p:spPr>
          <a:xfrm>
            <a:off x="661035" y="3837305"/>
            <a:ext cx="50403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否定句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33800" name="Text Box 8"/>
          <p:cNvSpPr txBox="1"/>
          <p:nvPr/>
        </p:nvSpPr>
        <p:spPr>
          <a:xfrm>
            <a:off x="2661603" y="3722688"/>
            <a:ext cx="66262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主语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+was/were 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not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+doing</a:t>
            </a:r>
          </a:p>
        </p:txBody>
      </p:sp>
      <p:sp>
        <p:nvSpPr>
          <p:cNvPr id="72712" name="Text Box 9"/>
          <p:cNvSpPr txBox="1"/>
          <p:nvPr/>
        </p:nvSpPr>
        <p:spPr>
          <a:xfrm>
            <a:off x="696278" y="5451475"/>
            <a:ext cx="6121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疑问句：</a:t>
            </a:r>
          </a:p>
        </p:txBody>
      </p:sp>
      <p:sp>
        <p:nvSpPr>
          <p:cNvPr id="33802" name="Text Box 10"/>
          <p:cNvSpPr txBox="1"/>
          <p:nvPr/>
        </p:nvSpPr>
        <p:spPr>
          <a:xfrm>
            <a:off x="2752090" y="5451158"/>
            <a:ext cx="64817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Was/Were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+主语+doing?</a:t>
            </a:r>
          </a:p>
        </p:txBody>
      </p:sp>
      <p:sp>
        <p:nvSpPr>
          <p:cNvPr id="11" name="Text Box 8"/>
          <p:cNvSpPr txBox="1"/>
          <p:nvPr/>
        </p:nvSpPr>
        <p:spPr>
          <a:xfrm>
            <a:off x="2751773" y="4586923"/>
            <a:ext cx="69119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主语</a:t>
            </a:r>
            <a:r>
              <a:rPr lang="en-US" altLang="zh-CN" sz="3600" b="1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wasn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‘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t/weren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’</a:t>
            </a:r>
            <a:r>
              <a:rPr lang="zh-CN" altLang="en-US" sz="3200" b="1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+doing</a:t>
            </a:r>
          </a:p>
        </p:txBody>
      </p:sp>
      <p:sp>
        <p:nvSpPr>
          <p:cNvPr id="72715" name="Text Box 2"/>
          <p:cNvSpPr txBox="1"/>
          <p:nvPr/>
        </p:nvSpPr>
        <p:spPr>
          <a:xfrm>
            <a:off x="4265295" y="603568"/>
            <a:ext cx="6500813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latin typeface="Tahoma" panose="020B0604030504040204" charset="0"/>
                <a:ea typeface="宋体" panose="02010600030101010101" pitchFamily="2" charset="-122"/>
              </a:rPr>
              <a:t>过去进行时</a:t>
            </a:r>
            <a:endParaRPr lang="zh-CN" altLang="en-US" sz="2000" b="1" dirty="0">
              <a:latin typeface="Tahoma" panose="020B06040305040402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  <p:bldP spid="33800" grpId="0"/>
      <p:bldP spid="33802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标题 34817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过去进行时标志词</a:t>
            </a:r>
          </a:p>
        </p:txBody>
      </p:sp>
      <p:sp>
        <p:nvSpPr>
          <p:cNvPr id="17410" name="文本占位符 34818"/>
          <p:cNvSpPr>
            <a:spLocks noGrp="1"/>
          </p:cNvSpPr>
          <p:nvPr>
            <p:ph idx="1"/>
          </p:nvPr>
        </p:nvSpPr>
        <p:spPr>
          <a:xfrm>
            <a:off x="838200" y="2252980"/>
            <a:ext cx="10515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x-none" sz="320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at 5  </a:t>
            </a:r>
            <a:r>
              <a:rPr kumimoji="0" lang="en-US" altLang="x-none" sz="320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yesterday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x-none" sz="320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at this time </a:t>
            </a:r>
            <a:r>
              <a:rPr kumimoji="0" lang="en-US" altLang="x-none" sz="320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yesterday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x-none" sz="320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at that time </a:t>
            </a:r>
            <a:r>
              <a:rPr kumimoji="0" lang="en-US" altLang="x-none" sz="320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yesterday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1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  <a:sym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1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at+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时间点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+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Arial" panose="020B0604020202020204" pitchFamily="34" charset="0"/>
              </a:rPr>
              <a:t>过去的时间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+mn-ea"/>
              <a:cs typeface="Comic Sans MS" panose="030F0702030302020204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/>
          <p:cNvSpPr txBox="1"/>
          <p:nvPr/>
        </p:nvSpPr>
        <p:spPr>
          <a:xfrm>
            <a:off x="827405" y="1259840"/>
            <a:ext cx="10769600" cy="3846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用所给动词的适当形式填空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1)What ______ you ______ (do) at 9 yesterday?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2)I ______________(watch) TV when my mother_____ (come)  in.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3) He ____________(do) his homework at ten yesterday morning.</a:t>
            </a:r>
          </a:p>
        </p:txBody>
      </p:sp>
      <p:sp>
        <p:nvSpPr>
          <p:cNvPr id="35843" name="Text Box 3"/>
          <p:cNvSpPr txBox="1"/>
          <p:nvPr/>
        </p:nvSpPr>
        <p:spPr>
          <a:xfrm>
            <a:off x="2594293" y="2039620"/>
            <a:ext cx="14398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</a:t>
            </a:r>
          </a:p>
        </p:txBody>
      </p:sp>
      <p:sp>
        <p:nvSpPr>
          <p:cNvPr id="35844" name="Text Box 4"/>
          <p:cNvSpPr txBox="1"/>
          <p:nvPr/>
        </p:nvSpPr>
        <p:spPr>
          <a:xfrm>
            <a:off x="5195253" y="2039620"/>
            <a:ext cx="18002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doing</a:t>
            </a:r>
          </a:p>
        </p:txBody>
      </p:sp>
      <p:sp>
        <p:nvSpPr>
          <p:cNvPr id="35845" name="Text Box 5"/>
          <p:cNvSpPr txBox="1"/>
          <p:nvPr/>
        </p:nvSpPr>
        <p:spPr>
          <a:xfrm>
            <a:off x="2082483" y="2733040"/>
            <a:ext cx="35290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was watching</a:t>
            </a:r>
          </a:p>
        </p:txBody>
      </p:sp>
      <p:sp>
        <p:nvSpPr>
          <p:cNvPr id="35846" name="Text Box 6"/>
          <p:cNvSpPr txBox="1"/>
          <p:nvPr/>
        </p:nvSpPr>
        <p:spPr>
          <a:xfrm>
            <a:off x="2402840" y="3316288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came </a:t>
            </a:r>
          </a:p>
        </p:txBody>
      </p:sp>
      <p:sp>
        <p:nvSpPr>
          <p:cNvPr id="35847" name="Text Box 7"/>
          <p:cNvSpPr txBox="1"/>
          <p:nvPr/>
        </p:nvSpPr>
        <p:spPr>
          <a:xfrm>
            <a:off x="2594293" y="4005898"/>
            <a:ext cx="24495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was doing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  <p:bldP spid="358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150" y="1945640"/>
            <a:ext cx="5457825" cy="43999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amazing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scary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project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disaster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storm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lightning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decide</a:t>
            </a: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 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somewhere</a:t>
            </a: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endParaRPr kumimoji="0" lang="en-US" altLang="zh-CN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endParaRPr kumimoji="0" lang="en-US" altLang="zh-CN" sz="28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380" y="571500"/>
            <a:ext cx="3551238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4000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Summary</a:t>
            </a:r>
          </a:p>
        </p:txBody>
      </p:sp>
      <p:sp>
        <p:nvSpPr>
          <p:cNvPr id="59394" name="文本框 1"/>
          <p:cNvSpPr txBox="1"/>
          <p:nvPr/>
        </p:nvSpPr>
        <p:spPr>
          <a:xfrm>
            <a:off x="5765165" y="1583055"/>
            <a:ext cx="3786188" cy="3692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as well</a:t>
            </a: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get warm</a:t>
            </a: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this morning</a:t>
            </a: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decide to do</a:t>
            </a: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sail to</a:t>
            </a: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for</a:t>
            </a: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with</a:t>
            </a: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go dark</a:t>
            </a: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5" name="文本框 2"/>
          <p:cNvSpPr txBox="1"/>
          <p:nvPr/>
        </p:nvSpPr>
        <p:spPr>
          <a:xfrm>
            <a:off x="8346758" y="1548765"/>
            <a:ext cx="2540000" cy="44615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32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也</a:t>
            </a: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变暖和</a:t>
            </a: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今天早上</a:t>
            </a: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决定做</a:t>
            </a: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航行到</a:t>
            </a: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为了</a:t>
            </a: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和...</a:t>
            </a: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变暗</a:t>
            </a:r>
          </a:p>
          <a:p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9394" grpId="0"/>
      <p:bldP spid="5939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"/>
          <p:cNvSpPr txBox="1"/>
          <p:nvPr/>
        </p:nvSpPr>
        <p:spPr>
          <a:xfrm>
            <a:off x="699453" y="478155"/>
            <a:ext cx="8713787" cy="5692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listen to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on the radio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the radio was on</a:t>
            </a:r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</a:p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listen to the weather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listen to music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返回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go back to</a:t>
            </a:r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变好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get better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暴风雨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storm</a:t>
            </a:r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</a:t>
            </a: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沿着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walk up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寻找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look for           </a:t>
            </a:r>
            <a:endParaRPr lang="en-US" altLang="zh-CN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击中船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hit the boat</a:t>
            </a:r>
          </a:p>
          <a:p>
            <a:pPr algn="l">
              <a:buClrTx/>
              <a:buSzTx/>
              <a:buFontTx/>
            </a:pPr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起火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catch fire</a:t>
            </a:r>
          </a:p>
          <a:p>
            <a:pPr algn="l">
              <a:buClrTx/>
              <a:buSzTx/>
              <a:buFontTx/>
            </a:pP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某处 </a:t>
            </a:r>
            <a:r>
              <a:rPr lang="zh-CN" altLang="en-US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somewhere</a:t>
            </a:r>
          </a:p>
        </p:txBody>
      </p:sp>
      <p:sp>
        <p:nvSpPr>
          <p:cNvPr id="60418" name="文本框 2"/>
          <p:cNvSpPr txBox="1"/>
          <p:nvPr/>
        </p:nvSpPr>
        <p:spPr>
          <a:xfrm>
            <a:off x="699770" y="478155"/>
            <a:ext cx="3233738" cy="2244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听</a:t>
            </a: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通过收音机</a:t>
            </a: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收音机开着</a:t>
            </a: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听天气预报</a:t>
            </a: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听音乐</a:t>
            </a:r>
            <a:endParaRPr lang="zh-CN" altLang="en-US" sz="2800" dirty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04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04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4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04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04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04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04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4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4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2"/>
          <p:cNvSpPr txBox="1"/>
          <p:nvPr/>
        </p:nvSpPr>
        <p:spPr>
          <a:xfrm>
            <a:off x="8723630" y="844233"/>
            <a:ext cx="2965450" cy="5168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被叫做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横渡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大西洋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冰山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大量的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雾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火山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地震</a:t>
            </a:r>
            <a:endParaRPr lang="zh-CN" altLang="en-US" sz="24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袭击</a:t>
            </a:r>
            <a:endParaRPr lang="zh-CN" altLang="en-US" sz="24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地球</a:t>
            </a:r>
            <a:endParaRPr lang="zh-CN" altLang="en-US" sz="24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破坏</a:t>
            </a:r>
            <a:endParaRPr lang="zh-CN" altLang="en-US" sz="24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大部分</a:t>
            </a:r>
            <a:endParaRPr lang="zh-CN" altLang="en-US" sz="24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在城市</a:t>
            </a:r>
            <a:endParaRPr lang="zh-CN" altLang="en-US" sz="24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2175" y="844550"/>
            <a:ext cx="2751455" cy="5446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be called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sail across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Atlantic Ocean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iceberg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 lot of 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fog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volcano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earthquake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hit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earth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destroy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most of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 the city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endParaRPr kumimoji="0" lang="en-US" altLang="zh-CN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85" name="文本框 2"/>
          <p:cNvSpPr txBox="1"/>
          <p:nvPr/>
        </p:nvSpPr>
        <p:spPr>
          <a:xfrm>
            <a:off x="762318" y="1519873"/>
            <a:ext cx="2965450" cy="3692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海啸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袭击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在意大利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海水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大约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多高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四月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十一月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十二月</a:t>
            </a: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3070" y="1509713"/>
            <a:ext cx="5867400" cy="4338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tsunami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hit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 Italy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seawater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about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high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April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November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December</a:t>
            </a:r>
          </a:p>
          <a:p>
            <a:pPr marR="0" defTabSz="914400">
              <a:buClrTx/>
              <a:buSzTx/>
              <a:defRPr/>
            </a:pPr>
            <a:endParaRPr kumimoji="0" lang="en-US" altLang="zh-CN" sz="2400" b="1" i="1" kern="1200" cap="none" spc="0" normalizeH="0" baseline="0" noProof="1">
              <a:latin typeface="Georgia" panose="02040502050405020303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en-US" altLang="zh-CN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 txBox="1"/>
          <p:nvPr/>
        </p:nvSpPr>
        <p:spPr>
          <a:xfrm>
            <a:off x="1273175" y="320675"/>
            <a:ext cx="17976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1:10</a:t>
            </a: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2:12</a:t>
            </a: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5:40</a:t>
            </a:r>
            <a:endParaRPr lang="en-US" altLang="zh-CN" sz="40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6:55</a:t>
            </a:r>
            <a:endParaRPr lang="en-US" altLang="zh-CN" sz="40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3:15</a:t>
            </a: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8:30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68040" y="615633"/>
            <a:ext cx="5089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ten past one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68040" y="1467485"/>
            <a:ext cx="5089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twelve past two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67723" y="2433955"/>
            <a:ext cx="54562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twenty to six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67723" y="3334703"/>
            <a:ext cx="54562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five to seven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67723" y="4233228"/>
            <a:ext cx="54562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 quarter past three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67723" y="5131118"/>
            <a:ext cx="54562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half past eight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  <p:bldP spid="4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文本框 2"/>
          <p:cNvSpPr txBox="1"/>
          <p:nvPr/>
        </p:nvSpPr>
        <p:spPr>
          <a:xfrm>
            <a:off x="3589973" y="126048"/>
            <a:ext cx="2965450" cy="775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最大的飞船之一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被建造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到达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起火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闪电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一场暴风雨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曾经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海啸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袭击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在意大利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海水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大约</a:t>
            </a:r>
          </a:p>
          <a:p>
            <a:r>
              <a:rPr lang="zh-CN" altLang="en-US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多高</a:t>
            </a:r>
          </a:p>
          <a:p>
            <a:r>
              <a:rPr lang="zh-CN" altLang="zh-CN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危险的风暴</a:t>
            </a:r>
          </a:p>
          <a:p>
            <a:r>
              <a:rPr lang="zh-CN" altLang="zh-CN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强风</a:t>
            </a:r>
          </a:p>
          <a:p>
            <a:r>
              <a:rPr lang="zh-CN" altLang="zh-CN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在历史上</a:t>
            </a:r>
          </a:p>
          <a:p>
            <a:r>
              <a:rPr lang="zh-CN" altLang="zh-CN" sz="2400" b="1" dirty="0">
                <a:latin typeface="Georgia" panose="02040502050405020303" pitchFamily="18" charset="0"/>
                <a:ea typeface="宋体" panose="02010600030101010101" pitchFamily="2" charset="-122"/>
              </a:rPr>
              <a:t>最糟糕的</a:t>
            </a:r>
          </a:p>
          <a:p>
            <a:r>
              <a:rPr lang="zh-CN" altLang="zh-CN" sz="2400" b="1" dirty="0">
                <a:latin typeface="Georgia" panose="02040502050405020303" pitchFamily="18" charset="0"/>
                <a:ea typeface="宋体" panose="02010600030101010101" pitchFamily="2" charset="-122"/>
              </a:rPr>
              <a:t>大西洋飓风</a:t>
            </a:r>
            <a:endParaRPr lang="zh-CN" altLang="en-US" sz="24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endParaRPr lang="zh-CN" altLang="en-US" sz="24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4750" y="126048"/>
            <a:ext cx="5867400" cy="80321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one of the biggest airships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be built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arrive in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catch fire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lightning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 storm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ever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tsunami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hit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 Italy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seawater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about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how high</a:t>
            </a: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dangerous storms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strong winds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 history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worst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24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Atlantic hurricane</a:t>
            </a:r>
            <a:endParaRPr kumimoji="0" lang="en-US" altLang="zh-CN" sz="24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>
              <a:buClrTx/>
              <a:buSzTx/>
              <a:defRPr/>
            </a:pPr>
            <a:endParaRPr kumimoji="0" lang="en-US" altLang="zh-CN" sz="2400" b="1" i="1" kern="1200" cap="none" spc="0" normalizeH="0" baseline="0" noProof="1">
              <a:latin typeface="Georgia" panose="02040502050405020303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en-US" altLang="zh-CN" sz="2400" b="1" i="1" kern="1200" cap="none" spc="0" normalizeH="0" baseline="0" noProof="1">
              <a:latin typeface="Georgia" panose="02040502050405020303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kumimoji="0" lang="en-US" altLang="zh-CN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1"/>
          <p:cNvSpPr/>
          <p:nvPr/>
        </p:nvSpPr>
        <p:spPr>
          <a:xfrm>
            <a:off x="2469833" y="2644775"/>
            <a:ext cx="7561262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x-none" sz="80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Snap ITC" panose="04040A07060A02020202" pitchFamily="2" charset="0"/>
              </a:rPr>
              <a:t>See you!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4"/>
          <p:cNvSpPr txBox="1"/>
          <p:nvPr/>
        </p:nvSpPr>
        <p:spPr>
          <a:xfrm>
            <a:off x="770255" y="1013460"/>
            <a:ext cx="9548495" cy="48310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1.Cartoons are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moving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pictures. Children love them. They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can be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short programmes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or 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complete films. They are usually funny.</a:t>
            </a: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2.We watch the weather to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find out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if 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it is sunny,rainy,windy or cloudy.</a:t>
            </a: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What's the weather like today?</a:t>
            </a: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3.A documentary is a programme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which tells us about our world.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It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can be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about animals,history or geography.</a:t>
            </a: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4.A comedy is a funny programme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which makes us laugh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 What's your favourite comedy?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4590" y="1013460"/>
            <a:ext cx="1409065" cy="386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3385185" y="2325370"/>
            <a:ext cx="1327150" cy="386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1473200" y="3637280"/>
            <a:ext cx="2084705" cy="386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" name="矩形 4"/>
          <p:cNvSpPr/>
          <p:nvPr/>
        </p:nvSpPr>
        <p:spPr>
          <a:xfrm>
            <a:off x="1473200" y="4904105"/>
            <a:ext cx="1299210" cy="386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文本框 4"/>
          <p:cNvSpPr txBox="1"/>
          <p:nvPr/>
        </p:nvSpPr>
        <p:spPr>
          <a:xfrm>
            <a:off x="519430" y="582930"/>
            <a:ext cx="10788015" cy="569277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5.The news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is about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all the things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which 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happen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 the world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.It is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on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the television every day.</a:t>
            </a: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What time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is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the news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on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 your country?</a:t>
            </a:r>
          </a:p>
          <a:p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6.We watch a series in parts.These parts are called 'episodes'. You can sometimes watch an </a:t>
            </a: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episode every day.</a:t>
            </a:r>
          </a:p>
          <a:p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7.</a:t>
            </a:r>
            <a:r>
              <a:rPr lang="en-US" altLang="zh-CN" sz="2800">
                <a:solidFill>
                  <a:srgbClr val="262673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most popular sports programmes in our country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are football,basketball,tennis and rugby</a:t>
            </a:r>
            <a:r>
              <a:rPr lang="en-US" altLang="zh-CN" sz="280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What are they in your country?</a:t>
            </a:r>
          </a:p>
          <a:p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8.A quiz is a kind of competition .One person asks others lots of different questions. The winner is the person with most points.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5280" y="582930"/>
            <a:ext cx="817245" cy="386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2834640" y="2349500"/>
            <a:ext cx="1022985" cy="386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矩形 2"/>
          <p:cNvSpPr/>
          <p:nvPr/>
        </p:nvSpPr>
        <p:spPr>
          <a:xfrm>
            <a:off x="3774440" y="4061460"/>
            <a:ext cx="995680" cy="386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>
            <a:off x="1212215" y="5355590"/>
            <a:ext cx="678815" cy="386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清脆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3590" y="561658"/>
            <a:ext cx="283210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>
                <a:solidFill>
                  <a:schemeClr val="tx1"/>
                </a:solidFill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/kɑː'tuːn/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50945" y="561975"/>
            <a:ext cx="2416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cartoon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9790" y="1268095"/>
            <a:ext cx="267970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/'weðə</a:t>
            </a: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</a:t>
            </a:r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50628" y="1268095"/>
            <a:ext cx="28178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weather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6765" y="1807845"/>
            <a:ext cx="267970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/njuːz</a:t>
            </a: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</a:t>
            </a:r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50628" y="1807845"/>
            <a:ext cx="28178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news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9140" y="2438083"/>
            <a:ext cx="26781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/spɔːt</a:t>
            </a: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</a:t>
            </a:r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6028" y="2438083"/>
            <a:ext cx="28178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sport</a:t>
            </a:r>
            <a:endParaRPr lang="en-US" altLang="zh-CN" sz="4000" b="1" noProof="1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9140" y="3033395"/>
            <a:ext cx="216376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/kwɪz</a:t>
            </a: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</a:t>
            </a:r>
            <a:endParaRPr lang="en-US" altLang="zh-CN" sz="4000" b="1" noProof="1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76028" y="3075305"/>
            <a:ext cx="28178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quiz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3570" y="3612833"/>
            <a:ext cx="31527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/'kɒmədi</a:t>
            </a: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</a:t>
            </a:r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50628" y="3612833"/>
            <a:ext cx="3151188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comedy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1815" y="4319588"/>
            <a:ext cx="3151188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/'sɪəriːz</a:t>
            </a: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</a:t>
            </a:r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76345" y="4319588"/>
            <a:ext cx="3151188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series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56248" y="5039678"/>
            <a:ext cx="4462463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/dɒkjʊ'ment(ə)rɪ</a:t>
            </a: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</a:t>
            </a:r>
            <a:endParaRPr lang="en-US" altLang="zh-CN" sz="3600" b="1" noProof="1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1815" y="5684203"/>
            <a:ext cx="4462463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documentary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91275" y="1098868"/>
            <a:ext cx="35798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</a:rPr>
              <a:t>/'muːvɪŋ/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77070" y="1098868"/>
            <a:ext cx="2416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moving</a:t>
            </a:r>
            <a:endParaRPr lang="en-US" altLang="zh-CN" sz="4000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27725" y="1753235"/>
            <a:ext cx="3933825" cy="13220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/'prəʊɡræm/</a:t>
            </a:r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  <a:p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362123" y="1753235"/>
            <a:ext cx="35798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programme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211253" y="2514600"/>
            <a:ext cx="3365500" cy="13220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/kəm'pliːt/</a:t>
            </a:r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  <a:p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576753" y="2500630"/>
            <a:ext cx="28178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complete</a:t>
            </a:r>
            <a:endParaRPr lang="en-US" altLang="zh-CN" sz="4000" b="1" noProof="1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25210" y="3206433"/>
            <a:ext cx="3316288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/'epɪsəʊdz/</a:t>
            </a:r>
            <a:endParaRPr lang="en-US" altLang="zh-CN" sz="4000" b="1" noProof="1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76753" y="3207068"/>
            <a:ext cx="28178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episodes</a:t>
            </a:r>
            <a:endParaRPr lang="en-US" altLang="zh-CN" sz="4000" b="1" noProof="1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36640" y="3913505"/>
            <a:ext cx="2592388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/'rʌgbɪ/</a:t>
            </a:r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76753" y="3913505"/>
            <a:ext cx="2817813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rugby</a:t>
            </a:r>
            <a:endParaRPr lang="en-US" altLang="zh-CN" sz="4000" b="1" noProof="1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27090" y="4619943"/>
            <a:ext cx="3152775" cy="13220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 eaLnBrk="0" hangingPunct="0">
              <a:buClrTx/>
              <a:buSzTx/>
              <a:buFontTx/>
            </a:pPr>
            <a:r>
              <a:rPr lang="en-US" altLang="zh-CN" sz="4000" noProof="1">
                <a:latin typeface="GWIPA" panose="00000400000000000000" charset="0"/>
                <a:ea typeface="宋体" panose="02010600030101010101" pitchFamily="2" charset="-122"/>
                <a:cs typeface="GWIPA" panose="00000400000000000000" charset="0"/>
                <a:sym typeface="+mn-ea"/>
              </a:rPr>
              <a:t>/'pɒpjʊlə/</a:t>
            </a:r>
            <a:endParaRPr lang="en-US" altLang="zh-CN" sz="4000" noProof="1">
              <a:latin typeface="GWIPA" panose="00000400000000000000" charset="0"/>
              <a:ea typeface="宋体" panose="02010600030101010101" pitchFamily="2" charset="-122"/>
              <a:cs typeface="GWIPA" panose="00000400000000000000" charset="0"/>
            </a:endParaRPr>
          </a:p>
          <a:p>
            <a:endParaRPr lang="en-US" altLang="zh-CN" sz="4000" b="1" noProof="1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577070" y="4619943"/>
            <a:ext cx="3151188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en-US" altLang="zh-CN" sz="40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popular</a:t>
            </a:r>
            <a:endParaRPr lang="en-US" altLang="zh-CN" sz="4000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6" grpId="0" bldLvl="0" animBg="1"/>
      <p:bldP spid="7" grpId="0" bldLvl="0" animBg="1"/>
      <p:bldP spid="11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3"/>
          <p:cNvSpPr txBox="1"/>
          <p:nvPr/>
        </p:nvSpPr>
        <p:spPr>
          <a:xfrm>
            <a:off x="537845" y="506730"/>
            <a:ext cx="86169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Unit 2   </a:t>
            </a:r>
            <a:r>
              <a:rPr lang="en-US" altLang="zh-CN" sz="4800" dirty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People at work</a:t>
            </a:r>
            <a:endParaRPr lang="en-US" altLang="zh-CN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532" name="文本框 1"/>
          <p:cNvSpPr txBox="1"/>
          <p:nvPr/>
        </p:nvSpPr>
        <p:spPr>
          <a:xfrm>
            <a:off x="655320" y="1814195"/>
            <a:ext cx="9944735" cy="353822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Dan: What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we going to </a:t>
            </a:r>
            <a:r>
              <a:rPr lang="en-US" altLang="zh-CN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about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for our ezine </a:t>
            </a:r>
            <a:r>
              <a:rPr lang="en-US" altLang="zh-CN" sz="2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week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Shari:  I don't know. Have you got any ideas,Alvin?</a:t>
            </a:r>
          </a:p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Alvin:  Er,no, but let's </a:t>
            </a:r>
            <a:r>
              <a:rPr lang="en-US" altLang="zh-CN" sz="2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look at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the exhibition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jobs and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about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it.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/>
          <p:nvPr/>
        </p:nvSpPr>
        <p:spPr>
          <a:xfrm>
            <a:off x="993458" y="797560"/>
            <a:ext cx="8213725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at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this nurse. That’s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interesting job. I think I’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 going to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be an nurse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I’m older.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Shari: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Hmm. A nurse is OK, but I think I’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 going to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be a dentist. What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you going to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do, Alvin?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Alvin: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I’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 not sure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, but I’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 going to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exciting job.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2"/>
          <p:cNvSpPr txBox="1"/>
          <p:nvPr/>
        </p:nvSpPr>
        <p:spPr>
          <a:xfrm>
            <a:off x="648653" y="1794828"/>
            <a:ext cx="8910637" cy="56311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Teacher: Everybody has to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leave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the school building now, please. Walk quickly, but don’t run.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Shari: Oh, no! I hope the school isn’t going to 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burn down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Teacher: It’s OK, everybody. It’s only a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Alvin：That’s a really exciting job. I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’m going to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be a firefighter.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7629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7629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30174447_1"/>
  <p:tag name="KSO_WM_TEMPLATE_CATEGORY" val="custom"/>
  <p:tag name="KSO_WM_TEMPLATE_INDEX" val="20176290"/>
  <p:tag name="KSO_WM_TEMPLATE_SUBCATEGORY" val="combine"/>
  <p:tag name="KSO_WM_TEMPLATE_THUMBS_INDEX" val="1、4、5、8、12、13、20、26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8、12、13、20、26、31、"/>
  <p:tag name="KSO_WM_SLIDE_ID" val="custom20176290_1"/>
  <p:tag name="KSO_WM_TEMPLATE_SUBCATEGORY" val="combine"/>
  <p:tag name="KSO_WM_SLIDE_TYPE" val="title"/>
  <p:tag name="KSO_WM_SLIDE_SUBTYPE" val="defaultBlank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76290"/>
  <p:tag name="KSO_WM_SLIDE_LAYOUT" val="a_b"/>
  <p:tag name="KSO_WM_SLIDE_LAYOUT_CNT" val="1_1"/>
  <p:tag name="KSO_WM_COMBINE_RELATE_SLIDE_ID" val="background30174447_1"/>
  <p:tag name="KSO_WM_DIAGRAM_GROUP_CODE" val="-1"/>
  <p:tag name="KSO_WM_SLIDE_MODEL_TYPE" val="cov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290"/>
</p:tagLst>
</file>

<file path=ppt/theme/theme1.xml><?xml version="1.0" encoding="utf-8"?>
<a:theme xmlns:a="http://schemas.openxmlformats.org/drawingml/2006/main" name="1_自定义设计方案">
  <a:themeElements>
    <a:clrScheme name="703pm">
      <a:dk1>
        <a:sysClr val="windowText" lastClr="000000"/>
      </a:dk1>
      <a:lt1>
        <a:sysClr val="window" lastClr="FFFFFF"/>
      </a:lt1>
      <a:dk2>
        <a:srgbClr val="385723"/>
      </a:dk2>
      <a:lt2>
        <a:srgbClr val="FFFDF7"/>
      </a:lt2>
      <a:accent1>
        <a:srgbClr val="548235"/>
      </a:accent1>
      <a:accent2>
        <a:srgbClr val="48453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1675</Words>
  <Application>Microsoft Office PowerPoint</Application>
  <PresentationFormat>宽屏</PresentationFormat>
  <Paragraphs>368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黑体</vt:lpstr>
      <vt:lpstr>宋体</vt:lpstr>
      <vt:lpstr>微软雅黑</vt:lpstr>
      <vt:lpstr>Arial</vt:lpstr>
      <vt:lpstr>Cambria</vt:lpstr>
      <vt:lpstr>Comic Sans MS</vt:lpstr>
      <vt:lpstr>Corbel</vt:lpstr>
      <vt:lpstr>Georgia</vt:lpstr>
      <vt:lpstr>GWIPA</vt:lpstr>
      <vt:lpstr>Snap ITC</vt:lpstr>
      <vt:lpstr>Tahoma</vt:lpstr>
      <vt:lpstr>Times New Roman</vt:lpstr>
      <vt:lpstr>1_自定义设计方案</vt:lpstr>
      <vt:lpstr>KB5 总复习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过去进行时标志词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KB5 总复习</dc:title>
  <dc:creator/>
  <cp:lastModifiedBy>Acer</cp:lastModifiedBy>
  <cp:revision>118</cp:revision>
  <dcterms:created xsi:type="dcterms:W3CDTF">2019-06-19T02:08:00Z</dcterms:created>
  <dcterms:modified xsi:type="dcterms:W3CDTF">2020-12-20T09:39:57Z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2052-11.1.0.10116</vt:lpwstr>
  </property>
</Properties>
</file>