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98" r:id="rId5"/>
    <p:sldId id="317" r:id="rId6"/>
    <p:sldId id="318" r:id="rId7"/>
    <p:sldId id="319" r:id="rId8"/>
    <p:sldId id="285" r:id="rId9"/>
    <p:sldId id="320" r:id="rId10"/>
    <p:sldId id="321" r:id="rId11"/>
    <p:sldId id="322" r:id="rId12"/>
    <p:sldId id="323" r:id="rId13"/>
    <p:sldId id="326" r:id="rId14"/>
    <p:sldId id="327" r:id="rId15"/>
    <p:sldId id="340" r:id="rId16"/>
    <p:sldId id="341" r:id="rId17"/>
    <p:sldId id="328" r:id="rId18"/>
    <p:sldId id="330" r:id="rId19"/>
    <p:sldId id="332" r:id="rId20"/>
    <p:sldId id="334" r:id="rId21"/>
    <p:sldId id="339" r:id="rId22"/>
    <p:sldId id="272" r:id="rId23"/>
  </p:sldIdLst>
  <p:sldSz cx="12192000" cy="6858000"/>
  <p:notesSz cx="6858000" cy="9144000"/>
  <p:embeddedFontLst>
    <p:embeddedFont>
      <p:font typeface="Arial Black" panose="020B0A04020102020204" pitchFamily="34" charset="0"/>
      <p:bold r:id="rId27"/>
    </p:embeddedFont>
    <p:embeddedFont>
      <p:font typeface="Webdings" panose="05030102010509060703" pitchFamily="18" charset="2"/>
      <p:regular r:id="rId28"/>
    </p:embeddedFont>
    <p:embeddedFont>
      <p:font typeface="微软雅黑" panose="020B0503020204020204" charset="-122"/>
      <p:regular r:id="rId29"/>
    </p:embeddedFont>
    <p:embeddedFont>
      <p:font typeface="黑体" panose="02010609060101010101" pitchFamily="2" charset="-122"/>
      <p:regular r:id="rId30"/>
    </p:embeddedFont>
    <p:embeddedFont>
      <p:font typeface="汉仪乐喵体简" panose="02010600030101010101" charset="0"/>
      <p:regular r:id="rId31"/>
    </p:embeddedFont>
    <p:embeddedFont>
      <p:font typeface="汉仪太极体简" panose="02010600030101010101" charset="0"/>
      <p:regular r:id="rId32"/>
    </p:embeddedFont>
    <p:embeddedFont>
      <p:font typeface="Impact" panose="020B0806030902050204" charset="0"/>
      <p:regular r:id="rId33"/>
    </p:embeddedFont>
    <p:embeddedFont>
      <p:font typeface="汉仪夏日体W" panose="02010600030101010101" charset="0"/>
      <p:regular r:id="rId34"/>
    </p:embeddedFont>
    <p:embeddedFont>
      <p:font typeface="Calibri" panose="020F0502020204030204" charset="0"/>
      <p:regular r:id="rId35"/>
      <p:bold r:id="rId36"/>
      <p:italic r:id="rId37"/>
      <p:boldItalic r:id="rId38"/>
    </p:embeddedFont>
    <p:embeddedFont>
      <p:font typeface="Georgia" panose="02040502050405020303" pitchFamily="18" charset="0"/>
      <p:regular r:id="rId39"/>
      <p:bold r:id="rId40"/>
      <p:italic r:id="rId41"/>
      <p:boldItalic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BB24"/>
    <a:srgbClr val="51C8BF"/>
    <a:srgbClr val="D3A00F"/>
    <a:srgbClr val="9B481F"/>
    <a:srgbClr val="F4CE5F"/>
    <a:srgbClr val="9E4321"/>
    <a:srgbClr val="5A444B"/>
    <a:srgbClr val="E8E2CE"/>
    <a:srgbClr val="161E2A"/>
    <a:srgbClr val="8ADA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7" d="100"/>
          <a:sy n="87" d="100"/>
        </p:scale>
        <p:origin x="480" y="77"/>
      </p:cViewPr>
      <p:guideLst>
        <p:guide orient="horz" pos="2356"/>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xml"/><Relationship Id="rId42" Type="http://schemas.openxmlformats.org/officeDocument/2006/relationships/font" Target="fonts/font16.fntdata"/><Relationship Id="rId41" Type="http://schemas.openxmlformats.org/officeDocument/2006/relationships/font" Target="fonts/font15.fntdata"/><Relationship Id="rId40" Type="http://schemas.openxmlformats.org/officeDocument/2006/relationships/font" Target="fonts/font14.fntdata"/><Relationship Id="rId4" Type="http://schemas.openxmlformats.org/officeDocument/2006/relationships/notesMaster" Target="notesMasters/notesMaster1.xml"/><Relationship Id="rId39" Type="http://schemas.openxmlformats.org/officeDocument/2006/relationships/font" Target="fonts/font13.fntdata"/><Relationship Id="rId38" Type="http://schemas.openxmlformats.org/officeDocument/2006/relationships/font" Target="fonts/font12.fntdata"/><Relationship Id="rId37" Type="http://schemas.openxmlformats.org/officeDocument/2006/relationships/font" Target="fonts/font11.fntdata"/><Relationship Id="rId36" Type="http://schemas.openxmlformats.org/officeDocument/2006/relationships/font" Target="fonts/font10.fntdata"/><Relationship Id="rId35" Type="http://schemas.openxmlformats.org/officeDocument/2006/relationships/font" Target="fonts/font9.fntdata"/><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0ADBF7-7026-4A79-A5E1-EB390F1AB2D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E568B8-4BEC-49E3-A08D-82CC4EE812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4</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5</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5</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17</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2</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US" altLang="zh-CN"/>
              <a:t>3</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52CAC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pic>
        <p:nvPicPr>
          <p:cNvPr id="1026" name="Picture 2" descr="http://img.hb.aicdn.com/6a03f7ee06395d2b9039f54a47833f9553961195d1a7-L2BdiF" hidden="1"/>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6250" t="4969" r="4688" b="9056"/>
          <a:stretch>
            <a:fillRect/>
          </a:stretch>
        </p:blipFill>
        <p:spPr bwMode="auto">
          <a:xfrm>
            <a:off x="143436" y="-62754"/>
            <a:ext cx="11654118" cy="7492792"/>
          </a:xfrm>
          <a:prstGeom prst="rect">
            <a:avLst/>
          </a:prstGeom>
          <a:noFill/>
          <a:extLst>
            <a:ext uri="{909E8E84-426E-40DD-AFC4-6F175D3DCCD1}">
              <a14:hiddenFill xmlns:a14="http://schemas.microsoft.com/office/drawing/2010/main">
                <a:solidFill>
                  <a:srgbClr val="FFFFFF"/>
                </a:solidFill>
              </a14:hiddenFill>
            </a:ext>
          </a:extLst>
        </p:spPr>
      </p:pic>
      <p:sp>
        <p:nvSpPr>
          <p:cNvPr id="10" name="任意多边形: 形状 9"/>
          <p:cNvSpPr/>
          <p:nvPr userDrawn="1"/>
        </p:nvSpPr>
        <p:spPr>
          <a:xfrm>
            <a:off x="754658" y="0"/>
            <a:ext cx="680921" cy="1291834"/>
          </a:xfrm>
          <a:custGeom>
            <a:avLst/>
            <a:gdLst>
              <a:gd name="connsiteX0" fmla="*/ 34724 w 613459"/>
              <a:gd name="connsiteY0" fmla="*/ 509286 h 1493134"/>
              <a:gd name="connsiteX1" fmla="*/ 613459 w 613459"/>
              <a:gd name="connsiteY1" fmla="*/ 1493134 h 1493134"/>
              <a:gd name="connsiteX2" fmla="*/ 324091 w 613459"/>
              <a:gd name="connsiteY2" fmla="*/ 590309 h 1493134"/>
              <a:gd name="connsiteX3" fmla="*/ 324091 w 613459"/>
              <a:gd name="connsiteY3" fmla="*/ 300942 h 1493134"/>
              <a:gd name="connsiteX4" fmla="*/ 219919 w 613459"/>
              <a:gd name="connsiteY4" fmla="*/ 0 h 1493134"/>
              <a:gd name="connsiteX5" fmla="*/ 0 w 613459"/>
              <a:gd name="connsiteY5" fmla="*/ 46299 h 1493134"/>
              <a:gd name="connsiteX6" fmla="*/ 34724 w 613459"/>
              <a:gd name="connsiteY6" fmla="*/ 509286 h 149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459" h="1493134">
                <a:moveTo>
                  <a:pt x="34724" y="509286"/>
                </a:moveTo>
                <a:lnTo>
                  <a:pt x="613459" y="1493134"/>
                </a:lnTo>
                <a:lnTo>
                  <a:pt x="324091" y="590309"/>
                </a:lnTo>
                <a:lnTo>
                  <a:pt x="324091" y="300942"/>
                </a:lnTo>
                <a:lnTo>
                  <a:pt x="219919" y="0"/>
                </a:lnTo>
                <a:lnTo>
                  <a:pt x="0" y="46299"/>
                </a:lnTo>
                <a:lnTo>
                  <a:pt x="34724" y="509286"/>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userDrawn="1"/>
        </p:nvSpPr>
        <p:spPr>
          <a:xfrm>
            <a:off x="1551206" y="-14967"/>
            <a:ext cx="513901" cy="551401"/>
          </a:xfrm>
          <a:custGeom>
            <a:avLst/>
            <a:gdLst>
              <a:gd name="connsiteX0" fmla="*/ 462987 w 462987"/>
              <a:gd name="connsiteY0" fmla="*/ 34724 h 544010"/>
              <a:gd name="connsiteX1" fmla="*/ 300941 w 462987"/>
              <a:gd name="connsiteY1" fmla="*/ 544010 h 544010"/>
              <a:gd name="connsiteX2" fmla="*/ 0 w 462987"/>
              <a:gd name="connsiteY2" fmla="*/ 451413 h 544010"/>
              <a:gd name="connsiteX3" fmla="*/ 127321 w 462987"/>
              <a:gd name="connsiteY3" fmla="*/ 138897 h 544010"/>
              <a:gd name="connsiteX4" fmla="*/ 324091 w 462987"/>
              <a:gd name="connsiteY4" fmla="*/ 0 h 544010"/>
              <a:gd name="connsiteX5" fmla="*/ 462987 w 462987"/>
              <a:gd name="connsiteY5" fmla="*/ 34724 h 54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987" h="544010">
                <a:moveTo>
                  <a:pt x="462987" y="34724"/>
                </a:moveTo>
                <a:lnTo>
                  <a:pt x="300941" y="544010"/>
                </a:lnTo>
                <a:lnTo>
                  <a:pt x="0" y="451413"/>
                </a:lnTo>
                <a:lnTo>
                  <a:pt x="127321" y="138897"/>
                </a:lnTo>
                <a:lnTo>
                  <a:pt x="324091" y="0"/>
                </a:lnTo>
                <a:lnTo>
                  <a:pt x="462987" y="34724"/>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任意多边形: 形状 11"/>
          <p:cNvSpPr/>
          <p:nvPr userDrawn="1"/>
        </p:nvSpPr>
        <p:spPr>
          <a:xfrm>
            <a:off x="2052259" y="-1"/>
            <a:ext cx="721910" cy="1291835"/>
          </a:xfrm>
          <a:custGeom>
            <a:avLst/>
            <a:gdLst>
              <a:gd name="connsiteX0" fmla="*/ 544010 w 544010"/>
              <a:gd name="connsiteY0" fmla="*/ 104172 h 6724891"/>
              <a:gd name="connsiteX1" fmla="*/ 312517 w 544010"/>
              <a:gd name="connsiteY1" fmla="*/ 6724891 h 6724891"/>
              <a:gd name="connsiteX2" fmla="*/ 0 w 544010"/>
              <a:gd name="connsiteY2" fmla="*/ 6724891 h 6724891"/>
              <a:gd name="connsiteX3" fmla="*/ 0 w 544010"/>
              <a:gd name="connsiteY3" fmla="*/ 6528121 h 6724891"/>
              <a:gd name="connsiteX4" fmla="*/ 219919 w 544010"/>
              <a:gd name="connsiteY4" fmla="*/ 0 h 6724891"/>
              <a:gd name="connsiteX5" fmla="*/ 544010 w 544010"/>
              <a:gd name="connsiteY5" fmla="*/ 104172 h 672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010" h="6724891">
                <a:moveTo>
                  <a:pt x="544010" y="104172"/>
                </a:moveTo>
                <a:lnTo>
                  <a:pt x="312517" y="6724891"/>
                </a:lnTo>
                <a:lnTo>
                  <a:pt x="0" y="6724891"/>
                </a:lnTo>
                <a:lnTo>
                  <a:pt x="0" y="6528121"/>
                </a:lnTo>
                <a:lnTo>
                  <a:pt x="219919" y="0"/>
                </a:lnTo>
                <a:lnTo>
                  <a:pt x="544010" y="104172"/>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任意多边形: 形状 12"/>
          <p:cNvSpPr/>
          <p:nvPr userDrawn="1"/>
        </p:nvSpPr>
        <p:spPr>
          <a:xfrm>
            <a:off x="3645355" y="-33211"/>
            <a:ext cx="256951" cy="730632"/>
          </a:xfrm>
          <a:custGeom>
            <a:avLst/>
            <a:gdLst>
              <a:gd name="connsiteX0" fmla="*/ 0 w 231494"/>
              <a:gd name="connsiteY0" fmla="*/ 69448 h 682906"/>
              <a:gd name="connsiteX1" fmla="*/ 69448 w 231494"/>
              <a:gd name="connsiteY1" fmla="*/ 682906 h 682906"/>
              <a:gd name="connsiteX2" fmla="*/ 231494 w 231494"/>
              <a:gd name="connsiteY2" fmla="*/ 555585 h 682906"/>
              <a:gd name="connsiteX3" fmla="*/ 162046 w 231494"/>
              <a:gd name="connsiteY3" fmla="*/ 0 h 682906"/>
              <a:gd name="connsiteX4" fmla="*/ 0 w 231494"/>
              <a:gd name="connsiteY4" fmla="*/ 69448 h 682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94" h="682906">
                <a:moveTo>
                  <a:pt x="0" y="69448"/>
                </a:moveTo>
                <a:lnTo>
                  <a:pt x="69448" y="682906"/>
                </a:lnTo>
                <a:lnTo>
                  <a:pt x="231494" y="555585"/>
                </a:lnTo>
                <a:lnTo>
                  <a:pt x="162046" y="0"/>
                </a:lnTo>
                <a:lnTo>
                  <a:pt x="0" y="69448"/>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任意多边形: 形状 13"/>
          <p:cNvSpPr/>
          <p:nvPr userDrawn="1"/>
        </p:nvSpPr>
        <p:spPr>
          <a:xfrm>
            <a:off x="10595876" y="-8444"/>
            <a:ext cx="513901" cy="817318"/>
          </a:xfrm>
          <a:custGeom>
            <a:avLst/>
            <a:gdLst>
              <a:gd name="connsiteX0" fmla="*/ 0 w 462987"/>
              <a:gd name="connsiteY0" fmla="*/ 34724 h 763929"/>
              <a:gd name="connsiteX1" fmla="*/ 11575 w 462987"/>
              <a:gd name="connsiteY1" fmla="*/ 763929 h 763929"/>
              <a:gd name="connsiteX2" fmla="*/ 439838 w 462987"/>
              <a:gd name="connsiteY2" fmla="*/ 763929 h 763929"/>
              <a:gd name="connsiteX3" fmla="*/ 462987 w 462987"/>
              <a:gd name="connsiteY3" fmla="*/ 0 h 763929"/>
              <a:gd name="connsiteX4" fmla="*/ 0 w 462987"/>
              <a:gd name="connsiteY4" fmla="*/ 34724 h 763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987" h="763929">
                <a:moveTo>
                  <a:pt x="0" y="34724"/>
                </a:moveTo>
                <a:lnTo>
                  <a:pt x="11575" y="763929"/>
                </a:lnTo>
                <a:lnTo>
                  <a:pt x="439838" y="763929"/>
                </a:lnTo>
                <a:lnTo>
                  <a:pt x="462987" y="0"/>
                </a:lnTo>
                <a:lnTo>
                  <a:pt x="0" y="34724"/>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任意多边形: 形状 14"/>
          <p:cNvSpPr/>
          <p:nvPr userDrawn="1"/>
        </p:nvSpPr>
        <p:spPr>
          <a:xfrm>
            <a:off x="11291598" y="357793"/>
            <a:ext cx="950717" cy="507728"/>
          </a:xfrm>
          <a:custGeom>
            <a:avLst/>
            <a:gdLst>
              <a:gd name="connsiteX0" fmla="*/ 648182 w 856526"/>
              <a:gd name="connsiteY0" fmla="*/ 0 h 474562"/>
              <a:gd name="connsiteX1" fmla="*/ 0 w 856526"/>
              <a:gd name="connsiteY1" fmla="*/ 219919 h 474562"/>
              <a:gd name="connsiteX2" fmla="*/ 57873 w 856526"/>
              <a:gd name="connsiteY2" fmla="*/ 474562 h 474562"/>
              <a:gd name="connsiteX3" fmla="*/ 856526 w 856526"/>
              <a:gd name="connsiteY3" fmla="*/ 196770 h 474562"/>
              <a:gd name="connsiteX4" fmla="*/ 648182 w 856526"/>
              <a:gd name="connsiteY4" fmla="*/ 0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526" h="474562">
                <a:moveTo>
                  <a:pt x="648182" y="0"/>
                </a:moveTo>
                <a:lnTo>
                  <a:pt x="0" y="219919"/>
                </a:lnTo>
                <a:lnTo>
                  <a:pt x="57873" y="474562"/>
                </a:lnTo>
                <a:lnTo>
                  <a:pt x="856526" y="196770"/>
                </a:lnTo>
                <a:lnTo>
                  <a:pt x="648182"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任意多边形: 形状 15"/>
          <p:cNvSpPr/>
          <p:nvPr userDrawn="1"/>
        </p:nvSpPr>
        <p:spPr>
          <a:xfrm>
            <a:off x="11330140" y="1868593"/>
            <a:ext cx="804611" cy="321972"/>
          </a:xfrm>
          <a:custGeom>
            <a:avLst/>
            <a:gdLst>
              <a:gd name="connsiteX0" fmla="*/ 0 w 960699"/>
              <a:gd name="connsiteY0" fmla="*/ 0 h 219919"/>
              <a:gd name="connsiteX1" fmla="*/ 960699 w 960699"/>
              <a:gd name="connsiteY1" fmla="*/ 46298 h 219919"/>
              <a:gd name="connsiteX2" fmla="*/ 590309 w 960699"/>
              <a:gd name="connsiteY2" fmla="*/ 219919 h 219919"/>
              <a:gd name="connsiteX3" fmla="*/ 23149 w 960699"/>
              <a:gd name="connsiteY3" fmla="*/ 185194 h 219919"/>
              <a:gd name="connsiteX4" fmla="*/ 0 w 960699"/>
              <a:gd name="connsiteY4" fmla="*/ 0 h 219919"/>
              <a:gd name="connsiteX0-1" fmla="*/ 0 w 647982"/>
              <a:gd name="connsiteY0-2" fmla="*/ 0 h 219919"/>
              <a:gd name="connsiteX1-3" fmla="*/ 647982 w 647982"/>
              <a:gd name="connsiteY1-4" fmla="*/ 46298 h 219919"/>
              <a:gd name="connsiteX2-5" fmla="*/ 590309 w 647982"/>
              <a:gd name="connsiteY2-6" fmla="*/ 219919 h 219919"/>
              <a:gd name="connsiteX3-7" fmla="*/ 23149 w 647982"/>
              <a:gd name="connsiteY3-8" fmla="*/ 185194 h 219919"/>
              <a:gd name="connsiteX4-9" fmla="*/ 0 w 647982"/>
              <a:gd name="connsiteY4-10" fmla="*/ 0 h 2199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7982" h="219919">
                <a:moveTo>
                  <a:pt x="0" y="0"/>
                </a:moveTo>
                <a:lnTo>
                  <a:pt x="647982" y="46298"/>
                </a:lnTo>
                <a:lnTo>
                  <a:pt x="590309" y="219919"/>
                </a:lnTo>
                <a:lnTo>
                  <a:pt x="23149" y="185194"/>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任意多边形: 形状 16"/>
          <p:cNvSpPr/>
          <p:nvPr userDrawn="1"/>
        </p:nvSpPr>
        <p:spPr>
          <a:xfrm>
            <a:off x="11330141" y="2512539"/>
            <a:ext cx="809395" cy="222905"/>
          </a:xfrm>
          <a:custGeom>
            <a:avLst/>
            <a:gdLst>
              <a:gd name="connsiteX0" fmla="*/ 0 w 729205"/>
              <a:gd name="connsiteY0" fmla="*/ 23149 h 208344"/>
              <a:gd name="connsiteX1" fmla="*/ 729205 w 729205"/>
              <a:gd name="connsiteY1" fmla="*/ 0 h 208344"/>
              <a:gd name="connsiteX2" fmla="*/ 694481 w 729205"/>
              <a:gd name="connsiteY2" fmla="*/ 138896 h 208344"/>
              <a:gd name="connsiteX3" fmla="*/ 590309 w 729205"/>
              <a:gd name="connsiteY3" fmla="*/ 208344 h 208344"/>
              <a:gd name="connsiteX4" fmla="*/ 57873 w 729205"/>
              <a:gd name="connsiteY4" fmla="*/ 208344 h 208344"/>
              <a:gd name="connsiteX5" fmla="*/ 0 w 729205"/>
              <a:gd name="connsiteY5" fmla="*/ 23149 h 20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9205" h="208344">
                <a:moveTo>
                  <a:pt x="0" y="23149"/>
                </a:moveTo>
                <a:lnTo>
                  <a:pt x="729205" y="0"/>
                </a:lnTo>
                <a:lnTo>
                  <a:pt x="694481" y="138896"/>
                </a:lnTo>
                <a:lnTo>
                  <a:pt x="590309" y="208344"/>
                </a:lnTo>
                <a:lnTo>
                  <a:pt x="57873" y="208344"/>
                </a:lnTo>
                <a:lnTo>
                  <a:pt x="0"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任意多边形: 形状 17"/>
          <p:cNvSpPr/>
          <p:nvPr userDrawn="1"/>
        </p:nvSpPr>
        <p:spPr>
          <a:xfrm>
            <a:off x="11188817" y="3144103"/>
            <a:ext cx="937871" cy="359125"/>
          </a:xfrm>
          <a:custGeom>
            <a:avLst/>
            <a:gdLst>
              <a:gd name="connsiteX0" fmla="*/ 92598 w 844952"/>
              <a:gd name="connsiteY0" fmla="*/ 23149 h 335666"/>
              <a:gd name="connsiteX1" fmla="*/ 844952 w 844952"/>
              <a:gd name="connsiteY1" fmla="*/ 0 h 335666"/>
              <a:gd name="connsiteX2" fmla="*/ 752355 w 844952"/>
              <a:gd name="connsiteY2" fmla="*/ 335666 h 335666"/>
              <a:gd name="connsiteX3" fmla="*/ 0 w 844952"/>
              <a:gd name="connsiteY3" fmla="*/ 243068 h 335666"/>
              <a:gd name="connsiteX4" fmla="*/ 92598 w 844952"/>
              <a:gd name="connsiteY4" fmla="*/ 23149 h 335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952" h="335666">
                <a:moveTo>
                  <a:pt x="92598" y="23149"/>
                </a:moveTo>
                <a:lnTo>
                  <a:pt x="844952" y="0"/>
                </a:lnTo>
                <a:lnTo>
                  <a:pt x="752355" y="335666"/>
                </a:lnTo>
                <a:lnTo>
                  <a:pt x="0" y="243068"/>
                </a:lnTo>
                <a:lnTo>
                  <a:pt x="92598"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任意多边形: 形状 18"/>
          <p:cNvSpPr/>
          <p:nvPr userDrawn="1"/>
        </p:nvSpPr>
        <p:spPr>
          <a:xfrm>
            <a:off x="11175970" y="3849968"/>
            <a:ext cx="886480" cy="334357"/>
          </a:xfrm>
          <a:custGeom>
            <a:avLst/>
            <a:gdLst>
              <a:gd name="connsiteX0" fmla="*/ 0 w 798653"/>
              <a:gd name="connsiteY0" fmla="*/ 11575 h 312516"/>
              <a:gd name="connsiteX1" fmla="*/ 787078 w 798653"/>
              <a:gd name="connsiteY1" fmla="*/ 69448 h 312516"/>
              <a:gd name="connsiteX2" fmla="*/ 798653 w 798653"/>
              <a:gd name="connsiteY2" fmla="*/ 219919 h 312516"/>
              <a:gd name="connsiteX3" fmla="*/ 717630 w 798653"/>
              <a:gd name="connsiteY3" fmla="*/ 312516 h 312516"/>
              <a:gd name="connsiteX4" fmla="*/ 335665 w 798653"/>
              <a:gd name="connsiteY4" fmla="*/ 289367 h 312516"/>
              <a:gd name="connsiteX5" fmla="*/ 138896 w 798653"/>
              <a:gd name="connsiteY5" fmla="*/ 243068 h 312516"/>
              <a:gd name="connsiteX6" fmla="*/ 92597 w 798653"/>
              <a:gd name="connsiteY6" fmla="*/ 23149 h 312516"/>
              <a:gd name="connsiteX7" fmla="*/ 231493 w 798653"/>
              <a:gd name="connsiteY7" fmla="*/ 0 h 31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8653" h="312516">
                <a:moveTo>
                  <a:pt x="0" y="11575"/>
                </a:moveTo>
                <a:lnTo>
                  <a:pt x="787078" y="69448"/>
                </a:lnTo>
                <a:lnTo>
                  <a:pt x="798653" y="219919"/>
                </a:lnTo>
                <a:lnTo>
                  <a:pt x="717630" y="312516"/>
                </a:lnTo>
                <a:lnTo>
                  <a:pt x="335665" y="289367"/>
                </a:lnTo>
                <a:lnTo>
                  <a:pt x="138896" y="243068"/>
                </a:lnTo>
                <a:lnTo>
                  <a:pt x="92597" y="23149"/>
                </a:lnTo>
                <a:lnTo>
                  <a:pt x="231493" y="0"/>
                </a:lnTo>
              </a:path>
            </a:pathLst>
          </a:custGeom>
          <a:no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userDrawn="1"/>
        </p:nvSpPr>
        <p:spPr>
          <a:xfrm>
            <a:off x="11163123" y="3874735"/>
            <a:ext cx="912176" cy="321974"/>
          </a:xfrm>
          <a:custGeom>
            <a:avLst/>
            <a:gdLst>
              <a:gd name="connsiteX0" fmla="*/ 0 w 821803"/>
              <a:gd name="connsiteY0" fmla="*/ 11575 h 300942"/>
              <a:gd name="connsiteX1" fmla="*/ 821803 w 821803"/>
              <a:gd name="connsiteY1" fmla="*/ 0 h 300942"/>
              <a:gd name="connsiteX2" fmla="*/ 729205 w 821803"/>
              <a:gd name="connsiteY2" fmla="*/ 300942 h 300942"/>
              <a:gd name="connsiteX3" fmla="*/ 173620 w 821803"/>
              <a:gd name="connsiteY3" fmla="*/ 277793 h 300942"/>
              <a:gd name="connsiteX4" fmla="*/ 0 w 821803"/>
              <a:gd name="connsiteY4" fmla="*/ 11575 h 300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803" h="300942">
                <a:moveTo>
                  <a:pt x="0" y="11575"/>
                </a:moveTo>
                <a:lnTo>
                  <a:pt x="821803" y="0"/>
                </a:lnTo>
                <a:lnTo>
                  <a:pt x="729205" y="300942"/>
                </a:lnTo>
                <a:lnTo>
                  <a:pt x="173620" y="277793"/>
                </a:lnTo>
                <a:lnTo>
                  <a:pt x="0" y="11575"/>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任意多边形: 形状 20"/>
          <p:cNvSpPr/>
          <p:nvPr userDrawn="1"/>
        </p:nvSpPr>
        <p:spPr>
          <a:xfrm>
            <a:off x="11304445" y="4531067"/>
            <a:ext cx="732310" cy="383891"/>
          </a:xfrm>
          <a:custGeom>
            <a:avLst/>
            <a:gdLst>
              <a:gd name="connsiteX0" fmla="*/ 0 w 659757"/>
              <a:gd name="connsiteY0" fmla="*/ 0 h 358815"/>
              <a:gd name="connsiteX1" fmla="*/ 659757 w 659757"/>
              <a:gd name="connsiteY1" fmla="*/ 104172 h 358815"/>
              <a:gd name="connsiteX2" fmla="*/ 625033 w 659757"/>
              <a:gd name="connsiteY2" fmla="*/ 347240 h 358815"/>
              <a:gd name="connsiteX3" fmla="*/ 92598 w 659757"/>
              <a:gd name="connsiteY3" fmla="*/ 358815 h 358815"/>
              <a:gd name="connsiteX4" fmla="*/ 11575 w 659757"/>
              <a:gd name="connsiteY4" fmla="*/ 69448 h 358815"/>
              <a:gd name="connsiteX5" fmla="*/ 0 w 659757"/>
              <a:gd name="connsiteY5" fmla="*/ 0 h 35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757" h="358815">
                <a:moveTo>
                  <a:pt x="0" y="0"/>
                </a:moveTo>
                <a:lnTo>
                  <a:pt x="659757" y="104172"/>
                </a:lnTo>
                <a:lnTo>
                  <a:pt x="625033" y="347240"/>
                </a:lnTo>
                <a:lnTo>
                  <a:pt x="92598" y="358815"/>
                </a:lnTo>
                <a:lnTo>
                  <a:pt x="11575" y="69448"/>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任意多边形: 形状 21"/>
          <p:cNvSpPr/>
          <p:nvPr userDrawn="1"/>
        </p:nvSpPr>
        <p:spPr>
          <a:xfrm>
            <a:off x="11086037" y="5323617"/>
            <a:ext cx="989261" cy="222906"/>
          </a:xfrm>
          <a:custGeom>
            <a:avLst/>
            <a:gdLst>
              <a:gd name="connsiteX0" fmla="*/ 138896 w 891251"/>
              <a:gd name="connsiteY0" fmla="*/ 81023 h 208345"/>
              <a:gd name="connsiteX1" fmla="*/ 891251 w 891251"/>
              <a:gd name="connsiteY1" fmla="*/ 0 h 208345"/>
              <a:gd name="connsiteX2" fmla="*/ 879676 w 891251"/>
              <a:gd name="connsiteY2" fmla="*/ 208345 h 208345"/>
              <a:gd name="connsiteX3" fmla="*/ 0 w 891251"/>
              <a:gd name="connsiteY3" fmla="*/ 208345 h 208345"/>
              <a:gd name="connsiteX4" fmla="*/ 138896 w 891251"/>
              <a:gd name="connsiteY4" fmla="*/ 81023 h 20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251" h="208345">
                <a:moveTo>
                  <a:pt x="138896" y="81023"/>
                </a:moveTo>
                <a:lnTo>
                  <a:pt x="891251" y="0"/>
                </a:lnTo>
                <a:lnTo>
                  <a:pt x="879676" y="208345"/>
                </a:lnTo>
                <a:lnTo>
                  <a:pt x="0" y="208345"/>
                </a:lnTo>
                <a:lnTo>
                  <a:pt x="138896" y="81023"/>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任意多边形: 形状 22"/>
          <p:cNvSpPr/>
          <p:nvPr userDrawn="1"/>
        </p:nvSpPr>
        <p:spPr>
          <a:xfrm>
            <a:off x="11561396" y="5918030"/>
            <a:ext cx="665126" cy="396275"/>
          </a:xfrm>
          <a:custGeom>
            <a:avLst/>
            <a:gdLst>
              <a:gd name="connsiteX0" fmla="*/ 486137 w 509286"/>
              <a:gd name="connsiteY0" fmla="*/ 173620 h 370390"/>
              <a:gd name="connsiteX1" fmla="*/ 428263 w 509286"/>
              <a:gd name="connsiteY1" fmla="*/ 370390 h 370390"/>
              <a:gd name="connsiteX2" fmla="*/ 0 w 509286"/>
              <a:gd name="connsiteY2" fmla="*/ 0 h 370390"/>
              <a:gd name="connsiteX3" fmla="*/ 509286 w 509286"/>
              <a:gd name="connsiteY3" fmla="*/ 46299 h 370390"/>
              <a:gd name="connsiteX4" fmla="*/ 486137 w 509286"/>
              <a:gd name="connsiteY4" fmla="*/ 173620 h 370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86" h="370390">
                <a:moveTo>
                  <a:pt x="486137" y="173620"/>
                </a:moveTo>
                <a:lnTo>
                  <a:pt x="428263" y="370390"/>
                </a:lnTo>
                <a:lnTo>
                  <a:pt x="0" y="0"/>
                </a:lnTo>
                <a:lnTo>
                  <a:pt x="509286" y="46299"/>
                </a:lnTo>
                <a:lnTo>
                  <a:pt x="486137" y="17362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 name="任意多边形: 形状 23"/>
          <p:cNvSpPr/>
          <p:nvPr userDrawn="1"/>
        </p:nvSpPr>
        <p:spPr>
          <a:xfrm>
            <a:off x="11214513" y="6289538"/>
            <a:ext cx="668072" cy="544878"/>
          </a:xfrm>
          <a:custGeom>
            <a:avLst/>
            <a:gdLst>
              <a:gd name="connsiteX0" fmla="*/ 162045 w 601883"/>
              <a:gd name="connsiteY0" fmla="*/ 0 h 509286"/>
              <a:gd name="connsiteX1" fmla="*/ 601883 w 601883"/>
              <a:gd name="connsiteY1" fmla="*/ 428263 h 509286"/>
              <a:gd name="connsiteX2" fmla="*/ 0 w 601883"/>
              <a:gd name="connsiteY2" fmla="*/ 509286 h 509286"/>
              <a:gd name="connsiteX3" fmla="*/ 46298 w 601883"/>
              <a:gd name="connsiteY3" fmla="*/ 162045 h 509286"/>
              <a:gd name="connsiteX4" fmla="*/ 162045 w 601883"/>
              <a:gd name="connsiteY4" fmla="*/ 0 h 50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3" h="509286">
                <a:moveTo>
                  <a:pt x="162045" y="0"/>
                </a:moveTo>
                <a:lnTo>
                  <a:pt x="601883" y="428263"/>
                </a:lnTo>
                <a:lnTo>
                  <a:pt x="0" y="509286"/>
                </a:lnTo>
                <a:lnTo>
                  <a:pt x="46298" y="162045"/>
                </a:lnTo>
                <a:lnTo>
                  <a:pt x="162045"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任意多边形: 形状 24"/>
          <p:cNvSpPr/>
          <p:nvPr userDrawn="1"/>
        </p:nvSpPr>
        <p:spPr>
          <a:xfrm>
            <a:off x="8219080" y="41091"/>
            <a:ext cx="565293" cy="458193"/>
          </a:xfrm>
          <a:custGeom>
            <a:avLst/>
            <a:gdLst>
              <a:gd name="connsiteX0" fmla="*/ 57874 w 509287"/>
              <a:gd name="connsiteY0" fmla="*/ 23149 h 428263"/>
              <a:gd name="connsiteX1" fmla="*/ 0 w 509287"/>
              <a:gd name="connsiteY1" fmla="*/ 428263 h 428263"/>
              <a:gd name="connsiteX2" fmla="*/ 474562 w 509287"/>
              <a:gd name="connsiteY2" fmla="*/ 347241 h 428263"/>
              <a:gd name="connsiteX3" fmla="*/ 509287 w 509287"/>
              <a:gd name="connsiteY3" fmla="*/ 0 h 428263"/>
              <a:gd name="connsiteX4" fmla="*/ 57874 w 509287"/>
              <a:gd name="connsiteY4" fmla="*/ 23149 h 428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87" h="428263">
                <a:moveTo>
                  <a:pt x="57874" y="23149"/>
                </a:moveTo>
                <a:lnTo>
                  <a:pt x="0" y="428263"/>
                </a:lnTo>
                <a:lnTo>
                  <a:pt x="474562" y="347241"/>
                </a:lnTo>
                <a:lnTo>
                  <a:pt x="509287" y="0"/>
                </a:lnTo>
                <a:lnTo>
                  <a:pt x="57874"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6" name="任意多边形: 形状 25"/>
          <p:cNvSpPr/>
          <p:nvPr userDrawn="1"/>
        </p:nvSpPr>
        <p:spPr>
          <a:xfrm>
            <a:off x="5675267" y="-14967"/>
            <a:ext cx="526749" cy="340881"/>
          </a:xfrm>
          <a:custGeom>
            <a:avLst/>
            <a:gdLst>
              <a:gd name="connsiteX0" fmla="*/ 0 w 474562"/>
              <a:gd name="connsiteY0" fmla="*/ 0 h 428263"/>
              <a:gd name="connsiteX1" fmla="*/ 57874 w 474562"/>
              <a:gd name="connsiteY1" fmla="*/ 428263 h 428263"/>
              <a:gd name="connsiteX2" fmla="*/ 416689 w 474562"/>
              <a:gd name="connsiteY2" fmla="*/ 393539 h 428263"/>
              <a:gd name="connsiteX3" fmla="*/ 474562 w 474562"/>
              <a:gd name="connsiteY3" fmla="*/ 57873 h 428263"/>
              <a:gd name="connsiteX4" fmla="*/ 0 w 474562"/>
              <a:gd name="connsiteY4" fmla="*/ 0 h 428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562" h="428263">
                <a:moveTo>
                  <a:pt x="0" y="0"/>
                </a:moveTo>
                <a:lnTo>
                  <a:pt x="57874" y="428263"/>
                </a:lnTo>
                <a:lnTo>
                  <a:pt x="416689" y="393539"/>
                </a:lnTo>
                <a:lnTo>
                  <a:pt x="474562" y="57873"/>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7" name="任意多边形: 形状 26"/>
          <p:cNvSpPr/>
          <p:nvPr userDrawn="1"/>
        </p:nvSpPr>
        <p:spPr>
          <a:xfrm>
            <a:off x="7461075" y="-14967"/>
            <a:ext cx="411121" cy="501868"/>
          </a:xfrm>
          <a:custGeom>
            <a:avLst/>
            <a:gdLst>
              <a:gd name="connsiteX0" fmla="*/ 0 w 370390"/>
              <a:gd name="connsiteY0" fmla="*/ 0 h 486137"/>
              <a:gd name="connsiteX1" fmla="*/ 0 w 370390"/>
              <a:gd name="connsiteY1" fmla="*/ 486137 h 486137"/>
              <a:gd name="connsiteX2" fmla="*/ 335666 w 370390"/>
              <a:gd name="connsiteY2" fmla="*/ 451413 h 486137"/>
              <a:gd name="connsiteX3" fmla="*/ 370390 w 370390"/>
              <a:gd name="connsiteY3" fmla="*/ 11575 h 486137"/>
              <a:gd name="connsiteX4" fmla="*/ 0 w 370390"/>
              <a:gd name="connsiteY4" fmla="*/ 0 h 486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90" h="486137">
                <a:moveTo>
                  <a:pt x="0" y="0"/>
                </a:moveTo>
                <a:lnTo>
                  <a:pt x="0" y="486137"/>
                </a:lnTo>
                <a:lnTo>
                  <a:pt x="335666" y="451413"/>
                </a:lnTo>
                <a:lnTo>
                  <a:pt x="370390" y="11575"/>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任意多边形: 形状 27"/>
          <p:cNvSpPr/>
          <p:nvPr userDrawn="1"/>
        </p:nvSpPr>
        <p:spPr>
          <a:xfrm>
            <a:off x="4262037" y="28707"/>
            <a:ext cx="346883" cy="495345"/>
          </a:xfrm>
          <a:custGeom>
            <a:avLst/>
            <a:gdLst>
              <a:gd name="connsiteX0" fmla="*/ 0 w 312516"/>
              <a:gd name="connsiteY0" fmla="*/ 57874 h 462988"/>
              <a:gd name="connsiteX1" fmla="*/ 23149 w 312516"/>
              <a:gd name="connsiteY1" fmla="*/ 462988 h 462988"/>
              <a:gd name="connsiteX2" fmla="*/ 312516 w 312516"/>
              <a:gd name="connsiteY2" fmla="*/ 405114 h 462988"/>
              <a:gd name="connsiteX3" fmla="*/ 243068 w 312516"/>
              <a:gd name="connsiteY3" fmla="*/ 0 h 462988"/>
              <a:gd name="connsiteX4" fmla="*/ 0 w 312516"/>
              <a:gd name="connsiteY4" fmla="*/ 57874 h 4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516" h="462988">
                <a:moveTo>
                  <a:pt x="0" y="57874"/>
                </a:moveTo>
                <a:lnTo>
                  <a:pt x="23149" y="462988"/>
                </a:lnTo>
                <a:lnTo>
                  <a:pt x="312516" y="405114"/>
                </a:lnTo>
                <a:lnTo>
                  <a:pt x="243068" y="0"/>
                </a:lnTo>
                <a:lnTo>
                  <a:pt x="0" y="57874"/>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9" name="任意多边形: 形状 28"/>
          <p:cNvSpPr/>
          <p:nvPr userDrawn="1"/>
        </p:nvSpPr>
        <p:spPr>
          <a:xfrm>
            <a:off x="4904414" y="-14967"/>
            <a:ext cx="411121" cy="563785"/>
          </a:xfrm>
          <a:custGeom>
            <a:avLst/>
            <a:gdLst>
              <a:gd name="connsiteX0" fmla="*/ 370390 w 370390"/>
              <a:gd name="connsiteY0" fmla="*/ 127322 h 659757"/>
              <a:gd name="connsiteX1" fmla="*/ 277793 w 370390"/>
              <a:gd name="connsiteY1" fmla="*/ 659757 h 659757"/>
              <a:gd name="connsiteX2" fmla="*/ 0 w 370390"/>
              <a:gd name="connsiteY2" fmla="*/ 601884 h 659757"/>
              <a:gd name="connsiteX3" fmla="*/ 115747 w 370390"/>
              <a:gd name="connsiteY3" fmla="*/ 0 h 659757"/>
              <a:gd name="connsiteX4" fmla="*/ 370390 w 370390"/>
              <a:gd name="connsiteY4" fmla="*/ 127322 h 659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90" h="659757">
                <a:moveTo>
                  <a:pt x="370390" y="127322"/>
                </a:moveTo>
                <a:lnTo>
                  <a:pt x="277793" y="659757"/>
                </a:lnTo>
                <a:lnTo>
                  <a:pt x="0" y="601884"/>
                </a:lnTo>
                <a:lnTo>
                  <a:pt x="115747" y="0"/>
                </a:lnTo>
                <a:lnTo>
                  <a:pt x="370390" y="127322"/>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形状 29"/>
          <p:cNvSpPr/>
          <p:nvPr userDrawn="1"/>
        </p:nvSpPr>
        <p:spPr>
          <a:xfrm>
            <a:off x="9234035" y="-14968"/>
            <a:ext cx="334036" cy="452333"/>
          </a:xfrm>
          <a:custGeom>
            <a:avLst/>
            <a:gdLst>
              <a:gd name="connsiteX0" fmla="*/ 0 w 300942"/>
              <a:gd name="connsiteY0" fmla="*/ 115746 h 497711"/>
              <a:gd name="connsiteX1" fmla="*/ 11575 w 300942"/>
              <a:gd name="connsiteY1" fmla="*/ 497711 h 497711"/>
              <a:gd name="connsiteX2" fmla="*/ 300942 w 300942"/>
              <a:gd name="connsiteY2" fmla="*/ 486136 h 497711"/>
              <a:gd name="connsiteX3" fmla="*/ 254643 w 300942"/>
              <a:gd name="connsiteY3" fmla="*/ 0 h 497711"/>
              <a:gd name="connsiteX4" fmla="*/ 0 w 300942"/>
              <a:gd name="connsiteY4" fmla="*/ 115746 h 49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942" h="497711">
                <a:moveTo>
                  <a:pt x="0" y="115746"/>
                </a:moveTo>
                <a:lnTo>
                  <a:pt x="11575" y="497711"/>
                </a:lnTo>
                <a:lnTo>
                  <a:pt x="300942" y="486136"/>
                </a:lnTo>
                <a:lnTo>
                  <a:pt x="254643" y="0"/>
                </a:lnTo>
                <a:lnTo>
                  <a:pt x="0" y="115746"/>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任意多边形: 形状 30"/>
          <p:cNvSpPr/>
          <p:nvPr userDrawn="1"/>
        </p:nvSpPr>
        <p:spPr>
          <a:xfrm>
            <a:off x="3105758" y="3940"/>
            <a:ext cx="167018" cy="495344"/>
          </a:xfrm>
          <a:custGeom>
            <a:avLst/>
            <a:gdLst>
              <a:gd name="connsiteX0" fmla="*/ 0 w 150471"/>
              <a:gd name="connsiteY0" fmla="*/ 23149 h 462987"/>
              <a:gd name="connsiteX1" fmla="*/ 11575 w 150471"/>
              <a:gd name="connsiteY1" fmla="*/ 462987 h 462987"/>
              <a:gd name="connsiteX2" fmla="*/ 150471 w 150471"/>
              <a:gd name="connsiteY2" fmla="*/ 462987 h 462987"/>
              <a:gd name="connsiteX3" fmla="*/ 92598 w 150471"/>
              <a:gd name="connsiteY3" fmla="*/ 0 h 462987"/>
              <a:gd name="connsiteX4" fmla="*/ 0 w 150471"/>
              <a:gd name="connsiteY4" fmla="*/ 23149 h 462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471" h="462987">
                <a:moveTo>
                  <a:pt x="0" y="23149"/>
                </a:moveTo>
                <a:lnTo>
                  <a:pt x="11575" y="462987"/>
                </a:lnTo>
                <a:lnTo>
                  <a:pt x="150471" y="462987"/>
                </a:lnTo>
                <a:lnTo>
                  <a:pt x="92598" y="0"/>
                </a:lnTo>
                <a:lnTo>
                  <a:pt x="0"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24" name="任意多边形: 形状 1023"/>
          <p:cNvSpPr/>
          <p:nvPr userDrawn="1"/>
        </p:nvSpPr>
        <p:spPr>
          <a:xfrm>
            <a:off x="9889260" y="16324"/>
            <a:ext cx="231257" cy="606796"/>
          </a:xfrm>
          <a:custGeom>
            <a:avLst/>
            <a:gdLst>
              <a:gd name="connsiteX0" fmla="*/ 34724 w 208345"/>
              <a:gd name="connsiteY0" fmla="*/ 0 h 567159"/>
              <a:gd name="connsiteX1" fmla="*/ 0 w 208345"/>
              <a:gd name="connsiteY1" fmla="*/ 567159 h 567159"/>
              <a:gd name="connsiteX2" fmla="*/ 208345 w 208345"/>
              <a:gd name="connsiteY2" fmla="*/ 520860 h 567159"/>
              <a:gd name="connsiteX3" fmla="*/ 208345 w 208345"/>
              <a:gd name="connsiteY3" fmla="*/ 23149 h 567159"/>
              <a:gd name="connsiteX4" fmla="*/ 34724 w 208345"/>
              <a:gd name="connsiteY4" fmla="*/ 0 h 567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45" h="567159">
                <a:moveTo>
                  <a:pt x="34724" y="0"/>
                </a:moveTo>
                <a:lnTo>
                  <a:pt x="0" y="567159"/>
                </a:lnTo>
                <a:lnTo>
                  <a:pt x="208345" y="520860"/>
                </a:lnTo>
                <a:lnTo>
                  <a:pt x="208345" y="23149"/>
                </a:lnTo>
                <a:lnTo>
                  <a:pt x="34724"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25" name="任意多边形: 形状 1024"/>
          <p:cNvSpPr/>
          <p:nvPr userDrawn="1"/>
        </p:nvSpPr>
        <p:spPr>
          <a:xfrm>
            <a:off x="-1391" y="72969"/>
            <a:ext cx="668073" cy="495345"/>
          </a:xfrm>
          <a:custGeom>
            <a:avLst/>
            <a:gdLst>
              <a:gd name="connsiteX0" fmla="*/ 104172 w 601884"/>
              <a:gd name="connsiteY0" fmla="*/ 0 h 462988"/>
              <a:gd name="connsiteX1" fmla="*/ 601884 w 601884"/>
              <a:gd name="connsiteY1" fmla="*/ 335666 h 462988"/>
              <a:gd name="connsiteX2" fmla="*/ 428263 w 601884"/>
              <a:gd name="connsiteY2" fmla="*/ 462988 h 462988"/>
              <a:gd name="connsiteX3" fmla="*/ 0 w 601884"/>
              <a:gd name="connsiteY3" fmla="*/ 312517 h 462988"/>
              <a:gd name="connsiteX4" fmla="*/ 104172 w 601884"/>
              <a:gd name="connsiteY4" fmla="*/ 0 h 4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4" h="462988">
                <a:moveTo>
                  <a:pt x="104172" y="0"/>
                </a:moveTo>
                <a:lnTo>
                  <a:pt x="601884" y="335666"/>
                </a:lnTo>
                <a:lnTo>
                  <a:pt x="428263" y="462988"/>
                </a:lnTo>
                <a:lnTo>
                  <a:pt x="0" y="312517"/>
                </a:lnTo>
                <a:lnTo>
                  <a:pt x="104172"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27" name="任意多边形: 形状 1026"/>
          <p:cNvSpPr/>
          <p:nvPr userDrawn="1"/>
        </p:nvSpPr>
        <p:spPr>
          <a:xfrm>
            <a:off x="-22673" y="840753"/>
            <a:ext cx="612268" cy="359125"/>
          </a:xfrm>
          <a:custGeom>
            <a:avLst/>
            <a:gdLst>
              <a:gd name="connsiteX0" fmla="*/ 92597 w 625032"/>
              <a:gd name="connsiteY0" fmla="*/ 0 h 335666"/>
              <a:gd name="connsiteX1" fmla="*/ 625032 w 625032"/>
              <a:gd name="connsiteY1" fmla="*/ 150471 h 335666"/>
              <a:gd name="connsiteX2" fmla="*/ 601883 w 625032"/>
              <a:gd name="connsiteY2" fmla="*/ 335666 h 335666"/>
              <a:gd name="connsiteX3" fmla="*/ 0 w 625032"/>
              <a:gd name="connsiteY3" fmla="*/ 196769 h 335666"/>
              <a:gd name="connsiteX4" fmla="*/ 92597 w 625032"/>
              <a:gd name="connsiteY4" fmla="*/ 0 h 335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032" h="335666">
                <a:moveTo>
                  <a:pt x="92597" y="0"/>
                </a:moveTo>
                <a:lnTo>
                  <a:pt x="625032" y="150471"/>
                </a:lnTo>
                <a:lnTo>
                  <a:pt x="601883" y="335666"/>
                </a:lnTo>
                <a:lnTo>
                  <a:pt x="0" y="196769"/>
                </a:lnTo>
                <a:lnTo>
                  <a:pt x="92597"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28" name="任意多边形: 形状 1027"/>
          <p:cNvSpPr/>
          <p:nvPr userDrawn="1"/>
        </p:nvSpPr>
        <p:spPr>
          <a:xfrm>
            <a:off x="-1391" y="1534235"/>
            <a:ext cx="899328" cy="309590"/>
          </a:xfrm>
          <a:custGeom>
            <a:avLst/>
            <a:gdLst>
              <a:gd name="connsiteX0" fmla="*/ 0 w 810228"/>
              <a:gd name="connsiteY0" fmla="*/ 0 h 289367"/>
              <a:gd name="connsiteX1" fmla="*/ 23149 w 810228"/>
              <a:gd name="connsiteY1" fmla="*/ 289367 h 289367"/>
              <a:gd name="connsiteX2" fmla="*/ 810228 w 810228"/>
              <a:gd name="connsiteY2" fmla="*/ 254643 h 289367"/>
              <a:gd name="connsiteX3" fmla="*/ 729205 w 810228"/>
              <a:gd name="connsiteY3" fmla="*/ 92598 h 289367"/>
              <a:gd name="connsiteX4" fmla="*/ 0 w 810228"/>
              <a:gd name="connsiteY4" fmla="*/ 0 h 289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228" h="289367">
                <a:moveTo>
                  <a:pt x="0" y="0"/>
                </a:moveTo>
                <a:lnTo>
                  <a:pt x="23149" y="289367"/>
                </a:lnTo>
                <a:lnTo>
                  <a:pt x="810228" y="254643"/>
                </a:lnTo>
                <a:lnTo>
                  <a:pt x="729205" y="92598"/>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29" name="任意多边形: 形状 1028"/>
          <p:cNvSpPr/>
          <p:nvPr userDrawn="1"/>
        </p:nvSpPr>
        <p:spPr>
          <a:xfrm>
            <a:off x="11457" y="2190565"/>
            <a:ext cx="603834" cy="334358"/>
          </a:xfrm>
          <a:custGeom>
            <a:avLst/>
            <a:gdLst>
              <a:gd name="connsiteX0" fmla="*/ 0 w 544010"/>
              <a:gd name="connsiteY0" fmla="*/ 104172 h 312517"/>
              <a:gd name="connsiteX1" fmla="*/ 544010 w 544010"/>
              <a:gd name="connsiteY1" fmla="*/ 0 h 312517"/>
              <a:gd name="connsiteX2" fmla="*/ 544010 w 544010"/>
              <a:gd name="connsiteY2" fmla="*/ 312517 h 312517"/>
              <a:gd name="connsiteX3" fmla="*/ 46298 w 544010"/>
              <a:gd name="connsiteY3" fmla="*/ 300942 h 312517"/>
              <a:gd name="connsiteX4" fmla="*/ 57873 w 544010"/>
              <a:gd name="connsiteY4" fmla="*/ 104172 h 312517"/>
              <a:gd name="connsiteX5" fmla="*/ 57873 w 544010"/>
              <a:gd name="connsiteY5" fmla="*/ 81023 h 312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010" h="312517">
                <a:moveTo>
                  <a:pt x="0" y="104172"/>
                </a:moveTo>
                <a:lnTo>
                  <a:pt x="544010" y="0"/>
                </a:lnTo>
                <a:lnTo>
                  <a:pt x="544010" y="312517"/>
                </a:lnTo>
                <a:lnTo>
                  <a:pt x="46298" y="300942"/>
                </a:lnTo>
                <a:lnTo>
                  <a:pt x="57873" y="104172"/>
                </a:lnTo>
                <a:lnTo>
                  <a:pt x="57873" y="81023"/>
                </a:lnTo>
              </a:path>
            </a:pathLst>
          </a:custGeom>
          <a:no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0" name="任意多边形: 形状 1029"/>
          <p:cNvSpPr/>
          <p:nvPr userDrawn="1"/>
        </p:nvSpPr>
        <p:spPr>
          <a:xfrm>
            <a:off x="37151" y="2921199"/>
            <a:ext cx="552444" cy="421042"/>
          </a:xfrm>
          <a:custGeom>
            <a:avLst/>
            <a:gdLst>
              <a:gd name="connsiteX0" fmla="*/ 0 w 497711"/>
              <a:gd name="connsiteY0" fmla="*/ 0 h 393539"/>
              <a:gd name="connsiteX1" fmla="*/ 497711 w 497711"/>
              <a:gd name="connsiteY1" fmla="*/ 23149 h 393539"/>
              <a:gd name="connsiteX2" fmla="*/ 393539 w 497711"/>
              <a:gd name="connsiteY2" fmla="*/ 393539 h 393539"/>
              <a:gd name="connsiteX3" fmla="*/ 57873 w 497711"/>
              <a:gd name="connsiteY3" fmla="*/ 393539 h 393539"/>
              <a:gd name="connsiteX4" fmla="*/ 0 w 497711"/>
              <a:gd name="connsiteY4" fmla="*/ 0 h 393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711" h="393539">
                <a:moveTo>
                  <a:pt x="0" y="0"/>
                </a:moveTo>
                <a:lnTo>
                  <a:pt x="497711" y="23149"/>
                </a:lnTo>
                <a:lnTo>
                  <a:pt x="393539" y="393539"/>
                </a:lnTo>
                <a:lnTo>
                  <a:pt x="57873" y="393539"/>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1" name="任意多边形: 形状 1030"/>
          <p:cNvSpPr/>
          <p:nvPr userDrawn="1"/>
        </p:nvSpPr>
        <p:spPr>
          <a:xfrm>
            <a:off x="-39934" y="2227716"/>
            <a:ext cx="578140" cy="297207"/>
          </a:xfrm>
          <a:custGeom>
            <a:avLst/>
            <a:gdLst>
              <a:gd name="connsiteX0" fmla="*/ 0 w 520861"/>
              <a:gd name="connsiteY0" fmla="*/ 0 h 277793"/>
              <a:gd name="connsiteX1" fmla="*/ 520861 w 520861"/>
              <a:gd name="connsiteY1" fmla="*/ 11575 h 277793"/>
              <a:gd name="connsiteX2" fmla="*/ 497711 w 520861"/>
              <a:gd name="connsiteY2" fmla="*/ 254643 h 277793"/>
              <a:gd name="connsiteX3" fmla="*/ 11575 w 520861"/>
              <a:gd name="connsiteY3" fmla="*/ 277793 h 277793"/>
              <a:gd name="connsiteX4" fmla="*/ 0 w 520861"/>
              <a:gd name="connsiteY4" fmla="*/ 0 h 277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861" h="277793">
                <a:moveTo>
                  <a:pt x="0" y="0"/>
                </a:moveTo>
                <a:lnTo>
                  <a:pt x="520861" y="11575"/>
                </a:lnTo>
                <a:lnTo>
                  <a:pt x="497711" y="254643"/>
                </a:lnTo>
                <a:lnTo>
                  <a:pt x="11575" y="277793"/>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2" name="任意多边形: 形状 1031"/>
          <p:cNvSpPr/>
          <p:nvPr userDrawn="1"/>
        </p:nvSpPr>
        <p:spPr>
          <a:xfrm>
            <a:off x="-14239" y="3726132"/>
            <a:ext cx="680921" cy="272439"/>
          </a:xfrm>
          <a:custGeom>
            <a:avLst/>
            <a:gdLst>
              <a:gd name="connsiteX0" fmla="*/ 46299 w 613459"/>
              <a:gd name="connsiteY0" fmla="*/ 0 h 254643"/>
              <a:gd name="connsiteX1" fmla="*/ 613459 w 613459"/>
              <a:gd name="connsiteY1" fmla="*/ 57874 h 254643"/>
              <a:gd name="connsiteX2" fmla="*/ 497712 w 613459"/>
              <a:gd name="connsiteY2" fmla="*/ 254643 h 254643"/>
              <a:gd name="connsiteX3" fmla="*/ 0 w 613459"/>
              <a:gd name="connsiteY3" fmla="*/ 243068 h 254643"/>
              <a:gd name="connsiteX4" fmla="*/ 46299 w 613459"/>
              <a:gd name="connsiteY4" fmla="*/ 0 h 254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459" h="254643">
                <a:moveTo>
                  <a:pt x="46299" y="0"/>
                </a:moveTo>
                <a:lnTo>
                  <a:pt x="613459" y="57874"/>
                </a:lnTo>
                <a:lnTo>
                  <a:pt x="497712" y="254643"/>
                </a:lnTo>
                <a:lnTo>
                  <a:pt x="0" y="243068"/>
                </a:lnTo>
                <a:lnTo>
                  <a:pt x="46299"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3" name="任意多边形: 形状 1032"/>
          <p:cNvSpPr/>
          <p:nvPr userDrawn="1"/>
        </p:nvSpPr>
        <p:spPr>
          <a:xfrm>
            <a:off x="88542" y="4481532"/>
            <a:ext cx="449664" cy="185754"/>
          </a:xfrm>
          <a:custGeom>
            <a:avLst/>
            <a:gdLst>
              <a:gd name="connsiteX0" fmla="*/ 0 w 405114"/>
              <a:gd name="connsiteY0" fmla="*/ 0 h 173620"/>
              <a:gd name="connsiteX1" fmla="*/ 405114 w 405114"/>
              <a:gd name="connsiteY1" fmla="*/ 23149 h 173620"/>
              <a:gd name="connsiteX2" fmla="*/ 347240 w 405114"/>
              <a:gd name="connsiteY2" fmla="*/ 162045 h 173620"/>
              <a:gd name="connsiteX3" fmla="*/ 34724 w 405114"/>
              <a:gd name="connsiteY3" fmla="*/ 173620 h 173620"/>
              <a:gd name="connsiteX4" fmla="*/ 0 w 405114"/>
              <a:gd name="connsiteY4" fmla="*/ 0 h 173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14" h="173620">
                <a:moveTo>
                  <a:pt x="0" y="0"/>
                </a:moveTo>
                <a:lnTo>
                  <a:pt x="405114" y="23149"/>
                </a:lnTo>
                <a:lnTo>
                  <a:pt x="347240" y="162045"/>
                </a:lnTo>
                <a:lnTo>
                  <a:pt x="34724" y="173620"/>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4" name="任意多边形: 形状 1033"/>
          <p:cNvSpPr/>
          <p:nvPr userDrawn="1"/>
        </p:nvSpPr>
        <p:spPr>
          <a:xfrm>
            <a:off x="24303" y="5075945"/>
            <a:ext cx="526749" cy="272439"/>
          </a:xfrm>
          <a:custGeom>
            <a:avLst/>
            <a:gdLst>
              <a:gd name="connsiteX0" fmla="*/ 34724 w 474562"/>
              <a:gd name="connsiteY0" fmla="*/ 0 h 254643"/>
              <a:gd name="connsiteX1" fmla="*/ 474562 w 474562"/>
              <a:gd name="connsiteY1" fmla="*/ 34724 h 254643"/>
              <a:gd name="connsiteX2" fmla="*/ 462988 w 474562"/>
              <a:gd name="connsiteY2" fmla="*/ 254643 h 254643"/>
              <a:gd name="connsiteX3" fmla="*/ 0 w 474562"/>
              <a:gd name="connsiteY3" fmla="*/ 196769 h 254643"/>
              <a:gd name="connsiteX4" fmla="*/ 34724 w 474562"/>
              <a:gd name="connsiteY4" fmla="*/ 0 h 254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562" h="254643">
                <a:moveTo>
                  <a:pt x="34724" y="0"/>
                </a:moveTo>
                <a:lnTo>
                  <a:pt x="474562" y="34724"/>
                </a:lnTo>
                <a:lnTo>
                  <a:pt x="462988" y="254643"/>
                </a:lnTo>
                <a:lnTo>
                  <a:pt x="0" y="196769"/>
                </a:lnTo>
                <a:lnTo>
                  <a:pt x="34724"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5" name="任意多边形: 形状 1034"/>
          <p:cNvSpPr/>
          <p:nvPr userDrawn="1"/>
        </p:nvSpPr>
        <p:spPr>
          <a:xfrm>
            <a:off x="37151" y="5695125"/>
            <a:ext cx="449664" cy="507728"/>
          </a:xfrm>
          <a:custGeom>
            <a:avLst/>
            <a:gdLst>
              <a:gd name="connsiteX0" fmla="*/ 0 w 405114"/>
              <a:gd name="connsiteY0" fmla="*/ 0 h 474562"/>
              <a:gd name="connsiteX1" fmla="*/ 11575 w 405114"/>
              <a:gd name="connsiteY1" fmla="*/ 474562 h 474562"/>
              <a:gd name="connsiteX2" fmla="*/ 381965 w 405114"/>
              <a:gd name="connsiteY2" fmla="*/ 208344 h 474562"/>
              <a:gd name="connsiteX3" fmla="*/ 405114 w 405114"/>
              <a:gd name="connsiteY3" fmla="*/ 23149 h 474562"/>
              <a:gd name="connsiteX4" fmla="*/ 0 w 405114"/>
              <a:gd name="connsiteY4" fmla="*/ 0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14" h="474562">
                <a:moveTo>
                  <a:pt x="0" y="0"/>
                </a:moveTo>
                <a:lnTo>
                  <a:pt x="11575" y="474562"/>
                </a:lnTo>
                <a:lnTo>
                  <a:pt x="381965" y="208344"/>
                </a:lnTo>
                <a:lnTo>
                  <a:pt x="405114" y="23149"/>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6" name="任意多边形: 形状 1035"/>
          <p:cNvSpPr/>
          <p:nvPr userDrawn="1"/>
        </p:nvSpPr>
        <p:spPr>
          <a:xfrm>
            <a:off x="152779" y="6314305"/>
            <a:ext cx="603834" cy="530047"/>
          </a:xfrm>
          <a:custGeom>
            <a:avLst/>
            <a:gdLst>
              <a:gd name="connsiteX0" fmla="*/ 347241 w 544010"/>
              <a:gd name="connsiteY0" fmla="*/ 0 h 567159"/>
              <a:gd name="connsiteX1" fmla="*/ 0 w 544010"/>
              <a:gd name="connsiteY1" fmla="*/ 347240 h 567159"/>
              <a:gd name="connsiteX2" fmla="*/ 544010 w 544010"/>
              <a:gd name="connsiteY2" fmla="*/ 567159 h 567159"/>
              <a:gd name="connsiteX3" fmla="*/ 347241 w 544010"/>
              <a:gd name="connsiteY3" fmla="*/ 0 h 567159"/>
            </a:gdLst>
            <a:ahLst/>
            <a:cxnLst>
              <a:cxn ang="0">
                <a:pos x="connsiteX0" y="connsiteY0"/>
              </a:cxn>
              <a:cxn ang="0">
                <a:pos x="connsiteX1" y="connsiteY1"/>
              </a:cxn>
              <a:cxn ang="0">
                <a:pos x="connsiteX2" y="connsiteY2"/>
              </a:cxn>
              <a:cxn ang="0">
                <a:pos x="connsiteX3" y="connsiteY3"/>
              </a:cxn>
            </a:cxnLst>
            <a:rect l="l" t="t" r="r" b="b"/>
            <a:pathLst>
              <a:path w="544010" h="567159">
                <a:moveTo>
                  <a:pt x="347241" y="0"/>
                </a:moveTo>
                <a:lnTo>
                  <a:pt x="0" y="347240"/>
                </a:lnTo>
                <a:lnTo>
                  <a:pt x="544010" y="567159"/>
                </a:lnTo>
                <a:lnTo>
                  <a:pt x="347241"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7" name="任意多边形: 形状 1036"/>
          <p:cNvSpPr/>
          <p:nvPr userDrawn="1"/>
        </p:nvSpPr>
        <p:spPr>
          <a:xfrm>
            <a:off x="1064955" y="6425758"/>
            <a:ext cx="385426" cy="427434"/>
          </a:xfrm>
          <a:custGeom>
            <a:avLst/>
            <a:gdLst>
              <a:gd name="connsiteX0" fmla="*/ 231493 w 347240"/>
              <a:gd name="connsiteY0" fmla="*/ 0 h 532436"/>
              <a:gd name="connsiteX1" fmla="*/ 347240 w 347240"/>
              <a:gd name="connsiteY1" fmla="*/ 509286 h 532436"/>
              <a:gd name="connsiteX2" fmla="*/ 104172 w 347240"/>
              <a:gd name="connsiteY2" fmla="*/ 532436 h 532436"/>
              <a:gd name="connsiteX3" fmla="*/ 0 w 347240"/>
              <a:gd name="connsiteY3" fmla="*/ 23149 h 532436"/>
              <a:gd name="connsiteX4" fmla="*/ 231493 w 347240"/>
              <a:gd name="connsiteY4" fmla="*/ 0 h 532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240" h="532436">
                <a:moveTo>
                  <a:pt x="231493" y="0"/>
                </a:moveTo>
                <a:lnTo>
                  <a:pt x="347240" y="509286"/>
                </a:lnTo>
                <a:lnTo>
                  <a:pt x="104172" y="532436"/>
                </a:lnTo>
                <a:lnTo>
                  <a:pt x="0" y="23149"/>
                </a:lnTo>
                <a:lnTo>
                  <a:pt x="231493"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8" name="任意多边形: 形状 1037"/>
          <p:cNvSpPr/>
          <p:nvPr userDrawn="1"/>
        </p:nvSpPr>
        <p:spPr>
          <a:xfrm>
            <a:off x="1797265" y="6277154"/>
            <a:ext cx="436816" cy="594414"/>
          </a:xfrm>
          <a:custGeom>
            <a:avLst/>
            <a:gdLst>
              <a:gd name="connsiteX0" fmla="*/ 0 w 393539"/>
              <a:gd name="connsiteY0" fmla="*/ 0 h 590309"/>
              <a:gd name="connsiteX1" fmla="*/ 23149 w 393539"/>
              <a:gd name="connsiteY1" fmla="*/ 590309 h 590309"/>
              <a:gd name="connsiteX2" fmla="*/ 393539 w 393539"/>
              <a:gd name="connsiteY2" fmla="*/ 509286 h 590309"/>
              <a:gd name="connsiteX3" fmla="*/ 347240 w 393539"/>
              <a:gd name="connsiteY3" fmla="*/ 0 h 590309"/>
              <a:gd name="connsiteX4" fmla="*/ 0 w 393539"/>
              <a:gd name="connsiteY4" fmla="*/ 0 h 590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39" h="590309">
                <a:moveTo>
                  <a:pt x="0" y="0"/>
                </a:moveTo>
                <a:lnTo>
                  <a:pt x="23149" y="590309"/>
                </a:lnTo>
                <a:lnTo>
                  <a:pt x="393539" y="509286"/>
                </a:lnTo>
                <a:lnTo>
                  <a:pt x="347240" y="0"/>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9" name="任意多边形: 形状 1038"/>
          <p:cNvSpPr/>
          <p:nvPr userDrawn="1"/>
        </p:nvSpPr>
        <p:spPr>
          <a:xfrm>
            <a:off x="7565811" y="6388607"/>
            <a:ext cx="372578" cy="469393"/>
          </a:xfrm>
          <a:custGeom>
            <a:avLst/>
            <a:gdLst>
              <a:gd name="connsiteX0" fmla="*/ 11574 w 335665"/>
              <a:gd name="connsiteY0" fmla="*/ 23149 h 671332"/>
              <a:gd name="connsiteX1" fmla="*/ 0 w 335665"/>
              <a:gd name="connsiteY1" fmla="*/ 671332 h 671332"/>
              <a:gd name="connsiteX2" fmla="*/ 324091 w 335665"/>
              <a:gd name="connsiteY2" fmla="*/ 532435 h 671332"/>
              <a:gd name="connsiteX3" fmla="*/ 335665 w 335665"/>
              <a:gd name="connsiteY3" fmla="*/ 0 h 671332"/>
              <a:gd name="connsiteX4" fmla="*/ 11574 w 335665"/>
              <a:gd name="connsiteY4" fmla="*/ 23149 h 671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665" h="671332">
                <a:moveTo>
                  <a:pt x="11574" y="23149"/>
                </a:moveTo>
                <a:lnTo>
                  <a:pt x="0" y="671332"/>
                </a:lnTo>
                <a:lnTo>
                  <a:pt x="324091" y="532435"/>
                </a:lnTo>
                <a:lnTo>
                  <a:pt x="335665" y="0"/>
                </a:lnTo>
                <a:lnTo>
                  <a:pt x="11574"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40" name="任意多边形: 形状 1039"/>
          <p:cNvSpPr/>
          <p:nvPr userDrawn="1"/>
        </p:nvSpPr>
        <p:spPr>
          <a:xfrm>
            <a:off x="9043278" y="6277154"/>
            <a:ext cx="462512" cy="594414"/>
          </a:xfrm>
          <a:custGeom>
            <a:avLst/>
            <a:gdLst>
              <a:gd name="connsiteX0" fmla="*/ 0 w 416689"/>
              <a:gd name="connsiteY0" fmla="*/ 81023 h 706056"/>
              <a:gd name="connsiteX1" fmla="*/ 150471 w 416689"/>
              <a:gd name="connsiteY1" fmla="*/ 706056 h 706056"/>
              <a:gd name="connsiteX2" fmla="*/ 416689 w 416689"/>
              <a:gd name="connsiteY2" fmla="*/ 567159 h 706056"/>
              <a:gd name="connsiteX3" fmla="*/ 335666 w 416689"/>
              <a:gd name="connsiteY3" fmla="*/ 0 h 706056"/>
              <a:gd name="connsiteX4" fmla="*/ 0 w 416689"/>
              <a:gd name="connsiteY4" fmla="*/ 81023 h 706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689" h="706056">
                <a:moveTo>
                  <a:pt x="0" y="81023"/>
                </a:moveTo>
                <a:lnTo>
                  <a:pt x="150471" y="706056"/>
                </a:lnTo>
                <a:lnTo>
                  <a:pt x="416689" y="567159"/>
                </a:lnTo>
                <a:lnTo>
                  <a:pt x="335666" y="0"/>
                </a:lnTo>
                <a:lnTo>
                  <a:pt x="0" y="81023"/>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41" name="任意多边形: 形状 1040"/>
          <p:cNvSpPr/>
          <p:nvPr userDrawn="1"/>
        </p:nvSpPr>
        <p:spPr>
          <a:xfrm>
            <a:off x="10546440" y="6363840"/>
            <a:ext cx="278233" cy="468128"/>
          </a:xfrm>
          <a:custGeom>
            <a:avLst/>
            <a:gdLst>
              <a:gd name="connsiteX0" fmla="*/ 243069 w 243069"/>
              <a:gd name="connsiteY0" fmla="*/ 11574 h 509286"/>
              <a:gd name="connsiteX1" fmla="*/ 243069 w 243069"/>
              <a:gd name="connsiteY1" fmla="*/ 509286 h 509286"/>
              <a:gd name="connsiteX2" fmla="*/ 0 w 243069"/>
              <a:gd name="connsiteY2" fmla="*/ 486136 h 509286"/>
              <a:gd name="connsiteX3" fmla="*/ 0 w 243069"/>
              <a:gd name="connsiteY3" fmla="*/ 0 h 509286"/>
              <a:gd name="connsiteX4" fmla="*/ 243069 w 243069"/>
              <a:gd name="connsiteY4" fmla="*/ 11574 h 50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069" h="509286">
                <a:moveTo>
                  <a:pt x="243069" y="11574"/>
                </a:moveTo>
                <a:lnTo>
                  <a:pt x="243069" y="509286"/>
                </a:lnTo>
                <a:lnTo>
                  <a:pt x="0" y="486136"/>
                </a:lnTo>
                <a:lnTo>
                  <a:pt x="0" y="0"/>
                </a:lnTo>
                <a:lnTo>
                  <a:pt x="243069" y="11574"/>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42" name="任意多边形: 形状 1041"/>
          <p:cNvSpPr/>
          <p:nvPr userDrawn="1"/>
        </p:nvSpPr>
        <p:spPr>
          <a:xfrm>
            <a:off x="9878369" y="6301921"/>
            <a:ext cx="218408" cy="582029"/>
          </a:xfrm>
          <a:custGeom>
            <a:avLst/>
            <a:gdLst>
              <a:gd name="connsiteX0" fmla="*/ 11574 w 196769"/>
              <a:gd name="connsiteY0" fmla="*/ 0 h 544010"/>
              <a:gd name="connsiteX1" fmla="*/ 0 w 196769"/>
              <a:gd name="connsiteY1" fmla="*/ 532436 h 544010"/>
              <a:gd name="connsiteX2" fmla="*/ 150471 w 196769"/>
              <a:gd name="connsiteY2" fmla="*/ 544010 h 544010"/>
              <a:gd name="connsiteX3" fmla="*/ 196769 w 196769"/>
              <a:gd name="connsiteY3" fmla="*/ 34724 h 544010"/>
              <a:gd name="connsiteX4" fmla="*/ 11574 w 196769"/>
              <a:gd name="connsiteY4" fmla="*/ 0 h 544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769" h="544010">
                <a:moveTo>
                  <a:pt x="11574" y="0"/>
                </a:moveTo>
                <a:lnTo>
                  <a:pt x="0" y="532436"/>
                </a:lnTo>
                <a:lnTo>
                  <a:pt x="150471" y="544010"/>
                </a:lnTo>
                <a:lnTo>
                  <a:pt x="196769" y="34724"/>
                </a:lnTo>
                <a:lnTo>
                  <a:pt x="11574"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43" name="任意多边形: 形状 1042"/>
          <p:cNvSpPr/>
          <p:nvPr userDrawn="1"/>
        </p:nvSpPr>
        <p:spPr>
          <a:xfrm>
            <a:off x="8323816" y="6326689"/>
            <a:ext cx="449664" cy="505279"/>
          </a:xfrm>
          <a:custGeom>
            <a:avLst/>
            <a:gdLst>
              <a:gd name="connsiteX0" fmla="*/ 0 w 405114"/>
              <a:gd name="connsiteY0" fmla="*/ 69448 h 532435"/>
              <a:gd name="connsiteX1" fmla="*/ 69448 w 405114"/>
              <a:gd name="connsiteY1" fmla="*/ 520860 h 532435"/>
              <a:gd name="connsiteX2" fmla="*/ 405114 w 405114"/>
              <a:gd name="connsiteY2" fmla="*/ 532435 h 532435"/>
              <a:gd name="connsiteX3" fmla="*/ 196770 w 405114"/>
              <a:gd name="connsiteY3" fmla="*/ 0 h 532435"/>
              <a:gd name="connsiteX4" fmla="*/ 0 w 405114"/>
              <a:gd name="connsiteY4" fmla="*/ 69448 h 532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14" h="532435">
                <a:moveTo>
                  <a:pt x="0" y="69448"/>
                </a:moveTo>
                <a:lnTo>
                  <a:pt x="69448" y="520860"/>
                </a:lnTo>
                <a:lnTo>
                  <a:pt x="405114" y="532435"/>
                </a:lnTo>
                <a:lnTo>
                  <a:pt x="196770" y="0"/>
                </a:lnTo>
                <a:lnTo>
                  <a:pt x="0" y="69448"/>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44" name="任意多边形: 形状 1043"/>
          <p:cNvSpPr/>
          <p:nvPr userDrawn="1"/>
        </p:nvSpPr>
        <p:spPr>
          <a:xfrm>
            <a:off x="3004934" y="6240004"/>
            <a:ext cx="231255" cy="495344"/>
          </a:xfrm>
          <a:custGeom>
            <a:avLst/>
            <a:gdLst>
              <a:gd name="connsiteX0" fmla="*/ 0 w 208344"/>
              <a:gd name="connsiteY0" fmla="*/ 46299 h 462987"/>
              <a:gd name="connsiteX1" fmla="*/ 11575 w 208344"/>
              <a:gd name="connsiteY1" fmla="*/ 462987 h 462987"/>
              <a:gd name="connsiteX2" fmla="*/ 208344 w 208344"/>
              <a:gd name="connsiteY2" fmla="*/ 462987 h 462987"/>
              <a:gd name="connsiteX3" fmla="*/ 138896 w 208344"/>
              <a:gd name="connsiteY3" fmla="*/ 0 h 462987"/>
              <a:gd name="connsiteX4" fmla="*/ 34724 w 208344"/>
              <a:gd name="connsiteY4" fmla="*/ 104172 h 462987"/>
              <a:gd name="connsiteX5" fmla="*/ 0 w 208344"/>
              <a:gd name="connsiteY5" fmla="*/ 46299 h 46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344" h="462987">
                <a:moveTo>
                  <a:pt x="0" y="46299"/>
                </a:moveTo>
                <a:lnTo>
                  <a:pt x="11575" y="462987"/>
                </a:lnTo>
                <a:lnTo>
                  <a:pt x="208344" y="462987"/>
                </a:lnTo>
                <a:lnTo>
                  <a:pt x="138896" y="0"/>
                </a:lnTo>
                <a:lnTo>
                  <a:pt x="34724" y="104172"/>
                </a:lnTo>
                <a:lnTo>
                  <a:pt x="0" y="4629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45" name="任意多边形: 形状 1044"/>
          <p:cNvSpPr/>
          <p:nvPr userDrawn="1"/>
        </p:nvSpPr>
        <p:spPr>
          <a:xfrm>
            <a:off x="3673005" y="6140934"/>
            <a:ext cx="244103" cy="656332"/>
          </a:xfrm>
          <a:custGeom>
            <a:avLst/>
            <a:gdLst>
              <a:gd name="connsiteX0" fmla="*/ 104173 w 219919"/>
              <a:gd name="connsiteY0" fmla="*/ 0 h 613459"/>
              <a:gd name="connsiteX1" fmla="*/ 0 w 219919"/>
              <a:gd name="connsiteY1" fmla="*/ 567160 h 613459"/>
              <a:gd name="connsiteX2" fmla="*/ 150471 w 219919"/>
              <a:gd name="connsiteY2" fmla="*/ 613459 h 613459"/>
              <a:gd name="connsiteX3" fmla="*/ 219919 w 219919"/>
              <a:gd name="connsiteY3" fmla="*/ 208345 h 613459"/>
              <a:gd name="connsiteX4" fmla="*/ 104173 w 219919"/>
              <a:gd name="connsiteY4" fmla="*/ 0 h 61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19" h="613459">
                <a:moveTo>
                  <a:pt x="104173" y="0"/>
                </a:moveTo>
                <a:lnTo>
                  <a:pt x="0" y="567160"/>
                </a:lnTo>
                <a:lnTo>
                  <a:pt x="150471" y="613459"/>
                </a:lnTo>
                <a:lnTo>
                  <a:pt x="219919" y="208345"/>
                </a:lnTo>
                <a:lnTo>
                  <a:pt x="104173"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46" name="任意多边形: 形状 1045"/>
          <p:cNvSpPr/>
          <p:nvPr userDrawn="1"/>
        </p:nvSpPr>
        <p:spPr>
          <a:xfrm>
            <a:off x="4508096" y="6301921"/>
            <a:ext cx="256951" cy="544878"/>
          </a:xfrm>
          <a:custGeom>
            <a:avLst/>
            <a:gdLst>
              <a:gd name="connsiteX0" fmla="*/ 0 w 231494"/>
              <a:gd name="connsiteY0" fmla="*/ 0 h 509286"/>
              <a:gd name="connsiteX1" fmla="*/ 0 w 231494"/>
              <a:gd name="connsiteY1" fmla="*/ 497712 h 509286"/>
              <a:gd name="connsiteX2" fmla="*/ 231494 w 231494"/>
              <a:gd name="connsiteY2" fmla="*/ 509286 h 509286"/>
              <a:gd name="connsiteX3" fmla="*/ 138896 w 231494"/>
              <a:gd name="connsiteY3" fmla="*/ 0 h 509286"/>
              <a:gd name="connsiteX4" fmla="*/ 0 w 231494"/>
              <a:gd name="connsiteY4" fmla="*/ 0 h 50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94" h="509286">
                <a:moveTo>
                  <a:pt x="0" y="0"/>
                </a:moveTo>
                <a:lnTo>
                  <a:pt x="0" y="497712"/>
                </a:lnTo>
                <a:lnTo>
                  <a:pt x="231494" y="509286"/>
                </a:lnTo>
                <a:lnTo>
                  <a:pt x="138896" y="0"/>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47" name="任意多边形: 形状 1046"/>
          <p:cNvSpPr/>
          <p:nvPr userDrawn="1"/>
        </p:nvSpPr>
        <p:spPr>
          <a:xfrm>
            <a:off x="5266101" y="6376223"/>
            <a:ext cx="539597" cy="495345"/>
          </a:xfrm>
          <a:custGeom>
            <a:avLst/>
            <a:gdLst>
              <a:gd name="connsiteX0" fmla="*/ 0 w 486137"/>
              <a:gd name="connsiteY0" fmla="*/ 0 h 462988"/>
              <a:gd name="connsiteX1" fmla="*/ 23150 w 486137"/>
              <a:gd name="connsiteY1" fmla="*/ 462988 h 462988"/>
              <a:gd name="connsiteX2" fmla="*/ 486137 w 486137"/>
              <a:gd name="connsiteY2" fmla="*/ 405114 h 462988"/>
              <a:gd name="connsiteX3" fmla="*/ 358815 w 486137"/>
              <a:gd name="connsiteY3" fmla="*/ 23150 h 462988"/>
              <a:gd name="connsiteX4" fmla="*/ 0 w 486137"/>
              <a:gd name="connsiteY4" fmla="*/ 0 h 4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137" h="462988">
                <a:moveTo>
                  <a:pt x="0" y="0"/>
                </a:moveTo>
                <a:lnTo>
                  <a:pt x="23150" y="462988"/>
                </a:lnTo>
                <a:lnTo>
                  <a:pt x="486137" y="405114"/>
                </a:lnTo>
                <a:lnTo>
                  <a:pt x="358815" y="23150"/>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48" name="任意多边形: 形状 1047"/>
          <p:cNvSpPr/>
          <p:nvPr userDrawn="1"/>
        </p:nvSpPr>
        <p:spPr>
          <a:xfrm>
            <a:off x="6370989" y="6351457"/>
            <a:ext cx="475359" cy="506544"/>
          </a:xfrm>
          <a:custGeom>
            <a:avLst/>
            <a:gdLst>
              <a:gd name="connsiteX0" fmla="*/ 0 w 428263"/>
              <a:gd name="connsiteY0" fmla="*/ 0 h 544010"/>
              <a:gd name="connsiteX1" fmla="*/ 81023 w 428263"/>
              <a:gd name="connsiteY1" fmla="*/ 544010 h 544010"/>
              <a:gd name="connsiteX2" fmla="*/ 428263 w 428263"/>
              <a:gd name="connsiteY2" fmla="*/ 497711 h 544010"/>
              <a:gd name="connsiteX3" fmla="*/ 416689 w 428263"/>
              <a:gd name="connsiteY3" fmla="*/ 34724 h 544010"/>
              <a:gd name="connsiteX4" fmla="*/ 92597 w 428263"/>
              <a:gd name="connsiteY4" fmla="*/ 23149 h 544010"/>
              <a:gd name="connsiteX5" fmla="*/ 0 w 428263"/>
              <a:gd name="connsiteY5" fmla="*/ 0 h 54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63" h="544010">
                <a:moveTo>
                  <a:pt x="0" y="0"/>
                </a:moveTo>
                <a:lnTo>
                  <a:pt x="81023" y="544010"/>
                </a:lnTo>
                <a:lnTo>
                  <a:pt x="428263" y="497711"/>
                </a:lnTo>
                <a:lnTo>
                  <a:pt x="416689" y="34724"/>
                </a:lnTo>
                <a:lnTo>
                  <a:pt x="92597" y="23149"/>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形状 8"/>
          <p:cNvSpPr/>
          <p:nvPr userDrawn="1"/>
        </p:nvSpPr>
        <p:spPr>
          <a:xfrm>
            <a:off x="325255" y="205577"/>
            <a:ext cx="11576894" cy="6437138"/>
          </a:xfrm>
          <a:custGeom>
            <a:avLst/>
            <a:gdLst>
              <a:gd name="connsiteX0" fmla="*/ 36774 w 10606444"/>
              <a:gd name="connsiteY0" fmla="*/ 906177 h 6795989"/>
              <a:gd name="connsiteX1" fmla="*/ 916 w 10606444"/>
              <a:gd name="connsiteY1" fmla="*/ 1919189 h 6795989"/>
              <a:gd name="connsiteX2" fmla="*/ 63669 w 10606444"/>
              <a:gd name="connsiteY2" fmla="*/ 2869448 h 6795989"/>
              <a:gd name="connsiteX3" fmla="*/ 81598 w 10606444"/>
              <a:gd name="connsiteY3" fmla="*/ 3541801 h 6795989"/>
              <a:gd name="connsiteX4" fmla="*/ 54704 w 10606444"/>
              <a:gd name="connsiteY4" fmla="*/ 5289919 h 6795989"/>
              <a:gd name="connsiteX5" fmla="*/ 45739 w 10606444"/>
              <a:gd name="connsiteY5" fmla="*/ 6383613 h 6795989"/>
              <a:gd name="connsiteX6" fmla="*/ 467080 w 10606444"/>
              <a:gd name="connsiteY6" fmla="*/ 6697377 h 6795989"/>
              <a:gd name="connsiteX7" fmla="*/ 1489057 w 10606444"/>
              <a:gd name="connsiteY7" fmla="*/ 6643589 h 6795989"/>
              <a:gd name="connsiteX8" fmla="*/ 2815833 w 10606444"/>
              <a:gd name="connsiteY8" fmla="*/ 6580836 h 6795989"/>
              <a:gd name="connsiteX9" fmla="*/ 4850821 w 10606444"/>
              <a:gd name="connsiteY9" fmla="*/ 6795989 h 6795989"/>
              <a:gd name="connsiteX10" fmla="*/ 7091998 w 10606444"/>
              <a:gd name="connsiteY10" fmla="*/ 6715307 h 6795989"/>
              <a:gd name="connsiteX11" fmla="*/ 8418774 w 10606444"/>
              <a:gd name="connsiteY11" fmla="*/ 6688413 h 6795989"/>
              <a:gd name="connsiteX12" fmla="*/ 9862092 w 10606444"/>
              <a:gd name="connsiteY12" fmla="*/ 6661519 h 6795989"/>
              <a:gd name="connsiteX13" fmla="*/ 10408939 w 10606444"/>
              <a:gd name="connsiteY13" fmla="*/ 6607730 h 6795989"/>
              <a:gd name="connsiteX14" fmla="*/ 10606163 w 10606444"/>
              <a:gd name="connsiteY14" fmla="*/ 6114672 h 6795989"/>
              <a:gd name="connsiteX15" fmla="*/ 10453763 w 10606444"/>
              <a:gd name="connsiteY15" fmla="*/ 4698248 h 6795989"/>
              <a:gd name="connsiteX16" fmla="*/ 10507551 w 10606444"/>
              <a:gd name="connsiteY16" fmla="*/ 2977024 h 6795989"/>
              <a:gd name="connsiteX17" fmla="*/ 10588233 w 10606444"/>
              <a:gd name="connsiteY17" fmla="*/ 1076507 h 6795989"/>
              <a:gd name="connsiteX18" fmla="*/ 10525480 w 10606444"/>
              <a:gd name="connsiteY18" fmla="*/ 305542 h 6795989"/>
              <a:gd name="connsiteX19" fmla="*/ 10104139 w 10606444"/>
              <a:gd name="connsiteY19" fmla="*/ 108319 h 6795989"/>
              <a:gd name="connsiteX20" fmla="*/ 9566257 w 10606444"/>
              <a:gd name="connsiteY20" fmla="*/ 144177 h 6795989"/>
              <a:gd name="connsiteX21" fmla="*/ 8347057 w 10606444"/>
              <a:gd name="connsiteY21" fmla="*/ 144177 h 6795989"/>
              <a:gd name="connsiteX22" fmla="*/ 6374821 w 10606444"/>
              <a:gd name="connsiteY22" fmla="*/ 90389 h 6795989"/>
              <a:gd name="connsiteX23" fmla="*/ 5191480 w 10606444"/>
              <a:gd name="connsiteY23" fmla="*/ 742 h 6795989"/>
              <a:gd name="connsiteX24" fmla="*/ 3730233 w 10606444"/>
              <a:gd name="connsiteY24" fmla="*/ 144177 h 6795989"/>
              <a:gd name="connsiteX25" fmla="*/ 1282869 w 10606444"/>
              <a:gd name="connsiteY25" fmla="*/ 135213 h 6795989"/>
              <a:gd name="connsiteX26" fmla="*/ 592586 w 10606444"/>
              <a:gd name="connsiteY26" fmla="*/ 144177 h 6795989"/>
              <a:gd name="connsiteX27" fmla="*/ 171245 w 10606444"/>
              <a:gd name="connsiteY27" fmla="*/ 413119 h 6795989"/>
              <a:gd name="connsiteX28" fmla="*/ 36774 w 10606444"/>
              <a:gd name="connsiteY28" fmla="*/ 906177 h 679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606444" h="6795989">
                <a:moveTo>
                  <a:pt x="36774" y="906177"/>
                </a:moveTo>
                <a:cubicBezTo>
                  <a:pt x="8386" y="1157189"/>
                  <a:pt x="-3566" y="1591977"/>
                  <a:pt x="916" y="1919189"/>
                </a:cubicBezTo>
                <a:cubicBezTo>
                  <a:pt x="5398" y="2246401"/>
                  <a:pt x="50222" y="2599013"/>
                  <a:pt x="63669" y="2869448"/>
                </a:cubicBezTo>
                <a:cubicBezTo>
                  <a:pt x="77116" y="3139883"/>
                  <a:pt x="83092" y="3138389"/>
                  <a:pt x="81598" y="3541801"/>
                </a:cubicBezTo>
                <a:cubicBezTo>
                  <a:pt x="80104" y="3945213"/>
                  <a:pt x="60681" y="4816284"/>
                  <a:pt x="54704" y="5289919"/>
                </a:cubicBezTo>
                <a:cubicBezTo>
                  <a:pt x="48728" y="5763554"/>
                  <a:pt x="-22990" y="6149037"/>
                  <a:pt x="45739" y="6383613"/>
                </a:cubicBezTo>
                <a:cubicBezTo>
                  <a:pt x="114468" y="6618189"/>
                  <a:pt x="226527" y="6654048"/>
                  <a:pt x="467080" y="6697377"/>
                </a:cubicBezTo>
                <a:cubicBezTo>
                  <a:pt x="707633" y="6740706"/>
                  <a:pt x="1489057" y="6643589"/>
                  <a:pt x="1489057" y="6643589"/>
                </a:cubicBezTo>
                <a:cubicBezTo>
                  <a:pt x="1880516" y="6624166"/>
                  <a:pt x="2255539" y="6555436"/>
                  <a:pt x="2815833" y="6580836"/>
                </a:cubicBezTo>
                <a:cubicBezTo>
                  <a:pt x="3376127" y="6606236"/>
                  <a:pt x="4138127" y="6773577"/>
                  <a:pt x="4850821" y="6795989"/>
                </a:cubicBezTo>
                <a:lnTo>
                  <a:pt x="7091998" y="6715307"/>
                </a:lnTo>
                <a:lnTo>
                  <a:pt x="8418774" y="6688413"/>
                </a:lnTo>
                <a:lnTo>
                  <a:pt x="9862092" y="6661519"/>
                </a:lnTo>
                <a:cubicBezTo>
                  <a:pt x="10193786" y="6648072"/>
                  <a:pt x="10284927" y="6698871"/>
                  <a:pt x="10408939" y="6607730"/>
                </a:cubicBezTo>
                <a:cubicBezTo>
                  <a:pt x="10532951" y="6516589"/>
                  <a:pt x="10598692" y="6432919"/>
                  <a:pt x="10606163" y="6114672"/>
                </a:cubicBezTo>
                <a:cubicBezTo>
                  <a:pt x="10613634" y="5796425"/>
                  <a:pt x="10470198" y="5221189"/>
                  <a:pt x="10453763" y="4698248"/>
                </a:cubicBezTo>
                <a:cubicBezTo>
                  <a:pt x="10437328" y="4175307"/>
                  <a:pt x="10485139" y="3580648"/>
                  <a:pt x="10507551" y="2977024"/>
                </a:cubicBezTo>
                <a:cubicBezTo>
                  <a:pt x="10529963" y="2373401"/>
                  <a:pt x="10585245" y="1521754"/>
                  <a:pt x="10588233" y="1076507"/>
                </a:cubicBezTo>
                <a:cubicBezTo>
                  <a:pt x="10591221" y="631260"/>
                  <a:pt x="10606162" y="466907"/>
                  <a:pt x="10525480" y="305542"/>
                </a:cubicBezTo>
                <a:cubicBezTo>
                  <a:pt x="10444798" y="144177"/>
                  <a:pt x="10264009" y="135213"/>
                  <a:pt x="10104139" y="108319"/>
                </a:cubicBezTo>
                <a:cubicBezTo>
                  <a:pt x="9944269" y="81425"/>
                  <a:pt x="9859104" y="138201"/>
                  <a:pt x="9566257" y="144177"/>
                </a:cubicBezTo>
                <a:cubicBezTo>
                  <a:pt x="9273410" y="150153"/>
                  <a:pt x="8878963" y="153142"/>
                  <a:pt x="8347057" y="144177"/>
                </a:cubicBezTo>
                <a:cubicBezTo>
                  <a:pt x="7815151" y="135212"/>
                  <a:pt x="6900750" y="114295"/>
                  <a:pt x="6374821" y="90389"/>
                </a:cubicBezTo>
                <a:cubicBezTo>
                  <a:pt x="5848892" y="66483"/>
                  <a:pt x="5632245" y="-8223"/>
                  <a:pt x="5191480" y="742"/>
                </a:cubicBezTo>
                <a:cubicBezTo>
                  <a:pt x="4750715" y="9707"/>
                  <a:pt x="4381668" y="121765"/>
                  <a:pt x="3730233" y="144177"/>
                </a:cubicBezTo>
                <a:cubicBezTo>
                  <a:pt x="3078798" y="166589"/>
                  <a:pt x="1805810" y="135213"/>
                  <a:pt x="1282869" y="135213"/>
                </a:cubicBezTo>
                <a:cubicBezTo>
                  <a:pt x="759928" y="135213"/>
                  <a:pt x="777857" y="97859"/>
                  <a:pt x="592586" y="144177"/>
                </a:cubicBezTo>
                <a:cubicBezTo>
                  <a:pt x="407315" y="190495"/>
                  <a:pt x="263880" y="283131"/>
                  <a:pt x="171245" y="413119"/>
                </a:cubicBezTo>
                <a:cubicBezTo>
                  <a:pt x="78610" y="543107"/>
                  <a:pt x="65162" y="655165"/>
                  <a:pt x="36774" y="906177"/>
                </a:cubicBezTo>
                <a:close/>
              </a:path>
            </a:pathLst>
          </a:custGeom>
          <a:solidFill>
            <a:schemeClr val="bg1"/>
          </a:solidFill>
          <a:ln w="19050">
            <a:noFill/>
            <a:prstDash val="sysDot"/>
            <a:round/>
          </a:ln>
          <a:effectLst>
            <a:outerShdw blurRad="1143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任意多边形: 形状 58"/>
          <p:cNvSpPr/>
          <p:nvPr userDrawn="1"/>
        </p:nvSpPr>
        <p:spPr>
          <a:xfrm>
            <a:off x="-22673" y="-4899"/>
            <a:ext cx="12231934" cy="6891211"/>
          </a:xfrm>
          <a:custGeom>
            <a:avLst/>
            <a:gdLst>
              <a:gd name="connsiteX0" fmla="*/ 6027841 w 12231934"/>
              <a:gd name="connsiteY0" fmla="*/ 46537 h 6891211"/>
              <a:gd name="connsiteX1" fmla="*/ 4382796 w 12231934"/>
              <a:gd name="connsiteY1" fmla="*/ 189972 h 6891211"/>
              <a:gd name="connsiteX2" fmla="*/ 1627600 w 12231934"/>
              <a:gd name="connsiteY2" fmla="*/ 181008 h 6891211"/>
              <a:gd name="connsiteX3" fmla="*/ 850492 w 12231934"/>
              <a:gd name="connsiteY3" fmla="*/ 189972 h 6891211"/>
              <a:gd name="connsiteX4" fmla="*/ 376155 w 12231934"/>
              <a:gd name="connsiteY4" fmla="*/ 458914 h 6891211"/>
              <a:gd name="connsiteX5" fmla="*/ 224770 w 12231934"/>
              <a:gd name="connsiteY5" fmla="*/ 951972 h 6891211"/>
              <a:gd name="connsiteX6" fmla="*/ 184401 w 12231934"/>
              <a:gd name="connsiteY6" fmla="*/ 1964984 h 6891211"/>
              <a:gd name="connsiteX7" fmla="*/ 255048 w 12231934"/>
              <a:gd name="connsiteY7" fmla="*/ 2915243 h 6891211"/>
              <a:gd name="connsiteX8" fmla="*/ 275232 w 12231934"/>
              <a:gd name="connsiteY8" fmla="*/ 3587596 h 6891211"/>
              <a:gd name="connsiteX9" fmla="*/ 244955 w 12231934"/>
              <a:gd name="connsiteY9" fmla="*/ 5335714 h 6891211"/>
              <a:gd name="connsiteX10" fmla="*/ 234862 w 12231934"/>
              <a:gd name="connsiteY10" fmla="*/ 6429408 h 6891211"/>
              <a:gd name="connsiteX11" fmla="*/ 709200 w 12231934"/>
              <a:gd name="connsiteY11" fmla="*/ 6743172 h 6891211"/>
              <a:gd name="connsiteX12" fmla="*/ 1859723 w 12231934"/>
              <a:gd name="connsiteY12" fmla="*/ 6689384 h 6891211"/>
              <a:gd name="connsiteX13" fmla="*/ 3353382 w 12231934"/>
              <a:gd name="connsiteY13" fmla="*/ 6626631 h 6891211"/>
              <a:gd name="connsiteX14" fmla="*/ 5644333 w 12231934"/>
              <a:gd name="connsiteY14" fmla="*/ 6841784 h 6891211"/>
              <a:gd name="connsiteX15" fmla="*/ 8167407 w 12231934"/>
              <a:gd name="connsiteY15" fmla="*/ 6761102 h 6891211"/>
              <a:gd name="connsiteX16" fmla="*/ 9661067 w 12231934"/>
              <a:gd name="connsiteY16" fmla="*/ 6734208 h 6891211"/>
              <a:gd name="connsiteX17" fmla="*/ 11285927 w 12231934"/>
              <a:gd name="connsiteY17" fmla="*/ 6707314 h 6891211"/>
              <a:gd name="connsiteX18" fmla="*/ 11901557 w 12231934"/>
              <a:gd name="connsiteY18" fmla="*/ 6653525 h 6891211"/>
              <a:gd name="connsiteX19" fmla="*/ 12123588 w 12231934"/>
              <a:gd name="connsiteY19" fmla="*/ 6160467 h 6891211"/>
              <a:gd name="connsiteX20" fmla="*/ 11952019 w 12231934"/>
              <a:gd name="connsiteY20" fmla="*/ 4744043 h 6891211"/>
              <a:gd name="connsiteX21" fmla="*/ 12012572 w 12231934"/>
              <a:gd name="connsiteY21" fmla="*/ 3022819 h 6891211"/>
              <a:gd name="connsiteX22" fmla="*/ 12103402 w 12231934"/>
              <a:gd name="connsiteY22" fmla="*/ 1122302 h 6891211"/>
              <a:gd name="connsiteX23" fmla="*/ 12032756 w 12231934"/>
              <a:gd name="connsiteY23" fmla="*/ 351337 h 6891211"/>
              <a:gd name="connsiteX24" fmla="*/ 11558419 w 12231934"/>
              <a:gd name="connsiteY24" fmla="*/ 154114 h 6891211"/>
              <a:gd name="connsiteX25" fmla="*/ 10952881 w 12231934"/>
              <a:gd name="connsiteY25" fmla="*/ 189972 h 6891211"/>
              <a:gd name="connsiteX26" fmla="*/ 9580329 w 12231934"/>
              <a:gd name="connsiteY26" fmla="*/ 189972 h 6891211"/>
              <a:gd name="connsiteX27" fmla="*/ 7360023 w 12231934"/>
              <a:gd name="connsiteY27" fmla="*/ 136184 h 6891211"/>
              <a:gd name="connsiteX28" fmla="*/ 6027841 w 12231934"/>
              <a:gd name="connsiteY28" fmla="*/ 46537 h 6891211"/>
              <a:gd name="connsiteX29" fmla="*/ 0 w 12231934"/>
              <a:gd name="connsiteY29" fmla="*/ 0 h 6891211"/>
              <a:gd name="connsiteX30" fmla="*/ 12231934 w 12231934"/>
              <a:gd name="connsiteY30" fmla="*/ 0 h 6891211"/>
              <a:gd name="connsiteX31" fmla="*/ 12231934 w 12231934"/>
              <a:gd name="connsiteY31" fmla="*/ 6891211 h 6891211"/>
              <a:gd name="connsiteX32" fmla="*/ 0 w 12231934"/>
              <a:gd name="connsiteY32" fmla="*/ 6891211 h 689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231934" h="6891211">
                <a:moveTo>
                  <a:pt x="6027841" y="46537"/>
                </a:moveTo>
                <a:cubicBezTo>
                  <a:pt x="5531635" y="55502"/>
                  <a:pt x="5116169" y="167560"/>
                  <a:pt x="4382796" y="189972"/>
                </a:cubicBezTo>
                <a:cubicBezTo>
                  <a:pt x="3649423" y="212384"/>
                  <a:pt x="2216317" y="181008"/>
                  <a:pt x="1627600" y="181008"/>
                </a:cubicBezTo>
                <a:cubicBezTo>
                  <a:pt x="1038883" y="181008"/>
                  <a:pt x="1059067" y="143654"/>
                  <a:pt x="850492" y="189972"/>
                </a:cubicBezTo>
                <a:cubicBezTo>
                  <a:pt x="641918" y="236290"/>
                  <a:pt x="480441" y="328926"/>
                  <a:pt x="376155" y="458914"/>
                </a:cubicBezTo>
                <a:cubicBezTo>
                  <a:pt x="271868" y="588902"/>
                  <a:pt x="256728" y="700960"/>
                  <a:pt x="224770" y="951972"/>
                </a:cubicBezTo>
                <a:cubicBezTo>
                  <a:pt x="192811" y="1202984"/>
                  <a:pt x="179356" y="1637772"/>
                  <a:pt x="184401" y="1964984"/>
                </a:cubicBezTo>
                <a:cubicBezTo>
                  <a:pt x="189447" y="2292196"/>
                  <a:pt x="239909" y="2644808"/>
                  <a:pt x="255048" y="2915243"/>
                </a:cubicBezTo>
                <a:cubicBezTo>
                  <a:pt x="270186" y="3185678"/>
                  <a:pt x="276914" y="3184184"/>
                  <a:pt x="275232" y="3587596"/>
                </a:cubicBezTo>
                <a:cubicBezTo>
                  <a:pt x="273550" y="3991008"/>
                  <a:pt x="251684" y="4862079"/>
                  <a:pt x="244955" y="5335714"/>
                </a:cubicBezTo>
                <a:cubicBezTo>
                  <a:pt x="238227" y="5809349"/>
                  <a:pt x="157489" y="6194832"/>
                  <a:pt x="234862" y="6429408"/>
                </a:cubicBezTo>
                <a:cubicBezTo>
                  <a:pt x="312236" y="6663984"/>
                  <a:pt x="438390" y="6699843"/>
                  <a:pt x="709200" y="6743172"/>
                </a:cubicBezTo>
                <a:cubicBezTo>
                  <a:pt x="980010" y="6786501"/>
                  <a:pt x="1859723" y="6689384"/>
                  <a:pt x="1859723" y="6689384"/>
                </a:cubicBezTo>
                <a:cubicBezTo>
                  <a:pt x="2300420" y="6669961"/>
                  <a:pt x="2722614" y="6601231"/>
                  <a:pt x="3353382" y="6626631"/>
                </a:cubicBezTo>
                <a:cubicBezTo>
                  <a:pt x="3984150" y="6652031"/>
                  <a:pt x="4841995" y="6819372"/>
                  <a:pt x="5644333" y="6841784"/>
                </a:cubicBezTo>
                <a:lnTo>
                  <a:pt x="8167407" y="6761102"/>
                </a:lnTo>
                <a:lnTo>
                  <a:pt x="9661067" y="6734208"/>
                </a:lnTo>
                <a:lnTo>
                  <a:pt x="11285927" y="6707314"/>
                </a:lnTo>
                <a:cubicBezTo>
                  <a:pt x="11659341" y="6693867"/>
                  <a:pt x="11761946" y="6744666"/>
                  <a:pt x="11901557" y="6653525"/>
                </a:cubicBezTo>
                <a:cubicBezTo>
                  <a:pt x="12041167" y="6562384"/>
                  <a:pt x="12115177" y="6478714"/>
                  <a:pt x="12123588" y="6160467"/>
                </a:cubicBezTo>
                <a:cubicBezTo>
                  <a:pt x="12131998" y="5842220"/>
                  <a:pt x="11970521" y="5266984"/>
                  <a:pt x="11952019" y="4744043"/>
                </a:cubicBezTo>
                <a:cubicBezTo>
                  <a:pt x="11933516" y="4221102"/>
                  <a:pt x="11987341" y="3626443"/>
                  <a:pt x="12012572" y="3022819"/>
                </a:cubicBezTo>
                <a:cubicBezTo>
                  <a:pt x="12037803" y="2419196"/>
                  <a:pt x="12100039" y="1567549"/>
                  <a:pt x="12103402" y="1122302"/>
                </a:cubicBezTo>
                <a:cubicBezTo>
                  <a:pt x="12106766" y="677055"/>
                  <a:pt x="12123587" y="512702"/>
                  <a:pt x="12032756" y="351337"/>
                </a:cubicBezTo>
                <a:cubicBezTo>
                  <a:pt x="11941926" y="189972"/>
                  <a:pt x="11738397" y="181008"/>
                  <a:pt x="11558419" y="154114"/>
                </a:cubicBezTo>
                <a:cubicBezTo>
                  <a:pt x="11378440" y="127220"/>
                  <a:pt x="11282563" y="183996"/>
                  <a:pt x="10952881" y="189972"/>
                </a:cubicBezTo>
                <a:cubicBezTo>
                  <a:pt x="10623200" y="195948"/>
                  <a:pt x="10179139" y="198937"/>
                  <a:pt x="9580329" y="189972"/>
                </a:cubicBezTo>
                <a:cubicBezTo>
                  <a:pt x="8981519" y="181007"/>
                  <a:pt x="7952104" y="160090"/>
                  <a:pt x="7360023" y="136184"/>
                </a:cubicBezTo>
                <a:cubicBezTo>
                  <a:pt x="6767942" y="112278"/>
                  <a:pt x="6524045" y="37572"/>
                  <a:pt x="6027841" y="46537"/>
                </a:cubicBezTo>
                <a:close/>
                <a:moveTo>
                  <a:pt x="0" y="0"/>
                </a:moveTo>
                <a:lnTo>
                  <a:pt x="12231934" y="0"/>
                </a:lnTo>
                <a:lnTo>
                  <a:pt x="12231934" y="6891211"/>
                </a:lnTo>
                <a:lnTo>
                  <a:pt x="0" y="6891211"/>
                </a:lnTo>
                <a:close/>
              </a:path>
            </a:pathLst>
          </a:custGeom>
          <a:solidFill>
            <a:srgbClr val="E1FFFF"/>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0"/>
            <a:r>
              <a:rPr lang="zh-CN" altLang="en-US"/>
              <a:t>第二级</a:t>
            </a:r>
            <a:endParaRPr lang="zh-CN" altLang="en-US"/>
          </a:p>
          <a:p>
            <a:pPr lvl="0"/>
            <a:r>
              <a:rPr lang="zh-CN" altLang="en-US"/>
              <a:t>第三级</a:t>
            </a:r>
            <a:endParaRPr lang="zh-CN" altLang="en-US"/>
          </a:p>
          <a:p>
            <a:pPr lvl="0"/>
            <a:r>
              <a:rPr lang="zh-CN" altLang="en-US"/>
              <a:t>第四级</a:t>
            </a:r>
            <a:endParaRPr lang="zh-CN" altLang="en-US"/>
          </a:p>
          <a:p>
            <a:pPr lvl="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a:t>2018/8/14</a:t>
            </a:r>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ltLang="zh-CN"/>
              <a:t>‹#›</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audio" Target="../media/audio1.wav"/><Relationship Id="rId2" Type="http://schemas.openxmlformats.org/officeDocument/2006/relationships/image" Target="../media/image5.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audio" Target="../media/audio1.wav"/><Relationship Id="rId2" Type="http://schemas.openxmlformats.org/officeDocument/2006/relationships/image" Target="../media/image7.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9864" y="699110"/>
            <a:ext cx="3850338" cy="5459780"/>
          </a:xfrm>
          <a:prstGeom prst="rect">
            <a:avLst/>
          </a:prstGeom>
        </p:spPr>
      </p:pic>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t="18630" b="10194"/>
          <a:stretch>
            <a:fillRect/>
          </a:stretch>
        </p:blipFill>
        <p:spPr>
          <a:xfrm rot="20819374">
            <a:off x="9017754" y="3852310"/>
            <a:ext cx="2557275" cy="2366208"/>
          </a:xfrm>
          <a:prstGeom prst="rect">
            <a:avLst/>
          </a:prstGeom>
        </p:spPr>
      </p:pic>
      <p:sp>
        <p:nvSpPr>
          <p:cNvPr id="28" name="任意多边形: 形状 27"/>
          <p:cNvSpPr/>
          <p:nvPr/>
        </p:nvSpPr>
        <p:spPr>
          <a:xfrm>
            <a:off x="5152293" y="2736760"/>
            <a:ext cx="3798276" cy="964802"/>
          </a:xfrm>
          <a:custGeom>
            <a:avLst/>
            <a:gdLst>
              <a:gd name="connsiteX0" fmla="*/ 36774 w 10606444"/>
              <a:gd name="connsiteY0" fmla="*/ 906177 h 6795989"/>
              <a:gd name="connsiteX1" fmla="*/ 916 w 10606444"/>
              <a:gd name="connsiteY1" fmla="*/ 1919189 h 6795989"/>
              <a:gd name="connsiteX2" fmla="*/ 63669 w 10606444"/>
              <a:gd name="connsiteY2" fmla="*/ 2869448 h 6795989"/>
              <a:gd name="connsiteX3" fmla="*/ 81598 w 10606444"/>
              <a:gd name="connsiteY3" fmla="*/ 3541801 h 6795989"/>
              <a:gd name="connsiteX4" fmla="*/ 54704 w 10606444"/>
              <a:gd name="connsiteY4" fmla="*/ 5289919 h 6795989"/>
              <a:gd name="connsiteX5" fmla="*/ 45739 w 10606444"/>
              <a:gd name="connsiteY5" fmla="*/ 6383613 h 6795989"/>
              <a:gd name="connsiteX6" fmla="*/ 467080 w 10606444"/>
              <a:gd name="connsiteY6" fmla="*/ 6697377 h 6795989"/>
              <a:gd name="connsiteX7" fmla="*/ 1489057 w 10606444"/>
              <a:gd name="connsiteY7" fmla="*/ 6643589 h 6795989"/>
              <a:gd name="connsiteX8" fmla="*/ 2815833 w 10606444"/>
              <a:gd name="connsiteY8" fmla="*/ 6580836 h 6795989"/>
              <a:gd name="connsiteX9" fmla="*/ 4850821 w 10606444"/>
              <a:gd name="connsiteY9" fmla="*/ 6795989 h 6795989"/>
              <a:gd name="connsiteX10" fmla="*/ 7091998 w 10606444"/>
              <a:gd name="connsiteY10" fmla="*/ 6715307 h 6795989"/>
              <a:gd name="connsiteX11" fmla="*/ 8418774 w 10606444"/>
              <a:gd name="connsiteY11" fmla="*/ 6688413 h 6795989"/>
              <a:gd name="connsiteX12" fmla="*/ 9862092 w 10606444"/>
              <a:gd name="connsiteY12" fmla="*/ 6661519 h 6795989"/>
              <a:gd name="connsiteX13" fmla="*/ 10408939 w 10606444"/>
              <a:gd name="connsiteY13" fmla="*/ 6607730 h 6795989"/>
              <a:gd name="connsiteX14" fmla="*/ 10606163 w 10606444"/>
              <a:gd name="connsiteY14" fmla="*/ 6114672 h 6795989"/>
              <a:gd name="connsiteX15" fmla="*/ 10453763 w 10606444"/>
              <a:gd name="connsiteY15" fmla="*/ 4698248 h 6795989"/>
              <a:gd name="connsiteX16" fmla="*/ 10507551 w 10606444"/>
              <a:gd name="connsiteY16" fmla="*/ 2977024 h 6795989"/>
              <a:gd name="connsiteX17" fmla="*/ 10588233 w 10606444"/>
              <a:gd name="connsiteY17" fmla="*/ 1076507 h 6795989"/>
              <a:gd name="connsiteX18" fmla="*/ 10525480 w 10606444"/>
              <a:gd name="connsiteY18" fmla="*/ 305542 h 6795989"/>
              <a:gd name="connsiteX19" fmla="*/ 10104139 w 10606444"/>
              <a:gd name="connsiteY19" fmla="*/ 108319 h 6795989"/>
              <a:gd name="connsiteX20" fmla="*/ 9566257 w 10606444"/>
              <a:gd name="connsiteY20" fmla="*/ 144177 h 6795989"/>
              <a:gd name="connsiteX21" fmla="*/ 8347057 w 10606444"/>
              <a:gd name="connsiteY21" fmla="*/ 144177 h 6795989"/>
              <a:gd name="connsiteX22" fmla="*/ 6374821 w 10606444"/>
              <a:gd name="connsiteY22" fmla="*/ 90389 h 6795989"/>
              <a:gd name="connsiteX23" fmla="*/ 5191480 w 10606444"/>
              <a:gd name="connsiteY23" fmla="*/ 742 h 6795989"/>
              <a:gd name="connsiteX24" fmla="*/ 3730233 w 10606444"/>
              <a:gd name="connsiteY24" fmla="*/ 144177 h 6795989"/>
              <a:gd name="connsiteX25" fmla="*/ 1282869 w 10606444"/>
              <a:gd name="connsiteY25" fmla="*/ 135213 h 6795989"/>
              <a:gd name="connsiteX26" fmla="*/ 592586 w 10606444"/>
              <a:gd name="connsiteY26" fmla="*/ 144177 h 6795989"/>
              <a:gd name="connsiteX27" fmla="*/ 171245 w 10606444"/>
              <a:gd name="connsiteY27" fmla="*/ 413119 h 6795989"/>
              <a:gd name="connsiteX28" fmla="*/ 36774 w 10606444"/>
              <a:gd name="connsiteY28" fmla="*/ 906177 h 679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606444" h="6795989">
                <a:moveTo>
                  <a:pt x="36774" y="906177"/>
                </a:moveTo>
                <a:cubicBezTo>
                  <a:pt x="8386" y="1157189"/>
                  <a:pt x="-3566" y="1591977"/>
                  <a:pt x="916" y="1919189"/>
                </a:cubicBezTo>
                <a:cubicBezTo>
                  <a:pt x="5398" y="2246401"/>
                  <a:pt x="50222" y="2599013"/>
                  <a:pt x="63669" y="2869448"/>
                </a:cubicBezTo>
                <a:cubicBezTo>
                  <a:pt x="77116" y="3139883"/>
                  <a:pt x="83092" y="3138389"/>
                  <a:pt x="81598" y="3541801"/>
                </a:cubicBezTo>
                <a:cubicBezTo>
                  <a:pt x="80104" y="3945213"/>
                  <a:pt x="60681" y="4816284"/>
                  <a:pt x="54704" y="5289919"/>
                </a:cubicBezTo>
                <a:cubicBezTo>
                  <a:pt x="48728" y="5763554"/>
                  <a:pt x="-22990" y="6149037"/>
                  <a:pt x="45739" y="6383613"/>
                </a:cubicBezTo>
                <a:cubicBezTo>
                  <a:pt x="114468" y="6618189"/>
                  <a:pt x="226527" y="6654048"/>
                  <a:pt x="467080" y="6697377"/>
                </a:cubicBezTo>
                <a:cubicBezTo>
                  <a:pt x="707633" y="6740706"/>
                  <a:pt x="1489057" y="6643589"/>
                  <a:pt x="1489057" y="6643589"/>
                </a:cubicBezTo>
                <a:cubicBezTo>
                  <a:pt x="1880516" y="6624166"/>
                  <a:pt x="2255539" y="6555436"/>
                  <a:pt x="2815833" y="6580836"/>
                </a:cubicBezTo>
                <a:cubicBezTo>
                  <a:pt x="3376127" y="6606236"/>
                  <a:pt x="4138127" y="6773577"/>
                  <a:pt x="4850821" y="6795989"/>
                </a:cubicBezTo>
                <a:lnTo>
                  <a:pt x="7091998" y="6715307"/>
                </a:lnTo>
                <a:lnTo>
                  <a:pt x="8418774" y="6688413"/>
                </a:lnTo>
                <a:lnTo>
                  <a:pt x="9862092" y="6661519"/>
                </a:lnTo>
                <a:cubicBezTo>
                  <a:pt x="10193786" y="6648072"/>
                  <a:pt x="10284927" y="6698871"/>
                  <a:pt x="10408939" y="6607730"/>
                </a:cubicBezTo>
                <a:cubicBezTo>
                  <a:pt x="10532951" y="6516589"/>
                  <a:pt x="10598692" y="6432919"/>
                  <a:pt x="10606163" y="6114672"/>
                </a:cubicBezTo>
                <a:cubicBezTo>
                  <a:pt x="10613634" y="5796425"/>
                  <a:pt x="10470198" y="5221189"/>
                  <a:pt x="10453763" y="4698248"/>
                </a:cubicBezTo>
                <a:cubicBezTo>
                  <a:pt x="10437328" y="4175307"/>
                  <a:pt x="10485139" y="3580648"/>
                  <a:pt x="10507551" y="2977024"/>
                </a:cubicBezTo>
                <a:cubicBezTo>
                  <a:pt x="10529963" y="2373401"/>
                  <a:pt x="10585245" y="1521754"/>
                  <a:pt x="10588233" y="1076507"/>
                </a:cubicBezTo>
                <a:cubicBezTo>
                  <a:pt x="10591221" y="631260"/>
                  <a:pt x="10606162" y="466907"/>
                  <a:pt x="10525480" y="305542"/>
                </a:cubicBezTo>
                <a:cubicBezTo>
                  <a:pt x="10444798" y="144177"/>
                  <a:pt x="10264009" y="135213"/>
                  <a:pt x="10104139" y="108319"/>
                </a:cubicBezTo>
                <a:cubicBezTo>
                  <a:pt x="9944269" y="81425"/>
                  <a:pt x="9859104" y="138201"/>
                  <a:pt x="9566257" y="144177"/>
                </a:cubicBezTo>
                <a:cubicBezTo>
                  <a:pt x="9273410" y="150153"/>
                  <a:pt x="8878963" y="153142"/>
                  <a:pt x="8347057" y="144177"/>
                </a:cubicBezTo>
                <a:cubicBezTo>
                  <a:pt x="7815151" y="135212"/>
                  <a:pt x="6900750" y="114295"/>
                  <a:pt x="6374821" y="90389"/>
                </a:cubicBezTo>
                <a:cubicBezTo>
                  <a:pt x="5848892" y="66483"/>
                  <a:pt x="5632245" y="-8223"/>
                  <a:pt x="5191480" y="742"/>
                </a:cubicBezTo>
                <a:cubicBezTo>
                  <a:pt x="4750715" y="9707"/>
                  <a:pt x="4381668" y="121765"/>
                  <a:pt x="3730233" y="144177"/>
                </a:cubicBezTo>
                <a:cubicBezTo>
                  <a:pt x="3078798" y="166589"/>
                  <a:pt x="1805810" y="135213"/>
                  <a:pt x="1282869" y="135213"/>
                </a:cubicBezTo>
                <a:cubicBezTo>
                  <a:pt x="759928" y="135213"/>
                  <a:pt x="777857" y="97859"/>
                  <a:pt x="592586" y="144177"/>
                </a:cubicBezTo>
                <a:cubicBezTo>
                  <a:pt x="407315" y="190495"/>
                  <a:pt x="263880" y="283131"/>
                  <a:pt x="171245" y="413119"/>
                </a:cubicBezTo>
                <a:cubicBezTo>
                  <a:pt x="78610" y="543107"/>
                  <a:pt x="65162" y="655165"/>
                  <a:pt x="36774" y="906177"/>
                </a:cubicBezTo>
                <a:close/>
              </a:path>
            </a:pathLst>
          </a:custGeom>
          <a:solidFill>
            <a:srgbClr val="52CAC1"/>
          </a:solidFill>
          <a:ln w="19050">
            <a:no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latin typeface="Arial Black" panose="020B0A04020102020204" pitchFamily="34" charset="0"/>
              </a:rPr>
              <a:t>KB4B—U5-4</a:t>
            </a:r>
            <a:endParaRPr lang="zh-CN" altLang="en-US" sz="4000" dirty="0">
              <a:latin typeface="Arial Black" panose="020B0A04020102020204" pitchFamily="34" charset="0"/>
            </a:endParaRPr>
          </a:p>
        </p:txBody>
      </p:sp>
      <p:sp>
        <p:nvSpPr>
          <p:cNvPr id="30" name="任意多边形: 形状 29"/>
          <p:cNvSpPr/>
          <p:nvPr/>
        </p:nvSpPr>
        <p:spPr>
          <a:xfrm>
            <a:off x="5225417" y="4119561"/>
            <a:ext cx="2118615" cy="468915"/>
          </a:xfrm>
          <a:custGeom>
            <a:avLst/>
            <a:gdLst>
              <a:gd name="connsiteX0" fmla="*/ 36774 w 10606444"/>
              <a:gd name="connsiteY0" fmla="*/ 906177 h 6795989"/>
              <a:gd name="connsiteX1" fmla="*/ 916 w 10606444"/>
              <a:gd name="connsiteY1" fmla="*/ 1919189 h 6795989"/>
              <a:gd name="connsiteX2" fmla="*/ 63669 w 10606444"/>
              <a:gd name="connsiteY2" fmla="*/ 2869448 h 6795989"/>
              <a:gd name="connsiteX3" fmla="*/ 81598 w 10606444"/>
              <a:gd name="connsiteY3" fmla="*/ 3541801 h 6795989"/>
              <a:gd name="connsiteX4" fmla="*/ 54704 w 10606444"/>
              <a:gd name="connsiteY4" fmla="*/ 5289919 h 6795989"/>
              <a:gd name="connsiteX5" fmla="*/ 45739 w 10606444"/>
              <a:gd name="connsiteY5" fmla="*/ 6383613 h 6795989"/>
              <a:gd name="connsiteX6" fmla="*/ 467080 w 10606444"/>
              <a:gd name="connsiteY6" fmla="*/ 6697377 h 6795989"/>
              <a:gd name="connsiteX7" fmla="*/ 1489057 w 10606444"/>
              <a:gd name="connsiteY7" fmla="*/ 6643589 h 6795989"/>
              <a:gd name="connsiteX8" fmla="*/ 2815833 w 10606444"/>
              <a:gd name="connsiteY8" fmla="*/ 6580836 h 6795989"/>
              <a:gd name="connsiteX9" fmla="*/ 4850821 w 10606444"/>
              <a:gd name="connsiteY9" fmla="*/ 6795989 h 6795989"/>
              <a:gd name="connsiteX10" fmla="*/ 7091998 w 10606444"/>
              <a:gd name="connsiteY10" fmla="*/ 6715307 h 6795989"/>
              <a:gd name="connsiteX11" fmla="*/ 8418774 w 10606444"/>
              <a:gd name="connsiteY11" fmla="*/ 6688413 h 6795989"/>
              <a:gd name="connsiteX12" fmla="*/ 9862092 w 10606444"/>
              <a:gd name="connsiteY12" fmla="*/ 6661519 h 6795989"/>
              <a:gd name="connsiteX13" fmla="*/ 10408939 w 10606444"/>
              <a:gd name="connsiteY13" fmla="*/ 6607730 h 6795989"/>
              <a:gd name="connsiteX14" fmla="*/ 10606163 w 10606444"/>
              <a:gd name="connsiteY14" fmla="*/ 6114672 h 6795989"/>
              <a:gd name="connsiteX15" fmla="*/ 10453763 w 10606444"/>
              <a:gd name="connsiteY15" fmla="*/ 4698248 h 6795989"/>
              <a:gd name="connsiteX16" fmla="*/ 10507551 w 10606444"/>
              <a:gd name="connsiteY16" fmla="*/ 2977024 h 6795989"/>
              <a:gd name="connsiteX17" fmla="*/ 10588233 w 10606444"/>
              <a:gd name="connsiteY17" fmla="*/ 1076507 h 6795989"/>
              <a:gd name="connsiteX18" fmla="*/ 10525480 w 10606444"/>
              <a:gd name="connsiteY18" fmla="*/ 305542 h 6795989"/>
              <a:gd name="connsiteX19" fmla="*/ 10104139 w 10606444"/>
              <a:gd name="connsiteY19" fmla="*/ 108319 h 6795989"/>
              <a:gd name="connsiteX20" fmla="*/ 9566257 w 10606444"/>
              <a:gd name="connsiteY20" fmla="*/ 144177 h 6795989"/>
              <a:gd name="connsiteX21" fmla="*/ 8347057 w 10606444"/>
              <a:gd name="connsiteY21" fmla="*/ 144177 h 6795989"/>
              <a:gd name="connsiteX22" fmla="*/ 6374821 w 10606444"/>
              <a:gd name="connsiteY22" fmla="*/ 90389 h 6795989"/>
              <a:gd name="connsiteX23" fmla="*/ 5191480 w 10606444"/>
              <a:gd name="connsiteY23" fmla="*/ 742 h 6795989"/>
              <a:gd name="connsiteX24" fmla="*/ 3730233 w 10606444"/>
              <a:gd name="connsiteY24" fmla="*/ 144177 h 6795989"/>
              <a:gd name="connsiteX25" fmla="*/ 1282869 w 10606444"/>
              <a:gd name="connsiteY25" fmla="*/ 135213 h 6795989"/>
              <a:gd name="connsiteX26" fmla="*/ 592586 w 10606444"/>
              <a:gd name="connsiteY26" fmla="*/ 144177 h 6795989"/>
              <a:gd name="connsiteX27" fmla="*/ 171245 w 10606444"/>
              <a:gd name="connsiteY27" fmla="*/ 413119 h 6795989"/>
              <a:gd name="connsiteX28" fmla="*/ 36774 w 10606444"/>
              <a:gd name="connsiteY28" fmla="*/ 906177 h 679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606444" h="6795989">
                <a:moveTo>
                  <a:pt x="36774" y="906177"/>
                </a:moveTo>
                <a:cubicBezTo>
                  <a:pt x="8386" y="1157189"/>
                  <a:pt x="-3566" y="1591977"/>
                  <a:pt x="916" y="1919189"/>
                </a:cubicBezTo>
                <a:cubicBezTo>
                  <a:pt x="5398" y="2246401"/>
                  <a:pt x="50222" y="2599013"/>
                  <a:pt x="63669" y="2869448"/>
                </a:cubicBezTo>
                <a:cubicBezTo>
                  <a:pt x="77116" y="3139883"/>
                  <a:pt x="83092" y="3138389"/>
                  <a:pt x="81598" y="3541801"/>
                </a:cubicBezTo>
                <a:cubicBezTo>
                  <a:pt x="80104" y="3945213"/>
                  <a:pt x="60681" y="4816284"/>
                  <a:pt x="54704" y="5289919"/>
                </a:cubicBezTo>
                <a:cubicBezTo>
                  <a:pt x="48728" y="5763554"/>
                  <a:pt x="-22990" y="6149037"/>
                  <a:pt x="45739" y="6383613"/>
                </a:cubicBezTo>
                <a:cubicBezTo>
                  <a:pt x="114468" y="6618189"/>
                  <a:pt x="226527" y="6654048"/>
                  <a:pt x="467080" y="6697377"/>
                </a:cubicBezTo>
                <a:cubicBezTo>
                  <a:pt x="707633" y="6740706"/>
                  <a:pt x="1489057" y="6643589"/>
                  <a:pt x="1489057" y="6643589"/>
                </a:cubicBezTo>
                <a:cubicBezTo>
                  <a:pt x="1880516" y="6624166"/>
                  <a:pt x="2255539" y="6555436"/>
                  <a:pt x="2815833" y="6580836"/>
                </a:cubicBezTo>
                <a:cubicBezTo>
                  <a:pt x="3376127" y="6606236"/>
                  <a:pt x="4138127" y="6773577"/>
                  <a:pt x="4850821" y="6795989"/>
                </a:cubicBezTo>
                <a:lnTo>
                  <a:pt x="7091998" y="6715307"/>
                </a:lnTo>
                <a:lnTo>
                  <a:pt x="8418774" y="6688413"/>
                </a:lnTo>
                <a:lnTo>
                  <a:pt x="9862092" y="6661519"/>
                </a:lnTo>
                <a:cubicBezTo>
                  <a:pt x="10193786" y="6648072"/>
                  <a:pt x="10284927" y="6698871"/>
                  <a:pt x="10408939" y="6607730"/>
                </a:cubicBezTo>
                <a:cubicBezTo>
                  <a:pt x="10532951" y="6516589"/>
                  <a:pt x="10598692" y="6432919"/>
                  <a:pt x="10606163" y="6114672"/>
                </a:cubicBezTo>
                <a:cubicBezTo>
                  <a:pt x="10613634" y="5796425"/>
                  <a:pt x="10470198" y="5221189"/>
                  <a:pt x="10453763" y="4698248"/>
                </a:cubicBezTo>
                <a:cubicBezTo>
                  <a:pt x="10437328" y="4175307"/>
                  <a:pt x="10485139" y="3580648"/>
                  <a:pt x="10507551" y="2977024"/>
                </a:cubicBezTo>
                <a:cubicBezTo>
                  <a:pt x="10529963" y="2373401"/>
                  <a:pt x="10585245" y="1521754"/>
                  <a:pt x="10588233" y="1076507"/>
                </a:cubicBezTo>
                <a:cubicBezTo>
                  <a:pt x="10591221" y="631260"/>
                  <a:pt x="10606162" y="466907"/>
                  <a:pt x="10525480" y="305542"/>
                </a:cubicBezTo>
                <a:cubicBezTo>
                  <a:pt x="10444798" y="144177"/>
                  <a:pt x="10264009" y="135213"/>
                  <a:pt x="10104139" y="108319"/>
                </a:cubicBezTo>
                <a:cubicBezTo>
                  <a:pt x="9944269" y="81425"/>
                  <a:pt x="9859104" y="138201"/>
                  <a:pt x="9566257" y="144177"/>
                </a:cubicBezTo>
                <a:cubicBezTo>
                  <a:pt x="9273410" y="150153"/>
                  <a:pt x="8878963" y="153142"/>
                  <a:pt x="8347057" y="144177"/>
                </a:cubicBezTo>
                <a:cubicBezTo>
                  <a:pt x="7815151" y="135212"/>
                  <a:pt x="6900750" y="114295"/>
                  <a:pt x="6374821" y="90389"/>
                </a:cubicBezTo>
                <a:cubicBezTo>
                  <a:pt x="5848892" y="66483"/>
                  <a:pt x="5632245" y="-8223"/>
                  <a:pt x="5191480" y="742"/>
                </a:cubicBezTo>
                <a:cubicBezTo>
                  <a:pt x="4750715" y="9707"/>
                  <a:pt x="4381668" y="121765"/>
                  <a:pt x="3730233" y="144177"/>
                </a:cubicBezTo>
                <a:cubicBezTo>
                  <a:pt x="3078798" y="166589"/>
                  <a:pt x="1805810" y="135213"/>
                  <a:pt x="1282869" y="135213"/>
                </a:cubicBezTo>
                <a:cubicBezTo>
                  <a:pt x="759928" y="135213"/>
                  <a:pt x="777857" y="97859"/>
                  <a:pt x="592586" y="144177"/>
                </a:cubicBezTo>
                <a:cubicBezTo>
                  <a:pt x="407315" y="190495"/>
                  <a:pt x="263880" y="283131"/>
                  <a:pt x="171245" y="413119"/>
                </a:cubicBezTo>
                <a:cubicBezTo>
                  <a:pt x="78610" y="543107"/>
                  <a:pt x="65162" y="655165"/>
                  <a:pt x="36774" y="906177"/>
                </a:cubicBezTo>
                <a:close/>
              </a:path>
            </a:pathLst>
          </a:custGeom>
          <a:noFill/>
          <a:ln w="19050" cap="rnd">
            <a:solidFill>
              <a:schemeClr val="bg1"/>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4" name="文本框 3"/>
          <p:cNvSpPr txBox="1"/>
          <p:nvPr/>
        </p:nvSpPr>
        <p:spPr>
          <a:xfrm>
            <a:off x="1767205" y="699135"/>
            <a:ext cx="10843260" cy="1322070"/>
          </a:xfrm>
          <a:prstGeom prst="rect">
            <a:avLst/>
          </a:prstGeom>
          <a:noFill/>
        </p:spPr>
        <p:txBody>
          <a:bodyPr wrap="square" rtlCol="0">
            <a:spAutoFit/>
          </a:bodyPr>
          <a:p>
            <a:pPr algn="ctr"/>
            <a:r>
              <a:rPr lang="en-US" altLang="zh-CN" sz="4000" b="1">
                <a:solidFill>
                  <a:schemeClr val="tx1"/>
                </a:solidFill>
                <a:latin typeface="Arial" panose="020B0604020202020204" pitchFamily="34" charset="0"/>
                <a:ea typeface="宋体" panose="02010600030101010101" pitchFamily="2" charset="-122"/>
                <a:cs typeface="Arial" panose="020B0604020202020204" pitchFamily="34" charset="0"/>
              </a:rPr>
              <a:t>Unit 5</a:t>
            </a:r>
            <a:endParaRPr lang="en-US" altLang="zh-CN" sz="4000" b="1">
              <a:solidFill>
                <a:schemeClr val="tx1"/>
              </a:solidFill>
              <a:latin typeface="Arial" panose="020B0604020202020204" pitchFamily="34" charset="0"/>
              <a:ea typeface="宋体" panose="02010600030101010101" pitchFamily="2" charset="-122"/>
              <a:cs typeface="Arial" panose="020B0604020202020204" pitchFamily="34" charset="0"/>
            </a:endParaRPr>
          </a:p>
          <a:p>
            <a:pPr algn="ctr"/>
            <a:r>
              <a:rPr lang="en-US" altLang="zh-CN" sz="4000" b="1">
                <a:solidFill>
                  <a:schemeClr val="tx1"/>
                </a:solidFill>
                <a:latin typeface="Arial" panose="020B0604020202020204" pitchFamily="34" charset="0"/>
                <a:ea typeface="宋体" panose="02010600030101010101" pitchFamily="2" charset="-122"/>
                <a:cs typeface="Arial" panose="020B0604020202020204" pitchFamily="34" charset="0"/>
              </a:rPr>
              <a:t>Exploring our world</a:t>
            </a:r>
            <a:endParaRPr lang="en-US" altLang="zh-CN" sz="4000" b="1">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12835" y="3777814"/>
            <a:ext cx="2100777" cy="2971900"/>
          </a:xfrm>
          <a:prstGeom prst="rect">
            <a:avLst/>
          </a:prstGeom>
        </p:spPr>
      </p:pic>
      <p:pic>
        <p:nvPicPr>
          <p:cNvPr id="11" name="图片 10" descr="大桥教育.png"/>
          <p:cNvPicPr>
            <a:picLocks noChangeAspect="1"/>
          </p:cNvPicPr>
          <p:nvPr/>
        </p:nvPicPr>
        <p:blipFill>
          <a:blip r:embed="rId2"/>
          <a:stretch>
            <a:fillRect/>
          </a:stretch>
        </p:blipFill>
        <p:spPr>
          <a:xfrm>
            <a:off x="9697050" y="417049"/>
            <a:ext cx="2100777" cy="580835"/>
          </a:xfrm>
          <a:prstGeom prst="rect">
            <a:avLst/>
          </a:prstGeom>
        </p:spPr>
      </p:pic>
      <p:sp>
        <p:nvSpPr>
          <p:cNvPr id="17" name="圆角矩形 12"/>
          <p:cNvSpPr/>
          <p:nvPr/>
        </p:nvSpPr>
        <p:spPr>
          <a:xfrm>
            <a:off x="537590" y="1678604"/>
            <a:ext cx="2534285"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chemeClr val="tx1"/>
                </a:solidFill>
                <a:latin typeface="Arial" panose="020B0604020202020204" pitchFamily="34" charset="0"/>
                <a:cs typeface="Arial" panose="020B0604020202020204" pitchFamily="34" charset="0"/>
              </a:rPr>
              <a:t>quick</a:t>
            </a:r>
            <a:endParaRPr lang="en-US" altLang="zh-CN" sz="2800" b="1" dirty="0">
              <a:solidFill>
                <a:schemeClr val="tx1"/>
              </a:solidFill>
              <a:latin typeface="Arial" panose="020B0604020202020204" pitchFamily="34" charset="0"/>
              <a:cs typeface="Arial" panose="020B0604020202020204" pitchFamily="34" charset="0"/>
            </a:endParaRPr>
          </a:p>
        </p:txBody>
      </p:sp>
      <p:sp>
        <p:nvSpPr>
          <p:cNvPr id="18" name="圆角矩形 13"/>
          <p:cNvSpPr/>
          <p:nvPr/>
        </p:nvSpPr>
        <p:spPr>
          <a:xfrm>
            <a:off x="3387725" y="1714799"/>
            <a:ext cx="2409952"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chemeClr val="tx1"/>
                </a:solidFill>
                <a:latin typeface="Arial" panose="020B0604020202020204" pitchFamily="34" charset="0"/>
                <a:cs typeface="Arial" panose="020B0604020202020204" pitchFamily="34" charset="0"/>
              </a:rPr>
              <a:t>quick</a:t>
            </a:r>
            <a:r>
              <a:rPr lang="en-US" altLang="zh-CN" sz="2800" b="1" dirty="0">
                <a:solidFill>
                  <a:srgbClr val="FF0000"/>
                </a:solidFill>
                <a:latin typeface="Arial" panose="020B0604020202020204" pitchFamily="34" charset="0"/>
                <a:cs typeface="Arial" panose="020B0604020202020204" pitchFamily="34" charset="0"/>
              </a:rPr>
              <a:t>er</a:t>
            </a:r>
            <a:endParaRPr lang="en-US" altLang="zh-CN" sz="2800" b="1" dirty="0">
              <a:solidFill>
                <a:srgbClr val="FF0000"/>
              </a:solidFill>
              <a:latin typeface="Arial" panose="020B0604020202020204" pitchFamily="34" charset="0"/>
              <a:cs typeface="Arial" panose="020B0604020202020204" pitchFamily="34" charset="0"/>
            </a:endParaRPr>
          </a:p>
        </p:txBody>
      </p:sp>
      <p:sp>
        <p:nvSpPr>
          <p:cNvPr id="19" name="圆角矩形 1"/>
          <p:cNvSpPr/>
          <p:nvPr/>
        </p:nvSpPr>
        <p:spPr>
          <a:xfrm>
            <a:off x="537589" y="2610466"/>
            <a:ext cx="2534285"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chemeClr val="tx1"/>
                </a:solidFill>
                <a:latin typeface="Arial" panose="020B0604020202020204" pitchFamily="34" charset="0"/>
                <a:cs typeface="Arial" panose="020B0604020202020204" pitchFamily="34" charset="0"/>
              </a:rPr>
              <a:t>wide</a:t>
            </a:r>
            <a:endParaRPr lang="en-US" altLang="zh-CN" sz="2800" b="1" dirty="0">
              <a:solidFill>
                <a:schemeClr val="tx1"/>
              </a:solidFill>
              <a:latin typeface="Arial" panose="020B0604020202020204" pitchFamily="34" charset="0"/>
              <a:cs typeface="Arial" panose="020B0604020202020204" pitchFamily="34" charset="0"/>
            </a:endParaRPr>
          </a:p>
        </p:txBody>
      </p:sp>
      <p:sp>
        <p:nvSpPr>
          <p:cNvPr id="20" name="圆角矩形 2"/>
          <p:cNvSpPr/>
          <p:nvPr/>
        </p:nvSpPr>
        <p:spPr>
          <a:xfrm>
            <a:off x="3387725" y="2678500"/>
            <a:ext cx="2409952"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chemeClr val="tx1"/>
                </a:solidFill>
                <a:latin typeface="Arial" panose="020B0604020202020204" pitchFamily="34" charset="0"/>
                <a:cs typeface="Arial" panose="020B0604020202020204" pitchFamily="34" charset="0"/>
              </a:rPr>
              <a:t>wide</a:t>
            </a:r>
            <a:r>
              <a:rPr lang="en-US" altLang="zh-CN" sz="2800" b="1" dirty="0">
                <a:solidFill>
                  <a:srgbClr val="FF0000"/>
                </a:solidFill>
                <a:latin typeface="Arial" panose="020B0604020202020204" pitchFamily="34" charset="0"/>
                <a:cs typeface="Arial" panose="020B0604020202020204" pitchFamily="34" charset="0"/>
              </a:rPr>
              <a:t>r</a:t>
            </a:r>
            <a:endParaRPr lang="en-US" altLang="zh-CN" sz="2800" b="1" dirty="0">
              <a:solidFill>
                <a:srgbClr val="FF0000"/>
              </a:solidFill>
              <a:latin typeface="Arial" panose="020B0604020202020204" pitchFamily="34" charset="0"/>
              <a:cs typeface="Arial" panose="020B0604020202020204" pitchFamily="34" charset="0"/>
            </a:endParaRPr>
          </a:p>
        </p:txBody>
      </p:sp>
      <p:sp>
        <p:nvSpPr>
          <p:cNvPr id="21" name="圆角矩形 3"/>
          <p:cNvSpPr/>
          <p:nvPr/>
        </p:nvSpPr>
        <p:spPr>
          <a:xfrm>
            <a:off x="537587" y="4595556"/>
            <a:ext cx="2534285"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chemeClr val="tx1"/>
                </a:solidFill>
                <a:latin typeface="Arial" panose="020B0604020202020204" pitchFamily="34" charset="0"/>
                <a:cs typeface="Arial" panose="020B0604020202020204" pitchFamily="34" charset="0"/>
              </a:rPr>
              <a:t>big</a:t>
            </a:r>
            <a:endParaRPr lang="en-US" altLang="zh-CN" sz="2800" b="1" dirty="0">
              <a:solidFill>
                <a:schemeClr val="tx1"/>
              </a:solidFill>
              <a:latin typeface="Arial" panose="020B0604020202020204" pitchFamily="34" charset="0"/>
              <a:cs typeface="Arial" panose="020B0604020202020204" pitchFamily="34" charset="0"/>
            </a:endParaRPr>
          </a:p>
        </p:txBody>
      </p:sp>
      <p:sp>
        <p:nvSpPr>
          <p:cNvPr id="22" name="圆角矩形 4"/>
          <p:cNvSpPr/>
          <p:nvPr/>
        </p:nvSpPr>
        <p:spPr>
          <a:xfrm>
            <a:off x="3387723" y="4595758"/>
            <a:ext cx="2409952"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chemeClr val="tx1"/>
                </a:solidFill>
                <a:latin typeface="Arial" panose="020B0604020202020204" pitchFamily="34" charset="0"/>
                <a:cs typeface="Arial" panose="020B0604020202020204" pitchFamily="34" charset="0"/>
              </a:rPr>
              <a:t>big</a:t>
            </a:r>
            <a:r>
              <a:rPr lang="en-US" altLang="zh-CN" sz="2800" b="1" dirty="0">
                <a:solidFill>
                  <a:srgbClr val="FF0000"/>
                </a:solidFill>
                <a:latin typeface="Arial" panose="020B0604020202020204" pitchFamily="34" charset="0"/>
                <a:cs typeface="Arial" panose="020B0604020202020204" pitchFamily="34" charset="0"/>
              </a:rPr>
              <a:t>ger</a:t>
            </a:r>
            <a:endParaRPr lang="en-US" altLang="zh-CN" sz="2800" b="1" dirty="0">
              <a:solidFill>
                <a:srgbClr val="FF0000"/>
              </a:solidFill>
              <a:latin typeface="Arial" panose="020B0604020202020204" pitchFamily="34" charset="0"/>
              <a:cs typeface="Arial" panose="020B0604020202020204" pitchFamily="34" charset="0"/>
            </a:endParaRPr>
          </a:p>
        </p:txBody>
      </p:sp>
      <p:sp>
        <p:nvSpPr>
          <p:cNvPr id="23" name="圆角矩形 5"/>
          <p:cNvSpPr/>
          <p:nvPr/>
        </p:nvSpPr>
        <p:spPr>
          <a:xfrm>
            <a:off x="537589" y="3600934"/>
            <a:ext cx="2534285"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chemeClr val="tx1"/>
                </a:solidFill>
                <a:latin typeface="Arial" panose="020B0604020202020204" pitchFamily="34" charset="0"/>
                <a:cs typeface="Arial" panose="020B0604020202020204" pitchFamily="34" charset="0"/>
              </a:rPr>
              <a:t>easy</a:t>
            </a:r>
            <a:endParaRPr lang="en-US" altLang="zh-CN" sz="2800" b="1" dirty="0">
              <a:solidFill>
                <a:schemeClr val="tx1"/>
              </a:solidFill>
              <a:latin typeface="Arial" panose="020B0604020202020204" pitchFamily="34" charset="0"/>
              <a:cs typeface="Arial" panose="020B0604020202020204" pitchFamily="34" charset="0"/>
            </a:endParaRPr>
          </a:p>
        </p:txBody>
      </p:sp>
      <p:sp>
        <p:nvSpPr>
          <p:cNvPr id="24" name="圆角矩形 7"/>
          <p:cNvSpPr/>
          <p:nvPr/>
        </p:nvSpPr>
        <p:spPr>
          <a:xfrm>
            <a:off x="3387723" y="3637129"/>
            <a:ext cx="2409952"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chemeClr val="tx1"/>
                </a:solidFill>
                <a:latin typeface="Arial" panose="020B0604020202020204" pitchFamily="34" charset="0"/>
                <a:cs typeface="Arial" panose="020B0604020202020204" pitchFamily="34" charset="0"/>
              </a:rPr>
              <a:t>eas</a:t>
            </a:r>
            <a:r>
              <a:rPr lang="en-US" altLang="zh-CN" sz="2800" b="1" dirty="0">
                <a:solidFill>
                  <a:srgbClr val="FF0000"/>
                </a:solidFill>
                <a:latin typeface="Arial" panose="020B0604020202020204" pitchFamily="34" charset="0"/>
                <a:cs typeface="Arial" panose="020B0604020202020204" pitchFamily="34" charset="0"/>
              </a:rPr>
              <a:t>ier</a:t>
            </a:r>
            <a:endParaRPr lang="en-US" altLang="zh-CN" sz="2800" b="1" dirty="0">
              <a:solidFill>
                <a:srgbClr val="FF0000"/>
              </a:solidFill>
              <a:latin typeface="Arial" panose="020B0604020202020204" pitchFamily="34" charset="0"/>
              <a:cs typeface="Arial" panose="020B0604020202020204" pitchFamily="34" charset="0"/>
            </a:endParaRPr>
          </a:p>
        </p:txBody>
      </p:sp>
      <p:sp>
        <p:nvSpPr>
          <p:cNvPr id="25" name="圆角矩形 8"/>
          <p:cNvSpPr/>
          <p:nvPr/>
        </p:nvSpPr>
        <p:spPr>
          <a:xfrm>
            <a:off x="537589" y="5630140"/>
            <a:ext cx="2534285"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chemeClr val="tx1"/>
                </a:solidFill>
                <a:latin typeface="Arial" panose="020B0604020202020204" pitchFamily="34" charset="0"/>
                <a:cs typeface="Arial" panose="020B0604020202020204" pitchFamily="34" charset="0"/>
              </a:rPr>
              <a:t>beautiful</a:t>
            </a:r>
            <a:endParaRPr lang="en-US" altLang="zh-CN" sz="2800" b="1" dirty="0">
              <a:solidFill>
                <a:schemeClr val="tx1"/>
              </a:solidFill>
              <a:latin typeface="Arial" panose="020B0604020202020204" pitchFamily="34" charset="0"/>
              <a:cs typeface="Arial" panose="020B0604020202020204" pitchFamily="34" charset="0"/>
            </a:endParaRPr>
          </a:p>
        </p:txBody>
      </p:sp>
      <p:sp>
        <p:nvSpPr>
          <p:cNvPr id="26" name="圆角矩形 9"/>
          <p:cNvSpPr/>
          <p:nvPr/>
        </p:nvSpPr>
        <p:spPr>
          <a:xfrm>
            <a:off x="3387725" y="5682209"/>
            <a:ext cx="2921346" cy="550545"/>
          </a:xfrm>
          <a:prstGeom prst="roundRect">
            <a:avLst/>
          </a:prstGeom>
          <a:solidFill>
            <a:schemeClr val="accent6">
              <a:lumMod val="20000"/>
              <a:lumOff val="80000"/>
            </a:schemeClr>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rgbClr val="FF0000"/>
                </a:solidFill>
                <a:latin typeface="Arial" panose="020B0604020202020204" pitchFamily="34" charset="0"/>
                <a:cs typeface="Arial" panose="020B0604020202020204" pitchFamily="34" charset="0"/>
              </a:rPr>
              <a:t>more </a:t>
            </a:r>
            <a:r>
              <a:rPr lang="en-US" altLang="zh-CN" sz="2800" b="1" dirty="0">
                <a:solidFill>
                  <a:schemeClr val="tx1"/>
                </a:solidFill>
                <a:latin typeface="Arial" panose="020B0604020202020204" pitchFamily="34" charset="0"/>
                <a:cs typeface="Arial" panose="020B0604020202020204" pitchFamily="34" charset="0"/>
              </a:rPr>
              <a:t>beautiful</a:t>
            </a:r>
            <a:endParaRPr lang="en-US" altLang="zh-CN" sz="2800" b="1" dirty="0">
              <a:solidFill>
                <a:schemeClr val="tx1"/>
              </a:solidFill>
              <a:latin typeface="Arial" panose="020B0604020202020204" pitchFamily="34" charset="0"/>
              <a:cs typeface="Arial" panose="020B0604020202020204" pitchFamily="34" charset="0"/>
            </a:endParaRPr>
          </a:p>
        </p:txBody>
      </p:sp>
      <p:sp>
        <p:nvSpPr>
          <p:cNvPr id="27" name="圆角矩形 10"/>
          <p:cNvSpPr/>
          <p:nvPr/>
        </p:nvSpPr>
        <p:spPr>
          <a:xfrm>
            <a:off x="6324810" y="998426"/>
            <a:ext cx="5336516" cy="4182226"/>
          </a:xfrm>
          <a:prstGeom prst="roundRect">
            <a:avLst/>
          </a:prstGeom>
          <a:solidFill>
            <a:schemeClr val="accent1">
              <a:lumMod val="40000"/>
              <a:lumOff val="60000"/>
            </a:schemeClr>
          </a:solidFill>
          <a:ln w="57150">
            <a:solidFill>
              <a:srgbClr val="51C8BF"/>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r>
              <a:rPr lang="zh-CN" altLang="en-US" sz="2800" b="1" dirty="0">
                <a:solidFill>
                  <a:schemeClr val="tx1"/>
                </a:solidFill>
                <a:latin typeface="宋体" panose="02010600030101010101" pitchFamily="2" charset="-122"/>
                <a:ea typeface="宋体" panose="02010600030101010101" pitchFamily="2" charset="-122"/>
                <a:cs typeface="Arial" panose="020B0604020202020204" pitchFamily="34" charset="0"/>
              </a:rPr>
              <a:t>一般直接加</a:t>
            </a:r>
            <a:r>
              <a:rPr lang="en-US" altLang="zh-CN" sz="2800" dirty="0">
                <a:solidFill>
                  <a:srgbClr val="002060"/>
                </a:solidFill>
                <a:latin typeface="Arial" panose="020B0604020202020204" pitchFamily="34" charset="0"/>
                <a:cs typeface="Arial" panose="020B0604020202020204" pitchFamily="34" charset="0"/>
              </a:rPr>
              <a:t>er</a:t>
            </a:r>
            <a:endParaRPr lang="en-US" altLang="zh-CN" sz="2800" dirty="0">
              <a:solidFill>
                <a:srgbClr val="002060"/>
              </a:solidFill>
              <a:latin typeface="Arial" panose="020B0604020202020204" pitchFamily="34" charset="0"/>
              <a:cs typeface="Arial" panose="020B0604020202020204" pitchFamily="34" charset="0"/>
            </a:endParaRPr>
          </a:p>
          <a:p>
            <a:pPr algn="ctr">
              <a:buFont typeface="Arial" panose="020B0604020202020204" pitchFamily="34" charset="0"/>
              <a:buNone/>
              <a:defRPr/>
            </a:pPr>
            <a:r>
              <a:rPr lang="zh-CN" altLang="en-US" sz="2800" b="1" dirty="0">
                <a:solidFill>
                  <a:schemeClr val="tx1"/>
                </a:solidFill>
                <a:latin typeface="宋体" panose="02010600030101010101" pitchFamily="2" charset="-122"/>
                <a:ea typeface="宋体" panose="02010600030101010101" pitchFamily="2" charset="-122"/>
                <a:cs typeface="Arial" panose="020B0604020202020204" pitchFamily="34" charset="0"/>
              </a:rPr>
              <a:t>哑</a:t>
            </a:r>
            <a:r>
              <a:rPr lang="en-US" altLang="zh-CN" sz="2800" dirty="0">
                <a:solidFill>
                  <a:srgbClr val="002060"/>
                </a:solidFill>
                <a:latin typeface="Arial" panose="020B0604020202020204" pitchFamily="34" charset="0"/>
                <a:cs typeface="Arial" panose="020B0604020202020204" pitchFamily="34" charset="0"/>
              </a:rPr>
              <a:t>e</a:t>
            </a:r>
            <a:r>
              <a:rPr lang="zh-CN" altLang="en-US" sz="2800" b="1" dirty="0">
                <a:solidFill>
                  <a:schemeClr val="tx1"/>
                </a:solidFill>
                <a:latin typeface="宋体" panose="02010600030101010101" pitchFamily="2" charset="-122"/>
                <a:ea typeface="宋体" panose="02010600030101010101" pitchFamily="2" charset="-122"/>
                <a:cs typeface="Arial" panose="020B0604020202020204" pitchFamily="34" charset="0"/>
              </a:rPr>
              <a:t>结尾只加</a:t>
            </a:r>
            <a:r>
              <a:rPr lang="en-US" altLang="zh-CN" sz="2800" dirty="0">
                <a:solidFill>
                  <a:srgbClr val="002060"/>
                </a:solidFill>
                <a:latin typeface="Arial" panose="020B0604020202020204" pitchFamily="34" charset="0"/>
                <a:cs typeface="Arial" panose="020B0604020202020204" pitchFamily="34" charset="0"/>
              </a:rPr>
              <a:t>r</a:t>
            </a:r>
            <a:endParaRPr lang="en-US" altLang="zh-CN" sz="2800" dirty="0">
              <a:solidFill>
                <a:srgbClr val="002060"/>
              </a:solidFill>
              <a:latin typeface="Arial" panose="020B0604020202020204" pitchFamily="34" charset="0"/>
              <a:cs typeface="Arial" panose="020B0604020202020204" pitchFamily="34" charset="0"/>
            </a:endParaRPr>
          </a:p>
          <a:p>
            <a:pPr algn="ctr">
              <a:defRPr/>
            </a:pPr>
            <a:r>
              <a:rPr lang="zh-CN" altLang="en-US" sz="2800" b="1" dirty="0">
                <a:solidFill>
                  <a:schemeClr val="tx1"/>
                </a:solidFill>
                <a:latin typeface="宋体" panose="02010600030101010101" pitchFamily="2" charset="-122"/>
                <a:ea typeface="宋体" panose="02010600030101010101" pitchFamily="2" charset="-122"/>
                <a:cs typeface="Arial" panose="020B0604020202020204" pitchFamily="34" charset="0"/>
              </a:rPr>
              <a:t>辅音加</a:t>
            </a:r>
            <a:r>
              <a:rPr lang="en-US" altLang="zh-CN" sz="2800" dirty="0">
                <a:solidFill>
                  <a:srgbClr val="002060"/>
                </a:solidFill>
                <a:latin typeface="Arial" panose="020B0604020202020204" pitchFamily="34" charset="0"/>
                <a:cs typeface="Arial" panose="020B0604020202020204" pitchFamily="34" charset="0"/>
              </a:rPr>
              <a:t>y</a:t>
            </a:r>
            <a:r>
              <a:rPr lang="zh-CN" altLang="en-US" sz="2800" dirty="0">
                <a:solidFill>
                  <a:srgbClr val="002060"/>
                </a:solidFill>
                <a:latin typeface="Arial" panose="020B0604020202020204" pitchFamily="34" charset="0"/>
                <a:cs typeface="Arial" panose="020B0604020202020204" pitchFamily="34" charset="0"/>
              </a:rPr>
              <a:t>，</a:t>
            </a:r>
            <a:r>
              <a:rPr lang="en-US" altLang="zh-CN" sz="2800" dirty="0">
                <a:solidFill>
                  <a:srgbClr val="002060"/>
                </a:solidFill>
                <a:latin typeface="Arial" panose="020B0604020202020204" pitchFamily="34" charset="0"/>
                <a:cs typeface="Arial" panose="020B0604020202020204" pitchFamily="34" charset="0"/>
              </a:rPr>
              <a:t> y</a:t>
            </a:r>
            <a:r>
              <a:rPr lang="zh-CN" altLang="en-US" sz="2800" dirty="0">
                <a:solidFill>
                  <a:srgbClr val="002060"/>
                </a:solidFill>
                <a:latin typeface="Arial" panose="020B0604020202020204" pitchFamily="34" charset="0"/>
                <a:cs typeface="Arial" panose="020B0604020202020204" pitchFamily="34" charset="0"/>
              </a:rPr>
              <a:t>变</a:t>
            </a:r>
            <a:r>
              <a:rPr lang="en-US" altLang="zh-CN" sz="2800" dirty="0" err="1">
                <a:solidFill>
                  <a:srgbClr val="002060"/>
                </a:solidFill>
                <a:latin typeface="Arial" panose="020B0604020202020204" pitchFamily="34" charset="0"/>
                <a:cs typeface="Arial" panose="020B0604020202020204" pitchFamily="34" charset="0"/>
              </a:rPr>
              <a:t>ier</a:t>
            </a:r>
            <a:endParaRPr lang="en-US" altLang="zh-CN" sz="2800" dirty="0">
              <a:solidFill>
                <a:srgbClr val="002060"/>
              </a:solidFill>
              <a:latin typeface="Arial" panose="020B0604020202020204" pitchFamily="34" charset="0"/>
              <a:cs typeface="Arial" panose="020B0604020202020204" pitchFamily="34" charset="0"/>
            </a:endParaRPr>
          </a:p>
          <a:p>
            <a:pPr algn="ctr">
              <a:buFont typeface="Arial" panose="020B0604020202020204" pitchFamily="34" charset="0"/>
              <a:buNone/>
              <a:defRPr/>
            </a:pPr>
            <a:r>
              <a:rPr lang="zh-CN" altLang="en-US" sz="2800" b="1" dirty="0">
                <a:solidFill>
                  <a:schemeClr val="tx1"/>
                </a:solidFill>
                <a:latin typeface="宋体" panose="02010600030101010101" pitchFamily="2" charset="-122"/>
                <a:ea typeface="宋体" panose="02010600030101010101" pitchFamily="2" charset="-122"/>
                <a:cs typeface="Arial" panose="020B0604020202020204" pitchFamily="34" charset="0"/>
              </a:rPr>
              <a:t>元辅重读要双写</a:t>
            </a:r>
            <a:r>
              <a:rPr lang="zh-CN" altLang="en-US" sz="2800" dirty="0">
                <a:solidFill>
                  <a:srgbClr val="002060"/>
                </a:solidFill>
                <a:latin typeface="Arial" panose="020B0604020202020204" pitchFamily="34" charset="0"/>
                <a:cs typeface="Arial" panose="020B0604020202020204" pitchFamily="34" charset="0"/>
              </a:rPr>
              <a:t>，</a:t>
            </a:r>
            <a:r>
              <a:rPr lang="zh-CN" altLang="en-US" sz="2800" b="1" dirty="0">
                <a:solidFill>
                  <a:schemeClr val="tx1"/>
                </a:solidFill>
                <a:latin typeface="宋体" panose="02010600030101010101" pitchFamily="2" charset="-122"/>
                <a:ea typeface="宋体" panose="02010600030101010101" pitchFamily="2" charset="-122"/>
                <a:cs typeface="Arial" panose="020B0604020202020204" pitchFamily="34" charset="0"/>
              </a:rPr>
              <a:t>然后再加</a:t>
            </a:r>
            <a:r>
              <a:rPr lang="en-US" altLang="zh-CN" sz="2800" dirty="0">
                <a:solidFill>
                  <a:srgbClr val="002060"/>
                </a:solidFill>
                <a:latin typeface="Arial" panose="020B0604020202020204" pitchFamily="34" charset="0"/>
                <a:cs typeface="Arial" panose="020B0604020202020204" pitchFamily="34" charset="0"/>
              </a:rPr>
              <a:t>er </a:t>
            </a:r>
            <a:endParaRPr lang="en-US" altLang="zh-CN" sz="2800" dirty="0">
              <a:solidFill>
                <a:srgbClr val="002060"/>
              </a:solidFill>
              <a:latin typeface="Arial" panose="020B0604020202020204" pitchFamily="34" charset="0"/>
              <a:cs typeface="Arial" panose="020B0604020202020204" pitchFamily="34" charset="0"/>
            </a:endParaRPr>
          </a:p>
          <a:p>
            <a:pPr algn="ctr">
              <a:buFont typeface="Arial" panose="020B0604020202020204" pitchFamily="34" charset="0"/>
              <a:buNone/>
              <a:defRPr/>
            </a:pPr>
            <a:r>
              <a:rPr lang="zh-CN" altLang="en-US" sz="2800" b="1" dirty="0">
                <a:solidFill>
                  <a:schemeClr val="tx1"/>
                </a:solidFill>
                <a:latin typeface="宋体" panose="02010600030101010101" pitchFamily="2" charset="-122"/>
                <a:ea typeface="宋体" panose="02010600030101010101" pitchFamily="2" charset="-122"/>
                <a:cs typeface="Arial" panose="020B0604020202020204" pitchFamily="34" charset="0"/>
              </a:rPr>
              <a:t>多音节词要用</a:t>
            </a:r>
            <a:r>
              <a:rPr lang="en-US" altLang="zh-CN" sz="2800" dirty="0">
                <a:solidFill>
                  <a:srgbClr val="002060"/>
                </a:solidFill>
                <a:latin typeface="Arial" panose="020B0604020202020204" pitchFamily="34" charset="0"/>
                <a:cs typeface="Arial" panose="020B0604020202020204" pitchFamily="34" charset="0"/>
              </a:rPr>
              <a:t>more</a:t>
            </a:r>
            <a:endParaRPr lang="en-US" altLang="zh-CN" sz="2800" dirty="0">
              <a:solidFill>
                <a:srgbClr val="002060"/>
              </a:solidFill>
              <a:latin typeface="Arial" panose="020B0604020202020204" pitchFamily="34" charset="0"/>
              <a:cs typeface="Arial" panose="020B0604020202020204" pitchFamily="34" charset="0"/>
            </a:endParaRPr>
          </a:p>
          <a:p>
            <a:pPr algn="ctr">
              <a:buFont typeface="Arial" panose="020B0604020202020204" pitchFamily="34" charset="0"/>
              <a:buNone/>
              <a:defRPr/>
            </a:pPr>
            <a:r>
              <a:rPr lang="zh-CN" altLang="en-US" sz="2800" b="1" dirty="0">
                <a:solidFill>
                  <a:schemeClr val="tx1"/>
                </a:solidFill>
                <a:latin typeface="宋体" panose="02010600030101010101" pitchFamily="2" charset="-122"/>
                <a:ea typeface="宋体" panose="02010600030101010101" pitchFamily="2" charset="-122"/>
                <a:cs typeface="Arial" panose="020B0604020202020204" pitchFamily="34" charset="0"/>
              </a:rPr>
              <a:t>特殊变化</a:t>
            </a:r>
            <a:r>
              <a:rPr lang="en-US" altLang="zh-CN" sz="2800" dirty="0">
                <a:solidFill>
                  <a:srgbClr val="002060"/>
                </a:solidFill>
                <a:latin typeface="Arial" panose="020B0604020202020204" pitchFamily="34" charset="0"/>
                <a:cs typeface="Arial" panose="020B0604020202020204" pitchFamily="34" charset="0"/>
              </a:rPr>
              <a:t>good-better,</a:t>
            </a:r>
            <a:endParaRPr lang="en-US" altLang="zh-CN" sz="2800" dirty="0">
              <a:solidFill>
                <a:srgbClr val="002060"/>
              </a:solidFill>
              <a:latin typeface="Arial" panose="020B0604020202020204" pitchFamily="34" charset="0"/>
              <a:cs typeface="Arial" panose="020B0604020202020204" pitchFamily="34" charset="0"/>
            </a:endParaRPr>
          </a:p>
          <a:p>
            <a:pPr algn="ctr">
              <a:buFont typeface="Arial" panose="020B0604020202020204" pitchFamily="34" charset="0"/>
              <a:buNone/>
              <a:defRPr/>
            </a:pPr>
            <a:r>
              <a:rPr lang="en-US" altLang="zh-CN" sz="2800" dirty="0">
                <a:solidFill>
                  <a:srgbClr val="002060"/>
                </a:solidFill>
                <a:latin typeface="Arial" panose="020B0604020202020204" pitchFamily="34" charset="0"/>
                <a:cs typeface="Arial" panose="020B0604020202020204" pitchFamily="34" charset="0"/>
              </a:rPr>
              <a:t>         bad-worse</a:t>
            </a:r>
            <a:endParaRPr lang="en-US" altLang="zh-CN" sz="2800" dirty="0">
              <a:solidFill>
                <a:srgbClr val="002060"/>
              </a:solidFill>
              <a:latin typeface="Arial" panose="020B0604020202020204" pitchFamily="34" charset="0"/>
              <a:cs typeface="Arial" panose="020B0604020202020204" pitchFamily="34" charset="0"/>
            </a:endParaRPr>
          </a:p>
        </p:txBody>
      </p:sp>
      <p:sp>
        <p:nvSpPr>
          <p:cNvPr id="10" name="圆角矩形 9"/>
          <p:cNvSpPr/>
          <p:nvPr/>
        </p:nvSpPr>
        <p:spPr>
          <a:xfrm>
            <a:off x="854710" y="542290"/>
            <a:ext cx="5590540" cy="65278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360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写出下列单词的比较级</a:t>
            </a:r>
            <a:endParaRPr lang="zh-CN" altLang="en-US" sz="360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linds(horizontal)">
                                      <p:cBhvr>
                                        <p:cTn id="17" dur="500"/>
                                        <p:tgtEl>
                                          <p:spTgt spid="24"/>
                                        </p:tgtEl>
                                      </p:cBhvr>
                                    </p:animEffect>
                                  </p:childTnLst>
                                  <p:subTnLst>
                                    <p:audio>
                                      <p:cMediaNode>
                                        <p:cTn display="0" masterRel="sameClick">
                                          <p:stCondLst>
                                            <p:cond evt="begin" delay="0">
                                              <p:tn val="15"/>
                                            </p:cond>
                                          </p:stCondLst>
                                          <p:endCondLst>
                                            <p:cond evt="onStopAudio" delay="0">
                                              <p:tgtEl>
                                                <p:sldTgt/>
                                              </p:tgtEl>
                                            </p:cond>
                                          </p:endCondLst>
                                        </p:cTn>
                                        <p:tgtEl>
                                          <p:sndTgt r:embed="rId3" name="chimes.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subTnLst>
                                    <p:audio>
                                      <p:cMediaNode>
                                        <p:cTn display="0" masterRel="sameClick">
                                          <p:stCondLst>
                                            <p:cond evt="begin" delay="0">
                                              <p:tn val="20"/>
                                            </p:cond>
                                          </p:stCondLst>
                                          <p:endCondLst>
                                            <p:cond evt="onStopAudio" delay="0">
                                              <p:tgtEl>
                                                <p:sldTgt/>
                                              </p:tgtEl>
                                            </p:cond>
                                          </p:endCondLst>
                                        </p:cTn>
                                        <p:tgtEl>
                                          <p:sndTgt r:embed="rId3" name="chimes.wav"/>
                                        </p:tgtEl>
                                      </p:cMediaNode>
                                    </p:audio>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linds(horizontal)">
                                      <p:cBhvr>
                                        <p:cTn id="27" dur="500"/>
                                        <p:tgtEl>
                                          <p:spTgt spid="26"/>
                                        </p:tgtEl>
                                      </p:cBhvr>
                                    </p:animEffect>
                                  </p:childTnLst>
                                  <p:subTnLst>
                                    <p:audio>
                                      <p:cMediaNode>
                                        <p:cTn display="0" masterRel="sameClick">
                                          <p:stCondLst>
                                            <p:cond evt="begin" delay="0">
                                              <p:tn val="25"/>
                                            </p:cond>
                                          </p:stCondLst>
                                          <p:endCondLst>
                                            <p:cond evt="onStopAudio" delay="0">
                                              <p:tgtEl>
                                                <p:sldTgt/>
                                              </p:tgtEl>
                                            </p:cond>
                                          </p:endCondLst>
                                        </p:cTn>
                                        <p:tgtEl>
                                          <p:sndTgt r:embed="rId3" name="chimes.wav"/>
                                        </p:tgtEl>
                                      </p:cMediaNode>
                                    </p:audio>
                                  </p:sub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0" grpId="0" bldLvl="0" animBg="1"/>
      <p:bldP spid="22" grpId="0" bldLvl="0" animBg="1"/>
      <p:bldP spid="24" grpId="0" bldLvl="0" animBg="1"/>
      <p:bldP spid="26" grpId="0" bldLvl="0" animBg="1"/>
      <p:bldP spid="2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大桥教育.png"/>
          <p:cNvPicPr>
            <a:picLocks noChangeAspect="1"/>
          </p:cNvPicPr>
          <p:nvPr/>
        </p:nvPicPr>
        <p:blipFill>
          <a:blip r:embed="rId1"/>
          <a:stretch>
            <a:fillRect/>
          </a:stretch>
        </p:blipFill>
        <p:spPr>
          <a:xfrm>
            <a:off x="9697050" y="417049"/>
            <a:ext cx="2100777" cy="580835"/>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96504" y="4936789"/>
            <a:ext cx="1098329" cy="1553770"/>
          </a:xfrm>
          <a:prstGeom prst="rect">
            <a:avLst/>
          </a:prstGeom>
        </p:spPr>
      </p:pic>
      <p:sp>
        <p:nvSpPr>
          <p:cNvPr id="15" name="文本框 14"/>
          <p:cNvSpPr txBox="1"/>
          <p:nvPr/>
        </p:nvSpPr>
        <p:spPr>
          <a:xfrm>
            <a:off x="657224" y="1343206"/>
            <a:ext cx="11398885" cy="4536819"/>
          </a:xfrm>
          <a:prstGeom prst="rect">
            <a:avLst/>
          </a:prstGeom>
          <a:noFill/>
          <a:ln w="9525">
            <a:noFill/>
          </a:ln>
        </p:spPr>
        <p:txBody>
          <a:bodyPr wrap="square">
            <a:spAutoFit/>
          </a:bodyPr>
          <a:lstStyle/>
          <a:p>
            <a:pPr indent="0">
              <a:lnSpc>
                <a:spcPct val="150000"/>
              </a:lnSpc>
            </a:pPr>
            <a:r>
              <a:rPr lang="en-US" altLang="zh-CN" sz="2800" dirty="0">
                <a:latin typeface="Arial" panose="020B0604020202020204" pitchFamily="34" charset="0"/>
                <a:ea typeface="宋体" panose="02010600030101010101" pitchFamily="2" charset="-122"/>
                <a:cs typeface="Arial" panose="020B0604020202020204" pitchFamily="34" charset="0"/>
              </a:rPr>
              <a:t>1. The spiders are (beautiful, more beautiful) than the mouse.</a:t>
            </a:r>
            <a:endParaRPr lang="en-US" altLang="zh-CN" sz="2800" dirty="0">
              <a:latin typeface="Arial" panose="020B0604020202020204" pitchFamily="34" charset="0"/>
              <a:ea typeface="宋体" panose="02010600030101010101" pitchFamily="2" charset="-122"/>
              <a:cs typeface="Arial" panose="020B0604020202020204" pitchFamily="34" charset="0"/>
            </a:endParaRPr>
          </a:p>
          <a:p>
            <a:pPr indent="0">
              <a:lnSpc>
                <a:spcPct val="150000"/>
              </a:lnSpc>
            </a:pPr>
            <a:r>
              <a:rPr lang="en-US" altLang="zh-CN" sz="2800" dirty="0">
                <a:latin typeface="Arial" panose="020B0604020202020204" pitchFamily="34" charset="0"/>
                <a:ea typeface="宋体" panose="02010600030101010101" pitchFamily="2" charset="-122"/>
                <a:cs typeface="Arial" panose="020B0604020202020204" pitchFamily="34" charset="0"/>
              </a:rPr>
              <a:t>2. The books are (boring, more boring) than the TV.</a:t>
            </a:r>
            <a:endParaRPr lang="en-US" altLang="zh-CN" sz="2800" dirty="0">
              <a:latin typeface="Arial" panose="020B0604020202020204" pitchFamily="34" charset="0"/>
              <a:ea typeface="宋体" panose="02010600030101010101" pitchFamily="2" charset="-122"/>
              <a:cs typeface="Arial" panose="020B0604020202020204" pitchFamily="34" charset="0"/>
            </a:endParaRPr>
          </a:p>
          <a:p>
            <a:pPr indent="0">
              <a:lnSpc>
                <a:spcPct val="150000"/>
              </a:lnSpc>
            </a:pPr>
            <a:r>
              <a:rPr lang="en-US" altLang="zh-CN" sz="2800" dirty="0">
                <a:latin typeface="Arial" panose="020B0604020202020204" pitchFamily="34" charset="0"/>
                <a:ea typeface="宋体" panose="02010600030101010101" pitchFamily="2" charset="-122"/>
                <a:cs typeface="Arial" panose="020B0604020202020204" pitchFamily="34" charset="0"/>
              </a:rPr>
              <a:t>3. My mum is(busier, more busier) than my father.</a:t>
            </a:r>
            <a:endParaRPr lang="en-US" altLang="zh-CN" sz="2800" dirty="0">
              <a:latin typeface="Arial" panose="020B0604020202020204" pitchFamily="34" charset="0"/>
              <a:ea typeface="宋体" panose="02010600030101010101" pitchFamily="2" charset="-122"/>
              <a:cs typeface="Arial" panose="020B0604020202020204" pitchFamily="34" charset="0"/>
            </a:endParaRPr>
          </a:p>
          <a:p>
            <a:pPr indent="0">
              <a:lnSpc>
                <a:spcPct val="150000"/>
              </a:lnSpc>
            </a:pPr>
            <a:r>
              <a:rPr lang="en-US" altLang="zh-CN" sz="2800" dirty="0">
                <a:latin typeface="Arial" panose="020B0604020202020204" pitchFamily="34" charset="0"/>
                <a:ea typeface="宋体" panose="02010600030101010101" pitchFamily="2" charset="-122"/>
                <a:cs typeface="Arial" panose="020B0604020202020204" pitchFamily="34" charset="0"/>
              </a:rPr>
              <a:t>4. Sailing is (exciting, more exciting) than swimming.</a:t>
            </a:r>
            <a:endParaRPr lang="en-US" altLang="zh-CN" sz="2800" dirty="0">
              <a:latin typeface="Arial" panose="020B0604020202020204" pitchFamily="34" charset="0"/>
              <a:ea typeface="宋体" panose="02010600030101010101" pitchFamily="2" charset="-122"/>
              <a:cs typeface="Arial" panose="020B0604020202020204" pitchFamily="34" charset="0"/>
            </a:endParaRPr>
          </a:p>
          <a:p>
            <a:pPr indent="0">
              <a:lnSpc>
                <a:spcPct val="150000"/>
              </a:lnSpc>
            </a:pPr>
            <a:r>
              <a:rPr lang="en-US" altLang="zh-CN" sz="2800" dirty="0">
                <a:latin typeface="Arial" panose="020B0604020202020204" pitchFamily="34" charset="0"/>
                <a:ea typeface="宋体" panose="02010600030101010101" pitchFamily="2" charset="-122"/>
                <a:cs typeface="Arial" panose="020B0604020202020204" pitchFamily="34" charset="0"/>
              </a:rPr>
              <a:t>5. The monkey is (happy, happier, more happier) than the lion.</a:t>
            </a:r>
            <a:endParaRPr lang="en-US" altLang="zh-CN" sz="2800" dirty="0">
              <a:latin typeface="Arial" panose="020B0604020202020204" pitchFamily="34" charset="0"/>
              <a:ea typeface="宋体" panose="02010600030101010101" pitchFamily="2" charset="-122"/>
              <a:cs typeface="Arial" panose="020B0604020202020204" pitchFamily="34" charset="0"/>
            </a:endParaRPr>
          </a:p>
          <a:p>
            <a:pPr indent="0">
              <a:lnSpc>
                <a:spcPct val="150000"/>
              </a:lnSpc>
            </a:pPr>
            <a:r>
              <a:rPr lang="en-US" altLang="zh-CN" sz="2800" dirty="0">
                <a:latin typeface="Arial" panose="020B0604020202020204" pitchFamily="34" charset="0"/>
                <a:ea typeface="宋体" panose="02010600030101010101" pitchFamily="2" charset="-122"/>
                <a:cs typeface="Arial" panose="020B0604020202020204" pitchFamily="34" charset="0"/>
              </a:rPr>
              <a:t>6. I</a:t>
            </a:r>
            <a:r>
              <a:rPr lang="en-US" altLang="zh-CN" sz="2800" dirty="0">
                <a:latin typeface="Arial" panose="020B0604020202020204" pitchFamily="34" charset="0"/>
                <a:cs typeface="Arial" panose="020B0604020202020204" pitchFamily="34" charset="0"/>
              </a:rPr>
              <a:t>’</a:t>
            </a:r>
            <a:r>
              <a:rPr lang="en-US" altLang="zh-CN" sz="2800" dirty="0">
                <a:latin typeface="Arial" panose="020B0604020202020204" pitchFamily="34" charset="0"/>
                <a:ea typeface="宋体" panose="02010600030101010101" pitchFamily="2" charset="-122"/>
                <a:cs typeface="Arial" panose="020B0604020202020204" pitchFamily="34" charset="0"/>
              </a:rPr>
              <a:t>m (hotter, more hotter, </a:t>
            </a:r>
            <a:r>
              <a:rPr lang="en-US" altLang="zh-CN" sz="2800" dirty="0" err="1">
                <a:latin typeface="Arial" panose="020B0604020202020204" pitchFamily="34" charset="0"/>
                <a:ea typeface="宋体" panose="02010600030101010101" pitchFamily="2" charset="-122"/>
                <a:cs typeface="Arial" panose="020B0604020202020204" pitchFamily="34" charset="0"/>
              </a:rPr>
              <a:t>hoter</a:t>
            </a:r>
            <a:r>
              <a:rPr lang="en-US" altLang="zh-CN" sz="2800" dirty="0">
                <a:latin typeface="Arial" panose="020B0604020202020204" pitchFamily="34" charset="0"/>
                <a:ea typeface="宋体" panose="02010600030101010101" pitchFamily="2" charset="-122"/>
                <a:cs typeface="Arial" panose="020B0604020202020204" pitchFamily="34" charset="0"/>
              </a:rPr>
              <a:t>) than my little brother.</a:t>
            </a:r>
            <a:endParaRPr lang="en-US" altLang="zh-CN" sz="2800" dirty="0">
              <a:latin typeface="Arial" panose="020B0604020202020204" pitchFamily="34" charset="0"/>
              <a:ea typeface="宋体" panose="02010600030101010101" pitchFamily="2" charset="-122"/>
              <a:cs typeface="Arial" panose="020B0604020202020204" pitchFamily="34" charset="0"/>
            </a:endParaRPr>
          </a:p>
          <a:p>
            <a:pPr indent="0">
              <a:lnSpc>
                <a:spcPct val="150000"/>
              </a:lnSpc>
            </a:pPr>
            <a:r>
              <a:rPr lang="en-US" altLang="zh-CN" sz="2800" dirty="0">
                <a:latin typeface="Arial" panose="020B0604020202020204" pitchFamily="34" charset="0"/>
                <a:ea typeface="宋体" panose="02010600030101010101" pitchFamily="2" charset="-122"/>
                <a:cs typeface="Arial" panose="020B0604020202020204" pitchFamily="34" charset="0"/>
              </a:rPr>
              <a:t>7. The flowers are (nice, nicer, more nice) than fruit.</a:t>
            </a:r>
            <a:endParaRPr lang="zh-CN" altLang="en-US" sz="2800" dirty="0">
              <a:latin typeface="Arial" panose="020B0604020202020204" pitchFamily="34" charset="0"/>
              <a:cs typeface="Arial" panose="020B0604020202020204" pitchFamily="34" charset="0"/>
            </a:endParaRPr>
          </a:p>
        </p:txBody>
      </p:sp>
      <p:sp>
        <p:nvSpPr>
          <p:cNvPr id="16" name="椭圆 15"/>
          <p:cNvSpPr/>
          <p:nvPr/>
        </p:nvSpPr>
        <p:spPr>
          <a:xfrm>
            <a:off x="5210175" y="1418198"/>
            <a:ext cx="2425065" cy="706120"/>
          </a:xfrm>
          <a:prstGeom prst="ellipse">
            <a:avLst/>
          </a:prstGeom>
          <a:noFill/>
          <a:ln w="41275">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a:latin typeface="Arial" panose="020B0604020202020204" pitchFamily="34" charset="0"/>
              <a:cs typeface="Arial" panose="020B0604020202020204" pitchFamily="34" charset="0"/>
            </a:endParaRPr>
          </a:p>
        </p:txBody>
      </p:sp>
      <p:sp>
        <p:nvSpPr>
          <p:cNvPr id="17" name="椭圆 16"/>
          <p:cNvSpPr/>
          <p:nvPr/>
        </p:nvSpPr>
        <p:spPr>
          <a:xfrm>
            <a:off x="4666391" y="2063731"/>
            <a:ext cx="2024865" cy="652145"/>
          </a:xfrm>
          <a:prstGeom prst="ellipse">
            <a:avLst/>
          </a:prstGeom>
          <a:noFill/>
          <a:ln w="41275">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a:latin typeface="Arial" panose="020B0604020202020204" pitchFamily="34" charset="0"/>
              <a:cs typeface="Arial" panose="020B0604020202020204" pitchFamily="34" charset="0"/>
            </a:endParaRPr>
          </a:p>
        </p:txBody>
      </p:sp>
      <p:sp>
        <p:nvSpPr>
          <p:cNvPr id="20" name="椭圆 19"/>
          <p:cNvSpPr/>
          <p:nvPr/>
        </p:nvSpPr>
        <p:spPr>
          <a:xfrm>
            <a:off x="2844081" y="2798574"/>
            <a:ext cx="1257786" cy="518795"/>
          </a:xfrm>
          <a:prstGeom prst="ellipse">
            <a:avLst/>
          </a:prstGeom>
          <a:noFill/>
          <a:ln w="41275">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a:latin typeface="Arial" panose="020B0604020202020204" pitchFamily="34" charset="0"/>
              <a:cs typeface="Arial" panose="020B0604020202020204" pitchFamily="34" charset="0"/>
            </a:endParaRPr>
          </a:p>
        </p:txBody>
      </p:sp>
      <p:sp>
        <p:nvSpPr>
          <p:cNvPr id="21" name="椭圆 20"/>
          <p:cNvSpPr/>
          <p:nvPr/>
        </p:nvSpPr>
        <p:spPr>
          <a:xfrm>
            <a:off x="4101866" y="3418511"/>
            <a:ext cx="2216618" cy="518795"/>
          </a:xfrm>
          <a:prstGeom prst="ellipse">
            <a:avLst/>
          </a:prstGeom>
          <a:noFill/>
          <a:ln w="41275">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a:latin typeface="Arial" panose="020B0604020202020204" pitchFamily="34" charset="0"/>
              <a:cs typeface="Arial" panose="020B0604020202020204" pitchFamily="34" charset="0"/>
            </a:endParaRPr>
          </a:p>
        </p:txBody>
      </p:sp>
      <p:sp>
        <p:nvSpPr>
          <p:cNvPr id="22" name="椭圆 21"/>
          <p:cNvSpPr/>
          <p:nvPr/>
        </p:nvSpPr>
        <p:spPr>
          <a:xfrm>
            <a:off x="4695190" y="4024778"/>
            <a:ext cx="1400810" cy="652145"/>
          </a:xfrm>
          <a:prstGeom prst="ellipse">
            <a:avLst/>
          </a:prstGeom>
          <a:noFill/>
          <a:ln w="41275">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a:latin typeface="Arial" panose="020B0604020202020204" pitchFamily="34" charset="0"/>
              <a:cs typeface="Arial" panose="020B0604020202020204" pitchFamily="34" charset="0"/>
            </a:endParaRPr>
          </a:p>
        </p:txBody>
      </p:sp>
      <p:sp>
        <p:nvSpPr>
          <p:cNvPr id="23" name="椭圆 22"/>
          <p:cNvSpPr/>
          <p:nvPr/>
        </p:nvSpPr>
        <p:spPr>
          <a:xfrm>
            <a:off x="1745750" y="4613489"/>
            <a:ext cx="1098330" cy="646599"/>
          </a:xfrm>
          <a:prstGeom prst="ellipse">
            <a:avLst/>
          </a:prstGeom>
          <a:noFill/>
          <a:ln w="41275">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dirty="0">
              <a:latin typeface="Arial" panose="020B0604020202020204" pitchFamily="34" charset="0"/>
              <a:cs typeface="Arial" panose="020B0604020202020204" pitchFamily="34" charset="0"/>
            </a:endParaRPr>
          </a:p>
        </p:txBody>
      </p:sp>
      <p:sp>
        <p:nvSpPr>
          <p:cNvPr id="24" name="椭圆 23"/>
          <p:cNvSpPr/>
          <p:nvPr/>
        </p:nvSpPr>
        <p:spPr>
          <a:xfrm>
            <a:off x="4522470" y="5261610"/>
            <a:ext cx="996315" cy="646430"/>
          </a:xfrm>
          <a:prstGeom prst="ellipse">
            <a:avLst/>
          </a:prstGeom>
          <a:noFill/>
          <a:ln w="41275">
            <a:solidFill>
              <a:srgbClr val="FF0000"/>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800">
              <a:latin typeface="Arial" panose="020B0604020202020204" pitchFamily="34" charset="0"/>
              <a:cs typeface="Arial" panose="020B0604020202020204" pitchFamily="34" charset="0"/>
            </a:endParaRPr>
          </a:p>
        </p:txBody>
      </p:sp>
      <p:sp>
        <p:nvSpPr>
          <p:cNvPr id="26" name="矩形 25"/>
          <p:cNvSpPr/>
          <p:nvPr/>
        </p:nvSpPr>
        <p:spPr>
          <a:xfrm>
            <a:off x="657224" y="640213"/>
            <a:ext cx="6299545" cy="523220"/>
          </a:xfrm>
          <a:prstGeom prst="rect">
            <a:avLst/>
          </a:prstGeom>
        </p:spPr>
        <p:txBody>
          <a:bodyPr wrap="none">
            <a:spAutoFit/>
          </a:bodyPr>
          <a:lstStyle/>
          <a:p>
            <a:r>
              <a:rPr lang="en-US" altLang="zh-CN" sz="2800" b="1" dirty="0">
                <a:latin typeface="Arial" panose="020B0604020202020204" pitchFamily="34" charset="0"/>
                <a:cs typeface="Arial" panose="020B0604020202020204" pitchFamily="34" charset="0"/>
              </a:rPr>
              <a:t>Exercise : Choose the best answer. </a:t>
            </a:r>
            <a:endParaRPr lang="zh-CN" altLang="en-US" sz="2800" b="1" dirty="0">
              <a:latin typeface="Arial" panose="020B0604020202020204" pitchFamily="34" charset="0"/>
              <a:cs typeface="Arial" panose="020B0604020202020204" pitchFamily="34" charset="0"/>
            </a:endParaRPr>
          </a:p>
        </p:txBody>
      </p:sp>
      <p:sp>
        <p:nvSpPr>
          <p:cNvPr id="9" name="心形 8"/>
          <p:cNvSpPr/>
          <p:nvPr/>
        </p:nvSpPr>
        <p:spPr>
          <a:xfrm>
            <a:off x="7366027" y="1163413"/>
            <a:ext cx="1479550" cy="1223645"/>
          </a:xfrm>
          <a:prstGeom prst="heart">
            <a:avLst/>
          </a:prstGeom>
          <a:noFill/>
          <a:ln w="69850" cmpd="sng">
            <a:solidFill>
              <a:srgbClr val="51C8B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3200" dirty="0">
              <a:solidFill>
                <a:srgbClr val="00206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1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ox(in)">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ox(in)">
                                      <p:cBhvr>
                                        <p:cTn id="22" dur="1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ox(in)">
                                      <p:cBhvr>
                                        <p:cTn id="27" dur="10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ox(in)">
                                      <p:cBhvr>
                                        <p:cTn id="32" dur="10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ox(in)">
                                      <p:cBhvr>
                                        <p:cTn id="37" dur="10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ox(in)">
                                      <p:cBhvr>
                                        <p:cTn id="4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20" grpId="0" bldLvl="0" animBg="1"/>
      <p:bldP spid="21" grpId="0" bldLvl="0" animBg="1"/>
      <p:bldP spid="22" grpId="0" bldLvl="0" animBg="1"/>
      <p:bldP spid="23" grpId="0" bldLvl="0" animBg="1"/>
      <p:bldP spid="24" grpId="0" bldLvl="0" animBg="1"/>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大桥教育.png"/>
          <p:cNvPicPr>
            <a:picLocks noChangeAspect="1"/>
          </p:cNvPicPr>
          <p:nvPr/>
        </p:nvPicPr>
        <p:blipFill>
          <a:blip r:embed="rId1"/>
          <a:stretch>
            <a:fillRect/>
          </a:stretch>
        </p:blipFill>
        <p:spPr>
          <a:xfrm>
            <a:off x="9697050" y="417049"/>
            <a:ext cx="2100777" cy="580835"/>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96504" y="4936789"/>
            <a:ext cx="1098329" cy="1553770"/>
          </a:xfrm>
          <a:prstGeom prst="rect">
            <a:avLst/>
          </a:prstGeom>
        </p:spPr>
      </p:pic>
      <p:sp>
        <p:nvSpPr>
          <p:cNvPr id="4" name="文本框 3"/>
          <p:cNvSpPr txBox="1"/>
          <p:nvPr/>
        </p:nvSpPr>
        <p:spPr>
          <a:xfrm>
            <a:off x="641163" y="1302830"/>
            <a:ext cx="11256795" cy="4536819"/>
          </a:xfrm>
          <a:prstGeom prst="rect">
            <a:avLst/>
          </a:prstGeom>
          <a:noFill/>
        </p:spPr>
        <p:txBody>
          <a:bodyPr wrap="square" rtlCol="0">
            <a:spAutoFit/>
          </a:bodyPr>
          <a:lstStyle/>
          <a:p>
            <a:pPr>
              <a:lnSpc>
                <a:spcPct val="150000"/>
              </a:lnSpc>
            </a:pPr>
            <a:r>
              <a:rPr lang="en-US" altLang="zh-CN" sz="2800" dirty="0">
                <a:latin typeface="Arial" panose="020B0604020202020204" pitchFamily="34" charset="0"/>
                <a:cs typeface="Arial" panose="020B0604020202020204" pitchFamily="34" charset="0"/>
              </a:rPr>
              <a:t>1.This car is _________ than my old one.(slow)</a:t>
            </a:r>
            <a:endParaRPr lang="en-US" altLang="zh-CN" sz="2800" dirty="0">
              <a:latin typeface="Arial" panose="020B0604020202020204" pitchFamily="34" charset="0"/>
              <a:cs typeface="Arial" panose="020B0604020202020204" pitchFamily="34" charset="0"/>
            </a:endParaRPr>
          </a:p>
          <a:p>
            <a:pPr>
              <a:lnSpc>
                <a:spcPct val="150000"/>
              </a:lnSpc>
            </a:pPr>
            <a:r>
              <a:rPr lang="en-US" altLang="zh-CN" sz="2800" dirty="0">
                <a:latin typeface="Arial" panose="020B0604020202020204" pitchFamily="34" charset="0"/>
                <a:cs typeface="Arial" panose="020B0604020202020204" pitchFamily="34" charset="0"/>
              </a:rPr>
              <a:t>2.Your homework is _________ than mine.(bad)</a:t>
            </a:r>
            <a:endParaRPr lang="en-US" altLang="zh-CN" sz="2800" dirty="0">
              <a:latin typeface="Arial" panose="020B0604020202020204" pitchFamily="34" charset="0"/>
              <a:cs typeface="Arial" panose="020B0604020202020204" pitchFamily="34" charset="0"/>
            </a:endParaRPr>
          </a:p>
          <a:p>
            <a:pPr>
              <a:lnSpc>
                <a:spcPct val="150000"/>
              </a:lnSpc>
            </a:pPr>
            <a:r>
              <a:rPr lang="en-US" altLang="zh-CN" sz="2800" dirty="0">
                <a:latin typeface="Arial" panose="020B0604020202020204" pitchFamily="34" charset="0"/>
                <a:cs typeface="Arial" panose="020B0604020202020204" pitchFamily="34" charset="0"/>
              </a:rPr>
              <a:t>3.A motorbike is ________________ than a car.(dangerous)</a:t>
            </a:r>
            <a:endParaRPr lang="en-US" altLang="zh-CN" sz="2800" dirty="0">
              <a:latin typeface="Arial" panose="020B0604020202020204" pitchFamily="34" charset="0"/>
              <a:cs typeface="Arial" panose="020B0604020202020204" pitchFamily="34" charset="0"/>
            </a:endParaRPr>
          </a:p>
          <a:p>
            <a:pPr>
              <a:lnSpc>
                <a:spcPct val="150000"/>
              </a:lnSpc>
            </a:pPr>
            <a:r>
              <a:rPr lang="en-US" altLang="zh-CN" sz="2800" dirty="0">
                <a:latin typeface="Arial" panose="020B0604020202020204" pitchFamily="34" charset="0"/>
                <a:cs typeface="Arial" panose="020B0604020202020204" pitchFamily="34" charset="0"/>
              </a:rPr>
              <a:t>4.My dad's________ than my mum.(old)</a:t>
            </a:r>
            <a:endParaRPr lang="en-US" altLang="zh-CN" sz="2800" dirty="0">
              <a:latin typeface="Arial" panose="020B0604020202020204" pitchFamily="34" charset="0"/>
              <a:cs typeface="Arial" panose="020B0604020202020204" pitchFamily="34" charset="0"/>
            </a:endParaRPr>
          </a:p>
          <a:p>
            <a:pPr>
              <a:lnSpc>
                <a:spcPct val="150000"/>
              </a:lnSpc>
            </a:pPr>
            <a:r>
              <a:rPr lang="en-US" altLang="zh-CN" sz="2800" dirty="0">
                <a:latin typeface="Arial" panose="020B0604020202020204" pitchFamily="34" charset="0"/>
                <a:cs typeface="Arial" panose="020B0604020202020204" pitchFamily="34" charset="0"/>
              </a:rPr>
              <a:t>5.English is ________than other lessons.(good).</a:t>
            </a:r>
            <a:endParaRPr lang="en-US" altLang="zh-CN" sz="2800" dirty="0">
              <a:latin typeface="Arial" panose="020B0604020202020204" pitchFamily="34" charset="0"/>
              <a:cs typeface="Arial" panose="020B0604020202020204" pitchFamily="34" charset="0"/>
            </a:endParaRPr>
          </a:p>
          <a:p>
            <a:pPr>
              <a:lnSpc>
                <a:spcPct val="150000"/>
              </a:lnSpc>
            </a:pPr>
            <a:r>
              <a:rPr lang="en-US" altLang="zh-CN" sz="2800" dirty="0">
                <a:latin typeface="Arial" panose="020B0604020202020204" pitchFamily="34" charset="0"/>
                <a:cs typeface="Arial" panose="020B0604020202020204" pitchFamily="34" charset="0"/>
              </a:rPr>
              <a:t>6.Surfing the Internet is ________________ than watching TV.(interesting)</a:t>
            </a:r>
            <a:endParaRPr lang="en-US" altLang="zh-CN" sz="2800" dirty="0">
              <a:latin typeface="Arial" panose="020B0604020202020204" pitchFamily="34" charset="0"/>
              <a:cs typeface="Arial" panose="020B0604020202020204" pitchFamily="34" charset="0"/>
            </a:endParaRPr>
          </a:p>
        </p:txBody>
      </p:sp>
      <p:sp>
        <p:nvSpPr>
          <p:cNvPr id="5" name="TextBox 6"/>
          <p:cNvSpPr/>
          <p:nvPr/>
        </p:nvSpPr>
        <p:spPr>
          <a:xfrm>
            <a:off x="2871737" y="1273533"/>
            <a:ext cx="1225015" cy="658835"/>
          </a:xfrm>
          <a:prstGeom prst="rect">
            <a:avLst/>
          </a:prstGeom>
          <a:noFill/>
          <a:ln w="9525">
            <a:noFill/>
          </a:ln>
        </p:spPr>
        <p:txBody>
          <a:bodyPr wrap="none">
            <a:spAutoFit/>
          </a:bodyPr>
          <a:lstStyle/>
          <a:p>
            <a:pPr>
              <a:lnSpc>
                <a:spcPct val="150000"/>
              </a:lnSpc>
            </a:pPr>
            <a:r>
              <a:rPr lang="en-US" sz="2800" dirty="0">
                <a:solidFill>
                  <a:srgbClr val="FF0000"/>
                </a:solidFill>
                <a:latin typeface="Arial" panose="020B0604020202020204" pitchFamily="34" charset="0"/>
                <a:cs typeface="Arial" panose="020B0604020202020204" pitchFamily="34" charset="0"/>
                <a:sym typeface="Georgia" panose="02040502050405020303" pitchFamily="18" charset="0"/>
              </a:rPr>
              <a:t>slower</a:t>
            </a:r>
            <a:endParaRPr lang="en-US" sz="2800" dirty="0">
              <a:solidFill>
                <a:srgbClr val="7030A0"/>
              </a:solidFill>
              <a:latin typeface="Arial" panose="020B0604020202020204" pitchFamily="34" charset="0"/>
              <a:cs typeface="Arial" panose="020B0604020202020204" pitchFamily="34" charset="0"/>
              <a:sym typeface="Georgia" panose="02040502050405020303" pitchFamily="18" charset="0"/>
            </a:endParaRPr>
          </a:p>
        </p:txBody>
      </p:sp>
      <p:sp>
        <p:nvSpPr>
          <p:cNvPr id="6" name="TextBox 6"/>
          <p:cNvSpPr/>
          <p:nvPr/>
        </p:nvSpPr>
        <p:spPr>
          <a:xfrm>
            <a:off x="4209117" y="1918099"/>
            <a:ext cx="1144865" cy="658835"/>
          </a:xfrm>
          <a:prstGeom prst="rect">
            <a:avLst/>
          </a:prstGeom>
          <a:noFill/>
          <a:ln w="9525">
            <a:noFill/>
          </a:ln>
        </p:spPr>
        <p:txBody>
          <a:bodyPr wrap="none">
            <a:spAutoFit/>
          </a:bodyPr>
          <a:lstStyle/>
          <a:p>
            <a:pPr>
              <a:lnSpc>
                <a:spcPct val="150000"/>
              </a:lnSpc>
            </a:pPr>
            <a:r>
              <a:rPr lang="en-US" sz="2800" dirty="0">
                <a:solidFill>
                  <a:srgbClr val="FF0000"/>
                </a:solidFill>
                <a:latin typeface="Arial" panose="020B0604020202020204" pitchFamily="34" charset="0"/>
                <a:cs typeface="Arial" panose="020B0604020202020204" pitchFamily="34" charset="0"/>
                <a:sym typeface="Georgia" panose="02040502050405020303" pitchFamily="18" charset="0"/>
              </a:rPr>
              <a:t>worse</a:t>
            </a:r>
            <a:endParaRPr lang="en-US" sz="2800" dirty="0">
              <a:solidFill>
                <a:srgbClr val="7030A0"/>
              </a:solidFill>
              <a:latin typeface="Arial" panose="020B0604020202020204" pitchFamily="34" charset="0"/>
              <a:cs typeface="Arial" panose="020B0604020202020204" pitchFamily="34" charset="0"/>
              <a:sym typeface="Georgia" panose="02040502050405020303" pitchFamily="18" charset="0"/>
            </a:endParaRPr>
          </a:p>
        </p:txBody>
      </p:sp>
      <p:sp>
        <p:nvSpPr>
          <p:cNvPr id="7" name="TextBox 6"/>
          <p:cNvSpPr/>
          <p:nvPr/>
        </p:nvSpPr>
        <p:spPr>
          <a:xfrm>
            <a:off x="3484244" y="2552462"/>
            <a:ext cx="2807179" cy="658835"/>
          </a:xfrm>
          <a:prstGeom prst="rect">
            <a:avLst/>
          </a:prstGeom>
          <a:noFill/>
          <a:ln w="9525">
            <a:noFill/>
          </a:ln>
        </p:spPr>
        <p:txBody>
          <a:bodyPr wrap="none">
            <a:spAutoFit/>
          </a:bodyPr>
          <a:lstStyle/>
          <a:p>
            <a:pPr>
              <a:lnSpc>
                <a:spcPct val="150000"/>
              </a:lnSpc>
            </a:pPr>
            <a:r>
              <a:rPr lang="en-US" sz="2800" dirty="0">
                <a:solidFill>
                  <a:srgbClr val="FF0000"/>
                </a:solidFill>
                <a:latin typeface="Arial" panose="020B0604020202020204" pitchFamily="34" charset="0"/>
                <a:cs typeface="Arial" panose="020B0604020202020204" pitchFamily="34" charset="0"/>
                <a:sym typeface="Georgia" panose="02040502050405020303" pitchFamily="18" charset="0"/>
              </a:rPr>
              <a:t>more dangerous</a:t>
            </a:r>
            <a:endParaRPr lang="en-US" sz="2800" dirty="0">
              <a:solidFill>
                <a:srgbClr val="7030A0"/>
              </a:solidFill>
              <a:latin typeface="Arial" panose="020B0604020202020204" pitchFamily="34" charset="0"/>
              <a:cs typeface="Arial" panose="020B0604020202020204" pitchFamily="34" charset="0"/>
              <a:sym typeface="Georgia" panose="02040502050405020303" pitchFamily="18" charset="0"/>
            </a:endParaRPr>
          </a:p>
        </p:txBody>
      </p:sp>
      <p:sp>
        <p:nvSpPr>
          <p:cNvPr id="8" name="TextBox 6"/>
          <p:cNvSpPr/>
          <p:nvPr/>
        </p:nvSpPr>
        <p:spPr>
          <a:xfrm>
            <a:off x="2571115" y="3240594"/>
            <a:ext cx="986167" cy="658835"/>
          </a:xfrm>
          <a:prstGeom prst="rect">
            <a:avLst/>
          </a:prstGeom>
          <a:noFill/>
          <a:ln w="9525">
            <a:noFill/>
          </a:ln>
        </p:spPr>
        <p:txBody>
          <a:bodyPr wrap="none">
            <a:spAutoFit/>
          </a:bodyPr>
          <a:lstStyle/>
          <a:p>
            <a:pPr>
              <a:lnSpc>
                <a:spcPct val="150000"/>
              </a:lnSpc>
            </a:pPr>
            <a:r>
              <a:rPr lang="en-US" sz="2800" dirty="0">
                <a:solidFill>
                  <a:srgbClr val="FF0000"/>
                </a:solidFill>
                <a:latin typeface="Arial" panose="020B0604020202020204" pitchFamily="34" charset="0"/>
                <a:cs typeface="Arial" panose="020B0604020202020204" pitchFamily="34" charset="0"/>
                <a:sym typeface="Georgia" panose="02040502050405020303" pitchFamily="18" charset="0"/>
              </a:rPr>
              <a:t>older</a:t>
            </a:r>
            <a:endParaRPr lang="en-US" sz="2800" dirty="0">
              <a:solidFill>
                <a:srgbClr val="7030A0"/>
              </a:solidFill>
              <a:latin typeface="Arial" panose="020B0604020202020204" pitchFamily="34" charset="0"/>
              <a:cs typeface="Arial" panose="020B0604020202020204" pitchFamily="34" charset="0"/>
              <a:sym typeface="Georgia" panose="02040502050405020303" pitchFamily="18" charset="0"/>
            </a:endParaRPr>
          </a:p>
        </p:txBody>
      </p:sp>
      <p:sp>
        <p:nvSpPr>
          <p:cNvPr id="9" name="TextBox 6"/>
          <p:cNvSpPr/>
          <p:nvPr/>
        </p:nvSpPr>
        <p:spPr>
          <a:xfrm>
            <a:off x="2743237" y="3860688"/>
            <a:ext cx="1104790" cy="658835"/>
          </a:xfrm>
          <a:prstGeom prst="rect">
            <a:avLst/>
          </a:prstGeom>
          <a:noFill/>
          <a:ln w="9525">
            <a:noFill/>
          </a:ln>
        </p:spPr>
        <p:txBody>
          <a:bodyPr wrap="none">
            <a:spAutoFit/>
          </a:bodyPr>
          <a:lstStyle/>
          <a:p>
            <a:pPr>
              <a:lnSpc>
                <a:spcPct val="150000"/>
              </a:lnSpc>
            </a:pPr>
            <a:r>
              <a:rPr lang="en-US" sz="2800" dirty="0">
                <a:solidFill>
                  <a:srgbClr val="FF0000"/>
                </a:solidFill>
                <a:latin typeface="Arial" panose="020B0604020202020204" pitchFamily="34" charset="0"/>
                <a:cs typeface="Arial" panose="020B0604020202020204" pitchFamily="34" charset="0"/>
                <a:sym typeface="Georgia" panose="02040502050405020303" pitchFamily="18" charset="0"/>
              </a:rPr>
              <a:t>better</a:t>
            </a:r>
            <a:endParaRPr lang="en-US" sz="2800" dirty="0">
              <a:solidFill>
                <a:srgbClr val="7030A0"/>
              </a:solidFill>
              <a:latin typeface="Arial" panose="020B0604020202020204" pitchFamily="34" charset="0"/>
              <a:cs typeface="Arial" panose="020B0604020202020204" pitchFamily="34" charset="0"/>
              <a:sym typeface="Georgia" panose="02040502050405020303" pitchFamily="18" charset="0"/>
            </a:endParaRPr>
          </a:p>
        </p:txBody>
      </p:sp>
      <p:sp>
        <p:nvSpPr>
          <p:cNvPr id="10" name="TextBox 6"/>
          <p:cNvSpPr/>
          <p:nvPr/>
        </p:nvSpPr>
        <p:spPr>
          <a:xfrm>
            <a:off x="4713249" y="4460929"/>
            <a:ext cx="2765501" cy="658835"/>
          </a:xfrm>
          <a:prstGeom prst="rect">
            <a:avLst/>
          </a:prstGeom>
          <a:noFill/>
          <a:ln w="9525">
            <a:noFill/>
          </a:ln>
        </p:spPr>
        <p:txBody>
          <a:bodyPr wrap="none">
            <a:spAutoFit/>
          </a:bodyPr>
          <a:lstStyle/>
          <a:p>
            <a:pPr>
              <a:lnSpc>
                <a:spcPct val="150000"/>
              </a:lnSpc>
            </a:pPr>
            <a:r>
              <a:rPr lang="en-US" sz="2800" dirty="0">
                <a:solidFill>
                  <a:srgbClr val="FF0000"/>
                </a:solidFill>
                <a:latin typeface="Arial" panose="020B0604020202020204" pitchFamily="34" charset="0"/>
                <a:cs typeface="Arial" panose="020B0604020202020204" pitchFamily="34" charset="0"/>
                <a:sym typeface="Georgia" panose="02040502050405020303" pitchFamily="18" charset="0"/>
              </a:rPr>
              <a:t>more interesting</a:t>
            </a:r>
            <a:endParaRPr lang="en-US" sz="2800" dirty="0">
              <a:solidFill>
                <a:srgbClr val="7030A0"/>
              </a:solidFill>
              <a:latin typeface="Arial" panose="020B0604020202020204" pitchFamily="34" charset="0"/>
              <a:cs typeface="Arial" panose="020B0604020202020204" pitchFamily="34" charset="0"/>
              <a:sym typeface="Georgia" panose="02040502050405020303" pitchFamily="18" charset="0"/>
            </a:endParaRPr>
          </a:p>
        </p:txBody>
      </p:sp>
      <p:sp>
        <p:nvSpPr>
          <p:cNvPr id="11" name="矩形 10"/>
          <p:cNvSpPr/>
          <p:nvPr/>
        </p:nvSpPr>
        <p:spPr>
          <a:xfrm>
            <a:off x="708563" y="668467"/>
            <a:ext cx="8897075" cy="461665"/>
          </a:xfrm>
          <a:prstGeom prst="rect">
            <a:avLst/>
          </a:prstGeom>
        </p:spPr>
        <p:txBody>
          <a:bodyPr wrap="square">
            <a:spAutoFit/>
          </a:bodyPr>
          <a:lstStyle/>
          <a:p>
            <a:r>
              <a:rPr lang="en-US" altLang="zh-CN" sz="2400" b="1" dirty="0">
                <a:latin typeface="Arial" panose="020B0604020202020204" pitchFamily="34" charset="0"/>
                <a:cs typeface="Arial" panose="020B0604020202020204" pitchFamily="34" charset="0"/>
              </a:rPr>
              <a:t>Exercise : Fill in the blanks with the right form of the words. </a:t>
            </a:r>
            <a:endParaRPr lang="zh-CN" altLang="en-US" sz="2400" b="1"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ppt_x</p:attrName>
                                        </p:attrNameLst>
                                      </p:cBhvr>
                                      <p:tavLst>
                                        <p:tav tm="0">
                                          <p:val>
                                            <p:strVal val="#ppt_x"/>
                                          </p:val>
                                        </p:tav>
                                        <p:tav tm="100000">
                                          <p:val>
                                            <p:strVal val="#ppt_x"/>
                                          </p:val>
                                        </p:tav>
                                      </p:tavLst>
                                    </p:anim>
                                    <p:anim calcmode="lin" valueType="num">
                                      <p:cBhvr>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P spid="6" grpId="0" bldLvl="0"/>
      <p:bldP spid="7" grpId="0" bldLvl="0"/>
      <p:bldP spid="8" grpId="0" bldLvl="0"/>
      <p:bldP spid="9" grpId="0" bldLvl="0"/>
      <p:bldP spid="10"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680335" y="2287905"/>
            <a:ext cx="803425" cy="461665"/>
          </a:xfrm>
          <a:prstGeom prst="rect">
            <a:avLst/>
          </a:prstGeom>
          <a:noFill/>
        </p:spPr>
        <p:txBody>
          <a:bodyPr wrap="none" rtlCol="0" anchor="t">
            <a:spAutoFit/>
          </a:bodyPr>
          <a:lstStyle/>
          <a:p>
            <a:pPr algn="l"/>
            <a:r>
              <a:rPr lang="zh-CN" altLang="en-US" sz="2400" b="1" dirty="0">
                <a:latin typeface="宋体" panose="02010600030101010101" pitchFamily="2" charset="-122"/>
                <a:ea typeface="宋体" panose="02010600030101010101" pitchFamily="2" charset="-122"/>
              </a:rPr>
              <a:t>完成</a:t>
            </a:r>
            <a:endParaRPr lang="zh-CN" altLang="en-US" sz="2400" b="1" dirty="0">
              <a:latin typeface="宋体" panose="02010600030101010101" pitchFamily="2" charset="-122"/>
              <a:ea typeface="宋体" panose="02010600030101010101" pitchFamily="2" charset="-122"/>
            </a:endParaRPr>
          </a:p>
        </p:txBody>
      </p:sp>
      <p:sp>
        <p:nvSpPr>
          <p:cNvPr id="3" name="文本框 2"/>
          <p:cNvSpPr txBox="1"/>
          <p:nvPr/>
        </p:nvSpPr>
        <p:spPr>
          <a:xfrm>
            <a:off x="4227977" y="2208706"/>
            <a:ext cx="1858645" cy="646331"/>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finish</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4" name="文本框 3"/>
          <p:cNvSpPr txBox="1"/>
          <p:nvPr/>
        </p:nvSpPr>
        <p:spPr>
          <a:xfrm>
            <a:off x="6878320" y="2287905"/>
            <a:ext cx="2178685" cy="645160"/>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finish</a:t>
            </a:r>
            <a:r>
              <a:rPr lang="en-US" altLang="zh-CN" sz="3600" dirty="0">
                <a:solidFill>
                  <a:schemeClr val="tx1"/>
                </a:solidFill>
                <a:latin typeface="Arial" panose="020B0604020202020204" pitchFamily="34" charset="0"/>
                <a:ea typeface="宋体" panose="02010600030101010101" pitchFamily="2" charset="-122"/>
                <a:cs typeface="Arial" panose="020B0604020202020204" pitchFamily="34" charset="0"/>
              </a:rPr>
              <a:t>ed</a:t>
            </a:r>
            <a:endParaRPr lang="en-US" altLang="zh-CN" sz="3600" dirty="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5" name="文本框 4"/>
          <p:cNvSpPr txBox="1"/>
          <p:nvPr/>
        </p:nvSpPr>
        <p:spPr>
          <a:xfrm>
            <a:off x="2680335" y="3046095"/>
            <a:ext cx="494046" cy="461665"/>
          </a:xfrm>
          <a:prstGeom prst="rect">
            <a:avLst/>
          </a:prstGeom>
          <a:noFill/>
        </p:spPr>
        <p:txBody>
          <a:bodyPr wrap="none" rtlCol="0" anchor="t">
            <a:spAutoFit/>
          </a:bodyPr>
          <a:lstStyle/>
          <a:p>
            <a:pPr algn="l"/>
            <a:r>
              <a:rPr lang="zh-CN" altLang="en-US" sz="2400" b="1" dirty="0">
                <a:latin typeface="宋体" panose="02010600030101010101" pitchFamily="2" charset="-122"/>
                <a:ea typeface="宋体" panose="02010600030101010101" pitchFamily="2" charset="-122"/>
              </a:rPr>
              <a:t>写</a:t>
            </a:r>
            <a:endParaRPr lang="zh-CN" altLang="en-US" sz="2400" b="1" dirty="0">
              <a:latin typeface="宋体" panose="02010600030101010101" pitchFamily="2" charset="-122"/>
              <a:ea typeface="宋体" panose="02010600030101010101" pitchFamily="2" charset="-122"/>
            </a:endParaRPr>
          </a:p>
        </p:txBody>
      </p:sp>
      <p:sp>
        <p:nvSpPr>
          <p:cNvPr id="6" name="文本框 5"/>
          <p:cNvSpPr txBox="1"/>
          <p:nvPr/>
        </p:nvSpPr>
        <p:spPr>
          <a:xfrm>
            <a:off x="4227977" y="3046095"/>
            <a:ext cx="2193290" cy="646331"/>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write</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7" name="文本框 6"/>
          <p:cNvSpPr txBox="1"/>
          <p:nvPr/>
        </p:nvSpPr>
        <p:spPr>
          <a:xfrm>
            <a:off x="6878292" y="3037656"/>
            <a:ext cx="1459865" cy="645160"/>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wr</a:t>
            </a:r>
            <a:r>
              <a:rPr lang="en-US" altLang="zh-CN" sz="3600" dirty="0">
                <a:solidFill>
                  <a:schemeClr val="tx1"/>
                </a:solidFill>
                <a:latin typeface="Arial" panose="020B0604020202020204" pitchFamily="34" charset="0"/>
                <a:ea typeface="宋体" panose="02010600030101010101" pitchFamily="2" charset="-122"/>
                <a:cs typeface="Arial" panose="020B0604020202020204" pitchFamily="34" charset="0"/>
              </a:rPr>
              <a:t>o</a:t>
            </a:r>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te</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8" name="文本框 7"/>
          <p:cNvSpPr txBox="1"/>
          <p:nvPr/>
        </p:nvSpPr>
        <p:spPr>
          <a:xfrm>
            <a:off x="2648585" y="3858260"/>
            <a:ext cx="803425" cy="461665"/>
          </a:xfrm>
          <a:prstGeom prst="rect">
            <a:avLst/>
          </a:prstGeom>
          <a:noFill/>
        </p:spPr>
        <p:txBody>
          <a:bodyPr wrap="none" rtlCol="0" anchor="t">
            <a:spAutoFit/>
          </a:bodyPr>
          <a:lstStyle/>
          <a:p>
            <a:pPr algn="l"/>
            <a:r>
              <a:rPr lang="zh-CN" altLang="en-US" sz="2400" b="1" dirty="0">
                <a:latin typeface="宋体" panose="02010600030101010101" pitchFamily="2" charset="-122"/>
                <a:ea typeface="宋体" panose="02010600030101010101" pitchFamily="2" charset="-122"/>
              </a:rPr>
              <a:t>探索</a:t>
            </a:r>
            <a:endParaRPr lang="zh-CN" altLang="en-US" sz="2400" b="1" dirty="0">
              <a:latin typeface="宋体" panose="02010600030101010101" pitchFamily="2" charset="-122"/>
              <a:ea typeface="宋体" panose="02010600030101010101" pitchFamily="2" charset="-122"/>
            </a:endParaRPr>
          </a:p>
        </p:txBody>
      </p:sp>
      <p:sp>
        <p:nvSpPr>
          <p:cNvPr id="10" name="文本框 9"/>
          <p:cNvSpPr txBox="1"/>
          <p:nvPr/>
        </p:nvSpPr>
        <p:spPr>
          <a:xfrm>
            <a:off x="4202839" y="3858864"/>
            <a:ext cx="2298363" cy="646331"/>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explore</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11" name="文本框 10"/>
          <p:cNvSpPr txBox="1"/>
          <p:nvPr/>
        </p:nvSpPr>
        <p:spPr>
          <a:xfrm>
            <a:off x="6840842" y="3858864"/>
            <a:ext cx="2994629" cy="646331"/>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explore</a:t>
            </a:r>
            <a:r>
              <a:rPr lang="en-US" altLang="zh-CN" sz="3600" dirty="0">
                <a:solidFill>
                  <a:schemeClr val="tx1"/>
                </a:solidFill>
                <a:latin typeface="Arial" panose="020B0604020202020204" pitchFamily="34" charset="0"/>
                <a:ea typeface="宋体" panose="02010600030101010101" pitchFamily="2" charset="-122"/>
                <a:cs typeface="Arial" panose="020B0604020202020204" pitchFamily="34" charset="0"/>
              </a:rPr>
              <a:t>d</a:t>
            </a:r>
            <a:endParaRPr lang="en-US" altLang="zh-CN" sz="3600" dirty="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15" name="文本框 14"/>
          <p:cNvSpPr txBox="1"/>
          <p:nvPr/>
        </p:nvSpPr>
        <p:spPr>
          <a:xfrm>
            <a:off x="1381760" y="699135"/>
            <a:ext cx="1378585" cy="583565"/>
          </a:xfrm>
          <a:prstGeom prst="rect">
            <a:avLst/>
          </a:prstGeom>
          <a:solidFill>
            <a:srgbClr val="48B1A9"/>
          </a:solidFill>
        </p:spPr>
        <p:txBody>
          <a:bodyPr wrap="square" rtlCol="0">
            <a:spAutoFit/>
          </a:bodyPr>
          <a:lstStyle/>
          <a:p>
            <a:r>
              <a:rPr lang="en-US" sz="3200" b="1" dirty="0">
                <a:latin typeface="Arial" panose="020B0604020202020204" pitchFamily="34" charset="0"/>
                <a:cs typeface="Arial" panose="020B0604020202020204" pitchFamily="34" charset="0"/>
              </a:rPr>
              <a:t>PK</a:t>
            </a:r>
            <a:endParaRPr lang="en-US" sz="3200" b="1" dirty="0">
              <a:latin typeface="Arial" panose="020B0604020202020204" pitchFamily="34" charset="0"/>
              <a:cs typeface="Arial" panose="020B0604020202020204" pitchFamily="34" charset="0"/>
            </a:endParaRPr>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b="4903"/>
          <a:stretch>
            <a:fillRect/>
          </a:stretch>
        </p:blipFill>
        <p:spPr>
          <a:xfrm rot="19785319">
            <a:off x="322951" y="260067"/>
            <a:ext cx="994655" cy="1217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amond(in)">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548255" y="1402070"/>
            <a:ext cx="2350323" cy="461665"/>
          </a:xfrm>
          <a:prstGeom prst="rect">
            <a:avLst/>
          </a:prstGeom>
          <a:noFill/>
        </p:spPr>
        <p:txBody>
          <a:bodyPr wrap="none" rtlCol="0" anchor="t">
            <a:spAutoFit/>
          </a:bodyPr>
          <a:lstStyle/>
          <a:p>
            <a:pPr algn="l"/>
            <a:r>
              <a:rPr lang="zh-CN" altLang="en-US" sz="2400" b="1" dirty="0">
                <a:latin typeface="宋体" panose="02010600030101010101" pitchFamily="2" charset="-122"/>
                <a:ea typeface="宋体" panose="02010600030101010101" pitchFamily="2" charset="-122"/>
              </a:rPr>
              <a:t>帮助某人做某事</a:t>
            </a:r>
            <a:endParaRPr lang="zh-CN" altLang="en-US" sz="2400" b="1" dirty="0">
              <a:latin typeface="宋体" panose="02010600030101010101" pitchFamily="2" charset="-122"/>
              <a:ea typeface="宋体" panose="02010600030101010101" pitchFamily="2" charset="-122"/>
            </a:endParaRPr>
          </a:p>
        </p:txBody>
      </p:sp>
      <p:sp>
        <p:nvSpPr>
          <p:cNvPr id="14" name="文本框 13"/>
          <p:cNvSpPr txBox="1"/>
          <p:nvPr/>
        </p:nvSpPr>
        <p:spPr>
          <a:xfrm>
            <a:off x="6983412" y="1309736"/>
            <a:ext cx="3653614" cy="646331"/>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help sb to do</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15" name="文本框 14"/>
          <p:cNvSpPr txBox="1"/>
          <p:nvPr/>
        </p:nvSpPr>
        <p:spPr>
          <a:xfrm>
            <a:off x="2613025" y="2214235"/>
            <a:ext cx="1731564" cy="461665"/>
          </a:xfrm>
          <a:prstGeom prst="rect">
            <a:avLst/>
          </a:prstGeom>
          <a:noFill/>
        </p:spPr>
        <p:txBody>
          <a:bodyPr wrap="none" rtlCol="0" anchor="t">
            <a:spAutoFit/>
          </a:bodyPr>
          <a:lstStyle/>
          <a:p>
            <a:pPr algn="l"/>
            <a:r>
              <a:rPr lang="zh-CN" altLang="en-US" sz="2400" b="1" dirty="0">
                <a:latin typeface="宋体" panose="02010600030101010101" pitchFamily="2" charset="-122"/>
                <a:ea typeface="宋体" panose="02010600030101010101" pitchFamily="2" charset="-122"/>
              </a:rPr>
              <a:t>关注，注意</a:t>
            </a:r>
            <a:endParaRPr lang="zh-CN" altLang="en-US" sz="2400" b="1" dirty="0">
              <a:latin typeface="宋体" panose="02010600030101010101" pitchFamily="2" charset="-122"/>
              <a:ea typeface="宋体" panose="02010600030101010101" pitchFamily="2" charset="-122"/>
            </a:endParaRPr>
          </a:p>
        </p:txBody>
      </p:sp>
      <p:sp>
        <p:nvSpPr>
          <p:cNvPr id="16" name="文本框 15"/>
          <p:cNvSpPr txBox="1"/>
          <p:nvPr/>
        </p:nvSpPr>
        <p:spPr>
          <a:xfrm>
            <a:off x="6982911" y="2123096"/>
            <a:ext cx="3841750" cy="645160"/>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be careful with</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17" name="文本框 16"/>
          <p:cNvSpPr txBox="1"/>
          <p:nvPr/>
        </p:nvSpPr>
        <p:spPr>
          <a:xfrm>
            <a:off x="2613025" y="2882935"/>
            <a:ext cx="1731564" cy="461665"/>
          </a:xfrm>
          <a:prstGeom prst="rect">
            <a:avLst/>
          </a:prstGeom>
          <a:noFill/>
        </p:spPr>
        <p:txBody>
          <a:bodyPr wrap="none" rtlCol="0" anchor="t">
            <a:spAutoFit/>
          </a:bodyPr>
          <a:lstStyle/>
          <a:p>
            <a:pPr algn="l"/>
            <a:r>
              <a:rPr lang="zh-CN" altLang="en-US" sz="2400" b="1" dirty="0">
                <a:latin typeface="宋体" panose="02010600030101010101" pitchFamily="2" charset="-122"/>
                <a:ea typeface="宋体" panose="02010600030101010101" pitchFamily="2" charset="-122"/>
              </a:rPr>
              <a:t>做电视节目</a:t>
            </a:r>
            <a:endParaRPr lang="zh-CN" altLang="en-US" sz="2400" b="1" dirty="0">
              <a:latin typeface="宋体" panose="02010600030101010101" pitchFamily="2" charset="-122"/>
              <a:ea typeface="宋体" panose="02010600030101010101" pitchFamily="2" charset="-122"/>
            </a:endParaRPr>
          </a:p>
        </p:txBody>
      </p:sp>
      <p:sp>
        <p:nvSpPr>
          <p:cNvPr id="18" name="文本框 17"/>
          <p:cNvSpPr txBox="1"/>
          <p:nvPr/>
        </p:nvSpPr>
        <p:spPr>
          <a:xfrm>
            <a:off x="6982911" y="2882819"/>
            <a:ext cx="4493895" cy="646331"/>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make TV </a:t>
            </a:r>
            <a:r>
              <a:rPr lang="en-US" altLang="zh-CN" sz="3600" dirty="0" err="1">
                <a:solidFill>
                  <a:srgbClr val="FF0000"/>
                </a:solidFill>
                <a:latin typeface="Arial" panose="020B0604020202020204" pitchFamily="34" charset="0"/>
                <a:ea typeface="宋体" panose="02010600030101010101" pitchFamily="2" charset="-122"/>
                <a:cs typeface="Arial" panose="020B0604020202020204" pitchFamily="34" charset="0"/>
              </a:rPr>
              <a:t>programme</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19" name="文本框 18"/>
          <p:cNvSpPr txBox="1"/>
          <p:nvPr/>
        </p:nvSpPr>
        <p:spPr>
          <a:xfrm>
            <a:off x="2694940" y="3589875"/>
            <a:ext cx="1422184" cy="461665"/>
          </a:xfrm>
          <a:prstGeom prst="rect">
            <a:avLst/>
          </a:prstGeom>
          <a:noFill/>
        </p:spPr>
        <p:txBody>
          <a:bodyPr wrap="none" rtlCol="0" anchor="t">
            <a:spAutoFit/>
          </a:bodyPr>
          <a:lstStyle/>
          <a:p>
            <a:pPr algn="l"/>
            <a:r>
              <a:rPr lang="zh-CN" altLang="en-US" sz="2400" b="1" dirty="0">
                <a:latin typeface="宋体" panose="02010600030101010101" pitchFamily="2" charset="-122"/>
                <a:ea typeface="宋体" panose="02010600030101010101" pitchFamily="2" charset="-122"/>
              </a:rPr>
              <a:t>不得不做</a:t>
            </a:r>
            <a:endParaRPr lang="zh-CN" altLang="en-US" sz="2400" b="1" dirty="0">
              <a:latin typeface="宋体" panose="02010600030101010101" pitchFamily="2" charset="-122"/>
              <a:ea typeface="宋体" panose="02010600030101010101" pitchFamily="2" charset="-122"/>
            </a:endParaRPr>
          </a:p>
        </p:txBody>
      </p:sp>
      <p:sp>
        <p:nvSpPr>
          <p:cNvPr id="20" name="文本框 19"/>
          <p:cNvSpPr txBox="1"/>
          <p:nvPr/>
        </p:nvSpPr>
        <p:spPr>
          <a:xfrm>
            <a:off x="6995160" y="3589806"/>
            <a:ext cx="2840990" cy="645160"/>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have to do</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2694940" y="4385890"/>
            <a:ext cx="1731564" cy="461665"/>
          </a:xfrm>
          <a:prstGeom prst="rect">
            <a:avLst/>
          </a:prstGeom>
          <a:noFill/>
        </p:spPr>
        <p:txBody>
          <a:bodyPr wrap="none" rtlCol="0" anchor="t">
            <a:spAutoFit/>
          </a:bodyPr>
          <a:lstStyle/>
          <a:p>
            <a:pPr algn="l"/>
            <a:r>
              <a:rPr lang="zh-CN" altLang="en-US" sz="2400" b="1" dirty="0">
                <a:latin typeface="宋体" panose="02010600030101010101" pitchFamily="2" charset="-122"/>
                <a:ea typeface="宋体" panose="02010600030101010101" pitchFamily="2" charset="-122"/>
              </a:rPr>
              <a:t>照顾，照料</a:t>
            </a:r>
            <a:endParaRPr lang="zh-CN" altLang="en-US" sz="2400" b="1" dirty="0">
              <a:latin typeface="宋体" panose="02010600030101010101" pitchFamily="2" charset="-122"/>
              <a:ea typeface="宋体" panose="02010600030101010101" pitchFamily="2" charset="-122"/>
            </a:endParaRPr>
          </a:p>
        </p:txBody>
      </p:sp>
      <p:sp>
        <p:nvSpPr>
          <p:cNvPr id="3" name="文本框 2"/>
          <p:cNvSpPr txBox="1"/>
          <p:nvPr/>
        </p:nvSpPr>
        <p:spPr>
          <a:xfrm>
            <a:off x="6995160" y="4386260"/>
            <a:ext cx="2840990" cy="645160"/>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look after</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4" name="文本框 3"/>
          <p:cNvSpPr txBox="1"/>
          <p:nvPr/>
        </p:nvSpPr>
        <p:spPr>
          <a:xfrm>
            <a:off x="2624420" y="5153670"/>
            <a:ext cx="2040943" cy="461665"/>
          </a:xfrm>
          <a:prstGeom prst="rect">
            <a:avLst/>
          </a:prstGeom>
          <a:noFill/>
        </p:spPr>
        <p:txBody>
          <a:bodyPr wrap="none" rtlCol="0" anchor="t">
            <a:spAutoFit/>
          </a:bodyPr>
          <a:lstStyle/>
          <a:p>
            <a:pPr algn="l"/>
            <a:r>
              <a:rPr lang="zh-CN" altLang="en-US" sz="2400" b="1" dirty="0">
                <a:latin typeface="宋体" panose="02010600030101010101" pitchFamily="2" charset="-122"/>
                <a:ea typeface="宋体" panose="02010600030101010101" pitchFamily="2" charset="-122"/>
              </a:rPr>
              <a:t>有时间做某事</a:t>
            </a:r>
            <a:endParaRPr lang="zh-CN" altLang="en-US" sz="2400" b="1" dirty="0">
              <a:latin typeface="宋体" panose="02010600030101010101" pitchFamily="2" charset="-122"/>
              <a:ea typeface="宋体" panose="02010600030101010101" pitchFamily="2" charset="-122"/>
            </a:endParaRPr>
          </a:p>
        </p:txBody>
      </p:sp>
      <p:sp>
        <p:nvSpPr>
          <p:cNvPr id="5" name="文本框 4"/>
          <p:cNvSpPr txBox="1"/>
          <p:nvPr/>
        </p:nvSpPr>
        <p:spPr>
          <a:xfrm>
            <a:off x="6995160" y="5030949"/>
            <a:ext cx="4688840" cy="645160"/>
          </a:xfrm>
          <a:prstGeom prst="rect">
            <a:avLst/>
          </a:prstGeom>
          <a:noFill/>
        </p:spPr>
        <p:txBody>
          <a:bodyPr wrap="square" rtlCol="0" anchor="t">
            <a:spAutoFit/>
          </a:bodyPr>
          <a:lstStyle/>
          <a:p>
            <a:pPr algn="l"/>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rPr>
              <a:t>have to time to do</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b="4903"/>
          <a:stretch>
            <a:fillRect/>
          </a:stretch>
        </p:blipFill>
        <p:spPr>
          <a:xfrm rot="19785319">
            <a:off x="322951" y="260067"/>
            <a:ext cx="994655" cy="1217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amond(i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amond(in)">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amond(in)">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20" grpId="0"/>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2005" y="1804035"/>
            <a:ext cx="10238105" cy="1451744"/>
          </a:xfrm>
          <a:prstGeom prst="rect">
            <a:avLst/>
          </a:prstGeom>
          <a:noFill/>
        </p:spPr>
        <p:txBody>
          <a:bodyPr wrap="square" rtlCol="0" anchor="t">
            <a:spAutoFit/>
          </a:bodyPr>
          <a:lstStyle/>
          <a:p>
            <a:pPr>
              <a:lnSpc>
                <a:spcPct val="200000"/>
              </a:lnSpc>
            </a:pPr>
            <a:r>
              <a:rPr lang="en-US" altLang="zh-CN" sz="2400" b="1" dirty="0">
                <a:latin typeface="Arial" panose="020B0604020202020204" pitchFamily="34" charset="0"/>
                <a:ea typeface="宋体" panose="02010600030101010101" pitchFamily="2" charset="-122"/>
                <a:sym typeface="+mn-ea"/>
              </a:rPr>
              <a:t>ALEX : </a:t>
            </a:r>
            <a:r>
              <a:rPr lang="en-US" altLang="zh-CN" sz="2400" dirty="0">
                <a:latin typeface="Arial" panose="020B0604020202020204" pitchFamily="34" charset="0"/>
                <a:ea typeface="宋体" panose="02010600030101010101" pitchFamily="2" charset="-122"/>
                <a:sym typeface="+mn-ea"/>
              </a:rPr>
              <a:t>Hi , Simon . Did you finish your homework yesterday?</a:t>
            </a:r>
            <a:endParaRPr lang="en-US" altLang="zh-CN" sz="2400" dirty="0">
              <a:latin typeface="Arial" panose="020B0604020202020204" pitchFamily="34" charset="0"/>
              <a:ea typeface="宋体" panose="02010600030101010101" pitchFamily="2" charset="-122"/>
            </a:endParaRPr>
          </a:p>
          <a:p>
            <a:pPr>
              <a:lnSpc>
                <a:spcPct val="200000"/>
              </a:lnSpc>
            </a:pPr>
            <a:r>
              <a:rPr lang="en-US" altLang="zh-CN" sz="2400" b="1" dirty="0">
                <a:latin typeface="Arial" panose="020B0604020202020204" pitchFamily="34" charset="0"/>
                <a:ea typeface="宋体" panose="02010600030101010101" pitchFamily="2" charset="-122"/>
                <a:sym typeface="+mn-ea"/>
              </a:rPr>
              <a:t>SIMON :  </a:t>
            </a:r>
            <a:r>
              <a:rPr lang="en-US" altLang="zh-CN" sz="2400" dirty="0">
                <a:latin typeface="Arial" panose="020B0604020202020204" pitchFamily="34" charset="0"/>
                <a:ea typeface="宋体" panose="02010600030101010101" pitchFamily="2" charset="-122"/>
                <a:sym typeface="+mn-ea"/>
              </a:rPr>
              <a:t>Yeah , I wrote about Shackleton . Who did you write about?</a:t>
            </a:r>
            <a:endParaRPr lang="zh-CN" altLang="en-US" sz="2400" dirty="0">
              <a:latin typeface="宋体" panose="02010600030101010101" pitchFamily="2" charset="-122"/>
              <a:ea typeface="宋体" panose="02010600030101010101" pitchFamily="2" charset="-122"/>
            </a:endParaRPr>
          </a:p>
        </p:txBody>
      </p:sp>
      <p:sp>
        <p:nvSpPr>
          <p:cNvPr id="6" name="圆角矩形 5"/>
          <p:cNvSpPr/>
          <p:nvPr/>
        </p:nvSpPr>
        <p:spPr>
          <a:xfrm>
            <a:off x="3651660" y="1997142"/>
            <a:ext cx="5551334" cy="53276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solidFill>
                  <a:schemeClr val="tx1"/>
                </a:solidFill>
                <a:latin typeface="宋体" panose="02010600030101010101" pitchFamily="2" charset="-122"/>
                <a:ea typeface="宋体" panose="02010600030101010101" pitchFamily="2" charset="-122"/>
              </a:rPr>
              <a:t>你昨天完成你的作业了吗？</a:t>
            </a:r>
            <a:endParaRPr lang="zh-CN" altLang="en-US" sz="2400" b="1" dirty="0">
              <a:solidFill>
                <a:schemeClr val="tx1"/>
              </a:solidFill>
              <a:latin typeface="宋体" panose="02010600030101010101" pitchFamily="2" charset="-122"/>
              <a:ea typeface="宋体" panose="02010600030101010101" pitchFamily="2" charset="-122"/>
            </a:endParaRPr>
          </a:p>
        </p:txBody>
      </p:sp>
      <p:sp>
        <p:nvSpPr>
          <p:cNvPr id="17" name="圆角矩形 16"/>
          <p:cNvSpPr/>
          <p:nvPr/>
        </p:nvSpPr>
        <p:spPr>
          <a:xfrm>
            <a:off x="3306630" y="2742049"/>
            <a:ext cx="1668493" cy="53276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solidFill>
                  <a:schemeClr val="tx1"/>
                </a:solidFill>
                <a:latin typeface="宋体" panose="02010600030101010101" pitchFamily="2" charset="-122"/>
                <a:ea typeface="宋体" panose="02010600030101010101" pitchFamily="2" charset="-122"/>
              </a:rPr>
              <a:t>写了关于</a:t>
            </a:r>
            <a:endParaRPr lang="zh-CN" altLang="en-US" sz="2400" b="1" dirty="0">
              <a:solidFill>
                <a:schemeClr val="tx1"/>
              </a:solidFill>
              <a:latin typeface="宋体" panose="02010600030101010101" pitchFamily="2" charset="-122"/>
              <a:ea typeface="宋体" panose="02010600030101010101" pitchFamily="2" charset="-122"/>
            </a:endParaRPr>
          </a:p>
        </p:txBody>
      </p:sp>
      <p:sp>
        <p:nvSpPr>
          <p:cNvPr id="18" name="圆角矩形 17"/>
          <p:cNvSpPr/>
          <p:nvPr/>
        </p:nvSpPr>
        <p:spPr>
          <a:xfrm>
            <a:off x="6794089" y="2742048"/>
            <a:ext cx="3470788" cy="53276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solidFill>
                  <a:schemeClr val="tx1"/>
                </a:solidFill>
                <a:latin typeface="宋体" panose="02010600030101010101" pitchFamily="2" charset="-122"/>
                <a:ea typeface="宋体" panose="02010600030101010101" pitchFamily="2" charset="-122"/>
              </a:rPr>
              <a:t>你写的谁？</a:t>
            </a:r>
            <a:endParaRPr lang="zh-CN" altLang="en-US" sz="2400" b="1" dirty="0">
              <a:solidFill>
                <a:schemeClr val="tx1"/>
              </a:solidFill>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b="5378"/>
          <a:stretch>
            <a:fillRect/>
          </a:stretch>
        </p:blipFill>
        <p:spPr>
          <a:xfrm rot="20027581">
            <a:off x="376894" y="161829"/>
            <a:ext cx="1026948" cy="1263240"/>
          </a:xfrm>
          <a:prstGeom prst="rect">
            <a:avLst/>
          </a:prstGeom>
        </p:spPr>
      </p:pic>
      <p:sp>
        <p:nvSpPr>
          <p:cNvPr id="3" name="文本框 2"/>
          <p:cNvSpPr txBox="1"/>
          <p:nvPr/>
        </p:nvSpPr>
        <p:spPr>
          <a:xfrm>
            <a:off x="1629993" y="838796"/>
            <a:ext cx="1191865" cy="369332"/>
          </a:xfrm>
          <a:prstGeom prst="rect">
            <a:avLst/>
          </a:prstGeom>
          <a:solidFill>
            <a:srgbClr val="48B1A9"/>
          </a:solidFill>
        </p:spPr>
        <p:txBody>
          <a:bodyPr wrap="square" rtlCol="0">
            <a:spAutoFit/>
          </a:bodyPr>
          <a:lstStyle/>
          <a:p>
            <a:r>
              <a:rPr lang="en-US" altLang="zh-CN" b="1" dirty="0">
                <a:latin typeface="Arial" panose="020B0604020202020204" pitchFamily="34" charset="0"/>
                <a:cs typeface="Arial" panose="020B0604020202020204" pitchFamily="34" charset="0"/>
              </a:rPr>
              <a:t>RETELL</a:t>
            </a:r>
            <a:endParaRPr lang="zh-CN" altLang="en-US" b="1" dirty="0">
              <a:latin typeface="Arial" panose="020B0604020202020204" pitchFamily="34" charset="0"/>
              <a:cs typeface="Arial" panose="020B0604020202020204" pitchFamily="34" charset="0"/>
            </a:endParaRPr>
          </a:p>
        </p:txBody>
      </p:sp>
      <p:sp>
        <p:nvSpPr>
          <p:cNvPr id="4" name="文本框 3"/>
          <p:cNvSpPr txBox="1"/>
          <p:nvPr/>
        </p:nvSpPr>
        <p:spPr>
          <a:xfrm>
            <a:off x="801820" y="3417462"/>
            <a:ext cx="11158589" cy="1455014"/>
          </a:xfrm>
          <a:prstGeom prst="rect">
            <a:avLst/>
          </a:prstGeom>
          <a:noFill/>
        </p:spPr>
        <p:txBody>
          <a:bodyPr wrap="square" rtlCol="0" anchor="t">
            <a:spAutoFit/>
          </a:bodyPr>
          <a:p>
            <a:pPr algn="l">
              <a:lnSpc>
                <a:spcPct val="200000"/>
              </a:lnSpc>
            </a:pPr>
            <a:r>
              <a:rPr lang="en-US" altLang="zh-CN" sz="2400" b="1" dirty="0">
                <a:latin typeface="Arial" panose="020B0604020202020204" pitchFamily="34" charset="0"/>
                <a:ea typeface="宋体" panose="02010600030101010101" pitchFamily="2" charset="-122"/>
                <a:sym typeface="+mn-ea"/>
              </a:rPr>
              <a:t>ALEX: </a:t>
            </a:r>
            <a:r>
              <a:rPr lang="en-US" altLang="zh-CN" sz="2400" dirty="0">
                <a:latin typeface="Arial" panose="020B0604020202020204" pitchFamily="34" charset="0"/>
                <a:ea typeface="宋体" panose="02010600030101010101" pitchFamily="2" charset="-122"/>
                <a:sym typeface="+mn-ea"/>
              </a:rPr>
              <a:t>Jacques Cousteau . He was a French explorer . Shackleton’s </a:t>
            </a:r>
            <a:r>
              <a:rPr lang="en-US" altLang="zh-CN" sz="2400" dirty="0">
                <a:solidFill>
                  <a:srgbClr val="FF0000"/>
                </a:solidFill>
                <a:latin typeface="Arial" panose="020B0604020202020204" pitchFamily="34" charset="0"/>
                <a:ea typeface="宋体" panose="02010600030101010101" pitchFamily="2" charset="-122"/>
                <a:sym typeface="+mn-ea"/>
              </a:rPr>
              <a:t>adventures </a:t>
            </a:r>
            <a:r>
              <a:rPr lang="en-US" altLang="zh-CN" sz="2400" dirty="0">
                <a:latin typeface="Arial" panose="020B0604020202020204" pitchFamily="34" charset="0"/>
                <a:ea typeface="宋体" panose="02010600030101010101" pitchFamily="2" charset="-122"/>
                <a:sym typeface="+mn-ea"/>
              </a:rPr>
              <a:t>were </a:t>
            </a:r>
            <a:r>
              <a:rPr lang="en-US" altLang="zh-CN" sz="2400" dirty="0">
                <a:solidFill>
                  <a:srgbClr val="FF0000"/>
                </a:solidFill>
                <a:latin typeface="Arial" panose="020B0604020202020204" pitchFamily="34" charset="0"/>
                <a:ea typeface="宋体" panose="02010600030101010101" pitchFamily="2" charset="-122"/>
                <a:sym typeface="+mn-ea"/>
              </a:rPr>
              <a:t>more difficult  </a:t>
            </a:r>
            <a:r>
              <a:rPr lang="en-US" altLang="zh-CN" sz="2400" dirty="0">
                <a:latin typeface="Arial" panose="020B0604020202020204" pitchFamily="34" charset="0"/>
                <a:ea typeface="宋体" panose="02010600030101010101" pitchFamily="2" charset="-122"/>
                <a:sym typeface="+mn-ea"/>
              </a:rPr>
              <a:t>than Cousteau’s , but I think Cousteau is </a:t>
            </a:r>
            <a:r>
              <a:rPr lang="en-US" altLang="zh-CN" sz="2400" dirty="0">
                <a:solidFill>
                  <a:srgbClr val="FF0000"/>
                </a:solidFill>
                <a:latin typeface="Arial" panose="020B0604020202020204" pitchFamily="34" charset="0"/>
                <a:ea typeface="宋体" panose="02010600030101010101" pitchFamily="2" charset="-122"/>
                <a:sym typeface="+mn-ea"/>
              </a:rPr>
              <a:t>more famous</a:t>
            </a:r>
            <a:r>
              <a:rPr lang="en-US" altLang="zh-CN" sz="2400" dirty="0">
                <a:latin typeface="Arial" panose="020B0604020202020204" pitchFamily="34" charset="0"/>
                <a:ea typeface="宋体" panose="02010600030101010101" pitchFamily="2" charset="-122"/>
                <a:sym typeface="+mn-ea"/>
              </a:rPr>
              <a:t>.</a:t>
            </a:r>
            <a:endParaRPr lang="en-US" altLang="zh-CN" sz="2400" dirty="0">
              <a:latin typeface="Arial" panose="020B0604020202020204" pitchFamily="34" charset="0"/>
              <a:ea typeface="宋体" panose="02010600030101010101" pitchFamily="2" charset="-122"/>
            </a:endParaRPr>
          </a:p>
        </p:txBody>
      </p:sp>
      <p:sp>
        <p:nvSpPr>
          <p:cNvPr id="5" name="圆角矩形 4"/>
          <p:cNvSpPr/>
          <p:nvPr/>
        </p:nvSpPr>
        <p:spPr>
          <a:xfrm>
            <a:off x="10139865" y="3724394"/>
            <a:ext cx="1668493" cy="53276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400" b="1" dirty="0">
                <a:solidFill>
                  <a:schemeClr val="tx1"/>
                </a:solidFill>
                <a:latin typeface="宋体" panose="02010600030101010101" pitchFamily="2" charset="-122"/>
                <a:ea typeface="宋体" panose="02010600030101010101" pitchFamily="2" charset="-122"/>
              </a:rPr>
              <a:t>探险</a:t>
            </a:r>
            <a:endParaRPr lang="zh-CN" altLang="en-US" sz="2400" b="1" dirty="0">
              <a:solidFill>
                <a:schemeClr val="tx1"/>
              </a:solidFill>
              <a:latin typeface="宋体" panose="02010600030101010101" pitchFamily="2" charset="-122"/>
              <a:ea typeface="宋体" panose="02010600030101010101" pitchFamily="2" charset="-122"/>
            </a:endParaRPr>
          </a:p>
        </p:txBody>
      </p:sp>
      <p:sp>
        <p:nvSpPr>
          <p:cNvPr id="9" name="圆角矩形 8"/>
          <p:cNvSpPr/>
          <p:nvPr/>
        </p:nvSpPr>
        <p:spPr>
          <a:xfrm>
            <a:off x="1630045" y="4436745"/>
            <a:ext cx="1788160" cy="53276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solidFill>
                  <a:schemeClr val="tx1"/>
                </a:solidFill>
                <a:latin typeface="宋体" panose="02010600030101010101" pitchFamily="2" charset="-122"/>
                <a:ea typeface="宋体" panose="02010600030101010101" pitchFamily="2" charset="-122"/>
              </a:rPr>
              <a:t>更加困难</a:t>
            </a:r>
            <a:endParaRPr lang="zh-CN" altLang="en-US" sz="2400" b="1" dirty="0">
              <a:solidFill>
                <a:schemeClr val="tx1"/>
              </a:solidFill>
              <a:latin typeface="宋体" panose="02010600030101010101" pitchFamily="2" charset="-122"/>
              <a:ea typeface="宋体" panose="02010600030101010101" pitchFamily="2" charset="-122"/>
            </a:endParaRPr>
          </a:p>
        </p:txBody>
      </p:sp>
      <p:sp>
        <p:nvSpPr>
          <p:cNvPr id="10" name="圆角矩形 9"/>
          <p:cNvSpPr/>
          <p:nvPr/>
        </p:nvSpPr>
        <p:spPr>
          <a:xfrm>
            <a:off x="9006840" y="4436745"/>
            <a:ext cx="1873885" cy="53276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solidFill>
                  <a:schemeClr val="tx1"/>
                </a:solidFill>
                <a:latin typeface="宋体" panose="02010600030101010101" pitchFamily="2" charset="-122"/>
                <a:ea typeface="宋体" panose="02010600030101010101" pitchFamily="2" charset="-122"/>
              </a:rPr>
              <a:t>更加出名</a:t>
            </a:r>
            <a:endParaRPr lang="zh-CN" altLang="en-US" sz="2400" b="1" dirty="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7" grpId="0" bldLvl="0" animBg="1"/>
      <p:bldP spid="18" grpId="0" bldLvl="0" animBg="1"/>
      <p:bldP spid="5" grpId="0" bldLvl="0" animBg="1"/>
      <p:bldP spid="9" grpId="0" bldLvl="0" animBg="1"/>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11595" y="1330325"/>
            <a:ext cx="11196845" cy="2193677"/>
          </a:xfrm>
          <a:prstGeom prst="rect">
            <a:avLst/>
          </a:prstGeom>
          <a:noFill/>
        </p:spPr>
        <p:txBody>
          <a:bodyPr wrap="square" rtlCol="0" anchor="t">
            <a:spAutoFit/>
          </a:bodyPr>
          <a:lstStyle/>
          <a:p>
            <a:pPr algn="l">
              <a:lnSpc>
                <a:spcPct val="200000"/>
              </a:lnSpc>
            </a:pPr>
            <a:r>
              <a:rPr lang="en-US" altLang="zh-CN" sz="2400" b="1" dirty="0">
                <a:latin typeface="Arial" panose="020B0604020202020204" pitchFamily="34" charset="0"/>
                <a:ea typeface="宋体" panose="02010600030101010101" pitchFamily="2" charset="-122"/>
                <a:sym typeface="+mn-ea"/>
              </a:rPr>
              <a:t>SIMON :  </a:t>
            </a:r>
            <a:r>
              <a:rPr lang="en-US" altLang="zh-CN" sz="2400" dirty="0">
                <a:latin typeface="Arial" panose="020B0604020202020204" pitchFamily="34" charset="0"/>
                <a:ea typeface="宋体" panose="02010600030101010101" pitchFamily="2" charset="-122"/>
                <a:sym typeface="+mn-ea"/>
              </a:rPr>
              <a:t>Really . What did he do?</a:t>
            </a:r>
            <a:endParaRPr lang="en-US" altLang="zh-CN" sz="2400" dirty="0">
              <a:latin typeface="Arial" panose="020B0604020202020204" pitchFamily="34" charset="0"/>
              <a:ea typeface="宋体" panose="02010600030101010101" pitchFamily="2" charset="-122"/>
            </a:endParaRPr>
          </a:p>
          <a:p>
            <a:pPr algn="l">
              <a:lnSpc>
                <a:spcPct val="200000"/>
              </a:lnSpc>
            </a:pPr>
            <a:r>
              <a:rPr lang="en-US" altLang="zh-CN" sz="2400" b="1" dirty="0">
                <a:latin typeface="Arial" panose="020B0604020202020204" pitchFamily="34" charset="0"/>
                <a:ea typeface="宋体" panose="02010600030101010101" pitchFamily="2" charset="-122"/>
                <a:sym typeface="+mn-ea"/>
              </a:rPr>
              <a:t>ALEX : </a:t>
            </a:r>
            <a:r>
              <a:rPr lang="en-US" altLang="zh-CN" sz="2400" dirty="0">
                <a:latin typeface="Arial" panose="020B0604020202020204" pitchFamily="34" charset="0"/>
                <a:ea typeface="宋体" panose="02010600030101010101" pitchFamily="2" charset="-122"/>
                <a:sym typeface="+mn-ea"/>
              </a:rPr>
              <a:t>He sailed in his ship , the Calypso , and explored sea life.</a:t>
            </a:r>
            <a:endParaRPr lang="en-US" altLang="zh-CN" sz="2400" dirty="0">
              <a:latin typeface="Arial" panose="020B0604020202020204" pitchFamily="34" charset="0"/>
              <a:ea typeface="宋体" panose="02010600030101010101" pitchFamily="2" charset="-122"/>
            </a:endParaRPr>
          </a:p>
          <a:p>
            <a:pPr algn="l">
              <a:lnSpc>
                <a:spcPct val="200000"/>
              </a:lnSpc>
            </a:pPr>
            <a:r>
              <a:rPr lang="en-US" altLang="zh-CN" sz="2400" b="1" dirty="0">
                <a:latin typeface="Arial" panose="020B0604020202020204" pitchFamily="34" charset="0"/>
                <a:ea typeface="宋体" panose="02010600030101010101" pitchFamily="2" charset="-122"/>
                <a:sym typeface="+mn-ea"/>
              </a:rPr>
              <a:t>SIMON : </a:t>
            </a:r>
            <a:r>
              <a:rPr lang="en-US" altLang="zh-CN" sz="2400" dirty="0">
                <a:latin typeface="Arial" panose="020B0604020202020204" pitchFamily="34" charset="0"/>
                <a:ea typeface="宋体" panose="02010600030101010101" pitchFamily="2" charset="-122"/>
                <a:sym typeface="+mn-ea"/>
              </a:rPr>
              <a:t>But Shackleton’s life was more exciting .Why was Cousteau famous?</a:t>
            </a:r>
            <a:endParaRPr lang="en-US" altLang="zh-CN" sz="2400" dirty="0">
              <a:latin typeface="Arial" panose="020B0604020202020204" pitchFamily="34" charset="0"/>
              <a:ea typeface="宋体" panose="02010600030101010101" pitchFamily="2" charset="-122"/>
            </a:endParaRPr>
          </a:p>
        </p:txBody>
      </p:sp>
      <p:sp>
        <p:nvSpPr>
          <p:cNvPr id="2" name="圆角矩形 1"/>
          <p:cNvSpPr/>
          <p:nvPr/>
        </p:nvSpPr>
        <p:spPr>
          <a:xfrm>
            <a:off x="3161203" y="1608626"/>
            <a:ext cx="2218265"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他做了什么？</a:t>
            </a:r>
            <a:r>
              <a:rPr lang="en-US" altLang="zh-CN" sz="2400" b="1" dirty="0">
                <a:latin typeface="宋体" panose="02010600030101010101" pitchFamily="2" charset="-122"/>
                <a:ea typeface="宋体" panose="02010600030101010101" pitchFamily="2" charset="-122"/>
              </a:rPr>
              <a:t> </a:t>
            </a:r>
            <a:endParaRPr lang="zh-CN" altLang="en-US" sz="2400" b="1" dirty="0">
              <a:latin typeface="宋体" panose="02010600030101010101" pitchFamily="2" charset="-122"/>
              <a:ea typeface="宋体" panose="02010600030101010101" pitchFamily="2" charset="-122"/>
            </a:endParaRPr>
          </a:p>
        </p:txBody>
      </p:sp>
      <p:sp>
        <p:nvSpPr>
          <p:cNvPr id="3" name="圆角矩形 2"/>
          <p:cNvSpPr/>
          <p:nvPr/>
        </p:nvSpPr>
        <p:spPr>
          <a:xfrm>
            <a:off x="1789839" y="2319918"/>
            <a:ext cx="2742730"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乘坐他的船航行。</a:t>
            </a:r>
            <a:r>
              <a:rPr lang="en-US" altLang="zh-CN" sz="2400" b="1" dirty="0">
                <a:latin typeface="宋体" panose="02010600030101010101" pitchFamily="2" charset="-122"/>
                <a:ea typeface="宋体" panose="02010600030101010101" pitchFamily="2" charset="-122"/>
              </a:rPr>
              <a:t> </a:t>
            </a:r>
            <a:endParaRPr lang="zh-CN" altLang="en-US" sz="2400" b="1" dirty="0">
              <a:latin typeface="宋体" panose="02010600030101010101" pitchFamily="2" charset="-122"/>
              <a:ea typeface="宋体" panose="02010600030101010101" pitchFamily="2" charset="-122"/>
            </a:endParaRPr>
          </a:p>
        </p:txBody>
      </p:sp>
      <p:sp>
        <p:nvSpPr>
          <p:cNvPr id="4" name="圆角矩形 3"/>
          <p:cNvSpPr/>
          <p:nvPr/>
        </p:nvSpPr>
        <p:spPr>
          <a:xfrm>
            <a:off x="7141419" y="2333771"/>
            <a:ext cx="2320924"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探索海洋生物</a:t>
            </a:r>
            <a:r>
              <a:rPr lang="en-US" altLang="zh-CN" sz="2400" b="1" dirty="0">
                <a:latin typeface="宋体" panose="02010600030101010101" pitchFamily="2" charset="-122"/>
                <a:ea typeface="宋体" panose="02010600030101010101" pitchFamily="2" charset="-122"/>
              </a:rPr>
              <a:t> </a:t>
            </a:r>
            <a:endParaRPr lang="zh-CN" altLang="en-US" sz="2400" b="1" dirty="0">
              <a:latin typeface="宋体" panose="02010600030101010101" pitchFamily="2" charset="-122"/>
              <a:ea typeface="宋体" panose="02010600030101010101" pitchFamily="2" charset="-122"/>
            </a:endParaRPr>
          </a:p>
        </p:txBody>
      </p:sp>
      <p:sp>
        <p:nvSpPr>
          <p:cNvPr id="5" name="圆角矩形 4"/>
          <p:cNvSpPr/>
          <p:nvPr/>
        </p:nvSpPr>
        <p:spPr>
          <a:xfrm>
            <a:off x="5379468" y="3078797"/>
            <a:ext cx="1851294"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更令人兴奋</a:t>
            </a:r>
            <a:r>
              <a:rPr lang="en-US" altLang="zh-CN" sz="2400" b="1" dirty="0">
                <a:latin typeface="宋体" panose="02010600030101010101" pitchFamily="2" charset="-122"/>
                <a:ea typeface="宋体" panose="02010600030101010101" pitchFamily="2" charset="-122"/>
              </a:rPr>
              <a:t> </a:t>
            </a:r>
            <a:endParaRPr lang="zh-CN" altLang="en-US" sz="2400" b="1" dirty="0">
              <a:latin typeface="宋体" panose="02010600030101010101" pitchFamily="2" charset="-122"/>
              <a:ea typeface="宋体" panose="02010600030101010101" pitchFamily="2" charset="-122"/>
            </a:endParaRPr>
          </a:p>
        </p:txBody>
      </p:sp>
      <p:sp>
        <p:nvSpPr>
          <p:cNvPr id="7" name="圆角矩形 6"/>
          <p:cNvSpPr/>
          <p:nvPr/>
        </p:nvSpPr>
        <p:spPr>
          <a:xfrm>
            <a:off x="7214887" y="3076940"/>
            <a:ext cx="1173448"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为什么</a:t>
            </a:r>
            <a:r>
              <a:rPr lang="en-US" altLang="zh-CN" sz="2400" b="1" dirty="0">
                <a:latin typeface="宋体" panose="02010600030101010101" pitchFamily="2" charset="-122"/>
                <a:ea typeface="宋体" panose="02010600030101010101" pitchFamily="2" charset="-122"/>
              </a:rPr>
              <a:t> </a:t>
            </a:r>
            <a:endParaRPr lang="zh-CN" altLang="en-US" sz="2400" b="1" dirty="0">
              <a:latin typeface="宋体" panose="02010600030101010101" pitchFamily="2" charset="-122"/>
              <a:ea typeface="宋体" panose="02010600030101010101" pitchFamily="2" charset="-122"/>
            </a:endParaRPr>
          </a:p>
        </p:txBody>
      </p:sp>
      <p:sp>
        <p:nvSpPr>
          <p:cNvPr id="8" name="圆角矩形 7"/>
          <p:cNvSpPr/>
          <p:nvPr/>
        </p:nvSpPr>
        <p:spPr>
          <a:xfrm>
            <a:off x="10091790" y="3057277"/>
            <a:ext cx="1173448"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著名</a:t>
            </a:r>
            <a:r>
              <a:rPr lang="en-US" altLang="zh-CN" sz="2400" b="1" dirty="0">
                <a:latin typeface="宋体" panose="02010600030101010101" pitchFamily="2" charset="-122"/>
                <a:ea typeface="宋体" panose="02010600030101010101" pitchFamily="2" charset="-122"/>
              </a:rPr>
              <a:t> </a:t>
            </a:r>
            <a:endParaRPr lang="zh-CN" altLang="en-US" sz="2400" b="1" dirty="0">
              <a:latin typeface="宋体" panose="02010600030101010101" pitchFamily="2" charset="-122"/>
              <a:ea typeface="宋体" panose="02010600030101010101" pitchFamily="2" charset="-122"/>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b="5378"/>
          <a:stretch>
            <a:fillRect/>
          </a:stretch>
        </p:blipFill>
        <p:spPr>
          <a:xfrm rot="20027581">
            <a:off x="376894" y="161829"/>
            <a:ext cx="1026948" cy="1263240"/>
          </a:xfrm>
          <a:prstGeom prst="rect">
            <a:avLst/>
          </a:prstGeom>
        </p:spPr>
      </p:pic>
      <p:sp>
        <p:nvSpPr>
          <p:cNvPr id="13" name="文本框 12"/>
          <p:cNvSpPr txBox="1"/>
          <p:nvPr/>
        </p:nvSpPr>
        <p:spPr>
          <a:xfrm>
            <a:off x="1629994" y="838796"/>
            <a:ext cx="1072386" cy="369332"/>
          </a:xfrm>
          <a:prstGeom prst="rect">
            <a:avLst/>
          </a:prstGeom>
          <a:solidFill>
            <a:srgbClr val="48B1A9"/>
          </a:solidFill>
        </p:spPr>
        <p:txBody>
          <a:bodyPr wrap="square" rtlCol="0">
            <a:spAutoFit/>
          </a:bodyPr>
          <a:lstStyle/>
          <a:p>
            <a:r>
              <a:rPr lang="en-US" altLang="zh-CN" b="1" dirty="0">
                <a:latin typeface="Arial" panose="020B0604020202020204" pitchFamily="34" charset="0"/>
                <a:cs typeface="Arial" panose="020B0604020202020204" pitchFamily="34" charset="0"/>
              </a:rPr>
              <a:t>RETELL</a:t>
            </a:r>
            <a:endParaRPr lang="zh-CN" altLang="en-US" b="1" dirty="0">
              <a:latin typeface="Arial" panose="020B0604020202020204" pitchFamily="34" charset="0"/>
              <a:cs typeface="Arial" panose="020B0604020202020204" pitchFamily="34" charset="0"/>
            </a:endParaRPr>
          </a:p>
        </p:txBody>
      </p:sp>
      <p:sp>
        <p:nvSpPr>
          <p:cNvPr id="6" name="文本框 5"/>
          <p:cNvSpPr txBox="1"/>
          <p:nvPr/>
        </p:nvSpPr>
        <p:spPr>
          <a:xfrm>
            <a:off x="611300" y="3660038"/>
            <a:ext cx="10013315" cy="2306955"/>
          </a:xfrm>
          <a:prstGeom prst="rect">
            <a:avLst/>
          </a:prstGeom>
          <a:noFill/>
        </p:spPr>
        <p:txBody>
          <a:bodyPr wrap="square" rtlCol="0" anchor="t">
            <a:spAutoFit/>
          </a:bodyPr>
          <a:p>
            <a:pPr algn="l">
              <a:lnSpc>
                <a:spcPct val="150000"/>
              </a:lnSpc>
            </a:pPr>
            <a:r>
              <a:rPr lang="en-US" altLang="zh-CN" sz="2400" b="1" dirty="0">
                <a:latin typeface="Arial" panose="020B0604020202020204" pitchFamily="34" charset="0"/>
                <a:ea typeface="宋体" panose="02010600030101010101" pitchFamily="2" charset="-122"/>
                <a:cs typeface="Arial" panose="020B0604020202020204" pitchFamily="34" charset="0"/>
                <a:sym typeface="+mn-ea"/>
              </a:rPr>
              <a:t>ALEX : </a:t>
            </a:r>
            <a:r>
              <a:rPr lang="en-US" altLang="zh-CN" sz="2400" dirty="0">
                <a:latin typeface="Arial" panose="020B0604020202020204" pitchFamily="34" charset="0"/>
                <a:ea typeface="宋体" panose="02010600030101010101" pitchFamily="2" charset="-122"/>
                <a:cs typeface="Arial" panose="020B0604020202020204" pitchFamily="34" charset="0"/>
                <a:sym typeface="+mn-ea"/>
              </a:rPr>
              <a:t>Because he helped us to understand our world . He made   120 TV </a:t>
            </a:r>
            <a:r>
              <a:rPr lang="en-US" altLang="zh-CN" sz="2400" dirty="0" err="1">
                <a:latin typeface="Arial" panose="020B0604020202020204" pitchFamily="34" charset="0"/>
                <a:ea typeface="宋体" panose="02010600030101010101" pitchFamily="2" charset="-122"/>
                <a:cs typeface="Arial" panose="020B0604020202020204" pitchFamily="34" charset="0"/>
                <a:sym typeface="+mn-ea"/>
              </a:rPr>
              <a:t>programmes</a:t>
            </a:r>
            <a:r>
              <a:rPr lang="en-US" altLang="zh-CN" sz="2400" dirty="0">
                <a:latin typeface="Arial" panose="020B0604020202020204" pitchFamily="34" charset="0"/>
                <a:ea typeface="宋体" panose="02010600030101010101" pitchFamily="2" charset="-122"/>
                <a:cs typeface="Arial" panose="020B0604020202020204" pitchFamily="34" charset="0"/>
                <a:sym typeface="+mn-ea"/>
              </a:rPr>
              <a:t> and films and he was one of the first people to tell us to be more careful with the sea.</a:t>
            </a:r>
            <a:endParaRPr lang="en-US" altLang="zh-CN" sz="2400" dirty="0">
              <a:latin typeface="Arial" panose="020B0604020202020204" pitchFamily="34" charset="0"/>
              <a:ea typeface="宋体" panose="02010600030101010101" pitchFamily="2" charset="-122"/>
              <a:cs typeface="Arial" panose="020B0604020202020204" pitchFamily="34" charset="0"/>
            </a:endParaRPr>
          </a:p>
          <a:p>
            <a:pPr algn="l">
              <a:lnSpc>
                <a:spcPct val="150000"/>
              </a:lnSpc>
            </a:pPr>
            <a:r>
              <a:rPr lang="en-US" altLang="zh-CN" sz="2400" b="1" dirty="0">
                <a:latin typeface="Arial" panose="020B0604020202020204" pitchFamily="34" charset="0"/>
                <a:ea typeface="宋体" panose="02010600030101010101" pitchFamily="2" charset="-122"/>
                <a:cs typeface="Arial" panose="020B0604020202020204" pitchFamily="34" charset="0"/>
                <a:sym typeface="+mn-ea"/>
              </a:rPr>
              <a:t>SIMON : </a:t>
            </a:r>
            <a:r>
              <a:rPr lang="en-US" altLang="zh-CN" sz="2400" dirty="0">
                <a:latin typeface="Arial" panose="020B0604020202020204" pitchFamily="34" charset="0"/>
                <a:ea typeface="宋体" panose="02010600030101010101" pitchFamily="2" charset="-122"/>
                <a:cs typeface="Arial" panose="020B0604020202020204" pitchFamily="34" charset="0"/>
                <a:sym typeface="+mn-ea"/>
              </a:rPr>
              <a:t>Yeah, that’s true . We have to look after our world. </a:t>
            </a:r>
            <a:endParaRPr lang="en-US" altLang="zh-CN" sz="2400" dirty="0">
              <a:latin typeface="Arial" panose="020B0604020202020204" pitchFamily="34" charset="0"/>
              <a:ea typeface="宋体" panose="02010600030101010101" pitchFamily="2" charset="-122"/>
              <a:cs typeface="Arial" panose="020B0604020202020204" pitchFamily="34" charset="0"/>
            </a:endParaRPr>
          </a:p>
        </p:txBody>
      </p:sp>
      <p:sp>
        <p:nvSpPr>
          <p:cNvPr id="9" name="圆角矩形 8"/>
          <p:cNvSpPr/>
          <p:nvPr/>
        </p:nvSpPr>
        <p:spPr>
          <a:xfrm>
            <a:off x="3464028" y="3771532"/>
            <a:ext cx="1004201"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帮助</a:t>
            </a:r>
            <a:endParaRPr lang="zh-CN" altLang="en-US" sz="2400" b="1" dirty="0">
              <a:latin typeface="宋体" panose="02010600030101010101" pitchFamily="2" charset="-122"/>
              <a:ea typeface="宋体" panose="02010600030101010101" pitchFamily="2" charset="-122"/>
            </a:endParaRPr>
          </a:p>
        </p:txBody>
      </p:sp>
      <p:sp>
        <p:nvSpPr>
          <p:cNvPr id="15" name="圆角矩形 3"/>
          <p:cNvSpPr/>
          <p:nvPr/>
        </p:nvSpPr>
        <p:spPr>
          <a:xfrm>
            <a:off x="5196972" y="3771531"/>
            <a:ext cx="1591669"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400" b="1" dirty="0">
                <a:latin typeface="宋体" panose="02010600030101010101" pitchFamily="2" charset="-122"/>
                <a:ea typeface="宋体" panose="02010600030101010101" pitchFamily="2" charset="-122"/>
              </a:rPr>
              <a:t>了解</a:t>
            </a:r>
            <a:r>
              <a:rPr lang="en-US" altLang="zh-CN" sz="2400" b="1" dirty="0">
                <a:latin typeface="宋体" panose="02010600030101010101" pitchFamily="2" charset="-122"/>
                <a:ea typeface="宋体" panose="02010600030101010101" pitchFamily="2" charset="-122"/>
              </a:rPr>
              <a:t> </a:t>
            </a:r>
            <a:endParaRPr lang="zh-CN" altLang="en-US" sz="2400" b="1" dirty="0">
              <a:latin typeface="宋体" panose="02010600030101010101" pitchFamily="2" charset="-122"/>
              <a:ea typeface="宋体" panose="02010600030101010101" pitchFamily="2" charset="-122"/>
            </a:endParaRPr>
          </a:p>
        </p:txBody>
      </p:sp>
      <p:sp>
        <p:nvSpPr>
          <p:cNvPr id="16" name="圆角矩形 3"/>
          <p:cNvSpPr/>
          <p:nvPr/>
        </p:nvSpPr>
        <p:spPr>
          <a:xfrm>
            <a:off x="8710295" y="3771265"/>
            <a:ext cx="1083945"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2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制作</a:t>
            </a:r>
            <a:endParaRPr lang="zh-CN" altLang="en-US" sz="2400" b="1" dirty="0">
              <a:latin typeface="宋体" panose="02010600030101010101" pitchFamily="2" charset="-122"/>
              <a:ea typeface="宋体" panose="02010600030101010101" pitchFamily="2" charset="-122"/>
            </a:endParaRPr>
          </a:p>
        </p:txBody>
      </p:sp>
      <p:sp>
        <p:nvSpPr>
          <p:cNvPr id="17" name="圆角矩形 3"/>
          <p:cNvSpPr/>
          <p:nvPr/>
        </p:nvSpPr>
        <p:spPr>
          <a:xfrm>
            <a:off x="5870483" y="4349749"/>
            <a:ext cx="996817"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400" b="1" dirty="0">
                <a:latin typeface="宋体" panose="02010600030101010101" pitchFamily="2" charset="-122"/>
                <a:ea typeface="宋体" panose="02010600030101010101" pitchFamily="2" charset="-122"/>
              </a:rPr>
              <a:t>之一</a:t>
            </a:r>
            <a:r>
              <a:rPr lang="en-US" altLang="zh-CN" sz="3200" b="1" dirty="0">
                <a:latin typeface="宋体" panose="02010600030101010101" pitchFamily="2" charset="-122"/>
                <a:ea typeface="宋体" panose="02010600030101010101" pitchFamily="2" charset="-122"/>
              </a:rPr>
              <a:t> </a:t>
            </a:r>
            <a:endParaRPr lang="zh-CN" altLang="en-US" sz="3200" b="1" dirty="0">
              <a:latin typeface="宋体" panose="02010600030101010101" pitchFamily="2" charset="-122"/>
              <a:ea typeface="宋体" panose="02010600030101010101" pitchFamily="2" charset="-122"/>
            </a:endParaRPr>
          </a:p>
        </p:txBody>
      </p:sp>
      <p:sp>
        <p:nvSpPr>
          <p:cNvPr id="18" name="圆角矩形 3"/>
          <p:cNvSpPr/>
          <p:nvPr/>
        </p:nvSpPr>
        <p:spPr>
          <a:xfrm>
            <a:off x="1126183" y="4895132"/>
            <a:ext cx="1768885"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400" b="1" dirty="0">
                <a:latin typeface="宋体" panose="02010600030101010101" pitchFamily="2" charset="-122"/>
                <a:ea typeface="宋体" panose="02010600030101010101" pitchFamily="2" charset="-122"/>
              </a:rPr>
              <a:t>更加小心</a:t>
            </a:r>
            <a:r>
              <a:rPr lang="en-US" altLang="zh-CN" sz="3200" b="1" dirty="0">
                <a:latin typeface="宋体" panose="02010600030101010101" pitchFamily="2" charset="-122"/>
                <a:ea typeface="宋体" panose="02010600030101010101" pitchFamily="2" charset="-122"/>
              </a:rPr>
              <a:t> </a:t>
            </a:r>
            <a:endParaRPr lang="zh-CN" altLang="en-US" sz="3200" b="1" dirty="0">
              <a:latin typeface="宋体" panose="02010600030101010101" pitchFamily="2" charset="-122"/>
              <a:ea typeface="宋体" panose="02010600030101010101" pitchFamily="2" charset="-122"/>
            </a:endParaRPr>
          </a:p>
        </p:txBody>
      </p:sp>
      <p:sp>
        <p:nvSpPr>
          <p:cNvPr id="19" name="圆角矩形 3"/>
          <p:cNvSpPr/>
          <p:nvPr/>
        </p:nvSpPr>
        <p:spPr>
          <a:xfrm>
            <a:off x="5982858" y="5433157"/>
            <a:ext cx="1376056" cy="466725"/>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400" b="1" dirty="0">
                <a:latin typeface="宋体" panose="02010600030101010101" pitchFamily="2" charset="-122"/>
                <a:ea typeface="宋体" panose="02010600030101010101" pitchFamily="2" charset="-122"/>
              </a:rPr>
              <a:t>照顾</a:t>
            </a:r>
            <a:r>
              <a:rPr lang="en-US" altLang="zh-CN" sz="3200" b="1" dirty="0">
                <a:latin typeface="宋体" panose="02010600030101010101" pitchFamily="2" charset="-122"/>
                <a:ea typeface="宋体" panose="02010600030101010101" pitchFamily="2" charset="-122"/>
              </a:rPr>
              <a:t> </a:t>
            </a:r>
            <a:endParaRPr lang="zh-CN" altLang="en-US" sz="32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0" nodeType="clickEffect">
                                  <p:stCondLst>
                                    <p:cond delay="0"/>
                                  </p:stCondLst>
                                  <p:childTnLst>
                                    <p:animEffect transition="out" filter="checkerboard(across)">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 presetClass="exit" presetSubtype="10" fill="hold" grpId="0" nodeType="clickEffect">
                                  <p:stCondLst>
                                    <p:cond delay="0"/>
                                  </p:stCondLst>
                                  <p:childTnLst>
                                    <p:animEffect transition="out" filter="checkerboard(across)">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 presetClass="exit" presetSubtype="10" fill="hold" grpId="0" nodeType="clickEffect">
                                  <p:stCondLst>
                                    <p:cond delay="0"/>
                                  </p:stCondLst>
                                  <p:childTnLst>
                                    <p:animEffect transition="out" filter="checkerboard(across)">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5" presetClass="exit" presetSubtype="10" fill="hold" grpId="0" nodeType="clickEffect">
                                  <p:stCondLst>
                                    <p:cond delay="0"/>
                                  </p:stCondLst>
                                  <p:childTnLst>
                                    <p:animEffect transition="out" filter="checkerboard(across)">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5" presetClass="exit" presetSubtype="10" fill="hold" grpId="0" nodeType="clickEffect">
                                  <p:stCondLst>
                                    <p:cond delay="0"/>
                                  </p:stCondLst>
                                  <p:childTnLst>
                                    <p:animEffect transition="out" filter="checkerboard(across)">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5" presetClass="exit" presetSubtype="10" fill="hold" grpId="0" nodeType="clickEffect">
                                  <p:stCondLst>
                                    <p:cond delay="0"/>
                                  </p:stCondLst>
                                  <p:childTnLst>
                                    <p:animEffect transition="out" filter="checkerboard(across)">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 presetClass="exit" presetSubtype="10" fill="hold" grpId="0" nodeType="clickEffect">
                                  <p:stCondLst>
                                    <p:cond delay="0"/>
                                  </p:stCondLst>
                                  <p:childTnLst>
                                    <p:animEffect transition="out" filter="checkerboard(across)">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5" presetClass="exit" presetSubtype="10" fill="hold" grpId="0" nodeType="clickEffect">
                                  <p:stCondLst>
                                    <p:cond delay="0"/>
                                  </p:stCondLst>
                                  <p:childTnLst>
                                    <p:animEffect transition="out" filter="checkerboard(across)">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5" presetClass="exit" presetSubtype="10" fill="hold" grpId="0" nodeType="clickEffect">
                                  <p:stCondLst>
                                    <p:cond delay="0"/>
                                  </p:stCondLst>
                                  <p:childTnLst>
                                    <p:animEffect transition="out" filter="checkerboard(across)">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7" grpId="0" bldLvl="0" animBg="1"/>
      <p:bldP spid="8" grpId="0" bldLvl="0" animBg="1"/>
      <p:bldP spid="9" grpId="0" bldLvl="0" animBg="1"/>
      <p:bldP spid="15" grpId="0" bldLvl="0" animBg="1"/>
      <p:bldP spid="16" grpId="0" bldLvl="0" animBg="1"/>
      <p:bldP spid="17" grpId="0" bldLvl="0" animBg="1"/>
      <p:bldP spid="18" grpId="0" bldLvl="0" animBg="1"/>
      <p:bldP spid="1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2238" y="1820423"/>
            <a:ext cx="11232781" cy="2929072"/>
          </a:xfrm>
          <a:prstGeom prst="rect">
            <a:avLst/>
          </a:prstGeom>
          <a:noFill/>
        </p:spPr>
        <p:txBody>
          <a:bodyPr wrap="square" rtlCol="0" anchor="t">
            <a:spAutoFit/>
          </a:bodyPr>
          <a:lstStyle/>
          <a:p>
            <a:pPr>
              <a:lnSpc>
                <a:spcPct val="200000"/>
              </a:lnSpc>
            </a:pPr>
            <a:r>
              <a:rPr lang="en-US" altLang="zh-CN" sz="2400" b="1" dirty="0">
                <a:latin typeface="Arial" panose="020B0604020202020204" pitchFamily="34" charset="0"/>
                <a:ea typeface="宋体" panose="02010600030101010101" pitchFamily="2" charset="-122"/>
                <a:sym typeface="+mn-ea"/>
              </a:rPr>
              <a:t>STELLA : </a:t>
            </a:r>
            <a:r>
              <a:rPr lang="en-US" altLang="zh-CN" sz="2400" dirty="0">
                <a:latin typeface="Arial" panose="020B0604020202020204" pitchFamily="34" charset="0"/>
                <a:ea typeface="宋体" panose="02010600030101010101" pitchFamily="2" charset="-122"/>
                <a:sym typeface="+mn-ea"/>
              </a:rPr>
              <a:t>Huh , our homework was more boring than theirs.</a:t>
            </a:r>
            <a:endParaRPr lang="en-US" altLang="zh-CN" sz="2400" dirty="0">
              <a:latin typeface="Arial" panose="020B0604020202020204" pitchFamily="34" charset="0"/>
              <a:ea typeface="宋体" panose="02010600030101010101" pitchFamily="2" charset="-122"/>
            </a:endParaRPr>
          </a:p>
          <a:p>
            <a:pPr>
              <a:lnSpc>
                <a:spcPct val="200000"/>
              </a:lnSpc>
            </a:pPr>
            <a:r>
              <a:rPr lang="en-US" altLang="zh-CN" sz="2400" b="1" dirty="0">
                <a:latin typeface="Arial" panose="020B0604020202020204" pitchFamily="34" charset="0"/>
                <a:ea typeface="宋体" panose="02010600030101010101" pitchFamily="2" charset="-122"/>
                <a:sym typeface="+mn-ea"/>
              </a:rPr>
              <a:t>LENNY : </a:t>
            </a:r>
            <a:r>
              <a:rPr lang="en-US" altLang="zh-CN" sz="2400" dirty="0">
                <a:latin typeface="Arial" panose="020B0604020202020204" pitchFamily="34" charset="0"/>
                <a:ea typeface="宋体" panose="02010600030101010101" pitchFamily="2" charset="-122"/>
                <a:sym typeface="+mn-ea"/>
              </a:rPr>
              <a:t>Yes, but ours was easier than theirs, so I had time to watch TV after I finished mine.</a:t>
            </a:r>
            <a:endParaRPr lang="en-US" altLang="zh-CN" sz="2400" dirty="0">
              <a:latin typeface="Arial" panose="020B0604020202020204" pitchFamily="34" charset="0"/>
              <a:ea typeface="宋体" panose="02010600030101010101" pitchFamily="2" charset="-122"/>
            </a:endParaRPr>
          </a:p>
          <a:p>
            <a:pPr>
              <a:lnSpc>
                <a:spcPct val="200000"/>
              </a:lnSpc>
            </a:pPr>
            <a:r>
              <a:rPr lang="en-US" altLang="zh-CN" sz="2400" b="1" dirty="0">
                <a:latin typeface="Arial" panose="020B0604020202020204" pitchFamily="34" charset="0"/>
                <a:ea typeface="宋体" panose="02010600030101010101" pitchFamily="2" charset="-122"/>
                <a:sym typeface="+mn-ea"/>
              </a:rPr>
              <a:t>STELLA : </a:t>
            </a:r>
            <a:r>
              <a:rPr lang="en-US" altLang="zh-CN" sz="2400" dirty="0">
                <a:latin typeface="Arial" panose="020B0604020202020204" pitchFamily="34" charset="0"/>
                <a:ea typeface="宋体" panose="02010600030101010101" pitchFamily="2" charset="-122"/>
                <a:sym typeface="+mn-ea"/>
              </a:rPr>
              <a:t>Yeah!</a:t>
            </a:r>
            <a:endParaRPr lang="zh-CN" altLang="en-US" sz="2400" dirty="0">
              <a:latin typeface="宋体" panose="02010600030101010101" pitchFamily="2" charset="-122"/>
              <a:ea typeface="宋体" panose="02010600030101010101" pitchFamily="2" charset="-122"/>
            </a:endParaRPr>
          </a:p>
        </p:txBody>
      </p:sp>
      <p:sp>
        <p:nvSpPr>
          <p:cNvPr id="3" name="圆角矩形 2"/>
          <p:cNvSpPr/>
          <p:nvPr/>
        </p:nvSpPr>
        <p:spPr>
          <a:xfrm>
            <a:off x="3140486" y="2120468"/>
            <a:ext cx="5911028" cy="414920"/>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我们的作业比他们的更无聊</a:t>
            </a:r>
            <a:endParaRPr lang="zh-CN" altLang="en-US" sz="2400" b="1" dirty="0">
              <a:latin typeface="宋体" panose="02010600030101010101" pitchFamily="2" charset="-122"/>
              <a:ea typeface="宋体" panose="02010600030101010101" pitchFamily="2" charset="-122"/>
            </a:endParaRPr>
          </a:p>
        </p:txBody>
      </p:sp>
      <p:sp>
        <p:nvSpPr>
          <p:cNvPr id="18" name="圆角矩形 17"/>
          <p:cNvSpPr/>
          <p:nvPr/>
        </p:nvSpPr>
        <p:spPr>
          <a:xfrm>
            <a:off x="3323303" y="2839042"/>
            <a:ext cx="3758749" cy="414921"/>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我们的比他们的容易</a:t>
            </a:r>
            <a:endParaRPr lang="zh-CN" altLang="en-US" sz="2400" b="1" dirty="0">
              <a:latin typeface="宋体" panose="02010600030101010101" pitchFamily="2" charset="-122"/>
              <a:ea typeface="宋体" panose="02010600030101010101" pitchFamily="2" charset="-122"/>
            </a:endParaRPr>
          </a:p>
        </p:txBody>
      </p:sp>
      <p:sp>
        <p:nvSpPr>
          <p:cNvPr id="19" name="圆角矩形 18"/>
          <p:cNvSpPr/>
          <p:nvPr/>
        </p:nvSpPr>
        <p:spPr>
          <a:xfrm>
            <a:off x="7481696" y="2860553"/>
            <a:ext cx="3156807" cy="414920"/>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我有时间看电视</a:t>
            </a:r>
            <a:endParaRPr lang="zh-CN" altLang="en-US" sz="2400" b="1" dirty="0">
              <a:latin typeface="宋体" panose="02010600030101010101" pitchFamily="2" charset="-122"/>
              <a:ea typeface="宋体" panose="02010600030101010101" pitchFamily="2" charset="-122"/>
            </a:endParaRPr>
          </a:p>
        </p:txBody>
      </p:sp>
      <p:sp>
        <p:nvSpPr>
          <p:cNvPr id="20" name="圆角矩形 19"/>
          <p:cNvSpPr/>
          <p:nvPr/>
        </p:nvSpPr>
        <p:spPr>
          <a:xfrm>
            <a:off x="782238" y="3586807"/>
            <a:ext cx="1135052" cy="414921"/>
          </a:xfrm>
          <a:prstGeom prst="roundRect">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完成</a:t>
            </a:r>
            <a:endParaRPr lang="zh-CN" altLang="en-US" sz="2400" b="1" dirty="0">
              <a:latin typeface="宋体" panose="02010600030101010101" pitchFamily="2" charset="-122"/>
              <a:ea typeface="宋体" panose="02010600030101010101" pitchFamily="2" charset="-122"/>
            </a:endParaRPr>
          </a:p>
        </p:txBody>
      </p:sp>
      <p:sp>
        <p:nvSpPr>
          <p:cNvPr id="4" name="圆角矩形 3"/>
          <p:cNvSpPr/>
          <p:nvPr/>
        </p:nvSpPr>
        <p:spPr>
          <a:xfrm>
            <a:off x="1992286" y="3586808"/>
            <a:ext cx="1420188" cy="414921"/>
          </a:xfrm>
          <a:prstGeom prst="roundRect">
            <a:avLst>
              <a:gd name="adj" fmla="val 14150"/>
            </a:avLst>
          </a:prstGeom>
          <a:solidFill>
            <a:srgbClr val="51C8BF"/>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a:latin typeface="宋体" panose="02010600030101010101" pitchFamily="2" charset="-122"/>
                <a:ea typeface="宋体" panose="02010600030101010101" pitchFamily="2" charset="-122"/>
              </a:rPr>
              <a:t>我的</a:t>
            </a:r>
            <a:endParaRPr lang="zh-CN" altLang="en-US" sz="2400" b="1" dirty="0">
              <a:latin typeface="宋体" panose="02010600030101010101" pitchFamily="2" charset="-122"/>
              <a:ea typeface="宋体" panose="02010600030101010101" pitchFamily="2"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b="5378"/>
          <a:stretch>
            <a:fillRect/>
          </a:stretch>
        </p:blipFill>
        <p:spPr>
          <a:xfrm rot="20027581">
            <a:off x="376894" y="161829"/>
            <a:ext cx="1026948" cy="1263240"/>
          </a:xfrm>
          <a:prstGeom prst="rect">
            <a:avLst/>
          </a:prstGeom>
        </p:spPr>
      </p:pic>
      <p:sp>
        <p:nvSpPr>
          <p:cNvPr id="11" name="文本框 10"/>
          <p:cNvSpPr txBox="1"/>
          <p:nvPr/>
        </p:nvSpPr>
        <p:spPr>
          <a:xfrm>
            <a:off x="1629994" y="838796"/>
            <a:ext cx="1072386" cy="369332"/>
          </a:xfrm>
          <a:prstGeom prst="rect">
            <a:avLst/>
          </a:prstGeom>
          <a:solidFill>
            <a:srgbClr val="48B1A9"/>
          </a:solidFill>
        </p:spPr>
        <p:txBody>
          <a:bodyPr wrap="square" rtlCol="0">
            <a:spAutoFit/>
          </a:bodyPr>
          <a:lstStyle/>
          <a:p>
            <a:r>
              <a:rPr lang="en-US" altLang="zh-CN" b="1" dirty="0">
                <a:latin typeface="Arial" panose="020B0604020202020204" pitchFamily="34" charset="0"/>
                <a:cs typeface="Arial" panose="020B0604020202020204" pitchFamily="34" charset="0"/>
              </a:rPr>
              <a:t>RETELL</a:t>
            </a:r>
            <a:endParaRPr lang="zh-CN" altLang="en-US" b="1"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32" fill="hold" grpId="0" nodeType="clickEffect">
                                  <p:stCondLst>
                                    <p:cond delay="0"/>
                                  </p:stCondLst>
                                  <p:childTnLst>
                                    <p:animEffect transition="out" filter="diamond(out)">
                                      <p:cBhvr>
                                        <p:cTn id="6" dur="500"/>
                                        <p:tgtEl>
                                          <p:spTgt spid="3"/>
                                        </p:tgtEl>
                                      </p:cBhvr>
                                    </p:animEffect>
                                    <p:set>
                                      <p:cBhvr>
                                        <p:cTn id="7" dur="1" fill="hold">
                                          <p:stCondLst>
                                            <p:cond delay="500"/>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32" fill="hold" grpId="0" nodeType="clickEffect">
                                  <p:stCondLst>
                                    <p:cond delay="0"/>
                                  </p:stCondLst>
                                  <p:childTnLst>
                                    <p:animEffect transition="out" filter="diamond(out)">
                                      <p:cBhvr>
                                        <p:cTn id="11" dur="500"/>
                                        <p:tgtEl>
                                          <p:spTgt spid="18"/>
                                        </p:tgtEl>
                                      </p:cBhvr>
                                    </p:animEffect>
                                    <p:set>
                                      <p:cBhvr>
                                        <p:cTn id="12" dur="1" fill="hold">
                                          <p:stCondLst>
                                            <p:cond delay="500"/>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8" presetClass="exit" presetSubtype="32" fill="hold" grpId="0" nodeType="clickEffect">
                                  <p:stCondLst>
                                    <p:cond delay="0"/>
                                  </p:stCondLst>
                                  <p:childTnLst>
                                    <p:animEffect transition="out" filter="diamond(out)">
                                      <p:cBhvr>
                                        <p:cTn id="16" dur="500"/>
                                        <p:tgtEl>
                                          <p:spTgt spid="19"/>
                                        </p:tgtEl>
                                      </p:cBhvr>
                                    </p:animEffect>
                                    <p:set>
                                      <p:cBhvr>
                                        <p:cTn id="17" dur="1" fill="hold">
                                          <p:stCondLst>
                                            <p:cond delay="500"/>
                                          </p:stCondLst>
                                        </p:cTn>
                                        <p:tgtEl>
                                          <p:spTgt spid="1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xit" presetSubtype="32" fill="hold" grpId="0" nodeType="clickEffect">
                                  <p:stCondLst>
                                    <p:cond delay="0"/>
                                  </p:stCondLst>
                                  <p:childTnLst>
                                    <p:animEffect transition="out" filter="diamond(out)">
                                      <p:cBhvr>
                                        <p:cTn id="21" dur="500"/>
                                        <p:tgtEl>
                                          <p:spTgt spid="20"/>
                                        </p:tgtEl>
                                      </p:cBhvr>
                                    </p:animEffect>
                                    <p:set>
                                      <p:cBhvr>
                                        <p:cTn id="22" dur="1" fill="hold">
                                          <p:stCondLst>
                                            <p:cond delay="500"/>
                                          </p:stCondLst>
                                        </p:cTn>
                                        <p:tgtEl>
                                          <p:spTgt spid="2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8" presetClass="exit" presetSubtype="32" fill="hold" grpId="0" nodeType="clickEffect">
                                  <p:stCondLst>
                                    <p:cond delay="0"/>
                                  </p:stCondLst>
                                  <p:childTnLst>
                                    <p:animEffect transition="out" filter="diamond(out)">
                                      <p:cBhvr>
                                        <p:cTn id="26" dur="500"/>
                                        <p:tgtEl>
                                          <p:spTgt spid="4"/>
                                        </p:tgtEl>
                                      </p:cBhvr>
                                    </p:animEffect>
                                    <p:set>
                                      <p:cBhvr>
                                        <p:cTn id="27" dur="1" fill="hold">
                                          <p:stCondLst>
                                            <p:cond delay="50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19" grpId="0" bldLvl="0" animBg="1"/>
      <p:bldP spid="20" grpId="0" bldLvl="0" animBg="1"/>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595630" y="1162573"/>
            <a:ext cx="11596370" cy="5148332"/>
          </a:xfrm>
          <a:prstGeom prst="rect">
            <a:avLst/>
          </a:prstGeom>
          <a:noFill/>
        </p:spPr>
        <p:txBody>
          <a:bodyPr wrap="square" rtlCol="0" anchor="t">
            <a:spAutoFit/>
          </a:bodyPr>
          <a:lstStyle/>
          <a:p>
            <a:pPr algn="l">
              <a:lnSpc>
                <a:spcPct val="150000"/>
              </a:lnSpc>
            </a:pPr>
            <a:r>
              <a:rPr lang="en-US" altLang="zh-CN" sz="2400" b="1" dirty="0">
                <a:latin typeface="Arial" panose="020B0604020202020204" pitchFamily="34" charset="0"/>
                <a:cs typeface="Arial" panose="020B0604020202020204" pitchFamily="34" charset="0"/>
              </a:rPr>
              <a:t>Choose</a:t>
            </a:r>
            <a:endParaRPr lang="en-US" altLang="zh-CN" sz="2400" b="1" dirty="0">
              <a:latin typeface="Arial" panose="020B0604020202020204" pitchFamily="34" charset="0"/>
              <a:cs typeface="Arial" panose="020B0604020202020204" pitchFamily="34" charset="0"/>
            </a:endParaRPr>
          </a:p>
          <a:p>
            <a:pPr>
              <a:lnSpc>
                <a:spcPct val="150000"/>
              </a:lnSpc>
            </a:pPr>
            <a:r>
              <a:rPr lang="en-US" altLang="zh-CN" sz="2400" dirty="0">
                <a:latin typeface="Arial" panose="020B0604020202020204" pitchFamily="34" charset="0"/>
                <a:cs typeface="Arial" panose="020B0604020202020204" pitchFamily="34" charset="0"/>
              </a:rPr>
              <a:t>1.The spiders are_____________ (beautiful ,more beautiful) than the mouse. </a:t>
            </a:r>
            <a:endParaRPr lang="en-US" altLang="zh-CN" sz="2400" dirty="0">
              <a:latin typeface="Arial" panose="020B0604020202020204" pitchFamily="34" charset="0"/>
              <a:cs typeface="Arial" panose="020B0604020202020204" pitchFamily="34" charset="0"/>
            </a:endParaRPr>
          </a:p>
          <a:p>
            <a:pPr>
              <a:lnSpc>
                <a:spcPct val="150000"/>
              </a:lnSpc>
            </a:pPr>
            <a:r>
              <a:rPr lang="en-US" altLang="zh-CN" sz="2400" dirty="0">
                <a:latin typeface="Arial" panose="020B0604020202020204" pitchFamily="34" charset="0"/>
                <a:cs typeface="Arial" panose="020B0604020202020204" pitchFamily="34" charset="0"/>
              </a:rPr>
              <a:t>2.The books are______________(boring , more boring) than the TV. </a:t>
            </a:r>
            <a:endParaRPr lang="en-US" altLang="zh-CN" sz="2400" dirty="0">
              <a:latin typeface="Arial" panose="020B0604020202020204" pitchFamily="34" charset="0"/>
              <a:cs typeface="Arial" panose="020B0604020202020204" pitchFamily="34" charset="0"/>
            </a:endParaRPr>
          </a:p>
          <a:p>
            <a:pPr>
              <a:lnSpc>
                <a:spcPct val="150000"/>
              </a:lnSpc>
            </a:pPr>
            <a:r>
              <a:rPr lang="en-US" altLang="zh-CN" sz="2400" dirty="0">
                <a:latin typeface="Arial" panose="020B0604020202020204" pitchFamily="34" charset="0"/>
                <a:cs typeface="Arial" panose="020B0604020202020204" pitchFamily="34" charset="0"/>
              </a:rPr>
              <a:t>3.My mum is ____________(busier ,more busier) than the mouse.</a:t>
            </a:r>
            <a:endParaRPr lang="en-US" altLang="zh-CN" sz="2400" dirty="0">
              <a:latin typeface="Arial" panose="020B0604020202020204" pitchFamily="34" charset="0"/>
              <a:cs typeface="Arial" panose="020B0604020202020204" pitchFamily="34" charset="0"/>
            </a:endParaRPr>
          </a:p>
          <a:p>
            <a:pPr>
              <a:lnSpc>
                <a:spcPct val="150000"/>
              </a:lnSpc>
            </a:pPr>
            <a:r>
              <a:rPr lang="en-US" altLang="zh-CN" sz="2400" dirty="0">
                <a:latin typeface="Arial" panose="020B0604020202020204" pitchFamily="34" charset="0"/>
                <a:cs typeface="Arial" panose="020B0604020202020204" pitchFamily="34" charset="0"/>
              </a:rPr>
              <a:t>4.Sailing  is ___________(exciting ,more exciting) than the mouse. </a:t>
            </a:r>
            <a:endParaRPr lang="en-US" altLang="zh-CN" sz="2400" dirty="0">
              <a:latin typeface="Arial" panose="020B0604020202020204" pitchFamily="34" charset="0"/>
              <a:cs typeface="Arial" panose="020B0604020202020204" pitchFamily="34" charset="0"/>
            </a:endParaRPr>
          </a:p>
          <a:p>
            <a:pPr>
              <a:lnSpc>
                <a:spcPct val="150000"/>
              </a:lnSpc>
            </a:pPr>
            <a:r>
              <a:rPr lang="en-US" altLang="zh-CN" sz="2400" dirty="0">
                <a:latin typeface="Arial" panose="020B0604020202020204" pitchFamily="34" charset="0"/>
                <a:cs typeface="Arial" panose="020B0604020202020204" pitchFamily="34" charset="0"/>
              </a:rPr>
              <a:t>5.The monkey is_________(happy ,happier ,more happier) than the mouse. </a:t>
            </a:r>
            <a:endParaRPr lang="en-US" altLang="zh-CN" sz="2400" dirty="0">
              <a:latin typeface="Arial" panose="020B0604020202020204" pitchFamily="34" charset="0"/>
              <a:cs typeface="Arial" panose="020B0604020202020204" pitchFamily="34" charset="0"/>
            </a:endParaRPr>
          </a:p>
          <a:p>
            <a:pPr>
              <a:lnSpc>
                <a:spcPct val="150000"/>
              </a:lnSpc>
            </a:pPr>
            <a:r>
              <a:rPr lang="en-US" altLang="zh-CN" sz="2400" dirty="0">
                <a:latin typeface="Arial" panose="020B0604020202020204" pitchFamily="34" charset="0"/>
                <a:cs typeface="Arial" panose="020B0604020202020204" pitchFamily="34" charset="0"/>
              </a:rPr>
              <a:t>6.I’m _______(hotter ,more hotter , </a:t>
            </a:r>
            <a:r>
              <a:rPr lang="en-US" altLang="zh-CN" sz="2400" dirty="0" err="1">
                <a:latin typeface="Arial" panose="020B0604020202020204" pitchFamily="34" charset="0"/>
                <a:cs typeface="Arial" panose="020B0604020202020204" pitchFamily="34" charset="0"/>
              </a:rPr>
              <a:t>hoter</a:t>
            </a:r>
            <a:r>
              <a:rPr lang="en-US" altLang="zh-CN" sz="2400" dirty="0">
                <a:latin typeface="Arial" panose="020B0604020202020204" pitchFamily="34" charset="0"/>
                <a:cs typeface="Arial" panose="020B0604020202020204" pitchFamily="34" charset="0"/>
              </a:rPr>
              <a:t>)than you.</a:t>
            </a:r>
            <a:endParaRPr lang="en-US" altLang="zh-CN" sz="2400" dirty="0">
              <a:latin typeface="Arial" panose="020B0604020202020204" pitchFamily="34" charset="0"/>
              <a:cs typeface="Arial" panose="020B0604020202020204" pitchFamily="34" charset="0"/>
            </a:endParaRPr>
          </a:p>
          <a:p>
            <a:pPr>
              <a:lnSpc>
                <a:spcPct val="150000"/>
              </a:lnSpc>
            </a:pPr>
            <a:r>
              <a:rPr lang="en-US" altLang="zh-CN" sz="2400" dirty="0">
                <a:latin typeface="Arial" panose="020B0604020202020204" pitchFamily="34" charset="0"/>
                <a:cs typeface="Arial" panose="020B0604020202020204" pitchFamily="34" charset="0"/>
              </a:rPr>
              <a:t>7.The flowers are__________(nice , nicer , more nice , more nicer)than the mouse. </a:t>
            </a:r>
            <a:endParaRPr lang="en-US" altLang="zh-CN" sz="2400" dirty="0">
              <a:latin typeface="Arial" panose="020B0604020202020204" pitchFamily="34" charset="0"/>
              <a:cs typeface="Arial" panose="020B0604020202020204" pitchFamily="34" charset="0"/>
            </a:endParaRPr>
          </a:p>
          <a:p>
            <a:pPr>
              <a:lnSpc>
                <a:spcPct val="200000"/>
              </a:lnSpc>
            </a:pPr>
            <a:endParaRPr lang="en-US" altLang="zh-CN" sz="2400" dirty="0">
              <a:latin typeface="Arial" panose="020B0604020202020204" pitchFamily="34" charset="0"/>
              <a:cs typeface="Arial" panose="020B0604020202020204" pitchFamily="34" charset="0"/>
            </a:endParaRPr>
          </a:p>
        </p:txBody>
      </p:sp>
      <p:sp>
        <p:nvSpPr>
          <p:cNvPr id="2" name="圆角矩形 1"/>
          <p:cNvSpPr/>
          <p:nvPr/>
        </p:nvSpPr>
        <p:spPr>
          <a:xfrm>
            <a:off x="2771259" y="1691847"/>
            <a:ext cx="2746672" cy="556895"/>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dirty="0">
                <a:solidFill>
                  <a:srgbClr val="FF0000"/>
                </a:solidFill>
                <a:latin typeface="Arial" panose="020B0604020202020204" pitchFamily="34" charset="0"/>
                <a:cs typeface="Arial" panose="020B0604020202020204" pitchFamily="34" charset="0"/>
              </a:rPr>
              <a:t>more beautiful</a:t>
            </a:r>
            <a:endParaRPr lang="en-US" altLang="zh-CN" sz="2400" dirty="0">
              <a:solidFill>
                <a:srgbClr val="FF0000"/>
              </a:solidFill>
              <a:latin typeface="Arial" panose="020B0604020202020204" pitchFamily="34" charset="0"/>
              <a:cs typeface="Arial" panose="020B0604020202020204" pitchFamily="34" charset="0"/>
            </a:endParaRPr>
          </a:p>
        </p:txBody>
      </p:sp>
      <p:sp>
        <p:nvSpPr>
          <p:cNvPr id="4" name="圆角矩形 3"/>
          <p:cNvSpPr/>
          <p:nvPr/>
        </p:nvSpPr>
        <p:spPr>
          <a:xfrm>
            <a:off x="2653882" y="2342873"/>
            <a:ext cx="2631835" cy="556895"/>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buClrTx/>
              <a:buSzTx/>
              <a:buFontTx/>
            </a:pPr>
            <a:r>
              <a:rPr lang="en-US" altLang="zh-CN" sz="2400" dirty="0">
                <a:solidFill>
                  <a:srgbClr val="FF0000"/>
                </a:solidFill>
                <a:latin typeface="Arial" panose="020B0604020202020204" pitchFamily="34" charset="0"/>
                <a:cs typeface="Arial" panose="020B0604020202020204" pitchFamily="34" charset="0"/>
              </a:rPr>
              <a:t>more boring</a:t>
            </a:r>
            <a:endParaRPr lang="en-US" altLang="zh-CN" sz="2400" dirty="0">
              <a:solidFill>
                <a:srgbClr val="FF0000"/>
              </a:solidFill>
              <a:latin typeface="Arial" panose="020B0604020202020204" pitchFamily="34" charset="0"/>
              <a:cs typeface="Arial" panose="020B0604020202020204" pitchFamily="34" charset="0"/>
            </a:endParaRPr>
          </a:p>
        </p:txBody>
      </p:sp>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b="8063"/>
          <a:stretch>
            <a:fillRect/>
          </a:stretch>
        </p:blipFill>
        <p:spPr>
          <a:xfrm rot="20693907">
            <a:off x="448579" y="121968"/>
            <a:ext cx="921482" cy="1100833"/>
          </a:xfrm>
          <a:prstGeom prst="rect">
            <a:avLst/>
          </a:prstGeom>
        </p:spPr>
      </p:pic>
      <p:sp>
        <p:nvSpPr>
          <p:cNvPr id="10" name="文本框 9"/>
          <p:cNvSpPr txBox="1"/>
          <p:nvPr/>
        </p:nvSpPr>
        <p:spPr>
          <a:xfrm>
            <a:off x="1381560" y="699110"/>
            <a:ext cx="1176460" cy="369332"/>
          </a:xfrm>
          <a:prstGeom prst="rect">
            <a:avLst/>
          </a:prstGeom>
          <a:solidFill>
            <a:srgbClr val="48B1A9"/>
          </a:solidFill>
        </p:spPr>
        <p:txBody>
          <a:bodyPr wrap="square" rtlCol="0">
            <a:spAutoFit/>
          </a:bodyPr>
          <a:lstStyle/>
          <a:p>
            <a:r>
              <a:rPr lang="en-US" altLang="zh-CN" b="1" dirty="0">
                <a:latin typeface="Arial" panose="020B0604020202020204" pitchFamily="34" charset="0"/>
                <a:cs typeface="Arial" panose="020B0604020202020204" pitchFamily="34" charset="0"/>
              </a:rPr>
              <a:t>Exercise:</a:t>
            </a:r>
            <a:endParaRPr lang="zh-CN" altLang="en-US" b="1" dirty="0">
              <a:latin typeface="Arial" panose="020B0604020202020204" pitchFamily="34" charset="0"/>
              <a:cs typeface="Arial" panose="020B0604020202020204" pitchFamily="34" charset="0"/>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12" name="圆角矩形 3"/>
          <p:cNvSpPr/>
          <p:nvPr/>
        </p:nvSpPr>
        <p:spPr>
          <a:xfrm>
            <a:off x="2154640" y="2863521"/>
            <a:ext cx="2631835" cy="556895"/>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buClrTx/>
              <a:buSzTx/>
              <a:buFontTx/>
            </a:pPr>
            <a:r>
              <a:rPr lang="en-US" altLang="zh-CN" sz="2400" dirty="0">
                <a:solidFill>
                  <a:srgbClr val="FF0000"/>
                </a:solidFill>
                <a:latin typeface="Arial" panose="020B0604020202020204" pitchFamily="34" charset="0"/>
                <a:cs typeface="Arial" panose="020B0604020202020204" pitchFamily="34" charset="0"/>
              </a:rPr>
              <a:t>busier</a:t>
            </a:r>
            <a:endParaRPr lang="en-US" altLang="zh-CN" sz="2400" dirty="0">
              <a:solidFill>
                <a:srgbClr val="FF0000"/>
              </a:solidFill>
              <a:latin typeface="Arial" panose="020B0604020202020204" pitchFamily="34" charset="0"/>
              <a:cs typeface="Arial" panose="020B0604020202020204" pitchFamily="34" charset="0"/>
            </a:endParaRPr>
          </a:p>
        </p:txBody>
      </p:sp>
      <p:sp>
        <p:nvSpPr>
          <p:cNvPr id="14" name="圆角矩形 3"/>
          <p:cNvSpPr/>
          <p:nvPr/>
        </p:nvSpPr>
        <p:spPr>
          <a:xfrm>
            <a:off x="1835050" y="3415539"/>
            <a:ext cx="2631835" cy="556895"/>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buClrTx/>
              <a:buSzTx/>
              <a:buFontTx/>
            </a:pPr>
            <a:r>
              <a:rPr lang="en-US" altLang="zh-CN" sz="2400" dirty="0">
                <a:solidFill>
                  <a:srgbClr val="FF0000"/>
                </a:solidFill>
                <a:latin typeface="Arial" panose="020B0604020202020204" pitchFamily="34" charset="0"/>
                <a:cs typeface="Arial" panose="020B0604020202020204" pitchFamily="34" charset="0"/>
              </a:rPr>
              <a:t>more exciting</a:t>
            </a:r>
            <a:endParaRPr lang="en-US" altLang="zh-CN" sz="2400" dirty="0">
              <a:solidFill>
                <a:srgbClr val="FF0000"/>
              </a:solidFill>
              <a:latin typeface="Arial" panose="020B0604020202020204" pitchFamily="34" charset="0"/>
              <a:cs typeface="Arial" panose="020B0604020202020204" pitchFamily="34" charset="0"/>
            </a:endParaRPr>
          </a:p>
        </p:txBody>
      </p:sp>
      <p:sp>
        <p:nvSpPr>
          <p:cNvPr id="15" name="圆角矩形 3"/>
          <p:cNvSpPr/>
          <p:nvPr/>
        </p:nvSpPr>
        <p:spPr>
          <a:xfrm>
            <a:off x="2464695" y="3981395"/>
            <a:ext cx="2631835" cy="556895"/>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buClrTx/>
              <a:buSzTx/>
              <a:buFontTx/>
            </a:pPr>
            <a:r>
              <a:rPr lang="en-US" altLang="zh-CN" sz="2400" dirty="0">
                <a:solidFill>
                  <a:srgbClr val="FF0000"/>
                </a:solidFill>
                <a:latin typeface="Arial" panose="020B0604020202020204" pitchFamily="34" charset="0"/>
                <a:cs typeface="Arial" panose="020B0604020202020204" pitchFamily="34" charset="0"/>
              </a:rPr>
              <a:t>happier</a:t>
            </a:r>
            <a:endParaRPr lang="en-US" altLang="zh-CN" sz="2400" dirty="0">
              <a:solidFill>
                <a:srgbClr val="FF0000"/>
              </a:solidFill>
              <a:latin typeface="Arial" panose="020B0604020202020204" pitchFamily="34" charset="0"/>
              <a:cs typeface="Arial" panose="020B0604020202020204" pitchFamily="34" charset="0"/>
            </a:endParaRPr>
          </a:p>
        </p:txBody>
      </p:sp>
      <p:sp>
        <p:nvSpPr>
          <p:cNvPr id="16" name="圆角矩形 3"/>
          <p:cNvSpPr/>
          <p:nvPr/>
        </p:nvSpPr>
        <p:spPr>
          <a:xfrm>
            <a:off x="738240" y="4488205"/>
            <a:ext cx="2631835" cy="556895"/>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buClrTx/>
              <a:buSzTx/>
              <a:buFontTx/>
            </a:pPr>
            <a:r>
              <a:rPr lang="en-US" altLang="zh-CN" sz="2400" dirty="0">
                <a:solidFill>
                  <a:srgbClr val="FF0000"/>
                </a:solidFill>
                <a:latin typeface="Arial" panose="020B0604020202020204" pitchFamily="34" charset="0"/>
                <a:cs typeface="Arial" panose="020B0604020202020204" pitchFamily="34" charset="0"/>
              </a:rPr>
              <a:t>hotter</a:t>
            </a:r>
            <a:endParaRPr lang="en-US" altLang="zh-CN" sz="2400" dirty="0">
              <a:solidFill>
                <a:srgbClr val="FF0000"/>
              </a:solidFill>
              <a:latin typeface="Arial" panose="020B0604020202020204" pitchFamily="34" charset="0"/>
              <a:cs typeface="Arial" panose="020B0604020202020204" pitchFamily="34" charset="0"/>
            </a:endParaRPr>
          </a:p>
        </p:txBody>
      </p:sp>
      <p:sp>
        <p:nvSpPr>
          <p:cNvPr id="17" name="圆角矩形 3"/>
          <p:cNvSpPr/>
          <p:nvPr/>
        </p:nvSpPr>
        <p:spPr>
          <a:xfrm>
            <a:off x="2566394" y="5063022"/>
            <a:ext cx="2631835" cy="556895"/>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buClrTx/>
              <a:buSzTx/>
              <a:buFontTx/>
            </a:pPr>
            <a:r>
              <a:rPr lang="en-US" altLang="zh-CN" sz="2400" dirty="0">
                <a:solidFill>
                  <a:srgbClr val="FF0000"/>
                </a:solidFill>
                <a:latin typeface="Arial" panose="020B0604020202020204" pitchFamily="34" charset="0"/>
                <a:cs typeface="Arial" panose="020B0604020202020204" pitchFamily="34" charset="0"/>
              </a:rPr>
              <a:t>nicer</a:t>
            </a:r>
            <a:endParaRPr lang="en-US" altLang="zh-CN" sz="2400" dirty="0">
              <a:solidFill>
                <a:srgbClr val="FF00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i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ox(i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ox(in)">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bldLvl="0" animBg="1"/>
      <p:bldP spid="4" grpId="0" bldLvl="0" animBg="1"/>
      <p:bldP spid="12" grpId="0" bldLvl="0" animBg="1"/>
      <p:bldP spid="14" grpId="0" bldLvl="0" animBg="1"/>
      <p:bldP spid="15" grpId="0" bldLvl="0" animBg="1"/>
      <p:bldP spid="16" grpId="0" bldLvl="0" animBg="1"/>
      <p:bldP spid="1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100" name="文本框 99"/>
          <p:cNvSpPr txBox="1"/>
          <p:nvPr/>
        </p:nvSpPr>
        <p:spPr>
          <a:xfrm>
            <a:off x="927735" y="741045"/>
            <a:ext cx="9845040" cy="4399915"/>
          </a:xfrm>
          <a:prstGeom prst="rect">
            <a:avLst/>
          </a:prstGeom>
          <a:noFill/>
          <a:ln w="9525">
            <a:noFill/>
          </a:ln>
        </p:spPr>
        <p:txBody>
          <a:bodyPr wrap="square">
            <a:spAutoFit/>
          </a:bodyPr>
          <a:p>
            <a:pPr indent="0"/>
            <a:r>
              <a:rPr lang="en-US" sz="2800">
                <a:latin typeface="Arial" panose="020B0604020202020204" pitchFamily="34" charset="0"/>
                <a:ea typeface="宋体" panose="02010600030101010101" pitchFamily="2" charset="-122"/>
                <a:cs typeface="Arial" panose="020B0604020202020204" pitchFamily="34" charset="0"/>
              </a:rPr>
              <a:t>Choose the right words.  </a:t>
            </a:r>
            <a:r>
              <a:rPr lang="zh-CN" sz="2800">
                <a:latin typeface="Arial" panose="020B0604020202020204" pitchFamily="34" charset="0"/>
                <a:ea typeface="宋体" panose="02010600030101010101" pitchFamily="2" charset="-122"/>
                <a:cs typeface="Arial" panose="020B0604020202020204" pitchFamily="34" charset="0"/>
              </a:rPr>
              <a:t>选择正确的单词填空。</a:t>
            </a:r>
            <a:endParaRPr lang="zh-CN" sz="2800">
              <a:latin typeface="Arial" panose="020B0604020202020204" pitchFamily="34" charset="0"/>
              <a:ea typeface="宋体" panose="02010600030101010101" pitchFamily="2" charset="-122"/>
              <a:cs typeface="Arial" panose="020B0604020202020204" pitchFamily="34" charset="0"/>
            </a:endParaRPr>
          </a:p>
          <a:p>
            <a:pPr indent="0"/>
            <a:endParaRPr lang="en-US" sz="2800">
              <a:latin typeface="Arial" panose="020B0604020202020204" pitchFamily="34" charset="0"/>
              <a:ea typeface="宋体" panose="02010600030101010101" pitchFamily="2" charset="-122"/>
              <a:cs typeface="Arial" panose="020B0604020202020204" pitchFamily="34" charset="0"/>
            </a:endParaRPr>
          </a:p>
          <a:p>
            <a:pPr indent="0"/>
            <a:r>
              <a:rPr lang="en-US" sz="2800">
                <a:solidFill>
                  <a:schemeClr val="tx1"/>
                </a:solidFill>
                <a:latin typeface="Arial" panose="020B0604020202020204" pitchFamily="34" charset="0"/>
                <a:ea typeface="宋体" panose="02010600030101010101" pitchFamily="2" charset="-122"/>
                <a:cs typeface="Arial" panose="020B0604020202020204" pitchFamily="34" charset="0"/>
              </a:rPr>
              <a:t>Tim had an adventure last weekend.He went to ______(fly,explore,swim)the forest with his friend Bob.They _______(caught,found,made)some fish from the river and had a _______(birthday,picnic,party) by the river.____(On,In,At)four o’clock,they started to go back.They couldn’t find the way _______(but,because,and)they lost their map.They went along the river and finally_____(found,got,made)out of the forest.What a day!</a:t>
            </a:r>
            <a:endParaRPr lang="en-US" altLang="en-US" sz="280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3" name="文本框 2"/>
          <p:cNvSpPr txBox="1"/>
          <p:nvPr/>
        </p:nvSpPr>
        <p:spPr>
          <a:xfrm>
            <a:off x="927735" y="2042160"/>
            <a:ext cx="1347470" cy="521970"/>
          </a:xfrm>
          <a:prstGeom prst="rect">
            <a:avLst/>
          </a:prstGeom>
          <a:noFill/>
        </p:spPr>
        <p:txBody>
          <a:bodyPr wrap="none" rtlCol="0" anchor="t">
            <a:spAutoFit/>
          </a:bodyPr>
          <a:p>
            <a:r>
              <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rPr>
              <a:t>explore</a:t>
            </a:r>
            <a:endParaRPr lang="en-US" alt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4" name="文本框 3"/>
          <p:cNvSpPr txBox="1"/>
          <p:nvPr/>
        </p:nvSpPr>
        <p:spPr>
          <a:xfrm>
            <a:off x="993775" y="2389505"/>
            <a:ext cx="1347470" cy="521970"/>
          </a:xfrm>
          <a:prstGeom prst="rect">
            <a:avLst/>
          </a:prstGeom>
          <a:noFill/>
        </p:spPr>
        <p:txBody>
          <a:bodyPr wrap="none" rtlCol="0" anchor="t">
            <a:spAutoFit/>
          </a:bodyPr>
          <a:p>
            <a:pPr algn="l">
              <a:buClrTx/>
              <a:buSzTx/>
              <a:buFontTx/>
            </a:pPr>
            <a:r>
              <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rPr>
              <a:t>caught</a:t>
            </a:r>
            <a:endPar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5" name="文本框 4"/>
          <p:cNvSpPr txBox="1"/>
          <p:nvPr/>
        </p:nvSpPr>
        <p:spPr>
          <a:xfrm>
            <a:off x="2219325" y="2911475"/>
            <a:ext cx="1210310" cy="521970"/>
          </a:xfrm>
          <a:prstGeom prst="rect">
            <a:avLst/>
          </a:prstGeom>
          <a:noFill/>
        </p:spPr>
        <p:txBody>
          <a:bodyPr wrap="none" rtlCol="0" anchor="t">
            <a:spAutoFit/>
          </a:bodyPr>
          <a:p>
            <a:pPr algn="l">
              <a:buClrTx/>
              <a:buSzTx/>
              <a:buFontTx/>
            </a:pPr>
            <a:r>
              <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rPr>
              <a:t>picnic</a:t>
            </a:r>
            <a:endPar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6" name="文本框 5"/>
          <p:cNvSpPr txBox="1"/>
          <p:nvPr/>
        </p:nvSpPr>
        <p:spPr>
          <a:xfrm>
            <a:off x="1783715" y="3309620"/>
            <a:ext cx="557530" cy="521970"/>
          </a:xfrm>
          <a:prstGeom prst="rect">
            <a:avLst/>
          </a:prstGeom>
          <a:noFill/>
        </p:spPr>
        <p:txBody>
          <a:bodyPr wrap="none" rtlCol="0" anchor="t">
            <a:spAutoFit/>
          </a:bodyPr>
          <a:p>
            <a:pPr algn="l">
              <a:buClrTx/>
              <a:buSzTx/>
              <a:buFontTx/>
            </a:pPr>
            <a:r>
              <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rPr>
              <a:t>At</a:t>
            </a:r>
            <a:endPar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7" name="文本框 6"/>
          <p:cNvSpPr txBox="1"/>
          <p:nvPr/>
        </p:nvSpPr>
        <p:spPr>
          <a:xfrm>
            <a:off x="4283710" y="3680460"/>
            <a:ext cx="1604645" cy="521970"/>
          </a:xfrm>
          <a:prstGeom prst="rect">
            <a:avLst/>
          </a:prstGeom>
          <a:noFill/>
        </p:spPr>
        <p:txBody>
          <a:bodyPr wrap="none" rtlCol="0" anchor="t">
            <a:spAutoFit/>
          </a:bodyPr>
          <a:p>
            <a:pPr algn="l">
              <a:buClrTx/>
              <a:buSzTx/>
              <a:buFontTx/>
            </a:pPr>
            <a:r>
              <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rPr>
              <a:t>because</a:t>
            </a:r>
            <a:endPar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8" name="文本框 7"/>
          <p:cNvSpPr txBox="1"/>
          <p:nvPr/>
        </p:nvSpPr>
        <p:spPr>
          <a:xfrm>
            <a:off x="2053590" y="4618990"/>
            <a:ext cx="735330" cy="521970"/>
          </a:xfrm>
          <a:prstGeom prst="rect">
            <a:avLst/>
          </a:prstGeom>
          <a:noFill/>
        </p:spPr>
        <p:txBody>
          <a:bodyPr wrap="none" rtlCol="0" anchor="t">
            <a:spAutoFit/>
          </a:bodyPr>
          <a:p>
            <a:r>
              <a:rPr lang="en-US" sz="2800">
                <a:solidFill>
                  <a:srgbClr val="FF0000"/>
                </a:solidFill>
                <a:latin typeface="Arial" panose="020B0604020202020204" pitchFamily="34" charset="0"/>
                <a:ea typeface="宋体" panose="02010600030101010101" pitchFamily="2" charset="-122"/>
                <a:cs typeface="Arial" panose="020B0604020202020204" pitchFamily="34" charset="0"/>
                <a:sym typeface="+mn-ea"/>
              </a:rPr>
              <a:t>got</a:t>
            </a:r>
            <a:endParaRPr lang="en-US" altLang="en-US" sz="28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3" name="文本框 2"/>
          <p:cNvSpPr txBox="1"/>
          <p:nvPr/>
        </p:nvSpPr>
        <p:spPr>
          <a:xfrm>
            <a:off x="1621790" y="409575"/>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想做某事</a:t>
            </a:r>
            <a:endParaRPr lang="zh-CN" altLang="en-US" sz="2800">
              <a:latin typeface="宋体" panose="02010600030101010101" pitchFamily="2" charset="-122"/>
              <a:ea typeface="宋体" panose="02010600030101010101" pitchFamily="2" charset="-122"/>
            </a:endParaRPr>
          </a:p>
        </p:txBody>
      </p:sp>
      <p:sp>
        <p:nvSpPr>
          <p:cNvPr id="4" name="文本框 3"/>
          <p:cNvSpPr txBox="1"/>
          <p:nvPr/>
        </p:nvSpPr>
        <p:spPr>
          <a:xfrm>
            <a:off x="1621790" y="931545"/>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搭建营地</a:t>
            </a:r>
            <a:endParaRPr lang="zh-CN" altLang="en-US" sz="2800">
              <a:latin typeface="宋体" panose="02010600030101010101" pitchFamily="2" charset="-122"/>
              <a:ea typeface="宋体" panose="02010600030101010101" pitchFamily="2" charset="-122"/>
            </a:endParaRPr>
          </a:p>
        </p:txBody>
      </p:sp>
      <p:sp>
        <p:nvSpPr>
          <p:cNvPr id="5" name="文本框 4"/>
          <p:cNvSpPr txBox="1"/>
          <p:nvPr/>
        </p:nvSpPr>
        <p:spPr>
          <a:xfrm>
            <a:off x="1621790" y="1453515"/>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捉鱼</a:t>
            </a:r>
            <a:endParaRPr lang="zh-CN" altLang="en-US" sz="2800">
              <a:latin typeface="宋体" panose="02010600030101010101" pitchFamily="2" charset="-122"/>
              <a:ea typeface="宋体" panose="02010600030101010101" pitchFamily="2" charset="-122"/>
            </a:endParaRPr>
          </a:p>
        </p:txBody>
      </p:sp>
      <p:sp>
        <p:nvSpPr>
          <p:cNvPr id="6" name="文本框 5"/>
          <p:cNvSpPr txBox="1"/>
          <p:nvPr/>
        </p:nvSpPr>
        <p:spPr>
          <a:xfrm>
            <a:off x="1621790" y="2026920"/>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喝水</a:t>
            </a:r>
            <a:endParaRPr lang="zh-CN" altLang="en-US" sz="2800">
              <a:latin typeface="宋体" panose="02010600030101010101" pitchFamily="2" charset="-122"/>
              <a:ea typeface="宋体" panose="02010600030101010101" pitchFamily="2" charset="-122"/>
            </a:endParaRPr>
          </a:p>
        </p:txBody>
      </p:sp>
      <p:sp>
        <p:nvSpPr>
          <p:cNvPr id="7" name="文本框 6"/>
          <p:cNvSpPr txBox="1"/>
          <p:nvPr/>
        </p:nvSpPr>
        <p:spPr>
          <a:xfrm>
            <a:off x="1637665" y="2548890"/>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不得不做</a:t>
            </a:r>
            <a:endParaRPr lang="zh-CN" altLang="en-US" sz="2800">
              <a:latin typeface="宋体" panose="02010600030101010101" pitchFamily="2" charset="-122"/>
              <a:ea typeface="宋体" panose="02010600030101010101" pitchFamily="2" charset="-122"/>
            </a:endParaRPr>
          </a:p>
        </p:txBody>
      </p:sp>
      <p:sp>
        <p:nvSpPr>
          <p:cNvPr id="8" name="文本框 7"/>
          <p:cNvSpPr txBox="1"/>
          <p:nvPr/>
        </p:nvSpPr>
        <p:spPr>
          <a:xfrm>
            <a:off x="1637665" y="3054985"/>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一些</a:t>
            </a:r>
            <a:endParaRPr lang="zh-CN" altLang="en-US" sz="2800">
              <a:latin typeface="宋体" panose="02010600030101010101" pitchFamily="2" charset="-122"/>
              <a:ea typeface="宋体" panose="02010600030101010101" pitchFamily="2" charset="-122"/>
            </a:endParaRPr>
          </a:p>
        </p:txBody>
      </p:sp>
      <p:sp>
        <p:nvSpPr>
          <p:cNvPr id="9" name="文本框 8"/>
          <p:cNvSpPr txBox="1"/>
          <p:nvPr/>
        </p:nvSpPr>
        <p:spPr>
          <a:xfrm>
            <a:off x="1637665" y="3644900"/>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寻找帮助</a:t>
            </a:r>
            <a:endParaRPr lang="zh-CN" altLang="en-US" sz="2800">
              <a:latin typeface="宋体" panose="02010600030101010101" pitchFamily="2" charset="-122"/>
              <a:ea typeface="宋体" panose="02010600030101010101" pitchFamily="2" charset="-122"/>
            </a:endParaRPr>
          </a:p>
        </p:txBody>
      </p:sp>
      <p:sp>
        <p:nvSpPr>
          <p:cNvPr id="10" name="文本框 9"/>
          <p:cNvSpPr txBox="1"/>
          <p:nvPr/>
        </p:nvSpPr>
        <p:spPr>
          <a:xfrm>
            <a:off x="1637665" y="4166870"/>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回去</a:t>
            </a:r>
            <a:endParaRPr lang="zh-CN" altLang="en-US" sz="2800">
              <a:latin typeface="宋体" panose="02010600030101010101" pitchFamily="2" charset="-122"/>
              <a:ea typeface="宋体" panose="02010600030101010101" pitchFamily="2" charset="-122"/>
            </a:endParaRPr>
          </a:p>
        </p:txBody>
      </p:sp>
      <p:sp>
        <p:nvSpPr>
          <p:cNvPr id="11" name="文本框 10"/>
          <p:cNvSpPr txBox="1"/>
          <p:nvPr/>
        </p:nvSpPr>
        <p:spPr>
          <a:xfrm>
            <a:off x="1637665" y="4688840"/>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回某地</a:t>
            </a:r>
            <a:endParaRPr lang="zh-CN" altLang="en-US" sz="2800">
              <a:latin typeface="宋体" panose="02010600030101010101" pitchFamily="2" charset="-122"/>
              <a:ea typeface="宋体" panose="02010600030101010101" pitchFamily="2" charset="-122"/>
            </a:endParaRPr>
          </a:p>
        </p:txBody>
      </p:sp>
      <p:sp>
        <p:nvSpPr>
          <p:cNvPr id="12" name="文本框 11"/>
          <p:cNvSpPr txBox="1"/>
          <p:nvPr/>
        </p:nvSpPr>
        <p:spPr>
          <a:xfrm>
            <a:off x="1637665" y="5210810"/>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rPr>
              <a:t>回家</a:t>
            </a:r>
            <a:endParaRPr lang="zh-CN" altLang="en-US" sz="2800">
              <a:latin typeface="宋体" panose="02010600030101010101" pitchFamily="2" charset="-122"/>
              <a:ea typeface="宋体" panose="02010600030101010101" pitchFamily="2" charset="-122"/>
            </a:endParaRPr>
          </a:p>
        </p:txBody>
      </p:sp>
      <p:sp>
        <p:nvSpPr>
          <p:cNvPr id="13" name="文本框 12"/>
          <p:cNvSpPr txBox="1"/>
          <p:nvPr/>
        </p:nvSpPr>
        <p:spPr>
          <a:xfrm>
            <a:off x="1637665" y="5716905"/>
            <a:ext cx="3284855" cy="521970"/>
          </a:xfrm>
          <a:prstGeom prst="rect">
            <a:avLst/>
          </a:prstGeom>
          <a:noFill/>
        </p:spPr>
        <p:txBody>
          <a:bodyPr wrap="square" rtlCol="0">
            <a:spAutoFit/>
          </a:bodyPr>
          <a:p>
            <a:r>
              <a:rPr lang="zh-CN" altLang="en-US" sz="2800">
                <a:latin typeface="宋体" panose="02010600030101010101" pitchFamily="2" charset="-122"/>
                <a:ea typeface="宋体" panose="02010600030101010101" pitchFamily="2" charset="-122"/>
                <a:cs typeface="宋体" panose="02010600030101010101" pitchFamily="2" charset="-122"/>
              </a:rPr>
              <a:t>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的开始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4765040" y="388620"/>
            <a:ext cx="3284855" cy="521970"/>
          </a:xfrm>
          <a:prstGeom prst="rect">
            <a:avLst/>
          </a:prstGeom>
          <a:noFill/>
        </p:spPr>
        <p:txBody>
          <a:bodyPr wrap="square" rtlCol="0">
            <a:spAutoFit/>
          </a:bodyPr>
          <a:p>
            <a:r>
              <a:rPr lang="en-US" altLang="zh-CN" sz="2800" b="1">
                <a:solidFill>
                  <a:srgbClr val="FF0000"/>
                </a:solidFill>
                <a:latin typeface="Arial" panose="020B0604020202020204" pitchFamily="34" charset="0"/>
                <a:cs typeface="Arial" panose="020B0604020202020204" pitchFamily="34" charset="0"/>
              </a:rPr>
              <a:t>want to do</a:t>
            </a:r>
            <a:endParaRPr lang="en-US" altLang="zh-CN" sz="2800" b="1">
              <a:solidFill>
                <a:srgbClr val="FF0000"/>
              </a:solidFill>
              <a:latin typeface="Arial" panose="020B0604020202020204" pitchFamily="34" charset="0"/>
              <a:cs typeface="Arial" panose="020B0604020202020204" pitchFamily="34" charset="0"/>
            </a:endParaRPr>
          </a:p>
        </p:txBody>
      </p:sp>
      <p:sp>
        <p:nvSpPr>
          <p:cNvPr id="15" name="文本框 14"/>
          <p:cNvSpPr txBox="1"/>
          <p:nvPr/>
        </p:nvSpPr>
        <p:spPr>
          <a:xfrm>
            <a:off x="4780915" y="1010285"/>
            <a:ext cx="3284855" cy="521970"/>
          </a:xfrm>
          <a:prstGeom prst="rect">
            <a:avLst/>
          </a:prstGeom>
          <a:noFill/>
        </p:spPr>
        <p:txBody>
          <a:bodyPr wrap="square" rtlCol="0">
            <a:spAutoFit/>
          </a:bodyPr>
          <a:p>
            <a:pPr algn="l"/>
            <a:r>
              <a:rPr lang="en-US" altLang="zh-CN" sz="2800" b="1">
                <a:solidFill>
                  <a:srgbClr val="FF0000"/>
                </a:solidFill>
                <a:latin typeface="Arial" panose="020B0604020202020204" pitchFamily="34" charset="0"/>
                <a:cs typeface="Arial" panose="020B0604020202020204" pitchFamily="34" charset="0"/>
              </a:rPr>
              <a:t>make a camp</a:t>
            </a:r>
            <a:endParaRPr lang="en-US" altLang="zh-CN" sz="2800" b="1">
              <a:solidFill>
                <a:srgbClr val="FF0000"/>
              </a:solidFill>
              <a:latin typeface="Arial" panose="020B0604020202020204" pitchFamily="34" charset="0"/>
              <a:cs typeface="Arial" panose="020B0604020202020204" pitchFamily="34" charset="0"/>
            </a:endParaRPr>
          </a:p>
        </p:txBody>
      </p:sp>
      <p:sp>
        <p:nvSpPr>
          <p:cNvPr id="16" name="文本框 15"/>
          <p:cNvSpPr txBox="1"/>
          <p:nvPr/>
        </p:nvSpPr>
        <p:spPr>
          <a:xfrm>
            <a:off x="4780915" y="1504950"/>
            <a:ext cx="3284855" cy="521970"/>
          </a:xfrm>
          <a:prstGeom prst="rect">
            <a:avLst/>
          </a:prstGeom>
          <a:noFill/>
        </p:spPr>
        <p:txBody>
          <a:bodyPr wrap="square" rtlCol="0">
            <a:spAutoFit/>
          </a:bodyPr>
          <a:p>
            <a:pPr algn="l"/>
            <a:r>
              <a:rPr lang="en-US" altLang="zh-CN" sz="2800" b="1">
                <a:solidFill>
                  <a:srgbClr val="FF0000"/>
                </a:solidFill>
                <a:latin typeface="Arial" panose="020B0604020202020204" pitchFamily="34" charset="0"/>
                <a:cs typeface="Arial" panose="020B0604020202020204" pitchFamily="34" charset="0"/>
              </a:rPr>
              <a:t>catch fish</a:t>
            </a:r>
            <a:endParaRPr lang="en-US" altLang="zh-CN" sz="2800" b="1">
              <a:solidFill>
                <a:srgbClr val="FF0000"/>
              </a:solidFill>
              <a:latin typeface="Arial" panose="020B0604020202020204" pitchFamily="34" charset="0"/>
              <a:cs typeface="Arial" panose="020B0604020202020204" pitchFamily="34" charset="0"/>
            </a:endParaRPr>
          </a:p>
        </p:txBody>
      </p:sp>
      <p:sp>
        <p:nvSpPr>
          <p:cNvPr id="17" name="文本框 16"/>
          <p:cNvSpPr txBox="1"/>
          <p:nvPr/>
        </p:nvSpPr>
        <p:spPr>
          <a:xfrm>
            <a:off x="4765040" y="2026920"/>
            <a:ext cx="3284855" cy="521970"/>
          </a:xfrm>
          <a:prstGeom prst="rect">
            <a:avLst/>
          </a:prstGeom>
          <a:noFill/>
        </p:spPr>
        <p:txBody>
          <a:bodyPr wrap="square" rtlCol="0">
            <a:spAutoFit/>
          </a:bodyPr>
          <a:p>
            <a:pPr algn="l"/>
            <a:r>
              <a:rPr lang="en-US" altLang="zh-CN" sz="2800" b="1">
                <a:solidFill>
                  <a:srgbClr val="FF0000"/>
                </a:solidFill>
                <a:latin typeface="Arial" panose="020B0604020202020204" pitchFamily="34" charset="0"/>
                <a:cs typeface="Arial" panose="020B0604020202020204" pitchFamily="34" charset="0"/>
              </a:rPr>
              <a:t>drink water</a:t>
            </a:r>
            <a:endParaRPr lang="en-US" altLang="zh-CN" sz="2800" b="1">
              <a:solidFill>
                <a:srgbClr val="FF0000"/>
              </a:solidFill>
              <a:latin typeface="Arial" panose="020B0604020202020204" pitchFamily="34" charset="0"/>
              <a:cs typeface="Arial" panose="020B0604020202020204" pitchFamily="34" charset="0"/>
            </a:endParaRPr>
          </a:p>
        </p:txBody>
      </p:sp>
      <p:sp>
        <p:nvSpPr>
          <p:cNvPr id="18" name="文本框 17"/>
          <p:cNvSpPr txBox="1"/>
          <p:nvPr/>
        </p:nvSpPr>
        <p:spPr>
          <a:xfrm>
            <a:off x="4765040" y="2548890"/>
            <a:ext cx="3284855" cy="521970"/>
          </a:xfrm>
          <a:prstGeom prst="rect">
            <a:avLst/>
          </a:prstGeom>
          <a:noFill/>
        </p:spPr>
        <p:txBody>
          <a:bodyPr wrap="square" rtlCol="0">
            <a:spAutoFit/>
          </a:bodyPr>
          <a:p>
            <a:pPr algn="l"/>
            <a:r>
              <a:rPr lang="en-US" altLang="zh-CN" sz="2800" b="1">
                <a:solidFill>
                  <a:srgbClr val="FF0000"/>
                </a:solidFill>
                <a:latin typeface="Arial" panose="020B0604020202020204" pitchFamily="34" charset="0"/>
                <a:cs typeface="Arial" panose="020B0604020202020204" pitchFamily="34" charset="0"/>
              </a:rPr>
              <a:t>have to do</a:t>
            </a:r>
            <a:endParaRPr lang="en-US" altLang="zh-CN" sz="2800" b="1">
              <a:solidFill>
                <a:srgbClr val="FF0000"/>
              </a:solidFill>
              <a:latin typeface="Arial" panose="020B0604020202020204" pitchFamily="34" charset="0"/>
              <a:cs typeface="Arial" panose="020B0604020202020204" pitchFamily="34" charset="0"/>
            </a:endParaRPr>
          </a:p>
        </p:txBody>
      </p:sp>
      <p:sp>
        <p:nvSpPr>
          <p:cNvPr id="19" name="文本框 18"/>
          <p:cNvSpPr txBox="1"/>
          <p:nvPr/>
        </p:nvSpPr>
        <p:spPr>
          <a:xfrm>
            <a:off x="4780915" y="3122930"/>
            <a:ext cx="3284855" cy="521970"/>
          </a:xfrm>
          <a:prstGeom prst="rect">
            <a:avLst/>
          </a:prstGeom>
          <a:noFill/>
        </p:spPr>
        <p:txBody>
          <a:bodyPr wrap="square" rtlCol="0">
            <a:spAutoFit/>
          </a:bodyPr>
          <a:p>
            <a:pPr algn="l"/>
            <a:r>
              <a:rPr lang="en-US" altLang="zh-CN" sz="2800" b="1">
                <a:solidFill>
                  <a:srgbClr val="FF0000"/>
                </a:solidFill>
                <a:latin typeface="Arial" panose="020B0604020202020204" pitchFamily="34" charset="0"/>
                <a:cs typeface="Arial" panose="020B0604020202020204" pitchFamily="34" charset="0"/>
              </a:rPr>
              <a:t>some of...</a:t>
            </a:r>
            <a:endParaRPr lang="en-US" altLang="zh-CN" sz="2800" b="1">
              <a:solidFill>
                <a:srgbClr val="FF0000"/>
              </a:solidFill>
              <a:latin typeface="Arial" panose="020B0604020202020204" pitchFamily="34" charset="0"/>
              <a:cs typeface="Arial" panose="020B0604020202020204" pitchFamily="34" charset="0"/>
            </a:endParaRPr>
          </a:p>
        </p:txBody>
      </p:sp>
      <p:sp>
        <p:nvSpPr>
          <p:cNvPr id="20" name="文本框 19"/>
          <p:cNvSpPr txBox="1"/>
          <p:nvPr/>
        </p:nvSpPr>
        <p:spPr>
          <a:xfrm>
            <a:off x="4780915" y="3644900"/>
            <a:ext cx="3284855" cy="521970"/>
          </a:xfrm>
          <a:prstGeom prst="rect">
            <a:avLst/>
          </a:prstGeom>
          <a:noFill/>
        </p:spPr>
        <p:txBody>
          <a:bodyPr wrap="square" rtlCol="0">
            <a:spAutoFit/>
          </a:bodyPr>
          <a:p>
            <a:pPr algn="l"/>
            <a:r>
              <a:rPr lang="en-US" altLang="zh-CN" sz="2800" b="1">
                <a:solidFill>
                  <a:srgbClr val="FF0000"/>
                </a:solidFill>
                <a:latin typeface="Arial" panose="020B0604020202020204" pitchFamily="34" charset="0"/>
                <a:cs typeface="Arial" panose="020B0604020202020204" pitchFamily="34" charset="0"/>
              </a:rPr>
              <a:t>find help</a:t>
            </a:r>
            <a:endParaRPr lang="en-US" altLang="zh-CN" sz="2800" b="1">
              <a:solidFill>
                <a:srgbClr val="FF0000"/>
              </a:solidFill>
              <a:latin typeface="Arial" panose="020B0604020202020204" pitchFamily="34" charset="0"/>
              <a:cs typeface="Arial" panose="020B0604020202020204" pitchFamily="34" charset="0"/>
            </a:endParaRPr>
          </a:p>
        </p:txBody>
      </p:sp>
      <p:sp>
        <p:nvSpPr>
          <p:cNvPr id="21" name="文本框 20"/>
          <p:cNvSpPr txBox="1"/>
          <p:nvPr/>
        </p:nvSpPr>
        <p:spPr>
          <a:xfrm>
            <a:off x="4780915" y="4150995"/>
            <a:ext cx="3284855" cy="521970"/>
          </a:xfrm>
          <a:prstGeom prst="rect">
            <a:avLst/>
          </a:prstGeom>
          <a:noFill/>
        </p:spPr>
        <p:txBody>
          <a:bodyPr wrap="square" rtlCol="0">
            <a:spAutoFit/>
          </a:bodyPr>
          <a:p>
            <a:pPr algn="l"/>
            <a:r>
              <a:rPr lang="en-US" altLang="zh-CN" sz="2800" b="1">
                <a:solidFill>
                  <a:srgbClr val="FF0000"/>
                </a:solidFill>
                <a:latin typeface="Arial" panose="020B0604020202020204" pitchFamily="34" charset="0"/>
                <a:cs typeface="Arial" panose="020B0604020202020204" pitchFamily="34" charset="0"/>
              </a:rPr>
              <a:t>go back</a:t>
            </a:r>
            <a:endParaRPr lang="en-US" altLang="zh-CN" sz="2800" b="1">
              <a:solidFill>
                <a:srgbClr val="FF0000"/>
              </a:solidFill>
              <a:latin typeface="Arial" panose="020B0604020202020204" pitchFamily="34" charset="0"/>
              <a:cs typeface="Arial" panose="020B0604020202020204" pitchFamily="34" charset="0"/>
            </a:endParaRPr>
          </a:p>
        </p:txBody>
      </p:sp>
      <p:sp>
        <p:nvSpPr>
          <p:cNvPr id="22" name="文本框 21"/>
          <p:cNvSpPr txBox="1"/>
          <p:nvPr/>
        </p:nvSpPr>
        <p:spPr>
          <a:xfrm>
            <a:off x="4780915" y="4672965"/>
            <a:ext cx="3284855" cy="521970"/>
          </a:xfrm>
          <a:prstGeom prst="rect">
            <a:avLst/>
          </a:prstGeom>
          <a:noFill/>
        </p:spPr>
        <p:txBody>
          <a:bodyPr wrap="square" rtlCol="0">
            <a:spAutoFit/>
          </a:bodyPr>
          <a:p>
            <a:pPr algn="l"/>
            <a:r>
              <a:rPr lang="en-US" altLang="zh-CN" sz="2800" b="1">
                <a:solidFill>
                  <a:srgbClr val="FF0000"/>
                </a:solidFill>
                <a:latin typeface="Arial" panose="020B0604020202020204" pitchFamily="34" charset="0"/>
                <a:cs typeface="Arial" panose="020B0604020202020204" pitchFamily="34" charset="0"/>
              </a:rPr>
              <a:t>go back to</a:t>
            </a:r>
            <a:endParaRPr lang="en-US" altLang="zh-CN" sz="2800" b="1">
              <a:solidFill>
                <a:srgbClr val="FF0000"/>
              </a:solidFill>
              <a:latin typeface="Arial" panose="020B0604020202020204" pitchFamily="34" charset="0"/>
              <a:cs typeface="Arial" panose="020B0604020202020204" pitchFamily="34" charset="0"/>
            </a:endParaRPr>
          </a:p>
        </p:txBody>
      </p:sp>
      <p:sp>
        <p:nvSpPr>
          <p:cNvPr id="23" name="文本框 22"/>
          <p:cNvSpPr txBox="1"/>
          <p:nvPr/>
        </p:nvSpPr>
        <p:spPr>
          <a:xfrm>
            <a:off x="4780915" y="5194935"/>
            <a:ext cx="3284855" cy="521970"/>
          </a:xfrm>
          <a:prstGeom prst="rect">
            <a:avLst/>
          </a:prstGeom>
          <a:noFill/>
        </p:spPr>
        <p:txBody>
          <a:bodyPr wrap="square" rtlCol="0">
            <a:spAutoFit/>
          </a:bodyPr>
          <a:p>
            <a:r>
              <a:rPr lang="en-US" altLang="zh-CN" sz="2800" b="1">
                <a:solidFill>
                  <a:srgbClr val="FF0000"/>
                </a:solidFill>
                <a:latin typeface="Arial" panose="020B0604020202020204" pitchFamily="34" charset="0"/>
                <a:cs typeface="Arial" panose="020B0604020202020204" pitchFamily="34" charset="0"/>
              </a:rPr>
              <a:t>go home</a:t>
            </a:r>
            <a:r>
              <a:rPr lang="en-US" altLang="zh-CN" sz="2800">
                <a:solidFill>
                  <a:srgbClr val="FF0000"/>
                </a:solidFill>
                <a:latin typeface="Arial" panose="020B0604020202020204" pitchFamily="34" charset="0"/>
                <a:cs typeface="Arial" panose="020B0604020202020204" pitchFamily="34" charset="0"/>
              </a:rPr>
              <a:t> </a:t>
            </a:r>
            <a:endParaRPr lang="en-US" altLang="zh-CN" sz="2800">
              <a:solidFill>
                <a:srgbClr val="FF0000"/>
              </a:solidFill>
              <a:latin typeface="Arial" panose="020B0604020202020204" pitchFamily="34" charset="0"/>
              <a:cs typeface="Arial" panose="020B0604020202020204" pitchFamily="34" charset="0"/>
            </a:endParaRPr>
          </a:p>
        </p:txBody>
      </p:sp>
      <p:sp>
        <p:nvSpPr>
          <p:cNvPr id="24" name="文本框 23"/>
          <p:cNvSpPr txBox="1"/>
          <p:nvPr/>
        </p:nvSpPr>
        <p:spPr>
          <a:xfrm>
            <a:off x="4780915" y="5716905"/>
            <a:ext cx="3284855" cy="521970"/>
          </a:xfrm>
          <a:prstGeom prst="rect">
            <a:avLst/>
          </a:prstGeom>
          <a:noFill/>
        </p:spPr>
        <p:txBody>
          <a:bodyPr wrap="square" rtlCol="0">
            <a:spAutoFit/>
          </a:bodyPr>
          <a:p>
            <a:r>
              <a:rPr lang="en-US" altLang="zh-CN" sz="2800" b="1">
                <a:solidFill>
                  <a:srgbClr val="FF0000"/>
                </a:solidFill>
                <a:latin typeface="Arial" panose="020B0604020202020204" pitchFamily="34" charset="0"/>
                <a:cs typeface="Arial" panose="020B0604020202020204" pitchFamily="34" charset="0"/>
              </a:rPr>
              <a:t>the start of</a:t>
            </a:r>
            <a:r>
              <a:rPr lang="en-US" altLang="zh-CN" sz="2800">
                <a:solidFill>
                  <a:srgbClr val="FF0000"/>
                </a:solidFill>
                <a:latin typeface="Arial" panose="020B0604020202020204" pitchFamily="34" charset="0"/>
                <a:cs typeface="Arial" panose="020B0604020202020204" pitchFamily="34" charset="0"/>
              </a:rPr>
              <a:t> </a:t>
            </a:r>
            <a:endParaRPr lang="en-US" altLang="zh-CN" sz="2800">
              <a:solidFill>
                <a:srgbClr val="FF0000"/>
              </a:solidFill>
              <a:latin typeface="Arial" panose="020B0604020202020204" pitchFamily="34" charset="0"/>
              <a:cs typeface="Arial" panose="020B0604020202020204" pitchFamily="34" charset="0"/>
            </a:endParaRPr>
          </a:p>
        </p:txBody>
      </p:sp>
      <p:sp>
        <p:nvSpPr>
          <p:cNvPr id="62466" name="标题 1"/>
          <p:cNvSpPr>
            <a:spLocks noGrp="1"/>
          </p:cNvSpPr>
          <p:nvPr>
            <p:ph type="title"/>
          </p:nvPr>
        </p:nvSpPr>
        <p:spPr>
          <a:xfrm>
            <a:off x="7767955" y="1292543"/>
            <a:ext cx="4040188" cy="682625"/>
          </a:xfrm>
        </p:spPr>
        <p:txBody>
          <a:bodyPr vert="horz" wrap="square" lIns="91440" tIns="45720" rIns="91440" bIns="45720" anchor="b">
            <a:normAutofit fontScale="90000"/>
          </a:bodyPr>
          <a:p>
            <a:r>
              <a:rPr lang="en-US" altLang="zh-CN" dirty="0">
                <a:latin typeface="Arial" panose="020B0604020202020204" pitchFamily="34" charset="0"/>
                <a:cs typeface="Arial" panose="020B0604020202020204" pitchFamily="34" charset="0"/>
              </a:rPr>
              <a:t>PK  </a:t>
            </a:r>
            <a:endParaRPr lang="zh-CN" altLang="en-US"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amond(i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amond(i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amond(i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diamond(in)">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diamond(in)">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diamond(i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diamond(in)">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diamond(in)">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diamond(in)">
                                      <p:cBhvr>
                                        <p:cTn id="5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print">
            <a:extLst>
              <a:ext uri="{28A0092B-C50C-407E-A947-70E740481C1C}">
                <a14:useLocalDpi xmlns:a14="http://schemas.microsoft.com/office/drawing/2010/main" val="0"/>
              </a:ext>
            </a:extLst>
          </a:blip>
          <a:srcRect t="18630" b="10194"/>
          <a:stretch>
            <a:fillRect/>
          </a:stretch>
        </p:blipFill>
        <p:spPr>
          <a:xfrm rot="20819374">
            <a:off x="9017754" y="3852310"/>
            <a:ext cx="2557275" cy="2366208"/>
          </a:xfrm>
          <a:prstGeom prst="rect">
            <a:avLst/>
          </a:prstGeom>
        </p:spPr>
      </p:pic>
      <p:sp>
        <p:nvSpPr>
          <p:cNvPr id="28" name="任意多边形: 形状 27"/>
          <p:cNvSpPr/>
          <p:nvPr/>
        </p:nvSpPr>
        <p:spPr>
          <a:xfrm>
            <a:off x="4971415" y="3074670"/>
            <a:ext cx="3338830" cy="1217295"/>
          </a:xfrm>
          <a:custGeom>
            <a:avLst/>
            <a:gdLst>
              <a:gd name="connsiteX0" fmla="*/ 36774 w 10606444"/>
              <a:gd name="connsiteY0" fmla="*/ 906177 h 6795989"/>
              <a:gd name="connsiteX1" fmla="*/ 916 w 10606444"/>
              <a:gd name="connsiteY1" fmla="*/ 1919189 h 6795989"/>
              <a:gd name="connsiteX2" fmla="*/ 63669 w 10606444"/>
              <a:gd name="connsiteY2" fmla="*/ 2869448 h 6795989"/>
              <a:gd name="connsiteX3" fmla="*/ 81598 w 10606444"/>
              <a:gd name="connsiteY3" fmla="*/ 3541801 h 6795989"/>
              <a:gd name="connsiteX4" fmla="*/ 54704 w 10606444"/>
              <a:gd name="connsiteY4" fmla="*/ 5289919 h 6795989"/>
              <a:gd name="connsiteX5" fmla="*/ 45739 w 10606444"/>
              <a:gd name="connsiteY5" fmla="*/ 6383613 h 6795989"/>
              <a:gd name="connsiteX6" fmla="*/ 467080 w 10606444"/>
              <a:gd name="connsiteY6" fmla="*/ 6697377 h 6795989"/>
              <a:gd name="connsiteX7" fmla="*/ 1489057 w 10606444"/>
              <a:gd name="connsiteY7" fmla="*/ 6643589 h 6795989"/>
              <a:gd name="connsiteX8" fmla="*/ 2815833 w 10606444"/>
              <a:gd name="connsiteY8" fmla="*/ 6580836 h 6795989"/>
              <a:gd name="connsiteX9" fmla="*/ 4850821 w 10606444"/>
              <a:gd name="connsiteY9" fmla="*/ 6795989 h 6795989"/>
              <a:gd name="connsiteX10" fmla="*/ 7091998 w 10606444"/>
              <a:gd name="connsiteY10" fmla="*/ 6715307 h 6795989"/>
              <a:gd name="connsiteX11" fmla="*/ 8418774 w 10606444"/>
              <a:gd name="connsiteY11" fmla="*/ 6688413 h 6795989"/>
              <a:gd name="connsiteX12" fmla="*/ 9862092 w 10606444"/>
              <a:gd name="connsiteY12" fmla="*/ 6661519 h 6795989"/>
              <a:gd name="connsiteX13" fmla="*/ 10408939 w 10606444"/>
              <a:gd name="connsiteY13" fmla="*/ 6607730 h 6795989"/>
              <a:gd name="connsiteX14" fmla="*/ 10606163 w 10606444"/>
              <a:gd name="connsiteY14" fmla="*/ 6114672 h 6795989"/>
              <a:gd name="connsiteX15" fmla="*/ 10453763 w 10606444"/>
              <a:gd name="connsiteY15" fmla="*/ 4698248 h 6795989"/>
              <a:gd name="connsiteX16" fmla="*/ 10507551 w 10606444"/>
              <a:gd name="connsiteY16" fmla="*/ 2977024 h 6795989"/>
              <a:gd name="connsiteX17" fmla="*/ 10588233 w 10606444"/>
              <a:gd name="connsiteY17" fmla="*/ 1076507 h 6795989"/>
              <a:gd name="connsiteX18" fmla="*/ 10525480 w 10606444"/>
              <a:gd name="connsiteY18" fmla="*/ 305542 h 6795989"/>
              <a:gd name="connsiteX19" fmla="*/ 10104139 w 10606444"/>
              <a:gd name="connsiteY19" fmla="*/ 108319 h 6795989"/>
              <a:gd name="connsiteX20" fmla="*/ 9566257 w 10606444"/>
              <a:gd name="connsiteY20" fmla="*/ 144177 h 6795989"/>
              <a:gd name="connsiteX21" fmla="*/ 8347057 w 10606444"/>
              <a:gd name="connsiteY21" fmla="*/ 144177 h 6795989"/>
              <a:gd name="connsiteX22" fmla="*/ 6374821 w 10606444"/>
              <a:gd name="connsiteY22" fmla="*/ 90389 h 6795989"/>
              <a:gd name="connsiteX23" fmla="*/ 5191480 w 10606444"/>
              <a:gd name="connsiteY23" fmla="*/ 742 h 6795989"/>
              <a:gd name="connsiteX24" fmla="*/ 3730233 w 10606444"/>
              <a:gd name="connsiteY24" fmla="*/ 144177 h 6795989"/>
              <a:gd name="connsiteX25" fmla="*/ 1282869 w 10606444"/>
              <a:gd name="connsiteY25" fmla="*/ 135213 h 6795989"/>
              <a:gd name="connsiteX26" fmla="*/ 592586 w 10606444"/>
              <a:gd name="connsiteY26" fmla="*/ 144177 h 6795989"/>
              <a:gd name="connsiteX27" fmla="*/ 171245 w 10606444"/>
              <a:gd name="connsiteY27" fmla="*/ 413119 h 6795989"/>
              <a:gd name="connsiteX28" fmla="*/ 36774 w 10606444"/>
              <a:gd name="connsiteY28" fmla="*/ 906177 h 679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606444" h="6795989">
                <a:moveTo>
                  <a:pt x="36774" y="906177"/>
                </a:moveTo>
                <a:cubicBezTo>
                  <a:pt x="8386" y="1157189"/>
                  <a:pt x="-3566" y="1591977"/>
                  <a:pt x="916" y="1919189"/>
                </a:cubicBezTo>
                <a:cubicBezTo>
                  <a:pt x="5398" y="2246401"/>
                  <a:pt x="50222" y="2599013"/>
                  <a:pt x="63669" y="2869448"/>
                </a:cubicBezTo>
                <a:cubicBezTo>
                  <a:pt x="77116" y="3139883"/>
                  <a:pt x="83092" y="3138389"/>
                  <a:pt x="81598" y="3541801"/>
                </a:cubicBezTo>
                <a:cubicBezTo>
                  <a:pt x="80104" y="3945213"/>
                  <a:pt x="60681" y="4816284"/>
                  <a:pt x="54704" y="5289919"/>
                </a:cubicBezTo>
                <a:cubicBezTo>
                  <a:pt x="48728" y="5763554"/>
                  <a:pt x="-22990" y="6149037"/>
                  <a:pt x="45739" y="6383613"/>
                </a:cubicBezTo>
                <a:cubicBezTo>
                  <a:pt x="114468" y="6618189"/>
                  <a:pt x="226527" y="6654048"/>
                  <a:pt x="467080" y="6697377"/>
                </a:cubicBezTo>
                <a:cubicBezTo>
                  <a:pt x="707633" y="6740706"/>
                  <a:pt x="1489057" y="6643589"/>
                  <a:pt x="1489057" y="6643589"/>
                </a:cubicBezTo>
                <a:cubicBezTo>
                  <a:pt x="1880516" y="6624166"/>
                  <a:pt x="2255539" y="6555436"/>
                  <a:pt x="2815833" y="6580836"/>
                </a:cubicBezTo>
                <a:cubicBezTo>
                  <a:pt x="3376127" y="6606236"/>
                  <a:pt x="4138127" y="6773577"/>
                  <a:pt x="4850821" y="6795989"/>
                </a:cubicBezTo>
                <a:lnTo>
                  <a:pt x="7091998" y="6715307"/>
                </a:lnTo>
                <a:lnTo>
                  <a:pt x="8418774" y="6688413"/>
                </a:lnTo>
                <a:lnTo>
                  <a:pt x="9862092" y="6661519"/>
                </a:lnTo>
                <a:cubicBezTo>
                  <a:pt x="10193786" y="6648072"/>
                  <a:pt x="10284927" y="6698871"/>
                  <a:pt x="10408939" y="6607730"/>
                </a:cubicBezTo>
                <a:cubicBezTo>
                  <a:pt x="10532951" y="6516589"/>
                  <a:pt x="10598692" y="6432919"/>
                  <a:pt x="10606163" y="6114672"/>
                </a:cubicBezTo>
                <a:cubicBezTo>
                  <a:pt x="10613634" y="5796425"/>
                  <a:pt x="10470198" y="5221189"/>
                  <a:pt x="10453763" y="4698248"/>
                </a:cubicBezTo>
                <a:cubicBezTo>
                  <a:pt x="10437328" y="4175307"/>
                  <a:pt x="10485139" y="3580648"/>
                  <a:pt x="10507551" y="2977024"/>
                </a:cubicBezTo>
                <a:cubicBezTo>
                  <a:pt x="10529963" y="2373401"/>
                  <a:pt x="10585245" y="1521754"/>
                  <a:pt x="10588233" y="1076507"/>
                </a:cubicBezTo>
                <a:cubicBezTo>
                  <a:pt x="10591221" y="631260"/>
                  <a:pt x="10606162" y="466907"/>
                  <a:pt x="10525480" y="305542"/>
                </a:cubicBezTo>
                <a:cubicBezTo>
                  <a:pt x="10444798" y="144177"/>
                  <a:pt x="10264009" y="135213"/>
                  <a:pt x="10104139" y="108319"/>
                </a:cubicBezTo>
                <a:cubicBezTo>
                  <a:pt x="9944269" y="81425"/>
                  <a:pt x="9859104" y="138201"/>
                  <a:pt x="9566257" y="144177"/>
                </a:cubicBezTo>
                <a:cubicBezTo>
                  <a:pt x="9273410" y="150153"/>
                  <a:pt x="8878963" y="153142"/>
                  <a:pt x="8347057" y="144177"/>
                </a:cubicBezTo>
                <a:cubicBezTo>
                  <a:pt x="7815151" y="135212"/>
                  <a:pt x="6900750" y="114295"/>
                  <a:pt x="6374821" y="90389"/>
                </a:cubicBezTo>
                <a:cubicBezTo>
                  <a:pt x="5848892" y="66483"/>
                  <a:pt x="5632245" y="-8223"/>
                  <a:pt x="5191480" y="742"/>
                </a:cubicBezTo>
                <a:cubicBezTo>
                  <a:pt x="4750715" y="9707"/>
                  <a:pt x="4381668" y="121765"/>
                  <a:pt x="3730233" y="144177"/>
                </a:cubicBezTo>
                <a:cubicBezTo>
                  <a:pt x="3078798" y="166589"/>
                  <a:pt x="1805810" y="135213"/>
                  <a:pt x="1282869" y="135213"/>
                </a:cubicBezTo>
                <a:cubicBezTo>
                  <a:pt x="759928" y="135213"/>
                  <a:pt x="777857" y="97859"/>
                  <a:pt x="592586" y="144177"/>
                </a:cubicBezTo>
                <a:cubicBezTo>
                  <a:pt x="407315" y="190495"/>
                  <a:pt x="263880" y="283131"/>
                  <a:pt x="171245" y="413119"/>
                </a:cubicBezTo>
                <a:cubicBezTo>
                  <a:pt x="78610" y="543107"/>
                  <a:pt x="65162" y="655165"/>
                  <a:pt x="36774" y="906177"/>
                </a:cubicBezTo>
                <a:close/>
              </a:path>
            </a:pathLst>
          </a:custGeom>
          <a:solidFill>
            <a:srgbClr val="52CAC1"/>
          </a:solidFill>
          <a:ln w="19050">
            <a:no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a:latin typeface="Arial" panose="020B0604020202020204" pitchFamily="34" charset="0"/>
                <a:cs typeface="Arial" panose="020B0604020202020204" pitchFamily="34" charset="0"/>
                <a:sym typeface="+mn-ea"/>
              </a:rPr>
              <a:t>Thanks</a:t>
            </a:r>
            <a:endParaRPr lang="en-US" altLang="zh-CN" sz="6600" dirty="0">
              <a:latin typeface="Arial" panose="020B0604020202020204" pitchFamily="34" charset="0"/>
              <a:cs typeface="Arial" panose="020B0604020202020204" pitchFamily="34" charset="0"/>
              <a:sym typeface="+mn-ea"/>
            </a:endParaRPr>
          </a:p>
        </p:txBody>
      </p:sp>
      <p:sp>
        <p:nvSpPr>
          <p:cNvPr id="27" name="矩形 26"/>
          <p:cNvSpPr/>
          <p:nvPr/>
        </p:nvSpPr>
        <p:spPr>
          <a:xfrm>
            <a:off x="4790649" y="2630498"/>
            <a:ext cx="4878259" cy="369332"/>
          </a:xfrm>
          <a:prstGeom prst="rect">
            <a:avLst/>
          </a:prstGeom>
        </p:spPr>
        <p:txBody>
          <a:bodyPr wrap="none">
            <a:spAutoFit/>
          </a:bodyPr>
          <a:lstStyle/>
          <a:p>
            <a:r>
              <a:rPr lang="en-US" altLang="zh-CN">
                <a:solidFill>
                  <a:schemeClr val="tx1">
                    <a:lumMod val="50000"/>
                    <a:lumOff val="50000"/>
                  </a:schemeClr>
                </a:solidFill>
              </a:rPr>
              <a:t>THANK YOU FOR YOUR ATTENTION</a:t>
            </a:r>
            <a:endParaRPr lang="zh-CN" altLang="en-US" dirty="0">
              <a:solidFill>
                <a:schemeClr val="tx1">
                  <a:lumMod val="50000"/>
                  <a:lumOff val="50000"/>
                </a:schemeClr>
              </a:solidFill>
            </a:endParaRPr>
          </a:p>
        </p:txBody>
      </p:sp>
      <p:sp>
        <p:nvSpPr>
          <p:cNvPr id="30" name="任意多边形: 形状 29"/>
          <p:cNvSpPr/>
          <p:nvPr/>
        </p:nvSpPr>
        <p:spPr>
          <a:xfrm>
            <a:off x="4971415" y="3074670"/>
            <a:ext cx="3338830" cy="1116965"/>
          </a:xfrm>
          <a:custGeom>
            <a:avLst/>
            <a:gdLst>
              <a:gd name="connsiteX0" fmla="*/ 36774 w 10606444"/>
              <a:gd name="connsiteY0" fmla="*/ 906177 h 6795989"/>
              <a:gd name="connsiteX1" fmla="*/ 916 w 10606444"/>
              <a:gd name="connsiteY1" fmla="*/ 1919189 h 6795989"/>
              <a:gd name="connsiteX2" fmla="*/ 63669 w 10606444"/>
              <a:gd name="connsiteY2" fmla="*/ 2869448 h 6795989"/>
              <a:gd name="connsiteX3" fmla="*/ 81598 w 10606444"/>
              <a:gd name="connsiteY3" fmla="*/ 3541801 h 6795989"/>
              <a:gd name="connsiteX4" fmla="*/ 54704 w 10606444"/>
              <a:gd name="connsiteY4" fmla="*/ 5289919 h 6795989"/>
              <a:gd name="connsiteX5" fmla="*/ 45739 w 10606444"/>
              <a:gd name="connsiteY5" fmla="*/ 6383613 h 6795989"/>
              <a:gd name="connsiteX6" fmla="*/ 467080 w 10606444"/>
              <a:gd name="connsiteY6" fmla="*/ 6697377 h 6795989"/>
              <a:gd name="connsiteX7" fmla="*/ 1489057 w 10606444"/>
              <a:gd name="connsiteY7" fmla="*/ 6643589 h 6795989"/>
              <a:gd name="connsiteX8" fmla="*/ 2815833 w 10606444"/>
              <a:gd name="connsiteY8" fmla="*/ 6580836 h 6795989"/>
              <a:gd name="connsiteX9" fmla="*/ 4850821 w 10606444"/>
              <a:gd name="connsiteY9" fmla="*/ 6795989 h 6795989"/>
              <a:gd name="connsiteX10" fmla="*/ 7091998 w 10606444"/>
              <a:gd name="connsiteY10" fmla="*/ 6715307 h 6795989"/>
              <a:gd name="connsiteX11" fmla="*/ 8418774 w 10606444"/>
              <a:gd name="connsiteY11" fmla="*/ 6688413 h 6795989"/>
              <a:gd name="connsiteX12" fmla="*/ 9862092 w 10606444"/>
              <a:gd name="connsiteY12" fmla="*/ 6661519 h 6795989"/>
              <a:gd name="connsiteX13" fmla="*/ 10408939 w 10606444"/>
              <a:gd name="connsiteY13" fmla="*/ 6607730 h 6795989"/>
              <a:gd name="connsiteX14" fmla="*/ 10606163 w 10606444"/>
              <a:gd name="connsiteY14" fmla="*/ 6114672 h 6795989"/>
              <a:gd name="connsiteX15" fmla="*/ 10453763 w 10606444"/>
              <a:gd name="connsiteY15" fmla="*/ 4698248 h 6795989"/>
              <a:gd name="connsiteX16" fmla="*/ 10507551 w 10606444"/>
              <a:gd name="connsiteY16" fmla="*/ 2977024 h 6795989"/>
              <a:gd name="connsiteX17" fmla="*/ 10588233 w 10606444"/>
              <a:gd name="connsiteY17" fmla="*/ 1076507 h 6795989"/>
              <a:gd name="connsiteX18" fmla="*/ 10525480 w 10606444"/>
              <a:gd name="connsiteY18" fmla="*/ 305542 h 6795989"/>
              <a:gd name="connsiteX19" fmla="*/ 10104139 w 10606444"/>
              <a:gd name="connsiteY19" fmla="*/ 108319 h 6795989"/>
              <a:gd name="connsiteX20" fmla="*/ 9566257 w 10606444"/>
              <a:gd name="connsiteY20" fmla="*/ 144177 h 6795989"/>
              <a:gd name="connsiteX21" fmla="*/ 8347057 w 10606444"/>
              <a:gd name="connsiteY21" fmla="*/ 144177 h 6795989"/>
              <a:gd name="connsiteX22" fmla="*/ 6374821 w 10606444"/>
              <a:gd name="connsiteY22" fmla="*/ 90389 h 6795989"/>
              <a:gd name="connsiteX23" fmla="*/ 5191480 w 10606444"/>
              <a:gd name="connsiteY23" fmla="*/ 742 h 6795989"/>
              <a:gd name="connsiteX24" fmla="*/ 3730233 w 10606444"/>
              <a:gd name="connsiteY24" fmla="*/ 144177 h 6795989"/>
              <a:gd name="connsiteX25" fmla="*/ 1282869 w 10606444"/>
              <a:gd name="connsiteY25" fmla="*/ 135213 h 6795989"/>
              <a:gd name="connsiteX26" fmla="*/ 592586 w 10606444"/>
              <a:gd name="connsiteY26" fmla="*/ 144177 h 6795989"/>
              <a:gd name="connsiteX27" fmla="*/ 171245 w 10606444"/>
              <a:gd name="connsiteY27" fmla="*/ 413119 h 6795989"/>
              <a:gd name="connsiteX28" fmla="*/ 36774 w 10606444"/>
              <a:gd name="connsiteY28" fmla="*/ 906177 h 679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606444" h="6795989">
                <a:moveTo>
                  <a:pt x="36774" y="906177"/>
                </a:moveTo>
                <a:cubicBezTo>
                  <a:pt x="8386" y="1157189"/>
                  <a:pt x="-3566" y="1591977"/>
                  <a:pt x="916" y="1919189"/>
                </a:cubicBezTo>
                <a:cubicBezTo>
                  <a:pt x="5398" y="2246401"/>
                  <a:pt x="50222" y="2599013"/>
                  <a:pt x="63669" y="2869448"/>
                </a:cubicBezTo>
                <a:cubicBezTo>
                  <a:pt x="77116" y="3139883"/>
                  <a:pt x="83092" y="3138389"/>
                  <a:pt x="81598" y="3541801"/>
                </a:cubicBezTo>
                <a:cubicBezTo>
                  <a:pt x="80104" y="3945213"/>
                  <a:pt x="60681" y="4816284"/>
                  <a:pt x="54704" y="5289919"/>
                </a:cubicBezTo>
                <a:cubicBezTo>
                  <a:pt x="48728" y="5763554"/>
                  <a:pt x="-22990" y="6149037"/>
                  <a:pt x="45739" y="6383613"/>
                </a:cubicBezTo>
                <a:cubicBezTo>
                  <a:pt x="114468" y="6618189"/>
                  <a:pt x="226527" y="6654048"/>
                  <a:pt x="467080" y="6697377"/>
                </a:cubicBezTo>
                <a:cubicBezTo>
                  <a:pt x="707633" y="6740706"/>
                  <a:pt x="1489057" y="6643589"/>
                  <a:pt x="1489057" y="6643589"/>
                </a:cubicBezTo>
                <a:cubicBezTo>
                  <a:pt x="1880516" y="6624166"/>
                  <a:pt x="2255539" y="6555436"/>
                  <a:pt x="2815833" y="6580836"/>
                </a:cubicBezTo>
                <a:cubicBezTo>
                  <a:pt x="3376127" y="6606236"/>
                  <a:pt x="4138127" y="6773577"/>
                  <a:pt x="4850821" y="6795989"/>
                </a:cubicBezTo>
                <a:lnTo>
                  <a:pt x="7091998" y="6715307"/>
                </a:lnTo>
                <a:lnTo>
                  <a:pt x="8418774" y="6688413"/>
                </a:lnTo>
                <a:lnTo>
                  <a:pt x="9862092" y="6661519"/>
                </a:lnTo>
                <a:cubicBezTo>
                  <a:pt x="10193786" y="6648072"/>
                  <a:pt x="10284927" y="6698871"/>
                  <a:pt x="10408939" y="6607730"/>
                </a:cubicBezTo>
                <a:cubicBezTo>
                  <a:pt x="10532951" y="6516589"/>
                  <a:pt x="10598692" y="6432919"/>
                  <a:pt x="10606163" y="6114672"/>
                </a:cubicBezTo>
                <a:cubicBezTo>
                  <a:pt x="10613634" y="5796425"/>
                  <a:pt x="10470198" y="5221189"/>
                  <a:pt x="10453763" y="4698248"/>
                </a:cubicBezTo>
                <a:cubicBezTo>
                  <a:pt x="10437328" y="4175307"/>
                  <a:pt x="10485139" y="3580648"/>
                  <a:pt x="10507551" y="2977024"/>
                </a:cubicBezTo>
                <a:cubicBezTo>
                  <a:pt x="10529963" y="2373401"/>
                  <a:pt x="10585245" y="1521754"/>
                  <a:pt x="10588233" y="1076507"/>
                </a:cubicBezTo>
                <a:cubicBezTo>
                  <a:pt x="10591221" y="631260"/>
                  <a:pt x="10606162" y="466907"/>
                  <a:pt x="10525480" y="305542"/>
                </a:cubicBezTo>
                <a:cubicBezTo>
                  <a:pt x="10444798" y="144177"/>
                  <a:pt x="10264009" y="135213"/>
                  <a:pt x="10104139" y="108319"/>
                </a:cubicBezTo>
                <a:cubicBezTo>
                  <a:pt x="9944269" y="81425"/>
                  <a:pt x="9859104" y="138201"/>
                  <a:pt x="9566257" y="144177"/>
                </a:cubicBezTo>
                <a:cubicBezTo>
                  <a:pt x="9273410" y="150153"/>
                  <a:pt x="8878963" y="153142"/>
                  <a:pt x="8347057" y="144177"/>
                </a:cubicBezTo>
                <a:cubicBezTo>
                  <a:pt x="7815151" y="135212"/>
                  <a:pt x="6900750" y="114295"/>
                  <a:pt x="6374821" y="90389"/>
                </a:cubicBezTo>
                <a:cubicBezTo>
                  <a:pt x="5848892" y="66483"/>
                  <a:pt x="5632245" y="-8223"/>
                  <a:pt x="5191480" y="742"/>
                </a:cubicBezTo>
                <a:cubicBezTo>
                  <a:pt x="4750715" y="9707"/>
                  <a:pt x="4381668" y="121765"/>
                  <a:pt x="3730233" y="144177"/>
                </a:cubicBezTo>
                <a:cubicBezTo>
                  <a:pt x="3078798" y="166589"/>
                  <a:pt x="1805810" y="135213"/>
                  <a:pt x="1282869" y="135213"/>
                </a:cubicBezTo>
                <a:cubicBezTo>
                  <a:pt x="759928" y="135213"/>
                  <a:pt x="777857" y="97859"/>
                  <a:pt x="592586" y="144177"/>
                </a:cubicBezTo>
                <a:cubicBezTo>
                  <a:pt x="407315" y="190495"/>
                  <a:pt x="263880" y="283131"/>
                  <a:pt x="171245" y="413119"/>
                </a:cubicBezTo>
                <a:cubicBezTo>
                  <a:pt x="78610" y="543107"/>
                  <a:pt x="65162" y="655165"/>
                  <a:pt x="36774" y="906177"/>
                </a:cubicBezTo>
                <a:close/>
              </a:path>
            </a:pathLst>
          </a:custGeom>
          <a:noFill/>
          <a:ln w="19050" cap="rnd">
            <a:solidFill>
              <a:schemeClr val="bg1"/>
            </a:solid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871" y="864982"/>
            <a:ext cx="3736747" cy="5298707"/>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3" name="文本框 2"/>
          <p:cNvSpPr txBox="1"/>
          <p:nvPr/>
        </p:nvSpPr>
        <p:spPr>
          <a:xfrm>
            <a:off x="1088390" y="1609725"/>
            <a:ext cx="10015220" cy="3415030"/>
          </a:xfrm>
          <a:prstGeom prst="rect">
            <a:avLst/>
          </a:prstGeom>
          <a:noFill/>
        </p:spPr>
        <p:txBody>
          <a:bodyPr wrap="square" rtlCol="0" anchor="t">
            <a:spAutoFit/>
          </a:bodyPr>
          <a:p>
            <a:pPr lvl="0" indent="0" algn="just" defTabSz="514350">
              <a:buSzPct val="80000"/>
              <a:buFont typeface="Webdings" panose="05030102010509060703" pitchFamily="18" charset="2"/>
              <a:buNone/>
            </a:pPr>
            <a:r>
              <a:rPr lang="en-US" altLang="zh-CN" sz="3600">
                <a:latin typeface="Arial" panose="020B0604020202020204" pitchFamily="34" charset="0"/>
                <a:ea typeface="微软雅黑" panose="020B0503020204020204" charset="-122"/>
                <a:sym typeface="+mn-ea"/>
              </a:rPr>
              <a:t>A famous explorer, Sir Ernest </a:t>
            </a:r>
            <a:r>
              <a:rPr lang="en-US" altLang="zh-CN" sz="3600" dirty="0" err="1">
                <a:latin typeface="Arial" panose="020B0604020202020204" pitchFamily="34" charset="0"/>
                <a:ea typeface="微软雅黑" panose="020B0503020204020204" charset="-122"/>
                <a:sym typeface="+mn-ea"/>
              </a:rPr>
              <a:t>Shackleton</a:t>
            </a:r>
            <a:r>
              <a:rPr lang="en-US" altLang="zh-CN" sz="3600">
                <a:latin typeface="Arial" panose="020B0604020202020204" pitchFamily="34" charset="0"/>
                <a:ea typeface="微软雅黑" panose="020B0503020204020204" charset="-122"/>
                <a:sym typeface="+mn-ea"/>
              </a:rPr>
              <a:t>, wanted to cross Antarctica. In 1914 he started the expedition but ice closed round the ship. They took smaller boats and made a camp on the snow. They lost their ship when it went down under the ice and water.</a:t>
            </a:r>
            <a:endParaRPr lang="zh-CN" altLang="en-US" sz="3600"/>
          </a:p>
        </p:txBody>
      </p:sp>
      <p:sp>
        <p:nvSpPr>
          <p:cNvPr id="4" name="圆角矩形 3"/>
          <p:cNvSpPr/>
          <p:nvPr/>
        </p:nvSpPr>
        <p:spPr>
          <a:xfrm>
            <a:off x="1088390" y="1711325"/>
            <a:ext cx="4360545"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b="1">
                <a:solidFill>
                  <a:srgbClr val="FF0000"/>
                </a:solidFill>
              </a:rPr>
              <a:t>一个著名的探险家</a:t>
            </a:r>
            <a:endParaRPr lang="zh-CN" altLang="en-US" sz="2800" b="1">
              <a:solidFill>
                <a:srgbClr val="FF0000"/>
              </a:solidFill>
            </a:endParaRPr>
          </a:p>
        </p:txBody>
      </p:sp>
      <p:sp>
        <p:nvSpPr>
          <p:cNvPr id="6" name="圆角矩形 5"/>
          <p:cNvSpPr/>
          <p:nvPr/>
        </p:nvSpPr>
        <p:spPr>
          <a:xfrm>
            <a:off x="1088390" y="2287270"/>
            <a:ext cx="3562985"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b="1">
                <a:solidFill>
                  <a:srgbClr val="FF0000"/>
                </a:solidFill>
              </a:rPr>
              <a:t>想横穿</a:t>
            </a:r>
            <a:endParaRPr lang="zh-CN" altLang="en-US" sz="2800" b="1">
              <a:solidFill>
                <a:srgbClr val="FF0000"/>
              </a:solidFill>
            </a:endParaRPr>
          </a:p>
        </p:txBody>
      </p:sp>
      <p:sp>
        <p:nvSpPr>
          <p:cNvPr id="7" name="圆角矩形 6"/>
          <p:cNvSpPr/>
          <p:nvPr/>
        </p:nvSpPr>
        <p:spPr>
          <a:xfrm>
            <a:off x="7058025" y="2287270"/>
            <a:ext cx="4046220"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b="1">
                <a:solidFill>
                  <a:srgbClr val="FF0000"/>
                </a:solidFill>
              </a:rPr>
              <a:t>在</a:t>
            </a:r>
            <a:r>
              <a:rPr lang="en-US" altLang="zh-CN" sz="2800" b="1">
                <a:solidFill>
                  <a:srgbClr val="FF0000"/>
                </a:solidFill>
              </a:rPr>
              <a:t>1914</a:t>
            </a:r>
            <a:r>
              <a:rPr lang="zh-CN" altLang="en-US" sz="2800" b="1">
                <a:solidFill>
                  <a:srgbClr val="FF0000"/>
                </a:solidFill>
              </a:rPr>
              <a:t>年他</a:t>
            </a:r>
            <a:endParaRPr lang="zh-CN" altLang="en-US" sz="2800" b="1">
              <a:solidFill>
                <a:srgbClr val="FF0000"/>
              </a:solidFill>
            </a:endParaRPr>
          </a:p>
        </p:txBody>
      </p:sp>
      <p:sp>
        <p:nvSpPr>
          <p:cNvPr id="8" name="圆角矩形 7"/>
          <p:cNvSpPr/>
          <p:nvPr/>
        </p:nvSpPr>
        <p:spPr>
          <a:xfrm>
            <a:off x="1089025" y="2816225"/>
            <a:ext cx="3267710"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r>
              <a:rPr lang="zh-CN" sz="2800" b="1">
                <a:solidFill>
                  <a:srgbClr val="FF0000"/>
                </a:solidFill>
              </a:rPr>
              <a:t>开始了远航</a:t>
            </a:r>
            <a:endParaRPr lang="zh-CN" sz="2800" b="1">
              <a:solidFill>
                <a:srgbClr val="FF0000"/>
              </a:solidFill>
            </a:endParaRPr>
          </a:p>
        </p:txBody>
      </p:sp>
      <p:sp>
        <p:nvSpPr>
          <p:cNvPr id="9" name="圆角矩形 8"/>
          <p:cNvSpPr/>
          <p:nvPr/>
        </p:nvSpPr>
        <p:spPr>
          <a:xfrm>
            <a:off x="5245100" y="2816225"/>
            <a:ext cx="5858510"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b="1">
                <a:solidFill>
                  <a:srgbClr val="FF0000"/>
                </a:solidFill>
              </a:rPr>
              <a:t>船周围结了冰</a:t>
            </a:r>
            <a:endParaRPr lang="zh-CN" altLang="en-US" sz="2800" b="1">
              <a:solidFill>
                <a:srgbClr val="FF0000"/>
              </a:solidFill>
            </a:endParaRPr>
          </a:p>
        </p:txBody>
      </p:sp>
      <p:sp>
        <p:nvSpPr>
          <p:cNvPr id="10" name="圆角矩形 9"/>
          <p:cNvSpPr/>
          <p:nvPr/>
        </p:nvSpPr>
        <p:spPr>
          <a:xfrm>
            <a:off x="2268220" y="3401695"/>
            <a:ext cx="4068445"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b="1">
                <a:solidFill>
                  <a:srgbClr val="FF0000"/>
                </a:solidFill>
              </a:rPr>
              <a:t>坐小一点的船</a:t>
            </a:r>
            <a:endParaRPr lang="zh-CN" altLang="en-US" sz="2800" b="1">
              <a:solidFill>
                <a:srgbClr val="FF0000"/>
              </a:solidFill>
            </a:endParaRPr>
          </a:p>
        </p:txBody>
      </p:sp>
      <p:sp>
        <p:nvSpPr>
          <p:cNvPr id="11" name="圆角矩形 10"/>
          <p:cNvSpPr/>
          <p:nvPr/>
        </p:nvSpPr>
        <p:spPr>
          <a:xfrm>
            <a:off x="7334250" y="3401695"/>
            <a:ext cx="3769995"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b="1">
                <a:solidFill>
                  <a:srgbClr val="FF0000"/>
                </a:solidFill>
              </a:rPr>
              <a:t>在雪上搭建营地</a:t>
            </a:r>
            <a:endParaRPr lang="zh-CN" altLang="en-US" sz="2800" b="1">
              <a:solidFill>
                <a:srgbClr val="FF0000"/>
              </a:solidFill>
            </a:endParaRPr>
          </a:p>
        </p:txBody>
      </p:sp>
      <p:sp>
        <p:nvSpPr>
          <p:cNvPr id="12" name="圆角矩形 11"/>
          <p:cNvSpPr/>
          <p:nvPr/>
        </p:nvSpPr>
        <p:spPr>
          <a:xfrm>
            <a:off x="1089025" y="3963035"/>
            <a:ext cx="1932305"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endParaRPr lang="zh-CN" altLang="en-US" sz="2800" b="1">
              <a:solidFill>
                <a:srgbClr val="FF0000"/>
              </a:solidFill>
            </a:endParaRPr>
          </a:p>
        </p:txBody>
      </p:sp>
      <p:sp>
        <p:nvSpPr>
          <p:cNvPr id="13" name="圆角矩形 12"/>
          <p:cNvSpPr/>
          <p:nvPr/>
        </p:nvSpPr>
        <p:spPr>
          <a:xfrm>
            <a:off x="3155950" y="3963035"/>
            <a:ext cx="3902075"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b="1">
                <a:solidFill>
                  <a:srgbClr val="FF0000"/>
                </a:solidFill>
              </a:rPr>
              <a:t>他们丢失了他们的船</a:t>
            </a:r>
            <a:endParaRPr lang="zh-CN" altLang="en-US" sz="2800" b="1">
              <a:solidFill>
                <a:srgbClr val="FF0000"/>
              </a:solidFill>
            </a:endParaRPr>
          </a:p>
        </p:txBody>
      </p:sp>
      <p:sp>
        <p:nvSpPr>
          <p:cNvPr id="14" name="圆角矩形 13"/>
          <p:cNvSpPr/>
          <p:nvPr/>
        </p:nvSpPr>
        <p:spPr>
          <a:xfrm>
            <a:off x="8309610" y="3963035"/>
            <a:ext cx="2795270" cy="434975"/>
          </a:xfrm>
          <a:prstGeom prst="roundRect">
            <a:avLst/>
          </a:prstGeom>
          <a:solidFill>
            <a:schemeClr val="accent1">
              <a:lumMod val="40000"/>
              <a:lumOff val="60000"/>
            </a:schemeClr>
          </a:solidFill>
          <a:ln>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2800" b="1">
                <a:solidFill>
                  <a:srgbClr val="FF0000"/>
                </a:solidFill>
              </a:rPr>
              <a:t>下沉</a:t>
            </a:r>
            <a:endParaRPr lang="zh-CN" altLang="en-US" sz="28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500"/>
                                        <p:tgtEl>
                                          <p:spTgt spid="4"/>
                                        </p:tgtEl>
                                      </p:cBhvr>
                                    </p:animEffect>
                                    <p:set>
                                      <p:cBhvr>
                                        <p:cTn id="7" dur="1" fill="hold">
                                          <p:stCondLst>
                                            <p:cond delay="500"/>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 presetClass="exit" presetSubtype="32" fill="hold" grpId="0" nodeType="clickEffect">
                                  <p:stCondLst>
                                    <p:cond delay="0"/>
                                  </p:stCondLst>
                                  <p:childTnLst>
                                    <p:animEffect transition="out" filter="box(out)">
                                      <p:cBhvr>
                                        <p:cTn id="11" dur="500"/>
                                        <p:tgtEl>
                                          <p:spTgt spid="6"/>
                                        </p:tgtEl>
                                      </p:cBhvr>
                                    </p:animEffect>
                                    <p:set>
                                      <p:cBhvr>
                                        <p:cTn id="12" dur="1" fill="hold">
                                          <p:stCondLst>
                                            <p:cond delay="500"/>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xit" presetSubtype="32" fill="hold" grpId="0" nodeType="clickEffect">
                                  <p:stCondLst>
                                    <p:cond delay="0"/>
                                  </p:stCondLst>
                                  <p:childTnLst>
                                    <p:animEffect transition="out" filter="box(out)">
                                      <p:cBhvr>
                                        <p:cTn id="16" dur="500"/>
                                        <p:tgtEl>
                                          <p:spTgt spid="7"/>
                                        </p:tgtEl>
                                      </p:cBhvr>
                                    </p:animEffect>
                                    <p:set>
                                      <p:cBhvr>
                                        <p:cTn id="17" dur="1" fill="hold">
                                          <p:stCondLst>
                                            <p:cond delay="500"/>
                                          </p:stCondLst>
                                        </p:cTn>
                                        <p:tgtEl>
                                          <p:spTgt spid="7"/>
                                        </p:tgtEl>
                                        <p:attrNameLst>
                                          <p:attrName>style.visibility</p:attrName>
                                        </p:attrNameLst>
                                      </p:cBhvr>
                                      <p:to>
                                        <p:strVal val="hidden"/>
                                      </p:to>
                                    </p:set>
                                  </p:childTnLst>
                                </p:cTn>
                              </p:par>
                              <p:par>
                                <p:cTn id="18" presetID="4" presetClass="exit" presetSubtype="32" fill="hold" grpId="0" nodeType="withEffect">
                                  <p:stCondLst>
                                    <p:cond delay="0"/>
                                  </p:stCondLst>
                                  <p:childTnLst>
                                    <p:animEffect transition="out" filter="box(out)">
                                      <p:cBhvr>
                                        <p:cTn id="19" dur="500"/>
                                        <p:tgtEl>
                                          <p:spTgt spid="8"/>
                                        </p:tgtEl>
                                      </p:cBhvr>
                                    </p:animEffect>
                                    <p:set>
                                      <p:cBhvr>
                                        <p:cTn id="20" dur="1" fill="hold">
                                          <p:stCondLst>
                                            <p:cond delay="500"/>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 presetClass="exit" presetSubtype="32" fill="hold" grpId="0" nodeType="clickEffect">
                                  <p:stCondLst>
                                    <p:cond delay="0"/>
                                  </p:stCondLst>
                                  <p:childTnLst>
                                    <p:animEffect transition="out" filter="box(out)">
                                      <p:cBhvr>
                                        <p:cTn id="24" dur="500"/>
                                        <p:tgtEl>
                                          <p:spTgt spid="9"/>
                                        </p:tgtEl>
                                      </p:cBhvr>
                                    </p:animEffect>
                                    <p:set>
                                      <p:cBhvr>
                                        <p:cTn id="25" dur="1" fill="hold">
                                          <p:stCondLst>
                                            <p:cond delay="500"/>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4" presetClass="exit" presetSubtype="32" fill="hold" grpId="0" nodeType="clickEffect">
                                  <p:stCondLst>
                                    <p:cond delay="0"/>
                                  </p:stCondLst>
                                  <p:childTnLst>
                                    <p:animEffect transition="out" filter="box(out)">
                                      <p:cBhvr>
                                        <p:cTn id="29" dur="500"/>
                                        <p:tgtEl>
                                          <p:spTgt spid="10"/>
                                        </p:tgtEl>
                                      </p:cBhvr>
                                    </p:animEffect>
                                    <p:set>
                                      <p:cBhvr>
                                        <p:cTn id="30" dur="1" fill="hold">
                                          <p:stCondLst>
                                            <p:cond delay="50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 presetClass="exit" presetSubtype="32" fill="hold" grpId="0" nodeType="clickEffect">
                                  <p:stCondLst>
                                    <p:cond delay="0"/>
                                  </p:stCondLst>
                                  <p:childTnLst>
                                    <p:animEffect transition="out" filter="box(out)">
                                      <p:cBhvr>
                                        <p:cTn id="34" dur="500"/>
                                        <p:tgtEl>
                                          <p:spTgt spid="11"/>
                                        </p:tgtEl>
                                      </p:cBhvr>
                                    </p:animEffect>
                                    <p:set>
                                      <p:cBhvr>
                                        <p:cTn id="35" dur="1" fill="hold">
                                          <p:stCondLst>
                                            <p:cond delay="500"/>
                                          </p:stCondLst>
                                        </p:cTn>
                                        <p:tgtEl>
                                          <p:spTgt spid="11"/>
                                        </p:tgtEl>
                                        <p:attrNameLst>
                                          <p:attrName>style.visibility</p:attrName>
                                        </p:attrNameLst>
                                      </p:cBhvr>
                                      <p:to>
                                        <p:strVal val="hidden"/>
                                      </p:to>
                                    </p:set>
                                  </p:childTnLst>
                                </p:cTn>
                              </p:par>
                              <p:par>
                                <p:cTn id="36" presetID="4" presetClass="exit" presetSubtype="32" fill="hold" grpId="0" nodeType="withEffect">
                                  <p:stCondLst>
                                    <p:cond delay="0"/>
                                  </p:stCondLst>
                                  <p:childTnLst>
                                    <p:animEffect transition="out" filter="box(out)">
                                      <p:cBhvr>
                                        <p:cTn id="37" dur="500"/>
                                        <p:tgtEl>
                                          <p:spTgt spid="12"/>
                                        </p:tgtEl>
                                      </p:cBhvr>
                                    </p:animEffect>
                                    <p:set>
                                      <p:cBhvr>
                                        <p:cTn id="38" dur="1" fill="hold">
                                          <p:stCondLst>
                                            <p:cond delay="500"/>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4" presetClass="exit" presetSubtype="32" fill="hold" grpId="0" nodeType="clickEffect">
                                  <p:stCondLst>
                                    <p:cond delay="0"/>
                                  </p:stCondLst>
                                  <p:childTnLst>
                                    <p:animEffect transition="out" filter="box(out)">
                                      <p:cBhvr>
                                        <p:cTn id="42" dur="500"/>
                                        <p:tgtEl>
                                          <p:spTgt spid="13"/>
                                        </p:tgtEl>
                                      </p:cBhvr>
                                    </p:animEffect>
                                    <p:set>
                                      <p:cBhvr>
                                        <p:cTn id="43" dur="1" fill="hold">
                                          <p:stCondLst>
                                            <p:cond delay="500"/>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4" presetClass="exit" presetSubtype="32" fill="hold" grpId="0" nodeType="clickEffect">
                                  <p:stCondLst>
                                    <p:cond delay="0"/>
                                  </p:stCondLst>
                                  <p:childTnLst>
                                    <p:animEffect transition="out" filter="box(out)">
                                      <p:cBhvr>
                                        <p:cTn id="47" dur="500"/>
                                        <p:tgtEl>
                                          <p:spTgt spid="14"/>
                                        </p:tgtEl>
                                      </p:cBhvr>
                                    </p:animEffect>
                                    <p:set>
                                      <p:cBhvr>
                                        <p:cTn id="48" dur="1" fill="hold">
                                          <p:stCondLst>
                                            <p:cond delay="50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12" name="文本框 11"/>
          <p:cNvSpPr txBox="1"/>
          <p:nvPr/>
        </p:nvSpPr>
        <p:spPr>
          <a:xfrm>
            <a:off x="1075055" y="1737995"/>
            <a:ext cx="9474835" cy="3025140"/>
          </a:xfrm>
          <a:prstGeom prst="rect">
            <a:avLst/>
          </a:prstGeom>
          <a:noFill/>
        </p:spPr>
        <p:txBody>
          <a:bodyPr wrap="square" rtlCol="0" anchor="t">
            <a:spAutoFit/>
          </a:bodyPr>
          <a:p>
            <a:pPr fontAlgn="auto">
              <a:lnSpc>
                <a:spcPts val="5720"/>
              </a:lnSpc>
            </a:pPr>
            <a:r>
              <a:rPr lang="en-US" altLang="zh-CN" sz="3600">
                <a:solidFill>
                  <a:srgbClr val="242729"/>
                </a:solidFill>
                <a:latin typeface="Arial" panose="020B0604020202020204" pitchFamily="34" charset="0"/>
                <a:ea typeface="微软雅黑" panose="020B0503020204020204" charset="-122"/>
                <a:sym typeface="黑体" panose="02010609060101010101" pitchFamily="2" charset="-122"/>
              </a:rPr>
              <a:t>They </a:t>
            </a:r>
            <a:r>
              <a:rPr lang="en-US" altLang="zh-CN" sz="3600">
                <a:latin typeface="Arial" panose="020B0604020202020204" pitchFamily="34" charset="0"/>
                <a:ea typeface="微软雅黑" panose="020B0503020204020204" charset="-122"/>
                <a:sym typeface="黑体" panose="02010609060101010101" pitchFamily="2" charset="-122"/>
              </a:rPr>
              <a:t>couldn't</a:t>
            </a:r>
            <a:r>
              <a:rPr lang="en-US" altLang="zh-CN" sz="3600">
                <a:solidFill>
                  <a:srgbClr val="242729"/>
                </a:solidFill>
                <a:latin typeface="Arial" panose="020B0604020202020204" pitchFamily="34" charset="0"/>
                <a:ea typeface="微软雅黑" panose="020B0503020204020204" charset="-122"/>
                <a:sym typeface="黑体" panose="02010609060101010101" pitchFamily="2" charset="-122"/>
              </a:rPr>
              <a:t> move because the weather </a:t>
            </a:r>
            <a:r>
              <a:rPr lang="en-US" altLang="zh-CN" sz="3600">
                <a:latin typeface="Arial" panose="020B0604020202020204" pitchFamily="34" charset="0"/>
                <a:ea typeface="微软雅黑" panose="020B0503020204020204" charset="-122"/>
                <a:sym typeface="黑体" panose="02010609060101010101" pitchFamily="2" charset="-122"/>
              </a:rPr>
              <a:t>was </a:t>
            </a:r>
            <a:r>
              <a:rPr lang="en-US" altLang="zh-CN" sz="3600">
                <a:solidFill>
                  <a:srgbClr val="242729"/>
                </a:solidFill>
                <a:latin typeface="Arial" panose="020B0604020202020204" pitchFamily="34" charset="0"/>
                <a:ea typeface="微软雅黑" panose="020B0503020204020204" charset="-122"/>
                <a:sym typeface="黑体" panose="02010609060101010101" pitchFamily="2" charset="-122"/>
              </a:rPr>
              <a:t>terrible. They </a:t>
            </a:r>
            <a:r>
              <a:rPr lang="en-US" altLang="zh-CN" sz="3600">
                <a:latin typeface="Arial" panose="020B0604020202020204" pitchFamily="34" charset="0"/>
                <a:ea typeface="微软雅黑" panose="020B0503020204020204" charset="-122"/>
                <a:sym typeface="黑体" panose="02010609060101010101" pitchFamily="2" charset="-122"/>
              </a:rPr>
              <a:t>caught</a:t>
            </a:r>
            <a:r>
              <a:rPr lang="en-US" altLang="zh-CN" sz="3600">
                <a:solidFill>
                  <a:srgbClr val="242729"/>
                </a:solidFill>
                <a:latin typeface="Arial" panose="020B0604020202020204" pitchFamily="34" charset="0"/>
                <a:ea typeface="微软雅黑" panose="020B0503020204020204" charset="-122"/>
                <a:sym typeface="黑体" panose="02010609060101010101" pitchFamily="2" charset="-122"/>
              </a:rPr>
              <a:t> fish and </a:t>
            </a:r>
            <a:r>
              <a:rPr lang="en-US" altLang="zh-CN" sz="3600">
                <a:latin typeface="Arial" panose="020B0604020202020204" pitchFamily="34" charset="0"/>
                <a:ea typeface="微软雅黑" panose="020B0503020204020204" charset="-122"/>
                <a:sym typeface="黑体" panose="02010609060101010101" pitchFamily="2" charset="-122"/>
              </a:rPr>
              <a:t>drank</a:t>
            </a:r>
            <a:r>
              <a:rPr lang="en-US" altLang="zh-CN" sz="3600">
                <a:solidFill>
                  <a:srgbClr val="242729"/>
                </a:solidFill>
                <a:latin typeface="Arial" panose="020B0604020202020204" pitchFamily="34" charset="0"/>
                <a:ea typeface="微软雅黑" panose="020B0503020204020204" charset="-122"/>
                <a:sym typeface="黑体" panose="02010609060101010101" pitchFamily="2" charset="-122"/>
              </a:rPr>
              <a:t> water which they </a:t>
            </a:r>
            <a:r>
              <a:rPr lang="en-US" altLang="zh-CN" sz="3600">
                <a:latin typeface="Arial" panose="020B0604020202020204" pitchFamily="34" charset="0"/>
                <a:ea typeface="微软雅黑" panose="020B0503020204020204" charset="-122"/>
                <a:sym typeface="黑体" panose="02010609060101010101" pitchFamily="2" charset="-122"/>
              </a:rPr>
              <a:t>got </a:t>
            </a:r>
            <a:r>
              <a:rPr lang="en-US" altLang="zh-CN" sz="3600">
                <a:solidFill>
                  <a:srgbClr val="242729"/>
                </a:solidFill>
                <a:latin typeface="Arial" panose="020B0604020202020204" pitchFamily="34" charset="0"/>
                <a:ea typeface="微软雅黑" panose="020B0503020204020204" charset="-122"/>
                <a:sym typeface="黑体" panose="02010609060101010101" pitchFamily="2" charset="-122"/>
              </a:rPr>
              <a:t>from snow. Later, they </a:t>
            </a:r>
            <a:r>
              <a:rPr lang="en-US" altLang="zh-CN" sz="3600">
                <a:latin typeface="Arial" panose="020B0604020202020204" pitchFamily="34" charset="0"/>
                <a:ea typeface="微软雅黑" panose="020B0503020204020204" charset="-122"/>
                <a:sym typeface="黑体" panose="02010609060101010101" pitchFamily="2" charset="-122"/>
              </a:rPr>
              <a:t>had</a:t>
            </a:r>
            <a:r>
              <a:rPr lang="en-US" altLang="zh-CN" sz="3600">
                <a:solidFill>
                  <a:srgbClr val="FF0000"/>
                </a:solidFill>
                <a:latin typeface="Arial" panose="020B0604020202020204" pitchFamily="34" charset="0"/>
                <a:ea typeface="微软雅黑" panose="020B0503020204020204" charset="-122"/>
                <a:sym typeface="黑体" panose="02010609060101010101" pitchFamily="2" charset="-122"/>
              </a:rPr>
              <a:t> </a:t>
            </a:r>
            <a:r>
              <a:rPr lang="en-US" altLang="zh-CN" sz="3600">
                <a:solidFill>
                  <a:srgbClr val="242729"/>
                </a:solidFill>
                <a:latin typeface="Arial" panose="020B0604020202020204" pitchFamily="34" charset="0"/>
                <a:ea typeface="微软雅黑" panose="020B0503020204020204" charset="-122"/>
                <a:sym typeface="黑体" panose="02010609060101010101" pitchFamily="2" charset="-122"/>
              </a:rPr>
              <a:t>to eat their dogs.</a:t>
            </a:r>
            <a:endParaRPr lang="zh-CN" altLang="en-US" sz="3600"/>
          </a:p>
        </p:txBody>
      </p:sp>
      <p:sp>
        <p:nvSpPr>
          <p:cNvPr id="16" name="圆角矩形 15"/>
          <p:cNvSpPr/>
          <p:nvPr/>
        </p:nvSpPr>
        <p:spPr>
          <a:xfrm>
            <a:off x="1075055" y="1901190"/>
            <a:ext cx="4114165" cy="58801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sz="3200" b="1">
                <a:latin typeface="宋体" panose="02010600030101010101" pitchFamily="2" charset="-122"/>
                <a:ea typeface="宋体" panose="02010600030101010101" pitchFamily="2" charset="-122"/>
              </a:rPr>
              <a:t>他们不能移动</a:t>
            </a:r>
            <a:endParaRPr lang="zh-CN" sz="3200" b="1">
              <a:latin typeface="宋体" panose="02010600030101010101" pitchFamily="2" charset="-122"/>
              <a:ea typeface="宋体" panose="02010600030101010101" pitchFamily="2" charset="-122"/>
            </a:endParaRPr>
          </a:p>
        </p:txBody>
      </p:sp>
      <p:sp>
        <p:nvSpPr>
          <p:cNvPr id="4" name="圆角矩形 3"/>
          <p:cNvSpPr/>
          <p:nvPr/>
        </p:nvSpPr>
        <p:spPr>
          <a:xfrm>
            <a:off x="7040880" y="1901190"/>
            <a:ext cx="3398520" cy="58801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sz="3200" b="1">
                <a:latin typeface="宋体" panose="02010600030101010101" pitchFamily="2" charset="-122"/>
                <a:ea typeface="宋体" panose="02010600030101010101" pitchFamily="2" charset="-122"/>
              </a:rPr>
              <a:t>因为天气糟糕</a:t>
            </a:r>
            <a:endParaRPr lang="zh-CN" sz="3200" b="1">
              <a:latin typeface="宋体" panose="02010600030101010101" pitchFamily="2" charset="-122"/>
              <a:ea typeface="宋体" panose="02010600030101010101" pitchFamily="2" charset="-122"/>
            </a:endParaRPr>
          </a:p>
        </p:txBody>
      </p:sp>
      <p:sp>
        <p:nvSpPr>
          <p:cNvPr id="3" name="圆角矩形 2"/>
          <p:cNvSpPr/>
          <p:nvPr/>
        </p:nvSpPr>
        <p:spPr>
          <a:xfrm>
            <a:off x="1075055" y="2631440"/>
            <a:ext cx="1581150" cy="58801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endParaRPr lang="zh-CN" sz="3200" b="1"/>
          </a:p>
        </p:txBody>
      </p:sp>
      <p:sp>
        <p:nvSpPr>
          <p:cNvPr id="5" name="圆角矩形 4"/>
          <p:cNvSpPr/>
          <p:nvPr/>
        </p:nvSpPr>
        <p:spPr>
          <a:xfrm>
            <a:off x="3834130" y="2631440"/>
            <a:ext cx="2338705" cy="58801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sz="3200" b="1">
                <a:latin typeface="宋体" panose="02010600030101010101" pitchFamily="2" charset="-122"/>
                <a:ea typeface="宋体" panose="02010600030101010101" pitchFamily="2" charset="-122"/>
              </a:rPr>
              <a:t>他们捉鱼</a:t>
            </a:r>
            <a:endParaRPr lang="zh-CN" sz="3200" b="1">
              <a:latin typeface="宋体" panose="02010600030101010101" pitchFamily="2" charset="-122"/>
              <a:ea typeface="宋体" panose="02010600030101010101" pitchFamily="2" charset="-122"/>
            </a:endParaRPr>
          </a:p>
        </p:txBody>
      </p:sp>
      <p:sp>
        <p:nvSpPr>
          <p:cNvPr id="6" name="圆角矩形 5"/>
          <p:cNvSpPr/>
          <p:nvPr/>
        </p:nvSpPr>
        <p:spPr>
          <a:xfrm>
            <a:off x="7135495" y="2631440"/>
            <a:ext cx="2973070" cy="58801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sz="3200" b="1">
                <a:latin typeface="宋体" panose="02010600030101010101" pitchFamily="2" charset="-122"/>
                <a:ea typeface="宋体" panose="02010600030101010101" pitchFamily="2" charset="-122"/>
              </a:rPr>
              <a:t>并且喝水</a:t>
            </a:r>
            <a:endParaRPr lang="zh-CN" sz="3200" b="1">
              <a:latin typeface="宋体" panose="02010600030101010101" pitchFamily="2" charset="-122"/>
              <a:ea typeface="宋体" panose="02010600030101010101" pitchFamily="2" charset="-122"/>
            </a:endParaRPr>
          </a:p>
        </p:txBody>
      </p:sp>
      <p:sp>
        <p:nvSpPr>
          <p:cNvPr id="7" name="圆角矩形 6"/>
          <p:cNvSpPr/>
          <p:nvPr/>
        </p:nvSpPr>
        <p:spPr>
          <a:xfrm>
            <a:off x="6538595" y="3352800"/>
            <a:ext cx="3900170" cy="58801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sz="3200" b="1">
                <a:latin typeface="宋体" panose="02010600030101010101" pitchFamily="2" charset="-122"/>
                <a:ea typeface="宋体" panose="02010600030101010101" pitchFamily="2" charset="-122"/>
              </a:rPr>
              <a:t>后来，他们不得不</a:t>
            </a:r>
            <a:endParaRPr lang="zh-CN" sz="3200" b="1">
              <a:latin typeface="宋体" panose="02010600030101010101" pitchFamily="2" charset="-122"/>
              <a:ea typeface="宋体" panose="02010600030101010101" pitchFamily="2" charset="-122"/>
            </a:endParaRPr>
          </a:p>
        </p:txBody>
      </p:sp>
      <p:sp>
        <p:nvSpPr>
          <p:cNvPr id="8" name="圆角矩形 7"/>
          <p:cNvSpPr/>
          <p:nvPr/>
        </p:nvSpPr>
        <p:spPr>
          <a:xfrm>
            <a:off x="1075055" y="4175125"/>
            <a:ext cx="3059430" cy="58801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sz="3200" b="1">
                <a:latin typeface="宋体" panose="02010600030101010101" pitchFamily="2" charset="-122"/>
                <a:ea typeface="宋体" panose="02010600030101010101" pitchFamily="2" charset="-122"/>
              </a:rPr>
              <a:t>吃他们的狗</a:t>
            </a:r>
            <a:endParaRPr lang="zh-CN" sz="32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3" presetClass="exit" presetSubtype="10" fill="hold" grpId="0" nodeType="withEffect">
                                  <p:stCondLst>
                                    <p:cond delay="0"/>
                                  </p:stCondLst>
                                  <p:childTnLst>
                                    <p:animEffect transition="out" filter="blinds(horizontal)">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grpId="0" nodeType="clickEffect">
                                  <p:stCondLst>
                                    <p:cond delay="0"/>
                                  </p:stCondLst>
                                  <p:childTnLst>
                                    <p:animEffect transition="out" filter="blinds(horizontal)">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grpId="0" nodeType="clickEffect">
                                  <p:stCondLst>
                                    <p:cond delay="0"/>
                                  </p:stCondLst>
                                  <p:childTnLst>
                                    <p:animEffect transition="out" filter="blinds(horizontal)">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grpId="0" nodeType="clickEffect">
                                  <p:stCondLst>
                                    <p:cond delay="0"/>
                                  </p:stCondLst>
                                  <p:childTnLst>
                                    <p:animEffect transition="out" filter="blinds(horizontal)">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3" presetClass="exit" presetSubtype="10" fill="hold" grpId="0" nodeType="withEffect">
                                  <p:stCondLst>
                                    <p:cond delay="0"/>
                                  </p:stCondLst>
                                  <p:childTnLst>
                                    <p:animEffect transition="out" filter="blinds(horizontal)">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4" grpId="0" bldLvl="0" animBg="1"/>
      <p:bldP spid="3" grpId="0" bldLvl="0" animBg="1"/>
      <p:bldP spid="5" grpId="0" bldLvl="0" animBg="1"/>
      <p:bldP spid="6" grpId="0" bldLvl="0" animBg="1"/>
      <p:bldP spid="7" grpId="0" bldLvl="0" animBg="1"/>
      <p:bldP spid="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3" name="文本框 2"/>
          <p:cNvSpPr txBox="1"/>
          <p:nvPr/>
        </p:nvSpPr>
        <p:spPr>
          <a:xfrm>
            <a:off x="925830" y="1770380"/>
            <a:ext cx="10340340" cy="2861310"/>
          </a:xfrm>
          <a:prstGeom prst="rect">
            <a:avLst/>
          </a:prstGeom>
          <a:noFill/>
        </p:spPr>
        <p:txBody>
          <a:bodyPr wrap="square" rtlCol="0" anchor="t">
            <a:spAutoFit/>
          </a:bodyPr>
          <a:p>
            <a:pPr algn="l"/>
            <a:r>
              <a:rPr lang="en-US" altLang="zh-CN" sz="3600">
                <a:solidFill>
                  <a:srgbClr val="242729"/>
                </a:solidFill>
                <a:latin typeface="Arial" panose="020B0604020202020204" pitchFamily="34" charset="0"/>
                <a:ea typeface="微软雅黑" panose="020B0503020204020204" charset="-122"/>
                <a:sym typeface="黑体" panose="02010609060101010101" pitchFamily="2" charset="-122"/>
              </a:rPr>
              <a:t>Shackleton and some of his men climbed over mountains of ice, found help and went back for the other men. Everybody came home two years after the start of their expedition. They didn't cross Antartica.</a:t>
            </a:r>
            <a:endParaRPr lang="en-US" altLang="zh-CN" sz="3600">
              <a:solidFill>
                <a:srgbClr val="242729"/>
              </a:solidFill>
              <a:latin typeface="Arial" panose="020B0604020202020204" pitchFamily="34" charset="0"/>
              <a:ea typeface="微软雅黑" panose="020B0503020204020204" charset="-122"/>
            </a:endParaRPr>
          </a:p>
        </p:txBody>
      </p:sp>
      <p:sp>
        <p:nvSpPr>
          <p:cNvPr id="18" name="圆角矩形 17"/>
          <p:cNvSpPr/>
          <p:nvPr/>
        </p:nvSpPr>
        <p:spPr>
          <a:xfrm>
            <a:off x="4213860" y="1858010"/>
            <a:ext cx="1731010"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3200" b="1">
                <a:latin typeface="宋体" panose="02010600030101010101" pitchFamily="2" charset="-122"/>
                <a:ea typeface="宋体" panose="02010600030101010101" pitchFamily="2" charset="-122"/>
              </a:rPr>
              <a:t>一些</a:t>
            </a:r>
            <a:endParaRPr lang="zh-CN" altLang="en-US" sz="3200" b="1">
              <a:latin typeface="宋体" panose="02010600030101010101" pitchFamily="2" charset="-122"/>
              <a:ea typeface="宋体" panose="02010600030101010101" pitchFamily="2" charset="-122"/>
            </a:endParaRPr>
          </a:p>
        </p:txBody>
      </p:sp>
      <p:sp>
        <p:nvSpPr>
          <p:cNvPr id="4" name="圆角矩形 3"/>
          <p:cNvSpPr/>
          <p:nvPr/>
        </p:nvSpPr>
        <p:spPr>
          <a:xfrm>
            <a:off x="7672070" y="1858010"/>
            <a:ext cx="2822575"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3200" b="1">
                <a:latin typeface="宋体" panose="02010600030101010101" pitchFamily="2" charset="-122"/>
                <a:ea typeface="宋体" panose="02010600030101010101" pitchFamily="2" charset="-122"/>
              </a:rPr>
              <a:t>翻越</a:t>
            </a:r>
            <a:endParaRPr lang="zh-CN" altLang="en-US" sz="3200" b="1">
              <a:latin typeface="宋体" panose="02010600030101010101" pitchFamily="2" charset="-122"/>
              <a:ea typeface="宋体" panose="02010600030101010101" pitchFamily="2" charset="-122"/>
            </a:endParaRPr>
          </a:p>
        </p:txBody>
      </p:sp>
      <p:sp>
        <p:nvSpPr>
          <p:cNvPr id="5" name="圆角矩形 4"/>
          <p:cNvSpPr/>
          <p:nvPr/>
        </p:nvSpPr>
        <p:spPr>
          <a:xfrm>
            <a:off x="925830" y="2442210"/>
            <a:ext cx="3498850"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3200" b="1">
                <a:latin typeface="宋体" panose="02010600030101010101" pitchFamily="2" charset="-122"/>
                <a:ea typeface="宋体" panose="02010600030101010101" pitchFamily="2" charset="-122"/>
              </a:rPr>
              <a:t>冰山</a:t>
            </a:r>
            <a:endParaRPr lang="zh-CN" altLang="en-US" sz="3200" b="1">
              <a:latin typeface="宋体" panose="02010600030101010101" pitchFamily="2" charset="-122"/>
              <a:ea typeface="宋体" panose="02010600030101010101" pitchFamily="2" charset="-122"/>
            </a:endParaRPr>
          </a:p>
        </p:txBody>
      </p:sp>
      <p:sp>
        <p:nvSpPr>
          <p:cNvPr id="6" name="圆角矩形 5"/>
          <p:cNvSpPr/>
          <p:nvPr/>
        </p:nvSpPr>
        <p:spPr>
          <a:xfrm>
            <a:off x="4561840" y="2442210"/>
            <a:ext cx="2196465"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3200" b="1">
                <a:latin typeface="宋体" panose="02010600030101010101" pitchFamily="2" charset="-122"/>
                <a:ea typeface="宋体" panose="02010600030101010101" pitchFamily="2" charset="-122"/>
              </a:rPr>
              <a:t>寻找帮助</a:t>
            </a:r>
            <a:endParaRPr lang="zh-CN" altLang="en-US" sz="3200" b="1">
              <a:latin typeface="宋体" panose="02010600030101010101" pitchFamily="2" charset="-122"/>
              <a:ea typeface="宋体" panose="02010600030101010101" pitchFamily="2" charset="-122"/>
            </a:endParaRPr>
          </a:p>
        </p:txBody>
      </p:sp>
      <p:sp>
        <p:nvSpPr>
          <p:cNvPr id="8" name="圆角矩形 7"/>
          <p:cNvSpPr/>
          <p:nvPr/>
        </p:nvSpPr>
        <p:spPr>
          <a:xfrm>
            <a:off x="7672070" y="2442210"/>
            <a:ext cx="3924935"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3200" b="1">
                <a:latin typeface="宋体" panose="02010600030101010101" pitchFamily="2" charset="-122"/>
                <a:ea typeface="宋体" panose="02010600030101010101" pitchFamily="2" charset="-122"/>
              </a:rPr>
              <a:t>为了其他人回去</a:t>
            </a:r>
            <a:endParaRPr lang="zh-CN" altLang="en-US" sz="3200" b="1">
              <a:latin typeface="宋体" panose="02010600030101010101" pitchFamily="2" charset="-122"/>
              <a:ea typeface="宋体" panose="02010600030101010101" pitchFamily="2" charset="-122"/>
            </a:endParaRPr>
          </a:p>
        </p:txBody>
      </p:sp>
      <p:sp>
        <p:nvSpPr>
          <p:cNvPr id="7" name="圆角矩形 6"/>
          <p:cNvSpPr/>
          <p:nvPr/>
        </p:nvSpPr>
        <p:spPr>
          <a:xfrm>
            <a:off x="925830" y="2966720"/>
            <a:ext cx="2971800"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endParaRPr lang="zh-CN" altLang="en-US" sz="3200" b="1"/>
          </a:p>
        </p:txBody>
      </p:sp>
      <p:sp>
        <p:nvSpPr>
          <p:cNvPr id="9" name="圆角矩形 8"/>
          <p:cNvSpPr/>
          <p:nvPr/>
        </p:nvSpPr>
        <p:spPr>
          <a:xfrm>
            <a:off x="4110355" y="2950845"/>
            <a:ext cx="4749800"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3200" b="1">
                <a:latin typeface="宋体" panose="02010600030101010101" pitchFamily="2" charset="-122"/>
                <a:ea typeface="宋体" panose="02010600030101010101" pitchFamily="2" charset="-122"/>
              </a:rPr>
              <a:t>每个人回家</a:t>
            </a:r>
            <a:endParaRPr lang="zh-CN" altLang="en-US" sz="3200" b="1">
              <a:latin typeface="宋体" panose="02010600030101010101" pitchFamily="2" charset="-122"/>
              <a:ea typeface="宋体" panose="02010600030101010101" pitchFamily="2" charset="-122"/>
            </a:endParaRPr>
          </a:p>
        </p:txBody>
      </p:sp>
      <p:sp>
        <p:nvSpPr>
          <p:cNvPr id="10" name="圆角矩形 9"/>
          <p:cNvSpPr/>
          <p:nvPr/>
        </p:nvSpPr>
        <p:spPr>
          <a:xfrm>
            <a:off x="833755" y="3547110"/>
            <a:ext cx="6838315"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3200" b="1">
                <a:latin typeface="宋体" panose="02010600030101010101" pitchFamily="2" charset="-122"/>
                <a:ea typeface="宋体" panose="02010600030101010101" pitchFamily="2" charset="-122"/>
              </a:rPr>
              <a:t>在他们远航开始的两年后</a:t>
            </a:r>
            <a:endParaRPr lang="zh-CN" altLang="en-US" sz="3200" b="1">
              <a:latin typeface="宋体" panose="02010600030101010101" pitchFamily="2" charset="-122"/>
              <a:ea typeface="宋体" panose="02010600030101010101" pitchFamily="2" charset="-122"/>
            </a:endParaRPr>
          </a:p>
        </p:txBody>
      </p:sp>
      <p:sp>
        <p:nvSpPr>
          <p:cNvPr id="11" name="圆角矩形 10"/>
          <p:cNvSpPr/>
          <p:nvPr/>
        </p:nvSpPr>
        <p:spPr>
          <a:xfrm>
            <a:off x="8860155" y="2966720"/>
            <a:ext cx="2405380"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endParaRPr lang="zh-CN" altLang="en-US" sz="3200" b="1"/>
          </a:p>
        </p:txBody>
      </p:sp>
      <p:sp>
        <p:nvSpPr>
          <p:cNvPr id="12" name="圆角矩形 11"/>
          <p:cNvSpPr/>
          <p:nvPr/>
        </p:nvSpPr>
        <p:spPr>
          <a:xfrm>
            <a:off x="8692515" y="3547110"/>
            <a:ext cx="2740025" cy="46863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3200" b="1">
                <a:latin typeface="宋体" panose="02010600030101010101" pitchFamily="2" charset="-122"/>
                <a:ea typeface="宋体" panose="02010600030101010101" pitchFamily="2" charset="-122"/>
              </a:rPr>
              <a:t>没有穿过</a:t>
            </a:r>
            <a:endParaRPr lang="zh-CN" altLang="en-US" sz="32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3" presetClass="exit" presetSubtype="10" fill="hold" grpId="0" nodeType="withEffect">
                                  <p:stCondLst>
                                    <p:cond delay="0"/>
                                  </p:stCondLst>
                                  <p:childTnLst>
                                    <p:animEffect transition="out" filter="blinds(horizontal)">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grpId="0" nodeType="clickEffect">
                                  <p:stCondLst>
                                    <p:cond delay="0"/>
                                  </p:stCondLst>
                                  <p:childTnLst>
                                    <p:animEffect transition="out" filter="blinds(horizontal)">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3" presetClass="exit" presetSubtype="10" fill="hold" grpId="0" nodeType="clickEffect">
                                  <p:stCondLst>
                                    <p:cond delay="0"/>
                                  </p:stCondLst>
                                  <p:childTnLst>
                                    <p:animEffect transition="out" filter="blinds(horizontal)">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3" presetClass="exit" presetSubtype="10" fill="hold" grpId="0" nodeType="clickEffect">
                                  <p:stCondLst>
                                    <p:cond delay="0"/>
                                  </p:stCondLst>
                                  <p:childTnLst>
                                    <p:animEffect transition="out" filter="blinds(horizontal)">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3" presetClass="exit" presetSubtype="10" fill="hold" grpId="0" nodeType="withEffect">
                                  <p:stCondLst>
                                    <p:cond delay="0"/>
                                  </p:stCondLst>
                                  <p:childTnLst>
                                    <p:animEffect transition="out" filter="blinds(horizontal)">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3" presetClass="exit" presetSubtype="10" fill="hold" grpId="0" nodeType="clickEffect">
                                  <p:stCondLst>
                                    <p:cond delay="0"/>
                                  </p:stCondLst>
                                  <p:childTnLst>
                                    <p:animEffect transition="out" filter="blinds(horizontal)">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4" grpId="0" bldLvl="0" animBg="1"/>
      <p:bldP spid="5" grpId="0" bldLvl="0" animBg="1"/>
      <p:bldP spid="6" grpId="0" bldLvl="0" animBg="1"/>
      <p:bldP spid="8" grpId="0" bldLvl="0" animBg="1"/>
      <p:bldP spid="7" grpId="0" bldLvl="0" animBg="1"/>
      <p:bldP spid="9" grpId="0" bldLvl="0" animBg="1"/>
      <p:bldP spid="10" grpId="0" bldLvl="0" animBg="1"/>
      <p:bldP spid="11" grpId="0" bldLvl="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7" name="云形 6"/>
          <p:cNvSpPr/>
          <p:nvPr/>
        </p:nvSpPr>
        <p:spPr>
          <a:xfrm>
            <a:off x="1104900" y="1157605"/>
            <a:ext cx="1907540" cy="780415"/>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find</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8" name="云形 7"/>
          <p:cNvSpPr/>
          <p:nvPr/>
        </p:nvSpPr>
        <p:spPr>
          <a:xfrm>
            <a:off x="1093470" y="2233930"/>
            <a:ext cx="2060575" cy="783590"/>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catch</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10" name="云形 9"/>
          <p:cNvSpPr/>
          <p:nvPr/>
        </p:nvSpPr>
        <p:spPr>
          <a:xfrm>
            <a:off x="1217295" y="3314065"/>
            <a:ext cx="1752600" cy="891540"/>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take</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11" name="云形 10"/>
          <p:cNvSpPr/>
          <p:nvPr/>
        </p:nvSpPr>
        <p:spPr>
          <a:xfrm>
            <a:off x="1184910" y="4503420"/>
            <a:ext cx="1853565" cy="803910"/>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go</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12" name="云形 11"/>
          <p:cNvSpPr/>
          <p:nvPr/>
        </p:nvSpPr>
        <p:spPr>
          <a:xfrm>
            <a:off x="1049655" y="5518150"/>
            <a:ext cx="2138680" cy="782955"/>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make</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13" name="云形 12"/>
          <p:cNvSpPr/>
          <p:nvPr/>
        </p:nvSpPr>
        <p:spPr>
          <a:xfrm>
            <a:off x="3140075" y="5534025"/>
            <a:ext cx="2131060" cy="78041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made</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14" name="云形 13"/>
          <p:cNvSpPr/>
          <p:nvPr/>
        </p:nvSpPr>
        <p:spPr>
          <a:xfrm>
            <a:off x="3092450" y="4379595"/>
            <a:ext cx="2131060" cy="80264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went</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15" name="云形 14"/>
          <p:cNvSpPr/>
          <p:nvPr/>
        </p:nvSpPr>
        <p:spPr>
          <a:xfrm>
            <a:off x="3234055" y="1088390"/>
            <a:ext cx="2303780" cy="86550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found</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16" name="云形 15"/>
          <p:cNvSpPr/>
          <p:nvPr/>
        </p:nvSpPr>
        <p:spPr>
          <a:xfrm>
            <a:off x="3154680" y="2164715"/>
            <a:ext cx="2527300" cy="95377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caught</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17" name="云形 16"/>
          <p:cNvSpPr/>
          <p:nvPr/>
        </p:nvSpPr>
        <p:spPr>
          <a:xfrm>
            <a:off x="3092450" y="3263900"/>
            <a:ext cx="2527300" cy="95377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ea typeface="宋体" panose="02010600030101010101" pitchFamily="2" charset="-122"/>
                <a:cs typeface="Arial" panose="020B0604020202020204" pitchFamily="34" charset="0"/>
              </a:rPr>
              <a:t>took</a:t>
            </a:r>
            <a:endParaRPr lang="en-US" altLang="zh-CN" sz="3200" b="1">
              <a:latin typeface="Arial" panose="020B0604020202020204" pitchFamily="34" charset="0"/>
              <a:ea typeface="宋体" panose="02010600030101010101" pitchFamily="2" charset="-122"/>
              <a:cs typeface="Arial" panose="020B0604020202020204" pitchFamily="34" charset="0"/>
            </a:endParaRPr>
          </a:p>
        </p:txBody>
      </p:sp>
      <p:sp>
        <p:nvSpPr>
          <p:cNvPr id="4" name="云形 3"/>
          <p:cNvSpPr/>
          <p:nvPr/>
        </p:nvSpPr>
        <p:spPr>
          <a:xfrm>
            <a:off x="6669405" y="1017905"/>
            <a:ext cx="1779270" cy="780415"/>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get</a:t>
            </a:r>
            <a:endParaRPr lang="en-US" altLang="zh-CN" sz="3200" b="1">
              <a:latin typeface="Arial" panose="020B0604020202020204" pitchFamily="34" charset="0"/>
              <a:cs typeface="Arial" panose="020B0604020202020204" pitchFamily="34" charset="0"/>
            </a:endParaRPr>
          </a:p>
        </p:txBody>
      </p:sp>
      <p:sp>
        <p:nvSpPr>
          <p:cNvPr id="5" name="云形 4"/>
          <p:cNvSpPr/>
          <p:nvPr/>
        </p:nvSpPr>
        <p:spPr>
          <a:xfrm>
            <a:off x="6669405" y="2094230"/>
            <a:ext cx="1922780" cy="783590"/>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can't</a:t>
            </a:r>
            <a:endParaRPr lang="en-US" altLang="zh-CN" sz="3200" b="1">
              <a:latin typeface="Arial" panose="020B0604020202020204" pitchFamily="34" charset="0"/>
              <a:cs typeface="Arial" panose="020B0604020202020204" pitchFamily="34" charset="0"/>
            </a:endParaRPr>
          </a:p>
        </p:txBody>
      </p:sp>
      <p:sp>
        <p:nvSpPr>
          <p:cNvPr id="6" name="云形 5"/>
          <p:cNvSpPr/>
          <p:nvPr/>
        </p:nvSpPr>
        <p:spPr>
          <a:xfrm>
            <a:off x="6739890" y="3159125"/>
            <a:ext cx="1635125" cy="891540"/>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lose</a:t>
            </a:r>
            <a:endParaRPr lang="en-US" altLang="zh-CN" sz="3200" b="1">
              <a:latin typeface="Arial" panose="020B0604020202020204" pitchFamily="34" charset="0"/>
              <a:cs typeface="Arial" panose="020B0604020202020204" pitchFamily="34" charset="0"/>
            </a:endParaRPr>
          </a:p>
        </p:txBody>
      </p:sp>
      <p:sp>
        <p:nvSpPr>
          <p:cNvPr id="3" name="云形 2"/>
          <p:cNvSpPr/>
          <p:nvPr/>
        </p:nvSpPr>
        <p:spPr>
          <a:xfrm>
            <a:off x="6739890" y="4363720"/>
            <a:ext cx="1729105" cy="803910"/>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have</a:t>
            </a:r>
            <a:endParaRPr lang="en-US" altLang="zh-CN" sz="3200" b="1">
              <a:latin typeface="Arial" panose="020B0604020202020204" pitchFamily="34" charset="0"/>
              <a:cs typeface="Arial" panose="020B0604020202020204" pitchFamily="34" charset="0"/>
            </a:endParaRPr>
          </a:p>
        </p:txBody>
      </p:sp>
      <p:sp>
        <p:nvSpPr>
          <p:cNvPr id="9" name="云形 8"/>
          <p:cNvSpPr/>
          <p:nvPr/>
        </p:nvSpPr>
        <p:spPr>
          <a:xfrm>
            <a:off x="6654800" y="5426710"/>
            <a:ext cx="1995805" cy="782955"/>
          </a:xfrm>
          <a:prstGeom prst="cloud">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come</a:t>
            </a:r>
            <a:endParaRPr lang="en-US" altLang="zh-CN" sz="3200" b="1">
              <a:latin typeface="Arial" panose="020B0604020202020204" pitchFamily="34" charset="0"/>
              <a:cs typeface="Arial" panose="020B0604020202020204" pitchFamily="34" charset="0"/>
            </a:endParaRPr>
          </a:p>
        </p:txBody>
      </p:sp>
      <p:sp>
        <p:nvSpPr>
          <p:cNvPr id="23" name="云形 22"/>
          <p:cNvSpPr/>
          <p:nvPr/>
        </p:nvSpPr>
        <p:spPr>
          <a:xfrm>
            <a:off x="8575040" y="1039495"/>
            <a:ext cx="1988185" cy="78041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cs typeface="Arial" panose="020B0604020202020204" pitchFamily="34" charset="0"/>
              </a:rPr>
              <a:t>came</a:t>
            </a:r>
            <a:endParaRPr lang="en-US" altLang="zh-CN" sz="3200" b="1">
              <a:latin typeface="Arial" panose="020B0604020202020204" pitchFamily="34" charset="0"/>
              <a:cs typeface="Arial" panose="020B0604020202020204" pitchFamily="34" charset="0"/>
            </a:endParaRPr>
          </a:p>
        </p:txBody>
      </p:sp>
      <p:sp>
        <p:nvSpPr>
          <p:cNvPr id="24" name="云形 23"/>
          <p:cNvSpPr/>
          <p:nvPr/>
        </p:nvSpPr>
        <p:spPr>
          <a:xfrm>
            <a:off x="8668385" y="1938020"/>
            <a:ext cx="1988185" cy="80264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cs typeface="Arial" panose="020B0604020202020204" pitchFamily="34" charset="0"/>
              </a:rPr>
              <a:t>had</a:t>
            </a:r>
            <a:endParaRPr lang="en-US" altLang="zh-CN" sz="3200" b="1">
              <a:latin typeface="Arial" panose="020B0604020202020204" pitchFamily="34" charset="0"/>
              <a:cs typeface="Arial" panose="020B0604020202020204" pitchFamily="34" charset="0"/>
            </a:endParaRPr>
          </a:p>
        </p:txBody>
      </p:sp>
      <p:sp>
        <p:nvSpPr>
          <p:cNvPr id="25" name="云形 24"/>
          <p:cNvSpPr/>
          <p:nvPr/>
        </p:nvSpPr>
        <p:spPr>
          <a:xfrm>
            <a:off x="8668385" y="3124200"/>
            <a:ext cx="2149475" cy="86550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cs typeface="Arial" panose="020B0604020202020204" pitchFamily="34" charset="0"/>
              </a:rPr>
              <a:t>got</a:t>
            </a:r>
            <a:endParaRPr lang="en-US" altLang="zh-CN" sz="3200" b="1">
              <a:latin typeface="Arial" panose="020B0604020202020204" pitchFamily="34" charset="0"/>
              <a:cs typeface="Arial" panose="020B0604020202020204" pitchFamily="34" charset="0"/>
            </a:endParaRPr>
          </a:p>
        </p:txBody>
      </p:sp>
      <p:sp>
        <p:nvSpPr>
          <p:cNvPr id="26" name="云形 25"/>
          <p:cNvSpPr/>
          <p:nvPr/>
        </p:nvSpPr>
        <p:spPr>
          <a:xfrm>
            <a:off x="8668385" y="3989705"/>
            <a:ext cx="2825750" cy="95377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cs typeface="Arial" panose="020B0604020202020204" pitchFamily="34" charset="0"/>
              </a:rPr>
              <a:t>couldn't</a:t>
            </a:r>
            <a:endParaRPr lang="en-US" altLang="zh-CN" sz="3200" b="1">
              <a:latin typeface="Arial" panose="020B0604020202020204" pitchFamily="34" charset="0"/>
              <a:cs typeface="Arial" panose="020B0604020202020204" pitchFamily="34" charset="0"/>
            </a:endParaRPr>
          </a:p>
        </p:txBody>
      </p:sp>
      <p:sp>
        <p:nvSpPr>
          <p:cNvPr id="27" name="云形 26"/>
          <p:cNvSpPr/>
          <p:nvPr/>
        </p:nvSpPr>
        <p:spPr>
          <a:xfrm>
            <a:off x="8668385" y="5261610"/>
            <a:ext cx="2358390" cy="95377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3200" b="1">
                <a:latin typeface="Arial" panose="020B0604020202020204" pitchFamily="34" charset="0"/>
                <a:cs typeface="Arial" panose="020B0604020202020204" pitchFamily="34" charset="0"/>
              </a:rPr>
              <a:t>lost</a:t>
            </a:r>
            <a:endParaRPr lang="en-US" altLang="zh-CN" sz="3200" b="1">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linds(horizontal)">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linds(horizontal)">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blinds(horizontal)">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23" grpId="0" animBg="1"/>
      <p:bldP spid="24" grpId="0" animBg="1"/>
      <p:bldP spid="25" grpId="0" animBg="1"/>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100" name="文本框 99"/>
          <p:cNvSpPr txBox="1"/>
          <p:nvPr/>
        </p:nvSpPr>
        <p:spPr>
          <a:xfrm>
            <a:off x="1024255" y="1144270"/>
            <a:ext cx="10624185" cy="4831080"/>
          </a:xfrm>
          <a:prstGeom prst="rect">
            <a:avLst/>
          </a:prstGeom>
          <a:noFill/>
          <a:ln w="9525">
            <a:noFill/>
          </a:ln>
        </p:spPr>
        <p:txBody>
          <a:bodyPr wrap="square">
            <a:spAutoFit/>
          </a:bodyPr>
          <a:p>
            <a:pPr indent="0"/>
            <a:r>
              <a:rPr lang="en-US" altLang="zh-CN" sz="2800" b="1">
                <a:latin typeface="Arial" panose="020B0604020202020204" pitchFamily="34" charset="0"/>
                <a:ea typeface="宋体" panose="02010600030101010101" pitchFamily="2" charset="-122"/>
                <a:cs typeface="Arial" panose="020B0604020202020204" pitchFamily="34" charset="0"/>
              </a:rPr>
              <a:t>1. The cat  __________(catch) a mouse last night(</a:t>
            </a:r>
            <a:r>
              <a:rPr lang="zh-CN" altLang="en-US" sz="2800" b="1">
                <a:latin typeface="Arial" panose="020B0604020202020204" pitchFamily="34" charset="0"/>
                <a:ea typeface="宋体" panose="02010600030101010101" pitchFamily="2" charset="-122"/>
                <a:cs typeface="Arial" panose="020B0604020202020204" pitchFamily="34" charset="0"/>
              </a:rPr>
              <a:t>老鼠</a:t>
            </a:r>
            <a:r>
              <a:rPr lang="en-US" altLang="zh-CN" sz="2800" b="1">
                <a:latin typeface="Arial" panose="020B0604020202020204" pitchFamily="34" charset="0"/>
                <a:cs typeface="Arial" panose="020B0604020202020204" pitchFamily="34" charset="0"/>
              </a:rPr>
              <a:t>).</a:t>
            </a:r>
            <a:r>
              <a:rPr lang="en-US" altLang="zh-CN" sz="2800" b="1">
                <a:latin typeface="Arial" panose="020B0604020202020204" pitchFamily="34" charset="0"/>
                <a:ea typeface="宋体" panose="02010600030101010101" pitchFamily="2" charset="-122"/>
                <a:cs typeface="Arial" panose="020B0604020202020204" pitchFamily="34" charset="0"/>
              </a:rPr>
              <a:t>2. I was so sad because I ________ (lose) my money the day before yesterday.3. I was happy because I _________ (find) my money.4. Wendy __________ (get) up at 7:00 yesterday morning.5. Jenny and Li Ming _________ (come) home when had a holiday last weekend.6. My father had a headache so he ________(take) some medicine.7. I had a temperature so I ___________(can</a:t>
            </a:r>
            <a:r>
              <a:rPr lang="en-US" altLang="zh-CN" sz="2800" b="1">
                <a:latin typeface="Arial" panose="020B0604020202020204" pitchFamily="34" charset="0"/>
                <a:cs typeface="Arial" panose="020B0604020202020204" pitchFamily="34" charset="0"/>
              </a:rPr>
              <a:t>’</a:t>
            </a:r>
            <a:r>
              <a:rPr lang="en-US" altLang="zh-CN" sz="2800" b="1">
                <a:latin typeface="Arial" panose="020B0604020202020204" pitchFamily="34" charset="0"/>
                <a:ea typeface="宋体" panose="02010600030101010101" pitchFamily="2" charset="-122"/>
                <a:cs typeface="Arial" panose="020B0604020202020204" pitchFamily="34" charset="0"/>
              </a:rPr>
              <a:t>t) go to school.8. Jim</a:t>
            </a:r>
            <a:r>
              <a:rPr lang="en-US" altLang="zh-CN" sz="2800" b="1">
                <a:latin typeface="Arial" panose="020B0604020202020204" pitchFamily="34" charset="0"/>
                <a:cs typeface="Arial" panose="020B0604020202020204" pitchFamily="34" charset="0"/>
              </a:rPr>
              <a:t>’</a:t>
            </a:r>
            <a:r>
              <a:rPr lang="en-US" altLang="zh-CN" sz="2800" b="1">
                <a:latin typeface="Arial" panose="020B0604020202020204" pitchFamily="34" charset="0"/>
                <a:ea typeface="宋体" panose="02010600030101010101" pitchFamily="2" charset="-122"/>
                <a:cs typeface="Arial" panose="020B0604020202020204" pitchFamily="34" charset="0"/>
              </a:rPr>
              <a:t>s grandpa is an ____________. (</a:t>
            </a:r>
            <a:r>
              <a:rPr lang="zh-CN" altLang="en-US" sz="2800" b="1">
                <a:latin typeface="Arial" panose="020B0604020202020204" pitchFamily="34" charset="0"/>
                <a:ea typeface="宋体" panose="02010600030101010101" pitchFamily="2" charset="-122"/>
                <a:cs typeface="Arial" panose="020B0604020202020204" pitchFamily="34" charset="0"/>
              </a:rPr>
              <a:t>探险家</a:t>
            </a:r>
            <a:r>
              <a:rPr lang="en-US" altLang="zh-CN" sz="2800" b="1">
                <a:latin typeface="Arial" panose="020B0604020202020204" pitchFamily="34" charset="0"/>
                <a:cs typeface="Arial" panose="020B0604020202020204" pitchFamily="34" charset="0"/>
              </a:rPr>
              <a:t>)</a:t>
            </a:r>
            <a:endParaRPr lang="zh-CN" altLang="en-US" sz="2800" b="1">
              <a:latin typeface="Arial" panose="020B0604020202020204" pitchFamily="34" charset="0"/>
              <a:cs typeface="Arial" panose="020B0604020202020204" pitchFamily="34" charset="0"/>
            </a:endParaRPr>
          </a:p>
        </p:txBody>
      </p:sp>
      <p:sp>
        <p:nvSpPr>
          <p:cNvPr id="3" name="圆角矩形 2"/>
          <p:cNvSpPr/>
          <p:nvPr/>
        </p:nvSpPr>
        <p:spPr>
          <a:xfrm>
            <a:off x="2981960" y="1144270"/>
            <a:ext cx="1710690" cy="424815"/>
          </a:xfrm>
          <a:prstGeom prst="roundRect">
            <a:avLst/>
          </a:prstGeom>
          <a:solidFill>
            <a:schemeClr val="accent1">
              <a:lumMod val="60000"/>
              <a:lumOff val="4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caught</a:t>
            </a:r>
            <a:endParaRPr lang="en-US" altLang="zh-CN" sz="3200" b="1">
              <a:latin typeface="Arial" panose="020B0604020202020204" pitchFamily="34" charset="0"/>
              <a:cs typeface="Arial" panose="020B0604020202020204" pitchFamily="34" charset="0"/>
            </a:endParaRPr>
          </a:p>
        </p:txBody>
      </p:sp>
      <p:sp>
        <p:nvSpPr>
          <p:cNvPr id="4" name="圆角矩形 3"/>
          <p:cNvSpPr/>
          <p:nvPr/>
        </p:nvSpPr>
        <p:spPr>
          <a:xfrm>
            <a:off x="5400675" y="1569085"/>
            <a:ext cx="1710690" cy="424815"/>
          </a:xfrm>
          <a:prstGeom prst="roundRect">
            <a:avLst/>
          </a:prstGeom>
          <a:solidFill>
            <a:schemeClr val="accent1">
              <a:lumMod val="60000"/>
              <a:lumOff val="4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lost</a:t>
            </a:r>
            <a:endParaRPr lang="en-US" altLang="zh-CN" sz="3200" b="1">
              <a:latin typeface="Arial" panose="020B0604020202020204" pitchFamily="34" charset="0"/>
              <a:cs typeface="Arial" panose="020B0604020202020204" pitchFamily="34" charset="0"/>
            </a:endParaRPr>
          </a:p>
        </p:txBody>
      </p:sp>
      <p:sp>
        <p:nvSpPr>
          <p:cNvPr id="5" name="圆角矩形 4"/>
          <p:cNvSpPr/>
          <p:nvPr/>
        </p:nvSpPr>
        <p:spPr>
          <a:xfrm>
            <a:off x="5401310" y="2473325"/>
            <a:ext cx="1710690" cy="424815"/>
          </a:xfrm>
          <a:prstGeom prst="roundRect">
            <a:avLst/>
          </a:prstGeom>
          <a:solidFill>
            <a:schemeClr val="accent1">
              <a:lumMod val="60000"/>
              <a:lumOff val="4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found</a:t>
            </a:r>
            <a:endParaRPr lang="en-US" altLang="zh-CN" sz="3200" b="1">
              <a:latin typeface="Arial" panose="020B0604020202020204" pitchFamily="34" charset="0"/>
              <a:cs typeface="Arial" panose="020B0604020202020204" pitchFamily="34" charset="0"/>
            </a:endParaRPr>
          </a:p>
        </p:txBody>
      </p:sp>
      <p:sp>
        <p:nvSpPr>
          <p:cNvPr id="6" name="圆角矩形 5"/>
          <p:cNvSpPr/>
          <p:nvPr/>
        </p:nvSpPr>
        <p:spPr>
          <a:xfrm>
            <a:off x="2981960" y="2898140"/>
            <a:ext cx="1710690" cy="424815"/>
          </a:xfrm>
          <a:prstGeom prst="roundRect">
            <a:avLst/>
          </a:prstGeom>
          <a:solidFill>
            <a:schemeClr val="accent1">
              <a:lumMod val="60000"/>
              <a:lumOff val="4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got</a:t>
            </a:r>
            <a:endParaRPr lang="en-US" altLang="zh-CN" sz="3200" b="1">
              <a:latin typeface="Arial" panose="020B0604020202020204" pitchFamily="34" charset="0"/>
              <a:cs typeface="Arial" panose="020B0604020202020204" pitchFamily="34" charset="0"/>
            </a:endParaRPr>
          </a:p>
        </p:txBody>
      </p:sp>
      <p:sp>
        <p:nvSpPr>
          <p:cNvPr id="7" name="圆角矩形 6"/>
          <p:cNvSpPr/>
          <p:nvPr/>
        </p:nvSpPr>
        <p:spPr>
          <a:xfrm>
            <a:off x="4839970" y="3322955"/>
            <a:ext cx="1710690" cy="424815"/>
          </a:xfrm>
          <a:prstGeom prst="roundRect">
            <a:avLst/>
          </a:prstGeom>
          <a:solidFill>
            <a:schemeClr val="accent1">
              <a:lumMod val="60000"/>
              <a:lumOff val="4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came</a:t>
            </a:r>
            <a:endParaRPr lang="en-US" altLang="zh-CN" sz="3200" b="1">
              <a:latin typeface="Arial" panose="020B0604020202020204" pitchFamily="34" charset="0"/>
              <a:cs typeface="Arial" panose="020B0604020202020204" pitchFamily="34" charset="0"/>
            </a:endParaRPr>
          </a:p>
        </p:txBody>
      </p:sp>
      <p:sp>
        <p:nvSpPr>
          <p:cNvPr id="8" name="圆角矩形 7"/>
          <p:cNvSpPr/>
          <p:nvPr/>
        </p:nvSpPr>
        <p:spPr>
          <a:xfrm>
            <a:off x="6972935" y="4137025"/>
            <a:ext cx="1710690" cy="424815"/>
          </a:xfrm>
          <a:prstGeom prst="roundRect">
            <a:avLst/>
          </a:prstGeom>
          <a:solidFill>
            <a:schemeClr val="accent1">
              <a:lumMod val="60000"/>
              <a:lumOff val="4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took</a:t>
            </a:r>
            <a:endParaRPr lang="en-US" altLang="zh-CN" sz="3200" b="1">
              <a:latin typeface="Arial" panose="020B0604020202020204" pitchFamily="34" charset="0"/>
              <a:cs typeface="Arial" panose="020B0604020202020204" pitchFamily="34" charset="0"/>
            </a:endParaRPr>
          </a:p>
        </p:txBody>
      </p:sp>
      <p:sp>
        <p:nvSpPr>
          <p:cNvPr id="9" name="圆角矩形 8"/>
          <p:cNvSpPr/>
          <p:nvPr/>
        </p:nvSpPr>
        <p:spPr>
          <a:xfrm>
            <a:off x="5661660" y="4968875"/>
            <a:ext cx="1967230" cy="424815"/>
          </a:xfrm>
          <a:prstGeom prst="roundRect">
            <a:avLst/>
          </a:prstGeom>
          <a:solidFill>
            <a:schemeClr val="accent1">
              <a:lumMod val="60000"/>
              <a:lumOff val="4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couldn't</a:t>
            </a:r>
            <a:endParaRPr lang="en-US" altLang="zh-CN" sz="3200" b="1">
              <a:latin typeface="Arial" panose="020B0604020202020204" pitchFamily="34" charset="0"/>
              <a:cs typeface="Arial" panose="020B0604020202020204" pitchFamily="34" charset="0"/>
            </a:endParaRPr>
          </a:p>
        </p:txBody>
      </p:sp>
      <p:sp>
        <p:nvSpPr>
          <p:cNvPr id="10" name="圆角矩形 9"/>
          <p:cNvSpPr/>
          <p:nvPr/>
        </p:nvSpPr>
        <p:spPr>
          <a:xfrm>
            <a:off x="5024120" y="5550535"/>
            <a:ext cx="2087245" cy="424815"/>
          </a:xfrm>
          <a:prstGeom prst="roundRect">
            <a:avLst/>
          </a:prstGeom>
          <a:solidFill>
            <a:schemeClr val="accent1">
              <a:lumMod val="60000"/>
              <a:lumOff val="40000"/>
            </a:schemeClr>
          </a:solidFill>
          <a:ln>
            <a:solidFill>
              <a:schemeClr val="accent1"/>
            </a:solid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200" b="1">
                <a:latin typeface="Arial" panose="020B0604020202020204" pitchFamily="34" charset="0"/>
                <a:cs typeface="Arial" panose="020B0604020202020204" pitchFamily="34" charset="0"/>
              </a:rPr>
              <a:t>explorer</a:t>
            </a:r>
            <a:endParaRPr lang="en-US" altLang="zh-CN" sz="3200" b="1">
              <a:latin typeface="Arial" panose="020B0604020202020204" pitchFamily="34" charset="0"/>
              <a:cs typeface="Arial" panose="020B0604020202020204" pitchFamily="34" charset="0"/>
            </a:endParaRPr>
          </a:p>
        </p:txBody>
      </p:sp>
      <p:sp>
        <p:nvSpPr>
          <p:cNvPr id="11" name="圆角矩形 10"/>
          <p:cNvSpPr/>
          <p:nvPr/>
        </p:nvSpPr>
        <p:spPr>
          <a:xfrm>
            <a:off x="1085215" y="357505"/>
            <a:ext cx="4127500" cy="652780"/>
          </a:xfrm>
          <a:prstGeom prst="roundRect">
            <a:avLst/>
          </a:prstGeom>
          <a:solidFill>
            <a:schemeClr val="accent1">
              <a:lumMod val="60000"/>
              <a:lumOff val="40000"/>
            </a:schemeClr>
          </a:solidFill>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60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Fill in the blanks.</a:t>
            </a:r>
            <a:endParaRPr lang="en-US" altLang="zh-CN" sz="360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in)">
                                      <p:cBhvr>
                                        <p:cTn id="27" dur="1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in)">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ox(in)">
                                      <p:cBhvr>
                                        <p:cTn id="37" dur="1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ox(in)">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0768" y="388369"/>
            <a:ext cx="2247788" cy="621482"/>
          </a:xfrm>
          <a:prstGeom prst="rect">
            <a:avLst/>
          </a:prstGeom>
        </p:spPr>
      </p:pic>
      <p:sp>
        <p:nvSpPr>
          <p:cNvPr id="10" name="圆角矩形 9"/>
          <p:cNvSpPr/>
          <p:nvPr/>
        </p:nvSpPr>
        <p:spPr>
          <a:xfrm>
            <a:off x="854710" y="542290"/>
            <a:ext cx="5590540" cy="652780"/>
          </a:xfrm>
          <a:prstGeom prst="round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360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Choose the right answer.</a:t>
            </a:r>
            <a:endParaRPr lang="en-US" altLang="zh-CN" sz="360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4" name="文本框 3"/>
          <p:cNvSpPr txBox="1"/>
          <p:nvPr/>
        </p:nvSpPr>
        <p:spPr>
          <a:xfrm>
            <a:off x="671830" y="1462405"/>
            <a:ext cx="11136630" cy="5262245"/>
          </a:xfrm>
          <a:prstGeom prst="rect">
            <a:avLst/>
          </a:prstGeom>
          <a:noFill/>
          <a:ln>
            <a:noFill/>
          </a:ln>
        </p:spPr>
        <p:txBody>
          <a:bodyPr wrap="square" rtlCol="0">
            <a:spAutoFit/>
          </a:bodyPr>
          <a:p>
            <a:r>
              <a:rPr lang="en-US" altLang="zh-CN" sz="2800">
                <a:latin typeface="Arial" panose="020B0604020202020204" pitchFamily="34" charset="0"/>
                <a:cs typeface="Arial" panose="020B0604020202020204" pitchFamily="34" charset="0"/>
              </a:rPr>
              <a:t>1.(     )I ______up at 7:00 in the morning yesterday.</a:t>
            </a:r>
            <a:endParaRPr lang="en-US" altLang="zh-CN" sz="2800">
              <a:latin typeface="Arial" panose="020B0604020202020204" pitchFamily="34" charset="0"/>
              <a:cs typeface="Arial" panose="020B0604020202020204" pitchFamily="34" charset="0"/>
            </a:endParaRPr>
          </a:p>
          <a:p>
            <a:r>
              <a:rPr lang="en-US" altLang="zh-CN" sz="2800">
                <a:latin typeface="Arial" panose="020B0604020202020204" pitchFamily="34" charset="0"/>
                <a:cs typeface="Arial" panose="020B0604020202020204" pitchFamily="34" charset="0"/>
              </a:rPr>
              <a:t>          A.got            B.get              C.put</a:t>
            </a:r>
            <a:endParaRPr lang="en-US" altLang="zh-CN" sz="2800">
              <a:latin typeface="Arial" panose="020B0604020202020204" pitchFamily="34" charset="0"/>
              <a:cs typeface="Arial" panose="020B0604020202020204" pitchFamily="34" charset="0"/>
            </a:endParaRPr>
          </a:p>
          <a:p>
            <a:r>
              <a:rPr lang="en-US" altLang="zh-CN" sz="2800">
                <a:latin typeface="Arial" panose="020B0604020202020204" pitchFamily="34" charset="0"/>
                <a:cs typeface="Arial" panose="020B0604020202020204" pitchFamily="34" charset="0"/>
              </a:rPr>
              <a:t>2.(     )Don't ______ your book when you have an English class.        </a:t>
            </a:r>
            <a:r>
              <a:rPr lang="en-US" altLang="zh-CN" sz="2800">
                <a:solidFill>
                  <a:schemeClr val="bg1"/>
                </a:solidFill>
                <a:latin typeface="Arial" panose="020B0604020202020204" pitchFamily="34" charset="0"/>
                <a:cs typeface="Arial" panose="020B0604020202020204" pitchFamily="34" charset="0"/>
              </a:rPr>
              <a:t>A</a:t>
            </a:r>
            <a:r>
              <a:rPr lang="en-US" altLang="zh-CN" sz="2800">
                <a:latin typeface="Arial" panose="020B0604020202020204" pitchFamily="34" charset="0"/>
                <a:cs typeface="Arial" panose="020B0604020202020204" pitchFamily="34" charset="0"/>
              </a:rPr>
              <a:t>        A.lose          B.lost             C.losing</a:t>
            </a:r>
            <a:endParaRPr lang="en-US" altLang="zh-CN" sz="2800">
              <a:latin typeface="Arial" panose="020B0604020202020204" pitchFamily="34" charset="0"/>
              <a:cs typeface="Arial" panose="020B0604020202020204" pitchFamily="34" charset="0"/>
            </a:endParaRPr>
          </a:p>
          <a:p>
            <a:r>
              <a:rPr lang="en-US" altLang="zh-CN" sz="2800">
                <a:latin typeface="Arial" panose="020B0604020202020204" pitchFamily="34" charset="0"/>
                <a:cs typeface="Arial" panose="020B0604020202020204" pitchFamily="34" charset="0"/>
              </a:rPr>
              <a:t>3.(     )My mum _______ home late last night.</a:t>
            </a:r>
            <a:endParaRPr lang="en-US" altLang="zh-CN" sz="2800">
              <a:latin typeface="Arial" panose="020B0604020202020204" pitchFamily="34" charset="0"/>
              <a:cs typeface="Arial" panose="020B0604020202020204" pitchFamily="34" charset="0"/>
            </a:endParaRPr>
          </a:p>
          <a:p>
            <a:r>
              <a:rPr lang="en-US" altLang="zh-CN" sz="2800">
                <a:latin typeface="Arial" panose="020B0604020202020204" pitchFamily="34" charset="0"/>
                <a:cs typeface="Arial" panose="020B0604020202020204" pitchFamily="34" charset="0"/>
              </a:rPr>
              <a:t>          A.come        B.came          C.coming</a:t>
            </a:r>
            <a:endParaRPr lang="en-US" altLang="zh-CN" sz="2800">
              <a:latin typeface="Arial" panose="020B0604020202020204" pitchFamily="34" charset="0"/>
              <a:cs typeface="Arial" panose="020B0604020202020204" pitchFamily="34" charset="0"/>
            </a:endParaRPr>
          </a:p>
          <a:p>
            <a:r>
              <a:rPr lang="en-US" altLang="zh-CN" sz="2800">
                <a:latin typeface="Arial" panose="020B0604020202020204" pitchFamily="34" charset="0"/>
                <a:cs typeface="Arial" panose="020B0604020202020204" pitchFamily="34" charset="0"/>
              </a:rPr>
              <a:t>4.(     )My father ______ many photos when we had a trip in Beijing        last year.</a:t>
            </a:r>
            <a:endParaRPr lang="en-US" altLang="zh-CN" sz="2800">
              <a:latin typeface="Arial" panose="020B0604020202020204" pitchFamily="34" charset="0"/>
              <a:cs typeface="Arial" panose="020B0604020202020204" pitchFamily="34" charset="0"/>
            </a:endParaRPr>
          </a:p>
          <a:p>
            <a:r>
              <a:rPr lang="en-US" altLang="zh-CN" sz="2800">
                <a:latin typeface="Arial" panose="020B0604020202020204" pitchFamily="34" charset="0"/>
                <a:cs typeface="Arial" panose="020B0604020202020204" pitchFamily="34" charset="0"/>
              </a:rPr>
              <a:t>          A.take          B.taking         C.took</a:t>
            </a:r>
            <a:endParaRPr lang="en-US" altLang="zh-CN" sz="2800">
              <a:latin typeface="Arial" panose="020B0604020202020204" pitchFamily="34" charset="0"/>
              <a:cs typeface="Arial" panose="020B0604020202020204" pitchFamily="34" charset="0"/>
            </a:endParaRPr>
          </a:p>
          <a:p>
            <a:r>
              <a:rPr lang="en-US" altLang="zh-CN" sz="2800">
                <a:latin typeface="Arial" panose="020B0604020202020204" pitchFamily="34" charset="0"/>
                <a:cs typeface="Arial" panose="020B0604020202020204" pitchFamily="34" charset="0"/>
              </a:rPr>
              <a:t>5.(     )We _________ a camp on the ice the day before yesterday.                                      </a:t>
            </a:r>
            <a:r>
              <a:rPr lang="en-US" altLang="zh-CN" sz="2800">
                <a:solidFill>
                  <a:schemeClr val="bg1"/>
                </a:solidFill>
                <a:latin typeface="Arial" panose="020B0604020202020204" pitchFamily="34" charset="0"/>
                <a:cs typeface="Arial" panose="020B0604020202020204" pitchFamily="34" charset="0"/>
              </a:rPr>
              <a:t>A </a:t>
            </a:r>
            <a:r>
              <a:rPr lang="en-US" altLang="zh-CN" sz="2800">
                <a:latin typeface="Arial" panose="020B0604020202020204" pitchFamily="34" charset="0"/>
                <a:cs typeface="Arial" panose="020B0604020202020204" pitchFamily="34" charset="0"/>
              </a:rPr>
              <a:t>      A.make         B.making       C.made</a:t>
            </a:r>
            <a:endParaRPr lang="en-US" altLang="zh-CN" sz="2800">
              <a:latin typeface="Arial" panose="020B0604020202020204" pitchFamily="34" charset="0"/>
              <a:cs typeface="Arial" panose="020B0604020202020204" pitchFamily="34" charset="0"/>
            </a:endParaRPr>
          </a:p>
          <a:p>
            <a:endParaRPr lang="en-US" altLang="zh-CN" sz="2800">
              <a:latin typeface="Arial" panose="020B0604020202020204" pitchFamily="34" charset="0"/>
              <a:cs typeface="Arial" panose="020B0604020202020204" pitchFamily="34" charset="0"/>
            </a:endParaRPr>
          </a:p>
        </p:txBody>
      </p:sp>
      <p:sp>
        <p:nvSpPr>
          <p:cNvPr id="5" name="圆角矩形 4"/>
          <p:cNvSpPr/>
          <p:nvPr/>
        </p:nvSpPr>
        <p:spPr>
          <a:xfrm>
            <a:off x="1184910" y="1462405"/>
            <a:ext cx="422910" cy="396875"/>
          </a:xfrm>
          <a:prstGeom prst="roundRect">
            <a:avLst/>
          </a:prstGeom>
          <a:noFill/>
          <a:ln>
            <a:noFill/>
          </a:ln>
          <a:extLst>
            <a:ext uri="{909E8E84-426E-40DD-AFC4-6F175D3DCCD1}">
              <a14:hiddenFill xmlns:a14="http://schemas.microsoft.com/office/drawing/2010/main">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14:hiddenFill>
            </a:ext>
          </a:extLst>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2800">
                <a:solidFill>
                  <a:srgbClr val="FF0000"/>
                </a:solidFill>
                <a:latin typeface="Arial" panose="020B0604020202020204" pitchFamily="34" charset="0"/>
                <a:cs typeface="Arial" panose="020B0604020202020204" pitchFamily="34" charset="0"/>
              </a:rPr>
              <a:t>A</a:t>
            </a:r>
            <a:endParaRPr lang="en-US" altLang="zh-CN" sz="2800">
              <a:solidFill>
                <a:srgbClr val="FF0000"/>
              </a:solidFill>
              <a:latin typeface="Arial" panose="020B0604020202020204" pitchFamily="34" charset="0"/>
              <a:cs typeface="Arial" panose="020B0604020202020204" pitchFamily="34" charset="0"/>
            </a:endParaRPr>
          </a:p>
        </p:txBody>
      </p:sp>
      <p:sp>
        <p:nvSpPr>
          <p:cNvPr id="6" name="圆角矩形 5"/>
          <p:cNvSpPr/>
          <p:nvPr/>
        </p:nvSpPr>
        <p:spPr>
          <a:xfrm>
            <a:off x="1184910" y="2296160"/>
            <a:ext cx="533400" cy="554355"/>
          </a:xfrm>
          <a:prstGeom prst="roundRect">
            <a:avLst/>
          </a:prstGeom>
          <a:noFill/>
          <a:ln>
            <a:noFill/>
          </a:ln>
          <a:extLst>
            <a:ext uri="{909E8E84-426E-40DD-AFC4-6F175D3DCCD1}">
              <a14:hiddenFill xmlns:a14="http://schemas.microsoft.com/office/drawing/2010/main">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14:hiddenFill>
            </a:ext>
          </a:extLst>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2800">
                <a:solidFill>
                  <a:srgbClr val="FF0000"/>
                </a:solidFill>
                <a:latin typeface="Arial" panose="020B0604020202020204" pitchFamily="34" charset="0"/>
                <a:cs typeface="Arial" panose="020B0604020202020204" pitchFamily="34" charset="0"/>
              </a:rPr>
              <a:t>A</a:t>
            </a:r>
            <a:endParaRPr lang="en-US" altLang="zh-CN" sz="2800">
              <a:solidFill>
                <a:srgbClr val="FF0000"/>
              </a:solidFill>
              <a:latin typeface="Arial" panose="020B0604020202020204" pitchFamily="34" charset="0"/>
              <a:cs typeface="Arial" panose="020B0604020202020204" pitchFamily="34" charset="0"/>
            </a:endParaRPr>
          </a:p>
        </p:txBody>
      </p:sp>
      <p:sp>
        <p:nvSpPr>
          <p:cNvPr id="7" name="圆角矩形 6"/>
          <p:cNvSpPr/>
          <p:nvPr/>
        </p:nvSpPr>
        <p:spPr>
          <a:xfrm>
            <a:off x="1113790" y="3223260"/>
            <a:ext cx="533400" cy="554355"/>
          </a:xfrm>
          <a:prstGeom prst="roundRect">
            <a:avLst/>
          </a:prstGeom>
          <a:noFill/>
          <a:ln>
            <a:noFill/>
          </a:ln>
          <a:extLst>
            <a:ext uri="{909E8E84-426E-40DD-AFC4-6F175D3DCCD1}">
              <a14:hiddenFill xmlns:a14="http://schemas.microsoft.com/office/drawing/2010/main">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14:hiddenFill>
            </a:ext>
          </a:extLst>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2800">
                <a:solidFill>
                  <a:srgbClr val="FF0000"/>
                </a:solidFill>
                <a:latin typeface="Arial" panose="020B0604020202020204" pitchFamily="34" charset="0"/>
                <a:cs typeface="Arial" panose="020B0604020202020204" pitchFamily="34" charset="0"/>
              </a:rPr>
              <a:t>B</a:t>
            </a:r>
            <a:endParaRPr lang="en-US" altLang="zh-CN" sz="2800">
              <a:solidFill>
                <a:srgbClr val="FF0000"/>
              </a:solidFill>
              <a:latin typeface="Arial" panose="020B0604020202020204" pitchFamily="34" charset="0"/>
              <a:cs typeface="Arial" panose="020B0604020202020204" pitchFamily="34" charset="0"/>
            </a:endParaRPr>
          </a:p>
        </p:txBody>
      </p:sp>
      <p:sp>
        <p:nvSpPr>
          <p:cNvPr id="8" name="圆角矩形 7"/>
          <p:cNvSpPr/>
          <p:nvPr/>
        </p:nvSpPr>
        <p:spPr>
          <a:xfrm>
            <a:off x="1113790" y="4084320"/>
            <a:ext cx="533400" cy="554355"/>
          </a:xfrm>
          <a:prstGeom prst="roundRect">
            <a:avLst/>
          </a:prstGeom>
          <a:noFill/>
          <a:ln>
            <a:noFill/>
          </a:ln>
          <a:extLst>
            <a:ext uri="{909E8E84-426E-40DD-AFC4-6F175D3DCCD1}">
              <a14:hiddenFill xmlns:a14="http://schemas.microsoft.com/office/drawing/2010/main">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14:hiddenFill>
            </a:ext>
          </a:extLst>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2800">
                <a:solidFill>
                  <a:srgbClr val="FF0000"/>
                </a:solidFill>
                <a:latin typeface="Arial" panose="020B0604020202020204" pitchFamily="34" charset="0"/>
                <a:cs typeface="Arial" panose="020B0604020202020204" pitchFamily="34" charset="0"/>
              </a:rPr>
              <a:t>C</a:t>
            </a:r>
            <a:endParaRPr lang="en-US" altLang="zh-CN" sz="2800">
              <a:solidFill>
                <a:srgbClr val="FF0000"/>
              </a:solidFill>
              <a:latin typeface="Arial" panose="020B0604020202020204" pitchFamily="34" charset="0"/>
              <a:cs typeface="Arial" panose="020B0604020202020204" pitchFamily="34" charset="0"/>
            </a:endParaRPr>
          </a:p>
        </p:txBody>
      </p:sp>
      <p:sp>
        <p:nvSpPr>
          <p:cNvPr id="9" name="圆角矩形 8"/>
          <p:cNvSpPr/>
          <p:nvPr/>
        </p:nvSpPr>
        <p:spPr>
          <a:xfrm>
            <a:off x="1113790" y="5365750"/>
            <a:ext cx="533400" cy="554355"/>
          </a:xfrm>
          <a:prstGeom prst="roundRect">
            <a:avLst/>
          </a:prstGeom>
          <a:noFill/>
          <a:ln>
            <a:noFill/>
          </a:ln>
          <a:extLst>
            <a:ext uri="{909E8E84-426E-40DD-AFC4-6F175D3DCCD1}">
              <a14:hiddenFill xmlns:a14="http://schemas.microsoft.com/office/drawing/2010/main">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14:hiddenFill>
            </a:ext>
          </a:extLst>
        </p:spPr>
        <p:style>
          <a:lnRef idx="1">
            <a:schemeClr val="accent2"/>
          </a:lnRef>
          <a:fillRef idx="2">
            <a:schemeClr val="accent2"/>
          </a:fillRef>
          <a:effectRef idx="1">
            <a:schemeClr val="accent2"/>
          </a:effectRef>
          <a:fontRef idx="minor">
            <a:schemeClr val="dk1"/>
          </a:fontRef>
        </p:style>
        <p:txBody>
          <a:bodyPr rtlCol="0" anchor="ctr"/>
          <a:p>
            <a:pPr algn="ctr"/>
            <a:r>
              <a:rPr lang="en-US" altLang="zh-CN" sz="2800">
                <a:solidFill>
                  <a:srgbClr val="FF0000"/>
                </a:solidFill>
                <a:latin typeface="Arial" panose="020B0604020202020204" pitchFamily="34" charset="0"/>
                <a:cs typeface="Arial" panose="020B0604020202020204" pitchFamily="34" charset="0"/>
              </a:rPr>
              <a:t>C</a:t>
            </a:r>
            <a:endParaRPr lang="en-US" altLang="zh-CN" sz="2800">
              <a:solidFill>
                <a:srgbClr val="FF00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i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大桥教育.png"/>
          <p:cNvPicPr>
            <a:picLocks noChangeAspect="1"/>
          </p:cNvPicPr>
          <p:nvPr/>
        </p:nvPicPr>
        <p:blipFill>
          <a:blip r:embed="rId1"/>
          <a:stretch>
            <a:fillRect/>
          </a:stretch>
        </p:blipFill>
        <p:spPr>
          <a:xfrm>
            <a:off x="9697050" y="417049"/>
            <a:ext cx="2100777" cy="580835"/>
          </a:xfrm>
          <a:prstGeom prst="rect">
            <a:avLst/>
          </a:prstGeom>
        </p:spPr>
      </p:pic>
      <p:sp>
        <p:nvSpPr>
          <p:cNvPr id="5" name="文本框 4"/>
          <p:cNvSpPr txBox="1"/>
          <p:nvPr/>
        </p:nvSpPr>
        <p:spPr>
          <a:xfrm>
            <a:off x="789305" y="1064444"/>
            <a:ext cx="11133406" cy="5183150"/>
          </a:xfrm>
          <a:prstGeom prst="rect">
            <a:avLst/>
          </a:prstGeom>
          <a:noFill/>
        </p:spPr>
        <p:txBody>
          <a:bodyPr wrap="square" rtlCol="0">
            <a:spAutoFit/>
          </a:bodyPr>
          <a:lstStyle/>
          <a:p>
            <a:pPr>
              <a:lnSpc>
                <a:spcPct val="150000"/>
              </a:lnSpc>
            </a:pPr>
            <a:r>
              <a:rPr lang="en-US" altLang="zh-CN" sz="2800" dirty="0">
                <a:solidFill>
                  <a:schemeClr val="tx1"/>
                </a:solidFill>
                <a:latin typeface="Arial" panose="020B0604020202020204" pitchFamily="34" charset="0"/>
                <a:cs typeface="Arial" panose="020B0604020202020204" pitchFamily="34" charset="0"/>
              </a:rPr>
              <a:t>1.(      ) I am thirsty ____I want to drink some water.</a:t>
            </a:r>
            <a:endParaRPr lang="en-US" altLang="zh-CN" sz="2800" dirty="0">
              <a:solidFill>
                <a:schemeClr val="tx1"/>
              </a:solidFill>
              <a:latin typeface="Arial" panose="020B0604020202020204" pitchFamily="34" charset="0"/>
              <a:cs typeface="Arial" panose="020B0604020202020204" pitchFamily="34" charset="0"/>
            </a:endParaRPr>
          </a:p>
          <a:p>
            <a:pPr>
              <a:lnSpc>
                <a:spcPct val="150000"/>
              </a:lnSpc>
            </a:pPr>
            <a:r>
              <a:rPr lang="en-US" altLang="zh-CN" sz="2800" dirty="0">
                <a:solidFill>
                  <a:schemeClr val="tx1"/>
                </a:solidFill>
                <a:latin typeface="Arial" panose="020B0604020202020204" pitchFamily="34" charset="0"/>
                <a:cs typeface="Arial" panose="020B0604020202020204" pitchFamily="34" charset="0"/>
              </a:rPr>
              <a:t>               A.so                 B. and               C. but</a:t>
            </a:r>
            <a:endParaRPr lang="en-US" altLang="zh-CN" sz="2800" dirty="0">
              <a:solidFill>
                <a:schemeClr val="tx1"/>
              </a:solidFill>
              <a:latin typeface="Arial" panose="020B0604020202020204" pitchFamily="34" charset="0"/>
              <a:cs typeface="Arial" panose="020B0604020202020204" pitchFamily="34" charset="0"/>
            </a:endParaRPr>
          </a:p>
          <a:p>
            <a:pPr>
              <a:lnSpc>
                <a:spcPct val="150000"/>
              </a:lnSpc>
            </a:pPr>
            <a:r>
              <a:rPr lang="en-US" altLang="zh-CN" sz="2800" dirty="0">
                <a:solidFill>
                  <a:schemeClr val="tx1"/>
                </a:solidFill>
                <a:latin typeface="Arial" panose="020B0604020202020204" pitchFamily="34" charset="0"/>
                <a:cs typeface="Arial" panose="020B0604020202020204" pitchFamily="34" charset="0"/>
              </a:rPr>
              <a:t>2.(      ) I want to eat an egg _____ a burger.</a:t>
            </a:r>
            <a:endParaRPr lang="en-US" altLang="zh-CN" sz="2800" dirty="0">
              <a:solidFill>
                <a:schemeClr val="tx1"/>
              </a:solidFill>
              <a:latin typeface="Arial" panose="020B0604020202020204" pitchFamily="34" charset="0"/>
              <a:cs typeface="Arial" panose="020B0604020202020204" pitchFamily="34" charset="0"/>
            </a:endParaRPr>
          </a:p>
          <a:p>
            <a:pPr>
              <a:lnSpc>
                <a:spcPct val="150000"/>
              </a:lnSpc>
            </a:pPr>
            <a:r>
              <a:rPr lang="en-US" altLang="zh-CN" sz="2800" dirty="0">
                <a:solidFill>
                  <a:schemeClr val="tx1"/>
                </a:solidFill>
                <a:latin typeface="Arial" panose="020B0604020202020204" pitchFamily="34" charset="0"/>
                <a:cs typeface="Arial" panose="020B0604020202020204" pitchFamily="34" charset="0"/>
              </a:rPr>
              <a:t>               A. because      B. but                C. and</a:t>
            </a:r>
            <a:endParaRPr lang="en-US" altLang="zh-CN" sz="2800" dirty="0">
              <a:solidFill>
                <a:schemeClr val="tx1"/>
              </a:solidFill>
              <a:latin typeface="Arial" panose="020B0604020202020204" pitchFamily="34" charset="0"/>
              <a:cs typeface="Arial" panose="020B0604020202020204" pitchFamily="34" charset="0"/>
            </a:endParaRPr>
          </a:p>
          <a:p>
            <a:pPr>
              <a:lnSpc>
                <a:spcPct val="150000"/>
              </a:lnSpc>
            </a:pPr>
            <a:r>
              <a:rPr lang="en-US" altLang="zh-CN" sz="2800" dirty="0">
                <a:solidFill>
                  <a:schemeClr val="tx1"/>
                </a:solidFill>
                <a:latin typeface="Arial" panose="020B0604020202020204" pitchFamily="34" charset="0"/>
                <a:cs typeface="Arial" panose="020B0604020202020204" pitchFamily="34" charset="0"/>
              </a:rPr>
              <a:t>3.(      ) Mr. Li had a headache ____ he saw a doctor.</a:t>
            </a:r>
            <a:endParaRPr lang="en-US" altLang="zh-CN" sz="2800" dirty="0">
              <a:solidFill>
                <a:schemeClr val="tx1"/>
              </a:solidFill>
              <a:latin typeface="Arial" panose="020B0604020202020204" pitchFamily="34" charset="0"/>
              <a:cs typeface="Arial" panose="020B0604020202020204" pitchFamily="34" charset="0"/>
            </a:endParaRPr>
          </a:p>
          <a:p>
            <a:pPr>
              <a:lnSpc>
                <a:spcPct val="150000"/>
              </a:lnSpc>
            </a:pPr>
            <a:r>
              <a:rPr lang="en-US" altLang="zh-CN" sz="2800" dirty="0">
                <a:solidFill>
                  <a:schemeClr val="tx1"/>
                </a:solidFill>
                <a:latin typeface="Arial" panose="020B0604020202020204" pitchFamily="34" charset="0"/>
                <a:cs typeface="Arial" panose="020B0604020202020204" pitchFamily="34" charset="0"/>
              </a:rPr>
              <a:t>               A.so                 B. but                C. and</a:t>
            </a:r>
            <a:endParaRPr lang="en-US" altLang="zh-CN" sz="2800" dirty="0">
              <a:solidFill>
                <a:schemeClr val="tx1"/>
              </a:solidFill>
              <a:latin typeface="Arial" panose="020B0604020202020204" pitchFamily="34" charset="0"/>
              <a:cs typeface="Arial" panose="020B0604020202020204" pitchFamily="34" charset="0"/>
            </a:endParaRPr>
          </a:p>
          <a:p>
            <a:pPr>
              <a:lnSpc>
                <a:spcPct val="150000"/>
              </a:lnSpc>
            </a:pPr>
            <a:r>
              <a:rPr lang="en-US" altLang="zh-CN" sz="2800" dirty="0">
                <a:solidFill>
                  <a:schemeClr val="tx1"/>
                </a:solidFill>
                <a:latin typeface="Arial" panose="020B0604020202020204" pitchFamily="34" charset="0"/>
                <a:cs typeface="Arial" panose="020B0604020202020204" pitchFamily="34" charset="0"/>
              </a:rPr>
              <a:t>4.(      ) He wants to answer that question ____ he puts up his hands. </a:t>
            </a:r>
            <a:endParaRPr lang="en-US" altLang="zh-CN" sz="2800" dirty="0">
              <a:solidFill>
                <a:schemeClr val="tx1"/>
              </a:solidFill>
              <a:latin typeface="Arial" panose="020B0604020202020204" pitchFamily="34" charset="0"/>
              <a:cs typeface="Arial" panose="020B0604020202020204" pitchFamily="34" charset="0"/>
            </a:endParaRPr>
          </a:p>
          <a:p>
            <a:pPr>
              <a:lnSpc>
                <a:spcPct val="150000"/>
              </a:lnSpc>
            </a:pPr>
            <a:r>
              <a:rPr lang="en-US" altLang="zh-CN" sz="2800" dirty="0">
                <a:solidFill>
                  <a:schemeClr val="tx1"/>
                </a:solidFill>
                <a:latin typeface="Arial" panose="020B0604020202020204" pitchFamily="34" charset="0"/>
                <a:cs typeface="Arial" panose="020B0604020202020204" pitchFamily="34" charset="0"/>
              </a:rPr>
              <a:t>               A.so                 B. and                C. but</a:t>
            </a:r>
            <a:endParaRPr lang="en-US" altLang="zh-CN" sz="2800" dirty="0">
              <a:solidFill>
                <a:schemeClr val="tx1"/>
              </a:solidFill>
              <a:latin typeface="Arial" panose="020B0604020202020204" pitchFamily="34" charset="0"/>
              <a:cs typeface="Arial" panose="020B0604020202020204" pitchFamily="34" charset="0"/>
            </a:endParaRPr>
          </a:p>
        </p:txBody>
      </p:sp>
      <p:sp>
        <p:nvSpPr>
          <p:cNvPr id="6" name="圆角矩形 3"/>
          <p:cNvSpPr/>
          <p:nvPr/>
        </p:nvSpPr>
        <p:spPr>
          <a:xfrm>
            <a:off x="1313605" y="1229394"/>
            <a:ext cx="555625" cy="499745"/>
          </a:xfrm>
          <a:prstGeom prst="roundRect">
            <a:avLst/>
          </a:prstGeom>
          <a:solidFill>
            <a:srgbClr val="8ADAD4"/>
          </a:solidFill>
          <a:ln>
            <a:solidFill>
              <a:schemeClr val="bg2"/>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dirty="0">
                <a:solidFill>
                  <a:srgbClr val="FF0000"/>
                </a:solidFill>
                <a:latin typeface="Arial" panose="020B0604020202020204" pitchFamily="34" charset="0"/>
                <a:cs typeface="Arial" panose="020B0604020202020204" pitchFamily="34" charset="0"/>
              </a:rPr>
              <a:t>A</a:t>
            </a:r>
            <a:endParaRPr lang="en-US" altLang="zh-CN" sz="2800" b="1" dirty="0">
              <a:solidFill>
                <a:srgbClr val="FF0000"/>
              </a:solidFill>
              <a:latin typeface="Arial" panose="020B0604020202020204" pitchFamily="34" charset="0"/>
              <a:cs typeface="Arial" panose="020B0604020202020204" pitchFamily="34" charset="0"/>
            </a:endParaRPr>
          </a:p>
        </p:txBody>
      </p:sp>
      <p:sp>
        <p:nvSpPr>
          <p:cNvPr id="7" name="圆角矩形 4"/>
          <p:cNvSpPr/>
          <p:nvPr/>
        </p:nvSpPr>
        <p:spPr>
          <a:xfrm>
            <a:off x="1313605" y="2524854"/>
            <a:ext cx="555625" cy="499745"/>
          </a:xfrm>
          <a:prstGeom prst="roundRect">
            <a:avLst/>
          </a:prstGeom>
          <a:solidFill>
            <a:srgbClr val="8ADAD4"/>
          </a:solidFill>
          <a:ln>
            <a:solidFill>
              <a:schemeClr val="bg2"/>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a:solidFill>
                  <a:srgbClr val="FF0000"/>
                </a:solidFill>
                <a:latin typeface="Arial" panose="020B0604020202020204" pitchFamily="34" charset="0"/>
                <a:cs typeface="Arial" panose="020B0604020202020204" pitchFamily="34" charset="0"/>
              </a:rPr>
              <a:t>C</a:t>
            </a:r>
            <a:endParaRPr lang="en-US" altLang="zh-CN" sz="2800" b="1">
              <a:solidFill>
                <a:srgbClr val="FF0000"/>
              </a:solidFill>
              <a:latin typeface="Arial" panose="020B0604020202020204" pitchFamily="34" charset="0"/>
              <a:cs typeface="Arial" panose="020B0604020202020204" pitchFamily="34" charset="0"/>
            </a:endParaRPr>
          </a:p>
        </p:txBody>
      </p:sp>
      <p:sp>
        <p:nvSpPr>
          <p:cNvPr id="8" name="圆角矩形 5"/>
          <p:cNvSpPr/>
          <p:nvPr/>
        </p:nvSpPr>
        <p:spPr>
          <a:xfrm>
            <a:off x="1313604" y="3820314"/>
            <a:ext cx="555625" cy="499745"/>
          </a:xfrm>
          <a:prstGeom prst="roundRect">
            <a:avLst/>
          </a:prstGeom>
          <a:solidFill>
            <a:srgbClr val="8ADAD4"/>
          </a:solidFill>
          <a:ln>
            <a:solidFill>
              <a:schemeClr val="bg2"/>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a:solidFill>
                  <a:srgbClr val="FF0000"/>
                </a:solidFill>
                <a:latin typeface="Arial" panose="020B0604020202020204" pitchFamily="34" charset="0"/>
                <a:cs typeface="Arial" panose="020B0604020202020204" pitchFamily="34" charset="0"/>
              </a:rPr>
              <a:t>A</a:t>
            </a:r>
            <a:endParaRPr lang="en-US" altLang="zh-CN" sz="2800" b="1">
              <a:solidFill>
                <a:srgbClr val="FF0000"/>
              </a:solidFill>
              <a:latin typeface="Arial" panose="020B0604020202020204" pitchFamily="34" charset="0"/>
              <a:cs typeface="Arial" panose="020B0604020202020204" pitchFamily="34" charset="0"/>
            </a:endParaRPr>
          </a:p>
        </p:txBody>
      </p:sp>
      <p:sp>
        <p:nvSpPr>
          <p:cNvPr id="11" name="圆角矩形 6"/>
          <p:cNvSpPr/>
          <p:nvPr/>
        </p:nvSpPr>
        <p:spPr>
          <a:xfrm>
            <a:off x="1313603" y="5033954"/>
            <a:ext cx="555625" cy="499745"/>
          </a:xfrm>
          <a:prstGeom prst="roundRect">
            <a:avLst/>
          </a:prstGeom>
          <a:solidFill>
            <a:srgbClr val="8ADAD4"/>
          </a:solidFill>
          <a:ln>
            <a:solidFill>
              <a:schemeClr val="bg2"/>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800" b="1">
                <a:solidFill>
                  <a:srgbClr val="FF0000"/>
                </a:solidFill>
                <a:latin typeface="Arial" panose="020B0604020202020204" pitchFamily="34" charset="0"/>
                <a:cs typeface="Arial" panose="020B0604020202020204" pitchFamily="34" charset="0"/>
              </a:rPr>
              <a:t>A</a:t>
            </a:r>
            <a:endParaRPr lang="en-US" altLang="zh-CN" sz="2800" b="1">
              <a:solidFill>
                <a:srgbClr val="FF0000"/>
              </a:solidFill>
              <a:latin typeface="Arial" panose="020B0604020202020204" pitchFamily="34" charset="0"/>
              <a:cs typeface="Arial" panose="020B0604020202020204" pitchFamily="34" charset="0"/>
            </a:endParaRPr>
          </a:p>
        </p:txBody>
      </p:sp>
      <p:sp>
        <p:nvSpPr>
          <p:cNvPr id="12" name="矩形 11"/>
          <p:cNvSpPr/>
          <p:nvPr/>
        </p:nvSpPr>
        <p:spPr>
          <a:xfrm>
            <a:off x="789305" y="474664"/>
            <a:ext cx="6196613" cy="523220"/>
          </a:xfrm>
          <a:prstGeom prst="rect">
            <a:avLst/>
          </a:prstGeom>
        </p:spPr>
        <p:txBody>
          <a:bodyPr wrap="square">
            <a:spAutoFit/>
          </a:bodyPr>
          <a:lstStyle/>
          <a:p>
            <a:r>
              <a:rPr lang="en-US" altLang="zh-CN" sz="2800" b="1" dirty="0">
                <a:latin typeface="Arial" panose="020B0604020202020204" pitchFamily="34" charset="0"/>
                <a:cs typeface="Arial" panose="020B0604020202020204" pitchFamily="34" charset="0"/>
              </a:rPr>
              <a:t>Exercise : </a:t>
            </a:r>
            <a:r>
              <a:rPr lang="en-US" altLang="zh-CN" sz="2800" b="1" dirty="0">
                <a:solidFill>
                  <a:schemeClr val="tx1"/>
                </a:solidFill>
                <a:latin typeface="Arial" panose="020B0604020202020204" pitchFamily="34" charset="0"/>
                <a:cs typeface="Arial" panose="020B0604020202020204" pitchFamily="34" charset="0"/>
              </a:rPr>
              <a:t>Choose the right answer.</a:t>
            </a:r>
            <a:endParaRPr lang="en-US" altLang="zh-CN" sz="2800" b="1" dirty="0">
              <a:solidFill>
                <a:schemeClr val="tx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1" grpId="0" bldLvl="0" animBg="1"/>
    </p:bldLst>
  </p:timing>
</p:sld>
</file>

<file path=ppt/tags/tag1.xml><?xml version="1.0" encoding="utf-8"?>
<p:tagLst xmlns:p="http://schemas.openxmlformats.org/presentationml/2006/main">
  <p:tag name="ISPRING_ULTRA_SCORM_COURSE_ID" val="EE170D26-B130-48AF-9A73-95EB0A5D5D6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IppJU9QF1AfdgQAABERAAAdAAAAdW5pdmVyc2FsL2NvbW1vbl9tZXNzYWdlcy5sbmetWN1u2zYUvi/QdyAEFNiALW0HtCiGxIEsMTYRmXIlOk72A4GRGJuoJGb6cZtd9Xp7iV3tGXqxpxm699ghJSdxfyApCWADJuXzncNzvvND7R++y1K0EUUpVX5gPd97ZiGRxyqR+erAWrCj719ZqKx4nvBU5eLAypWFDkePH+2nPF/VfCXg9+NHCO1noixhWY706maNZHJgzceR48/mNj2LPH/iR2MysUaOyi55foU8tVK/FN/88PLVu+cvXn67/7SV7AMUzmzP24VCBunFsx5AlAW+FwEa9iKKT5k1+vjhz48f3v/3z1/DhP0F8wjF1qj9MUx6HuATrfqPnqoXQYApi0KPuDgiYUR9ZrziYYZda3SmarTmG4EqhTZSvEXVWkBMK1kIVKYyMQ9iBRt5LbqUuf7MJjQKcMgC4jDiU2sUqqK4+s7A8rpaqwLUlSiRJT9PRWJ0AnvM88tClKCaV8AuBJ9qLeGfKuMy3+tUHdhLQicR830vjDB1tzvWCOcJcguu1QxECewQBwBQ8FIUd5CNDN+MOLLTdBjClEymHnyZNmEqV+sUvtVQO+YYYjAXeZcUcAQHQLEwXPqBq50GqhBHl7ws36oi2eHH7UB1ARPq+EBBh90CZxpjCwwxllBDikLEVRfYDIehPcHR2D8FIlsj6g+R8I8h546HSJzhEFIEh10y1D4hE1sTXqfYlv/b/Iq5pnN6hXgcg5x230aquoQd7VLIApNp5d4wNSF+vYCwEdv7Sho3qOBds1rJjQA7ikQUnYqgyDjY1Sx6vSA/RUc28bAbAa1cfxkxU/y0xoxfoVxViCcbnscCnYuY18D1K3iWyMQ803E2+n+r5e+IV21VedIWJOri0ydD7dmpYV8wqy7BpqoS2WXVpVo7rDX/LlZoTn/VhD5Hv5v+0MHUDoj/MJEpZVanTdW9d3yuLRsao04j7ump/tF6aEvCpraOCRSssVT9JTB0U90/oAGm/aUIPQJF86ZEQw0n+cUAndRvAahCd8U4AVftmHACLhwgv8TjkDAYkJbivJRV59hhsrEJ0JdDG8PEl4pK3CTjubhQMOGkgm+a6QO6kIl0Z0BvDTc7rYIR5oHJFABXDXkAMpUZ2J/0wFzM8NYDTYHfOclS1WlikjeVb0yRB9/Wmfh8bLooVGZ2U15uyds0mcP7WNEcLmiUzge0/+v86x2fW+l39yiF2A6caeTY1MF65Ne5mvYUghTQrvBYGHn2WItDLmS8itfQTC9UnSc9gZqB3cVHNoC1Zw4FL+L1v+//7onxiSXNLmp3fxwEAomtqyC+BvuZqkqUv3aBMHu8K2cWfaTaC85Wrud9hxFg4YPcIXjTWjKVwdZet14geRs0mzHbmc4gD0JDe1UXMLoNQZjZwTHUMjOFW6MZL95AIWRKpYNQjKs1Aath2m/umHWVylwMkb1fK9EHZmQe2a5rbt2QfKmM3zQ9M4EbRdxev1O4fvcFc6Y2hTr7CZ5IZDUQ0LSmbRWCRG/WN2m++bxTXa9K8/Ji/+mtdxn/A1BLAwQUAAIACACKaSVPuxPRJTkDAACQDAAAJwAAAHVuaXZlcnNhbC9mbGFzaF9wdWJsaXNoaW5nX3NldHRpbmdzLnhtbNVX3W7aMBS+5yksT70saTu6diihqgpo1VpAhWnrVWViQ6w6dhY7UHrV6+0ldrVn6MWeZureY8cxUFC7Lv1B2oQQ8fn5zv+J8fcuYoFGLNVcyQBvljcwYjJUlMthgD/0muu7GGlDJCVCSRZgqTDaq5X8JOsLrqMuMwZENQIYqauJCXBkTFL1vPF4XOY6SS1XicwAvi6HKvaSlGkmDUu9RJAJ/JhJwjSeIhQAgG+s5FStVioh5DukY0UzwRCn4LnkNigimoLoCHtOrE/C82GqMkkPlFApSof9AL/a3befmYyDqvOYSZsTXQOiJZsqoZRbL4jo8kuGIsaHEbi7U8FozKmJArxVsSgg7d1FybFd6MSiHCjIgTRT+JgZQokh7ujsGXZh9IzgSHQiSczDHnCQjT/A9d7Zu9NO4+TosPX+rNduH/UOO86JXMdbxvG9ZUM+OKSyNGRzOz4xhoQR+A06AyI0871F0kxsoOSSc/aM+kpA7nMtaKO4z2iLxGyhGt1zLpsguYnRAAIRkwDvp5wIjLghgodzZZ31teEmr3pzURIBFrQnQ8ddfGveZSeMSKrZolszjrY5D2sfVSYomqgMCX7OkFEI4s9ieIoYWiwOGqQqzqnQPgZpwcHiiLMxo3t5TqeAfzJ0CibiDDShVxPBjLPwOeOXqM8GKgVcRkbQ2UDn2uGXHwWcEK1vQcnMx7Xu0WG9cXbYqjc+rdkACR0RGT4SHArO4sSsBJ9MkFRmpgfpCEmmWV4UymnOKxJb+ell0DzOhCvzSxdjAXqFJVmNlccU5q8eFDYbkVE+iHa4cmgYQQ4lcZjACGFdcJmxooAhkUhJMUEkhLWm7ViPuMo0UNwAO2j9dA+dPuIyPw1htYHFlLK0EOTG5tbryvabnd231bL38+r7+oNK04XfEcSacxv/4MGVP1/7d7eh79ktff/SNmn2b+7sm+svN9dXv358K5Lcm+uvxYVPG90iYq12Ean2+yJSJ+5101l41RRyAdbT0I0bLCjBY24Yfclme0LDPOst77ptNQ2zwpifMyT/TcjuNL8wLt0Qfe/eK6zlxFzyGBJhl+P83lvbrmzAnfNeVqkEaMv/Imql31BLAwQUAAIACACKaSVPfh21ZrcCAABQCgAAIQAAAHVuaXZlcnNhbC9mbGFzaF9za2luX3NldHRpbmdzLnhtbJVWbW/aMBD+vl+B2HfSvdJJKRKlTKrUrdVa9buTHImFY0e2Q8e/n8+xGxsIZJwq4bvn8b347miqtpQvPkwmaS6YkM+gNeWlQo3XTWhxM81arQWf5YJr4HrGhawJmy4+/rSfNLHISyyxAzmWsyE59G7m9jOG4nx8m6MMEXJRN4TvH0QpZhnJt6UULS8uhlbtG5CM8q1BXv2Yr9aDDhhV+l5DHcW0vkYZR2kkKAUY0vc1ykUWIxkw7+nKfkZyelfnsz+g7aii2tKWn1CGaA0pIS7y9RJlGM/N7fGrzFHOEzT81Qb65TPKIJSRPcj48ruvKIMM0bTN//RII0WJBY055x/xncMEKcz4YVRXKBcJmBA6uvgKrjw217sA5L6Gc5/iuErBnrCuBwsBHz1jsNCyhTTxp86mKvH22GozH7DYEKYMIFT1oCcT9BNplb8m1vW4P/BGeRGAnKJHvArW1rDq4g2Asb7Hr1a3dlWE8b3rggAl7JwyiLBX9sjfpqxHyEDZI58ZLeCRs/0R/NDScfwT3xL3mOerb6zAiTn6evmTt6KnBxxcFbh2Co+pRQELheG80Brw1dLE6rqQkqOYUk52tCSaCv4LcdneJqPS5MDgOu10X6Waagan2s3GaJZ0+F72HHejs8bt2P0o9Ml154k2O/xmSrQmeVWbHyU1nTieGRJTmGlymoFb0sBB3vONGMmpidyCfBGCjfXChYYQazMbAotusobgaRKUIE1OFzl1l5yqPm/rDOTaPBoF3zWxrsNVtKyY+dOvFN6giAkDxo6pK3MdJ/S9KQOF6wAgMq98y3aHzlK3TFMGO/CDHyhswkOZpcq06FC3LfUDbHTYb04zqiHdnugbJcTFhhOEVxOXiDdOaBjR85pkymYWjb3fwP3N0U72qwxbL9xi9uw6KbrY2I8raJT4n+Q/UEsDBBQAAgAIAIppJU97Gdv7DAMAAKELAAAmAAAAdW5pdmVyc2FsL2h0bWxfcHVibGlzaGluZ19zZXR0aW5ncy54bWzNVt9OWjEYv+cpmi5eylHnpiMHjBGMRCdEWDavTDktnMae9qztAfHK6+0ldrVn8GJPs7j32NdTQIiOHY0sCyHQ78/v+/+14d5VItCQacOVrOLN8gZGTEaKcjmo4g/dw/VdjIwlkhKhJKtiqTDaq5XCNOsJbuIOsxZEDQIYaSqpreLY2rQSBKPRqMxNqh1XicwCvilHKglSzQyTlukgFWQMP3acMoMnCAUA4JsoOVGrlUoIhR7pvaKZYIhT8FxyFxQRRzYROPBSPRJdDrTKJD1QQmmkB70qfrW77z5TGY9U5wmTLiWmBkRHthVCKXdOENHh1wzFjA9i8HZnG6MRpzau4q1thwLSwUOUHNtHThzKgYIUSDuBT5gllFjij96eZVfWTAmeRMeSJDzqAge58Ku43r04Om83zk6ap8cX3VbrpNtseydynWARJwwWDYXgkMp0xGZ2QmItiWLwG3T6RBgWBvOkqVhfyQXn3Bn1lIDU51oY9cFTMa7ifc2JwIhbIng041qiB8wecgExON3Ncl9afA/o441iog2bNzTlGJfFqPZRZYKiscqQ4JcMWYUgoiyBfzFD8+lGfa2SnCqIscgIThkacjZidC/P0gTwT4bOwUSSgSY0XyqY9RY+Z/wa9VhfacBlZAitCnRuPH75ScApMeYelEx9XOucNOuNi+ZpvfFpzQVI6JDI6IngUEKWpHYl+GSMpLJTPUhHRDLD8qJQTnNekdjKzy+D4UkmfJlfuhhz0CssyWqsPKUwf/WgsNmYDPNBdMOVQ8MIciiJxwRGBOPOZcaKAkZEIiXFGJEIFpVxYz3kKjNA8QPsoc3zPfT6iMv8NICbAyxqynQhyI3Nrdfbb97u7L6rlIOfN9/XlypNVnhbEGfO7/CDpUt8tsgfbsMwcLvz8TVsdfavtvDd7Ze725tfP74VSdfd7dfiwueNThGx01YRqdZxEakzf4G05y6PQi7Awhn4AYKVI3jCLaMv2T7PaIHlN7FvkBdqgRVGsbSR/98g/Gn28Fp4aYXBo0/BEtAXn9W10m9QSwMEFAACAAgAimklT/7ZBl2gAQAALQYAAB8AAAB1bml2ZXJzYWwvaHRtbF9za2luX3NldHRpbmdzLmpzjZRNb8IwDIbv/Ioqu06IfcJ2Q4NJSBwmjdu0QyimVKRxlIQOhvjvq8NX06aD+NK8ffo6duVsW1GxWMyi12jrnt3+w987DUizegW3vi4a9Ix0ZkQ6g0magUglsAqSHz89ybszETJm0plON59ka0p+DOnNnAtTxlXAQgc0E9DygPYT0NahxL9eZYeq9hWV2jxdWYuyHaO0IG1bos64Y9jNu1vlAisw5qAvoHMeg2fadauJPDs+dSnKXIyZ4nIzxgTbUx4vE40rOWvKv9go0MUPX+6Bzkv3bejZidTYkYWsmnjYo2gmlQZj4JD3eUgRhAWfgij5dtz6B/WM6wVV6Dw1qT3S/TuKMq14ArUu9foUPiYLr1o3uxR1zsLa7omHewqPEHwDumY1eKTwQFQrdcUPVBoT6kgNrff8hArks1Qmh9QdiiBHhyXbpu6dC3XHHzBvhLAyQovARGZNF8cVU2+Dg2sqWcehmRchMZQXA5oKfZyfRO80tnqN0P4rYtxaHi+y4nYobkbqOJjiGfRIzpGEjOsl6AmiKOr5vnTyavLW7g9QSwMEFAACAAgAimklT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imklTw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imklTz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KaSVPYnNrracMAADaIQAAFwAAAHVuaXZlcnNhbC91bml2ZXJzYWwucG5n7ZppWFPX1scPSh2qDFqVKgjaFmgrEi3FMAg4UJAyWUQZJEIblYqSECBGhiStE72iphYFlKl9URQD5I3cJCQxRByI3gBpMRAhHIKGQU4MXIlJyMg9Cbf33g/3w/u8n/Mh5zx7n/3ba+21/vvs9Zwnf9kbF+nw/rr3AQBwiNoTngAA9jEAsBC3ZBHcY97lEwnf7PISIncBLT1uk3DDPnNn7E4AoFOWGb99D24vzdmTkgcAjo8sPzsB9s5hANiIjQrfmXjqkBKMLz08phO8LIgtsCuwG1iUZo/sqDnbduG03ZOzHbgVXqc3LHrcdsN56dLWtbt2uEQkOq9aEf74+qUI5/yT9fVL1QbwiPvE5PQQCtWHyjTfbFnoAu6b2K6uhqbWQcX6aiiPeoyNk3dCz+PDUCheIV55xikUdgmYrftSH8n4Oesj1czuLToJ39znaFlOgH1fROc9R690ono/dyPc8WBjYwTcRmKHTyAtXEB439c9ffgg8Gu48cPuxObRoUgPorjF/s9n+E2WYY7XMxbAN2f7DyzDNlRa+uw7LIM2LPGyNHZusYOvS04vha87nGMsXadtiA2xITbEhtgQG2JDbIgNsSE2xIbYEBtiQ2yIDbEhNuT/jDxk0/jmQssn2Aeb/99TBezfwiaZ9NDfrm2iTtSRSep3z+Np7kVv6EVxyiRlujJTidUGWCaqF+jArRov/wajmkYGJ2e5zOat6GKCrEpc6UnRERy96shmHfTMu+4EQXNov+GgAQxxt3w1PSxpQUmlz5zxRpRW0u1Hzdb0rcmSsa7nJQUvLouu8GUEn6JRTVPuohTTGIKcoui/lT6nl1CpSbThkwZX7H164RR7ot88KwgbZtaO3Z8zG8KKlXNmLd8jBUlOz+IWgE3tmWguon321VMOzsCUSeSkCM1WQZQU1ZbzrVy+ncpOnpaHyZ/XfnU0DABGyoPYGR60yEwE711CsKSJOdlZeyDkPLHuU3reFrasx3dtFp8ryFuDH9HVe5i+JzoPNsc7hbz7PZu1/0SjVDFy3zjqHZZC7lImRxCVm66KJcYrke66jTcSr34oK515sNDJzZWblUZsojPA5KQwl9Ubs8DZYnfppNWnBiVE7zdJRLnNdQKlsDezoY+IVdXVm+DwHoRcsl0Qh06k76vdj5Q1ueYdUCdrdMJHNWeiWPu0pVNvqw+sz+j/8TixaeHvmKqU9ScIi1vxER3FP6dqGd0m3Ek1vk6+uwb1zZWboaI7e3FN7Unqgq9a3oa4dhw5kRTmJL9Y/76zamBDmPktRfr6CzetX+5gILT1ogiZnUQpMG5HrI6Zenz9mLT6zyAFs4s2s53A4lZMV6gYDY0HO3SMXu28tUy66HLQSK1TIUW+vCz4dru3jkf9370efof7JuRvKBfWfZyceOpD6dW3qr1bPxKtaSRj9cPu87ZU+sCQY9wVceNSTfaz1s/O36ivKrLaKlLXeoCKp8TJ8Wo8WvPbocXTClOMfZnfusU0kJNiWkQ2O5BvO/YKUpb70AzDlzJ+eftrqOj13k7NozYRxlB2+jEu7OPMGrRUGTfIb31dS4l+PV6LR5f/3h2i6PT5rcoVAKB714h8bBQ0XgMbuOXbPTk+dC0jN0I+wjiIFC7sT1n/iaSQPtoDtRMIfpX52nT7MiU+T8TZOj/T5YNm40QYS4qtt8ylMZ2n1mCGU5BH6yDRaoJqateWwHrc3webXaEvSuXMxuSE6fV/8AjvCe8Ks8b3+PNLosBQX+5nqqLKriwDLip67TQigXXJsG4br+RZQ92V1h668iQhuPK+cUZIdQqdzVDDO6g6aGX+v+1zxnzoN/PzFgI5L4aLVd0ahrzd6p1BM8WdZuZhFS3vlaUxUYQ1oDyQmn066snPcnPa8fVnKUip28yO8iNiCfthx+ywWPtd+JX3V6qJjb/6/0//kk/VuLPnCmJAkdtHnyd0ob9I7YrTrw3sdlPnsYXtQ80ZMwbZHEk9kFln0g6YTTMUsrEe1HwCDsF6iLosrUjlSKOR2ibXMuEx/qJWDAYAHCW95GZcf3eYovPNwZD+VqN6T8foRWgkz+0nd29EyYedtwImbxrQZOg4quL+1RV7OjkXVqFRNX1bMXWyd/jHV+mgkeeKq8fQKFXfhRNlXKnw2MQdg9uKo1XEgVXZPXeLQsv1Tm+otHb9tB+RYb4f/Gh0ZkyowOMNDXMjXHYmWCkXb2cgGPkKCpdnDR97qA2HXl/GyWb1dTsAD16mQvFLCBwdPNKzegyW2AcZOFBFv7jhG2GD3+dQQk1BwUQNYbASFo5QSVE9XIZoOvMkeRwvl8nRt6uK+i+tjQ5h0sWh1WNIABwCALeGwnjKlL88gUOshPWWO6j1WxHzwxO8SBB08LDP6qWc7PPy8os+cMgKpH899kw5TqnBTKUgG8pxR7uNjEbhtTjXWA7bDgjY7kGa/dZQiIsCSV1w0u/SdrI8qpZ4PXjFmZAHHL/pyxhYZQ91Z0zc6uHc2ZtQ4TzGhOccIjGPrVVw5+f0Quy+6/c9RK8d66225kJUM0sNaJRSYJlGqf1fa9AfdNgnp2mL3YQKGn+4xWM8OjGr0c+Xo/zakkS/E6md+qn5RU4mfhooNFRa9XaKI7kQrdCg+y+lpFpdci02vhVQw4wvnRSywyKImSq5ZIeRhHgIcnvTzzSq8eVRRLdoFmrSItvzscJkGfGNNRNSqKcpMA6JBICS20XNbX/FhB0FK2/hDfS/ZPTe+TBhsSffOIZIEm1XdUGw4kJeGXUqaokH6RTvUs4Cb0UtBR04ubzsN6ZrNKvdOt+jhiNN06EnOZasZ4sHtoGeQYKac73WLBfoJ29LJaXRkNXvBKIDx/QifMvSdJJuDEri6/uCLoixDIrqVSmihdWYfTyGkP5ACwd6dlmg2t0L1CdWvBLnsnyfXWdVhc0bKBOnT60VusVCaFMwC2HNfK3kUFEzkdd207oQzz7Jr1JKrH3Z3syft5tn5dmfTIqZ/g1cxEgRqMKZo7d4o8r3iRj0tPZiNthgXUCNbqYu9T+kNdBp9KfuSZhroTDypQRL7Ctr4eNU8y91JVB40pKyJV5lWhmZTGyMjbhStn125AyVb1JiqdrhIoqhaxPt/r32dxfkfWuXg6ojLrC0xQOe6EDfG+K8E+E/6tsmEZDVtqDRL2jbk5/kGIR1NzPHv/8CATLnFa2Q0LDFm3lYMNSixDuCtD/NFvpJCkW/LP8Iv0ErIpvzmkNFaovppPgQdWLRjh4erdTerS8k/eQfIR7CturDPnh2bIjg/NvbJYIEEWuKdN6i0qNlehHDdz3U39cLHrKGFiWWeFVguPOvDzjhL9oxabuQc02urWcJMiKrhuxK2Fw55ADKr5teufCT5w4UXN6I15PdMyTZqm34QpGIpGmVMuXm399bcBmqRXDht/9uXsHMKfIv8vILn6uH3nSKrHY851X4t6dflmOkVmvSa5uSBiWXDf2WU+KN9FZ0xSCb5VkZ4174+rePN97MX/zCk2WYjCcPYgQ82rJ/rS0T7xV57qluZU0qJFNLcEzTPo41iCvnpejmEp01yZweXwT8UOqCYNI8tI1VBDi7t/XUgNu8VZnOMV6nn30LLbCLxIsqUPkiged/vOfhE8sBACxV1KvpzN7uYNiv54zjksECwsbKGE50LsRbMANwMVUsXFSPqfmfPuG8h9PujsP8gBMAzB7isSK1QbnpnEDYG2KBqhspDSTAq4JECwlYvR6i0sw5Oai6CX3hc4le9VC1M0BL8XXOSdQWD3yFCn4R4q09VqX4QLkYAIbujSp6Me1w0jw0uqBTExm53iQ/ztlsklTffxDb7OTo91P16ETYnA6KJ+v3FW3p4SmVLFn7ZscccT0ldDA0/ST93WdkvMw/EqntIsEV6jf4J+HaGzM+kGk3h32UEYvU+ED0/Lya/p6O0Tjj0fyl0gMN3rWnvsObjbptF/OzpOuegy450ajdbY/Jnfg6blrd99bCxJN0ndX9VtsufbiS/+VQYKWPqeoPzzcz5wxw3SqZPjJTJTM2OHzyqBTR3jbcAJeoIBEudh/wWkgvmTS5MZvC1w6sgUjls7de9nTc9FHDcPU4q3n1DsgUAyWc1VfSRwl8A6hPOJfqXQ6Xrzl8qQBnbhHICOgeVPXnlW4X4K2fjX/58Jy6zrW2L5vR4roQHjY091+q7WrDeBV2cLWlp+RO6jM2lm9ioixFd85Pd69VG+B99PzffyxoNpNx5ZaHD7SZFeJ7jl6MYi1IUJ630r8OPk0mLfFiGOFD+RB4v6B1vYX7O/9O6h7/KweFWWqy77aSI/lDqS2W4VFfxYW37Mo4/Q9QSwMEFAACAAgAimklT5XukX5LAAAAawAAABsAAAB1bml2ZXJzYWwvdW5pdmVyc2FsLnBuZy54bWyzsa/IzVEoSy0qzszPs1Uy1DNQsrfj5bIpKEoty0wtV6gAigEFIUBJoRLINUJwyzNTSjKAQgbmZgjBjNTM9IwSWyULA3O4oD7QTABQSwECAAAUAAIACACKaSVPUBdQH3YEAAAREQAAHQAAAAAAAAABAAAAAAAAAAAAdW5pdmVyc2FsL2NvbW1vbl9tZXNzYWdlcy5sbmdQSwECAAAUAAIACACKaSVPuxPRJTkDAACQDAAAJwAAAAAAAAABAAAAAACxBAAAdW5pdmVyc2FsL2ZsYXNoX3B1Ymxpc2hpbmdfc2V0dGluZ3MueG1sUEsBAgAAFAACAAgAimklT34dtWa3AgAAUAoAACEAAAAAAAAAAQAAAAAALwgAAHVuaXZlcnNhbC9mbGFzaF9za2luX3NldHRpbmdzLnhtbFBLAQIAABQAAgAIAIppJU97Gdv7DAMAAKELAAAmAAAAAAAAAAEAAAAAACULAAB1bml2ZXJzYWwvaHRtbF9wdWJsaXNoaW5nX3NldHRpbmdzLnhtbFBLAQIAABQAAgAIAIppJU/+2QZdoAEAAC0GAAAfAAAAAAAAAAEAAAAAAHUOAAB1bml2ZXJzYWwvaHRtbF9za2luX3NldHRpbmdzLmpzUEsBAgAAFAACAAgAimklTz08L9HBAAAA5QEAABoAAAAAAAAAAQAAAAAAUhAAAHVuaXZlcnNhbC9pMThuX3ByZXNldHMueG1sUEsBAgAAFAACAAgAimklTwzStqxuAAAAbgAAABwAAAAAAAAAAQAAAAAASxEAAHVuaXZlcnNhbC9sb2NhbF9zZXR0aW5ncy54bWxQSwECAAAUAAIACABElFdHI7RO+/sCAACwCAAAFAAAAAAAAAABAAAAAADzEQAAdW5pdmVyc2FsL3BsYXllci54bWxQSwECAAAUAAIACACKaSVPNdvZrWgBAADzAgAAKQAAAAAAAAABAAAAAAAgFQAAdW5pdmVyc2FsL3NraW5fY3VzdG9taXphdGlvbl9zZXR0aW5ncy54bWxQSwECAAAUAAIACACKaSVPYnNrracMAADaIQAAFwAAAAAAAAAAAAAAAADPFgAAdW5pdmVyc2FsL3VuaXZlcnNhbC5wbmdQSwECAAAUAAIACACKaSVPle6RfksAAABrAAAAGwAAAAAAAAABAAAAAACrIwAAdW5pdmVyc2FsL3VuaXZlcnNhbC5wbmcueG1sUEsFBgAAAAALAAsASQMAAC8kAAAAAA=="/>
  <p:tag name="ISPRING_PRESENTATION_TITLE" val="152764793953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7">
      <a:majorFont>
        <a:latin typeface="Impact"/>
        <a:ea typeface="汉仪太极体简"/>
        <a:cs typeface=""/>
      </a:majorFont>
      <a:minorFont>
        <a:latin typeface="汉仪乐喵体简"/>
        <a:ea typeface="汉仪夏日体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C9A98"/>
        </a:solidFill>
        <a:ln w="19050">
          <a:noFill/>
          <a:prstDash val="solid"/>
          <a:roun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noFill/>
        <a:ln w="19050">
          <a:solidFill>
            <a:srgbClr val="5A789B"/>
          </a:solidFill>
          <a:prstDash val="sysDot"/>
          <a:round/>
        </a:ln>
      </a:spPr>
      <a:bodyPr/>
      <a:lstStyle/>
      <a:style>
        <a:lnRef idx="2">
          <a:schemeClr val="accent1">
            <a:shade val="50000"/>
          </a:schemeClr>
        </a:lnRef>
        <a:fillRef idx="1">
          <a:schemeClr val="accent1"/>
        </a:fillRef>
        <a:effectRef idx="0">
          <a:schemeClr val="accent1"/>
        </a:effectRef>
        <a:fontRef idx="minor">
          <a:schemeClr val="lt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5883</Words>
  <Application>WPS 演示</Application>
  <PresentationFormat>宽屏</PresentationFormat>
  <Paragraphs>430</Paragraphs>
  <Slides>20</Slides>
  <Notes>18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宋体</vt:lpstr>
      <vt:lpstr>Wingdings</vt:lpstr>
      <vt:lpstr>Arial Black</vt:lpstr>
      <vt:lpstr>Webdings</vt:lpstr>
      <vt:lpstr>微软雅黑</vt:lpstr>
      <vt:lpstr>黑体</vt:lpstr>
      <vt:lpstr>汉仪乐喵体简</vt:lpstr>
      <vt:lpstr>Arial Unicode MS</vt:lpstr>
      <vt:lpstr>汉仪太极体简</vt:lpstr>
      <vt:lpstr>Impact</vt:lpstr>
      <vt:lpstr>汉仪夏日体W</vt:lpstr>
      <vt:lpstr>Calibri</vt:lpstr>
      <vt:lpstr>Georgia</vt:lpstr>
      <vt:lpstr>Office 主题</vt:lpstr>
      <vt:lpstr>PowerPoint 演示文稿</vt:lpstr>
      <vt:lpstr>PK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卡通可爱儿童插画给远方的信教育教学通用模板</dc:title>
  <dc:creator>极简办公</dc:creator>
  <cp:keywords>www.jjppt.com</cp:keywords>
  <dc:description>www.jjppt.com</dc:description>
  <dc:subject> </dc:subject>
  <cp:category> </cp:category>
  <cp:lastModifiedBy>she</cp:lastModifiedBy>
  <cp:revision>14</cp:revision>
  <dcterms:created xsi:type="dcterms:W3CDTF">2015-05-05T08:02:00Z</dcterms:created>
  <dcterms:modified xsi:type="dcterms:W3CDTF">2021-01-20T04:10:59Z</dcterms:modified>
  <cp:version>1</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2052-11.1.0.10116</vt:lpwstr>
  </property>
</Properties>
</file>