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3107" r:id="rId2"/>
    <p:sldId id="3123" r:id="rId3"/>
    <p:sldId id="3127" r:id="rId4"/>
    <p:sldId id="3128" r:id="rId5"/>
    <p:sldId id="3118" r:id="rId6"/>
    <p:sldId id="3129" r:id="rId7"/>
    <p:sldId id="3119" r:id="rId8"/>
    <p:sldId id="3130" r:id="rId9"/>
    <p:sldId id="3131" r:id="rId10"/>
    <p:sldId id="3126" r:id="rId11"/>
    <p:sldId id="3121" r:id="rId12"/>
  </p:sldIdLst>
  <p:sldSz cx="9144000" cy="5143500" type="screen16x9"/>
  <p:notesSz cx="6858000" cy="9144000"/>
  <p:embeddedFontLst>
    <p:embeddedFont>
      <p:font typeface="Georgia" pitchFamily="18" charset="0"/>
      <p:regular r:id="rId14"/>
      <p:bold r:id="rId15"/>
      <p:italic r:id="rId16"/>
      <p:boldItalic r:id="rId17"/>
    </p:embeddedFont>
    <p:embeddedFont>
      <p:font typeface="YouYuan" pitchFamily="49" charset="-122"/>
      <p:regular r:id="rId18"/>
    </p:embeddedFont>
    <p:embeddedFont>
      <p:font typeface="等线" pitchFamily="2" charset="-122"/>
      <p:regular r:id="rId19"/>
      <p:bold r:id="rId2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80" y="-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F1B47F-EF99-4D76-8EE8-2FE4F015BCDA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AEA74-E4E4-461A-8171-763353C16A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6454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CE2820-622F-4628-A515-A0320C972F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43206CA-DC08-4733-B98F-3A8ECE78E8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6A76B00-6399-45D8-B186-35920897E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1D4954-2D20-4E7C-BC0E-D8A074629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0B2F66-6317-4F46-8D25-EED5D2546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59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8B7C50-FF41-4C4B-9B0B-8CA4B72AD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3028F9A-F09F-47A0-8652-0EBCB30535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012EEAB-CAC7-4735-AABE-0D4EAE96D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033ACC-CB1A-4E84-97FE-24FB9FBD9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DE3941-3FAE-4E64-BA30-BA1485D2C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8777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1811FC9-39D6-462E-BD7D-10816E12FF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AF0B142-BFCE-4279-AC7A-BB359C28A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B8EC0DF-B29A-44E4-AE08-EC372459B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F9B76E9-8401-4CF7-A9B2-4FA616EDA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F80F276-B926-460E-861A-691B5B817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1701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6EF301-B04E-405A-9A13-12259EDA7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5168B8F-AFDA-4583-A0EE-625FCEB57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6060EF5-8807-49B5-8176-5FAE93F4D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6E2829-3CBC-45A7-B300-63CEAF921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D8EDE75-E15A-4998-A9DB-308662BA2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F7533D-8775-4DCD-8B75-A5A8C652CC26}"/>
              </a:ext>
            </a:extLst>
          </p:cNvPr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1561E56-8BF3-4A09-8AC3-7739456472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/>
            <a:srcRect r="70183"/>
            <a:stretch/>
          </p:blipFill>
          <p:spPr>
            <a:xfrm>
              <a:off x="0" y="0"/>
              <a:ext cx="2059270" cy="2286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0B33B4C8-93EA-4584-BC8F-A8ECB4B6E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260848"/>
              <a:ext cx="12192000" cy="159715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9CFE6018-0EDB-4D4A-9C1F-C8325A295E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68689"/>
            <a:stretch/>
          </p:blipFill>
          <p:spPr>
            <a:xfrm>
              <a:off x="10681172" y="0"/>
              <a:ext cx="1510827" cy="1597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00380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998608-FB28-4A5F-B11A-566B2C521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2F1E519-C1B4-4ABD-BE99-B05CF6BEF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CC4CA35-8AEE-49A5-A539-5BF135949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5D8550-9547-48B2-A99D-661CB3D3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3420202-2371-4BB5-B5C3-C8C1CF608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0438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95BF45-6FEB-4FCC-933C-2B05F4E9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6CCED16-6CF8-44AE-969E-C2817FE7F6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E529579-1D11-4FCE-9296-840C5A109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480644F-F09B-40AC-8647-43462C1BC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F0695C7-54E8-4DB6-B53D-1C04A2969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58684FC-7FB0-4C25-A3B4-956471942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046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8B17EE-6CC7-45D4-B536-CB7C1CAD3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80E6148-E250-4B25-9F2B-87A90046E5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DD315F8-F103-4F75-A732-C13C78297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848FA55-E27D-41F6-8CE3-EA8FEDD1B9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9076A89-65BA-4BA0-A93E-3EBAF08FEF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F45AFA9-E83B-469C-A8CB-FF9455416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4202F26-AEE9-41E2-9DEE-A74D1714C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73E8F73-07CD-46EA-AA0C-476CCFC8B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158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4CC02D-6023-492D-822C-6FC020491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13CA3B0-12EF-42C7-A4F0-1665B8C35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E59B333-2012-4805-91C5-00E7F910B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2AED61E-934D-411C-B8C3-A5D8A4C19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1023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7960955-E2EA-4658-8538-1F93C2404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23F3DBB-2F9C-4190-B2DF-BE2679A2D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80C8F3D-01FB-4694-ABE3-E6D28D9A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2BA1610-E905-463C-B742-47D03AAFE3D7}"/>
              </a:ext>
            </a:extLst>
          </p:cNvPr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251B9E0-6003-4D7F-B12D-FF1DA219A1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/>
            <a:srcRect r="70183"/>
            <a:stretch/>
          </p:blipFill>
          <p:spPr>
            <a:xfrm>
              <a:off x="0" y="0"/>
              <a:ext cx="2059270" cy="2286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CDFB3057-29E1-4843-ACFF-256410D15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260848"/>
              <a:ext cx="12192000" cy="1597152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408C0432-BB07-46E5-90DB-651D1D05E9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68689"/>
            <a:stretch/>
          </p:blipFill>
          <p:spPr>
            <a:xfrm>
              <a:off x="10681172" y="0"/>
              <a:ext cx="1510827" cy="1597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16076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5689FF-CB28-4D99-871C-4E37CF7E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E8F5D02-C1CC-40D7-93F4-5C838A90F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B4454B-479E-4151-B147-BD0AD44A6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798BE47-BFE8-4842-8A7A-08D2DF9F7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08ECF42-B807-4E9E-B09C-087552D59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EE394F6-5E0D-45EE-B9D9-8E7D32CDA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2641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191E77-F33D-4A8B-962D-5A9EE3FE8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1D055D0-2513-4190-8374-46BF1BAE12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A84D407-8A9C-42DD-BC49-0A5B9AE81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86B8783-F1B5-4DE1-B900-CEF7136C7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D45A5C5-B716-412A-895F-83F250AF1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968A94E-2D84-43CF-871E-B25643644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589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B748BD8-90AB-4D14-8111-C9BF6F9E4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92FDE76-81DF-4625-AB25-A62B6A864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363733-2EC2-462C-AB22-F6969B14C3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68F56-A38B-433A-B260-D74B1746085D}" type="datetimeFigureOut">
              <a:rPr lang="zh-CN" altLang="en-US" smtClean="0"/>
              <a:pPr/>
              <a:t>2020/8/9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AB95F5-3881-4721-9704-A741E7C5AA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6C86B59-6D0C-4127-9D4F-DC4BBEB9B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353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EDF18A7A-6A80-4553-ADFF-4252CFAD77D4}"/>
              </a:ext>
            </a:extLst>
          </p:cNvPr>
          <p:cNvSpPr/>
          <p:nvPr/>
        </p:nvSpPr>
        <p:spPr>
          <a:xfrm>
            <a:off x="2672862" y="1969935"/>
            <a:ext cx="3798277" cy="120363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000" i="1" dirty="0" smtClean="0">
                <a:latin typeface="Georgia" pitchFamily="18" charset="0"/>
                <a:cs typeface="+mn-ea"/>
                <a:sym typeface="+mn-lt"/>
              </a:rPr>
              <a:t>Module</a:t>
            </a:r>
            <a:r>
              <a:rPr lang="en-US" altLang="zh-CN" sz="5000" dirty="0" smtClean="0">
                <a:cs typeface="+mn-ea"/>
                <a:sym typeface="+mn-lt"/>
              </a:rPr>
              <a:t> </a:t>
            </a:r>
            <a:r>
              <a:rPr lang="en-US" altLang="zh-CN" sz="5000" dirty="0" smtClean="0">
                <a:cs typeface="+mn-ea"/>
                <a:sym typeface="+mn-lt"/>
              </a:rPr>
              <a:t>1-10</a:t>
            </a:r>
            <a:endParaRPr lang="zh-CN" altLang="en-US" sz="5000" dirty="0">
              <a:cs typeface="+mn-ea"/>
              <a:sym typeface="+mn-lt"/>
            </a:endParaRPr>
          </a:p>
        </p:txBody>
      </p:sp>
      <p:pic>
        <p:nvPicPr>
          <p:cNvPr id="6" name="图片 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007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3" name="流程图: 库存数据 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5831" y="720420"/>
            <a:ext cx="7186611" cy="4137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latin typeface="Georgia" pitchFamily="18" charset="0"/>
              </a:rPr>
              <a:t>VII</a:t>
            </a:r>
            <a:r>
              <a:rPr lang="en-US" altLang="zh-CN" sz="2000" smtClean="0"/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阅读并判断对错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T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或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F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       Hello, I’m Tony. Last Sunday was my birthday. I had a party at home. Most of my friends came to my home. Some boys played football. Some girls played the violin(</a:t>
            </a:r>
            <a:r>
              <a:rPr lang="zh-CN" altLang="en-US" sz="2000" i="1" dirty="0" smtClean="0">
                <a:latin typeface="Georgia" pitchFamily="18" charset="0"/>
              </a:rPr>
              <a:t>小提琴</a:t>
            </a:r>
            <a:r>
              <a:rPr lang="en-US" altLang="zh-CN" sz="2000" i="1" dirty="0" smtClean="0">
                <a:latin typeface="Georgia" pitchFamily="18" charset="0"/>
              </a:rPr>
              <a:t>). Bob and Jim played chess(</a:t>
            </a:r>
            <a:r>
              <a:rPr lang="zh-CN" altLang="en-US" sz="2000" i="1" dirty="0" smtClean="0">
                <a:latin typeface="Georgia" pitchFamily="18" charset="0"/>
              </a:rPr>
              <a:t>国际象棋</a:t>
            </a:r>
            <a:r>
              <a:rPr lang="en-US" altLang="zh-CN" sz="2000" i="1" dirty="0" smtClean="0">
                <a:latin typeface="Georgia" pitchFamily="18" charset="0"/>
              </a:rPr>
              <a:t>). Mary and Lily watched TV. Mike and I made models. We were very happy.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 marL="457200" indent="-457200"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1. some boys                            A. played the violin</a:t>
            </a:r>
          </a:p>
          <a:p>
            <a:pPr marL="457200" indent="-457200"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2. some girls                           B. played chess</a:t>
            </a:r>
          </a:p>
          <a:p>
            <a:pPr marL="457200" indent="-457200"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3. Bob and Jim                       C. made models</a:t>
            </a:r>
          </a:p>
          <a:p>
            <a:pPr marL="457200" indent="-457200"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4. Mary and Lily                    D. watched TV</a:t>
            </a:r>
          </a:p>
          <a:p>
            <a:pPr marL="457200" indent="-457200"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5. Mike and Tony                   E. played football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0119" y="1743075"/>
            <a:ext cx="2478881" cy="32861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41311" y="1738423"/>
            <a:ext cx="4252508" cy="328612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5025" y="2082201"/>
            <a:ext cx="4327063" cy="32861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87987" y="2062969"/>
            <a:ext cx="2741588" cy="328612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29373" y="2359929"/>
            <a:ext cx="2871165" cy="3286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2461846" y="3263705"/>
            <a:ext cx="1709225" cy="134346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473569" y="3228535"/>
            <a:ext cx="1648265" cy="36341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747889" y="3636498"/>
            <a:ext cx="1373945" cy="3001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958904" y="4318782"/>
            <a:ext cx="1212167" cy="25791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3038622" y="3964744"/>
            <a:ext cx="1094935" cy="7408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079456" y="1409700"/>
            <a:ext cx="731044" cy="32861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39824" y="2365388"/>
            <a:ext cx="488926" cy="328612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117555" y="1112154"/>
            <a:ext cx="1197146" cy="3286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 animBg="1"/>
      <p:bldP spid="20" grpId="0" animBg="1"/>
      <p:bldP spid="31" grpId="0" animBg="1"/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谢谢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1561" y="0"/>
            <a:ext cx="5080879" cy="5080879"/>
          </a:xfrm>
          <a:prstGeom prst="rect">
            <a:avLst/>
          </a:prstGeom>
        </p:spPr>
      </p:pic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809" y="963637"/>
            <a:ext cx="8046720" cy="26306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写出下列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动词的过去式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400" i="1" dirty="0" smtClean="0">
                <a:latin typeface="Georgia" pitchFamily="18" charset="0"/>
              </a:rPr>
              <a:t>1. cook </a:t>
            </a:r>
            <a:r>
              <a:rPr lang="en-US" sz="2400" i="1" dirty="0" smtClean="0">
                <a:latin typeface="Georgia" pitchFamily="18" charset="0"/>
              </a:rPr>
              <a:t>-----                      </a:t>
            </a:r>
            <a:r>
              <a:rPr lang="en-US" sz="2400" i="1" dirty="0" smtClean="0">
                <a:latin typeface="Georgia" pitchFamily="18" charset="0"/>
              </a:rPr>
              <a:t>  2. wash </a:t>
            </a:r>
            <a:r>
              <a:rPr lang="en-US" sz="2400" i="1" dirty="0" smtClean="0">
                <a:latin typeface="Georgia" pitchFamily="18" charset="0"/>
              </a:rPr>
              <a:t>------</a:t>
            </a:r>
            <a:endParaRPr lang="zh-CN" altLang="en-US" sz="24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400" i="1" dirty="0" smtClean="0">
                <a:latin typeface="Georgia" pitchFamily="18" charset="0"/>
              </a:rPr>
              <a:t>3. go </a:t>
            </a:r>
            <a:r>
              <a:rPr lang="en-US" sz="2400" i="1" dirty="0" smtClean="0">
                <a:latin typeface="Georgia" pitchFamily="18" charset="0"/>
              </a:rPr>
              <a:t>-----                        </a:t>
            </a:r>
            <a:r>
              <a:rPr lang="en-US" sz="2400" i="1" dirty="0" smtClean="0">
                <a:latin typeface="Georgia" pitchFamily="18" charset="0"/>
              </a:rPr>
              <a:t>   4. have </a:t>
            </a:r>
            <a:r>
              <a:rPr lang="en-US" sz="2400" i="1" dirty="0" smtClean="0">
                <a:latin typeface="Georgia" pitchFamily="18" charset="0"/>
              </a:rPr>
              <a:t>------</a:t>
            </a:r>
            <a:endParaRPr lang="zh-CN" altLang="en-US" sz="24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400" i="1" dirty="0" smtClean="0">
                <a:latin typeface="Georgia" pitchFamily="18" charset="0"/>
              </a:rPr>
              <a:t>5. buy </a:t>
            </a:r>
            <a:r>
              <a:rPr lang="en-US" sz="2400" i="1" dirty="0" smtClean="0">
                <a:latin typeface="Georgia" pitchFamily="18" charset="0"/>
              </a:rPr>
              <a:t>-----                       </a:t>
            </a:r>
            <a:r>
              <a:rPr lang="en-US" sz="2400" i="1" dirty="0" smtClean="0">
                <a:latin typeface="Georgia" pitchFamily="18" charset="0"/>
              </a:rPr>
              <a:t>  6. eat </a:t>
            </a:r>
            <a:r>
              <a:rPr lang="en-US" sz="2400" i="1" dirty="0" smtClean="0">
                <a:latin typeface="Georgia" pitchFamily="18" charset="0"/>
              </a:rPr>
              <a:t>------</a:t>
            </a:r>
            <a:endParaRPr lang="zh-CN" altLang="en-US" sz="24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400" i="1" dirty="0" smtClean="0">
                <a:latin typeface="Georgia" pitchFamily="18" charset="0"/>
              </a:rPr>
              <a:t>7. wear </a:t>
            </a:r>
            <a:r>
              <a:rPr lang="en-US" sz="2400" i="1" dirty="0" smtClean="0">
                <a:latin typeface="Georgia" pitchFamily="18" charset="0"/>
              </a:rPr>
              <a:t>-----                      </a:t>
            </a:r>
            <a:r>
              <a:rPr lang="en-US" sz="2400" i="1" dirty="0" smtClean="0">
                <a:latin typeface="Georgia" pitchFamily="18" charset="0"/>
              </a:rPr>
              <a:t>8. learn </a:t>
            </a:r>
            <a:r>
              <a:rPr lang="en-US" sz="2400" i="1" dirty="0" smtClean="0">
                <a:latin typeface="Georgia" pitchFamily="18" charset="0"/>
              </a:rPr>
              <a:t>------</a:t>
            </a:r>
            <a:endParaRPr lang="zh-CN" altLang="en-US" sz="24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400" i="1" dirty="0" smtClean="0">
                <a:latin typeface="Georgia" pitchFamily="18" charset="0"/>
              </a:rPr>
              <a:t>9. see </a:t>
            </a:r>
            <a:r>
              <a:rPr lang="en-US" sz="2400" i="1" dirty="0" smtClean="0">
                <a:latin typeface="Georgia" pitchFamily="18" charset="0"/>
              </a:rPr>
              <a:t>-----                        </a:t>
            </a:r>
            <a:r>
              <a:rPr lang="en-US" sz="2400" i="1" dirty="0" smtClean="0">
                <a:latin typeface="Georgia" pitchFamily="18" charset="0"/>
              </a:rPr>
              <a:t>  10. fall ------</a:t>
            </a:r>
            <a:r>
              <a:rPr lang="en-US" sz="2400" i="1" dirty="0" smtClean="0">
                <a:latin typeface="Georgia" pitchFamily="18" charset="0"/>
                <a:ea typeface="宋体" pitchFamily="2" charset="-122"/>
              </a:rPr>
              <a:t>		</a:t>
            </a:r>
            <a:endParaRPr lang="zh-CN" altLang="en-US" sz="2400" i="1" dirty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4" name="流程图: 库存数据 3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4198" y="1303132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cooked 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04198" y="1755057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went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4198" y="2206982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bought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4198" y="2658907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wore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04198" y="3110831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saw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60980" y="1314856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washed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60980" y="1767953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had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60980" y="2221050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ate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60980" y="2674147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learned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72702" y="3127244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fell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33890" y="1000124"/>
            <a:ext cx="6817116" cy="33361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Georgia" pitchFamily="18" charset="0"/>
                <a:ea typeface="宋体" pitchFamily="2" charset="-122"/>
              </a:rPr>
              <a:t>II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英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汉互译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Georgia" pitchFamily="18" charset="0"/>
              </a:rPr>
              <a:t>1. </a:t>
            </a:r>
            <a:r>
              <a:rPr lang="en-US" sz="2400" i="1" dirty="0" smtClean="0">
                <a:latin typeface="Georgia" pitchFamily="18" charset="0"/>
              </a:rPr>
              <a:t>National Day</a:t>
            </a:r>
            <a:r>
              <a:rPr lang="en-US" altLang="zh-CN" sz="2400" i="1" dirty="0" smtClean="0">
                <a:latin typeface="Georgia" pitchFamily="18" charset="0"/>
              </a:rPr>
              <a:t>     </a:t>
            </a:r>
            <a:r>
              <a:rPr lang="en-US" sz="2400" i="1" dirty="0" smtClean="0">
                <a:latin typeface="Georgia" pitchFamily="18" charset="0"/>
              </a:rPr>
              <a:t>_______________</a:t>
            </a:r>
            <a:endParaRPr lang="zh-CN" altLang="en-US" sz="2400" i="1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Georgia" pitchFamily="18" charset="0"/>
              </a:rPr>
              <a:t>2. </a:t>
            </a:r>
            <a:r>
              <a:rPr lang="en-US" altLang="zh-CN" sz="2400" i="1" dirty="0" smtClean="0">
                <a:latin typeface="Georgia" pitchFamily="18" charset="0"/>
              </a:rPr>
              <a:t>the Great Wall  </a:t>
            </a:r>
            <a:r>
              <a:rPr lang="en-US" sz="2400" i="1" dirty="0" smtClean="0">
                <a:latin typeface="Georgia" pitchFamily="18" charset="0"/>
              </a:rPr>
              <a:t> _______________</a:t>
            </a:r>
            <a:endParaRPr lang="zh-CN" altLang="en-US" sz="2400" i="1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Georgia" pitchFamily="18" charset="0"/>
              </a:rPr>
              <a:t>3. </a:t>
            </a:r>
            <a:r>
              <a:rPr lang="en-US" sz="2400" i="1" dirty="0" smtClean="0">
                <a:latin typeface="Georgia" pitchFamily="18" charset="0"/>
              </a:rPr>
              <a:t>ride my bike  </a:t>
            </a:r>
            <a:r>
              <a:rPr lang="en-US" altLang="zh-CN" sz="2400" i="1" dirty="0" smtClean="0">
                <a:latin typeface="Georgia" pitchFamily="18" charset="0"/>
              </a:rPr>
              <a:t>     </a:t>
            </a:r>
            <a:r>
              <a:rPr lang="en-US" sz="2400" i="1" dirty="0" smtClean="0">
                <a:latin typeface="Georgia" pitchFamily="18" charset="0"/>
              </a:rPr>
              <a:t>_______________</a:t>
            </a:r>
            <a:endParaRPr lang="zh-CN" altLang="en-US" sz="2400" i="1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Georgia" pitchFamily="18" charset="0"/>
              </a:rPr>
              <a:t>4.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服这个药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en-US" sz="2400" i="1" dirty="0" smtClean="0">
                <a:latin typeface="Georgia" pitchFamily="18" charset="0"/>
              </a:rPr>
              <a:t>_______________</a:t>
            </a:r>
            <a:endParaRPr lang="zh-CN" altLang="en-US" sz="2400" i="1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i="1" dirty="0" smtClean="0">
                <a:latin typeface="Georgia" pitchFamily="18" charset="0"/>
              </a:rPr>
              <a:t>5.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吹长笛</a:t>
            </a:r>
            <a:r>
              <a:rPr lang="en-US" sz="2400" b="1" dirty="0" smtClean="0">
                <a:latin typeface="宋体" pitchFamily="2" charset="-122"/>
                <a:ea typeface="宋体" pitchFamily="2" charset="-122"/>
              </a:rPr>
              <a:t>        </a:t>
            </a:r>
            <a:r>
              <a:rPr lang="en-US" sz="2400" i="1" dirty="0" smtClean="0">
                <a:latin typeface="Georgia" pitchFamily="18" charset="0"/>
              </a:rPr>
              <a:t>_______________</a:t>
            </a:r>
            <a:endParaRPr lang="en-US" sz="2400" i="1" dirty="0" smtClean="0"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5999" y="1672290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国庆节</a:t>
            </a:r>
            <a:endParaRPr lang="zh-CN" altLang="en-US" sz="2400" b="1" dirty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85999" y="2219486"/>
            <a:ext cx="1857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长城</a:t>
            </a:r>
            <a:endParaRPr lang="zh-CN" altLang="en-US" sz="2400" b="1" dirty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85999" y="2766682"/>
            <a:ext cx="2278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骑我的自行车</a:t>
            </a:r>
            <a:endParaRPr lang="zh-CN" altLang="en-US" sz="2400" b="1" dirty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85999" y="3313878"/>
            <a:ext cx="3354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</a:rPr>
              <a:t>take this medicine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85999" y="3797769"/>
            <a:ext cx="2918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0070C0"/>
                </a:solidFill>
                <a:latin typeface="Georgia" pitchFamily="18" charset="0"/>
                <a:ea typeface="宋体" pitchFamily="2" charset="-122"/>
              </a:rPr>
              <a:t>play the flute</a:t>
            </a:r>
            <a:endParaRPr lang="zh-CN" altLang="en-US" sz="2400" b="1" i="1" dirty="0">
              <a:solidFill>
                <a:srgbClr val="0070C0"/>
              </a:solidFill>
              <a:latin typeface="Georgia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83809" y="807244"/>
            <a:ext cx="8046720" cy="29381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ts val="3300"/>
              </a:lnSpc>
            </a:pPr>
            <a:r>
              <a:rPr lang="en-US" altLang="zh-CN" sz="2000" dirty="0" smtClean="0">
                <a:latin typeface="Georgia" pitchFamily="18" charset="0"/>
                <a:ea typeface="宋体" pitchFamily="2" charset="-122"/>
              </a:rPr>
              <a:t>III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选出不同类的一项。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)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1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</a:rPr>
              <a:t>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take        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B.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wash                     C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dancing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)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2.  A.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ate           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B.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learn              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C.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saw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)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3.  A.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skirt               B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wear               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C.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carry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)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4.  A.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April              B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watermelon  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C.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apple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)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5.  A.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man               B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woman                 C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medicine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</a:t>
            </a:r>
            <a:endParaRPr lang="en-US" altLang="zh-CN" sz="2000" i="1" dirty="0" smtClean="0"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3702" y="1258171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3702" y="1689177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3702" y="2120183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3702" y="2551189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3702" y="2982196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97877" y="815925"/>
            <a:ext cx="8046720" cy="412183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ts val="33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IV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单项选择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1. </a:t>
            </a:r>
            <a:r>
              <a:rPr lang="en-US" altLang="zh-CN" sz="2000" i="1" dirty="0" smtClean="0">
                <a:latin typeface="Georgia" pitchFamily="18" charset="0"/>
              </a:rPr>
              <a:t>I ____ TV yesterday.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  A. </a:t>
            </a:r>
            <a:r>
              <a:rPr lang="en-US" sz="2000" i="1" dirty="0" smtClean="0">
                <a:latin typeface="Georgia" pitchFamily="18" charset="0"/>
              </a:rPr>
              <a:t>watch     </a:t>
            </a:r>
            <a:r>
              <a:rPr lang="en-US" sz="2000" i="1" dirty="0" smtClean="0">
                <a:latin typeface="Georgia" pitchFamily="18" charset="0"/>
              </a:rPr>
              <a:t>	</a:t>
            </a:r>
            <a:r>
              <a:rPr lang="en-US" sz="2000" i="1" dirty="0" smtClean="0">
                <a:latin typeface="Georgia" pitchFamily="18" charset="0"/>
              </a:rPr>
              <a:t>B</a:t>
            </a:r>
            <a:r>
              <a:rPr lang="en-US" sz="2000" i="1" dirty="0" smtClean="0">
                <a:latin typeface="Georgia" pitchFamily="18" charset="0"/>
              </a:rPr>
              <a:t>. </a:t>
            </a:r>
            <a:r>
              <a:rPr lang="en-US" sz="2000" i="1" dirty="0" smtClean="0">
                <a:latin typeface="Georgia" pitchFamily="18" charset="0"/>
              </a:rPr>
              <a:t>watched                           </a:t>
            </a:r>
            <a:r>
              <a:rPr lang="en-US" sz="2000" i="1" dirty="0" smtClean="0">
                <a:latin typeface="Georgia" pitchFamily="18" charset="0"/>
              </a:rPr>
              <a:t>C. </a:t>
            </a:r>
            <a:r>
              <a:rPr lang="en-US" sz="2000" i="1" dirty="0" smtClean="0">
                <a:latin typeface="Georgia" pitchFamily="18" charset="0"/>
              </a:rPr>
              <a:t>am watching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2. </a:t>
            </a:r>
            <a:r>
              <a:rPr lang="en-US" altLang="zh-CN" sz="2000" i="1" dirty="0" smtClean="0">
                <a:latin typeface="Georgia" pitchFamily="18" charset="0"/>
              </a:rPr>
              <a:t>Last Sunday ______ a boring day.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  A. </a:t>
            </a:r>
            <a:r>
              <a:rPr lang="en-US" sz="2000" i="1" dirty="0" smtClean="0">
                <a:latin typeface="Georgia" pitchFamily="18" charset="0"/>
              </a:rPr>
              <a:t>is                       </a:t>
            </a:r>
            <a:r>
              <a:rPr lang="en-US" sz="2000" i="1" dirty="0" smtClean="0">
                <a:latin typeface="Georgia" pitchFamily="18" charset="0"/>
              </a:rPr>
              <a:t>B. </a:t>
            </a:r>
            <a:r>
              <a:rPr lang="en-US" sz="2000" i="1" dirty="0" smtClean="0">
                <a:latin typeface="Georgia" pitchFamily="18" charset="0"/>
              </a:rPr>
              <a:t>are                                     </a:t>
            </a:r>
            <a:r>
              <a:rPr lang="en-US" sz="2000" i="1" dirty="0" smtClean="0">
                <a:latin typeface="Georgia" pitchFamily="18" charset="0"/>
              </a:rPr>
              <a:t>C. </a:t>
            </a:r>
            <a:r>
              <a:rPr lang="en-US" sz="2000" i="1" dirty="0" smtClean="0">
                <a:latin typeface="Georgia" pitchFamily="18" charset="0"/>
              </a:rPr>
              <a:t>was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3. </a:t>
            </a:r>
            <a:r>
              <a:rPr lang="en-US" sz="2000" i="1" dirty="0" smtClean="0">
                <a:latin typeface="Georgia" pitchFamily="18" charset="0"/>
              </a:rPr>
              <a:t>---____ did you eat?        ---Apples.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 A. </a:t>
            </a:r>
            <a:r>
              <a:rPr lang="en-US" sz="2000" i="1" dirty="0" smtClean="0">
                <a:latin typeface="Georgia" pitchFamily="18" charset="0"/>
              </a:rPr>
              <a:t>When</a:t>
            </a:r>
            <a:r>
              <a:rPr lang="en-US" sz="2000" i="1" dirty="0" smtClean="0">
                <a:latin typeface="Georgia" pitchFamily="18" charset="0"/>
              </a:rPr>
              <a:t>		B. </a:t>
            </a:r>
            <a:r>
              <a:rPr lang="en-US" altLang="zh-CN" sz="2000" i="1" dirty="0" smtClean="0">
                <a:latin typeface="Georgia" pitchFamily="18" charset="0"/>
              </a:rPr>
              <a:t>Where</a:t>
            </a:r>
            <a:r>
              <a:rPr lang="en-US" sz="2000" i="1" dirty="0" smtClean="0">
                <a:latin typeface="Georgia" pitchFamily="18" charset="0"/>
              </a:rPr>
              <a:t>                              </a:t>
            </a:r>
            <a:r>
              <a:rPr lang="en-US" sz="2000" i="1" dirty="0" smtClean="0">
                <a:latin typeface="Georgia" pitchFamily="18" charset="0"/>
              </a:rPr>
              <a:t>C. </a:t>
            </a:r>
            <a:r>
              <a:rPr lang="en-US" sz="2000" i="1" dirty="0" smtClean="0">
                <a:latin typeface="Georgia" pitchFamily="18" charset="0"/>
              </a:rPr>
              <a:t>What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4. </a:t>
            </a:r>
            <a:r>
              <a:rPr lang="en-US" altLang="zh-CN" sz="2000" i="1" dirty="0" smtClean="0">
                <a:latin typeface="Georgia" pitchFamily="18" charset="0"/>
              </a:rPr>
              <a:t>Did you _____ your bike?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 A. </a:t>
            </a:r>
            <a:r>
              <a:rPr lang="en-US" sz="2000" i="1" dirty="0" smtClean="0">
                <a:latin typeface="Georgia" pitchFamily="18" charset="0"/>
              </a:rPr>
              <a:t>fell off      </a:t>
            </a:r>
            <a:r>
              <a:rPr lang="en-US" sz="2000" i="1" dirty="0" smtClean="0">
                <a:latin typeface="Georgia" pitchFamily="18" charset="0"/>
              </a:rPr>
              <a:t>	B. </a:t>
            </a:r>
            <a:r>
              <a:rPr lang="en-US" sz="2000" i="1" dirty="0" smtClean="0">
                <a:latin typeface="Georgia" pitchFamily="18" charset="0"/>
              </a:rPr>
              <a:t>fall off</a:t>
            </a:r>
            <a:r>
              <a:rPr lang="en-US" sz="2000" i="1" dirty="0" smtClean="0">
                <a:latin typeface="Georgia" pitchFamily="18" charset="0"/>
              </a:rPr>
              <a:t>		              C. </a:t>
            </a:r>
            <a:r>
              <a:rPr lang="en-US" sz="2000" i="1" dirty="0" smtClean="0">
                <a:latin typeface="Georgia" pitchFamily="18" charset="0"/>
              </a:rPr>
              <a:t>falling off</a:t>
            </a:r>
            <a:endParaRPr 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5. </a:t>
            </a:r>
            <a:r>
              <a:rPr lang="en-US" sz="2000" i="1" dirty="0" smtClean="0">
                <a:latin typeface="Georgia" pitchFamily="18" charset="0"/>
              </a:rPr>
              <a:t>I didn’t ____ a snowman.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A. </a:t>
            </a:r>
            <a:r>
              <a:rPr lang="en-US" sz="2000" i="1" dirty="0" smtClean="0">
                <a:latin typeface="Georgia" pitchFamily="18" charset="0"/>
              </a:rPr>
              <a:t>made                  B</a:t>
            </a:r>
            <a:r>
              <a:rPr lang="en-US" sz="2000" i="1" dirty="0" smtClean="0">
                <a:latin typeface="Georgia" pitchFamily="18" charset="0"/>
              </a:rPr>
              <a:t>. </a:t>
            </a:r>
            <a:r>
              <a:rPr lang="en-US" sz="2000" i="1" dirty="0" smtClean="0">
                <a:latin typeface="Georgia" pitchFamily="18" charset="0"/>
              </a:rPr>
              <a:t>make                                </a:t>
            </a:r>
            <a:r>
              <a:rPr lang="en-US" sz="2000" i="1" dirty="0" smtClean="0">
                <a:latin typeface="Georgia" pitchFamily="18" charset="0"/>
              </a:rPr>
              <a:t>C. </a:t>
            </a:r>
            <a:r>
              <a:rPr lang="en-US" sz="2000" i="1" dirty="0" smtClean="0">
                <a:latin typeface="Georgia" pitchFamily="18" charset="0"/>
              </a:rPr>
              <a:t>making</a:t>
            </a:r>
            <a:endParaRPr lang="zh-CN" altLang="en-US" sz="2000" i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662" y="1264444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595" y="2025820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8662" y="2774157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621" y="3477321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283" y="4222323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97877" y="815925"/>
            <a:ext cx="8046720" cy="412183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ts val="33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IV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单项选择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</a:t>
            </a:r>
            <a:r>
              <a:rPr lang="en-US" altLang="zh-CN" sz="2000" i="1" dirty="0" smtClean="0">
                <a:latin typeface="Georgia" pitchFamily="18" charset="0"/>
              </a:rPr>
              <a:t>6. What did they ______ yesterday?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  A. </a:t>
            </a:r>
            <a:r>
              <a:rPr lang="en-US" sz="2000" i="1" dirty="0" smtClean="0">
                <a:latin typeface="Georgia" pitchFamily="18" charset="0"/>
              </a:rPr>
              <a:t>do            </a:t>
            </a:r>
            <a:r>
              <a:rPr lang="en-US" sz="2000" i="1" dirty="0" smtClean="0">
                <a:latin typeface="Georgia" pitchFamily="18" charset="0"/>
              </a:rPr>
              <a:t>	</a:t>
            </a:r>
            <a:r>
              <a:rPr lang="en-US" sz="2000" i="1" dirty="0" smtClean="0">
                <a:latin typeface="Georgia" pitchFamily="18" charset="0"/>
              </a:rPr>
              <a:t> B</a:t>
            </a:r>
            <a:r>
              <a:rPr lang="en-US" sz="2000" i="1" dirty="0" smtClean="0">
                <a:latin typeface="Georgia" pitchFamily="18" charset="0"/>
              </a:rPr>
              <a:t>. </a:t>
            </a:r>
            <a:r>
              <a:rPr lang="en-US" sz="2000" i="1" dirty="0" smtClean="0">
                <a:latin typeface="Georgia" pitchFamily="18" charset="0"/>
              </a:rPr>
              <a:t>did                                    C</a:t>
            </a:r>
            <a:r>
              <a:rPr lang="en-US" sz="2000" i="1" dirty="0" smtClean="0">
                <a:latin typeface="Georgia" pitchFamily="18" charset="0"/>
              </a:rPr>
              <a:t>. </a:t>
            </a:r>
            <a:r>
              <a:rPr lang="en-US" sz="2000" i="1" dirty="0" smtClean="0">
                <a:latin typeface="Georgia" pitchFamily="18" charset="0"/>
              </a:rPr>
              <a:t>doing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</a:t>
            </a:r>
            <a:r>
              <a:rPr lang="en-US" altLang="zh-CN" sz="2000" i="1" dirty="0" smtClean="0">
                <a:latin typeface="Georgia" pitchFamily="18" charset="0"/>
              </a:rPr>
              <a:t>7. </a:t>
            </a:r>
            <a:r>
              <a:rPr lang="en-US" altLang="zh-CN" sz="2000" i="1" dirty="0" smtClean="0">
                <a:latin typeface="Georgia" pitchFamily="18" charset="0"/>
              </a:rPr>
              <a:t>Lily ____ the flute yesterday.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  A. </a:t>
            </a:r>
            <a:r>
              <a:rPr lang="en-US" sz="2000" i="1" dirty="0" smtClean="0">
                <a:latin typeface="Georgia" pitchFamily="18" charset="0"/>
              </a:rPr>
              <a:t>played              </a:t>
            </a:r>
            <a:r>
              <a:rPr lang="en-US" sz="2000" i="1" dirty="0" smtClean="0">
                <a:latin typeface="Georgia" pitchFamily="18" charset="0"/>
              </a:rPr>
              <a:t>B. </a:t>
            </a:r>
            <a:r>
              <a:rPr lang="en-US" sz="2000" i="1" dirty="0" smtClean="0">
                <a:latin typeface="Georgia" pitchFamily="18" charset="0"/>
              </a:rPr>
              <a:t>play                                  C</a:t>
            </a:r>
            <a:r>
              <a:rPr lang="en-US" sz="2000" i="1" dirty="0" smtClean="0">
                <a:latin typeface="Georgia" pitchFamily="18" charset="0"/>
              </a:rPr>
              <a:t>. </a:t>
            </a:r>
            <a:r>
              <a:rPr lang="en-US" sz="2000" i="1" dirty="0" smtClean="0">
                <a:latin typeface="Georgia" pitchFamily="18" charset="0"/>
              </a:rPr>
              <a:t>playing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</a:t>
            </a:r>
            <a:r>
              <a:rPr lang="en-US" altLang="zh-CN" sz="2000" i="1" dirty="0" smtClean="0">
                <a:latin typeface="Georgia" pitchFamily="18" charset="0"/>
              </a:rPr>
              <a:t>8. </a:t>
            </a:r>
            <a:r>
              <a:rPr lang="en-US" sz="2000" i="1" dirty="0" smtClean="0">
                <a:latin typeface="Georgia" pitchFamily="18" charset="0"/>
              </a:rPr>
              <a:t>I stayed at home. I’ve got a _____.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 A. </a:t>
            </a:r>
            <a:r>
              <a:rPr lang="en-US" sz="2000" i="1" dirty="0" smtClean="0">
                <a:latin typeface="Georgia" pitchFamily="18" charset="0"/>
              </a:rPr>
              <a:t>cold</a:t>
            </a:r>
            <a:r>
              <a:rPr lang="en-US" sz="2000" i="1" dirty="0" smtClean="0">
                <a:latin typeface="Georgia" pitchFamily="18" charset="0"/>
              </a:rPr>
              <a:t>		B. </a:t>
            </a:r>
            <a:r>
              <a:rPr lang="en-US" altLang="zh-CN" sz="2000" i="1" dirty="0" smtClean="0">
                <a:latin typeface="Georgia" pitchFamily="18" charset="0"/>
              </a:rPr>
              <a:t>cooked</a:t>
            </a:r>
            <a:r>
              <a:rPr lang="en-US" sz="2000" i="1" dirty="0" smtClean="0">
                <a:latin typeface="Georgia" pitchFamily="18" charset="0"/>
              </a:rPr>
              <a:t>                              </a:t>
            </a:r>
            <a:r>
              <a:rPr lang="en-US" sz="2000" i="1" dirty="0" smtClean="0">
                <a:latin typeface="Georgia" pitchFamily="18" charset="0"/>
              </a:rPr>
              <a:t>C. </a:t>
            </a:r>
            <a:r>
              <a:rPr lang="en-US" sz="2000" i="1" dirty="0" smtClean="0">
                <a:latin typeface="Georgia" pitchFamily="18" charset="0"/>
              </a:rPr>
              <a:t>playing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</a:t>
            </a:r>
            <a:r>
              <a:rPr lang="en-US" altLang="zh-CN" sz="2000" i="1" dirty="0" smtClean="0">
                <a:latin typeface="Georgia" pitchFamily="18" charset="0"/>
              </a:rPr>
              <a:t>9. _____ did they come?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 A. </a:t>
            </a:r>
            <a:r>
              <a:rPr lang="en-US" sz="2000" i="1" dirty="0" smtClean="0">
                <a:latin typeface="Georgia" pitchFamily="18" charset="0"/>
              </a:rPr>
              <a:t>What       </a:t>
            </a:r>
            <a:r>
              <a:rPr lang="en-US" sz="2000" i="1" dirty="0" smtClean="0">
                <a:latin typeface="Georgia" pitchFamily="18" charset="0"/>
              </a:rPr>
              <a:t>	B. </a:t>
            </a:r>
            <a:r>
              <a:rPr lang="en-US" sz="2000" i="1" dirty="0" smtClean="0">
                <a:latin typeface="Georgia" pitchFamily="18" charset="0"/>
              </a:rPr>
              <a:t>When</a:t>
            </a:r>
            <a:r>
              <a:rPr lang="en-US" sz="2000" i="1" dirty="0" smtClean="0">
                <a:latin typeface="Georgia" pitchFamily="18" charset="0"/>
              </a:rPr>
              <a:t>		              C. </a:t>
            </a:r>
            <a:r>
              <a:rPr lang="en-US" sz="2000" i="1" dirty="0" smtClean="0">
                <a:latin typeface="Georgia" pitchFamily="18" charset="0"/>
              </a:rPr>
              <a:t>Who</a:t>
            </a:r>
            <a:endParaRPr 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</a:t>
            </a:r>
            <a:r>
              <a:rPr lang="en-US" altLang="zh-CN" sz="2000" i="1" dirty="0" smtClean="0">
                <a:latin typeface="Georgia" pitchFamily="18" charset="0"/>
              </a:rPr>
              <a:t>10. </a:t>
            </a:r>
            <a:r>
              <a:rPr lang="en-US" sz="2000" i="1" dirty="0" smtClean="0">
                <a:latin typeface="Georgia" pitchFamily="18" charset="0"/>
              </a:rPr>
              <a:t>I cleaned my room and _____ music.</a:t>
            </a:r>
            <a:endParaRPr lang="zh-CN" altLang="en-US" sz="2000" i="1" dirty="0" smtClean="0">
              <a:latin typeface="Georgia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000" i="1" dirty="0" smtClean="0">
                <a:latin typeface="Georgia" pitchFamily="18" charset="0"/>
              </a:rPr>
              <a:t>           A. </a:t>
            </a:r>
            <a:r>
              <a:rPr lang="en-US" sz="2000" i="1" dirty="0" smtClean="0">
                <a:latin typeface="Georgia" pitchFamily="18" charset="0"/>
              </a:rPr>
              <a:t>listen to              B</a:t>
            </a:r>
            <a:r>
              <a:rPr lang="en-US" sz="2000" i="1" dirty="0" smtClean="0">
                <a:latin typeface="Georgia" pitchFamily="18" charset="0"/>
              </a:rPr>
              <a:t>. </a:t>
            </a:r>
            <a:r>
              <a:rPr lang="en-US" sz="2000" i="1" dirty="0" smtClean="0">
                <a:latin typeface="Georgia" pitchFamily="18" charset="0"/>
              </a:rPr>
              <a:t>listened                            </a:t>
            </a:r>
            <a:r>
              <a:rPr lang="en-US" sz="2000" i="1" dirty="0" smtClean="0">
                <a:latin typeface="Georgia" pitchFamily="18" charset="0"/>
              </a:rPr>
              <a:t>C. </a:t>
            </a:r>
            <a:r>
              <a:rPr lang="en-US" sz="2000" i="1" dirty="0" smtClean="0">
                <a:latin typeface="Georgia" pitchFamily="18" charset="0"/>
              </a:rPr>
              <a:t>listened to</a:t>
            </a:r>
            <a:endParaRPr lang="zh-CN" altLang="en-US" sz="2000" i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662" y="1264444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595" y="2025820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8662" y="2774157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621" y="3477321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283" y="4222323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90843" y="837027"/>
            <a:ext cx="8046720" cy="37209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V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情景交际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6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 )1.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当你在练习吹长笛时，妈妈会这样鼓励你：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_______</a:t>
            </a:r>
          </a:p>
          <a:p>
            <a:pPr>
              <a:lnSpc>
                <a:spcPts val="26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A. Stop. I don’t like it.     </a:t>
            </a:r>
          </a:p>
          <a:p>
            <a:pPr>
              <a:lnSpc>
                <a:spcPts val="26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B. </a:t>
            </a:r>
            <a:r>
              <a:rPr lang="en-US" altLang="zh-CN" sz="2000" i="1" dirty="0" err="1" smtClean="0">
                <a:latin typeface="Georgia" pitchFamily="18" charset="0"/>
                <a:ea typeface="宋体" pitchFamily="2" charset="-122"/>
              </a:rPr>
              <a:t>Practise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a lot. I like it.</a:t>
            </a:r>
          </a:p>
          <a:p>
            <a:pPr>
              <a:lnSpc>
                <a:spcPts val="26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)2.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别人询问你什么时候回来的，你可以回答：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_______</a:t>
            </a:r>
          </a:p>
          <a:p>
            <a:pPr>
              <a:lnSpc>
                <a:spcPts val="2600"/>
              </a:lnSpc>
            </a:pPr>
            <a:r>
              <a:rPr lang="en-US" altLang="zh-CN" sz="2000" b="1" i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i="1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A. I came back last Wednesday.</a:t>
            </a:r>
          </a:p>
          <a:p>
            <a:pPr>
              <a:lnSpc>
                <a:spcPts val="26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B. I came to the park.</a:t>
            </a:r>
          </a:p>
          <a:p>
            <a:pPr>
              <a:lnSpc>
                <a:spcPts val="26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)3.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当别人询问你再动物园看到了什么时，你可以回答：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______</a:t>
            </a:r>
          </a:p>
          <a:p>
            <a:pPr>
              <a:lnSpc>
                <a:spcPts val="2600"/>
              </a:lnSpc>
            </a:pPr>
            <a:r>
              <a:rPr lang="en-US" altLang="zh-CN" sz="2000" b="1" i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i="1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A. I like pandas. </a:t>
            </a:r>
          </a:p>
          <a:p>
            <a:pPr>
              <a:lnSpc>
                <a:spcPts val="2600"/>
              </a:lnSpc>
            </a:pPr>
            <a:r>
              <a:rPr lang="en-US" altLang="zh-CN" sz="2000" b="1" i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i="1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B. I saw some pandas and monkeys.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6034" y="1165970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6034" y="2152944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6034" y="3139917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90843" y="837027"/>
            <a:ext cx="8046720" cy="37209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ts val="26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V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情景交际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6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 )4.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你想知道对方昨天去了哪里，你可以问：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_______</a:t>
            </a:r>
          </a:p>
          <a:p>
            <a:pPr>
              <a:lnSpc>
                <a:spcPts val="26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A. When will you go?</a:t>
            </a:r>
          </a:p>
          <a:p>
            <a:pPr>
              <a:lnSpc>
                <a:spcPts val="26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B. Where did you go yesterday?</a:t>
            </a:r>
          </a:p>
          <a:p>
            <a:pPr>
              <a:lnSpc>
                <a:spcPts val="2600"/>
              </a:lnSpc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(  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)2.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你想知道对方上星期日做了什么，你可以问：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_______</a:t>
            </a:r>
          </a:p>
          <a:p>
            <a:pPr>
              <a:lnSpc>
                <a:spcPts val="2600"/>
              </a:lnSpc>
            </a:pPr>
            <a:r>
              <a:rPr lang="en-US" altLang="zh-CN" sz="2000" b="1" i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i="1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A. What did you do last Sunday?</a:t>
            </a:r>
          </a:p>
          <a:p>
            <a:pPr>
              <a:lnSpc>
                <a:spcPts val="26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B. Where did you go last Sunday?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6034" y="1165970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6034" y="2152944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库存数据 1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5831" y="720420"/>
            <a:ext cx="7186611" cy="4137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Georgia" pitchFamily="18" charset="0"/>
              </a:rPr>
              <a:t>VI</a:t>
            </a:r>
            <a:r>
              <a:rPr lang="en-US" altLang="zh-CN" sz="2000" dirty="0" smtClean="0"/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从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II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栏中选出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栏各句的正确答语。</a:t>
            </a:r>
            <a:endParaRPr lang="en-US" altLang="zh-CN" sz="2000" b="1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1.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What did you do yesterday?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2.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Did you eat anything yesterday?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3.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What’s the matter?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4.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Take this medicine and drink a lot of water.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5.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Do you want to be healthy?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A.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I’ve got a cold.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B.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Yes, I do.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C.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OK. Thank you.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D.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Yes, I did.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E.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I played computer games.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5843" y="1135856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E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5843" y="1499592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D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85843" y="1863328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5843" y="2227064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5843" y="2590802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  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4" name="图片 13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DA6867"/>
      </a:accent1>
      <a:accent2>
        <a:srgbClr val="23C2AA"/>
      </a:accent2>
      <a:accent3>
        <a:srgbClr val="305065"/>
      </a:accent3>
      <a:accent4>
        <a:srgbClr val="0EA9E2"/>
      </a:accent4>
      <a:accent5>
        <a:srgbClr val="CDE5FD"/>
      </a:accent5>
      <a:accent6>
        <a:srgbClr val="768395"/>
      </a:accent6>
      <a:hlink>
        <a:srgbClr val="DA6867"/>
      </a:hlink>
      <a:folHlink>
        <a:srgbClr val="BFBFBF"/>
      </a:folHlink>
    </a:clrScheme>
    <a:fontScheme name="1vfak3cn">
      <a:majorFont>
        <a:latin typeface="AvantGarde Bk BT"/>
        <a:ea typeface="YouYuan"/>
        <a:cs typeface=""/>
      </a:majorFont>
      <a:minorFont>
        <a:latin typeface="AvantGarde Bk BT"/>
        <a:ea typeface="YouYua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674</Words>
  <Application>Microsoft Office PowerPoint</Application>
  <PresentationFormat>全屏显示(16:9)</PresentationFormat>
  <Paragraphs>126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Georgia</vt:lpstr>
      <vt:lpstr>YouYuan</vt:lpstr>
      <vt:lpstr>AvantGarde Bk BT</vt:lpstr>
      <vt:lpstr>等线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风云办公</dc:creator>
  <cp:lastModifiedBy>HP</cp:lastModifiedBy>
  <cp:revision>131</cp:revision>
  <dcterms:created xsi:type="dcterms:W3CDTF">2019-04-28T09:13:06Z</dcterms:created>
  <dcterms:modified xsi:type="dcterms:W3CDTF">2020-08-09T16:21:19Z</dcterms:modified>
</cp:coreProperties>
</file>