
<file path=[Content_Types].xml><?xml version="1.0" encoding="utf-8"?>
<Types xmlns="http://schemas.openxmlformats.org/package/2006/content-types">
  <Default Extension="wav" ContentType="audio/x-wav"/>
  <Default Extension="emf" ContentType="image/x-emf"/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56" r:id="rId3"/>
    <p:sldId id="270" r:id="rId5"/>
    <p:sldId id="273" r:id="rId6"/>
    <p:sldId id="274" r:id="rId7"/>
    <p:sldId id="277" r:id="rId8"/>
    <p:sldId id="283" r:id="rId9"/>
    <p:sldId id="290" r:id="rId10"/>
    <p:sldId id="297" r:id="rId11"/>
    <p:sldId id="298" r:id="rId12"/>
    <p:sldId id="313" r:id="rId13"/>
    <p:sldId id="314" r:id="rId14"/>
    <p:sldId id="316" r:id="rId15"/>
    <p:sldId id="317" r:id="rId16"/>
    <p:sldId id="318" r:id="rId17"/>
    <p:sldId id="319" r:id="rId18"/>
    <p:sldId id="322" r:id="rId19"/>
    <p:sldId id="325" r:id="rId20"/>
    <p:sldId id="326" r:id="rId21"/>
    <p:sldId id="324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06"/>
        <p:guide pos="382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>
            <a:off x="4347478" y="1693840"/>
            <a:ext cx="3470320" cy="3470320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>
            <a:off x="4504943" y="1837944"/>
            <a:ext cx="3182112" cy="3182112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4812463" y="3713120"/>
            <a:ext cx="2567077" cy="113253"/>
            <a:chOff x="-3175" y="5446713"/>
            <a:chExt cx="12198351" cy="538163"/>
          </a:xfrm>
          <a:solidFill>
            <a:schemeClr val="accent1"/>
          </a:solidFill>
        </p:grpSpPr>
        <p:sp>
          <p:nvSpPr>
            <p:cNvPr id="29" name="Oval 5"/>
            <p:cNvSpPr>
              <a:spLocks noChangeArrowheads="1"/>
            </p:cNvSpPr>
            <p:nvPr/>
          </p:nvSpPr>
          <p:spPr bwMode="auto">
            <a:xfrm>
              <a:off x="109538" y="5478463"/>
              <a:ext cx="1333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Oval 6"/>
            <p:cNvSpPr>
              <a:spLocks noChangeArrowheads="1"/>
            </p:cNvSpPr>
            <p:nvPr/>
          </p:nvSpPr>
          <p:spPr bwMode="auto">
            <a:xfrm>
              <a:off x="-3175" y="5495926"/>
              <a:ext cx="96838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11949113" y="5478463"/>
              <a:ext cx="1333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Oval 8"/>
            <p:cNvSpPr>
              <a:spLocks noChangeArrowheads="1"/>
            </p:cNvSpPr>
            <p:nvPr/>
          </p:nvSpPr>
          <p:spPr bwMode="auto">
            <a:xfrm>
              <a:off x="12098338" y="5495926"/>
              <a:ext cx="96838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9"/>
            <p:cNvSpPr/>
            <p:nvPr/>
          </p:nvSpPr>
          <p:spPr bwMode="auto">
            <a:xfrm>
              <a:off x="7705725" y="5446713"/>
              <a:ext cx="4221163" cy="166688"/>
            </a:xfrm>
            <a:custGeom>
              <a:avLst/>
              <a:gdLst>
                <a:gd name="T0" fmla="*/ 1290 w 1319"/>
                <a:gd name="T1" fmla="*/ 0 h 51"/>
                <a:gd name="T2" fmla="*/ 1262 w 1319"/>
                <a:gd name="T3" fmla="*/ 18 h 51"/>
                <a:gd name="T4" fmla="*/ 469 w 1319"/>
                <a:gd name="T5" fmla="*/ 18 h 51"/>
                <a:gd name="T6" fmla="*/ 0 w 1319"/>
                <a:gd name="T7" fmla="*/ 21 h 51"/>
                <a:gd name="T8" fmla="*/ 0 w 1319"/>
                <a:gd name="T9" fmla="*/ 30 h 51"/>
                <a:gd name="T10" fmla="*/ 471 w 1319"/>
                <a:gd name="T11" fmla="*/ 33 h 51"/>
                <a:gd name="T12" fmla="*/ 1262 w 1319"/>
                <a:gd name="T13" fmla="*/ 33 h 51"/>
                <a:gd name="T14" fmla="*/ 1290 w 1319"/>
                <a:gd name="T15" fmla="*/ 51 h 51"/>
                <a:gd name="T16" fmla="*/ 1319 w 1319"/>
                <a:gd name="T17" fmla="*/ 26 h 51"/>
                <a:gd name="T18" fmla="*/ 1290 w 1319"/>
                <a:gd name="T1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9" h="51">
                  <a:moveTo>
                    <a:pt x="1290" y="0"/>
                  </a:moveTo>
                  <a:cubicBezTo>
                    <a:pt x="1276" y="0"/>
                    <a:pt x="1265" y="7"/>
                    <a:pt x="1262" y="18"/>
                  </a:cubicBezTo>
                  <a:cubicBezTo>
                    <a:pt x="469" y="18"/>
                    <a:pt x="469" y="18"/>
                    <a:pt x="469" y="18"/>
                  </a:cubicBezTo>
                  <a:cubicBezTo>
                    <a:pt x="471" y="18"/>
                    <a:pt x="230" y="19"/>
                    <a:pt x="0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29" y="32"/>
                    <a:pt x="470" y="33"/>
                    <a:pt x="471" y="33"/>
                  </a:cubicBezTo>
                  <a:cubicBezTo>
                    <a:pt x="1262" y="33"/>
                    <a:pt x="1262" y="33"/>
                    <a:pt x="1262" y="33"/>
                  </a:cubicBezTo>
                  <a:cubicBezTo>
                    <a:pt x="1265" y="44"/>
                    <a:pt x="1276" y="51"/>
                    <a:pt x="1290" y="51"/>
                  </a:cubicBezTo>
                  <a:cubicBezTo>
                    <a:pt x="1306" y="51"/>
                    <a:pt x="1319" y="40"/>
                    <a:pt x="1319" y="26"/>
                  </a:cubicBezTo>
                  <a:cubicBezTo>
                    <a:pt x="1319" y="11"/>
                    <a:pt x="1306" y="0"/>
                    <a:pt x="12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10"/>
            <p:cNvSpPr>
              <a:spLocks noEditPoints="1"/>
            </p:cNvSpPr>
            <p:nvPr/>
          </p:nvSpPr>
          <p:spPr bwMode="auto">
            <a:xfrm>
              <a:off x="4359275" y="5462588"/>
              <a:ext cx="3346450" cy="522288"/>
            </a:xfrm>
            <a:custGeom>
              <a:avLst/>
              <a:gdLst>
                <a:gd name="T0" fmla="*/ 972 w 1046"/>
                <a:gd name="T1" fmla="*/ 17 h 160"/>
                <a:gd name="T2" fmla="*/ 889 w 1046"/>
                <a:gd name="T3" fmla="*/ 2 h 160"/>
                <a:gd name="T4" fmla="*/ 889 w 1046"/>
                <a:gd name="T5" fmla="*/ 2 h 160"/>
                <a:gd name="T6" fmla="*/ 836 w 1046"/>
                <a:gd name="T7" fmla="*/ 6 h 160"/>
                <a:gd name="T8" fmla="*/ 734 w 1046"/>
                <a:gd name="T9" fmla="*/ 6 h 160"/>
                <a:gd name="T10" fmla="*/ 543 w 1046"/>
                <a:gd name="T11" fmla="*/ 64 h 160"/>
                <a:gd name="T12" fmla="*/ 352 w 1046"/>
                <a:gd name="T13" fmla="*/ 6 h 160"/>
                <a:gd name="T14" fmla="*/ 250 w 1046"/>
                <a:gd name="T15" fmla="*/ 6 h 160"/>
                <a:gd name="T16" fmla="*/ 197 w 1046"/>
                <a:gd name="T17" fmla="*/ 2 h 160"/>
                <a:gd name="T18" fmla="*/ 197 w 1046"/>
                <a:gd name="T19" fmla="*/ 2 h 160"/>
                <a:gd name="T20" fmla="*/ 114 w 1046"/>
                <a:gd name="T21" fmla="*/ 17 h 160"/>
                <a:gd name="T22" fmla="*/ 0 w 1046"/>
                <a:gd name="T23" fmla="*/ 16 h 160"/>
                <a:gd name="T24" fmla="*/ 0 w 1046"/>
                <a:gd name="T25" fmla="*/ 26 h 160"/>
                <a:gd name="T26" fmla="*/ 98 w 1046"/>
                <a:gd name="T27" fmla="*/ 25 h 160"/>
                <a:gd name="T28" fmla="*/ 75 w 1046"/>
                <a:gd name="T29" fmla="*/ 43 h 160"/>
                <a:gd name="T30" fmla="*/ 54 w 1046"/>
                <a:gd name="T31" fmla="*/ 97 h 160"/>
                <a:gd name="T32" fmla="*/ 199 w 1046"/>
                <a:gd name="T33" fmla="*/ 137 h 160"/>
                <a:gd name="T34" fmla="*/ 199 w 1046"/>
                <a:gd name="T35" fmla="*/ 137 h 160"/>
                <a:gd name="T36" fmla="*/ 197 w 1046"/>
                <a:gd name="T37" fmla="*/ 135 h 160"/>
                <a:gd name="T38" fmla="*/ 194 w 1046"/>
                <a:gd name="T39" fmla="*/ 126 h 160"/>
                <a:gd name="T40" fmla="*/ 57 w 1046"/>
                <a:gd name="T41" fmla="*/ 95 h 160"/>
                <a:gd name="T42" fmla="*/ 123 w 1046"/>
                <a:gd name="T43" fmla="*/ 16 h 160"/>
                <a:gd name="T44" fmla="*/ 226 w 1046"/>
                <a:gd name="T45" fmla="*/ 11 h 160"/>
                <a:gd name="T46" fmla="*/ 175 w 1046"/>
                <a:gd name="T47" fmla="*/ 39 h 160"/>
                <a:gd name="T48" fmla="*/ 179 w 1046"/>
                <a:gd name="T49" fmla="*/ 40 h 160"/>
                <a:gd name="T50" fmla="*/ 234 w 1046"/>
                <a:gd name="T51" fmla="*/ 13 h 160"/>
                <a:gd name="T52" fmla="*/ 438 w 1046"/>
                <a:gd name="T53" fmla="*/ 75 h 160"/>
                <a:gd name="T54" fmla="*/ 543 w 1046"/>
                <a:gd name="T55" fmla="*/ 117 h 160"/>
                <a:gd name="T56" fmla="*/ 648 w 1046"/>
                <a:gd name="T57" fmla="*/ 75 h 160"/>
                <a:gd name="T58" fmla="*/ 852 w 1046"/>
                <a:gd name="T59" fmla="*/ 13 h 160"/>
                <a:gd name="T60" fmla="*/ 907 w 1046"/>
                <a:gd name="T61" fmla="*/ 40 h 160"/>
                <a:gd name="T62" fmla="*/ 911 w 1046"/>
                <a:gd name="T63" fmla="*/ 39 h 160"/>
                <a:gd name="T64" fmla="*/ 860 w 1046"/>
                <a:gd name="T65" fmla="*/ 11 h 160"/>
                <a:gd name="T66" fmla="*/ 962 w 1046"/>
                <a:gd name="T67" fmla="*/ 16 h 160"/>
                <a:gd name="T68" fmla="*/ 1029 w 1046"/>
                <a:gd name="T69" fmla="*/ 95 h 160"/>
                <a:gd name="T70" fmla="*/ 892 w 1046"/>
                <a:gd name="T71" fmla="*/ 126 h 160"/>
                <a:gd name="T72" fmla="*/ 888 w 1046"/>
                <a:gd name="T73" fmla="*/ 135 h 160"/>
                <a:gd name="T74" fmla="*/ 887 w 1046"/>
                <a:gd name="T75" fmla="*/ 137 h 160"/>
                <a:gd name="T76" fmla="*/ 887 w 1046"/>
                <a:gd name="T77" fmla="*/ 137 h 160"/>
                <a:gd name="T78" fmla="*/ 1032 w 1046"/>
                <a:gd name="T79" fmla="*/ 97 h 160"/>
                <a:gd name="T80" fmla="*/ 1011 w 1046"/>
                <a:gd name="T81" fmla="*/ 43 h 160"/>
                <a:gd name="T82" fmla="*/ 988 w 1046"/>
                <a:gd name="T83" fmla="*/ 25 h 160"/>
                <a:gd name="T84" fmla="*/ 1046 w 1046"/>
                <a:gd name="T85" fmla="*/ 25 h 160"/>
                <a:gd name="T86" fmla="*/ 1046 w 1046"/>
                <a:gd name="T87" fmla="*/ 16 h 160"/>
                <a:gd name="T88" fmla="*/ 972 w 1046"/>
                <a:gd name="T89" fmla="*/ 17 h 160"/>
                <a:gd name="T90" fmla="*/ 646 w 1046"/>
                <a:gd name="T91" fmla="*/ 58 h 160"/>
                <a:gd name="T92" fmla="*/ 543 w 1046"/>
                <a:gd name="T93" fmla="*/ 98 h 160"/>
                <a:gd name="T94" fmla="*/ 440 w 1046"/>
                <a:gd name="T95" fmla="*/ 58 h 160"/>
                <a:gd name="T96" fmla="*/ 267 w 1046"/>
                <a:gd name="T97" fmla="*/ 8 h 160"/>
                <a:gd name="T98" fmla="*/ 277 w 1046"/>
                <a:gd name="T99" fmla="*/ 8 h 160"/>
                <a:gd name="T100" fmla="*/ 509 w 1046"/>
                <a:gd name="T101" fmla="*/ 66 h 160"/>
                <a:gd name="T102" fmla="*/ 543 w 1046"/>
                <a:gd name="T103" fmla="*/ 78 h 160"/>
                <a:gd name="T104" fmla="*/ 576 w 1046"/>
                <a:gd name="T105" fmla="*/ 66 h 160"/>
                <a:gd name="T106" fmla="*/ 809 w 1046"/>
                <a:gd name="T107" fmla="*/ 8 h 160"/>
                <a:gd name="T108" fmla="*/ 819 w 1046"/>
                <a:gd name="T109" fmla="*/ 8 h 160"/>
                <a:gd name="T110" fmla="*/ 646 w 1046"/>
                <a:gd name="T111" fmla="*/ 5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6" h="160">
                  <a:moveTo>
                    <a:pt x="972" y="17"/>
                  </a:moveTo>
                  <a:cubicBezTo>
                    <a:pt x="948" y="6"/>
                    <a:pt x="919" y="2"/>
                    <a:pt x="889" y="2"/>
                  </a:cubicBezTo>
                  <a:cubicBezTo>
                    <a:pt x="889" y="2"/>
                    <a:pt x="889" y="2"/>
                    <a:pt x="889" y="2"/>
                  </a:cubicBezTo>
                  <a:cubicBezTo>
                    <a:pt x="872" y="2"/>
                    <a:pt x="854" y="3"/>
                    <a:pt x="836" y="6"/>
                  </a:cubicBezTo>
                  <a:cubicBezTo>
                    <a:pt x="803" y="0"/>
                    <a:pt x="767" y="2"/>
                    <a:pt x="734" y="6"/>
                  </a:cubicBezTo>
                  <a:cubicBezTo>
                    <a:pt x="683" y="12"/>
                    <a:pt x="614" y="37"/>
                    <a:pt x="543" y="64"/>
                  </a:cubicBezTo>
                  <a:cubicBezTo>
                    <a:pt x="472" y="37"/>
                    <a:pt x="403" y="12"/>
                    <a:pt x="352" y="6"/>
                  </a:cubicBezTo>
                  <a:cubicBezTo>
                    <a:pt x="319" y="2"/>
                    <a:pt x="283" y="0"/>
                    <a:pt x="250" y="6"/>
                  </a:cubicBezTo>
                  <a:cubicBezTo>
                    <a:pt x="232" y="3"/>
                    <a:pt x="214" y="2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67" y="2"/>
                    <a:pt x="138" y="6"/>
                    <a:pt x="114" y="17"/>
                  </a:cubicBezTo>
                  <a:cubicBezTo>
                    <a:pt x="77" y="16"/>
                    <a:pt x="38" y="16"/>
                    <a:pt x="0" y="1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3" y="25"/>
                    <a:pt x="65" y="25"/>
                    <a:pt x="98" y="25"/>
                  </a:cubicBezTo>
                  <a:cubicBezTo>
                    <a:pt x="89" y="30"/>
                    <a:pt x="82" y="36"/>
                    <a:pt x="75" y="43"/>
                  </a:cubicBezTo>
                  <a:cubicBezTo>
                    <a:pt x="59" y="58"/>
                    <a:pt x="51" y="77"/>
                    <a:pt x="54" y="97"/>
                  </a:cubicBezTo>
                  <a:cubicBezTo>
                    <a:pt x="62" y="146"/>
                    <a:pt x="139" y="160"/>
                    <a:pt x="199" y="137"/>
                  </a:cubicBezTo>
                  <a:cubicBezTo>
                    <a:pt x="199" y="137"/>
                    <a:pt x="199" y="137"/>
                    <a:pt x="199" y="137"/>
                  </a:cubicBezTo>
                  <a:cubicBezTo>
                    <a:pt x="198" y="136"/>
                    <a:pt x="198" y="135"/>
                    <a:pt x="197" y="135"/>
                  </a:cubicBezTo>
                  <a:cubicBezTo>
                    <a:pt x="197" y="135"/>
                    <a:pt x="194" y="126"/>
                    <a:pt x="194" y="126"/>
                  </a:cubicBezTo>
                  <a:cubicBezTo>
                    <a:pt x="145" y="145"/>
                    <a:pt x="65" y="150"/>
                    <a:pt x="57" y="95"/>
                  </a:cubicBezTo>
                  <a:cubicBezTo>
                    <a:pt x="52" y="56"/>
                    <a:pt x="90" y="27"/>
                    <a:pt x="123" y="16"/>
                  </a:cubicBezTo>
                  <a:cubicBezTo>
                    <a:pt x="154" y="7"/>
                    <a:pt x="189" y="6"/>
                    <a:pt x="226" y="11"/>
                  </a:cubicBezTo>
                  <a:cubicBezTo>
                    <a:pt x="207" y="17"/>
                    <a:pt x="190" y="26"/>
                    <a:pt x="175" y="39"/>
                  </a:cubicBezTo>
                  <a:cubicBezTo>
                    <a:pt x="174" y="41"/>
                    <a:pt x="174" y="43"/>
                    <a:pt x="179" y="40"/>
                  </a:cubicBezTo>
                  <a:cubicBezTo>
                    <a:pt x="194" y="26"/>
                    <a:pt x="214" y="17"/>
                    <a:pt x="234" y="13"/>
                  </a:cubicBezTo>
                  <a:cubicBezTo>
                    <a:pt x="307" y="24"/>
                    <a:pt x="384" y="55"/>
                    <a:pt x="438" y="75"/>
                  </a:cubicBezTo>
                  <a:cubicBezTo>
                    <a:pt x="474" y="89"/>
                    <a:pt x="508" y="103"/>
                    <a:pt x="543" y="117"/>
                  </a:cubicBezTo>
                  <a:cubicBezTo>
                    <a:pt x="578" y="103"/>
                    <a:pt x="612" y="89"/>
                    <a:pt x="648" y="75"/>
                  </a:cubicBezTo>
                  <a:cubicBezTo>
                    <a:pt x="702" y="55"/>
                    <a:pt x="779" y="24"/>
                    <a:pt x="852" y="13"/>
                  </a:cubicBezTo>
                  <a:cubicBezTo>
                    <a:pt x="872" y="17"/>
                    <a:pt x="892" y="26"/>
                    <a:pt x="907" y="40"/>
                  </a:cubicBezTo>
                  <a:cubicBezTo>
                    <a:pt x="911" y="43"/>
                    <a:pt x="912" y="41"/>
                    <a:pt x="911" y="39"/>
                  </a:cubicBezTo>
                  <a:cubicBezTo>
                    <a:pt x="896" y="26"/>
                    <a:pt x="879" y="17"/>
                    <a:pt x="860" y="11"/>
                  </a:cubicBezTo>
                  <a:cubicBezTo>
                    <a:pt x="897" y="6"/>
                    <a:pt x="932" y="7"/>
                    <a:pt x="962" y="16"/>
                  </a:cubicBezTo>
                  <a:cubicBezTo>
                    <a:pt x="996" y="27"/>
                    <a:pt x="1034" y="56"/>
                    <a:pt x="1029" y="95"/>
                  </a:cubicBezTo>
                  <a:cubicBezTo>
                    <a:pt x="1021" y="150"/>
                    <a:pt x="941" y="145"/>
                    <a:pt x="892" y="126"/>
                  </a:cubicBezTo>
                  <a:cubicBezTo>
                    <a:pt x="892" y="126"/>
                    <a:pt x="888" y="135"/>
                    <a:pt x="888" y="135"/>
                  </a:cubicBezTo>
                  <a:cubicBezTo>
                    <a:pt x="888" y="135"/>
                    <a:pt x="888" y="136"/>
                    <a:pt x="887" y="137"/>
                  </a:cubicBezTo>
                  <a:cubicBezTo>
                    <a:pt x="887" y="137"/>
                    <a:pt x="887" y="137"/>
                    <a:pt x="887" y="137"/>
                  </a:cubicBezTo>
                  <a:cubicBezTo>
                    <a:pt x="947" y="160"/>
                    <a:pt x="1024" y="146"/>
                    <a:pt x="1032" y="97"/>
                  </a:cubicBezTo>
                  <a:cubicBezTo>
                    <a:pt x="1035" y="77"/>
                    <a:pt x="1026" y="58"/>
                    <a:pt x="1011" y="43"/>
                  </a:cubicBezTo>
                  <a:cubicBezTo>
                    <a:pt x="1004" y="36"/>
                    <a:pt x="997" y="30"/>
                    <a:pt x="988" y="25"/>
                  </a:cubicBezTo>
                  <a:cubicBezTo>
                    <a:pt x="1007" y="25"/>
                    <a:pt x="1027" y="25"/>
                    <a:pt x="1046" y="25"/>
                  </a:cubicBezTo>
                  <a:cubicBezTo>
                    <a:pt x="1046" y="16"/>
                    <a:pt x="1046" y="16"/>
                    <a:pt x="1046" y="16"/>
                  </a:cubicBezTo>
                  <a:cubicBezTo>
                    <a:pt x="1021" y="16"/>
                    <a:pt x="996" y="16"/>
                    <a:pt x="972" y="17"/>
                  </a:cubicBezTo>
                  <a:close/>
                  <a:moveTo>
                    <a:pt x="646" y="58"/>
                  </a:moveTo>
                  <a:cubicBezTo>
                    <a:pt x="611" y="70"/>
                    <a:pt x="577" y="84"/>
                    <a:pt x="543" y="98"/>
                  </a:cubicBezTo>
                  <a:cubicBezTo>
                    <a:pt x="509" y="84"/>
                    <a:pt x="475" y="70"/>
                    <a:pt x="440" y="58"/>
                  </a:cubicBezTo>
                  <a:cubicBezTo>
                    <a:pt x="405" y="45"/>
                    <a:pt x="337" y="20"/>
                    <a:pt x="267" y="8"/>
                  </a:cubicBezTo>
                  <a:cubicBezTo>
                    <a:pt x="270" y="8"/>
                    <a:pt x="273" y="8"/>
                    <a:pt x="277" y="8"/>
                  </a:cubicBezTo>
                  <a:cubicBezTo>
                    <a:pt x="345" y="8"/>
                    <a:pt x="433" y="37"/>
                    <a:pt x="509" y="66"/>
                  </a:cubicBezTo>
                  <a:cubicBezTo>
                    <a:pt x="521" y="70"/>
                    <a:pt x="532" y="74"/>
                    <a:pt x="543" y="78"/>
                  </a:cubicBezTo>
                  <a:cubicBezTo>
                    <a:pt x="554" y="74"/>
                    <a:pt x="565" y="70"/>
                    <a:pt x="576" y="66"/>
                  </a:cubicBezTo>
                  <a:cubicBezTo>
                    <a:pt x="653" y="37"/>
                    <a:pt x="741" y="8"/>
                    <a:pt x="809" y="8"/>
                  </a:cubicBezTo>
                  <a:cubicBezTo>
                    <a:pt x="812" y="8"/>
                    <a:pt x="816" y="8"/>
                    <a:pt x="819" y="8"/>
                  </a:cubicBezTo>
                  <a:cubicBezTo>
                    <a:pt x="749" y="20"/>
                    <a:pt x="681" y="45"/>
                    <a:pt x="646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265113" y="5446713"/>
              <a:ext cx="4094163" cy="166688"/>
            </a:xfrm>
            <a:custGeom>
              <a:avLst/>
              <a:gdLst>
                <a:gd name="T0" fmla="*/ 850 w 1279"/>
                <a:gd name="T1" fmla="*/ 18 h 51"/>
                <a:gd name="T2" fmla="*/ 57 w 1279"/>
                <a:gd name="T3" fmla="*/ 18 h 51"/>
                <a:gd name="T4" fmla="*/ 29 w 1279"/>
                <a:gd name="T5" fmla="*/ 0 h 51"/>
                <a:gd name="T6" fmla="*/ 0 w 1279"/>
                <a:gd name="T7" fmla="*/ 26 h 51"/>
                <a:gd name="T8" fmla="*/ 29 w 1279"/>
                <a:gd name="T9" fmla="*/ 51 h 51"/>
                <a:gd name="T10" fmla="*/ 57 w 1279"/>
                <a:gd name="T11" fmla="*/ 33 h 51"/>
                <a:gd name="T12" fmla="*/ 847 w 1279"/>
                <a:gd name="T13" fmla="*/ 33 h 51"/>
                <a:gd name="T14" fmla="*/ 1279 w 1279"/>
                <a:gd name="T15" fmla="*/ 31 h 51"/>
                <a:gd name="T16" fmla="*/ 1279 w 1279"/>
                <a:gd name="T17" fmla="*/ 21 h 51"/>
                <a:gd name="T18" fmla="*/ 850 w 1279"/>
                <a:gd name="T19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9" h="51">
                  <a:moveTo>
                    <a:pt x="850" y="18"/>
                  </a:moveTo>
                  <a:cubicBezTo>
                    <a:pt x="57" y="18"/>
                    <a:pt x="57" y="18"/>
                    <a:pt x="57" y="18"/>
                  </a:cubicBezTo>
                  <a:cubicBezTo>
                    <a:pt x="54" y="7"/>
                    <a:pt x="42" y="0"/>
                    <a:pt x="29" y="0"/>
                  </a:cubicBezTo>
                  <a:cubicBezTo>
                    <a:pt x="13" y="0"/>
                    <a:pt x="0" y="11"/>
                    <a:pt x="0" y="26"/>
                  </a:cubicBezTo>
                  <a:cubicBezTo>
                    <a:pt x="0" y="40"/>
                    <a:pt x="13" y="51"/>
                    <a:pt x="29" y="51"/>
                  </a:cubicBezTo>
                  <a:cubicBezTo>
                    <a:pt x="42" y="51"/>
                    <a:pt x="54" y="44"/>
                    <a:pt x="57" y="33"/>
                  </a:cubicBezTo>
                  <a:cubicBezTo>
                    <a:pt x="847" y="33"/>
                    <a:pt x="847" y="33"/>
                    <a:pt x="847" y="33"/>
                  </a:cubicBezTo>
                  <a:cubicBezTo>
                    <a:pt x="849" y="33"/>
                    <a:pt x="1062" y="32"/>
                    <a:pt x="1279" y="31"/>
                  </a:cubicBezTo>
                  <a:cubicBezTo>
                    <a:pt x="1279" y="21"/>
                    <a:pt x="1279" y="21"/>
                    <a:pt x="1279" y="21"/>
                  </a:cubicBezTo>
                  <a:cubicBezTo>
                    <a:pt x="1062" y="19"/>
                    <a:pt x="848" y="18"/>
                    <a:pt x="85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pic>
        <p:nvPicPr>
          <p:cNvPr id="36" name="图片 3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140" y="1143000"/>
            <a:ext cx="4718904" cy="4681728"/>
          </a:xfrm>
          <a:prstGeom prst="rect">
            <a:avLst/>
          </a:prstGeom>
        </p:spPr>
      </p:pic>
      <p:sp>
        <p:nvSpPr>
          <p:cNvPr id="38" name="Oval 64"/>
          <p:cNvSpPr>
            <a:spLocks noChangeArrowheads="1"/>
          </p:cNvSpPr>
          <p:nvPr userDrawn="1"/>
        </p:nvSpPr>
        <p:spPr bwMode="auto">
          <a:xfrm>
            <a:off x="6071063" y="2415039"/>
            <a:ext cx="49875" cy="498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39" name="Oval 65"/>
          <p:cNvSpPr>
            <a:spLocks noChangeArrowheads="1"/>
          </p:cNvSpPr>
          <p:nvPr userDrawn="1"/>
        </p:nvSpPr>
        <p:spPr bwMode="auto">
          <a:xfrm>
            <a:off x="6104674" y="2470335"/>
            <a:ext cx="65054" cy="650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40" name="Oval 66"/>
          <p:cNvSpPr>
            <a:spLocks noChangeArrowheads="1"/>
          </p:cNvSpPr>
          <p:nvPr userDrawn="1"/>
        </p:nvSpPr>
        <p:spPr bwMode="auto">
          <a:xfrm>
            <a:off x="6021188" y="2470335"/>
            <a:ext cx="65054" cy="650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41" name="Freeform 67"/>
          <p:cNvSpPr/>
          <p:nvPr userDrawn="1"/>
        </p:nvSpPr>
        <p:spPr bwMode="auto">
          <a:xfrm>
            <a:off x="6109011" y="2518041"/>
            <a:ext cx="238532" cy="340450"/>
          </a:xfrm>
          <a:custGeom>
            <a:avLst/>
            <a:gdLst>
              <a:gd name="T0" fmla="*/ 658 w 980"/>
              <a:gd name="T1" fmla="*/ 0 h 1399"/>
              <a:gd name="T2" fmla="*/ 0 w 980"/>
              <a:gd name="T3" fmla="*/ 657 h 1399"/>
              <a:gd name="T4" fmla="*/ 0 w 980"/>
              <a:gd name="T5" fmla="*/ 1399 h 1399"/>
              <a:gd name="T6" fmla="*/ 3 w 980"/>
              <a:gd name="T7" fmla="*/ 1399 h 1399"/>
              <a:gd name="T8" fmla="*/ 502 w 980"/>
              <a:gd name="T9" fmla="*/ 846 h 1399"/>
              <a:gd name="T10" fmla="*/ 980 w 980"/>
              <a:gd name="T11" fmla="*/ 84 h 1399"/>
              <a:gd name="T12" fmla="*/ 658 w 980"/>
              <a:gd name="T13" fmla="*/ 0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0" h="1399">
                <a:moveTo>
                  <a:pt x="658" y="0"/>
                </a:moveTo>
                <a:cubicBezTo>
                  <a:pt x="295" y="0"/>
                  <a:pt x="0" y="294"/>
                  <a:pt x="0" y="657"/>
                </a:cubicBezTo>
                <a:cubicBezTo>
                  <a:pt x="0" y="1399"/>
                  <a:pt x="0" y="1399"/>
                  <a:pt x="0" y="1399"/>
                </a:cubicBezTo>
                <a:cubicBezTo>
                  <a:pt x="3" y="1399"/>
                  <a:pt x="3" y="1399"/>
                  <a:pt x="3" y="1399"/>
                </a:cubicBezTo>
                <a:cubicBezTo>
                  <a:pt x="283" y="1370"/>
                  <a:pt x="502" y="1134"/>
                  <a:pt x="502" y="846"/>
                </a:cubicBezTo>
                <a:cubicBezTo>
                  <a:pt x="502" y="511"/>
                  <a:pt x="697" y="221"/>
                  <a:pt x="980" y="84"/>
                </a:cubicBezTo>
                <a:cubicBezTo>
                  <a:pt x="885" y="30"/>
                  <a:pt x="775" y="0"/>
                  <a:pt x="6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42" name="Freeform 68"/>
          <p:cNvSpPr/>
          <p:nvPr userDrawn="1"/>
        </p:nvSpPr>
        <p:spPr bwMode="auto">
          <a:xfrm>
            <a:off x="5844457" y="2518041"/>
            <a:ext cx="238532" cy="340450"/>
          </a:xfrm>
          <a:custGeom>
            <a:avLst/>
            <a:gdLst>
              <a:gd name="T0" fmla="*/ 322 w 980"/>
              <a:gd name="T1" fmla="*/ 0 h 1399"/>
              <a:gd name="T2" fmla="*/ 0 w 980"/>
              <a:gd name="T3" fmla="*/ 84 h 1399"/>
              <a:gd name="T4" fmla="*/ 479 w 980"/>
              <a:gd name="T5" fmla="*/ 846 h 1399"/>
              <a:gd name="T6" fmla="*/ 977 w 980"/>
              <a:gd name="T7" fmla="*/ 1399 h 1399"/>
              <a:gd name="T8" fmla="*/ 980 w 980"/>
              <a:gd name="T9" fmla="*/ 1399 h 1399"/>
              <a:gd name="T10" fmla="*/ 980 w 980"/>
              <a:gd name="T11" fmla="*/ 657 h 1399"/>
              <a:gd name="T12" fmla="*/ 322 w 980"/>
              <a:gd name="T13" fmla="*/ 0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0" h="1399">
                <a:moveTo>
                  <a:pt x="322" y="0"/>
                </a:moveTo>
                <a:cubicBezTo>
                  <a:pt x="205" y="0"/>
                  <a:pt x="96" y="30"/>
                  <a:pt x="0" y="84"/>
                </a:cubicBezTo>
                <a:cubicBezTo>
                  <a:pt x="283" y="221"/>
                  <a:pt x="479" y="511"/>
                  <a:pt x="479" y="846"/>
                </a:cubicBezTo>
                <a:cubicBezTo>
                  <a:pt x="479" y="1134"/>
                  <a:pt x="697" y="1370"/>
                  <a:pt x="977" y="1399"/>
                </a:cubicBezTo>
                <a:cubicBezTo>
                  <a:pt x="980" y="1399"/>
                  <a:pt x="980" y="1399"/>
                  <a:pt x="980" y="1399"/>
                </a:cubicBezTo>
                <a:cubicBezTo>
                  <a:pt x="980" y="657"/>
                  <a:pt x="980" y="657"/>
                  <a:pt x="980" y="657"/>
                </a:cubicBezTo>
                <a:cubicBezTo>
                  <a:pt x="980" y="294"/>
                  <a:pt x="685" y="0"/>
                  <a:pt x="32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3922664" y="2972126"/>
            <a:ext cx="4346672" cy="662819"/>
          </a:xfrm>
        </p:spPr>
        <p:txBody>
          <a:bodyPr anchor="b">
            <a:normAutofit/>
          </a:bodyPr>
          <a:lstStyle>
            <a:lvl1pPr algn="ctr">
              <a:defRPr sz="4000" b="1">
                <a:blipFill>
                  <a:blip r:embed="rId4"/>
                  <a:tile tx="0" ty="0" sx="100000" sy="100000" flip="none" algn="tl"/>
                </a:blip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22664" y="4045360"/>
            <a:ext cx="4346671" cy="723767"/>
          </a:xfrm>
        </p:spPr>
        <p:txBody>
          <a:bodyPr/>
          <a:lstStyle>
            <a:lvl1pPr marL="0" indent="0" algn="ctr">
              <a:buNone/>
              <a:defRPr sz="2400">
                <a:blipFill>
                  <a:blip r:embed="rId4"/>
                  <a:tile tx="0" ty="0" sx="100000" sy="100000" flip="none" algn="tl"/>
                </a:blip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384" y="1536192"/>
            <a:ext cx="3870976" cy="3840480"/>
          </a:xfrm>
          <a:prstGeom prst="rect">
            <a:avLst/>
          </a:prstGeom>
        </p:spPr>
      </p:pic>
      <p:sp>
        <p:nvSpPr>
          <p:cNvPr id="9" name="椭圆 8"/>
          <p:cNvSpPr/>
          <p:nvPr userDrawn="1"/>
        </p:nvSpPr>
        <p:spPr>
          <a:xfrm>
            <a:off x="4671627" y="1975623"/>
            <a:ext cx="2846747" cy="2846747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4800798" y="2093833"/>
            <a:ext cx="2610326" cy="2610326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671626" y="2266288"/>
            <a:ext cx="2846748" cy="2325423"/>
          </a:xfrm>
        </p:spPr>
        <p:txBody>
          <a:bodyPr anchor="ctr">
            <a:normAutofit/>
          </a:bodyPr>
          <a:lstStyle>
            <a:lvl1pPr algn="dist">
              <a:defRPr sz="4400" b="1">
                <a:blipFill>
                  <a:blip r:embed="rId3"/>
                  <a:tile tx="0" ty="0" sx="100000" sy="100000" flip="none" algn="tl"/>
                </a:blip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30827"/>
            <a:ext cx="5157787" cy="730704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30827"/>
            <a:ext cx="5183188" cy="730704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140" y="1143000"/>
            <a:ext cx="4718904" cy="4681728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347478" y="1693840"/>
            <a:ext cx="3470320" cy="3470320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504943" y="1837944"/>
            <a:ext cx="3182112" cy="3182112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5844457" y="2415039"/>
            <a:ext cx="503086" cy="443452"/>
            <a:chOff x="5844457" y="2415039"/>
            <a:chExt cx="503086" cy="443452"/>
          </a:xfrm>
        </p:grpSpPr>
        <p:sp>
          <p:nvSpPr>
            <p:cNvPr id="10" name="Oval 64"/>
            <p:cNvSpPr>
              <a:spLocks noChangeArrowheads="1"/>
            </p:cNvSpPr>
            <p:nvPr/>
          </p:nvSpPr>
          <p:spPr bwMode="auto">
            <a:xfrm>
              <a:off x="6071063" y="2415039"/>
              <a:ext cx="49875" cy="498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Oval 65"/>
            <p:cNvSpPr>
              <a:spLocks noChangeArrowheads="1"/>
            </p:cNvSpPr>
            <p:nvPr/>
          </p:nvSpPr>
          <p:spPr bwMode="auto">
            <a:xfrm>
              <a:off x="6104674" y="2470335"/>
              <a:ext cx="65054" cy="650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Oval 66"/>
            <p:cNvSpPr>
              <a:spLocks noChangeArrowheads="1"/>
            </p:cNvSpPr>
            <p:nvPr/>
          </p:nvSpPr>
          <p:spPr bwMode="auto">
            <a:xfrm>
              <a:off x="6021188" y="2470335"/>
              <a:ext cx="65054" cy="650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67"/>
            <p:cNvSpPr/>
            <p:nvPr/>
          </p:nvSpPr>
          <p:spPr bwMode="auto">
            <a:xfrm>
              <a:off x="6109011" y="2518041"/>
              <a:ext cx="238532" cy="340450"/>
            </a:xfrm>
            <a:custGeom>
              <a:avLst/>
              <a:gdLst>
                <a:gd name="T0" fmla="*/ 658 w 980"/>
                <a:gd name="T1" fmla="*/ 0 h 1399"/>
                <a:gd name="T2" fmla="*/ 0 w 980"/>
                <a:gd name="T3" fmla="*/ 657 h 1399"/>
                <a:gd name="T4" fmla="*/ 0 w 980"/>
                <a:gd name="T5" fmla="*/ 1399 h 1399"/>
                <a:gd name="T6" fmla="*/ 3 w 980"/>
                <a:gd name="T7" fmla="*/ 1399 h 1399"/>
                <a:gd name="T8" fmla="*/ 502 w 980"/>
                <a:gd name="T9" fmla="*/ 846 h 1399"/>
                <a:gd name="T10" fmla="*/ 980 w 980"/>
                <a:gd name="T11" fmla="*/ 84 h 1399"/>
                <a:gd name="T12" fmla="*/ 658 w 980"/>
                <a:gd name="T1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0" h="1399">
                  <a:moveTo>
                    <a:pt x="658" y="0"/>
                  </a:moveTo>
                  <a:cubicBezTo>
                    <a:pt x="295" y="0"/>
                    <a:pt x="0" y="294"/>
                    <a:pt x="0" y="657"/>
                  </a:cubicBezTo>
                  <a:cubicBezTo>
                    <a:pt x="0" y="1399"/>
                    <a:pt x="0" y="1399"/>
                    <a:pt x="0" y="1399"/>
                  </a:cubicBezTo>
                  <a:cubicBezTo>
                    <a:pt x="3" y="1399"/>
                    <a:pt x="3" y="1399"/>
                    <a:pt x="3" y="1399"/>
                  </a:cubicBezTo>
                  <a:cubicBezTo>
                    <a:pt x="283" y="1370"/>
                    <a:pt x="502" y="1134"/>
                    <a:pt x="502" y="846"/>
                  </a:cubicBezTo>
                  <a:cubicBezTo>
                    <a:pt x="502" y="511"/>
                    <a:pt x="697" y="221"/>
                    <a:pt x="980" y="84"/>
                  </a:cubicBezTo>
                  <a:cubicBezTo>
                    <a:pt x="885" y="30"/>
                    <a:pt x="775" y="0"/>
                    <a:pt x="6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68"/>
            <p:cNvSpPr/>
            <p:nvPr/>
          </p:nvSpPr>
          <p:spPr bwMode="auto">
            <a:xfrm>
              <a:off x="5844457" y="2518041"/>
              <a:ext cx="238532" cy="340450"/>
            </a:xfrm>
            <a:custGeom>
              <a:avLst/>
              <a:gdLst>
                <a:gd name="T0" fmla="*/ 322 w 980"/>
                <a:gd name="T1" fmla="*/ 0 h 1399"/>
                <a:gd name="T2" fmla="*/ 0 w 980"/>
                <a:gd name="T3" fmla="*/ 84 h 1399"/>
                <a:gd name="T4" fmla="*/ 479 w 980"/>
                <a:gd name="T5" fmla="*/ 846 h 1399"/>
                <a:gd name="T6" fmla="*/ 977 w 980"/>
                <a:gd name="T7" fmla="*/ 1399 h 1399"/>
                <a:gd name="T8" fmla="*/ 980 w 980"/>
                <a:gd name="T9" fmla="*/ 1399 h 1399"/>
                <a:gd name="T10" fmla="*/ 980 w 980"/>
                <a:gd name="T11" fmla="*/ 657 h 1399"/>
                <a:gd name="T12" fmla="*/ 322 w 980"/>
                <a:gd name="T1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0" h="1399">
                  <a:moveTo>
                    <a:pt x="322" y="0"/>
                  </a:moveTo>
                  <a:cubicBezTo>
                    <a:pt x="205" y="0"/>
                    <a:pt x="96" y="30"/>
                    <a:pt x="0" y="84"/>
                  </a:cubicBezTo>
                  <a:cubicBezTo>
                    <a:pt x="283" y="221"/>
                    <a:pt x="479" y="511"/>
                    <a:pt x="479" y="846"/>
                  </a:cubicBezTo>
                  <a:cubicBezTo>
                    <a:pt x="479" y="1134"/>
                    <a:pt x="697" y="1370"/>
                    <a:pt x="977" y="1399"/>
                  </a:cubicBezTo>
                  <a:cubicBezTo>
                    <a:pt x="980" y="1399"/>
                    <a:pt x="980" y="1399"/>
                    <a:pt x="980" y="1399"/>
                  </a:cubicBezTo>
                  <a:cubicBezTo>
                    <a:pt x="980" y="657"/>
                    <a:pt x="980" y="657"/>
                    <a:pt x="980" y="657"/>
                  </a:cubicBezTo>
                  <a:cubicBezTo>
                    <a:pt x="980" y="294"/>
                    <a:pt x="685" y="0"/>
                    <a:pt x="3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12463" y="3713120"/>
            <a:ext cx="2567077" cy="113253"/>
            <a:chOff x="-3175" y="5446713"/>
            <a:chExt cx="12198351" cy="538163"/>
          </a:xfrm>
          <a:solidFill>
            <a:schemeClr val="accent6">
              <a:lumMod val="75000"/>
            </a:schemeClr>
          </a:solidFill>
        </p:grpSpPr>
        <p:sp>
          <p:nvSpPr>
            <p:cNvPr id="16" name="Oval 5"/>
            <p:cNvSpPr>
              <a:spLocks noChangeArrowheads="1"/>
            </p:cNvSpPr>
            <p:nvPr/>
          </p:nvSpPr>
          <p:spPr bwMode="auto">
            <a:xfrm>
              <a:off x="109538" y="5478463"/>
              <a:ext cx="1333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Oval 6"/>
            <p:cNvSpPr>
              <a:spLocks noChangeArrowheads="1"/>
            </p:cNvSpPr>
            <p:nvPr/>
          </p:nvSpPr>
          <p:spPr bwMode="auto">
            <a:xfrm>
              <a:off x="-3175" y="5495926"/>
              <a:ext cx="96838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Oval 7"/>
            <p:cNvSpPr>
              <a:spLocks noChangeArrowheads="1"/>
            </p:cNvSpPr>
            <p:nvPr/>
          </p:nvSpPr>
          <p:spPr bwMode="auto">
            <a:xfrm>
              <a:off x="11949113" y="5478463"/>
              <a:ext cx="1333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Oval 8"/>
            <p:cNvSpPr>
              <a:spLocks noChangeArrowheads="1"/>
            </p:cNvSpPr>
            <p:nvPr/>
          </p:nvSpPr>
          <p:spPr bwMode="auto">
            <a:xfrm>
              <a:off x="12098338" y="5495926"/>
              <a:ext cx="96838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7705725" y="5446713"/>
              <a:ext cx="4221163" cy="166688"/>
            </a:xfrm>
            <a:custGeom>
              <a:avLst/>
              <a:gdLst>
                <a:gd name="T0" fmla="*/ 1290 w 1319"/>
                <a:gd name="T1" fmla="*/ 0 h 51"/>
                <a:gd name="T2" fmla="*/ 1262 w 1319"/>
                <a:gd name="T3" fmla="*/ 18 h 51"/>
                <a:gd name="T4" fmla="*/ 469 w 1319"/>
                <a:gd name="T5" fmla="*/ 18 h 51"/>
                <a:gd name="T6" fmla="*/ 0 w 1319"/>
                <a:gd name="T7" fmla="*/ 21 h 51"/>
                <a:gd name="T8" fmla="*/ 0 w 1319"/>
                <a:gd name="T9" fmla="*/ 30 h 51"/>
                <a:gd name="T10" fmla="*/ 471 w 1319"/>
                <a:gd name="T11" fmla="*/ 33 h 51"/>
                <a:gd name="T12" fmla="*/ 1262 w 1319"/>
                <a:gd name="T13" fmla="*/ 33 h 51"/>
                <a:gd name="T14" fmla="*/ 1290 w 1319"/>
                <a:gd name="T15" fmla="*/ 51 h 51"/>
                <a:gd name="T16" fmla="*/ 1319 w 1319"/>
                <a:gd name="T17" fmla="*/ 26 h 51"/>
                <a:gd name="T18" fmla="*/ 1290 w 1319"/>
                <a:gd name="T1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9" h="51">
                  <a:moveTo>
                    <a:pt x="1290" y="0"/>
                  </a:moveTo>
                  <a:cubicBezTo>
                    <a:pt x="1276" y="0"/>
                    <a:pt x="1265" y="7"/>
                    <a:pt x="1262" y="18"/>
                  </a:cubicBezTo>
                  <a:cubicBezTo>
                    <a:pt x="469" y="18"/>
                    <a:pt x="469" y="18"/>
                    <a:pt x="469" y="18"/>
                  </a:cubicBezTo>
                  <a:cubicBezTo>
                    <a:pt x="471" y="18"/>
                    <a:pt x="230" y="19"/>
                    <a:pt x="0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29" y="32"/>
                    <a:pt x="470" y="33"/>
                    <a:pt x="471" y="33"/>
                  </a:cubicBezTo>
                  <a:cubicBezTo>
                    <a:pt x="1262" y="33"/>
                    <a:pt x="1262" y="33"/>
                    <a:pt x="1262" y="33"/>
                  </a:cubicBezTo>
                  <a:cubicBezTo>
                    <a:pt x="1265" y="44"/>
                    <a:pt x="1276" y="51"/>
                    <a:pt x="1290" y="51"/>
                  </a:cubicBezTo>
                  <a:cubicBezTo>
                    <a:pt x="1306" y="51"/>
                    <a:pt x="1319" y="40"/>
                    <a:pt x="1319" y="26"/>
                  </a:cubicBezTo>
                  <a:cubicBezTo>
                    <a:pt x="1319" y="11"/>
                    <a:pt x="1306" y="0"/>
                    <a:pt x="12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10"/>
            <p:cNvSpPr>
              <a:spLocks noEditPoints="1"/>
            </p:cNvSpPr>
            <p:nvPr/>
          </p:nvSpPr>
          <p:spPr bwMode="auto">
            <a:xfrm>
              <a:off x="4359275" y="5462588"/>
              <a:ext cx="3346450" cy="522288"/>
            </a:xfrm>
            <a:custGeom>
              <a:avLst/>
              <a:gdLst>
                <a:gd name="T0" fmla="*/ 972 w 1046"/>
                <a:gd name="T1" fmla="*/ 17 h 160"/>
                <a:gd name="T2" fmla="*/ 889 w 1046"/>
                <a:gd name="T3" fmla="*/ 2 h 160"/>
                <a:gd name="T4" fmla="*/ 889 w 1046"/>
                <a:gd name="T5" fmla="*/ 2 h 160"/>
                <a:gd name="T6" fmla="*/ 836 w 1046"/>
                <a:gd name="T7" fmla="*/ 6 h 160"/>
                <a:gd name="T8" fmla="*/ 734 w 1046"/>
                <a:gd name="T9" fmla="*/ 6 h 160"/>
                <a:gd name="T10" fmla="*/ 543 w 1046"/>
                <a:gd name="T11" fmla="*/ 64 h 160"/>
                <a:gd name="T12" fmla="*/ 352 w 1046"/>
                <a:gd name="T13" fmla="*/ 6 h 160"/>
                <a:gd name="T14" fmla="*/ 250 w 1046"/>
                <a:gd name="T15" fmla="*/ 6 h 160"/>
                <a:gd name="T16" fmla="*/ 197 w 1046"/>
                <a:gd name="T17" fmla="*/ 2 h 160"/>
                <a:gd name="T18" fmla="*/ 197 w 1046"/>
                <a:gd name="T19" fmla="*/ 2 h 160"/>
                <a:gd name="T20" fmla="*/ 114 w 1046"/>
                <a:gd name="T21" fmla="*/ 17 h 160"/>
                <a:gd name="T22" fmla="*/ 0 w 1046"/>
                <a:gd name="T23" fmla="*/ 16 h 160"/>
                <a:gd name="T24" fmla="*/ 0 w 1046"/>
                <a:gd name="T25" fmla="*/ 26 h 160"/>
                <a:gd name="T26" fmla="*/ 98 w 1046"/>
                <a:gd name="T27" fmla="*/ 25 h 160"/>
                <a:gd name="T28" fmla="*/ 75 w 1046"/>
                <a:gd name="T29" fmla="*/ 43 h 160"/>
                <a:gd name="T30" fmla="*/ 54 w 1046"/>
                <a:gd name="T31" fmla="*/ 97 h 160"/>
                <a:gd name="T32" fmla="*/ 199 w 1046"/>
                <a:gd name="T33" fmla="*/ 137 h 160"/>
                <a:gd name="T34" fmla="*/ 199 w 1046"/>
                <a:gd name="T35" fmla="*/ 137 h 160"/>
                <a:gd name="T36" fmla="*/ 197 w 1046"/>
                <a:gd name="T37" fmla="*/ 135 h 160"/>
                <a:gd name="T38" fmla="*/ 194 w 1046"/>
                <a:gd name="T39" fmla="*/ 126 h 160"/>
                <a:gd name="T40" fmla="*/ 57 w 1046"/>
                <a:gd name="T41" fmla="*/ 95 h 160"/>
                <a:gd name="T42" fmla="*/ 123 w 1046"/>
                <a:gd name="T43" fmla="*/ 16 h 160"/>
                <a:gd name="T44" fmla="*/ 226 w 1046"/>
                <a:gd name="T45" fmla="*/ 11 h 160"/>
                <a:gd name="T46" fmla="*/ 175 w 1046"/>
                <a:gd name="T47" fmla="*/ 39 h 160"/>
                <a:gd name="T48" fmla="*/ 179 w 1046"/>
                <a:gd name="T49" fmla="*/ 40 h 160"/>
                <a:gd name="T50" fmla="*/ 234 w 1046"/>
                <a:gd name="T51" fmla="*/ 13 h 160"/>
                <a:gd name="T52" fmla="*/ 438 w 1046"/>
                <a:gd name="T53" fmla="*/ 75 h 160"/>
                <a:gd name="T54" fmla="*/ 543 w 1046"/>
                <a:gd name="T55" fmla="*/ 117 h 160"/>
                <a:gd name="T56" fmla="*/ 648 w 1046"/>
                <a:gd name="T57" fmla="*/ 75 h 160"/>
                <a:gd name="T58" fmla="*/ 852 w 1046"/>
                <a:gd name="T59" fmla="*/ 13 h 160"/>
                <a:gd name="T60" fmla="*/ 907 w 1046"/>
                <a:gd name="T61" fmla="*/ 40 h 160"/>
                <a:gd name="T62" fmla="*/ 911 w 1046"/>
                <a:gd name="T63" fmla="*/ 39 h 160"/>
                <a:gd name="T64" fmla="*/ 860 w 1046"/>
                <a:gd name="T65" fmla="*/ 11 h 160"/>
                <a:gd name="T66" fmla="*/ 962 w 1046"/>
                <a:gd name="T67" fmla="*/ 16 h 160"/>
                <a:gd name="T68" fmla="*/ 1029 w 1046"/>
                <a:gd name="T69" fmla="*/ 95 h 160"/>
                <a:gd name="T70" fmla="*/ 892 w 1046"/>
                <a:gd name="T71" fmla="*/ 126 h 160"/>
                <a:gd name="T72" fmla="*/ 888 w 1046"/>
                <a:gd name="T73" fmla="*/ 135 h 160"/>
                <a:gd name="T74" fmla="*/ 887 w 1046"/>
                <a:gd name="T75" fmla="*/ 137 h 160"/>
                <a:gd name="T76" fmla="*/ 887 w 1046"/>
                <a:gd name="T77" fmla="*/ 137 h 160"/>
                <a:gd name="T78" fmla="*/ 1032 w 1046"/>
                <a:gd name="T79" fmla="*/ 97 h 160"/>
                <a:gd name="T80" fmla="*/ 1011 w 1046"/>
                <a:gd name="T81" fmla="*/ 43 h 160"/>
                <a:gd name="T82" fmla="*/ 988 w 1046"/>
                <a:gd name="T83" fmla="*/ 25 h 160"/>
                <a:gd name="T84" fmla="*/ 1046 w 1046"/>
                <a:gd name="T85" fmla="*/ 25 h 160"/>
                <a:gd name="T86" fmla="*/ 1046 w 1046"/>
                <a:gd name="T87" fmla="*/ 16 h 160"/>
                <a:gd name="T88" fmla="*/ 972 w 1046"/>
                <a:gd name="T89" fmla="*/ 17 h 160"/>
                <a:gd name="T90" fmla="*/ 646 w 1046"/>
                <a:gd name="T91" fmla="*/ 58 h 160"/>
                <a:gd name="T92" fmla="*/ 543 w 1046"/>
                <a:gd name="T93" fmla="*/ 98 h 160"/>
                <a:gd name="T94" fmla="*/ 440 w 1046"/>
                <a:gd name="T95" fmla="*/ 58 h 160"/>
                <a:gd name="T96" fmla="*/ 267 w 1046"/>
                <a:gd name="T97" fmla="*/ 8 h 160"/>
                <a:gd name="T98" fmla="*/ 277 w 1046"/>
                <a:gd name="T99" fmla="*/ 8 h 160"/>
                <a:gd name="T100" fmla="*/ 509 w 1046"/>
                <a:gd name="T101" fmla="*/ 66 h 160"/>
                <a:gd name="T102" fmla="*/ 543 w 1046"/>
                <a:gd name="T103" fmla="*/ 78 h 160"/>
                <a:gd name="T104" fmla="*/ 576 w 1046"/>
                <a:gd name="T105" fmla="*/ 66 h 160"/>
                <a:gd name="T106" fmla="*/ 809 w 1046"/>
                <a:gd name="T107" fmla="*/ 8 h 160"/>
                <a:gd name="T108" fmla="*/ 819 w 1046"/>
                <a:gd name="T109" fmla="*/ 8 h 160"/>
                <a:gd name="T110" fmla="*/ 646 w 1046"/>
                <a:gd name="T111" fmla="*/ 5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6" h="160">
                  <a:moveTo>
                    <a:pt x="972" y="17"/>
                  </a:moveTo>
                  <a:cubicBezTo>
                    <a:pt x="948" y="6"/>
                    <a:pt x="919" y="2"/>
                    <a:pt x="889" y="2"/>
                  </a:cubicBezTo>
                  <a:cubicBezTo>
                    <a:pt x="889" y="2"/>
                    <a:pt x="889" y="2"/>
                    <a:pt x="889" y="2"/>
                  </a:cubicBezTo>
                  <a:cubicBezTo>
                    <a:pt x="872" y="2"/>
                    <a:pt x="854" y="3"/>
                    <a:pt x="836" y="6"/>
                  </a:cubicBezTo>
                  <a:cubicBezTo>
                    <a:pt x="803" y="0"/>
                    <a:pt x="767" y="2"/>
                    <a:pt x="734" y="6"/>
                  </a:cubicBezTo>
                  <a:cubicBezTo>
                    <a:pt x="683" y="12"/>
                    <a:pt x="614" y="37"/>
                    <a:pt x="543" y="64"/>
                  </a:cubicBezTo>
                  <a:cubicBezTo>
                    <a:pt x="472" y="37"/>
                    <a:pt x="403" y="12"/>
                    <a:pt x="352" y="6"/>
                  </a:cubicBezTo>
                  <a:cubicBezTo>
                    <a:pt x="319" y="2"/>
                    <a:pt x="283" y="0"/>
                    <a:pt x="250" y="6"/>
                  </a:cubicBezTo>
                  <a:cubicBezTo>
                    <a:pt x="232" y="3"/>
                    <a:pt x="214" y="2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67" y="2"/>
                    <a:pt x="138" y="6"/>
                    <a:pt x="114" y="17"/>
                  </a:cubicBezTo>
                  <a:cubicBezTo>
                    <a:pt x="77" y="16"/>
                    <a:pt x="38" y="16"/>
                    <a:pt x="0" y="1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3" y="25"/>
                    <a:pt x="65" y="25"/>
                    <a:pt x="98" y="25"/>
                  </a:cubicBezTo>
                  <a:cubicBezTo>
                    <a:pt x="89" y="30"/>
                    <a:pt x="82" y="36"/>
                    <a:pt x="75" y="43"/>
                  </a:cubicBezTo>
                  <a:cubicBezTo>
                    <a:pt x="59" y="58"/>
                    <a:pt x="51" y="77"/>
                    <a:pt x="54" y="97"/>
                  </a:cubicBezTo>
                  <a:cubicBezTo>
                    <a:pt x="62" y="146"/>
                    <a:pt x="139" y="160"/>
                    <a:pt x="199" y="137"/>
                  </a:cubicBezTo>
                  <a:cubicBezTo>
                    <a:pt x="199" y="137"/>
                    <a:pt x="199" y="137"/>
                    <a:pt x="199" y="137"/>
                  </a:cubicBezTo>
                  <a:cubicBezTo>
                    <a:pt x="198" y="136"/>
                    <a:pt x="198" y="135"/>
                    <a:pt x="197" y="135"/>
                  </a:cubicBezTo>
                  <a:cubicBezTo>
                    <a:pt x="197" y="135"/>
                    <a:pt x="194" y="126"/>
                    <a:pt x="194" y="126"/>
                  </a:cubicBezTo>
                  <a:cubicBezTo>
                    <a:pt x="145" y="145"/>
                    <a:pt x="65" y="150"/>
                    <a:pt x="57" y="95"/>
                  </a:cubicBezTo>
                  <a:cubicBezTo>
                    <a:pt x="52" y="56"/>
                    <a:pt x="90" y="27"/>
                    <a:pt x="123" y="16"/>
                  </a:cubicBezTo>
                  <a:cubicBezTo>
                    <a:pt x="154" y="7"/>
                    <a:pt x="189" y="6"/>
                    <a:pt x="226" y="11"/>
                  </a:cubicBezTo>
                  <a:cubicBezTo>
                    <a:pt x="207" y="17"/>
                    <a:pt x="190" y="26"/>
                    <a:pt x="175" y="39"/>
                  </a:cubicBezTo>
                  <a:cubicBezTo>
                    <a:pt x="174" y="41"/>
                    <a:pt x="174" y="43"/>
                    <a:pt x="179" y="40"/>
                  </a:cubicBezTo>
                  <a:cubicBezTo>
                    <a:pt x="194" y="26"/>
                    <a:pt x="214" y="17"/>
                    <a:pt x="234" y="13"/>
                  </a:cubicBezTo>
                  <a:cubicBezTo>
                    <a:pt x="307" y="24"/>
                    <a:pt x="384" y="55"/>
                    <a:pt x="438" y="75"/>
                  </a:cubicBezTo>
                  <a:cubicBezTo>
                    <a:pt x="474" y="89"/>
                    <a:pt x="508" y="103"/>
                    <a:pt x="543" y="117"/>
                  </a:cubicBezTo>
                  <a:cubicBezTo>
                    <a:pt x="578" y="103"/>
                    <a:pt x="612" y="89"/>
                    <a:pt x="648" y="75"/>
                  </a:cubicBezTo>
                  <a:cubicBezTo>
                    <a:pt x="702" y="55"/>
                    <a:pt x="779" y="24"/>
                    <a:pt x="852" y="13"/>
                  </a:cubicBezTo>
                  <a:cubicBezTo>
                    <a:pt x="872" y="17"/>
                    <a:pt x="892" y="26"/>
                    <a:pt x="907" y="40"/>
                  </a:cubicBezTo>
                  <a:cubicBezTo>
                    <a:pt x="911" y="43"/>
                    <a:pt x="912" y="41"/>
                    <a:pt x="911" y="39"/>
                  </a:cubicBezTo>
                  <a:cubicBezTo>
                    <a:pt x="896" y="26"/>
                    <a:pt x="879" y="17"/>
                    <a:pt x="860" y="11"/>
                  </a:cubicBezTo>
                  <a:cubicBezTo>
                    <a:pt x="897" y="6"/>
                    <a:pt x="932" y="7"/>
                    <a:pt x="962" y="16"/>
                  </a:cubicBezTo>
                  <a:cubicBezTo>
                    <a:pt x="996" y="27"/>
                    <a:pt x="1034" y="56"/>
                    <a:pt x="1029" y="95"/>
                  </a:cubicBezTo>
                  <a:cubicBezTo>
                    <a:pt x="1021" y="150"/>
                    <a:pt x="941" y="145"/>
                    <a:pt x="892" y="126"/>
                  </a:cubicBezTo>
                  <a:cubicBezTo>
                    <a:pt x="892" y="126"/>
                    <a:pt x="888" y="135"/>
                    <a:pt x="888" y="135"/>
                  </a:cubicBezTo>
                  <a:cubicBezTo>
                    <a:pt x="888" y="135"/>
                    <a:pt x="888" y="136"/>
                    <a:pt x="887" y="137"/>
                  </a:cubicBezTo>
                  <a:cubicBezTo>
                    <a:pt x="887" y="137"/>
                    <a:pt x="887" y="137"/>
                    <a:pt x="887" y="137"/>
                  </a:cubicBezTo>
                  <a:cubicBezTo>
                    <a:pt x="947" y="160"/>
                    <a:pt x="1024" y="146"/>
                    <a:pt x="1032" y="97"/>
                  </a:cubicBezTo>
                  <a:cubicBezTo>
                    <a:pt x="1035" y="77"/>
                    <a:pt x="1026" y="58"/>
                    <a:pt x="1011" y="43"/>
                  </a:cubicBezTo>
                  <a:cubicBezTo>
                    <a:pt x="1004" y="36"/>
                    <a:pt x="997" y="30"/>
                    <a:pt x="988" y="25"/>
                  </a:cubicBezTo>
                  <a:cubicBezTo>
                    <a:pt x="1007" y="25"/>
                    <a:pt x="1027" y="25"/>
                    <a:pt x="1046" y="25"/>
                  </a:cubicBezTo>
                  <a:cubicBezTo>
                    <a:pt x="1046" y="16"/>
                    <a:pt x="1046" y="16"/>
                    <a:pt x="1046" y="16"/>
                  </a:cubicBezTo>
                  <a:cubicBezTo>
                    <a:pt x="1021" y="16"/>
                    <a:pt x="996" y="16"/>
                    <a:pt x="972" y="17"/>
                  </a:cubicBezTo>
                  <a:close/>
                  <a:moveTo>
                    <a:pt x="646" y="58"/>
                  </a:moveTo>
                  <a:cubicBezTo>
                    <a:pt x="611" y="70"/>
                    <a:pt x="577" y="84"/>
                    <a:pt x="543" y="98"/>
                  </a:cubicBezTo>
                  <a:cubicBezTo>
                    <a:pt x="509" y="84"/>
                    <a:pt x="475" y="70"/>
                    <a:pt x="440" y="58"/>
                  </a:cubicBezTo>
                  <a:cubicBezTo>
                    <a:pt x="405" y="45"/>
                    <a:pt x="337" y="20"/>
                    <a:pt x="267" y="8"/>
                  </a:cubicBezTo>
                  <a:cubicBezTo>
                    <a:pt x="270" y="8"/>
                    <a:pt x="273" y="8"/>
                    <a:pt x="277" y="8"/>
                  </a:cubicBezTo>
                  <a:cubicBezTo>
                    <a:pt x="345" y="8"/>
                    <a:pt x="433" y="37"/>
                    <a:pt x="509" y="66"/>
                  </a:cubicBezTo>
                  <a:cubicBezTo>
                    <a:pt x="521" y="70"/>
                    <a:pt x="532" y="74"/>
                    <a:pt x="543" y="78"/>
                  </a:cubicBezTo>
                  <a:cubicBezTo>
                    <a:pt x="554" y="74"/>
                    <a:pt x="565" y="70"/>
                    <a:pt x="576" y="66"/>
                  </a:cubicBezTo>
                  <a:cubicBezTo>
                    <a:pt x="653" y="37"/>
                    <a:pt x="741" y="8"/>
                    <a:pt x="809" y="8"/>
                  </a:cubicBezTo>
                  <a:cubicBezTo>
                    <a:pt x="812" y="8"/>
                    <a:pt x="816" y="8"/>
                    <a:pt x="819" y="8"/>
                  </a:cubicBezTo>
                  <a:cubicBezTo>
                    <a:pt x="749" y="20"/>
                    <a:pt x="681" y="45"/>
                    <a:pt x="646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11"/>
            <p:cNvSpPr/>
            <p:nvPr/>
          </p:nvSpPr>
          <p:spPr bwMode="auto">
            <a:xfrm>
              <a:off x="265113" y="5446713"/>
              <a:ext cx="4094163" cy="166688"/>
            </a:xfrm>
            <a:custGeom>
              <a:avLst/>
              <a:gdLst>
                <a:gd name="T0" fmla="*/ 850 w 1279"/>
                <a:gd name="T1" fmla="*/ 18 h 51"/>
                <a:gd name="T2" fmla="*/ 57 w 1279"/>
                <a:gd name="T3" fmla="*/ 18 h 51"/>
                <a:gd name="T4" fmla="*/ 29 w 1279"/>
                <a:gd name="T5" fmla="*/ 0 h 51"/>
                <a:gd name="T6" fmla="*/ 0 w 1279"/>
                <a:gd name="T7" fmla="*/ 26 h 51"/>
                <a:gd name="T8" fmla="*/ 29 w 1279"/>
                <a:gd name="T9" fmla="*/ 51 h 51"/>
                <a:gd name="T10" fmla="*/ 57 w 1279"/>
                <a:gd name="T11" fmla="*/ 33 h 51"/>
                <a:gd name="T12" fmla="*/ 847 w 1279"/>
                <a:gd name="T13" fmla="*/ 33 h 51"/>
                <a:gd name="T14" fmla="*/ 1279 w 1279"/>
                <a:gd name="T15" fmla="*/ 31 h 51"/>
                <a:gd name="T16" fmla="*/ 1279 w 1279"/>
                <a:gd name="T17" fmla="*/ 21 h 51"/>
                <a:gd name="T18" fmla="*/ 850 w 1279"/>
                <a:gd name="T19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9" h="51">
                  <a:moveTo>
                    <a:pt x="850" y="18"/>
                  </a:moveTo>
                  <a:cubicBezTo>
                    <a:pt x="57" y="18"/>
                    <a:pt x="57" y="18"/>
                    <a:pt x="57" y="18"/>
                  </a:cubicBezTo>
                  <a:cubicBezTo>
                    <a:pt x="54" y="7"/>
                    <a:pt x="42" y="0"/>
                    <a:pt x="29" y="0"/>
                  </a:cubicBezTo>
                  <a:cubicBezTo>
                    <a:pt x="13" y="0"/>
                    <a:pt x="0" y="11"/>
                    <a:pt x="0" y="26"/>
                  </a:cubicBezTo>
                  <a:cubicBezTo>
                    <a:pt x="0" y="40"/>
                    <a:pt x="13" y="51"/>
                    <a:pt x="29" y="51"/>
                  </a:cubicBezTo>
                  <a:cubicBezTo>
                    <a:pt x="42" y="51"/>
                    <a:pt x="54" y="44"/>
                    <a:pt x="57" y="33"/>
                  </a:cubicBezTo>
                  <a:cubicBezTo>
                    <a:pt x="847" y="33"/>
                    <a:pt x="847" y="33"/>
                    <a:pt x="847" y="33"/>
                  </a:cubicBezTo>
                  <a:cubicBezTo>
                    <a:pt x="849" y="33"/>
                    <a:pt x="1062" y="32"/>
                    <a:pt x="1279" y="31"/>
                  </a:cubicBezTo>
                  <a:cubicBezTo>
                    <a:pt x="1279" y="21"/>
                    <a:pt x="1279" y="21"/>
                    <a:pt x="1279" y="21"/>
                  </a:cubicBezTo>
                  <a:cubicBezTo>
                    <a:pt x="1062" y="19"/>
                    <a:pt x="848" y="18"/>
                    <a:pt x="85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374200" y="2906198"/>
            <a:ext cx="3443598" cy="759370"/>
          </a:xfrm>
        </p:spPr>
        <p:txBody>
          <a:bodyPr/>
          <a:lstStyle>
            <a:lvl1pPr algn="ctr">
              <a:defRPr>
                <a:blipFill>
                  <a:blip r:embed="rId4"/>
                  <a:tile tx="0" ty="0" sx="100000" sy="100000" flip="none" algn="tl"/>
                </a:blip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quarter" idx="13"/>
          </p:nvPr>
        </p:nvSpPr>
        <p:spPr>
          <a:xfrm>
            <a:off x="4347479" y="3825875"/>
            <a:ext cx="3470320" cy="757238"/>
          </a:xfrm>
        </p:spPr>
        <p:txBody>
          <a:bodyPr/>
          <a:lstStyle>
            <a:lvl1pPr marL="0" indent="0" algn="ctr">
              <a:buNone/>
              <a:defRPr>
                <a:blipFill>
                  <a:blip r:embed="rId4"/>
                  <a:tile tx="0" ty="0" sx="100000" sy="100000" flip="none" algn="tl"/>
                </a:blipFill>
              </a:defRPr>
            </a:lvl1pPr>
          </a:lstStyle>
          <a:p>
            <a:pPr lvl="0"/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474035" y="365125"/>
            <a:ext cx="879763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32637" cy="581183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4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278110" y="218440"/>
            <a:ext cx="1913890" cy="5245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8.sv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9.sv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0.wav"/><Relationship Id="rId2" Type="http://schemas.openxmlformats.org/officeDocument/2006/relationships/audio" Target="../media/audio4.wav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0.wav"/><Relationship Id="rId6" Type="http://schemas.openxmlformats.org/officeDocument/2006/relationships/audio" Target="../media/audio4.wav"/><Relationship Id="rId5" Type="http://schemas.openxmlformats.org/officeDocument/2006/relationships/audio" Target="../media/audio11.wav"/><Relationship Id="rId4" Type="http://schemas.openxmlformats.org/officeDocument/2006/relationships/audio" Target="../media/audio5.wav"/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hyperlink" Target="&#23556;&#21543;.swf" TargetMode="Externa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5" Type="http://schemas.openxmlformats.org/officeDocument/2006/relationships/audio" Target="../media/audio11.wav"/><Relationship Id="rId4" Type="http://schemas.openxmlformats.org/officeDocument/2006/relationships/audio" Target="../media/audio5.wav"/><Relationship Id="rId3" Type="http://schemas.openxmlformats.org/officeDocument/2006/relationships/image" Target="../media/image14.png"/><Relationship Id="rId2" Type="http://schemas.openxmlformats.org/officeDocument/2006/relationships/image" Target="../media/image12.GIF"/><Relationship Id="rId1" Type="http://schemas.openxmlformats.org/officeDocument/2006/relationships/hyperlink" Target="&#23556;&#21543;.swf" TargetMode="Externa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1.wav"/><Relationship Id="rId2" Type="http://schemas.openxmlformats.org/officeDocument/2006/relationships/audio" Target="../media/audio5.wav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image" Target="../media/image3.jpeg"/><Relationship Id="rId3" Type="http://schemas.openxmlformats.org/officeDocument/2006/relationships/tags" Target="../tags/tag7.xml"/><Relationship Id="rId2" Type="http://schemas.openxmlformats.org/officeDocument/2006/relationships/image" Target="../media/image6.jpeg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audio" Target="../media/audio4.wav"/><Relationship Id="rId8" Type="http://schemas.openxmlformats.org/officeDocument/2006/relationships/audio" Target="../media/audio1.wav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3.jpeg"/><Relationship Id="rId2" Type="http://schemas.openxmlformats.org/officeDocument/2006/relationships/tags" Target="../tags/tag12.xml"/><Relationship Id="rId11" Type="http://schemas.openxmlformats.org/officeDocument/2006/relationships/slideLayout" Target="../slideLayouts/slideLayout7.xml"/><Relationship Id="rId10" Type="http://schemas.openxmlformats.org/officeDocument/2006/relationships/audio" Target="../media/audio5.wav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3.jpeg"/><Relationship Id="rId2" Type="http://schemas.openxmlformats.org/officeDocument/2006/relationships/tags" Target="../tags/tag1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6.sv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7.sv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7.sv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Start 1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 orient="vert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orient="vert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图形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454025"/>
            <a:ext cx="11704955" cy="594931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29112" y="1920222"/>
            <a:ext cx="9644098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400" dirty="0" smtClean="0">
                <a:latin typeface="楷体" panose="02010609060101010101" charset="-122"/>
                <a:ea typeface="楷体" panose="02010609060101010101" charset="-122"/>
              </a:rPr>
              <a:t>特殊疑问句的构成：</a:t>
            </a:r>
            <a:endParaRPr lang="zh-CN" altLang="en-US" sz="4400" dirty="0" smtClean="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特殊疑问词 </a:t>
            </a:r>
            <a:r>
              <a:rPr lang="en-US" altLang="zh-CN" sz="4400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</a:t>
            </a:r>
            <a:r>
              <a:rPr lang="en-US" altLang="zh-CN" sz="44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一般疑问句 </a:t>
            </a:r>
            <a:r>
              <a:rPr lang="en-US" altLang="zh-CN" sz="4400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</a:t>
            </a:r>
            <a:r>
              <a:rPr lang="en-US" altLang="zh-CN" sz="44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endParaRPr lang="zh-CN" altLang="en-US" sz="4400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9112" y="4042732"/>
            <a:ext cx="60007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用于对划线部分提问</a:t>
            </a:r>
            <a:endParaRPr lang="zh-CN" altLang="en-US" sz="4400" dirty="0" smtClean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orient="vert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2" name="图片 11" descr="横着 - 2_3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106045" y="-139700"/>
            <a:ext cx="12588240" cy="72993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61390" y="1026795"/>
            <a:ext cx="10451465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划线提问，划线提问，很简单。</a:t>
            </a:r>
            <a:endParaRPr lang="zh-CN" altLang="en-US" sz="28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找到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特殊疑问词</a:t>
            </a: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，加上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一般疑问句</a:t>
            </a: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掉划线部分</a:t>
            </a: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，句号变问号。</a:t>
            </a:r>
            <a:endParaRPr lang="zh-CN" altLang="en-US" sz="28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名字，职业，和物品，还有电话号码前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what,what</a:t>
            </a: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并不难。 </a:t>
            </a:r>
            <a:endParaRPr lang="zh-CN" altLang="en-US" sz="28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划线部分是颜色，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what color</a:t>
            </a:r>
            <a:r>
              <a:rPr 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真奇特。</a:t>
            </a:r>
            <a:endParaRPr lang="zh-CN" altLang="en-US" sz="28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划线部分是地点，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where ,where </a:t>
            </a: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挤上前。 </a:t>
            </a:r>
            <a:endParaRPr lang="zh-CN" altLang="en-US" sz="28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对人提问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who,who,who. how</a:t>
            </a: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问身体，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how old</a:t>
            </a:r>
            <a:r>
              <a:rPr 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问年龄。 </a:t>
            </a:r>
            <a:endParaRPr lang="zh-CN" altLang="en-US" sz="28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划线部分是金钱，</a:t>
            </a:r>
            <a:r>
              <a:rPr 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how much,how much </a:t>
            </a: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放在前。 </a:t>
            </a:r>
            <a:endParaRPr lang="zh-CN" altLang="en-US" sz="28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对数量提问有两个，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how many+名复，how much+名不。</a:t>
            </a:r>
            <a:endParaRPr lang="en-US" sz="2800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sz="28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What time</a:t>
            </a: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问几点，其他时间都用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when</a:t>
            </a:r>
            <a:r>
              <a:rPr 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 </a:t>
            </a:r>
            <a:endParaRPr lang="en-US" sz="28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sz="28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What day</a:t>
            </a: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问星期，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what class</a:t>
            </a: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问班级，问某人的东西用</a:t>
            </a:r>
            <a:r>
              <a:rPr 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whose</a:t>
            </a: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，对原因提问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why,why,why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en-US" sz="3200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微信图片_201707261518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95" y="-73468"/>
            <a:ext cx="2139833" cy="16344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7165" y="2341940"/>
            <a:ext cx="11874483" cy="34099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3740"/>
              </a:lnSpc>
            </a:pPr>
            <a:r>
              <a:rPr lang="en-US" altLang="zh-CN" sz="3600">
                <a:solidFill>
                  <a:srgbClr val="0070C0"/>
                </a:solidFill>
                <a:latin typeface="Comic Sans MS" panose="030F0702030302020204" charset="0"/>
                <a:cs typeface="Comic Sans MS" panose="030F0702030302020204" charset="0"/>
              </a:rPr>
              <a:t>Dan:</a:t>
            </a:r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Hi,Shari. Did you have a good holiday?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ts val="3740"/>
              </a:lnSpc>
            </a:pPr>
            <a:r>
              <a:rPr lang="en-US" altLang="zh-CN" sz="36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Comic Sans MS" panose="030F0702030302020204" charset="0"/>
                <a:cs typeface="Comic Sans MS" panose="030F0702030302020204" charset="0"/>
              </a:rPr>
              <a:t>SHARI:</a:t>
            </a:r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 Yeah. Lovely,thanks, Dan.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ts val="3740"/>
              </a:lnSpc>
            </a:pPr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             Do you know Alvin? He lives near me and he's         new at school.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ts val="3740"/>
              </a:lnSpc>
            </a:pPr>
            <a:r>
              <a:rPr lang="en-US" altLang="zh-CN" sz="3600">
                <a:solidFill>
                  <a:srgbClr val="0070C0"/>
                </a:solidFill>
                <a:latin typeface="Comic Sans MS" panose="030F0702030302020204" charset="0"/>
                <a:cs typeface="Comic Sans MS" panose="030F0702030302020204" charset="0"/>
              </a:rPr>
              <a:t>DAN:</a:t>
            </a:r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Hi, Alvin. Nice to meet you.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ts val="3740"/>
              </a:lnSpc>
            </a:pPr>
            <a:r>
              <a:rPr lang="en-US" altLang="zh-CN" sz="36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Alvin:</a:t>
            </a:r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 Hi, Dan.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ts val="3440"/>
              </a:lnSpc>
            </a:pP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63743" y="3271529"/>
            <a:ext cx="1076266" cy="62544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13" name="矩形 12"/>
          <p:cNvSpPr/>
          <p:nvPr/>
        </p:nvSpPr>
        <p:spPr>
          <a:xfrm>
            <a:off x="7697014" y="3896964"/>
            <a:ext cx="156019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在附近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E:\QQ\466583161\Image\{~~3B[T1Q_SA(RN_}YP%L%R.tmp">
            <a:hlinkClick r:id="rId1" action="ppaction://hlinkfile"/>
          </p:cNvPr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20170" y="5085093"/>
            <a:ext cx="1080061" cy="1482436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510212" y="1405366"/>
            <a:ext cx="10469306" cy="22967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440"/>
              </a:lnSpc>
            </a:pPr>
            <a:r>
              <a:rPr lang="en-US" altLang="zh-CN" sz="32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AlVIN:</a:t>
            </a:r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  <a:sym typeface="+mn-ea"/>
              </a:rPr>
              <a:t> What's that on the board?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ts val="3440"/>
              </a:lnSpc>
            </a:pPr>
            <a:r>
              <a:rPr lang="en-US" altLang="zh-CN" sz="32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Comic Sans MS" panose="030F0702030302020204" charset="0"/>
                <a:cs typeface="Comic Sans MS" panose="030F0702030302020204" charset="0"/>
                <a:sym typeface="+mn-ea"/>
              </a:rPr>
              <a:t>SHARI:</a:t>
            </a:r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  <a:sym typeface="+mn-ea"/>
              </a:rPr>
              <a:t>It's a poster about a new school ezine.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ts val="3440"/>
              </a:lnSpc>
            </a:pPr>
            <a:r>
              <a:rPr lang="en-US" altLang="zh-CN" sz="3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cs typeface="Comic Sans MS" panose="030F0702030302020204" charset="0"/>
                <a:sym typeface="+mn-ea"/>
              </a:rPr>
              <a:t>DAN:</a:t>
            </a:r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  <a:sym typeface="+mn-ea"/>
              </a:rPr>
              <a:t>What's an ezine?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ts val="3440"/>
              </a:lnSpc>
            </a:pPr>
            <a:r>
              <a:rPr lang="en-US" altLang="zh-CN" sz="32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Comic Sans MS" panose="030F0702030302020204" charset="0"/>
                <a:cs typeface="Comic Sans MS" panose="030F0702030302020204" charset="0"/>
                <a:sym typeface="+mn-ea"/>
              </a:rPr>
              <a:t>SHARI:</a:t>
            </a:r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  <a:sym typeface="+mn-ea"/>
              </a:rPr>
              <a:t>It's an Internet magazine.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ts val="3440"/>
              </a:lnSpc>
            </a:pPr>
            <a:r>
              <a:rPr lang="en-US" altLang="zh-CN" sz="3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cs typeface="Comic Sans MS" panose="030F0702030302020204" charset="0"/>
                <a:sym typeface="+mn-ea"/>
              </a:rPr>
              <a:t>DAN:</a:t>
            </a:r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  <a:sym typeface="+mn-ea"/>
              </a:rPr>
              <a:t>Oh!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pic>
        <p:nvPicPr>
          <p:cNvPr id="3" name="图片 2" descr="微信图片_201707261518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2420" y="-6797"/>
            <a:ext cx="2579228" cy="178615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06490" y="3314700"/>
            <a:ext cx="3573780" cy="66738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838309"/>
              </a:gs>
            </a:gsLst>
            <a:lin ang="6000000" scaled="0"/>
          </a:gra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ts val="3440"/>
              </a:lnSpc>
              <a:buNone/>
            </a:pPr>
            <a:r>
              <a:rPr lang="en-US" altLang="zh-CN" sz="32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What's an ezine?</a:t>
            </a:r>
            <a:endParaRPr lang="en-US" altLang="zh-CN" sz="320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06484" y="4142701"/>
            <a:ext cx="5404188" cy="66734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838309"/>
              </a:gs>
            </a:gsLst>
            <a:lin ang="6000000" scaled="0"/>
          </a:gra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ts val="3440"/>
              </a:lnSpc>
              <a:buNone/>
            </a:pPr>
            <a:r>
              <a:rPr lang="en-US" altLang="zh-CN" sz="32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It's an Internet magazine.</a:t>
            </a:r>
            <a:endParaRPr lang="en-US" altLang="zh-CN" sz="32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086195" y="3220732"/>
            <a:ext cx="4997811" cy="3936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502872" y="1405366"/>
            <a:ext cx="2581133" cy="515592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13" name="矩形 12"/>
          <p:cNvSpPr/>
          <p:nvPr/>
        </p:nvSpPr>
        <p:spPr>
          <a:xfrm>
            <a:off x="4425670" y="682782"/>
            <a:ext cx="247840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在布告板上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13100" y="1920875"/>
            <a:ext cx="1428115" cy="44513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14" name="矩形 13"/>
          <p:cNvSpPr/>
          <p:nvPr/>
        </p:nvSpPr>
        <p:spPr>
          <a:xfrm>
            <a:off x="4969542" y="2231456"/>
            <a:ext cx="110109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海报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 bldLvl="0" animBg="1"/>
      <p:bldP spid="9" grpId="2" bldLvl="0" animBg="1"/>
      <p:bldP spid="12" grpId="0" bldLvl="0" animBg="1"/>
      <p:bldP spid="13" grpId="0"/>
      <p:bldP spid="11" grpId="0" bldLvl="0" animBg="1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E:\QQ\466583161\Image\{~~3B[T1Q_SA(RN_}YP%L%R.tmp">
            <a:hlinkClick r:id="rId1" action="ppaction://hlinkfile"/>
          </p:cNvPr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20170" y="5085093"/>
            <a:ext cx="1080061" cy="1482436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345755" y="2630214"/>
            <a:ext cx="10820441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DAN:</a:t>
            </a:r>
            <a:r>
              <a:rPr lang="en-US" altLang="zh-CN" sz="3200">
                <a:solidFill>
                  <a:sysClr val="windowText" lastClr="000000"/>
                </a:solidFill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Look. It's a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competition</a:t>
            </a:r>
            <a:r>
              <a:rPr lang="en-US" altLang="zh-CN" sz="3200">
                <a:solidFill>
                  <a:sysClr val="windowText" lastClr="000000"/>
                </a:solidFill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for the best ezine in the school.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SHARI:</a:t>
            </a:r>
            <a:r>
              <a:rPr lang="en-US" altLang="zh-CN" sz="3200">
                <a:solidFill>
                  <a:sysClr val="windowText" lastClr="000000"/>
                </a:solidFill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Oh, that's interesting.And there's a prize! Shall we try and write one?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2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ALVIN:</a:t>
            </a:r>
            <a:r>
              <a:rPr lang="en-US" altLang="zh-CN" sz="3200">
                <a:solidFill>
                  <a:sysClr val="windowText" lastClr="000000"/>
                </a:solidFill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Good idea</a:t>
            </a:r>
            <a:r>
              <a:rPr lang="zh-CN" altLang="en-US" sz="3200">
                <a:solidFill>
                  <a:sysClr val="windowText" lastClr="000000"/>
                </a:solidFill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， </a:t>
            </a:r>
            <a:r>
              <a:rPr lang="en-US" altLang="zh-CN" sz="3200">
                <a:solidFill>
                  <a:sysClr val="windowText" lastClr="000000"/>
                </a:solidFill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but what shall we write about?</a:t>
            </a:r>
            <a:endParaRPr lang="en-US" altLang="zh-CN" sz="3200">
              <a:solidFill>
                <a:sysClr val="windowText" lastClr="000000"/>
              </a:solidFill>
              <a:latin typeface="Comic Sans MS" panose="030F0702030302020204" charset="0"/>
              <a:ea typeface="+mn-ea"/>
              <a:cs typeface="Comic Sans MS" panose="030F0702030302020204" charset="0"/>
              <a:sym typeface="+mn-ea"/>
            </a:endParaRPr>
          </a:p>
        </p:txBody>
      </p:sp>
      <p:pic>
        <p:nvPicPr>
          <p:cNvPr id="3" name="图片 2" descr="569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4727" y="38911"/>
            <a:ext cx="4018059" cy="187251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994335" y="536734"/>
            <a:ext cx="3301184" cy="1158811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415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com</a:t>
            </a:r>
            <a:r>
              <a:rPr lang="en-US" sz="3415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pe</a:t>
            </a:r>
            <a:r>
              <a:rPr lang="en-US" sz="3415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tition</a:t>
            </a:r>
            <a:endParaRPr lang="en-US" sz="3415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r>
              <a:rPr lang="en-US" sz="2800" b="1">
                <a:solidFill>
                  <a:schemeClr val="tx1"/>
                </a:solidFill>
              </a:rPr>
              <a:t>/kɒmpəˈtɪʃn/</a:t>
            </a:r>
            <a:r>
              <a:rPr lang="zh-CN" altLang="en-US" sz="2800" b="1">
                <a:solidFill>
                  <a:schemeClr val="tx1"/>
                </a:solidFill>
              </a:rPr>
              <a:t>比赛</a:t>
            </a:r>
            <a:r>
              <a:rPr lang="en-US" sz="2800" b="1">
                <a:solidFill>
                  <a:schemeClr val="tx1"/>
                </a:solidFill>
              </a:rPr>
              <a:t> </a:t>
            </a:r>
            <a:endParaRPr lang="en-US" sz="2800" b="1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700" y="1794599"/>
            <a:ext cx="5404188" cy="66734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838309"/>
              </a:gs>
            </a:gsLst>
            <a:lin ang="6000000" scaled="0"/>
          </a:gra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ts val="3440"/>
              </a:lnSpc>
              <a:buNone/>
            </a:pPr>
            <a:r>
              <a:rPr lang="en-US" altLang="zh-CN" sz="32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What's the prize for?</a:t>
            </a:r>
            <a:endParaRPr lang="en-US" altLang="zh-CN" sz="32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76720" y="2712720"/>
            <a:ext cx="1783715" cy="51562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448125" y="3176283"/>
            <a:ext cx="8490754" cy="52068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189861" y="1100145"/>
            <a:ext cx="2337252" cy="59484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3415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prize</a:t>
            </a:r>
            <a:r>
              <a:rPr lang="zh-CN" altLang="en-US" sz="3200" b="1">
                <a:solidFill>
                  <a:schemeClr val="tx1"/>
                </a:solidFill>
              </a:rPr>
              <a:t>奖励</a:t>
            </a:r>
            <a:endParaRPr lang="en-US" sz="28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6" grpId="2" bldLvl="0" animBg="1"/>
      <p:bldP spid="12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微信图片_201707261517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12" y="-89977"/>
            <a:ext cx="2468109" cy="211633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4329" y="1922228"/>
            <a:ext cx="11724005" cy="45231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ALL:</a:t>
            </a:r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Hmm.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2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Comic Sans MS" panose="030F0702030302020204" charset="0"/>
                <a:cs typeface="Comic Sans MS" panose="030F0702030302020204" charset="0"/>
              </a:rPr>
              <a:t>ALVIN:</a:t>
            </a:r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Oh! Can we write about sport and computers?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cs typeface="Comic Sans MS" panose="030F0702030302020204" charset="0"/>
              </a:rPr>
              <a:t>DAN:</a:t>
            </a:r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We can write about anything  we like.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SHARI:</a:t>
            </a:r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 Let's write our first ezine on our school so Alvin can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 learn about it.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2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Comic Sans MS" panose="030F0702030302020204" charset="0"/>
                <a:cs typeface="Comic Sans MS" panose="030F0702030302020204" charset="0"/>
              </a:rPr>
              <a:t>DAN:</a:t>
            </a:r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OK.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cs typeface="Comic Sans MS" panose="030F0702030302020204" charset="0"/>
              </a:rPr>
              <a:t>ALVIN:</a:t>
            </a:r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Great!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DAN:</a:t>
            </a:r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See you outside school at four o'clock.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cs typeface="Comic Sans MS" panose="030F0702030302020204" charset="0"/>
              </a:rPr>
              <a:t>ALVIN AND SHARI:</a:t>
            </a:r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 See you!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07854" y="971050"/>
            <a:ext cx="5404188" cy="66734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838309"/>
              </a:gs>
            </a:gsLst>
            <a:lin ang="6000000" scaled="0"/>
          </a:gra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ts val="3440"/>
              </a:lnSpc>
              <a:buNone/>
            </a:pPr>
            <a:r>
              <a:rPr lang="en-US" altLang="zh-CN" sz="32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What can they write about?</a:t>
            </a:r>
            <a:endParaRPr lang="en-US" altLang="zh-CN" sz="32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06825" y="1849755"/>
            <a:ext cx="4705350" cy="64198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3415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write about </a:t>
            </a:r>
            <a:r>
              <a:rPr lang="zh-CN" altLang="en-US" sz="3415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写关于</a:t>
            </a:r>
            <a:r>
              <a:rPr lang="en-US" altLang="zh-CN" sz="3415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...</a:t>
            </a:r>
            <a:endParaRPr lang="en-US" altLang="zh-CN" sz="3415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4030284" y="2882919"/>
            <a:ext cx="2271023" cy="21675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220584" y="3429000"/>
            <a:ext cx="1694839" cy="10837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806537" y="2904593"/>
            <a:ext cx="2301127" cy="64181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sz="3415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任何事情</a:t>
            </a:r>
            <a:endParaRPr lang="zh-CN" sz="3415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2" bldLvl="0" animBg="1"/>
      <p:bldP spid="11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447" y="97724"/>
            <a:ext cx="3199130" cy="11423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6825" b="1">
                <a:solidFill>
                  <a:schemeClr val="accent4"/>
                </a:solidFill>
                <a:effectLst/>
                <a:latin typeface="Comic Sans MS" panose="030F0702030302020204" charset="0"/>
                <a:cs typeface="Comic Sans MS" panose="030F0702030302020204" charset="0"/>
              </a:rPr>
              <a:t>Sum up</a:t>
            </a:r>
            <a:endParaRPr lang="en-US" altLang="zh-CN" sz="6825" b="1">
              <a:solidFill>
                <a:schemeClr val="accent4"/>
              </a:solidFill>
              <a:effectLst/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68883" y="1890992"/>
            <a:ext cx="3822568" cy="27203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415">
                <a:latin typeface="Comic Sans MS" panose="030F0702030302020204" charset="0"/>
                <a:cs typeface="Comic Sans MS" panose="030F0702030302020204" charset="0"/>
                <a:sym typeface="+mn-ea"/>
              </a:rPr>
              <a:t>prize</a:t>
            </a:r>
            <a:endParaRPr lang="en-US" altLang="zh-CN" sz="3415"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r>
              <a:rPr lang="en-US" altLang="zh-CN" sz="3415">
                <a:latin typeface="Comic Sans MS" panose="030F0702030302020204" charset="0"/>
                <a:cs typeface="Comic Sans MS" panose="030F0702030302020204" charset="0"/>
              </a:rPr>
              <a:t>competition</a:t>
            </a:r>
            <a:endParaRPr lang="en-US" altLang="zh-CN" sz="3415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415">
                <a:latin typeface="Comic Sans MS" panose="030F0702030302020204" charset="0"/>
                <a:cs typeface="Comic Sans MS" panose="030F0702030302020204" charset="0"/>
              </a:rPr>
              <a:t>on the board</a:t>
            </a:r>
            <a:endParaRPr lang="en-US" altLang="zh-CN" sz="3415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415">
                <a:latin typeface="Comic Sans MS" panose="030F0702030302020204" charset="0"/>
                <a:cs typeface="Comic Sans MS" panose="030F0702030302020204" charset="0"/>
              </a:rPr>
              <a:t>write about</a:t>
            </a:r>
            <a:endParaRPr lang="en-US" altLang="zh-CN" sz="3415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415">
                <a:latin typeface="Comic Sans MS" panose="030F0702030302020204" charset="0"/>
                <a:cs typeface="Comic Sans MS" panose="030F0702030302020204" charset="0"/>
              </a:rPr>
              <a:t>anything</a:t>
            </a:r>
            <a:endParaRPr lang="en-US" altLang="zh-CN" sz="3415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89217" y="3994465"/>
            <a:ext cx="1920240" cy="6172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3415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  <a:cs typeface="Comic Sans MS" panose="030F0702030302020204" charset="0"/>
              </a:rPr>
              <a:t>任何事情</a:t>
            </a:r>
            <a:endParaRPr lang="zh-CN" altLang="en-US" sz="3415">
              <a:solidFill>
                <a:schemeClr val="accent4"/>
              </a:solidFill>
              <a:effectLst/>
              <a:latin typeface="楷体" panose="02010609060101010101" charset="-122"/>
              <a:ea typeface="楷体" panose="02010609060101010101" charset="-122"/>
              <a:cs typeface="Comic Sans MS" panose="030F07020303020202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49233" y="4049635"/>
            <a:ext cx="1051560" cy="6172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3415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  <a:cs typeface="Comic Sans MS" panose="030F0702030302020204" charset="0"/>
              </a:rPr>
              <a:t>海报</a:t>
            </a:r>
            <a:endParaRPr lang="zh-CN" altLang="en-US" sz="3415">
              <a:solidFill>
                <a:schemeClr val="accent4"/>
              </a:solidFill>
              <a:effectLst/>
              <a:latin typeface="楷体" panose="02010609060101010101" charset="-122"/>
              <a:ea typeface="楷体" panose="02010609060101010101" charset="-122"/>
              <a:cs typeface="Comic Sans MS" panose="030F07020303020202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13863" y="1890851"/>
            <a:ext cx="1051560" cy="6172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3415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  <a:cs typeface="Comic Sans MS" panose="030F0702030302020204" charset="0"/>
              </a:rPr>
              <a:t>奖励</a:t>
            </a:r>
            <a:endParaRPr lang="zh-CN" altLang="en-US" sz="3415">
              <a:solidFill>
                <a:schemeClr val="accent4"/>
              </a:solidFill>
              <a:effectLst/>
              <a:latin typeface="楷体" panose="02010609060101010101" charset="-122"/>
              <a:ea typeface="楷体" panose="02010609060101010101" charset="-122"/>
              <a:cs typeface="Comic Sans MS" panose="030F070203030202020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89428" y="2443635"/>
            <a:ext cx="1051560" cy="6172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3415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  <a:cs typeface="Comic Sans MS" panose="030F0702030302020204" charset="0"/>
              </a:rPr>
              <a:t>比赛</a:t>
            </a:r>
            <a:endParaRPr lang="zh-CN" altLang="en-US" sz="3415">
              <a:solidFill>
                <a:schemeClr val="accent4"/>
              </a:solidFill>
              <a:effectLst/>
              <a:latin typeface="楷体" panose="02010609060101010101" charset="-122"/>
              <a:ea typeface="楷体" panose="02010609060101010101" charset="-122"/>
              <a:cs typeface="Comic Sans MS" panose="030F070203030202020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89428" y="2942392"/>
            <a:ext cx="2354580" cy="6172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3415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  <a:cs typeface="Comic Sans MS" panose="030F0702030302020204" charset="0"/>
              </a:rPr>
              <a:t>在布告板上</a:t>
            </a:r>
            <a:endParaRPr lang="zh-CN" altLang="en-US" sz="3415">
              <a:solidFill>
                <a:schemeClr val="accent4"/>
              </a:solidFill>
              <a:effectLst/>
              <a:latin typeface="楷体" panose="02010609060101010101" charset="-122"/>
              <a:ea typeface="楷体" panose="02010609060101010101" charset="-122"/>
              <a:cs typeface="Comic Sans MS" panose="030F070203030202020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89640" y="3432147"/>
            <a:ext cx="2137410" cy="6172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3415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  <a:cs typeface="Comic Sans MS" panose="030F0702030302020204" charset="0"/>
              </a:rPr>
              <a:t>写关于</a:t>
            </a:r>
            <a:r>
              <a:rPr lang="en-US" altLang="zh-CN" sz="3415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  <a:cs typeface="Comic Sans MS" panose="030F0702030302020204" charset="0"/>
              </a:rPr>
              <a:t>...</a:t>
            </a:r>
            <a:endParaRPr lang="en-US" altLang="zh-CN" sz="3415">
              <a:solidFill>
                <a:schemeClr val="accent4"/>
              </a:solidFill>
              <a:effectLst/>
              <a:latin typeface="楷体" panose="02010609060101010101" charset="-122"/>
              <a:ea typeface="楷体" panose="02010609060101010101" charset="-122"/>
              <a:cs typeface="Comic Sans MS" panose="030F070203030202020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48810" y="3558342"/>
            <a:ext cx="1485900" cy="6172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3415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  <a:cs typeface="Comic Sans MS" panose="030F0702030302020204" charset="0"/>
              </a:rPr>
              <a:t>在附近</a:t>
            </a:r>
            <a:endParaRPr lang="zh-CN" altLang="en-US" sz="3415">
              <a:solidFill>
                <a:schemeClr val="accent4"/>
              </a:solidFill>
              <a:effectLst/>
              <a:latin typeface="楷体" panose="02010609060101010101" charset="-122"/>
              <a:ea typeface="楷体" panose="02010609060101010101" charset="-122"/>
              <a:cs typeface="Comic Sans MS" panose="030F070203030202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0245" y="1891030"/>
            <a:ext cx="5099685" cy="4130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None/>
            </a:pPr>
            <a:r>
              <a:rPr lang="en-US" altLang="zh-CN" sz="3415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ezine</a:t>
            </a:r>
            <a:endParaRPr lang="en-US" altLang="zh-CN" sz="3415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pPr algn="l">
              <a:buClrTx/>
              <a:buSzTx/>
              <a:buNone/>
            </a:pPr>
            <a:r>
              <a:rPr lang="en-US" altLang="zh-CN" sz="3415">
                <a:latin typeface="Comic Sans MS" panose="030F0702030302020204" charset="0"/>
                <a:cs typeface="Comic Sans MS" panose="030F0702030302020204" charset="0"/>
                <a:sym typeface="+mn-ea"/>
              </a:rPr>
              <a:t>natural</a:t>
            </a:r>
            <a:endParaRPr lang="en-US" altLang="zh-CN" sz="3415"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pPr algn="l">
              <a:buClrTx/>
              <a:buSzTx/>
              <a:buNone/>
            </a:pPr>
            <a:r>
              <a:rPr lang="en-US" altLang="zh-CN" sz="3415">
                <a:latin typeface="Comic Sans MS" panose="030F0702030302020204" charset="0"/>
                <a:cs typeface="Comic Sans MS" panose="030F0702030302020204" charset="0"/>
                <a:sym typeface="+mn-ea"/>
              </a:rPr>
              <a:t>magazine</a:t>
            </a:r>
            <a:endParaRPr lang="en-US" altLang="zh-CN" sz="3415"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pPr algn="l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  <a:sym typeface="+mn-ea"/>
              </a:rPr>
              <a:t>near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  <a:sym typeface="+mn-ea"/>
              </a:rPr>
              <a:t>poster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endParaRPr lang="zh-CN" altLang="en-US" sz="3200" b="1">
              <a:solidFill>
                <a:srgbClr val="C00000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pPr algn="l"/>
            <a:endParaRPr lang="en-US" altLang="zh-CN" sz="3200" b="1">
              <a:solidFill>
                <a:srgbClr val="C00000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pPr algn="l"/>
            <a:endParaRPr lang="en-US" altLang="zh-CN" sz="3200" b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48598" y="1974671"/>
            <a:ext cx="1920240" cy="6172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3415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  <a:cs typeface="Comic Sans MS" panose="030F0702030302020204" charset="0"/>
              </a:rPr>
              <a:t>电子杂志</a:t>
            </a:r>
            <a:endParaRPr lang="zh-CN" altLang="en-US" sz="3415">
              <a:solidFill>
                <a:schemeClr val="accent4"/>
              </a:solidFill>
              <a:effectLst/>
              <a:latin typeface="楷体" panose="02010609060101010101" charset="-122"/>
              <a:ea typeface="楷体" panose="02010609060101010101" charset="-122"/>
              <a:cs typeface="Comic Sans MS" panose="030F070203030202020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48598" y="2443301"/>
            <a:ext cx="1485900" cy="6172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3415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  <a:cs typeface="Comic Sans MS" panose="030F0702030302020204" charset="0"/>
              </a:rPr>
              <a:t>自然的</a:t>
            </a:r>
            <a:endParaRPr lang="zh-CN" altLang="en-US" sz="3415">
              <a:solidFill>
                <a:schemeClr val="accent4"/>
              </a:solidFill>
              <a:effectLst/>
              <a:latin typeface="楷体" panose="02010609060101010101" charset="-122"/>
              <a:ea typeface="楷体" panose="02010609060101010101" charset="-122"/>
              <a:cs typeface="Comic Sans MS" panose="030F070203030202020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49233" y="3060521"/>
            <a:ext cx="1051560" cy="6172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3415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  <a:cs typeface="Comic Sans MS" panose="030F0702030302020204" charset="0"/>
              </a:rPr>
              <a:t>杂志</a:t>
            </a:r>
            <a:endParaRPr lang="zh-CN" altLang="en-US" sz="3415">
              <a:solidFill>
                <a:schemeClr val="accent4"/>
              </a:solidFill>
              <a:effectLst/>
              <a:latin typeface="楷体" panose="02010609060101010101" charset="-122"/>
              <a:ea typeface="楷体" panose="02010609060101010101" charset="-122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8" grpId="1"/>
      <p:bldP spid="9" grpId="1"/>
      <p:bldP spid="10" grpId="1"/>
      <p:bldP spid="11" grpId="1"/>
      <p:bldP spid="12" grpId="1"/>
      <p:bldP spid="13" grpId="1"/>
      <p:bldP spid="7" grpId="1"/>
      <p:bldP spid="14" grpId="1"/>
      <p:bldP spid="15" grpId="1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34" y="-66"/>
            <a:ext cx="2679065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4800" b="1">
                <a:ln/>
                <a:solidFill>
                  <a:schemeClr val="accent4"/>
                </a:solidFill>
                <a:effectLst/>
                <a:latin typeface="Comic Sans MS" panose="030F0702030302020204" charset="0"/>
                <a:cs typeface="Comic Sans MS" panose="030F0702030302020204" charset="0"/>
              </a:rPr>
              <a:t>Exercis</a:t>
            </a:r>
            <a:r>
              <a:rPr lang="en-US" altLang="zh-CN" sz="4800" b="1">
                <a:ln/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e</a:t>
            </a:r>
            <a:endParaRPr lang="en-US" altLang="zh-CN" sz="4800" b="1">
              <a:ln/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5055" y="897890"/>
            <a:ext cx="10219690" cy="5323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I.Complete the sentences句型转换。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1. I like dancing.(用would like 替代)         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   I would like ____  _____.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2. I want to drink. (同义句)                   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   I _____ _____to drink.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3. He would like to eat. (用like代替)         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    He_____  _______.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4. He would like to go. (否定句)              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    He ________ like to go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5. I like bananas. (否定句)                   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    I ______ _______bananas.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87091" y="2264866"/>
            <a:ext cx="202247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800">
                <a:solidFill>
                  <a:srgbClr val="FF0000"/>
                </a:solidFill>
                <a:effectLst/>
                <a:latin typeface="Comic Sans MS" panose="030F0702030302020204" charset="0"/>
                <a:ea typeface="楷体" panose="02010609060101010101" charset="-122"/>
                <a:cs typeface="Comic Sans MS" panose="030F0702030302020204" charset="0"/>
              </a:rPr>
              <a:t>to     dance</a:t>
            </a:r>
            <a:endParaRPr lang="en-US" altLang="zh-CN" sz="2800">
              <a:solidFill>
                <a:srgbClr val="FF0000"/>
              </a:solidFill>
              <a:effectLst/>
              <a:latin typeface="Comic Sans MS" panose="030F0702030302020204" charset="0"/>
              <a:ea typeface="楷体" panose="02010609060101010101" charset="-122"/>
              <a:cs typeface="Comic Sans MS" panose="030F07020303020202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50671" y="3060521"/>
            <a:ext cx="211137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800">
                <a:solidFill>
                  <a:srgbClr val="FF0000"/>
                </a:solidFill>
                <a:effectLst/>
                <a:latin typeface="Comic Sans MS" panose="030F0702030302020204" charset="0"/>
                <a:ea typeface="楷体" panose="02010609060101010101" charset="-122"/>
                <a:cs typeface="Comic Sans MS" panose="030F0702030302020204" charset="0"/>
              </a:rPr>
              <a:t>would    like</a:t>
            </a:r>
            <a:endParaRPr lang="en-US" altLang="zh-CN" sz="2800">
              <a:solidFill>
                <a:srgbClr val="FF0000"/>
              </a:solidFill>
              <a:effectLst/>
              <a:latin typeface="Comic Sans MS" panose="030F0702030302020204" charset="0"/>
              <a:ea typeface="楷体" panose="02010609060101010101" charset="-122"/>
              <a:cs typeface="Comic Sans MS" panose="030F07020303020202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34516" y="3952061"/>
            <a:ext cx="259524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800">
                <a:solidFill>
                  <a:srgbClr val="FF0000"/>
                </a:solidFill>
                <a:effectLst/>
                <a:latin typeface="Comic Sans MS" panose="030F0702030302020204" charset="0"/>
                <a:ea typeface="楷体" panose="02010609060101010101" charset="-122"/>
                <a:cs typeface="Comic Sans MS" panose="030F0702030302020204" charset="0"/>
              </a:rPr>
              <a:t>likes      eating</a:t>
            </a:r>
            <a:endParaRPr lang="en-US" altLang="zh-CN" sz="2800">
              <a:solidFill>
                <a:srgbClr val="FF0000"/>
              </a:solidFill>
              <a:effectLst/>
              <a:latin typeface="Comic Sans MS" panose="030F0702030302020204" charset="0"/>
              <a:ea typeface="楷体" panose="02010609060101010101" charset="-122"/>
              <a:cs typeface="Comic Sans MS" panose="030F07020303020202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49133" y="4776291"/>
            <a:ext cx="159512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800">
                <a:solidFill>
                  <a:srgbClr val="FF0000"/>
                </a:solidFill>
                <a:effectLst/>
                <a:latin typeface="Comic Sans MS" panose="030F0702030302020204" charset="0"/>
                <a:ea typeface="楷体" panose="02010609060101010101" charset="-122"/>
                <a:cs typeface="Comic Sans MS" panose="030F0702030302020204" charset="0"/>
              </a:rPr>
              <a:t>wouldn't</a:t>
            </a:r>
            <a:endParaRPr lang="en-US" altLang="zh-CN" sz="2800">
              <a:solidFill>
                <a:srgbClr val="FF0000"/>
              </a:solidFill>
              <a:effectLst/>
              <a:latin typeface="Comic Sans MS" panose="030F0702030302020204" charset="0"/>
              <a:ea typeface="楷体" panose="02010609060101010101" charset="-122"/>
              <a:cs typeface="Comic Sans MS" panose="030F07020303020202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25320" y="5601970"/>
            <a:ext cx="262001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800">
                <a:solidFill>
                  <a:srgbClr val="FF0000"/>
                </a:solidFill>
                <a:effectLst/>
                <a:latin typeface="Comic Sans MS" panose="030F0702030302020204" charset="0"/>
                <a:ea typeface="楷体" panose="02010609060101010101" charset="-122"/>
                <a:cs typeface="Comic Sans MS" panose="030F0702030302020204" charset="0"/>
              </a:rPr>
              <a:t>don't        like</a:t>
            </a:r>
            <a:endParaRPr lang="en-US" altLang="zh-CN" sz="2800">
              <a:solidFill>
                <a:srgbClr val="FF0000"/>
              </a:solidFill>
              <a:effectLst/>
              <a:latin typeface="Comic Sans MS" panose="030F0702030302020204" charset="0"/>
              <a:ea typeface="楷体" panose="02010609060101010101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5" grpId="1"/>
      <p:bldP spid="6" grpId="1"/>
      <p:bldP spid="8" grpId="1"/>
      <p:bldP spid="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40690" y="376237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II. Reading 阅读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402840" y="1109345"/>
          <a:ext cx="7688580" cy="25457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62225"/>
                <a:gridCol w="2564130"/>
                <a:gridCol w="2562225"/>
              </a:tblGrid>
              <a:tr h="48133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Comic Sans MS" panose="030F0702030302020204" charset="0"/>
                          <a:ea typeface="黑体" panose="02010609060101010101" charset="-122"/>
                          <a:cs typeface="Comic Sans MS" panose="030F0702030302020204" charset="0"/>
                        </a:rPr>
                        <a:t>Amy</a:t>
                      </a:r>
                      <a:endParaRPr lang="en-US" sz="2800" b="1">
                        <a:latin typeface="Comic Sans MS" panose="030F0702030302020204" charset="0"/>
                        <a:ea typeface="黑体" panose="02010609060101010101" charset="-122"/>
                        <a:cs typeface="Comic Sans MS" panose="030F070203030202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Comic Sans MS" panose="030F0702030302020204" charset="0"/>
                          <a:ea typeface="黑体" panose="02010609060101010101" charset="-122"/>
                          <a:cs typeface="Comic Sans MS" panose="030F0702030302020204" charset="0"/>
                        </a:rPr>
                        <a:t>Ben</a:t>
                      </a:r>
                      <a:endParaRPr lang="en-US" altLang="en-US" sz="2800" b="1">
                        <a:latin typeface="Comic Sans MS" panose="030F0702030302020204" charset="0"/>
                        <a:ea typeface="黑体" panose="02010609060101010101" charset="-122"/>
                        <a:cs typeface="Comic Sans MS" panose="030F070203030202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Comic Sans MS" panose="030F0702030302020204" charset="0"/>
                          <a:ea typeface="黑体" panose="02010609060101010101" charset="-122"/>
                          <a:cs typeface="Comic Sans MS" panose="030F0702030302020204" charset="0"/>
                        </a:rPr>
                        <a:t>Colin</a:t>
                      </a:r>
                      <a:endParaRPr lang="en-US" altLang="en-US" sz="2800" b="1">
                        <a:latin typeface="Comic Sans MS" panose="030F0702030302020204" charset="0"/>
                        <a:ea typeface="黑体" panose="02010609060101010101" charset="-122"/>
                        <a:cs typeface="Comic Sans MS" panose="030F070203030202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4385">
                <a:tc>
                  <a:txBody>
                    <a:bodyPr/>
                    <a:p>
                      <a:pPr indent="0" algn="l" fontAlgn="auto">
                        <a:lnSpc>
                          <a:spcPct val="100000"/>
                        </a:lnSpc>
                        <a:buNone/>
                      </a:pPr>
                      <a:endParaRPr lang="en-US" sz="2000" b="1">
                        <a:latin typeface="Comic Sans MS" panose="030F0702030302020204" charset="0"/>
                        <a:cs typeface="Comic Sans MS" panose="030F0702030302020204" charset="0"/>
                      </a:endParaRPr>
                    </a:p>
                    <a:p>
                      <a:pPr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000" b="1">
                          <a:latin typeface="Comic Sans MS" panose="030F0702030302020204" charset="0"/>
                          <a:cs typeface="Comic Sans MS" panose="030F0702030302020204" charset="0"/>
                        </a:rPr>
                        <a:t>I like </a:t>
                      </a:r>
                      <a:r>
                        <a:rPr lang="en-US" sz="2000" b="1">
                          <a:latin typeface="Comic Sans MS" panose="030F0702030302020204" charset="0"/>
                          <a:ea typeface="黑体" panose="02010609060101010101" charset="-122"/>
                          <a:cs typeface="Comic Sans MS" panose="030F0702030302020204" charset="0"/>
                        </a:rPr>
                        <a:t>singing and playing the guitar.I don</a:t>
                      </a:r>
                      <a:r>
                        <a:rPr lang="en-US" sz="2000" b="1">
                          <a:latin typeface="Comic Sans MS" panose="030F0702030302020204" charset="0"/>
                          <a:cs typeface="Comic Sans MS" panose="030F0702030302020204" charset="0"/>
                        </a:rPr>
                        <a:t>’</a:t>
                      </a:r>
                      <a:r>
                        <a:rPr lang="en-US" sz="2000" b="1">
                          <a:latin typeface="Comic Sans MS" panose="030F0702030302020204" charset="0"/>
                          <a:ea typeface="黑体" panose="02010609060101010101" charset="-122"/>
                          <a:cs typeface="Comic Sans MS" panose="030F0702030302020204" charset="0"/>
                        </a:rPr>
                        <a:t>t like learning about the past.</a:t>
                      </a:r>
                      <a:endParaRPr lang="en-US" altLang="en-US" sz="2000" b="1">
                        <a:latin typeface="Comic Sans MS" panose="030F0702030302020204" charset="0"/>
                        <a:ea typeface="黑体" panose="02010609060101010101" charset="-122"/>
                        <a:cs typeface="Comic Sans MS" panose="030F070203030202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buNone/>
                      </a:pPr>
                      <a:endParaRPr lang="en-US" sz="2000" b="1">
                        <a:latin typeface="Comic Sans MS" panose="030F0702030302020204" charset="0"/>
                        <a:cs typeface="Comic Sans MS" panose="030F0702030302020204" charset="0"/>
                      </a:endParaRPr>
                    </a:p>
                    <a:p>
                      <a:pPr indent="0" fontAlgn="auto">
                        <a:buNone/>
                      </a:pPr>
                      <a:r>
                        <a:rPr lang="en-US" sz="2000" b="1">
                          <a:latin typeface="Comic Sans MS" panose="030F0702030302020204" charset="0"/>
                          <a:cs typeface="Comic Sans MS" panose="030F0702030302020204" charset="0"/>
                        </a:rPr>
                        <a:t>I like to learn about the plants and the human body</a:t>
                      </a:r>
                      <a:r>
                        <a:rPr lang="en-US" sz="2000" b="1">
                          <a:latin typeface="Comic Sans MS" panose="030F0702030302020204" charset="0"/>
                          <a:ea typeface="黑体" panose="02010609060101010101" charset="-122"/>
                          <a:cs typeface="Comic Sans MS" panose="030F0702030302020204" charset="0"/>
                        </a:rPr>
                        <a:t>.I don</a:t>
                      </a:r>
                      <a:r>
                        <a:rPr lang="en-US" sz="2000" b="1">
                          <a:latin typeface="Comic Sans MS" panose="030F0702030302020204" charset="0"/>
                          <a:cs typeface="Comic Sans MS" panose="030F0702030302020204" charset="0"/>
                        </a:rPr>
                        <a:t>’</a:t>
                      </a:r>
                      <a:r>
                        <a:rPr lang="en-US" sz="2000" b="1">
                          <a:latin typeface="Comic Sans MS" panose="030F0702030302020204" charset="0"/>
                          <a:ea typeface="黑体" panose="02010609060101010101" charset="-122"/>
                          <a:cs typeface="Comic Sans MS" panose="030F0702030302020204" charset="0"/>
                        </a:rPr>
                        <a:t>t like the Internet.</a:t>
                      </a:r>
                      <a:endParaRPr lang="en-US" altLang="en-US" sz="2000" b="1">
                        <a:latin typeface="Comic Sans MS" panose="030F0702030302020204" charset="0"/>
                        <a:ea typeface="黑体" panose="02010609060101010101" charset="-122"/>
                        <a:cs typeface="Comic Sans MS" panose="030F070203030202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sz="2000" b="1">
                        <a:latin typeface="Comic Sans MS" panose="030F0702030302020204" charset="0"/>
                        <a:cs typeface="Comic Sans MS" panose="030F07020303020202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000" b="1">
                          <a:latin typeface="Comic Sans MS" panose="030F0702030302020204" charset="0"/>
                          <a:cs typeface="Comic Sans MS" panose="030F0702030302020204" charset="0"/>
                        </a:rPr>
                        <a:t>I like taking photos and drawing.I don’t like learning about other countries.</a:t>
                      </a:r>
                      <a:endParaRPr lang="en-US" altLang="en-US" sz="2000" b="1">
                        <a:latin typeface="Comic Sans MS" panose="030F0702030302020204" charset="0"/>
                        <a:ea typeface="Arial" panose="020B0604020202020204" pitchFamily="34" charset="0"/>
                        <a:cs typeface="Comic Sans MS" panose="030F070203030202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14400" y="3070225"/>
            <a:ext cx="1127760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800" b="1">
                <a:latin typeface="Comic Sans MS" panose="030F0702030302020204" charset="0"/>
                <a:cs typeface="Comic Sans MS" panose="030F0702030302020204" charset="0"/>
              </a:rPr>
              <a:t> </a:t>
            </a:r>
            <a:r>
              <a:rPr lang="en-US" sz="2800">
                <a:latin typeface="Comic Sans MS" panose="030F0702030302020204" charset="0"/>
                <a:cs typeface="Comic Sans MS" panose="030F0702030302020204" charset="0"/>
              </a:rPr>
              <a:t>1.</a:t>
            </a:r>
            <a:r>
              <a:rPr lang="en-US" sz="2800">
                <a:latin typeface="Comic Sans MS" panose="030F0702030302020204" charset="0"/>
                <a:ea typeface="黑体" panose="02010609060101010101" charset="-122"/>
                <a:cs typeface="Comic Sans MS" panose="030F0702030302020204" charset="0"/>
              </a:rPr>
              <a:t>Amy likes _______________________</a:t>
            </a:r>
            <a:r>
              <a:rPr lang="en-US" sz="2800">
                <a:latin typeface="Comic Sans MS" panose="030F0702030302020204" charset="0"/>
                <a:cs typeface="Comic Sans MS" panose="030F0702030302020204" charset="0"/>
              </a:rPr>
              <a:t>_</a:t>
            </a:r>
            <a:r>
              <a:rPr lang="en-US" sz="2800">
                <a:latin typeface="Comic Sans MS" panose="030F0702030302020204" charset="0"/>
                <a:ea typeface="黑体" panose="02010609060101010101" charset="-122"/>
                <a:cs typeface="Comic Sans MS" panose="030F0702030302020204" charset="0"/>
              </a:rPr>
              <a:t>.</a:t>
            </a:r>
            <a:endParaRPr lang="en-US" sz="2800">
              <a:latin typeface="Comic Sans MS" panose="030F0702030302020204" charset="0"/>
              <a:ea typeface="黑体" panose="02010609060101010101" charset="-122"/>
              <a:cs typeface="Comic Sans MS" panose="030F0702030302020204" charset="0"/>
            </a:endParaRPr>
          </a:p>
          <a:p>
            <a:pPr indent="0"/>
            <a:r>
              <a:rPr lang="en-US" sz="2800">
                <a:latin typeface="Comic Sans MS" panose="030F0702030302020204" charset="0"/>
                <a:ea typeface="黑体" panose="02010609060101010101" charset="-122"/>
                <a:cs typeface="Comic Sans MS" panose="030F0702030302020204" charset="0"/>
              </a:rPr>
              <a:t>  She doesn’t like _____________________.</a:t>
            </a:r>
            <a:r>
              <a:rPr lang="en-US" sz="2800">
                <a:latin typeface="Comic Sans MS" panose="030F0702030302020204" charset="0"/>
                <a:cs typeface="Comic Sans MS" panose="030F0702030302020204" charset="0"/>
              </a:rPr>
              <a:t>2.</a:t>
            </a:r>
            <a:r>
              <a:rPr lang="en-US" sz="2800">
                <a:latin typeface="Comic Sans MS" panose="030F0702030302020204" charset="0"/>
                <a:ea typeface="黑体" panose="02010609060101010101" charset="-122"/>
                <a:cs typeface="Comic Sans MS" panose="030F0702030302020204" charset="0"/>
              </a:rPr>
              <a:t>Ben likes___________________</a:t>
            </a:r>
            <a:r>
              <a:rPr lang="en-US" sz="2800">
                <a:latin typeface="Comic Sans MS" panose="030F0702030302020204" charset="0"/>
                <a:cs typeface="Comic Sans MS" panose="030F0702030302020204" charset="0"/>
              </a:rPr>
              <a:t>__________________</a:t>
            </a:r>
            <a:r>
              <a:rPr lang="en-US" sz="2800">
                <a:latin typeface="Comic Sans MS" panose="030F0702030302020204" charset="0"/>
                <a:ea typeface="黑体" panose="02010609060101010101" charset="-122"/>
                <a:cs typeface="Comic Sans MS" panose="030F0702030302020204" charset="0"/>
              </a:rPr>
              <a:t>.</a:t>
            </a:r>
            <a:endParaRPr lang="en-US" sz="2800">
              <a:latin typeface="Comic Sans MS" panose="030F0702030302020204" charset="0"/>
              <a:ea typeface="黑体" panose="02010609060101010101" charset="-122"/>
              <a:cs typeface="Comic Sans MS" panose="030F0702030302020204" charset="0"/>
            </a:endParaRPr>
          </a:p>
          <a:p>
            <a:pPr indent="0"/>
            <a:r>
              <a:rPr lang="en-US" sz="2800">
                <a:latin typeface="Comic Sans MS" panose="030F0702030302020204" charset="0"/>
                <a:ea typeface="黑体" panose="02010609060101010101" charset="-122"/>
                <a:cs typeface="Comic Sans MS" panose="030F0702030302020204" charset="0"/>
              </a:rPr>
              <a:t>   He doesn’t like_________________.</a:t>
            </a:r>
            <a:r>
              <a:rPr lang="en-US" sz="2800">
                <a:latin typeface="Comic Sans MS" panose="030F0702030302020204" charset="0"/>
                <a:cs typeface="Comic Sans MS" panose="030F0702030302020204" charset="0"/>
              </a:rPr>
              <a:t>3.</a:t>
            </a:r>
            <a:r>
              <a:rPr lang="en-US" sz="2800">
                <a:latin typeface="Comic Sans MS" panose="030F0702030302020204" charset="0"/>
                <a:ea typeface="黑体" panose="02010609060101010101" charset="-122"/>
                <a:cs typeface="Comic Sans MS" panose="030F0702030302020204" charset="0"/>
              </a:rPr>
              <a:t>Colin likes__________________</a:t>
            </a:r>
            <a:r>
              <a:rPr lang="en-US" sz="2800">
                <a:latin typeface="Comic Sans MS" panose="030F0702030302020204" charset="0"/>
                <a:cs typeface="Comic Sans MS" panose="030F0702030302020204" charset="0"/>
              </a:rPr>
              <a:t>______.</a:t>
            </a:r>
            <a:endParaRPr lang="en-US" sz="2800">
              <a:latin typeface="Comic Sans MS" panose="030F0702030302020204" charset="0"/>
              <a:cs typeface="Comic Sans MS" panose="030F0702030302020204" charset="0"/>
            </a:endParaRPr>
          </a:p>
          <a:p>
            <a:pPr indent="0"/>
            <a:r>
              <a:rPr lang="en-US" sz="2800">
                <a:latin typeface="Comic Sans MS" panose="030F0702030302020204" charset="0"/>
                <a:ea typeface="黑体" panose="02010609060101010101" charset="-122"/>
                <a:cs typeface="Comic Sans MS" panose="030F0702030302020204" charset="0"/>
              </a:rPr>
              <a:t>   He doesn’t like________________________.</a:t>
            </a:r>
            <a:endParaRPr lang="en-US" altLang="en-US" sz="2800">
              <a:latin typeface="Comic Sans MS" panose="030F0702030302020204" charset="0"/>
              <a:ea typeface="黑体" panose="02010609060101010101" charset="-122"/>
              <a:cs typeface="Comic Sans MS" panose="030F0702030302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54618" y="3903801"/>
            <a:ext cx="499618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sz="2800">
                <a:solidFill>
                  <a:srgbClr val="FF0000"/>
                </a:solidFill>
                <a:latin typeface="Comic Sans MS" panose="030F0702030302020204" charset="0"/>
                <a:ea typeface="黑体" panose="02010609060101010101" charset="-122"/>
                <a:cs typeface="Comic Sans MS" panose="030F0702030302020204" charset="0"/>
                <a:sym typeface="+mn-ea"/>
              </a:rPr>
              <a:t>singing and playing the guitar</a:t>
            </a:r>
            <a:endParaRPr lang="en-US" altLang="zh-CN" sz="2800">
              <a:solidFill>
                <a:srgbClr val="FF0000"/>
              </a:solidFill>
              <a:effectLst/>
              <a:latin typeface="Comic Sans MS" panose="030F0702030302020204" charset="0"/>
              <a:ea typeface="黑体" panose="02010609060101010101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30283" y="4361001"/>
            <a:ext cx="421767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sz="2800">
                <a:solidFill>
                  <a:srgbClr val="FF0000"/>
                </a:solidFill>
                <a:latin typeface="Comic Sans MS" panose="030F0702030302020204" charset="0"/>
                <a:ea typeface="黑体" panose="02010609060101010101" charset="-122"/>
                <a:cs typeface="Comic Sans MS" panose="030F0702030302020204" charset="0"/>
                <a:sym typeface="+mn-ea"/>
              </a:rPr>
              <a:t>learning about the past</a:t>
            </a:r>
            <a:endParaRPr lang="en-US" sz="2800">
              <a:solidFill>
                <a:srgbClr val="FF0000"/>
              </a:solidFill>
              <a:latin typeface="Comic Sans MS" panose="030F0702030302020204" charset="0"/>
              <a:ea typeface="黑体" panose="02010609060101010101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6640" y="4752161"/>
            <a:ext cx="816927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sz="2800">
                <a:solidFill>
                  <a:srgbClr val="FF0000"/>
                </a:solidFill>
                <a:latin typeface="Comic Sans MS" panose="030F0702030302020204" charset="0"/>
                <a:ea typeface="黑体" panose="02010609060101010101" charset="-122"/>
                <a:cs typeface="Comic Sans MS" panose="030F0702030302020204" charset="0"/>
                <a:sym typeface="+mn-ea"/>
              </a:rPr>
              <a:t>to learn about the plants and the human body</a:t>
            </a:r>
            <a:endParaRPr lang="en-US" sz="2800">
              <a:solidFill>
                <a:srgbClr val="FF0000"/>
              </a:solidFill>
              <a:latin typeface="Comic Sans MS" panose="030F0702030302020204" charset="0"/>
              <a:ea typeface="黑体" panose="02010609060101010101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6323" y="5155386"/>
            <a:ext cx="231902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sz="2800">
                <a:solidFill>
                  <a:srgbClr val="FF0000"/>
                </a:solidFill>
                <a:latin typeface="Comic Sans MS" panose="030F0702030302020204" charset="0"/>
                <a:ea typeface="黑体" panose="02010609060101010101" charset="-122"/>
                <a:cs typeface="Comic Sans MS" panose="030F0702030302020204" charset="0"/>
                <a:sym typeface="+mn-ea"/>
              </a:rPr>
              <a:t>the Internet</a:t>
            </a:r>
            <a:endParaRPr lang="en-US" altLang="zh-CN" sz="2800">
              <a:solidFill>
                <a:srgbClr val="FF0000"/>
              </a:solidFill>
              <a:effectLst/>
              <a:latin typeface="Comic Sans MS" panose="030F0702030302020204" charset="0"/>
              <a:ea typeface="黑体" panose="02010609060101010101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54618" y="5580201"/>
            <a:ext cx="467360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sz="2800">
                <a:solidFill>
                  <a:srgbClr val="FF0000"/>
                </a:solidFill>
                <a:latin typeface="Comic Sans MS" panose="030F0702030302020204" charset="0"/>
                <a:ea typeface="黑体" panose="02010609060101010101" charset="-122"/>
                <a:cs typeface="Comic Sans MS" panose="030F0702030302020204" charset="0"/>
                <a:sym typeface="+mn-ea"/>
              </a:rPr>
              <a:t>taking photos and drawing</a:t>
            </a:r>
            <a:endParaRPr lang="en-US" sz="2800">
              <a:solidFill>
                <a:srgbClr val="FF0000"/>
              </a:solidFill>
              <a:latin typeface="Comic Sans MS" panose="030F0702030302020204" charset="0"/>
              <a:ea typeface="黑体" panose="02010609060101010101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29623" y="6086296"/>
            <a:ext cx="539750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sz="2800">
                <a:solidFill>
                  <a:srgbClr val="FF0000"/>
                </a:solidFill>
                <a:latin typeface="Comic Sans MS" panose="030F0702030302020204" charset="0"/>
                <a:ea typeface="黑体" panose="02010609060101010101" charset="-122"/>
                <a:cs typeface="Comic Sans MS" panose="030F0702030302020204" charset="0"/>
                <a:sym typeface="+mn-ea"/>
              </a:rPr>
              <a:t>learning about other countrie</a:t>
            </a:r>
            <a:r>
              <a:rPr lang="en-US" sz="2800">
                <a:solidFill>
                  <a:srgbClr val="FF0000"/>
                </a:solidFill>
                <a:latin typeface="Comic Sans MS" panose="030F0702030302020204" charset="0"/>
                <a:ea typeface="黑体" panose="02010609060101010101" charset="-122"/>
                <a:cs typeface="Comic Sans MS" panose="030F0702030302020204" charset="0"/>
                <a:sym typeface="+mn-ea"/>
              </a:rPr>
              <a:t>s</a:t>
            </a:r>
            <a:endParaRPr lang="en-US" sz="2800">
              <a:solidFill>
                <a:srgbClr val="FF0000"/>
              </a:solidFill>
              <a:latin typeface="Comic Sans MS" panose="030F0702030302020204" charset="0"/>
              <a:ea typeface="黑体" panose="02010609060101010101" charset="-122"/>
              <a:cs typeface="Comic Sans MS" panose="030F07020303020202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4" grpId="1"/>
      <p:bldP spid="5" grpId="1"/>
      <p:bldP spid="6" grpId="1"/>
      <p:bldP spid="8" grpId="1"/>
      <p:bldP spid="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3221800" y="2685569"/>
            <a:ext cx="647992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000" cap="all" dirty="0">
                <a:solidFill>
                  <a:schemeClr val="accent2"/>
                </a:solidFill>
                <a:latin typeface="Arial" panose="020B0604020202020204" pitchFamily="34" charset="0"/>
                <a:ea typeface="叶根友毛笔行书2.0版" panose="02010601030101010101" pitchFamily="2" charset="-122"/>
                <a:cs typeface="Arial" panose="020B0604020202020204" pitchFamily="34" charset="0"/>
              </a:rPr>
              <a:t>thank you</a:t>
            </a:r>
            <a:endParaRPr lang="zh-CN" altLang="en-US" sz="8000" cap="all" dirty="0">
              <a:solidFill>
                <a:schemeClr val="accent2"/>
              </a:solidFill>
              <a:latin typeface="Arial" panose="020B0604020202020204" pitchFamily="34" charset="0"/>
              <a:ea typeface="叶根友毛笔行书2.0版" panose="02010601030101010101" pitchFamily="2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F:\赵繁\1.课件 New\KB5\hello\微信图片_20190719112809.jpg微信图片_20190719112809"/>
          <p:cNvPicPr>
            <a:picLocks noChangeAspect="1"/>
          </p:cNvPicPr>
          <p:nvPr/>
        </p:nvPicPr>
        <p:blipFill>
          <a:blip r:embed="rId1">
            <a:lum contrast="12000"/>
          </a:blip>
          <a:srcRect/>
          <a:stretch>
            <a:fillRect/>
          </a:stretch>
        </p:blipFill>
        <p:spPr>
          <a:xfrm rot="16200000">
            <a:off x="2870835" y="-2491105"/>
            <a:ext cx="6608445" cy="11838940"/>
          </a:xfrm>
          <a:prstGeom prst="rect">
            <a:avLst/>
          </a:prstGeom>
        </p:spPr>
      </p:pic>
      <p:sp>
        <p:nvSpPr>
          <p:cNvPr id="4" name="椭圆形标注 3"/>
          <p:cNvSpPr/>
          <p:nvPr/>
        </p:nvSpPr>
        <p:spPr>
          <a:xfrm>
            <a:off x="8617585" y="3263265"/>
            <a:ext cx="1531620" cy="732790"/>
          </a:xfrm>
          <a:prstGeom prst="wedgeEllipseCallout">
            <a:avLst>
              <a:gd name="adj1" fmla="val -20831"/>
              <a:gd name="adj2" fmla="val 6245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6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Dan</a:t>
            </a:r>
            <a:endParaRPr lang="en-US" altLang="zh-CN" sz="36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5866765" y="3197860"/>
            <a:ext cx="1948815" cy="732790"/>
          </a:xfrm>
          <a:prstGeom prst="wedgeEllipseCallout">
            <a:avLst>
              <a:gd name="adj1" fmla="val -20831"/>
              <a:gd name="adj2" fmla="val 62458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6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Alvin</a:t>
            </a:r>
            <a:endParaRPr lang="en-US" altLang="zh-CN" sz="36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10215880" y="3417570"/>
            <a:ext cx="1951355" cy="732790"/>
          </a:xfrm>
          <a:prstGeom prst="wedgeEllipseCallout">
            <a:avLst>
              <a:gd name="adj1" fmla="val -20831"/>
              <a:gd name="adj2" fmla="val 62458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6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Shari</a:t>
            </a:r>
            <a:endParaRPr lang="en-US" altLang="zh-CN" sz="36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7" name="流程图: 资料带 6"/>
          <p:cNvSpPr/>
          <p:nvPr/>
        </p:nvSpPr>
        <p:spPr>
          <a:xfrm>
            <a:off x="3105150" y="1981835"/>
            <a:ext cx="2506980" cy="864235"/>
          </a:xfrm>
          <a:prstGeom prst="flowChartPunchedTap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City School</a:t>
            </a:r>
            <a:endParaRPr lang="en-US" altLang="zh-CN" sz="32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77570" y="2846070"/>
            <a:ext cx="2735580" cy="72009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Ezine</a:t>
            </a:r>
            <a:endParaRPr lang="en-US" altLang="zh-CN" sz="3600" b="1">
              <a:solidFill>
                <a:srgbClr val="C0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3576955" y="425450"/>
            <a:ext cx="8451215" cy="3538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Alvin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I'm eleven years old. I always ride my bike to school. I sometimes have breakfast in the school breakfast club before my classes. I love playing football and basketball. I'd like to write about sport and computers in the ezine. 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2" name="图片 1" descr="F:\赵繁\1.课件 New\KB5\hello\微信图片_20190719113951.jpg微信图片_2019071911395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2021" t="9250" r="81661" b="60377"/>
          <a:stretch>
            <a:fillRect/>
          </a:stretch>
        </p:blipFill>
        <p:spPr>
          <a:xfrm>
            <a:off x="248920" y="425450"/>
            <a:ext cx="3187700" cy="2967355"/>
          </a:xfrm>
          <a:prstGeom prst="round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4455" y="4166235"/>
            <a:ext cx="12106910" cy="26765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1.</a:t>
            </a:r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How old </a:t>
            </a:r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is Alvin?</a:t>
            </a:r>
            <a:endParaRPr lang="en-US" altLang="zh-CN" sz="2800" b="1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2.</a:t>
            </a:r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How </a:t>
            </a:r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does he go to school?   </a:t>
            </a:r>
            <a:endParaRPr lang="en-US" altLang="zh-CN" sz="2800" b="1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3.</a:t>
            </a:r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Where</a:t>
            </a:r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 does he have breakfast?</a:t>
            </a:r>
            <a:endParaRPr lang="en-US" altLang="zh-CN" sz="2800" b="1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4.</a:t>
            </a:r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What</a:t>
            </a:r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 does he love doing?</a:t>
            </a:r>
            <a:endParaRPr lang="en-US" altLang="zh-CN" sz="2800" b="1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5.</a:t>
            </a:r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What would</a:t>
            </a:r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 he</a:t>
            </a:r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 like</a:t>
            </a:r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 to write about in the ezine?</a:t>
            </a:r>
            <a:endParaRPr lang="en-US" altLang="zh-CN" sz="2800" b="1">
              <a:latin typeface="Comic Sans MS" panose="030F0702030302020204" charset="0"/>
              <a:cs typeface="Comic Sans MS" panose="030F0702030302020204" charset="0"/>
            </a:endParaRPr>
          </a:p>
          <a:p>
            <a:endParaRPr lang="en-US" altLang="zh-CN" sz="2800" b="1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9" name="标题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577224" y="4096076"/>
            <a:ext cx="4346672" cy="6628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blipFill>
                  <a:blip r:embed="rId4"/>
                  <a:tile tx="0" ty="0" sx="100000" sy="10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</a:rPr>
              <a:t>He is eleven years old.</a:t>
            </a:r>
            <a:endParaRPr lang="en-US" altLang="zh-CN" sz="2800">
              <a:solidFill>
                <a:srgbClr val="0070C0"/>
              </a:solidFill>
              <a:latin typeface="Comic Sans MS" panose="030F0702030302020204" charset="0"/>
              <a:ea typeface="+mn-ea"/>
              <a:cs typeface="Comic Sans MS" panose="030F0702030302020204" charset="0"/>
            </a:endParaRPr>
          </a:p>
        </p:txBody>
      </p:sp>
      <p:sp>
        <p:nvSpPr>
          <p:cNvPr id="11" name="标题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4866274" y="4524066"/>
            <a:ext cx="4346672" cy="6628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blipFill>
                  <a:blip r:embed="rId4"/>
                  <a:tile tx="0" ty="0" sx="100000" sy="10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</a:rPr>
              <a:t>He rides his bike.</a:t>
            </a:r>
            <a:endParaRPr lang="en-US" altLang="zh-CN" sz="2800">
              <a:solidFill>
                <a:srgbClr val="0070C0"/>
              </a:solidFill>
              <a:latin typeface="Comic Sans MS" panose="030F0702030302020204" charset="0"/>
              <a:ea typeface="+mn-ea"/>
              <a:cs typeface="Comic Sans MS" panose="030F0702030302020204" charset="0"/>
            </a:endParaRPr>
          </a:p>
        </p:txBody>
      </p:sp>
      <p:sp>
        <p:nvSpPr>
          <p:cNvPr id="12" name="标题 3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6388100" y="4946650"/>
            <a:ext cx="5327650" cy="6629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blipFill>
                  <a:blip r:embed="rId4"/>
                  <a:tile tx="0" ty="0" sx="100000" sy="10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</a:rPr>
              <a:t>In the school </a:t>
            </a:r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breakfast club</a:t>
            </a:r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</a:rPr>
              <a:t>.</a:t>
            </a:r>
            <a:endParaRPr lang="en-US" altLang="zh-CN" sz="2800">
              <a:solidFill>
                <a:srgbClr val="0070C0"/>
              </a:solidFill>
              <a:latin typeface="Comic Sans MS" panose="030F0702030302020204" charset="0"/>
              <a:ea typeface="+mn-ea"/>
              <a:cs typeface="Comic Sans MS" panose="030F0702030302020204" charset="0"/>
            </a:endParaRPr>
          </a:p>
        </p:txBody>
      </p:sp>
      <p:sp>
        <p:nvSpPr>
          <p:cNvPr id="13" name="标题 3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4866005" y="5407025"/>
            <a:ext cx="7649845" cy="6629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blipFill>
                  <a:blip r:embed="rId4"/>
                  <a:tile tx="0" ty="0" sx="100000" sy="10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</a:rPr>
              <a:t>He </a:t>
            </a:r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loves playing football and basketball. </a:t>
            </a:r>
            <a:endParaRPr lang="en-US" altLang="zh-CN" sz="2800">
              <a:solidFill>
                <a:srgbClr val="0070C0"/>
              </a:solidFill>
              <a:latin typeface="Comic Sans MS" panose="030F0702030302020204" charset="0"/>
              <a:ea typeface="+mn-ea"/>
              <a:cs typeface="Comic Sans MS" panose="030F0702030302020204" charset="0"/>
              <a:sym typeface="+mn-ea"/>
            </a:endParaRPr>
          </a:p>
        </p:txBody>
      </p:sp>
      <p:sp>
        <p:nvSpPr>
          <p:cNvPr id="14" name="标题 3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7506604" y="6179511"/>
            <a:ext cx="4346672" cy="6628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blipFill>
                  <a:blip r:embed="rId4"/>
                  <a:tile tx="0" ty="0" sx="100000" sy="10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Sport and computers.</a:t>
            </a:r>
            <a:endParaRPr lang="en-US" altLang="zh-CN" sz="2800">
              <a:solidFill>
                <a:srgbClr val="0070C0"/>
              </a:solidFill>
              <a:latin typeface="Comic Sans MS" panose="030F0702030302020204" charset="0"/>
              <a:ea typeface="+mn-ea"/>
              <a:cs typeface="Comic Sans MS" panose="030F0702030302020204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551940" y="5950585"/>
            <a:ext cx="2403475" cy="410210"/>
          </a:xfrm>
          <a:prstGeom prst="roundRect">
            <a:avLst/>
          </a:prstGeom>
          <a:noFill/>
          <a:ln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153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  <p:bldP spid="11" grpId="0"/>
      <p:bldP spid="12" grpId="0"/>
      <p:bldP spid="13" grpId="0"/>
      <p:bldP spid="14" grpId="0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727825" y="5104765"/>
            <a:ext cx="5464175" cy="1753235"/>
          </a:xfrm>
          <a:prstGeom prst="rect">
            <a:avLst/>
          </a:prstGeom>
          <a:solidFill>
            <a:srgbClr val="BBE0E3"/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rtlCol="0" anchor="t">
            <a:spAutoFit/>
          </a:bodyPr>
          <a:p>
            <a:pPr fontAlgn="base"/>
            <a:r>
              <a:rPr lang="en-US" altLang="zh-CN" sz="3600" b="1" strike="noStrike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A. draw</a:t>
            </a:r>
            <a:endParaRPr lang="en-US" altLang="zh-CN" sz="3600" b="1" strike="noStrike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  <a:p>
            <a:pPr fontAlgn="base"/>
            <a:r>
              <a:rPr lang="en-US" altLang="zh-CN" sz="3600" b="1" strike="noStrike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B. draws</a:t>
            </a:r>
            <a:endParaRPr lang="en-US" altLang="zh-CN" sz="3600" b="1" strike="noStrike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  <a:p>
            <a:pPr fontAlgn="base"/>
            <a:r>
              <a:rPr lang="en-US" altLang="zh-CN" sz="3600" b="1" strike="noStrike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C. drawing</a:t>
            </a:r>
            <a:endParaRPr lang="en-US" altLang="zh-CN" sz="3600" b="1" strike="noStrike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27825" y="4191635"/>
            <a:ext cx="3784600" cy="645160"/>
          </a:xfrm>
          <a:prstGeom prst="rect">
            <a:avLst/>
          </a:prstGeom>
          <a:solidFill>
            <a:srgbClr val="BBE0E3"/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rtlCol="0" anchor="t">
            <a:spAutoFit/>
          </a:bodyPr>
          <a:p>
            <a:pPr fontAlgn="base"/>
            <a:r>
              <a:rPr lang="en-US" altLang="zh-CN" sz="3600" b="1" strike="noStrike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I'd like to ___.</a:t>
            </a:r>
            <a:endParaRPr lang="en-US" altLang="zh-CN" sz="3600" b="1" strike="noStrike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09443" y="4191794"/>
            <a:ext cx="461645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0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A</a:t>
            </a:r>
            <a:endParaRPr lang="en-US" altLang="zh-CN" sz="300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7465" y="319405"/>
            <a:ext cx="3611245" cy="374967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I would like</a:t>
            </a:r>
            <a:endParaRPr lang="en-US" altLang="zh-CN" sz="2800" b="1">
              <a:solidFill>
                <a:srgbClr val="C00000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=</a:t>
            </a:r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I'd like</a:t>
            </a:r>
            <a:endParaRPr lang="en-US" altLang="zh-CN" sz="2800" b="1">
              <a:solidFill>
                <a:srgbClr val="C00000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=I want</a:t>
            </a:r>
            <a:endParaRPr lang="en-US" altLang="zh-CN" sz="2800" b="1">
              <a:solidFill>
                <a:srgbClr val="C00000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r>
              <a:rPr lang="zh-CN" altLang="en-US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后接名词</a:t>
            </a:r>
            <a:endParaRPr lang="zh-CN" altLang="en-US" sz="28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r>
              <a:rPr lang="zh-CN" altLang="en-US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（</a:t>
            </a:r>
            <a:r>
              <a:rPr lang="zh-CN" altLang="en-US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名单</a:t>
            </a:r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/</a:t>
            </a:r>
            <a:r>
              <a:rPr lang="zh-CN" altLang="en-US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复</a:t>
            </a:r>
            <a:r>
              <a:rPr lang="zh-CN" altLang="en-US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或</a:t>
            </a:r>
            <a:r>
              <a:rPr lang="zh-CN" altLang="en-US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不可名</a:t>
            </a:r>
            <a:r>
              <a:rPr lang="zh-CN" altLang="en-US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）或者 </a:t>
            </a:r>
            <a:endParaRPr lang="zh-CN" altLang="en-US" sz="28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to do</a:t>
            </a:r>
            <a:endParaRPr lang="en-US" altLang="zh-CN" sz="2800" b="1">
              <a:solidFill>
                <a:srgbClr val="C0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799205" y="238760"/>
            <a:ext cx="6572250" cy="123761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 sz="3200" b="1">
              <a:solidFill>
                <a:srgbClr val="C00000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r>
              <a:rPr lang="en-US" altLang="zh-CN" sz="32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1.I'd like </a:t>
            </a:r>
            <a:endParaRPr lang="en-US" altLang="zh-CN" sz="3200" b="1">
              <a:solidFill>
                <a:srgbClr val="C00000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an </a:t>
            </a:r>
            <a:r>
              <a:rPr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charset="0"/>
                <a:cs typeface="Comic Sans MS" panose="030F0702030302020204" charset="0"/>
              </a:rPr>
              <a:t>apple/apples.</a:t>
            </a:r>
            <a:endParaRPr lang="en-US" altLang="zh-CN" sz="3600" b="1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endParaRPr lang="en-US" altLang="zh-CN" sz="36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973195" y="1568450"/>
            <a:ext cx="7464425" cy="94932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6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2.I'd like some 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charset="0"/>
                <a:cs typeface="Comic Sans MS" panose="030F0702030302020204" charset="0"/>
              </a:rPr>
              <a:t>milk.</a:t>
            </a:r>
            <a:endParaRPr lang="en-US" altLang="zh-CN" sz="36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183380" y="2610485"/>
            <a:ext cx="6188710" cy="124396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32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3.I'd like </a:t>
            </a:r>
            <a:r>
              <a:rPr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charset="0"/>
                <a:cs typeface="Comic Sans MS" panose="030F0702030302020204" charset="0"/>
              </a:rPr>
              <a:t>to eat.</a:t>
            </a:r>
            <a:endParaRPr lang="en-US" altLang="zh-CN" sz="3200" b="1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清脆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2" grpId="0"/>
      <p:bldP spid="10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3414395" y="741680"/>
            <a:ext cx="8451215" cy="304609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Dan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I'm ten. I live in a village outside the town so I catch a bus to school every morning. I like singing and music. I love playing the guitar and the piano. I 'd like to write about music and clothes in the ezine.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2" name="图片 1" descr="F:\赵繁\1.课件 New\KB5\hello\微信图片_20190719113951.jpg微信图片_20190719113951"/>
          <p:cNvPicPr>
            <a:picLocks noChangeAspect="1"/>
          </p:cNvPicPr>
          <p:nvPr/>
        </p:nvPicPr>
        <p:blipFill>
          <a:blip r:embed="rId1"/>
          <a:srcRect l="58328" t="586" r="22519" b="61316"/>
          <a:stretch>
            <a:fillRect/>
          </a:stretch>
        </p:blipFill>
        <p:spPr>
          <a:xfrm rot="21420000">
            <a:off x="314325" y="337185"/>
            <a:ext cx="2796540" cy="2806700"/>
          </a:xfrm>
          <a:prstGeom prst="ellipse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0" y="4244975"/>
            <a:ext cx="12530455" cy="22453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1.</a:t>
            </a:r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How old </a:t>
            </a:r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is Dan?</a:t>
            </a:r>
            <a:endParaRPr lang="en-US" altLang="zh-CN" sz="2800" b="1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2.</a:t>
            </a:r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How </a:t>
            </a:r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does he go to school?  </a:t>
            </a:r>
            <a:endParaRPr lang="en-US" altLang="zh-CN" sz="2800" b="1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3.</a:t>
            </a:r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Where</a:t>
            </a:r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 does he live?</a:t>
            </a:r>
            <a:endParaRPr lang="en-US" altLang="zh-CN" sz="2800" b="1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4.</a:t>
            </a:r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What</a:t>
            </a:r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 does he love playing? </a:t>
            </a:r>
            <a:endParaRPr lang="en-US" altLang="zh-CN" sz="2800" b="1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5.</a:t>
            </a:r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What would</a:t>
            </a:r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 he</a:t>
            </a:r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 like</a:t>
            </a:r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 to write about in the ezine?</a:t>
            </a:r>
            <a:endParaRPr lang="en-US" altLang="zh-CN" sz="2800" b="1">
              <a:latin typeface="Comic Sans MS" panose="030F0702030302020204" charset="0"/>
              <a:cs typeface="Comic Sans MS" panose="030F070203030202020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533140" y="2788920"/>
            <a:ext cx="1971040" cy="29845"/>
          </a:xfrm>
          <a:prstGeom prst="line">
            <a:avLst/>
          </a:prstGeom>
          <a:ln w="38100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533140" y="3599815"/>
            <a:ext cx="2745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like+v.ing/n.</a:t>
            </a:r>
            <a:endParaRPr lang="en-US" altLang="zh-CN" sz="3600" b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125460" y="2769870"/>
            <a:ext cx="2117090" cy="48895"/>
          </a:xfrm>
          <a:prstGeom prst="line">
            <a:avLst/>
          </a:prstGeom>
          <a:ln w="38100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8060690" y="3670935"/>
            <a:ext cx="35750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love+v.ing/n.</a:t>
            </a:r>
            <a:endParaRPr lang="en-US" altLang="zh-CN" sz="3600" b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9" name="标题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129424" y="4187516"/>
            <a:ext cx="4346672" cy="6628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blipFill>
                  <a:blip r:embed="rId3"/>
                  <a:tile tx="0" ty="0" sx="100000" sy="10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</a:rPr>
              <a:t>He is ten.</a:t>
            </a:r>
            <a:endParaRPr lang="en-US" altLang="zh-CN" sz="2800">
              <a:solidFill>
                <a:srgbClr val="0070C0"/>
              </a:solidFill>
              <a:latin typeface="Comic Sans MS" panose="030F0702030302020204" charset="0"/>
              <a:ea typeface="+mn-ea"/>
              <a:cs typeface="Comic Sans MS" panose="030F0702030302020204" charset="0"/>
            </a:endParaRPr>
          </a:p>
        </p:txBody>
      </p:sp>
      <p:sp>
        <p:nvSpPr>
          <p:cNvPr id="11" name="标题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4621164" y="4605346"/>
            <a:ext cx="4346672" cy="6628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blipFill>
                  <a:blip r:embed="rId3"/>
                  <a:tile tx="0" ty="0" sx="100000" sy="10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</a:rPr>
              <a:t>He catches a bus.</a:t>
            </a:r>
            <a:endParaRPr lang="en-US" altLang="zh-CN" sz="2800">
              <a:solidFill>
                <a:srgbClr val="0070C0"/>
              </a:solidFill>
              <a:latin typeface="Comic Sans MS" panose="030F0702030302020204" charset="0"/>
              <a:ea typeface="+mn-ea"/>
              <a:cs typeface="Comic Sans MS" panose="030F0702030302020204" charset="0"/>
            </a:endParaRPr>
          </a:p>
        </p:txBody>
      </p:sp>
      <p:sp>
        <p:nvSpPr>
          <p:cNvPr id="12" name="标题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13175" y="5036185"/>
            <a:ext cx="7174865" cy="6629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blipFill>
                  <a:blip r:embed="rId3"/>
                  <a:tile tx="0" ty="0" sx="100000" sy="10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</a:rPr>
              <a:t>He lives </a:t>
            </a:r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in a village outside the town</a:t>
            </a:r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</a:rPr>
              <a:t>.</a:t>
            </a:r>
            <a:endParaRPr lang="en-US" altLang="zh-CN" sz="2800">
              <a:solidFill>
                <a:srgbClr val="0070C0"/>
              </a:solidFill>
              <a:latin typeface="Comic Sans MS" panose="030F0702030302020204" charset="0"/>
              <a:ea typeface="+mn-ea"/>
              <a:cs typeface="Comic Sans MS" panose="030F0702030302020204" charset="0"/>
            </a:endParaRPr>
          </a:p>
        </p:txBody>
      </p:sp>
      <p:sp>
        <p:nvSpPr>
          <p:cNvPr id="13" name="标题 3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4798060" y="5429250"/>
            <a:ext cx="7649845" cy="6629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blipFill>
                  <a:blip r:embed="rId3"/>
                  <a:tile tx="0" ty="0" sx="100000" sy="10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</a:rPr>
              <a:t>He </a:t>
            </a:r>
            <a:r>
              <a:rPr lang="en-US" altLang="zh-CN" sz="24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loves </a:t>
            </a:r>
            <a:r>
              <a:rPr lang="en-US" altLang="zh-CN" sz="24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playing the guitar and the piano. </a:t>
            </a:r>
            <a:r>
              <a:rPr lang="en-US" altLang="zh-CN" sz="24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</a:t>
            </a:r>
            <a:endParaRPr lang="en-US" altLang="zh-CN" sz="2400">
              <a:solidFill>
                <a:srgbClr val="0070C0"/>
              </a:solidFill>
              <a:latin typeface="Comic Sans MS" panose="030F0702030302020204" charset="0"/>
              <a:ea typeface="+mn-ea"/>
              <a:cs typeface="Comic Sans MS" panose="030F0702030302020204" charset="0"/>
              <a:sym typeface="+mn-ea"/>
            </a:endParaRPr>
          </a:p>
        </p:txBody>
      </p:sp>
      <p:sp>
        <p:nvSpPr>
          <p:cNvPr id="14" name="标题 3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8293369" y="5891856"/>
            <a:ext cx="4346672" cy="6628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blipFill>
                  <a:blip r:embed="rId3"/>
                  <a:tile tx="0" ty="0" sx="100000" sy="10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Music and clothes.</a:t>
            </a:r>
            <a:endParaRPr lang="en-US" altLang="zh-CN" sz="2800">
              <a:solidFill>
                <a:srgbClr val="0070C0"/>
              </a:solidFill>
              <a:latin typeface="Comic Sans MS" panose="030F0702030302020204" charset="0"/>
              <a:ea typeface="+mn-ea"/>
              <a:cs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153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3350895" y="772795"/>
            <a:ext cx="8451215" cy="304609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Shari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I'm ten. I live near the school so I walk in every day. I have lunch at school with my friends. I love drawing and taking photos so I want to put my photos in the ezine and write about the natural world. 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2" name="图片 1" descr="F:\赵繁\1.课件 New\KB5\hello\微信图片_20190719113951.jpg微信图片_20190719113951"/>
          <p:cNvPicPr>
            <a:picLocks noChangeAspect="1"/>
          </p:cNvPicPr>
          <p:nvPr/>
        </p:nvPicPr>
        <p:blipFill>
          <a:blip r:embed="rId1"/>
          <a:srcRect l="1185" t="60454" r="82496" b="11826"/>
          <a:stretch>
            <a:fillRect/>
          </a:stretch>
        </p:blipFill>
        <p:spPr>
          <a:xfrm>
            <a:off x="0" y="504190"/>
            <a:ext cx="2876550" cy="3032125"/>
          </a:xfrm>
          <a:prstGeom prst="ellipse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5250" y="4320540"/>
            <a:ext cx="12096750" cy="26765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1.</a:t>
            </a:r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How old </a:t>
            </a:r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is Shari?  </a:t>
            </a:r>
            <a:endParaRPr lang="en-US" altLang="zh-CN" sz="2800" b="1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2.</a:t>
            </a:r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How </a:t>
            </a:r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does she go to school?  </a:t>
            </a:r>
            <a:endParaRPr lang="en-US" altLang="zh-CN" sz="2800" b="1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3.</a:t>
            </a:r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Where</a:t>
            </a:r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 does she live?  </a:t>
            </a:r>
            <a:endParaRPr lang="en-US" altLang="zh-CN" sz="2800" b="1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4.</a:t>
            </a:r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What</a:t>
            </a:r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 does she love do</a:t>
            </a:r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ing?   </a:t>
            </a:r>
            <a:endParaRPr lang="en-US" altLang="zh-CN" sz="2800" b="1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5.</a:t>
            </a:r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What would</a:t>
            </a:r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 she</a:t>
            </a:r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 like</a:t>
            </a:r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 to write about in the ezine?</a:t>
            </a:r>
            <a:endParaRPr lang="en-US" altLang="zh-CN" sz="2800" b="1">
              <a:latin typeface="Comic Sans MS" panose="030F0702030302020204" charset="0"/>
              <a:cs typeface="Comic Sans MS" panose="030F0702030302020204" charset="0"/>
            </a:endParaRPr>
          </a:p>
          <a:p>
            <a:endParaRPr lang="en-US" altLang="zh-CN" sz="2800" b="1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09690" y="3818890"/>
            <a:ext cx="3401695" cy="5016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rgbClr val="FF0000"/>
                </a:solidFill>
              </a:rPr>
              <a:t>/ˈnætʃrəl/  </a:t>
            </a:r>
            <a:r>
              <a:rPr lang="zh-CN" altLang="en-US" sz="3200" b="1">
                <a:solidFill>
                  <a:srgbClr val="FF0000"/>
                </a:solidFill>
              </a:rPr>
              <a:t>自然的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9" name="标题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672984" y="4241491"/>
            <a:ext cx="4346672" cy="6628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blipFill>
                  <a:blip r:embed="rId3"/>
                  <a:tile tx="0" ty="0" sx="100000" sy="10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</a:rPr>
              <a:t>She is ten.</a:t>
            </a:r>
            <a:endParaRPr lang="en-US" altLang="zh-CN" sz="2800">
              <a:solidFill>
                <a:srgbClr val="0070C0"/>
              </a:solidFill>
              <a:latin typeface="Comic Sans MS" panose="030F0702030302020204" charset="0"/>
              <a:ea typeface="+mn-ea"/>
              <a:cs typeface="Comic Sans MS" panose="030F0702030302020204" charset="0"/>
            </a:endParaRPr>
          </a:p>
        </p:txBody>
      </p:sp>
      <p:sp>
        <p:nvSpPr>
          <p:cNvPr id="11" name="标题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5176789" y="4668846"/>
            <a:ext cx="4346672" cy="6628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blipFill>
                  <a:blip r:embed="rId3"/>
                  <a:tile tx="0" ty="0" sx="100000" sy="10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</a:rPr>
              <a:t>She walks to school</a:t>
            </a:r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</a:rPr>
              <a:t>.</a:t>
            </a:r>
            <a:endParaRPr lang="en-US" altLang="zh-CN" sz="2800">
              <a:solidFill>
                <a:srgbClr val="0070C0"/>
              </a:solidFill>
              <a:latin typeface="Comic Sans MS" panose="030F0702030302020204" charset="0"/>
              <a:ea typeface="+mn-ea"/>
              <a:cs typeface="Comic Sans MS" panose="030F0702030302020204" charset="0"/>
            </a:endParaRPr>
          </a:p>
        </p:txBody>
      </p:sp>
      <p:sp>
        <p:nvSpPr>
          <p:cNvPr id="12" name="标题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258820" y="5111750"/>
            <a:ext cx="7174865" cy="6629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blipFill>
                  <a:blip r:embed="rId3"/>
                  <a:tile tx="0" ty="0" sx="100000" sy="10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</a:rPr>
              <a:t>She lives near the school</a:t>
            </a:r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</a:rPr>
              <a:t>.</a:t>
            </a:r>
            <a:endParaRPr lang="en-US" altLang="zh-CN" sz="2800">
              <a:solidFill>
                <a:srgbClr val="0070C0"/>
              </a:solidFill>
              <a:latin typeface="Comic Sans MS" panose="030F0702030302020204" charset="0"/>
              <a:ea typeface="+mn-ea"/>
              <a:cs typeface="Comic Sans MS" panose="030F0702030302020204" charset="0"/>
            </a:endParaRPr>
          </a:p>
        </p:txBody>
      </p:sp>
      <p:sp>
        <p:nvSpPr>
          <p:cNvPr id="13" name="标题 3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4798060" y="5558790"/>
            <a:ext cx="7649845" cy="6629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blipFill>
                  <a:blip r:embed="rId3"/>
                  <a:tile tx="0" ty="0" sx="100000" sy="10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</a:rPr>
              <a:t>She </a:t>
            </a:r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loves </a:t>
            </a:r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drawing and taking photos</a:t>
            </a:r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. </a:t>
            </a:r>
            <a:r>
              <a:rPr lang="en-US" altLang="zh-CN" sz="24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</a:t>
            </a:r>
            <a:endParaRPr lang="en-US" altLang="zh-CN" sz="2400">
              <a:solidFill>
                <a:srgbClr val="0070C0"/>
              </a:solidFill>
              <a:latin typeface="Comic Sans MS" panose="030F0702030302020204" charset="0"/>
              <a:ea typeface="+mn-ea"/>
              <a:cs typeface="Comic Sans MS" panose="030F0702030302020204" charset="0"/>
              <a:sym typeface="+mn-ea"/>
            </a:endParaRPr>
          </a:p>
        </p:txBody>
      </p:sp>
      <p:sp>
        <p:nvSpPr>
          <p:cNvPr id="14" name="标题 3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7204979" y="6333816"/>
            <a:ext cx="4346672" cy="6628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blipFill>
                  <a:blip r:embed="rId3"/>
                  <a:tile tx="0" ty="0" sx="100000" sy="10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The natural world.</a:t>
            </a:r>
            <a:endParaRPr lang="zh-CN" altLang="en-US" sz="2800">
              <a:solidFill>
                <a:srgbClr val="0070C0"/>
              </a:solidFill>
              <a:latin typeface="Comic Sans MS" panose="030F0702030302020204" charset="0"/>
              <a:ea typeface="+mn-ea"/>
              <a:cs typeface="Comic Sans MS" panose="030F070203030202020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153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9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标题 19"/>
          <p:cNvSpPr>
            <a:spLocks noGrp="1"/>
          </p:cNvSpPr>
          <p:nvPr>
            <p:ph type="title" orient="vert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orient="vert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8" name="图片 17" descr="F:\稻壳-阿源设计\H活动供稿\2020-01-07-文本框\SVG-横着\横着_卡通 3.svg横着_卡通 3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p:blipFill>
        <p:spPr>
          <a:xfrm>
            <a:off x="-977265" y="-435610"/>
            <a:ext cx="14145895" cy="79914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39925" y="1413510"/>
            <a:ext cx="8451215" cy="4030980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1. What's Kid's Box?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2. How many writers are there?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3. Which school do they go to?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4. How does Alvin go to school?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5. How old is Dan?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6. What would Dan like to write about?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7. What does Shari love doing?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8. Who's the oldest?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01505" y="1505884"/>
            <a:ext cx="1446530" cy="46037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An ezine</a:t>
            </a:r>
            <a:endParaRPr kumimoji="0" lang="en-US" sz="24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23980" y="1966259"/>
            <a:ext cx="1057910" cy="46037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Three</a:t>
            </a:r>
            <a:endParaRPr kumimoji="0" lang="en-US" sz="24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24297" y="2545379"/>
            <a:ext cx="1848485" cy="46037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City School</a:t>
            </a:r>
            <a:endParaRPr kumimoji="0" lang="en-US" sz="24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24297" y="3005754"/>
            <a:ext cx="1276985" cy="46037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By bike</a:t>
            </a:r>
            <a:endParaRPr kumimoji="0" lang="en-US" sz="24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22131" y="3466129"/>
            <a:ext cx="1605280" cy="46037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He's ten.</a:t>
            </a:r>
            <a:endParaRPr kumimoji="0" lang="en-US" sz="24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01282" y="3926504"/>
            <a:ext cx="2812415" cy="46037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Music and clothes</a:t>
            </a:r>
            <a:endParaRPr kumimoji="0" lang="en-US" sz="24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97285" y="4386879"/>
            <a:ext cx="4206240" cy="46037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Drawing and taking photos.</a:t>
            </a:r>
            <a:endParaRPr kumimoji="0" lang="en-US" sz="24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78657" y="4922819"/>
            <a:ext cx="882015" cy="46037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Alvin</a:t>
            </a:r>
            <a:endParaRPr kumimoji="0" lang="en-US" sz="24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标题 11"/>
          <p:cNvSpPr>
            <a:spLocks noGrp="1"/>
          </p:cNvSpPr>
          <p:nvPr>
            <p:ph type="title" orient="vert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orient="vert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0" name="图片 9" descr="横着 - 2_1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71755" y="-140335"/>
            <a:ext cx="12520930" cy="7299960"/>
          </a:xfrm>
          <a:prstGeom prst="rect">
            <a:avLst/>
          </a:prstGeom>
        </p:spPr>
      </p:pic>
      <p:sp>
        <p:nvSpPr>
          <p:cNvPr id="118785" name="TextBox 3"/>
          <p:cNvSpPr txBox="1"/>
          <p:nvPr/>
        </p:nvSpPr>
        <p:spPr>
          <a:xfrm>
            <a:off x="1643063" y="146368"/>
            <a:ext cx="807243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sz="3600" b="1" dirty="0">
                <a:solidFill>
                  <a:srgbClr val="FF0000"/>
                </a:solidFill>
                <a:latin typeface="Comic Sans MS" panose="030F0702030302020204" charset="0"/>
                <a:ea typeface="文鼎弹簧体" pitchFamily="33" charset="-122"/>
                <a:cs typeface="Comic Sans MS" panose="030F0702030302020204" charset="0"/>
              </a:rPr>
              <a:t>Read and complete the questions.</a:t>
            </a:r>
            <a:endParaRPr lang="en-US" sz="3600" b="1" dirty="0">
              <a:solidFill>
                <a:srgbClr val="FF0000"/>
              </a:solidFill>
              <a:latin typeface="Comic Sans MS" panose="030F0702030302020204" charset="0"/>
              <a:ea typeface="文鼎弹簧体" pitchFamily="33" charset="-122"/>
              <a:cs typeface="Comic Sans MS" panose="030F0702030302020204" charset="0"/>
            </a:endParaRPr>
          </a:p>
        </p:txBody>
      </p:sp>
      <p:sp>
        <p:nvSpPr>
          <p:cNvPr id="2" name="TextBox 3"/>
          <p:cNvSpPr txBox="1"/>
          <p:nvPr/>
        </p:nvSpPr>
        <p:spPr>
          <a:xfrm>
            <a:off x="281305" y="873125"/>
            <a:ext cx="109721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sz="3200" b="1" dirty="0">
                <a:latin typeface="Comic Sans MS" panose="030F0702030302020204" charset="0"/>
                <a:ea typeface="文鼎弹簧体" pitchFamily="33" charset="-122"/>
                <a:cs typeface="Comic Sans MS" panose="030F0702030302020204" charset="0"/>
              </a:rPr>
              <a:t>Where   When   What's   Why   How many   What</a:t>
            </a:r>
            <a:endParaRPr lang="en-US" sz="3200" b="1" dirty="0">
              <a:latin typeface="Comic Sans MS" panose="030F0702030302020204" charset="0"/>
              <a:ea typeface="文鼎弹簧体" pitchFamily="33" charset="-122"/>
              <a:cs typeface="Comic Sans MS" panose="030F0702030302020204" charset="0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9790" y="1563370"/>
            <a:ext cx="1065847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sz="3200" b="1" dirty="0">
                <a:latin typeface="Comic Sans MS" panose="030F0702030302020204" charset="0"/>
                <a:ea typeface="文鼎弹簧体" pitchFamily="33" charset="-122"/>
                <a:cs typeface="Comic Sans MS" panose="030F0702030302020204" charset="0"/>
              </a:rPr>
              <a:t>1.______ the ezine called?</a:t>
            </a:r>
            <a:endParaRPr lang="en-US" sz="3200" b="1" dirty="0">
              <a:latin typeface="Comic Sans MS" panose="030F0702030302020204" charset="0"/>
              <a:ea typeface="文鼎弹簧体" pitchFamily="33" charset="-122"/>
              <a:cs typeface="Comic Sans MS" panose="030F0702030302020204" charset="0"/>
            </a:endParaRPr>
          </a:p>
          <a:p>
            <a:r>
              <a:rPr lang="en-US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文鼎弹簧体" pitchFamily="33" charset="-122"/>
                <a:cs typeface="Comic Sans MS" panose="030F0702030302020204" charset="0"/>
              </a:rPr>
              <a:t>It's called Kid's Box.</a:t>
            </a:r>
            <a:endParaRPr lang="en-US" sz="32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omic Sans MS" panose="030F0702030302020204" charset="0"/>
              <a:ea typeface="文鼎弹簧体" pitchFamily="33" charset="-122"/>
              <a:cs typeface="Comic Sans MS" panose="030F0702030302020204" charset="0"/>
            </a:endParaRPr>
          </a:p>
          <a:p>
            <a:r>
              <a:rPr lang="en-US" sz="3200" b="1" dirty="0">
                <a:latin typeface="Comic Sans MS" panose="030F0702030302020204" charset="0"/>
                <a:ea typeface="文鼎弹簧体" pitchFamily="33" charset="-122"/>
                <a:cs typeface="Comic Sans MS" panose="030F0702030302020204" charset="0"/>
              </a:rPr>
              <a:t>2._____   _____ writers are there?</a:t>
            </a:r>
            <a:endParaRPr lang="en-US" sz="3200" b="1" dirty="0">
              <a:latin typeface="Comic Sans MS" panose="030F0702030302020204" charset="0"/>
              <a:ea typeface="文鼎弹簧体" pitchFamily="33" charset="-122"/>
              <a:cs typeface="Comic Sans MS" panose="030F0702030302020204" charset="0"/>
            </a:endParaRPr>
          </a:p>
          <a:p>
            <a:pPr algn="l">
              <a:buClrTx/>
              <a:buSzTx/>
              <a:buFontTx/>
            </a:pPr>
            <a:r>
              <a:rPr lang="en-US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文鼎弹簧体" pitchFamily="33" charset="-122"/>
                <a:cs typeface="Comic Sans MS" panose="030F0702030302020204" charset="0"/>
              </a:rPr>
              <a:t>There are three.</a:t>
            </a:r>
            <a:endParaRPr lang="en-US" sz="32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omic Sans MS" panose="030F0702030302020204" charset="0"/>
              <a:ea typeface="文鼎弹簧体" pitchFamily="33" charset="-122"/>
              <a:cs typeface="Comic Sans MS" panose="030F0702030302020204" charset="0"/>
            </a:endParaRPr>
          </a:p>
          <a:p>
            <a:r>
              <a:rPr lang="en-US" sz="3200" b="1" dirty="0">
                <a:latin typeface="Comic Sans MS" panose="030F0702030302020204" charset="0"/>
                <a:ea typeface="文鼎弹簧体" pitchFamily="33" charset="-122"/>
                <a:cs typeface="Comic Sans MS" panose="030F0702030302020204" charset="0"/>
              </a:rPr>
              <a:t>3.______'s the ezine about?</a:t>
            </a:r>
            <a:endParaRPr lang="en-US" sz="3200" b="1" dirty="0">
              <a:latin typeface="Comic Sans MS" panose="030F0702030302020204" charset="0"/>
              <a:ea typeface="文鼎弹簧体" pitchFamily="33" charset="-122"/>
              <a:cs typeface="Comic Sans MS" panose="030F0702030302020204" charset="0"/>
            </a:endParaRPr>
          </a:p>
          <a:p>
            <a:pPr algn="l">
              <a:buClrTx/>
              <a:buSzTx/>
              <a:buFontTx/>
            </a:pPr>
            <a:r>
              <a:rPr lang="en-US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文鼎弹簧体" pitchFamily="33" charset="-122"/>
                <a:cs typeface="Comic Sans MS" panose="030F0702030302020204" charset="0"/>
              </a:rPr>
              <a:t>It's about the things that they like.</a:t>
            </a:r>
            <a:endParaRPr lang="en-US" sz="32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omic Sans MS" panose="030F0702030302020204" charset="0"/>
              <a:ea typeface="文鼎弹簧体" pitchFamily="33" charset="-122"/>
              <a:cs typeface="Comic Sans MS" panose="030F0702030302020204" charset="0"/>
            </a:endParaRPr>
          </a:p>
          <a:p>
            <a:r>
              <a:rPr lang="en-US" sz="3200" b="1" dirty="0">
                <a:latin typeface="Comic Sans MS" panose="030F0702030302020204" charset="0"/>
                <a:ea typeface="文鼎弹簧体" pitchFamily="33" charset="-122"/>
                <a:cs typeface="Comic Sans MS" panose="030F0702030302020204" charset="0"/>
              </a:rPr>
              <a:t>4.______do they write the ezine?</a:t>
            </a:r>
            <a:endParaRPr lang="en-US" sz="3200" b="1" dirty="0">
              <a:latin typeface="Comic Sans MS" panose="030F0702030302020204" charset="0"/>
              <a:ea typeface="文鼎弹簧体" pitchFamily="33" charset="-122"/>
              <a:cs typeface="Comic Sans MS" panose="030F0702030302020204" charset="0"/>
            </a:endParaRPr>
          </a:p>
          <a:p>
            <a:pPr algn="l">
              <a:buClrTx/>
              <a:buSzTx/>
              <a:buFontTx/>
            </a:pPr>
            <a:r>
              <a:rPr lang="en-US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文鼎弹簧体" pitchFamily="33" charset="-122"/>
                <a:cs typeface="Comic Sans MS" panose="030F0702030302020204" charset="0"/>
              </a:rPr>
              <a:t>They write it at the weekend.</a:t>
            </a:r>
            <a:endParaRPr lang="en-US" sz="32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omic Sans MS" panose="030F0702030302020204" charset="0"/>
              <a:ea typeface="文鼎弹簧体" pitchFamily="33" charset="-122"/>
              <a:cs typeface="Comic Sans MS" panose="030F07020303020202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90650" y="1563370"/>
            <a:ext cx="1600835" cy="53149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What's </a:t>
            </a:r>
            <a:endParaRPr lang="en-US" sz="28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17650" y="2586355"/>
            <a:ext cx="1207770" cy="49403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How </a:t>
            </a:r>
            <a:endParaRPr lang="en-US" sz="28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91485" y="2586355"/>
            <a:ext cx="1426845" cy="49403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many </a:t>
            </a:r>
            <a:endParaRPr lang="en-US" sz="28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43355" y="3541395"/>
            <a:ext cx="1356995" cy="52895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What </a:t>
            </a:r>
            <a:endParaRPr lang="en-US" sz="28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50035" y="4563745"/>
            <a:ext cx="1282065" cy="5016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When </a:t>
            </a:r>
            <a:endParaRPr lang="en-US" sz="28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 orient="vert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orient="vert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0" name="图片 9" descr="横着 - 2_1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313055" y="-140970"/>
            <a:ext cx="12762230" cy="7390765"/>
          </a:xfrm>
          <a:prstGeom prst="rect">
            <a:avLst/>
          </a:prstGeom>
        </p:spPr>
      </p:pic>
      <p:sp>
        <p:nvSpPr>
          <p:cNvPr id="118785" name="TextBox 3"/>
          <p:cNvSpPr txBox="1"/>
          <p:nvPr/>
        </p:nvSpPr>
        <p:spPr>
          <a:xfrm>
            <a:off x="1643063" y="146368"/>
            <a:ext cx="807243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sz="3600" b="1" dirty="0">
                <a:solidFill>
                  <a:srgbClr val="FF0000"/>
                </a:solidFill>
                <a:latin typeface="Comic Sans MS" panose="030F0702030302020204" charset="0"/>
                <a:ea typeface="文鼎弹簧体" pitchFamily="33" charset="-122"/>
                <a:cs typeface="Comic Sans MS" panose="030F0702030302020204" charset="0"/>
              </a:rPr>
              <a:t>Read and complete the questions.</a:t>
            </a:r>
            <a:endParaRPr lang="en-US" sz="3600" b="1" dirty="0">
              <a:solidFill>
                <a:srgbClr val="FF0000"/>
              </a:solidFill>
              <a:latin typeface="Comic Sans MS" panose="030F0702030302020204" charset="0"/>
              <a:ea typeface="文鼎弹簧体" pitchFamily="33" charset="-122"/>
              <a:cs typeface="Comic Sans MS" panose="030F0702030302020204" charset="0"/>
            </a:endParaRPr>
          </a:p>
        </p:txBody>
      </p:sp>
      <p:sp>
        <p:nvSpPr>
          <p:cNvPr id="2" name="TextBox 3"/>
          <p:cNvSpPr txBox="1"/>
          <p:nvPr/>
        </p:nvSpPr>
        <p:spPr>
          <a:xfrm>
            <a:off x="609600" y="1055370"/>
            <a:ext cx="109721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sz="3200" b="1" dirty="0">
                <a:latin typeface="Comic Sans MS" panose="030F0702030302020204" charset="0"/>
                <a:ea typeface="文鼎弹簧体" pitchFamily="33" charset="-122"/>
                <a:cs typeface="Comic Sans MS" panose="030F0702030302020204" charset="0"/>
              </a:rPr>
              <a:t>Where   When   What's   Why   How many   What</a:t>
            </a:r>
            <a:endParaRPr lang="en-US" sz="3200" b="1" dirty="0">
              <a:latin typeface="Comic Sans MS" panose="030F0702030302020204" charset="0"/>
              <a:ea typeface="文鼎弹簧体" pitchFamily="33" charset="-122"/>
              <a:cs typeface="Comic Sans MS" panose="030F0702030302020204" charset="0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412240" y="2199005"/>
            <a:ext cx="1004760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buClrTx/>
              <a:buSzTx/>
              <a:buFontTx/>
            </a:pPr>
            <a:r>
              <a:rPr lang="en-US" sz="3200" b="1" dirty="0">
                <a:latin typeface="Comic Sans MS" panose="030F0702030302020204" charset="0"/>
                <a:ea typeface="文鼎弹簧体" pitchFamily="33" charset="-122"/>
                <a:cs typeface="Comic Sans MS" panose="030F0702030302020204" charset="0"/>
              </a:rPr>
              <a:t>5._____ do they write it then?</a:t>
            </a:r>
            <a:endParaRPr lang="en-US" sz="3200" b="1" dirty="0">
              <a:latin typeface="Comic Sans MS" panose="030F0702030302020204" charset="0"/>
              <a:ea typeface="文鼎弹簧体" pitchFamily="33" charset="-122"/>
              <a:cs typeface="Comic Sans MS" panose="030F0702030302020204" charset="0"/>
            </a:endParaRPr>
          </a:p>
          <a:p>
            <a:pPr algn="l">
              <a:buClrTx/>
              <a:buSzTx/>
              <a:buFontTx/>
            </a:pPr>
            <a:r>
              <a:rPr lang="en-US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文鼎弹簧体" pitchFamily="33" charset="-122"/>
                <a:cs typeface="Comic Sans MS" panose="030F0702030302020204" charset="0"/>
              </a:rPr>
              <a:t>They write it then because they don't have to go to school.</a:t>
            </a:r>
            <a:endParaRPr lang="en-US" sz="32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omic Sans MS" panose="030F0702030302020204" charset="0"/>
              <a:ea typeface="文鼎弹簧体" pitchFamily="33" charset="-122"/>
              <a:cs typeface="Comic Sans MS" panose="030F0702030302020204" charset="0"/>
            </a:endParaRPr>
          </a:p>
          <a:p>
            <a:endParaRPr lang="en-US" sz="3200" b="1" dirty="0">
              <a:latin typeface="Comic Sans MS" panose="030F0702030302020204" charset="0"/>
              <a:ea typeface="文鼎弹簧体" pitchFamily="33" charset="-122"/>
              <a:cs typeface="Comic Sans MS" panose="030F0702030302020204" charset="0"/>
            </a:endParaRPr>
          </a:p>
          <a:p>
            <a:r>
              <a:rPr lang="en-US" sz="3200" b="1" dirty="0">
                <a:latin typeface="Comic Sans MS" panose="030F0702030302020204" charset="0"/>
                <a:ea typeface="文鼎弹簧体" pitchFamily="33" charset="-122"/>
                <a:cs typeface="Comic Sans MS" panose="030F0702030302020204" charset="0"/>
              </a:rPr>
              <a:t>6._____ can you see the ezine?</a:t>
            </a:r>
            <a:endParaRPr lang="en-US" sz="3200" b="1" dirty="0">
              <a:latin typeface="Comic Sans MS" panose="030F0702030302020204" charset="0"/>
              <a:ea typeface="文鼎弹簧体" pitchFamily="33" charset="-122"/>
              <a:cs typeface="Comic Sans MS" panose="030F0702030302020204" charset="0"/>
            </a:endParaRPr>
          </a:p>
          <a:p>
            <a:pPr algn="l">
              <a:buClrTx/>
              <a:buSzTx/>
              <a:buFontTx/>
            </a:pPr>
            <a:r>
              <a:rPr lang="en-US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文鼎弹簧体" pitchFamily="33" charset="-122"/>
                <a:cs typeface="Comic Sans MS" panose="030F0702030302020204" charset="0"/>
              </a:rPr>
              <a:t>You can see it on the Internet.</a:t>
            </a:r>
            <a:endParaRPr lang="en-US" sz="32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omic Sans MS" panose="030F0702030302020204" charset="0"/>
              <a:ea typeface="文鼎弹簧体" pitchFamily="33" charset="-122"/>
              <a:cs typeface="Comic Sans MS" panose="030F07020303020202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06930" y="2011045"/>
            <a:ext cx="1132205" cy="61658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Why </a:t>
            </a:r>
            <a:endParaRPr lang="en-US" sz="28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99285" y="4070985"/>
            <a:ext cx="1339850" cy="52641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Where </a:t>
            </a:r>
            <a:endParaRPr lang="en-US" sz="28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76290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76290"/>
  <p:tag name="KSO_WM_UNIT_TYPE" val="a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UNIT_CLEAR" val="0"/>
  <p:tag name="KSO_WM_UNIT_ID" val="custom20176290_1*a*1"/>
  <p:tag name="KSO_WM_UNIT_PRESET_TEXT" val="LEOPARD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76290"/>
  <p:tag name="KSO_WM_UNIT_TYPE" val="a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UNIT_CLEAR" val="0"/>
  <p:tag name="KSO_WM_UNIT_ID" val="custom20176290_1*a*1"/>
  <p:tag name="KSO_WM_UNIT_PRESET_TEXT" val="LEOPARD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76290"/>
  <p:tag name="KSO_WM_UNIT_TYPE" val="a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UNIT_CLEAR" val="0"/>
  <p:tag name="KSO_WM_UNIT_ID" val="custom20176290_1*a*1"/>
  <p:tag name="KSO_WM_UNIT_PRESET_TEXT" val="LEOPARD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76290"/>
  <p:tag name="KSO_WM_UNIT_TYPE" val="a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UNIT_CLEAR" val="0"/>
  <p:tag name="KSO_WM_UNIT_ID" val="custom20176290_1*a*1"/>
  <p:tag name="KSO_WM_UNIT_PRESET_TEXT" val="LEOPARD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76290"/>
  <p:tag name="KSO_WM_UNIT_TYPE" val="a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UNIT_CLEAR" val="0"/>
  <p:tag name="KSO_WM_UNIT_ID" val="custom20176290_1*a*1"/>
  <p:tag name="KSO_WM_UNIT_PRESET_TEXT" val="LEOPARD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76290"/>
  <p:tag name="KSO_WM_UNIT_TYPE" val="a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UNIT_CLEAR" val="0"/>
  <p:tag name="KSO_WM_UNIT_ID" val="custom20176290_1*a*1"/>
  <p:tag name="KSO_WM_UNIT_PRESET_TEXT" val="LEOPARD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76290"/>
  <p:tag name="KSO_WM_UNIT_TYPE" val="a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UNIT_CLEAR" val="0"/>
  <p:tag name="KSO_WM_UNIT_ID" val="custom20176290_1*a*1"/>
  <p:tag name="KSO_WM_UNIT_PRESET_TEXT" val="LEOPARD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76290"/>
  <p:tag name="KSO_WM_UNIT_TYPE" val="a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UNIT_CLEAR" val="0"/>
  <p:tag name="KSO_WM_UNIT_ID" val="custom20176290_1*a*1"/>
  <p:tag name="KSO_WM_UNIT_PRESET_TEXT" val="LEOPARD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76290"/>
  <p:tag name="KSO_WM_UNIT_TYPE" val="a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UNIT_CLEAR" val="0"/>
  <p:tag name="KSO_WM_UNIT_ID" val="custom20176290_1*a*1"/>
  <p:tag name="KSO_WM_UNIT_PRESET_TEXT" val="LEOPARD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76290"/>
  <p:tag name="KSO_WM_UNIT_TYPE" val="a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UNIT_CLEAR" val="0"/>
  <p:tag name="KSO_WM_UNIT_ID" val="custom20176290_1*a*1"/>
  <p:tag name="KSO_WM_UNIT_PRESET_TEXT" val="LEOPARD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76290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76290"/>
  <p:tag name="KSO_WM_UNIT_TYPE" val="a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UNIT_CLEAR" val="0"/>
  <p:tag name="KSO_WM_UNIT_ID" val="custom20176290_1*a*1"/>
  <p:tag name="KSO_WM_UNIT_PRESET_TEXT" val="LEOPARD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76290"/>
  <p:tag name="KSO_WM_UNIT_TYPE" val="a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UNIT_CLEAR" val="0"/>
  <p:tag name="KSO_WM_UNIT_ID" val="custom20176290_1*a*1"/>
  <p:tag name="KSO_WM_UNIT_PRESET_TEXT" val="LEOPARD"/>
</p:tagLst>
</file>

<file path=ppt/tags/tag22.xml><?xml version="1.0" encoding="utf-8"?>
<p:tagLst xmlns:p="http://schemas.openxmlformats.org/presentationml/2006/main">
  <p:tag name="KSO_WM_UNIT_TABLE_BEAUTIFY" val="smartTable{60fac5f0-56cd-49c6-a940-1e1caea81e01}"/>
</p:tagLst>
</file>

<file path=ppt/tags/tag23.xml><?xml version="1.0" encoding="utf-8"?>
<p:tagLst xmlns:p="http://schemas.openxmlformats.org/presentationml/2006/main">
  <p:tag name="KSO_WM_TEMPLATE_THUMBS_INDEX" val="1、4、5、8、12、13、20、26、31、"/>
  <p:tag name="KSO_WM_SLIDE_ID" val="custom20176290_1"/>
  <p:tag name="KSO_WM_TEMPLATE_SUBCATEGORY" val="combine"/>
  <p:tag name="KSO_WM_SLIDE_TYPE" val="title"/>
  <p:tag name="KSO_WM_SLIDE_SUBTYPE" val="defaultBlank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76290"/>
  <p:tag name="KSO_WM_SLIDE_LAYOUT" val="a_b"/>
  <p:tag name="KSO_WM_SLIDE_LAYOUT_CNT" val="1_1"/>
  <p:tag name="KSO_WM_COMBINE_RELATE_SLIDE_ID" val="background30174447_1"/>
  <p:tag name="KSO_WM_DIAGRAM_GROUP_CODE" val="-1"/>
  <p:tag name="KSO_WM_SLIDE_MODEL_TYPE" val="cover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30174447_1"/>
  <p:tag name="KSO_WM_TEMPLATE_CATEGORY" val="custom"/>
  <p:tag name="KSO_WM_TEMPLATE_INDEX" val="20176290"/>
  <p:tag name="KSO_WM_TEMPLATE_SUBCATEGORY" val="combine"/>
  <p:tag name="KSO_WM_TEMPLATE_THUMBS_INDEX" val="1、4、5、8、12、13、20、26、31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76290"/>
  <p:tag name="KSO_WM_UNIT_TYPE" val="a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UNIT_CLEAR" val="0"/>
  <p:tag name="KSO_WM_UNIT_ID" val="custom20176290_1*a*1"/>
  <p:tag name="KSO_WM_UNIT_PRESET_TEXT" val="LEOPARD"/>
</p:tagLst>
</file>

<file path=ppt/tags/tag5.xml><?xml version="1.0" encoding="utf-8"?>
<p:tagLst xmlns:p="http://schemas.openxmlformats.org/presentationml/2006/main">
  <p:tag name="KSO_WM_TEMPLATE_THUMBS_INDEX" val="1、4、5、8、12、13、20、26、31、"/>
  <p:tag name="KSO_WM_SLIDE_ID" val="custom20176290_1"/>
  <p:tag name="KSO_WM_TEMPLATE_SUBCATEGORY" val="combine"/>
  <p:tag name="KSO_WM_SLIDE_TYPE" val="title"/>
  <p:tag name="KSO_WM_SLIDE_SUBTYPE" val="defaultBlank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76290"/>
  <p:tag name="KSO_WM_SLIDE_LAYOUT" val="a_b"/>
  <p:tag name="KSO_WM_SLIDE_LAYOUT_CNT" val="1_1"/>
  <p:tag name="KSO_WM_COMBINE_RELATE_SLIDE_ID" val="background30174447_1"/>
  <p:tag name="KSO_WM_DIAGRAM_GROUP_CODE" val="-1"/>
  <p:tag name="KSO_WM_SLIDE_MODEL_TYPE" val="cover"/>
</p:tagLst>
</file>

<file path=ppt/tags/tag6.xml><?xml version="1.0" encoding="utf-8"?>
<p:tagLst xmlns:p="http://schemas.openxmlformats.org/presentationml/2006/main">
  <p:tag name="KSO_WM_UNIT_PLACING_PICTURE_USER_VIEWPORT" val="{&quot;height&quot;:6770,&quot;width&quot;:15407}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76290"/>
  <p:tag name="KSO_WM_UNIT_TYPE" val="a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UNIT_CLEAR" val="0"/>
  <p:tag name="KSO_WM_UNIT_ID" val="custom20176290_1*a*1"/>
  <p:tag name="KSO_WM_UNIT_PRESET_TEXT" val="LEOPARD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76290"/>
  <p:tag name="KSO_WM_UNIT_TYPE" val="a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UNIT_CLEAR" val="0"/>
  <p:tag name="KSO_WM_UNIT_ID" val="custom20176290_1*a*1"/>
  <p:tag name="KSO_WM_UNIT_PRESET_TEXT" val="LEOPARD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76290"/>
  <p:tag name="KSO_WM_UNIT_TYPE" val="a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UNIT_CLEAR" val="0"/>
  <p:tag name="KSO_WM_UNIT_ID" val="custom20176290_1*a*1"/>
  <p:tag name="KSO_WM_UNIT_PRESET_TEXT" val="LEOPARD"/>
</p:tagLst>
</file>

<file path=ppt/theme/theme1.xml><?xml version="1.0" encoding="utf-8"?>
<a:theme xmlns:a="http://schemas.openxmlformats.org/drawingml/2006/main" name="1_自定义设计方案">
  <a:themeElements>
    <a:clrScheme name="703pm">
      <a:dk1>
        <a:sysClr val="windowText" lastClr="000000"/>
      </a:dk1>
      <a:lt1>
        <a:sysClr val="window" lastClr="FFFFFF"/>
      </a:lt1>
      <a:dk2>
        <a:srgbClr val="385723"/>
      </a:dk2>
      <a:lt2>
        <a:srgbClr val="FFFDF7"/>
      </a:lt2>
      <a:accent1>
        <a:srgbClr val="548235"/>
      </a:accent1>
      <a:accent2>
        <a:srgbClr val="48453E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5112</Words>
  <Application>WPS 演示</Application>
  <PresentationFormat>宽屏</PresentationFormat>
  <Paragraphs>326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Comic Sans MS</vt:lpstr>
      <vt:lpstr>文鼎弹簧体</vt:lpstr>
      <vt:lpstr>楷体</vt:lpstr>
      <vt:lpstr>GWIPA</vt:lpstr>
      <vt:lpstr>Arial Unicode MS</vt:lpstr>
      <vt:lpstr>黑体</vt:lpstr>
      <vt:lpstr>Calibri</vt:lpstr>
      <vt:lpstr>叶根友毛笔行书2.0版</vt:lpstr>
      <vt:lpstr>华文中宋</vt:lpstr>
      <vt:lpstr>1_自定义设计方案</vt:lpstr>
      <vt:lpstr>Start 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Start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she</cp:lastModifiedBy>
  <cp:revision>43</cp:revision>
  <dcterms:created xsi:type="dcterms:W3CDTF">2019-06-19T02:08:00Z</dcterms:created>
  <dcterms:modified xsi:type="dcterms:W3CDTF">2020-09-04T02:04:32Z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