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6" r:id="rId2"/>
    <p:sldId id="469" r:id="rId3"/>
    <p:sldId id="470" r:id="rId4"/>
    <p:sldId id="440" r:id="rId5"/>
    <p:sldId id="445" r:id="rId6"/>
    <p:sldId id="464" r:id="rId7"/>
    <p:sldId id="467" r:id="rId8"/>
    <p:sldId id="468" r:id="rId9"/>
    <p:sldId id="466" r:id="rId10"/>
    <p:sldId id="478" r:id="rId11"/>
    <p:sldId id="311"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84B2"/>
    <a:srgbClr val="F6A9C3"/>
    <a:srgbClr val="85C596"/>
    <a:srgbClr val="92C8B1"/>
    <a:srgbClr val="8AD1C9"/>
    <a:srgbClr val="95C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5" d="100"/>
          <a:sy n="85" d="100"/>
        </p:scale>
        <p:origin x="571"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2020/12/20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2020/12/20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2020/12/20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2020/12/20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2020/12/20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4.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5.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2.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2.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3.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2.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_rels/slide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1.png"/><Relationship Id="rId7" Type="http://schemas.openxmlformats.org/officeDocument/2006/relationships/image" Target="../media/image27.jpe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29.jpe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
          <p:cNvPicPr>
            <a:picLocks noChangeAspect="1"/>
          </p:cNvPicPr>
          <p:nvPr/>
        </p:nvPicPr>
        <p:blipFill>
          <a:blip r:embed="rId3" cstate="print"/>
          <a:stretch>
            <a:fillRect/>
          </a:stretch>
        </p:blipFill>
        <p:spPr>
          <a:xfrm rot="16980000">
            <a:off x="6282055" y="-237490"/>
            <a:ext cx="742315" cy="1105535"/>
          </a:xfrm>
          <a:prstGeom prst="rect">
            <a:avLst/>
          </a:prstGeom>
        </p:spPr>
      </p:pic>
      <p:pic>
        <p:nvPicPr>
          <p:cNvPr id="6" name="图片 5" descr="2"/>
          <p:cNvPicPr>
            <a:picLocks noChangeAspect="1"/>
          </p:cNvPicPr>
          <p:nvPr/>
        </p:nvPicPr>
        <p:blipFill>
          <a:blip r:embed="rId4" cstate="print"/>
          <a:stretch>
            <a:fillRect/>
          </a:stretch>
        </p:blipFill>
        <p:spPr>
          <a:xfrm>
            <a:off x="5969000" y="5984875"/>
            <a:ext cx="794385" cy="1135380"/>
          </a:xfrm>
          <a:prstGeom prst="rect">
            <a:avLst/>
          </a:prstGeom>
        </p:spPr>
      </p:pic>
      <p:pic>
        <p:nvPicPr>
          <p:cNvPr id="7" name="图片 6" descr="3"/>
          <p:cNvPicPr>
            <a:picLocks noChangeAspect="1"/>
          </p:cNvPicPr>
          <p:nvPr/>
        </p:nvPicPr>
        <p:blipFill>
          <a:blip r:embed="rId5"/>
          <a:stretch>
            <a:fillRect/>
          </a:stretch>
        </p:blipFill>
        <p:spPr>
          <a:xfrm rot="2760000">
            <a:off x="-137795" y="2275840"/>
            <a:ext cx="895350" cy="1583055"/>
          </a:xfrm>
          <a:prstGeom prst="rect">
            <a:avLst/>
          </a:prstGeom>
        </p:spPr>
      </p:pic>
      <p:pic>
        <p:nvPicPr>
          <p:cNvPr id="8" name="图片 7" descr="4"/>
          <p:cNvPicPr>
            <a:picLocks noChangeAspect="1"/>
          </p:cNvPicPr>
          <p:nvPr/>
        </p:nvPicPr>
        <p:blipFill>
          <a:blip r:embed="rId6" cstate="print"/>
          <a:stretch>
            <a:fillRect/>
          </a:stretch>
        </p:blipFill>
        <p:spPr>
          <a:xfrm rot="3300000">
            <a:off x="4062730" y="-616585"/>
            <a:ext cx="1720850" cy="1362075"/>
          </a:xfrm>
          <a:prstGeom prst="rect">
            <a:avLst/>
          </a:prstGeom>
        </p:spPr>
      </p:pic>
      <p:pic>
        <p:nvPicPr>
          <p:cNvPr id="9" name="图片 8" descr="5"/>
          <p:cNvPicPr>
            <a:picLocks noChangeAspect="1"/>
          </p:cNvPicPr>
          <p:nvPr/>
        </p:nvPicPr>
        <p:blipFill>
          <a:blip r:embed="rId7" cstate="print"/>
          <a:stretch>
            <a:fillRect/>
          </a:stretch>
        </p:blipFill>
        <p:spPr>
          <a:xfrm rot="2100000">
            <a:off x="711835" y="5739765"/>
            <a:ext cx="1355725" cy="1715135"/>
          </a:xfrm>
          <a:prstGeom prst="rect">
            <a:avLst/>
          </a:prstGeom>
        </p:spPr>
      </p:pic>
      <p:pic>
        <p:nvPicPr>
          <p:cNvPr id="10" name="图片 9" descr="8"/>
          <p:cNvPicPr>
            <a:picLocks noChangeAspect="1"/>
          </p:cNvPicPr>
          <p:nvPr/>
        </p:nvPicPr>
        <p:blipFill>
          <a:blip r:embed="rId8"/>
          <a:stretch>
            <a:fillRect/>
          </a:stretch>
        </p:blipFill>
        <p:spPr>
          <a:xfrm>
            <a:off x="11614150" y="2338705"/>
            <a:ext cx="616585" cy="1701800"/>
          </a:xfrm>
          <a:prstGeom prst="rect">
            <a:avLst/>
          </a:prstGeom>
        </p:spPr>
      </p:pic>
      <p:pic>
        <p:nvPicPr>
          <p:cNvPr id="11" name="图片 10" descr="9"/>
          <p:cNvPicPr>
            <a:picLocks noChangeAspect="1"/>
          </p:cNvPicPr>
          <p:nvPr/>
        </p:nvPicPr>
        <p:blipFill>
          <a:blip r:embed="rId9" cstate="print"/>
          <a:stretch>
            <a:fillRect/>
          </a:stretch>
        </p:blipFill>
        <p:spPr>
          <a:xfrm rot="8580000">
            <a:off x="-828675" y="4124960"/>
            <a:ext cx="1845945" cy="1567815"/>
          </a:xfrm>
          <a:prstGeom prst="rect">
            <a:avLst/>
          </a:prstGeom>
        </p:spPr>
      </p:pic>
      <p:pic>
        <p:nvPicPr>
          <p:cNvPr id="12" name="图片 11" descr="10"/>
          <p:cNvPicPr>
            <a:picLocks noChangeAspect="1"/>
          </p:cNvPicPr>
          <p:nvPr/>
        </p:nvPicPr>
        <p:blipFill>
          <a:blip r:embed="rId10" cstate="print"/>
          <a:stretch>
            <a:fillRect/>
          </a:stretch>
        </p:blipFill>
        <p:spPr>
          <a:xfrm>
            <a:off x="2155190" y="5921375"/>
            <a:ext cx="1225550" cy="1064895"/>
          </a:xfrm>
          <a:prstGeom prst="rect">
            <a:avLst/>
          </a:prstGeom>
        </p:spPr>
      </p:pic>
      <p:pic>
        <p:nvPicPr>
          <p:cNvPr id="13" name="图片 12" descr="11"/>
          <p:cNvPicPr>
            <a:picLocks noChangeAspect="1"/>
          </p:cNvPicPr>
          <p:nvPr/>
        </p:nvPicPr>
        <p:blipFill>
          <a:blip r:embed="rId11" cstate="print"/>
          <a:stretch>
            <a:fillRect/>
          </a:stretch>
        </p:blipFill>
        <p:spPr>
          <a:xfrm>
            <a:off x="4105275" y="6125210"/>
            <a:ext cx="922020" cy="1010920"/>
          </a:xfrm>
          <a:prstGeom prst="rect">
            <a:avLst/>
          </a:prstGeom>
        </p:spPr>
      </p:pic>
      <p:pic>
        <p:nvPicPr>
          <p:cNvPr id="14" name="图片 13" descr="12"/>
          <p:cNvPicPr>
            <a:picLocks noChangeAspect="1"/>
          </p:cNvPicPr>
          <p:nvPr/>
        </p:nvPicPr>
        <p:blipFill>
          <a:blip r:embed="rId12" cstate="print"/>
          <a:stretch>
            <a:fillRect/>
          </a:stretch>
        </p:blipFill>
        <p:spPr>
          <a:xfrm>
            <a:off x="5298440" y="5799455"/>
            <a:ext cx="912495" cy="1809115"/>
          </a:xfrm>
          <a:prstGeom prst="rect">
            <a:avLst/>
          </a:prstGeom>
        </p:spPr>
      </p:pic>
      <p:pic>
        <p:nvPicPr>
          <p:cNvPr id="15" name="图片 14" descr="13"/>
          <p:cNvPicPr>
            <a:picLocks noChangeAspect="1"/>
          </p:cNvPicPr>
          <p:nvPr/>
        </p:nvPicPr>
        <p:blipFill>
          <a:blip r:embed="rId13" cstate="print"/>
          <a:stretch>
            <a:fillRect/>
          </a:stretch>
        </p:blipFill>
        <p:spPr>
          <a:xfrm rot="5820000">
            <a:off x="6337300" y="5573395"/>
            <a:ext cx="1595120" cy="1800860"/>
          </a:xfrm>
          <a:prstGeom prst="rect">
            <a:avLst/>
          </a:prstGeom>
        </p:spPr>
      </p:pic>
      <p:pic>
        <p:nvPicPr>
          <p:cNvPr id="16" name="图片 15" descr="14"/>
          <p:cNvPicPr>
            <a:picLocks noChangeAspect="1"/>
          </p:cNvPicPr>
          <p:nvPr/>
        </p:nvPicPr>
        <p:blipFill>
          <a:blip r:embed="rId14" cstate="print"/>
          <a:stretch>
            <a:fillRect/>
          </a:stretch>
        </p:blipFill>
        <p:spPr>
          <a:xfrm>
            <a:off x="-379730" y="5659120"/>
            <a:ext cx="1053465" cy="1393825"/>
          </a:xfrm>
          <a:prstGeom prst="rect">
            <a:avLst/>
          </a:prstGeom>
        </p:spPr>
      </p:pic>
      <p:pic>
        <p:nvPicPr>
          <p:cNvPr id="17" name="图片 16" descr="6777777"/>
          <p:cNvPicPr>
            <a:picLocks noChangeAspect="1"/>
          </p:cNvPicPr>
          <p:nvPr/>
        </p:nvPicPr>
        <p:blipFill>
          <a:blip r:embed="rId15" cstate="print"/>
          <a:stretch>
            <a:fillRect/>
          </a:stretch>
        </p:blipFill>
        <p:spPr>
          <a:xfrm rot="19560000">
            <a:off x="3199130" y="6327775"/>
            <a:ext cx="927100" cy="594995"/>
          </a:xfrm>
          <a:prstGeom prst="rect">
            <a:avLst/>
          </a:prstGeom>
        </p:spPr>
      </p:pic>
      <p:pic>
        <p:nvPicPr>
          <p:cNvPr id="18" name="图片 17" descr="9"/>
          <p:cNvPicPr>
            <a:picLocks noChangeAspect="1"/>
          </p:cNvPicPr>
          <p:nvPr/>
        </p:nvPicPr>
        <p:blipFill>
          <a:blip r:embed="rId16" cstate="print"/>
          <a:stretch>
            <a:fillRect/>
          </a:stretch>
        </p:blipFill>
        <p:spPr>
          <a:xfrm rot="11040000">
            <a:off x="7610475" y="6158865"/>
            <a:ext cx="1128395" cy="958215"/>
          </a:xfrm>
          <a:prstGeom prst="rect">
            <a:avLst/>
          </a:prstGeom>
        </p:spPr>
      </p:pic>
      <p:pic>
        <p:nvPicPr>
          <p:cNvPr id="19" name="图片 18" descr="11"/>
          <p:cNvPicPr>
            <a:picLocks noChangeAspect="1"/>
          </p:cNvPicPr>
          <p:nvPr/>
        </p:nvPicPr>
        <p:blipFill>
          <a:blip r:embed="rId17" cstate="print"/>
          <a:stretch>
            <a:fillRect/>
          </a:stretch>
        </p:blipFill>
        <p:spPr>
          <a:xfrm rot="3960000">
            <a:off x="8688705" y="6135370"/>
            <a:ext cx="733425" cy="804545"/>
          </a:xfrm>
          <a:prstGeom prst="rect">
            <a:avLst/>
          </a:prstGeom>
        </p:spPr>
      </p:pic>
      <p:pic>
        <p:nvPicPr>
          <p:cNvPr id="20" name="图片 19" descr="12"/>
          <p:cNvPicPr>
            <a:picLocks noChangeAspect="1"/>
          </p:cNvPicPr>
          <p:nvPr/>
        </p:nvPicPr>
        <p:blipFill>
          <a:blip r:embed="rId12" cstate="print"/>
          <a:stretch>
            <a:fillRect/>
          </a:stretch>
        </p:blipFill>
        <p:spPr>
          <a:xfrm rot="5760000">
            <a:off x="9913620" y="5744845"/>
            <a:ext cx="912495" cy="1809115"/>
          </a:xfrm>
          <a:prstGeom prst="rect">
            <a:avLst/>
          </a:prstGeom>
        </p:spPr>
      </p:pic>
      <p:pic>
        <p:nvPicPr>
          <p:cNvPr id="21" name="图片 20" descr="10"/>
          <p:cNvPicPr>
            <a:picLocks noChangeAspect="1"/>
          </p:cNvPicPr>
          <p:nvPr/>
        </p:nvPicPr>
        <p:blipFill>
          <a:blip r:embed="rId10" cstate="print"/>
          <a:stretch>
            <a:fillRect/>
          </a:stretch>
        </p:blipFill>
        <p:spPr>
          <a:xfrm rot="7080000">
            <a:off x="-281940" y="1406525"/>
            <a:ext cx="1225550" cy="1064895"/>
          </a:xfrm>
          <a:prstGeom prst="rect">
            <a:avLst/>
          </a:prstGeom>
        </p:spPr>
      </p:pic>
      <p:pic>
        <p:nvPicPr>
          <p:cNvPr id="22" name="图片 21" descr="9"/>
          <p:cNvPicPr>
            <a:picLocks noChangeAspect="1"/>
          </p:cNvPicPr>
          <p:nvPr/>
        </p:nvPicPr>
        <p:blipFill>
          <a:blip r:embed="rId18" cstate="print"/>
          <a:stretch>
            <a:fillRect/>
          </a:stretch>
        </p:blipFill>
        <p:spPr>
          <a:xfrm rot="16200000">
            <a:off x="-294640" y="-154305"/>
            <a:ext cx="1452245" cy="1233805"/>
          </a:xfrm>
          <a:prstGeom prst="rect">
            <a:avLst/>
          </a:prstGeom>
        </p:spPr>
      </p:pic>
      <p:pic>
        <p:nvPicPr>
          <p:cNvPr id="23" name="图片 22" descr="12"/>
          <p:cNvPicPr>
            <a:picLocks noChangeAspect="1"/>
          </p:cNvPicPr>
          <p:nvPr/>
        </p:nvPicPr>
        <p:blipFill>
          <a:blip r:embed="rId19" cstate="print"/>
          <a:stretch>
            <a:fillRect/>
          </a:stretch>
        </p:blipFill>
        <p:spPr>
          <a:xfrm rot="15840000" flipV="1">
            <a:off x="1383030" y="-810260"/>
            <a:ext cx="1037590" cy="2057400"/>
          </a:xfrm>
          <a:prstGeom prst="rect">
            <a:avLst/>
          </a:prstGeom>
        </p:spPr>
      </p:pic>
      <p:pic>
        <p:nvPicPr>
          <p:cNvPr id="24" name="图片 23" descr="11"/>
          <p:cNvPicPr>
            <a:picLocks noChangeAspect="1"/>
          </p:cNvPicPr>
          <p:nvPr/>
        </p:nvPicPr>
        <p:blipFill>
          <a:blip r:embed="rId11" cstate="print"/>
          <a:stretch>
            <a:fillRect/>
          </a:stretch>
        </p:blipFill>
        <p:spPr>
          <a:xfrm flipV="1">
            <a:off x="3006090" y="-271780"/>
            <a:ext cx="922020" cy="1010920"/>
          </a:xfrm>
          <a:prstGeom prst="rect">
            <a:avLst/>
          </a:prstGeom>
        </p:spPr>
      </p:pic>
      <p:pic>
        <p:nvPicPr>
          <p:cNvPr id="2" name="图片 1" descr="5"/>
          <p:cNvPicPr>
            <a:picLocks noChangeAspect="1"/>
          </p:cNvPicPr>
          <p:nvPr/>
        </p:nvPicPr>
        <p:blipFill>
          <a:blip r:embed="rId7" cstate="print"/>
          <a:stretch>
            <a:fillRect/>
          </a:stretch>
        </p:blipFill>
        <p:spPr>
          <a:xfrm rot="18120000" flipV="1">
            <a:off x="7599045" y="-615315"/>
            <a:ext cx="1355725" cy="1715135"/>
          </a:xfrm>
          <a:prstGeom prst="rect">
            <a:avLst/>
          </a:prstGeom>
        </p:spPr>
      </p:pic>
      <p:pic>
        <p:nvPicPr>
          <p:cNvPr id="3" name="图片 2" descr="14"/>
          <p:cNvPicPr>
            <a:picLocks noChangeAspect="1"/>
          </p:cNvPicPr>
          <p:nvPr/>
        </p:nvPicPr>
        <p:blipFill>
          <a:blip r:embed="rId14" cstate="print"/>
          <a:stretch>
            <a:fillRect/>
          </a:stretch>
        </p:blipFill>
        <p:spPr>
          <a:xfrm flipH="1" flipV="1">
            <a:off x="9184005" y="-361315"/>
            <a:ext cx="1053465" cy="1393825"/>
          </a:xfrm>
          <a:prstGeom prst="rect">
            <a:avLst/>
          </a:prstGeom>
        </p:spPr>
      </p:pic>
      <p:pic>
        <p:nvPicPr>
          <p:cNvPr id="25" name="图片 24" descr="6777777"/>
          <p:cNvPicPr>
            <a:picLocks noChangeAspect="1"/>
          </p:cNvPicPr>
          <p:nvPr/>
        </p:nvPicPr>
        <p:blipFill>
          <a:blip r:embed="rId20" cstate="print"/>
          <a:stretch>
            <a:fillRect/>
          </a:stretch>
        </p:blipFill>
        <p:spPr>
          <a:xfrm rot="480000" flipV="1">
            <a:off x="9984740" y="60960"/>
            <a:ext cx="732155" cy="469900"/>
          </a:xfrm>
          <a:prstGeom prst="rect">
            <a:avLst/>
          </a:prstGeom>
        </p:spPr>
      </p:pic>
      <p:pic>
        <p:nvPicPr>
          <p:cNvPr id="26" name="图片 25" descr="9"/>
          <p:cNvPicPr>
            <a:picLocks noChangeAspect="1"/>
          </p:cNvPicPr>
          <p:nvPr/>
        </p:nvPicPr>
        <p:blipFill>
          <a:blip r:embed="rId16" cstate="print"/>
          <a:stretch>
            <a:fillRect/>
          </a:stretch>
        </p:blipFill>
        <p:spPr>
          <a:xfrm rot="540000">
            <a:off x="10944225" y="-224155"/>
            <a:ext cx="1128395" cy="958215"/>
          </a:xfrm>
          <a:prstGeom prst="rect">
            <a:avLst/>
          </a:prstGeom>
        </p:spPr>
      </p:pic>
      <p:pic>
        <p:nvPicPr>
          <p:cNvPr id="27" name="图片 26" descr="13"/>
          <p:cNvPicPr>
            <a:picLocks noChangeAspect="1"/>
          </p:cNvPicPr>
          <p:nvPr/>
        </p:nvPicPr>
        <p:blipFill>
          <a:blip r:embed="rId21" cstate="print"/>
          <a:stretch>
            <a:fillRect/>
          </a:stretch>
        </p:blipFill>
        <p:spPr>
          <a:xfrm rot="19020000">
            <a:off x="11271885" y="455930"/>
            <a:ext cx="1308735" cy="1447165"/>
          </a:xfrm>
          <a:prstGeom prst="rect">
            <a:avLst/>
          </a:prstGeom>
        </p:spPr>
      </p:pic>
      <p:pic>
        <p:nvPicPr>
          <p:cNvPr id="28" name="图片 27" descr="1"/>
          <p:cNvPicPr>
            <a:picLocks noChangeAspect="1"/>
          </p:cNvPicPr>
          <p:nvPr/>
        </p:nvPicPr>
        <p:blipFill>
          <a:blip r:embed="rId3" cstate="print"/>
          <a:stretch>
            <a:fillRect/>
          </a:stretch>
        </p:blipFill>
        <p:spPr>
          <a:xfrm rot="19380000">
            <a:off x="11454765" y="1311910"/>
            <a:ext cx="742315" cy="1105535"/>
          </a:xfrm>
          <a:prstGeom prst="rect">
            <a:avLst/>
          </a:prstGeom>
        </p:spPr>
      </p:pic>
      <p:pic>
        <p:nvPicPr>
          <p:cNvPr id="29" name="图片 28" descr="9"/>
          <p:cNvPicPr>
            <a:picLocks noChangeAspect="1"/>
          </p:cNvPicPr>
          <p:nvPr/>
        </p:nvPicPr>
        <p:blipFill>
          <a:blip r:embed="rId22" cstate="print"/>
          <a:stretch>
            <a:fillRect/>
          </a:stretch>
        </p:blipFill>
        <p:spPr>
          <a:xfrm rot="13020000" flipH="1">
            <a:off x="11447145" y="4992370"/>
            <a:ext cx="1399540" cy="1188720"/>
          </a:xfrm>
          <a:prstGeom prst="rect">
            <a:avLst/>
          </a:prstGeom>
        </p:spPr>
      </p:pic>
      <p:pic>
        <p:nvPicPr>
          <p:cNvPr id="31" name="图片 30" descr="11"/>
          <p:cNvPicPr>
            <a:picLocks noChangeAspect="1"/>
          </p:cNvPicPr>
          <p:nvPr/>
        </p:nvPicPr>
        <p:blipFill>
          <a:blip r:embed="rId17" cstate="print"/>
          <a:stretch>
            <a:fillRect/>
          </a:stretch>
        </p:blipFill>
        <p:spPr>
          <a:xfrm rot="19740000">
            <a:off x="11409045" y="4059555"/>
            <a:ext cx="733425" cy="804545"/>
          </a:xfrm>
          <a:prstGeom prst="rect">
            <a:avLst/>
          </a:prstGeom>
        </p:spPr>
      </p:pic>
      <p:pic>
        <p:nvPicPr>
          <p:cNvPr id="32" name="图片 31" descr="4"/>
          <p:cNvPicPr>
            <a:picLocks noChangeAspect="1"/>
          </p:cNvPicPr>
          <p:nvPr/>
        </p:nvPicPr>
        <p:blipFill>
          <a:blip r:embed="rId6" cstate="print"/>
          <a:stretch>
            <a:fillRect/>
          </a:stretch>
        </p:blipFill>
        <p:spPr>
          <a:xfrm rot="16200000">
            <a:off x="10851515" y="6103620"/>
            <a:ext cx="1720850" cy="1362075"/>
          </a:xfrm>
          <a:prstGeom prst="rect">
            <a:avLst/>
          </a:prstGeom>
        </p:spPr>
      </p:pic>
      <p:sp>
        <p:nvSpPr>
          <p:cNvPr id="4" name="TextBox 3"/>
          <p:cNvSpPr txBox="1"/>
          <p:nvPr/>
        </p:nvSpPr>
        <p:spPr>
          <a:xfrm>
            <a:off x="1770380" y="2154555"/>
            <a:ext cx="8467090" cy="2122805"/>
          </a:xfrm>
          <a:prstGeom prst="rect">
            <a:avLst/>
          </a:prstGeom>
          <a:noFill/>
        </p:spPr>
        <p:txBody>
          <a:bodyPr wrap="square" rtlCol="0">
            <a:spAutoFit/>
          </a:bodyPr>
          <a:lstStyle/>
          <a:p>
            <a:pPr algn="ctr"/>
            <a:r>
              <a:rPr lang="zh-CN" altLang="en-US" sz="6600" b="1" dirty="0" smtClean="0">
                <a:latin typeface="黑体" panose="02010609060101010101" pitchFamily="49" charset="-122"/>
                <a:ea typeface="黑体" panose="02010609060101010101" pitchFamily="49" charset="-122"/>
              </a:rPr>
              <a:t>六年级上公立校</a:t>
            </a:r>
            <a:endParaRPr lang="en-US" altLang="zh-CN" sz="6600" b="1" dirty="0" smtClean="0">
              <a:latin typeface="黑体" panose="02010609060101010101" pitchFamily="49" charset="-122"/>
              <a:ea typeface="黑体" panose="02010609060101010101" pitchFamily="49" charset="-122"/>
            </a:endParaRPr>
          </a:p>
          <a:p>
            <a:pPr algn="ctr"/>
            <a:r>
              <a:rPr lang="en-US" altLang="zh-CN" sz="6600" b="1" i="1" dirty="0" smtClean="0">
                <a:latin typeface="Georgia" panose="02040502050405020303" pitchFamily="18" charset="0"/>
              </a:rPr>
              <a:t>Revision 3</a:t>
            </a:r>
            <a:endParaRPr lang="zh-CN" altLang="en-US" sz="6600" b="1" i="1" dirty="0">
              <a:latin typeface="Georgia" panose="02040502050405020303" pitchFamily="18" charset="0"/>
            </a:endParaRPr>
          </a:p>
        </p:txBody>
      </p:sp>
      <p:pic>
        <p:nvPicPr>
          <p:cNvPr id="30" name="图片 29" descr="大桥教育.png"/>
          <p:cNvPicPr>
            <a:picLocks noChangeAspect="1"/>
          </p:cNvPicPr>
          <p:nvPr/>
        </p:nvPicPr>
        <p:blipFill>
          <a:blip r:embed="rId23"/>
          <a:stretch>
            <a:fillRect/>
          </a:stretch>
        </p:blipFill>
        <p:spPr>
          <a:xfrm>
            <a:off x="10091223" y="60325"/>
            <a:ext cx="2100777" cy="58083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
          <p:cNvPicPr>
            <a:picLocks noChangeAspect="1"/>
          </p:cNvPicPr>
          <p:nvPr/>
        </p:nvPicPr>
        <p:blipFill>
          <a:blip r:embed="rId3" cstate="print"/>
          <a:stretch>
            <a:fillRect/>
          </a:stretch>
        </p:blipFill>
        <p:spPr>
          <a:xfrm rot="16980000">
            <a:off x="6282055" y="-237490"/>
            <a:ext cx="742315" cy="1105535"/>
          </a:xfrm>
          <a:prstGeom prst="rect">
            <a:avLst/>
          </a:prstGeom>
        </p:spPr>
      </p:pic>
      <p:pic>
        <p:nvPicPr>
          <p:cNvPr id="6" name="图片 5" descr="2"/>
          <p:cNvPicPr>
            <a:picLocks noChangeAspect="1"/>
          </p:cNvPicPr>
          <p:nvPr/>
        </p:nvPicPr>
        <p:blipFill>
          <a:blip r:embed="rId4" cstate="print"/>
          <a:stretch>
            <a:fillRect/>
          </a:stretch>
        </p:blipFill>
        <p:spPr>
          <a:xfrm>
            <a:off x="5969000" y="5984875"/>
            <a:ext cx="794385" cy="1135380"/>
          </a:xfrm>
          <a:prstGeom prst="rect">
            <a:avLst/>
          </a:prstGeom>
        </p:spPr>
      </p:pic>
      <p:pic>
        <p:nvPicPr>
          <p:cNvPr id="7" name="图片 6" descr="3"/>
          <p:cNvPicPr>
            <a:picLocks noChangeAspect="1"/>
          </p:cNvPicPr>
          <p:nvPr/>
        </p:nvPicPr>
        <p:blipFill>
          <a:blip r:embed="rId5"/>
          <a:stretch>
            <a:fillRect/>
          </a:stretch>
        </p:blipFill>
        <p:spPr>
          <a:xfrm rot="2760000">
            <a:off x="-137795" y="2275840"/>
            <a:ext cx="895350" cy="1583055"/>
          </a:xfrm>
          <a:prstGeom prst="rect">
            <a:avLst/>
          </a:prstGeom>
        </p:spPr>
      </p:pic>
      <p:pic>
        <p:nvPicPr>
          <p:cNvPr id="8" name="图片 7" descr="4"/>
          <p:cNvPicPr>
            <a:picLocks noChangeAspect="1"/>
          </p:cNvPicPr>
          <p:nvPr/>
        </p:nvPicPr>
        <p:blipFill>
          <a:blip r:embed="rId6" cstate="print"/>
          <a:stretch>
            <a:fillRect/>
          </a:stretch>
        </p:blipFill>
        <p:spPr>
          <a:xfrm rot="3300000">
            <a:off x="4062730" y="-616585"/>
            <a:ext cx="1720850" cy="1362075"/>
          </a:xfrm>
          <a:prstGeom prst="rect">
            <a:avLst/>
          </a:prstGeom>
        </p:spPr>
      </p:pic>
      <p:pic>
        <p:nvPicPr>
          <p:cNvPr id="9" name="图片 8" descr="5"/>
          <p:cNvPicPr>
            <a:picLocks noChangeAspect="1"/>
          </p:cNvPicPr>
          <p:nvPr/>
        </p:nvPicPr>
        <p:blipFill>
          <a:blip r:embed="rId7" cstate="print"/>
          <a:stretch>
            <a:fillRect/>
          </a:stretch>
        </p:blipFill>
        <p:spPr>
          <a:xfrm rot="2100000">
            <a:off x="711835" y="5739765"/>
            <a:ext cx="1355725" cy="1715135"/>
          </a:xfrm>
          <a:prstGeom prst="rect">
            <a:avLst/>
          </a:prstGeom>
        </p:spPr>
      </p:pic>
      <p:pic>
        <p:nvPicPr>
          <p:cNvPr id="10" name="图片 9" descr="8"/>
          <p:cNvPicPr>
            <a:picLocks noChangeAspect="1"/>
          </p:cNvPicPr>
          <p:nvPr/>
        </p:nvPicPr>
        <p:blipFill>
          <a:blip r:embed="rId8"/>
          <a:stretch>
            <a:fillRect/>
          </a:stretch>
        </p:blipFill>
        <p:spPr>
          <a:xfrm>
            <a:off x="11614150" y="2338705"/>
            <a:ext cx="616585" cy="1701800"/>
          </a:xfrm>
          <a:prstGeom prst="rect">
            <a:avLst/>
          </a:prstGeom>
        </p:spPr>
      </p:pic>
      <p:pic>
        <p:nvPicPr>
          <p:cNvPr id="11" name="图片 10" descr="9"/>
          <p:cNvPicPr>
            <a:picLocks noChangeAspect="1"/>
          </p:cNvPicPr>
          <p:nvPr/>
        </p:nvPicPr>
        <p:blipFill>
          <a:blip r:embed="rId9" cstate="print"/>
          <a:stretch>
            <a:fillRect/>
          </a:stretch>
        </p:blipFill>
        <p:spPr>
          <a:xfrm rot="8580000">
            <a:off x="-828675" y="4124960"/>
            <a:ext cx="1845945" cy="1567815"/>
          </a:xfrm>
          <a:prstGeom prst="rect">
            <a:avLst/>
          </a:prstGeom>
        </p:spPr>
      </p:pic>
      <p:pic>
        <p:nvPicPr>
          <p:cNvPr id="12" name="图片 11" descr="10"/>
          <p:cNvPicPr>
            <a:picLocks noChangeAspect="1"/>
          </p:cNvPicPr>
          <p:nvPr/>
        </p:nvPicPr>
        <p:blipFill>
          <a:blip r:embed="rId10" cstate="print"/>
          <a:stretch>
            <a:fillRect/>
          </a:stretch>
        </p:blipFill>
        <p:spPr>
          <a:xfrm>
            <a:off x="2155190" y="5921375"/>
            <a:ext cx="1225550" cy="1064895"/>
          </a:xfrm>
          <a:prstGeom prst="rect">
            <a:avLst/>
          </a:prstGeom>
        </p:spPr>
      </p:pic>
      <p:pic>
        <p:nvPicPr>
          <p:cNvPr id="13" name="图片 12" descr="11"/>
          <p:cNvPicPr>
            <a:picLocks noChangeAspect="1"/>
          </p:cNvPicPr>
          <p:nvPr/>
        </p:nvPicPr>
        <p:blipFill>
          <a:blip r:embed="rId11" cstate="print"/>
          <a:stretch>
            <a:fillRect/>
          </a:stretch>
        </p:blipFill>
        <p:spPr>
          <a:xfrm>
            <a:off x="4105275" y="6125210"/>
            <a:ext cx="922020" cy="1010920"/>
          </a:xfrm>
          <a:prstGeom prst="rect">
            <a:avLst/>
          </a:prstGeom>
        </p:spPr>
      </p:pic>
      <p:pic>
        <p:nvPicPr>
          <p:cNvPr id="14" name="图片 13" descr="12"/>
          <p:cNvPicPr>
            <a:picLocks noChangeAspect="1"/>
          </p:cNvPicPr>
          <p:nvPr/>
        </p:nvPicPr>
        <p:blipFill>
          <a:blip r:embed="rId12" cstate="print"/>
          <a:stretch>
            <a:fillRect/>
          </a:stretch>
        </p:blipFill>
        <p:spPr>
          <a:xfrm>
            <a:off x="5298440" y="5799455"/>
            <a:ext cx="912495" cy="1809115"/>
          </a:xfrm>
          <a:prstGeom prst="rect">
            <a:avLst/>
          </a:prstGeom>
        </p:spPr>
      </p:pic>
      <p:pic>
        <p:nvPicPr>
          <p:cNvPr id="15" name="图片 14" descr="13"/>
          <p:cNvPicPr>
            <a:picLocks noChangeAspect="1"/>
          </p:cNvPicPr>
          <p:nvPr/>
        </p:nvPicPr>
        <p:blipFill>
          <a:blip r:embed="rId13" cstate="print"/>
          <a:stretch>
            <a:fillRect/>
          </a:stretch>
        </p:blipFill>
        <p:spPr>
          <a:xfrm rot="5820000">
            <a:off x="6337300" y="5573395"/>
            <a:ext cx="1595120" cy="1800860"/>
          </a:xfrm>
          <a:prstGeom prst="rect">
            <a:avLst/>
          </a:prstGeom>
        </p:spPr>
      </p:pic>
      <p:pic>
        <p:nvPicPr>
          <p:cNvPr id="16" name="图片 15" descr="14"/>
          <p:cNvPicPr>
            <a:picLocks noChangeAspect="1"/>
          </p:cNvPicPr>
          <p:nvPr/>
        </p:nvPicPr>
        <p:blipFill>
          <a:blip r:embed="rId14" cstate="print"/>
          <a:stretch>
            <a:fillRect/>
          </a:stretch>
        </p:blipFill>
        <p:spPr>
          <a:xfrm>
            <a:off x="-379730" y="5659120"/>
            <a:ext cx="1053465" cy="1393825"/>
          </a:xfrm>
          <a:prstGeom prst="rect">
            <a:avLst/>
          </a:prstGeom>
        </p:spPr>
      </p:pic>
      <p:pic>
        <p:nvPicPr>
          <p:cNvPr id="17" name="图片 16" descr="6777777"/>
          <p:cNvPicPr>
            <a:picLocks noChangeAspect="1"/>
          </p:cNvPicPr>
          <p:nvPr/>
        </p:nvPicPr>
        <p:blipFill>
          <a:blip r:embed="rId15" cstate="print"/>
          <a:stretch>
            <a:fillRect/>
          </a:stretch>
        </p:blipFill>
        <p:spPr>
          <a:xfrm rot="19560000">
            <a:off x="3199130" y="6327775"/>
            <a:ext cx="927100" cy="594995"/>
          </a:xfrm>
          <a:prstGeom prst="rect">
            <a:avLst/>
          </a:prstGeom>
        </p:spPr>
      </p:pic>
      <p:pic>
        <p:nvPicPr>
          <p:cNvPr id="18" name="图片 17" descr="9"/>
          <p:cNvPicPr>
            <a:picLocks noChangeAspect="1"/>
          </p:cNvPicPr>
          <p:nvPr/>
        </p:nvPicPr>
        <p:blipFill>
          <a:blip r:embed="rId16" cstate="print"/>
          <a:stretch>
            <a:fillRect/>
          </a:stretch>
        </p:blipFill>
        <p:spPr>
          <a:xfrm rot="11040000">
            <a:off x="7610475" y="6158865"/>
            <a:ext cx="1128395" cy="958215"/>
          </a:xfrm>
          <a:prstGeom prst="rect">
            <a:avLst/>
          </a:prstGeom>
        </p:spPr>
      </p:pic>
      <p:pic>
        <p:nvPicPr>
          <p:cNvPr id="19" name="图片 18" descr="11"/>
          <p:cNvPicPr>
            <a:picLocks noChangeAspect="1"/>
          </p:cNvPicPr>
          <p:nvPr/>
        </p:nvPicPr>
        <p:blipFill>
          <a:blip r:embed="rId17" cstate="print"/>
          <a:stretch>
            <a:fillRect/>
          </a:stretch>
        </p:blipFill>
        <p:spPr>
          <a:xfrm rot="3960000">
            <a:off x="8688705" y="6135370"/>
            <a:ext cx="733425" cy="804545"/>
          </a:xfrm>
          <a:prstGeom prst="rect">
            <a:avLst/>
          </a:prstGeom>
        </p:spPr>
      </p:pic>
      <p:pic>
        <p:nvPicPr>
          <p:cNvPr id="20" name="图片 19" descr="12"/>
          <p:cNvPicPr>
            <a:picLocks noChangeAspect="1"/>
          </p:cNvPicPr>
          <p:nvPr/>
        </p:nvPicPr>
        <p:blipFill>
          <a:blip r:embed="rId12" cstate="print"/>
          <a:stretch>
            <a:fillRect/>
          </a:stretch>
        </p:blipFill>
        <p:spPr>
          <a:xfrm rot="5760000">
            <a:off x="9913620" y="5744845"/>
            <a:ext cx="912495" cy="1809115"/>
          </a:xfrm>
          <a:prstGeom prst="rect">
            <a:avLst/>
          </a:prstGeom>
        </p:spPr>
      </p:pic>
      <p:pic>
        <p:nvPicPr>
          <p:cNvPr id="21" name="图片 20" descr="10"/>
          <p:cNvPicPr>
            <a:picLocks noChangeAspect="1"/>
          </p:cNvPicPr>
          <p:nvPr/>
        </p:nvPicPr>
        <p:blipFill>
          <a:blip r:embed="rId10" cstate="print"/>
          <a:stretch>
            <a:fillRect/>
          </a:stretch>
        </p:blipFill>
        <p:spPr>
          <a:xfrm rot="7080000">
            <a:off x="-281940" y="1406525"/>
            <a:ext cx="1225550" cy="1064895"/>
          </a:xfrm>
          <a:prstGeom prst="rect">
            <a:avLst/>
          </a:prstGeom>
        </p:spPr>
      </p:pic>
      <p:pic>
        <p:nvPicPr>
          <p:cNvPr id="22" name="图片 21" descr="9"/>
          <p:cNvPicPr>
            <a:picLocks noChangeAspect="1"/>
          </p:cNvPicPr>
          <p:nvPr/>
        </p:nvPicPr>
        <p:blipFill>
          <a:blip r:embed="rId18" cstate="print"/>
          <a:stretch>
            <a:fillRect/>
          </a:stretch>
        </p:blipFill>
        <p:spPr>
          <a:xfrm rot="16200000">
            <a:off x="-294640" y="-154305"/>
            <a:ext cx="1452245" cy="1233805"/>
          </a:xfrm>
          <a:prstGeom prst="rect">
            <a:avLst/>
          </a:prstGeom>
        </p:spPr>
      </p:pic>
      <p:pic>
        <p:nvPicPr>
          <p:cNvPr id="23" name="图片 22" descr="12"/>
          <p:cNvPicPr>
            <a:picLocks noChangeAspect="1"/>
          </p:cNvPicPr>
          <p:nvPr/>
        </p:nvPicPr>
        <p:blipFill>
          <a:blip r:embed="rId19" cstate="print"/>
          <a:stretch>
            <a:fillRect/>
          </a:stretch>
        </p:blipFill>
        <p:spPr>
          <a:xfrm rot="15840000" flipV="1">
            <a:off x="1383030" y="-810260"/>
            <a:ext cx="1037590" cy="2057400"/>
          </a:xfrm>
          <a:prstGeom prst="rect">
            <a:avLst/>
          </a:prstGeom>
        </p:spPr>
      </p:pic>
      <p:pic>
        <p:nvPicPr>
          <p:cNvPr id="24" name="图片 23" descr="11"/>
          <p:cNvPicPr>
            <a:picLocks noChangeAspect="1"/>
          </p:cNvPicPr>
          <p:nvPr/>
        </p:nvPicPr>
        <p:blipFill>
          <a:blip r:embed="rId11" cstate="print"/>
          <a:stretch>
            <a:fillRect/>
          </a:stretch>
        </p:blipFill>
        <p:spPr>
          <a:xfrm flipV="1">
            <a:off x="3006090" y="-271780"/>
            <a:ext cx="922020" cy="1010920"/>
          </a:xfrm>
          <a:prstGeom prst="rect">
            <a:avLst/>
          </a:prstGeom>
        </p:spPr>
      </p:pic>
      <p:pic>
        <p:nvPicPr>
          <p:cNvPr id="2" name="图片 1" descr="5"/>
          <p:cNvPicPr>
            <a:picLocks noChangeAspect="1"/>
          </p:cNvPicPr>
          <p:nvPr/>
        </p:nvPicPr>
        <p:blipFill>
          <a:blip r:embed="rId7" cstate="print"/>
          <a:stretch>
            <a:fillRect/>
          </a:stretch>
        </p:blipFill>
        <p:spPr>
          <a:xfrm rot="18120000" flipV="1">
            <a:off x="7599045" y="-615315"/>
            <a:ext cx="1355725" cy="1715135"/>
          </a:xfrm>
          <a:prstGeom prst="rect">
            <a:avLst/>
          </a:prstGeom>
        </p:spPr>
      </p:pic>
      <p:pic>
        <p:nvPicPr>
          <p:cNvPr id="3" name="图片 2" descr="14"/>
          <p:cNvPicPr>
            <a:picLocks noChangeAspect="1"/>
          </p:cNvPicPr>
          <p:nvPr/>
        </p:nvPicPr>
        <p:blipFill>
          <a:blip r:embed="rId14" cstate="print"/>
          <a:stretch>
            <a:fillRect/>
          </a:stretch>
        </p:blipFill>
        <p:spPr>
          <a:xfrm flipH="1" flipV="1">
            <a:off x="9184005" y="-361315"/>
            <a:ext cx="1053465" cy="1393825"/>
          </a:xfrm>
          <a:prstGeom prst="rect">
            <a:avLst/>
          </a:prstGeom>
        </p:spPr>
      </p:pic>
      <p:pic>
        <p:nvPicPr>
          <p:cNvPr id="25" name="图片 24" descr="6777777"/>
          <p:cNvPicPr>
            <a:picLocks noChangeAspect="1"/>
          </p:cNvPicPr>
          <p:nvPr/>
        </p:nvPicPr>
        <p:blipFill>
          <a:blip r:embed="rId20" cstate="print"/>
          <a:stretch>
            <a:fillRect/>
          </a:stretch>
        </p:blipFill>
        <p:spPr>
          <a:xfrm rot="480000" flipV="1">
            <a:off x="9984740" y="60960"/>
            <a:ext cx="732155" cy="469900"/>
          </a:xfrm>
          <a:prstGeom prst="rect">
            <a:avLst/>
          </a:prstGeom>
        </p:spPr>
      </p:pic>
      <p:pic>
        <p:nvPicPr>
          <p:cNvPr id="26" name="图片 25" descr="9"/>
          <p:cNvPicPr>
            <a:picLocks noChangeAspect="1"/>
          </p:cNvPicPr>
          <p:nvPr/>
        </p:nvPicPr>
        <p:blipFill>
          <a:blip r:embed="rId16" cstate="print"/>
          <a:stretch>
            <a:fillRect/>
          </a:stretch>
        </p:blipFill>
        <p:spPr>
          <a:xfrm rot="540000">
            <a:off x="10944225" y="-224155"/>
            <a:ext cx="1128395" cy="958215"/>
          </a:xfrm>
          <a:prstGeom prst="rect">
            <a:avLst/>
          </a:prstGeom>
        </p:spPr>
      </p:pic>
      <p:pic>
        <p:nvPicPr>
          <p:cNvPr id="27" name="图片 26" descr="13"/>
          <p:cNvPicPr>
            <a:picLocks noChangeAspect="1"/>
          </p:cNvPicPr>
          <p:nvPr/>
        </p:nvPicPr>
        <p:blipFill>
          <a:blip r:embed="rId21" cstate="print"/>
          <a:stretch>
            <a:fillRect/>
          </a:stretch>
        </p:blipFill>
        <p:spPr>
          <a:xfrm rot="19020000">
            <a:off x="11271885" y="455930"/>
            <a:ext cx="1308735" cy="1447165"/>
          </a:xfrm>
          <a:prstGeom prst="rect">
            <a:avLst/>
          </a:prstGeom>
        </p:spPr>
      </p:pic>
      <p:pic>
        <p:nvPicPr>
          <p:cNvPr id="28" name="图片 27" descr="1"/>
          <p:cNvPicPr>
            <a:picLocks noChangeAspect="1"/>
          </p:cNvPicPr>
          <p:nvPr/>
        </p:nvPicPr>
        <p:blipFill>
          <a:blip r:embed="rId3" cstate="print"/>
          <a:stretch>
            <a:fillRect/>
          </a:stretch>
        </p:blipFill>
        <p:spPr>
          <a:xfrm rot="19380000">
            <a:off x="11454765" y="1311910"/>
            <a:ext cx="742315" cy="1105535"/>
          </a:xfrm>
          <a:prstGeom prst="rect">
            <a:avLst/>
          </a:prstGeom>
        </p:spPr>
      </p:pic>
      <p:pic>
        <p:nvPicPr>
          <p:cNvPr id="29" name="图片 28" descr="9"/>
          <p:cNvPicPr>
            <a:picLocks noChangeAspect="1"/>
          </p:cNvPicPr>
          <p:nvPr/>
        </p:nvPicPr>
        <p:blipFill>
          <a:blip r:embed="rId22" cstate="print"/>
          <a:stretch>
            <a:fillRect/>
          </a:stretch>
        </p:blipFill>
        <p:spPr>
          <a:xfrm rot="13020000" flipH="1">
            <a:off x="11447145" y="4992370"/>
            <a:ext cx="1399540" cy="1188720"/>
          </a:xfrm>
          <a:prstGeom prst="rect">
            <a:avLst/>
          </a:prstGeom>
        </p:spPr>
      </p:pic>
      <p:pic>
        <p:nvPicPr>
          <p:cNvPr id="31" name="图片 30" descr="11"/>
          <p:cNvPicPr>
            <a:picLocks noChangeAspect="1"/>
          </p:cNvPicPr>
          <p:nvPr/>
        </p:nvPicPr>
        <p:blipFill>
          <a:blip r:embed="rId17" cstate="print"/>
          <a:stretch>
            <a:fillRect/>
          </a:stretch>
        </p:blipFill>
        <p:spPr>
          <a:xfrm rot="19740000">
            <a:off x="11409045" y="4059555"/>
            <a:ext cx="733425" cy="804545"/>
          </a:xfrm>
          <a:prstGeom prst="rect">
            <a:avLst/>
          </a:prstGeom>
        </p:spPr>
      </p:pic>
      <p:pic>
        <p:nvPicPr>
          <p:cNvPr id="32" name="图片 31" descr="4"/>
          <p:cNvPicPr>
            <a:picLocks noChangeAspect="1"/>
          </p:cNvPicPr>
          <p:nvPr/>
        </p:nvPicPr>
        <p:blipFill>
          <a:blip r:embed="rId6" cstate="print"/>
          <a:stretch>
            <a:fillRect/>
          </a:stretch>
        </p:blipFill>
        <p:spPr>
          <a:xfrm rot="16200000">
            <a:off x="10851515" y="6103620"/>
            <a:ext cx="1720850" cy="1362075"/>
          </a:xfrm>
          <a:prstGeom prst="rect">
            <a:avLst/>
          </a:prstGeom>
        </p:spPr>
      </p:pic>
      <p:pic>
        <p:nvPicPr>
          <p:cNvPr id="30" name="图片 29" descr="大桥教育.png"/>
          <p:cNvPicPr>
            <a:picLocks noChangeAspect="1"/>
          </p:cNvPicPr>
          <p:nvPr/>
        </p:nvPicPr>
        <p:blipFill>
          <a:blip r:embed="rId23"/>
          <a:stretch>
            <a:fillRect/>
          </a:stretch>
        </p:blipFill>
        <p:spPr>
          <a:xfrm>
            <a:off x="10091223" y="60325"/>
            <a:ext cx="2100777" cy="580835"/>
          </a:xfrm>
          <a:prstGeom prst="rect">
            <a:avLst/>
          </a:prstGeom>
        </p:spPr>
      </p:pic>
      <p:graphicFrame>
        <p:nvGraphicFramePr>
          <p:cNvPr id="4" name="表格 3"/>
          <p:cNvGraphicFramePr/>
          <p:nvPr/>
        </p:nvGraphicFramePr>
        <p:xfrm>
          <a:off x="673735" y="578485"/>
          <a:ext cx="11061700" cy="6038850"/>
        </p:xfrm>
        <a:graphic>
          <a:graphicData uri="http://schemas.openxmlformats.org/drawingml/2006/table">
            <a:tbl>
              <a:tblPr firstRow="1" bandRow="1">
                <a:tableStyleId>{5940675A-B579-460E-94D1-54222C63F5DA}</a:tableStyleId>
              </a:tblPr>
              <a:tblGrid>
                <a:gridCol w="5529580">
                  <a:extLst>
                    <a:ext uri="{9D8B030D-6E8A-4147-A177-3AD203B41FA5}">
                      <a16:colId xmlns:a16="http://schemas.microsoft.com/office/drawing/2014/main" val="20000"/>
                    </a:ext>
                  </a:extLst>
                </a:gridCol>
                <a:gridCol w="5532120">
                  <a:extLst>
                    <a:ext uri="{9D8B030D-6E8A-4147-A177-3AD203B41FA5}">
                      <a16:colId xmlns:a16="http://schemas.microsoft.com/office/drawing/2014/main" val="20001"/>
                    </a:ext>
                  </a:extLst>
                </a:gridCol>
              </a:tblGrid>
              <a:tr h="6038850">
                <a:tc>
                  <a:txBody>
                    <a:bodyPr/>
                    <a:lstStyle/>
                    <a:p>
                      <a:pPr indent="0">
                        <a:buNone/>
                      </a:pPr>
                      <a:r>
                        <a:rPr lang="en-US" sz="2400" b="1">
                          <a:latin typeface="华文宋体" panose="02010600040101010101" charset="-122"/>
                          <a:ea typeface="华文宋体" panose="02010600040101010101" charset="-122"/>
                          <a:cs typeface="华文宋体" panose="02010600040101010101" charset="-122"/>
                        </a:rPr>
                        <a:t>范文：	</a:t>
                      </a:r>
                      <a:endParaRPr lang="en-US" sz="2000" b="1" i="1">
                        <a:latin typeface="Georgia" panose="02040502050405020303" pitchFamily="18" charset="0"/>
                        <a:cs typeface="Georgia" panose="02040502050405020303" pitchFamily="18" charset="0"/>
                      </a:endParaRPr>
                    </a:p>
                    <a:p>
                      <a:pPr indent="0">
                        <a:buNone/>
                      </a:pPr>
                      <a:r>
                        <a:rPr lang="en-US" sz="2400" b="1" i="1">
                          <a:latin typeface="Georgia" panose="02040502050405020303" pitchFamily="18" charset="0"/>
                          <a:cs typeface="Georgia" panose="02040502050405020303" pitchFamily="18" charset="0"/>
                        </a:rPr>
                        <a:t>                       My Home	</a:t>
                      </a:r>
                    </a:p>
                    <a:p>
                      <a:pPr indent="0">
                        <a:buNone/>
                      </a:pPr>
                      <a:r>
                        <a:rPr lang="en-US" sz="2400" b="1" i="1">
                          <a:latin typeface="Georgia" panose="02040502050405020303" pitchFamily="18" charset="0"/>
                          <a:cs typeface="Georgia" panose="02040502050405020303" pitchFamily="18" charset="0"/>
                        </a:rPr>
                        <a:t>    I'm Lily. I want to show you my home. There is a living room and a kitchen on the first floor. We often watch TV in the living room. My mother cooks great food in the kitchen. On the second floor, there is the bathroom and my mother and father's bedroom. Their bedroom is big. My bedroom is on the third floor. It's small. My study is near my bedroom. It's small but nice. Do you like my home? </a:t>
                      </a:r>
                      <a:endParaRPr lang="en-US" altLang="en-US" sz="2400" b="1" i="1">
                        <a:latin typeface="Georgia" panose="02040502050405020303" pitchFamily="18" charset="0"/>
                        <a:ea typeface="Times New Roman" panose="02020603050405020304" pitchFamily="18" charset="0"/>
                        <a:cs typeface="Georgia" panose="02040502050405020303"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1">
                          <a:latin typeface="华文宋体" panose="02010600040101010101" charset="-122"/>
                          <a:ea typeface="华文宋体" panose="02010600040101010101" charset="-122"/>
                          <a:cs typeface="华文宋体" panose="02010600040101010101" charset="-122"/>
                        </a:rPr>
                        <a:t>译文：</a:t>
                      </a:r>
                    </a:p>
                    <a:p>
                      <a:pPr indent="0">
                        <a:buNone/>
                      </a:pPr>
                      <a:r>
                        <a:rPr lang="en-US" sz="2400" b="1">
                          <a:latin typeface="华文宋体" panose="02010600040101010101" charset="-122"/>
                          <a:ea typeface="华文宋体" panose="02010600040101010101" charset="-122"/>
                          <a:cs typeface="华文宋体" panose="02010600040101010101" charset="-122"/>
                        </a:rPr>
                        <a:t>                          我的家	</a:t>
                      </a:r>
                    </a:p>
                    <a:p>
                      <a:pPr indent="0">
                        <a:buNone/>
                      </a:pPr>
                      <a:r>
                        <a:rPr lang="en-US" sz="2400" b="1">
                          <a:latin typeface="华文宋体" panose="02010600040101010101" charset="-122"/>
                          <a:ea typeface="华文宋体" panose="02010600040101010101" charset="-122"/>
                          <a:cs typeface="华文宋体" panose="02010600040101010101" charset="-122"/>
                        </a:rPr>
                        <a:t>    我是莉莉。我想带你参观我家。一楼有一间客厅和一间厨房。我们经常在客厅里看电视。我妈妈在厨房为我们烹饪美食。二楼有一间卫生间还有我父母的卧室。他们的卧室很大。我的卧室在三楼，它很小。我的书房挨着我的卧室。它虽然小但很棒。你喜欢我的家吗？</a:t>
                      </a:r>
                      <a:r>
                        <a:rPr lang="en-US" sz="1200" b="0">
                          <a:latin typeface="Times New Roman" panose="02020603050405020304" pitchFamily="18" charset="0"/>
                          <a:cs typeface="Times New Roman" panose="02020603050405020304" pitchFamily="18" charset="0"/>
                        </a:rPr>
                        <a:t>	</a:t>
                      </a:r>
                      <a:endParaRPr lang="en-US" altLang="en-US" sz="12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
          <p:cNvPicPr>
            <a:picLocks noChangeAspect="1"/>
          </p:cNvPicPr>
          <p:nvPr/>
        </p:nvPicPr>
        <p:blipFill>
          <a:blip r:embed="rId3" cstate="print"/>
          <a:stretch>
            <a:fillRect/>
          </a:stretch>
        </p:blipFill>
        <p:spPr>
          <a:xfrm rot="16980000">
            <a:off x="6282055" y="-237490"/>
            <a:ext cx="742315" cy="1105535"/>
          </a:xfrm>
          <a:prstGeom prst="rect">
            <a:avLst/>
          </a:prstGeom>
        </p:spPr>
      </p:pic>
      <p:pic>
        <p:nvPicPr>
          <p:cNvPr id="6" name="图片 5" descr="2"/>
          <p:cNvPicPr>
            <a:picLocks noChangeAspect="1"/>
          </p:cNvPicPr>
          <p:nvPr/>
        </p:nvPicPr>
        <p:blipFill>
          <a:blip r:embed="rId4" cstate="print"/>
          <a:stretch>
            <a:fillRect/>
          </a:stretch>
        </p:blipFill>
        <p:spPr>
          <a:xfrm>
            <a:off x="5969000" y="5984875"/>
            <a:ext cx="794385" cy="1135380"/>
          </a:xfrm>
          <a:prstGeom prst="rect">
            <a:avLst/>
          </a:prstGeom>
        </p:spPr>
      </p:pic>
      <p:pic>
        <p:nvPicPr>
          <p:cNvPr id="7" name="图片 6" descr="3"/>
          <p:cNvPicPr>
            <a:picLocks noChangeAspect="1"/>
          </p:cNvPicPr>
          <p:nvPr/>
        </p:nvPicPr>
        <p:blipFill>
          <a:blip r:embed="rId5"/>
          <a:stretch>
            <a:fillRect/>
          </a:stretch>
        </p:blipFill>
        <p:spPr>
          <a:xfrm rot="2760000">
            <a:off x="-137795" y="2275840"/>
            <a:ext cx="895350" cy="1583055"/>
          </a:xfrm>
          <a:prstGeom prst="rect">
            <a:avLst/>
          </a:prstGeom>
        </p:spPr>
      </p:pic>
      <p:pic>
        <p:nvPicPr>
          <p:cNvPr id="8" name="图片 7" descr="4"/>
          <p:cNvPicPr>
            <a:picLocks noChangeAspect="1"/>
          </p:cNvPicPr>
          <p:nvPr/>
        </p:nvPicPr>
        <p:blipFill>
          <a:blip r:embed="rId6" cstate="print"/>
          <a:stretch>
            <a:fillRect/>
          </a:stretch>
        </p:blipFill>
        <p:spPr>
          <a:xfrm rot="3300000">
            <a:off x="4062730" y="-616585"/>
            <a:ext cx="1720850" cy="1362075"/>
          </a:xfrm>
          <a:prstGeom prst="rect">
            <a:avLst/>
          </a:prstGeom>
        </p:spPr>
      </p:pic>
      <p:pic>
        <p:nvPicPr>
          <p:cNvPr id="9" name="图片 8" descr="5"/>
          <p:cNvPicPr>
            <a:picLocks noChangeAspect="1"/>
          </p:cNvPicPr>
          <p:nvPr/>
        </p:nvPicPr>
        <p:blipFill>
          <a:blip r:embed="rId7" cstate="print"/>
          <a:stretch>
            <a:fillRect/>
          </a:stretch>
        </p:blipFill>
        <p:spPr>
          <a:xfrm rot="2100000">
            <a:off x="711835" y="5739765"/>
            <a:ext cx="1355725" cy="1715135"/>
          </a:xfrm>
          <a:prstGeom prst="rect">
            <a:avLst/>
          </a:prstGeom>
        </p:spPr>
      </p:pic>
      <p:pic>
        <p:nvPicPr>
          <p:cNvPr id="10" name="图片 9" descr="8"/>
          <p:cNvPicPr>
            <a:picLocks noChangeAspect="1"/>
          </p:cNvPicPr>
          <p:nvPr/>
        </p:nvPicPr>
        <p:blipFill>
          <a:blip r:embed="rId8"/>
          <a:stretch>
            <a:fillRect/>
          </a:stretch>
        </p:blipFill>
        <p:spPr>
          <a:xfrm>
            <a:off x="11614150" y="2338705"/>
            <a:ext cx="616585" cy="1701800"/>
          </a:xfrm>
          <a:prstGeom prst="rect">
            <a:avLst/>
          </a:prstGeom>
        </p:spPr>
      </p:pic>
      <p:pic>
        <p:nvPicPr>
          <p:cNvPr id="11" name="图片 10" descr="9"/>
          <p:cNvPicPr>
            <a:picLocks noChangeAspect="1"/>
          </p:cNvPicPr>
          <p:nvPr/>
        </p:nvPicPr>
        <p:blipFill>
          <a:blip r:embed="rId9" cstate="print"/>
          <a:stretch>
            <a:fillRect/>
          </a:stretch>
        </p:blipFill>
        <p:spPr>
          <a:xfrm rot="8580000">
            <a:off x="-828675" y="4124960"/>
            <a:ext cx="1845945" cy="1567815"/>
          </a:xfrm>
          <a:prstGeom prst="rect">
            <a:avLst/>
          </a:prstGeom>
        </p:spPr>
      </p:pic>
      <p:pic>
        <p:nvPicPr>
          <p:cNvPr id="12" name="图片 11" descr="10"/>
          <p:cNvPicPr>
            <a:picLocks noChangeAspect="1"/>
          </p:cNvPicPr>
          <p:nvPr/>
        </p:nvPicPr>
        <p:blipFill>
          <a:blip r:embed="rId10" cstate="print"/>
          <a:stretch>
            <a:fillRect/>
          </a:stretch>
        </p:blipFill>
        <p:spPr>
          <a:xfrm>
            <a:off x="2155190" y="5921375"/>
            <a:ext cx="1225550" cy="1064895"/>
          </a:xfrm>
          <a:prstGeom prst="rect">
            <a:avLst/>
          </a:prstGeom>
        </p:spPr>
      </p:pic>
      <p:pic>
        <p:nvPicPr>
          <p:cNvPr id="13" name="图片 12" descr="11"/>
          <p:cNvPicPr>
            <a:picLocks noChangeAspect="1"/>
          </p:cNvPicPr>
          <p:nvPr/>
        </p:nvPicPr>
        <p:blipFill>
          <a:blip r:embed="rId11" cstate="print"/>
          <a:stretch>
            <a:fillRect/>
          </a:stretch>
        </p:blipFill>
        <p:spPr>
          <a:xfrm>
            <a:off x="4105275" y="6125210"/>
            <a:ext cx="922020" cy="1010920"/>
          </a:xfrm>
          <a:prstGeom prst="rect">
            <a:avLst/>
          </a:prstGeom>
        </p:spPr>
      </p:pic>
      <p:pic>
        <p:nvPicPr>
          <p:cNvPr id="14" name="图片 13" descr="12"/>
          <p:cNvPicPr>
            <a:picLocks noChangeAspect="1"/>
          </p:cNvPicPr>
          <p:nvPr/>
        </p:nvPicPr>
        <p:blipFill>
          <a:blip r:embed="rId12" cstate="print"/>
          <a:stretch>
            <a:fillRect/>
          </a:stretch>
        </p:blipFill>
        <p:spPr>
          <a:xfrm>
            <a:off x="5298440" y="5799455"/>
            <a:ext cx="912495" cy="1809115"/>
          </a:xfrm>
          <a:prstGeom prst="rect">
            <a:avLst/>
          </a:prstGeom>
        </p:spPr>
      </p:pic>
      <p:pic>
        <p:nvPicPr>
          <p:cNvPr id="15" name="图片 14" descr="13"/>
          <p:cNvPicPr>
            <a:picLocks noChangeAspect="1"/>
          </p:cNvPicPr>
          <p:nvPr/>
        </p:nvPicPr>
        <p:blipFill>
          <a:blip r:embed="rId13" cstate="print"/>
          <a:stretch>
            <a:fillRect/>
          </a:stretch>
        </p:blipFill>
        <p:spPr>
          <a:xfrm rot="5820000">
            <a:off x="6337300" y="5573395"/>
            <a:ext cx="1595120" cy="1800860"/>
          </a:xfrm>
          <a:prstGeom prst="rect">
            <a:avLst/>
          </a:prstGeom>
        </p:spPr>
      </p:pic>
      <p:pic>
        <p:nvPicPr>
          <p:cNvPr id="16" name="图片 15" descr="14"/>
          <p:cNvPicPr>
            <a:picLocks noChangeAspect="1"/>
          </p:cNvPicPr>
          <p:nvPr/>
        </p:nvPicPr>
        <p:blipFill>
          <a:blip r:embed="rId14" cstate="print"/>
          <a:stretch>
            <a:fillRect/>
          </a:stretch>
        </p:blipFill>
        <p:spPr>
          <a:xfrm>
            <a:off x="-379730" y="5659120"/>
            <a:ext cx="1053465" cy="1393825"/>
          </a:xfrm>
          <a:prstGeom prst="rect">
            <a:avLst/>
          </a:prstGeom>
        </p:spPr>
      </p:pic>
      <p:pic>
        <p:nvPicPr>
          <p:cNvPr id="17" name="图片 16" descr="6777777"/>
          <p:cNvPicPr>
            <a:picLocks noChangeAspect="1"/>
          </p:cNvPicPr>
          <p:nvPr/>
        </p:nvPicPr>
        <p:blipFill>
          <a:blip r:embed="rId15" cstate="print"/>
          <a:stretch>
            <a:fillRect/>
          </a:stretch>
        </p:blipFill>
        <p:spPr>
          <a:xfrm rot="19560000">
            <a:off x="3199130" y="6327775"/>
            <a:ext cx="927100" cy="594995"/>
          </a:xfrm>
          <a:prstGeom prst="rect">
            <a:avLst/>
          </a:prstGeom>
        </p:spPr>
      </p:pic>
      <p:pic>
        <p:nvPicPr>
          <p:cNvPr id="18" name="图片 17" descr="9"/>
          <p:cNvPicPr>
            <a:picLocks noChangeAspect="1"/>
          </p:cNvPicPr>
          <p:nvPr/>
        </p:nvPicPr>
        <p:blipFill>
          <a:blip r:embed="rId16" cstate="print"/>
          <a:stretch>
            <a:fillRect/>
          </a:stretch>
        </p:blipFill>
        <p:spPr>
          <a:xfrm rot="11040000">
            <a:off x="7610475" y="6158865"/>
            <a:ext cx="1128395" cy="958215"/>
          </a:xfrm>
          <a:prstGeom prst="rect">
            <a:avLst/>
          </a:prstGeom>
        </p:spPr>
      </p:pic>
      <p:pic>
        <p:nvPicPr>
          <p:cNvPr id="19" name="图片 18" descr="11"/>
          <p:cNvPicPr>
            <a:picLocks noChangeAspect="1"/>
          </p:cNvPicPr>
          <p:nvPr/>
        </p:nvPicPr>
        <p:blipFill>
          <a:blip r:embed="rId17" cstate="print"/>
          <a:stretch>
            <a:fillRect/>
          </a:stretch>
        </p:blipFill>
        <p:spPr>
          <a:xfrm rot="3960000">
            <a:off x="8688705" y="6135370"/>
            <a:ext cx="733425" cy="804545"/>
          </a:xfrm>
          <a:prstGeom prst="rect">
            <a:avLst/>
          </a:prstGeom>
        </p:spPr>
      </p:pic>
      <p:pic>
        <p:nvPicPr>
          <p:cNvPr id="20" name="图片 19" descr="12"/>
          <p:cNvPicPr>
            <a:picLocks noChangeAspect="1"/>
          </p:cNvPicPr>
          <p:nvPr/>
        </p:nvPicPr>
        <p:blipFill>
          <a:blip r:embed="rId12" cstate="print"/>
          <a:stretch>
            <a:fillRect/>
          </a:stretch>
        </p:blipFill>
        <p:spPr>
          <a:xfrm rot="5760000">
            <a:off x="9913620" y="5744845"/>
            <a:ext cx="912495" cy="1809115"/>
          </a:xfrm>
          <a:prstGeom prst="rect">
            <a:avLst/>
          </a:prstGeom>
        </p:spPr>
      </p:pic>
      <p:pic>
        <p:nvPicPr>
          <p:cNvPr id="21" name="图片 20" descr="10"/>
          <p:cNvPicPr>
            <a:picLocks noChangeAspect="1"/>
          </p:cNvPicPr>
          <p:nvPr/>
        </p:nvPicPr>
        <p:blipFill>
          <a:blip r:embed="rId10" cstate="print"/>
          <a:stretch>
            <a:fillRect/>
          </a:stretch>
        </p:blipFill>
        <p:spPr>
          <a:xfrm rot="7080000">
            <a:off x="-281940" y="1406525"/>
            <a:ext cx="1225550" cy="1064895"/>
          </a:xfrm>
          <a:prstGeom prst="rect">
            <a:avLst/>
          </a:prstGeom>
        </p:spPr>
      </p:pic>
      <p:pic>
        <p:nvPicPr>
          <p:cNvPr id="22" name="图片 21" descr="9"/>
          <p:cNvPicPr>
            <a:picLocks noChangeAspect="1"/>
          </p:cNvPicPr>
          <p:nvPr/>
        </p:nvPicPr>
        <p:blipFill>
          <a:blip r:embed="rId18" cstate="print"/>
          <a:stretch>
            <a:fillRect/>
          </a:stretch>
        </p:blipFill>
        <p:spPr>
          <a:xfrm rot="16200000">
            <a:off x="-294640" y="-154305"/>
            <a:ext cx="1452245" cy="1233805"/>
          </a:xfrm>
          <a:prstGeom prst="rect">
            <a:avLst/>
          </a:prstGeom>
        </p:spPr>
      </p:pic>
      <p:pic>
        <p:nvPicPr>
          <p:cNvPr id="23" name="图片 22" descr="12"/>
          <p:cNvPicPr>
            <a:picLocks noChangeAspect="1"/>
          </p:cNvPicPr>
          <p:nvPr/>
        </p:nvPicPr>
        <p:blipFill>
          <a:blip r:embed="rId19" cstate="print"/>
          <a:stretch>
            <a:fillRect/>
          </a:stretch>
        </p:blipFill>
        <p:spPr>
          <a:xfrm rot="15840000" flipV="1">
            <a:off x="1383030" y="-810260"/>
            <a:ext cx="1037590" cy="2057400"/>
          </a:xfrm>
          <a:prstGeom prst="rect">
            <a:avLst/>
          </a:prstGeom>
        </p:spPr>
      </p:pic>
      <p:pic>
        <p:nvPicPr>
          <p:cNvPr id="24" name="图片 23" descr="11"/>
          <p:cNvPicPr>
            <a:picLocks noChangeAspect="1"/>
          </p:cNvPicPr>
          <p:nvPr/>
        </p:nvPicPr>
        <p:blipFill>
          <a:blip r:embed="rId11" cstate="print"/>
          <a:stretch>
            <a:fillRect/>
          </a:stretch>
        </p:blipFill>
        <p:spPr>
          <a:xfrm flipV="1">
            <a:off x="3006090" y="-271780"/>
            <a:ext cx="922020" cy="1010920"/>
          </a:xfrm>
          <a:prstGeom prst="rect">
            <a:avLst/>
          </a:prstGeom>
        </p:spPr>
      </p:pic>
      <p:pic>
        <p:nvPicPr>
          <p:cNvPr id="2" name="图片 1" descr="5"/>
          <p:cNvPicPr>
            <a:picLocks noChangeAspect="1"/>
          </p:cNvPicPr>
          <p:nvPr/>
        </p:nvPicPr>
        <p:blipFill>
          <a:blip r:embed="rId7" cstate="print"/>
          <a:stretch>
            <a:fillRect/>
          </a:stretch>
        </p:blipFill>
        <p:spPr>
          <a:xfrm rot="18120000" flipV="1">
            <a:off x="7599045" y="-615315"/>
            <a:ext cx="1355725" cy="1715135"/>
          </a:xfrm>
          <a:prstGeom prst="rect">
            <a:avLst/>
          </a:prstGeom>
        </p:spPr>
      </p:pic>
      <p:pic>
        <p:nvPicPr>
          <p:cNvPr id="3" name="图片 2" descr="14"/>
          <p:cNvPicPr>
            <a:picLocks noChangeAspect="1"/>
          </p:cNvPicPr>
          <p:nvPr/>
        </p:nvPicPr>
        <p:blipFill>
          <a:blip r:embed="rId14" cstate="print"/>
          <a:stretch>
            <a:fillRect/>
          </a:stretch>
        </p:blipFill>
        <p:spPr>
          <a:xfrm flipH="1" flipV="1">
            <a:off x="9184005" y="-361315"/>
            <a:ext cx="1053465" cy="1393825"/>
          </a:xfrm>
          <a:prstGeom prst="rect">
            <a:avLst/>
          </a:prstGeom>
        </p:spPr>
      </p:pic>
      <p:pic>
        <p:nvPicPr>
          <p:cNvPr id="25" name="图片 24" descr="6777777"/>
          <p:cNvPicPr>
            <a:picLocks noChangeAspect="1"/>
          </p:cNvPicPr>
          <p:nvPr/>
        </p:nvPicPr>
        <p:blipFill>
          <a:blip r:embed="rId20" cstate="print"/>
          <a:stretch>
            <a:fillRect/>
          </a:stretch>
        </p:blipFill>
        <p:spPr>
          <a:xfrm rot="480000" flipV="1">
            <a:off x="9984740" y="60960"/>
            <a:ext cx="732155" cy="469900"/>
          </a:xfrm>
          <a:prstGeom prst="rect">
            <a:avLst/>
          </a:prstGeom>
        </p:spPr>
      </p:pic>
      <p:pic>
        <p:nvPicPr>
          <p:cNvPr id="26" name="图片 25" descr="9"/>
          <p:cNvPicPr>
            <a:picLocks noChangeAspect="1"/>
          </p:cNvPicPr>
          <p:nvPr/>
        </p:nvPicPr>
        <p:blipFill>
          <a:blip r:embed="rId16" cstate="print"/>
          <a:stretch>
            <a:fillRect/>
          </a:stretch>
        </p:blipFill>
        <p:spPr>
          <a:xfrm rot="540000">
            <a:off x="10944225" y="-224155"/>
            <a:ext cx="1128395" cy="958215"/>
          </a:xfrm>
          <a:prstGeom prst="rect">
            <a:avLst/>
          </a:prstGeom>
        </p:spPr>
      </p:pic>
      <p:pic>
        <p:nvPicPr>
          <p:cNvPr id="27" name="图片 26" descr="13"/>
          <p:cNvPicPr>
            <a:picLocks noChangeAspect="1"/>
          </p:cNvPicPr>
          <p:nvPr/>
        </p:nvPicPr>
        <p:blipFill>
          <a:blip r:embed="rId21" cstate="print"/>
          <a:stretch>
            <a:fillRect/>
          </a:stretch>
        </p:blipFill>
        <p:spPr>
          <a:xfrm rot="19020000">
            <a:off x="11271885" y="455930"/>
            <a:ext cx="1308735" cy="1447165"/>
          </a:xfrm>
          <a:prstGeom prst="rect">
            <a:avLst/>
          </a:prstGeom>
        </p:spPr>
      </p:pic>
      <p:pic>
        <p:nvPicPr>
          <p:cNvPr id="28" name="图片 27" descr="1"/>
          <p:cNvPicPr>
            <a:picLocks noChangeAspect="1"/>
          </p:cNvPicPr>
          <p:nvPr/>
        </p:nvPicPr>
        <p:blipFill>
          <a:blip r:embed="rId3" cstate="print"/>
          <a:stretch>
            <a:fillRect/>
          </a:stretch>
        </p:blipFill>
        <p:spPr>
          <a:xfrm rot="19380000">
            <a:off x="11454765" y="1311910"/>
            <a:ext cx="742315" cy="1105535"/>
          </a:xfrm>
          <a:prstGeom prst="rect">
            <a:avLst/>
          </a:prstGeom>
        </p:spPr>
      </p:pic>
      <p:pic>
        <p:nvPicPr>
          <p:cNvPr id="29" name="图片 28" descr="9"/>
          <p:cNvPicPr>
            <a:picLocks noChangeAspect="1"/>
          </p:cNvPicPr>
          <p:nvPr/>
        </p:nvPicPr>
        <p:blipFill>
          <a:blip r:embed="rId22" cstate="print"/>
          <a:stretch>
            <a:fillRect/>
          </a:stretch>
        </p:blipFill>
        <p:spPr>
          <a:xfrm rot="13020000" flipH="1">
            <a:off x="11447145" y="4992370"/>
            <a:ext cx="1399540" cy="1188720"/>
          </a:xfrm>
          <a:prstGeom prst="rect">
            <a:avLst/>
          </a:prstGeom>
        </p:spPr>
      </p:pic>
      <p:pic>
        <p:nvPicPr>
          <p:cNvPr id="31" name="图片 30" descr="11"/>
          <p:cNvPicPr>
            <a:picLocks noChangeAspect="1"/>
          </p:cNvPicPr>
          <p:nvPr/>
        </p:nvPicPr>
        <p:blipFill>
          <a:blip r:embed="rId17" cstate="print"/>
          <a:stretch>
            <a:fillRect/>
          </a:stretch>
        </p:blipFill>
        <p:spPr>
          <a:xfrm rot="19740000">
            <a:off x="11409045" y="4059555"/>
            <a:ext cx="733425" cy="804545"/>
          </a:xfrm>
          <a:prstGeom prst="rect">
            <a:avLst/>
          </a:prstGeom>
        </p:spPr>
      </p:pic>
      <p:pic>
        <p:nvPicPr>
          <p:cNvPr id="32" name="图片 31" descr="4"/>
          <p:cNvPicPr>
            <a:picLocks noChangeAspect="1"/>
          </p:cNvPicPr>
          <p:nvPr/>
        </p:nvPicPr>
        <p:blipFill>
          <a:blip r:embed="rId6" cstate="print"/>
          <a:stretch>
            <a:fillRect/>
          </a:stretch>
        </p:blipFill>
        <p:spPr>
          <a:xfrm rot="16200000">
            <a:off x="10851515" y="6103620"/>
            <a:ext cx="1720850" cy="1362075"/>
          </a:xfrm>
          <a:prstGeom prst="rect">
            <a:avLst/>
          </a:prstGeom>
        </p:spPr>
      </p:pic>
      <p:pic>
        <p:nvPicPr>
          <p:cNvPr id="30" name="图片 29" descr="大桥教育.png"/>
          <p:cNvPicPr>
            <a:picLocks noChangeAspect="1"/>
          </p:cNvPicPr>
          <p:nvPr/>
        </p:nvPicPr>
        <p:blipFill>
          <a:blip r:embed="rId23"/>
          <a:stretch>
            <a:fillRect/>
          </a:stretch>
        </p:blipFill>
        <p:spPr>
          <a:xfrm>
            <a:off x="10091223" y="60325"/>
            <a:ext cx="2100777" cy="580835"/>
          </a:xfrm>
          <a:prstGeom prst="rect">
            <a:avLst/>
          </a:prstGeom>
        </p:spPr>
      </p:pic>
      <p:sp>
        <p:nvSpPr>
          <p:cNvPr id="33" name="TextBox 3"/>
          <p:cNvSpPr txBox="1"/>
          <p:nvPr/>
        </p:nvSpPr>
        <p:spPr>
          <a:xfrm>
            <a:off x="4441190" y="2636520"/>
            <a:ext cx="3499485" cy="1106805"/>
          </a:xfrm>
          <a:prstGeom prst="rect">
            <a:avLst/>
          </a:prstGeom>
          <a:noFill/>
        </p:spPr>
        <p:txBody>
          <a:bodyPr wrap="square" rtlCol="0">
            <a:spAutoFit/>
          </a:bodyPr>
          <a:lstStyle/>
          <a:p>
            <a:r>
              <a:rPr lang="en-US" altLang="zh-CN" sz="6600" b="1" i="1" dirty="0" smtClean="0">
                <a:latin typeface="Georgia" panose="02040502050405020303" pitchFamily="18" charset="0"/>
              </a:rPr>
              <a:t>Thanks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
          <p:cNvPicPr>
            <a:picLocks noChangeAspect="1"/>
          </p:cNvPicPr>
          <p:nvPr/>
        </p:nvPicPr>
        <p:blipFill>
          <a:blip r:embed="rId3" cstate="print"/>
          <a:stretch>
            <a:fillRect/>
          </a:stretch>
        </p:blipFill>
        <p:spPr>
          <a:xfrm rot="16980000">
            <a:off x="6282055" y="-237490"/>
            <a:ext cx="742315" cy="1105535"/>
          </a:xfrm>
          <a:prstGeom prst="rect">
            <a:avLst/>
          </a:prstGeom>
        </p:spPr>
      </p:pic>
      <p:pic>
        <p:nvPicPr>
          <p:cNvPr id="6" name="图片 5" descr="2"/>
          <p:cNvPicPr>
            <a:picLocks noChangeAspect="1"/>
          </p:cNvPicPr>
          <p:nvPr/>
        </p:nvPicPr>
        <p:blipFill>
          <a:blip r:embed="rId4" cstate="print"/>
          <a:stretch>
            <a:fillRect/>
          </a:stretch>
        </p:blipFill>
        <p:spPr>
          <a:xfrm>
            <a:off x="5969000" y="5984875"/>
            <a:ext cx="794385" cy="1135380"/>
          </a:xfrm>
          <a:prstGeom prst="rect">
            <a:avLst/>
          </a:prstGeom>
        </p:spPr>
      </p:pic>
      <p:pic>
        <p:nvPicPr>
          <p:cNvPr id="7" name="图片 6" descr="3"/>
          <p:cNvPicPr>
            <a:picLocks noChangeAspect="1"/>
          </p:cNvPicPr>
          <p:nvPr/>
        </p:nvPicPr>
        <p:blipFill>
          <a:blip r:embed="rId5"/>
          <a:stretch>
            <a:fillRect/>
          </a:stretch>
        </p:blipFill>
        <p:spPr>
          <a:xfrm rot="2760000">
            <a:off x="-137795" y="2275840"/>
            <a:ext cx="895350" cy="1583055"/>
          </a:xfrm>
          <a:prstGeom prst="rect">
            <a:avLst/>
          </a:prstGeom>
        </p:spPr>
      </p:pic>
      <p:pic>
        <p:nvPicPr>
          <p:cNvPr id="8" name="图片 7" descr="4"/>
          <p:cNvPicPr>
            <a:picLocks noChangeAspect="1"/>
          </p:cNvPicPr>
          <p:nvPr/>
        </p:nvPicPr>
        <p:blipFill>
          <a:blip r:embed="rId6" cstate="print"/>
          <a:stretch>
            <a:fillRect/>
          </a:stretch>
        </p:blipFill>
        <p:spPr>
          <a:xfrm rot="3300000">
            <a:off x="4062730" y="-616585"/>
            <a:ext cx="1720850" cy="1362075"/>
          </a:xfrm>
          <a:prstGeom prst="rect">
            <a:avLst/>
          </a:prstGeom>
        </p:spPr>
      </p:pic>
      <p:pic>
        <p:nvPicPr>
          <p:cNvPr id="9" name="图片 8" descr="5"/>
          <p:cNvPicPr>
            <a:picLocks noChangeAspect="1"/>
          </p:cNvPicPr>
          <p:nvPr/>
        </p:nvPicPr>
        <p:blipFill>
          <a:blip r:embed="rId7" cstate="print"/>
          <a:stretch>
            <a:fillRect/>
          </a:stretch>
        </p:blipFill>
        <p:spPr>
          <a:xfrm rot="2100000">
            <a:off x="711835" y="5739765"/>
            <a:ext cx="1355725" cy="1715135"/>
          </a:xfrm>
          <a:prstGeom prst="rect">
            <a:avLst/>
          </a:prstGeom>
        </p:spPr>
      </p:pic>
      <p:pic>
        <p:nvPicPr>
          <p:cNvPr id="10" name="图片 9" descr="8"/>
          <p:cNvPicPr>
            <a:picLocks noChangeAspect="1"/>
          </p:cNvPicPr>
          <p:nvPr/>
        </p:nvPicPr>
        <p:blipFill>
          <a:blip r:embed="rId8"/>
          <a:stretch>
            <a:fillRect/>
          </a:stretch>
        </p:blipFill>
        <p:spPr>
          <a:xfrm>
            <a:off x="11614150" y="2338705"/>
            <a:ext cx="616585" cy="1701800"/>
          </a:xfrm>
          <a:prstGeom prst="rect">
            <a:avLst/>
          </a:prstGeom>
        </p:spPr>
      </p:pic>
      <p:pic>
        <p:nvPicPr>
          <p:cNvPr id="11" name="图片 10" descr="9"/>
          <p:cNvPicPr>
            <a:picLocks noChangeAspect="1"/>
          </p:cNvPicPr>
          <p:nvPr/>
        </p:nvPicPr>
        <p:blipFill>
          <a:blip r:embed="rId9" cstate="print"/>
          <a:stretch>
            <a:fillRect/>
          </a:stretch>
        </p:blipFill>
        <p:spPr>
          <a:xfrm rot="8580000">
            <a:off x="-828675" y="4124960"/>
            <a:ext cx="1845945" cy="1567815"/>
          </a:xfrm>
          <a:prstGeom prst="rect">
            <a:avLst/>
          </a:prstGeom>
        </p:spPr>
      </p:pic>
      <p:pic>
        <p:nvPicPr>
          <p:cNvPr id="12" name="图片 11" descr="10"/>
          <p:cNvPicPr>
            <a:picLocks noChangeAspect="1"/>
          </p:cNvPicPr>
          <p:nvPr/>
        </p:nvPicPr>
        <p:blipFill>
          <a:blip r:embed="rId10" cstate="print"/>
          <a:stretch>
            <a:fillRect/>
          </a:stretch>
        </p:blipFill>
        <p:spPr>
          <a:xfrm>
            <a:off x="2155190" y="5921375"/>
            <a:ext cx="1225550" cy="1064895"/>
          </a:xfrm>
          <a:prstGeom prst="rect">
            <a:avLst/>
          </a:prstGeom>
        </p:spPr>
      </p:pic>
      <p:pic>
        <p:nvPicPr>
          <p:cNvPr id="13" name="图片 12" descr="11"/>
          <p:cNvPicPr>
            <a:picLocks noChangeAspect="1"/>
          </p:cNvPicPr>
          <p:nvPr/>
        </p:nvPicPr>
        <p:blipFill>
          <a:blip r:embed="rId11" cstate="print"/>
          <a:stretch>
            <a:fillRect/>
          </a:stretch>
        </p:blipFill>
        <p:spPr>
          <a:xfrm>
            <a:off x="4105275" y="6125210"/>
            <a:ext cx="922020" cy="1010920"/>
          </a:xfrm>
          <a:prstGeom prst="rect">
            <a:avLst/>
          </a:prstGeom>
        </p:spPr>
      </p:pic>
      <p:pic>
        <p:nvPicPr>
          <p:cNvPr id="14" name="图片 13" descr="12"/>
          <p:cNvPicPr>
            <a:picLocks noChangeAspect="1"/>
          </p:cNvPicPr>
          <p:nvPr/>
        </p:nvPicPr>
        <p:blipFill>
          <a:blip r:embed="rId12" cstate="print"/>
          <a:stretch>
            <a:fillRect/>
          </a:stretch>
        </p:blipFill>
        <p:spPr>
          <a:xfrm>
            <a:off x="5298440" y="5799455"/>
            <a:ext cx="912495" cy="1809115"/>
          </a:xfrm>
          <a:prstGeom prst="rect">
            <a:avLst/>
          </a:prstGeom>
        </p:spPr>
      </p:pic>
      <p:pic>
        <p:nvPicPr>
          <p:cNvPr id="15" name="图片 14" descr="13"/>
          <p:cNvPicPr>
            <a:picLocks noChangeAspect="1"/>
          </p:cNvPicPr>
          <p:nvPr/>
        </p:nvPicPr>
        <p:blipFill>
          <a:blip r:embed="rId13" cstate="print"/>
          <a:stretch>
            <a:fillRect/>
          </a:stretch>
        </p:blipFill>
        <p:spPr>
          <a:xfrm rot="5820000">
            <a:off x="6337300" y="5573395"/>
            <a:ext cx="1595120" cy="1800860"/>
          </a:xfrm>
          <a:prstGeom prst="rect">
            <a:avLst/>
          </a:prstGeom>
        </p:spPr>
      </p:pic>
      <p:pic>
        <p:nvPicPr>
          <p:cNvPr id="16" name="图片 15" descr="14"/>
          <p:cNvPicPr>
            <a:picLocks noChangeAspect="1"/>
          </p:cNvPicPr>
          <p:nvPr/>
        </p:nvPicPr>
        <p:blipFill>
          <a:blip r:embed="rId14" cstate="print"/>
          <a:stretch>
            <a:fillRect/>
          </a:stretch>
        </p:blipFill>
        <p:spPr>
          <a:xfrm>
            <a:off x="-379730" y="5659120"/>
            <a:ext cx="1053465" cy="1393825"/>
          </a:xfrm>
          <a:prstGeom prst="rect">
            <a:avLst/>
          </a:prstGeom>
        </p:spPr>
      </p:pic>
      <p:pic>
        <p:nvPicPr>
          <p:cNvPr id="17" name="图片 16" descr="6777777"/>
          <p:cNvPicPr>
            <a:picLocks noChangeAspect="1"/>
          </p:cNvPicPr>
          <p:nvPr/>
        </p:nvPicPr>
        <p:blipFill>
          <a:blip r:embed="rId15" cstate="print"/>
          <a:stretch>
            <a:fillRect/>
          </a:stretch>
        </p:blipFill>
        <p:spPr>
          <a:xfrm rot="19560000">
            <a:off x="3199130" y="6327775"/>
            <a:ext cx="927100" cy="594995"/>
          </a:xfrm>
          <a:prstGeom prst="rect">
            <a:avLst/>
          </a:prstGeom>
        </p:spPr>
      </p:pic>
      <p:pic>
        <p:nvPicPr>
          <p:cNvPr id="18" name="图片 17" descr="9"/>
          <p:cNvPicPr>
            <a:picLocks noChangeAspect="1"/>
          </p:cNvPicPr>
          <p:nvPr/>
        </p:nvPicPr>
        <p:blipFill>
          <a:blip r:embed="rId16" cstate="print"/>
          <a:stretch>
            <a:fillRect/>
          </a:stretch>
        </p:blipFill>
        <p:spPr>
          <a:xfrm rot="11040000">
            <a:off x="7610475" y="6158865"/>
            <a:ext cx="1128395" cy="958215"/>
          </a:xfrm>
          <a:prstGeom prst="rect">
            <a:avLst/>
          </a:prstGeom>
        </p:spPr>
      </p:pic>
      <p:pic>
        <p:nvPicPr>
          <p:cNvPr id="19" name="图片 18" descr="11"/>
          <p:cNvPicPr>
            <a:picLocks noChangeAspect="1"/>
          </p:cNvPicPr>
          <p:nvPr/>
        </p:nvPicPr>
        <p:blipFill>
          <a:blip r:embed="rId17" cstate="print"/>
          <a:stretch>
            <a:fillRect/>
          </a:stretch>
        </p:blipFill>
        <p:spPr>
          <a:xfrm rot="3960000">
            <a:off x="8688705" y="6135370"/>
            <a:ext cx="733425" cy="804545"/>
          </a:xfrm>
          <a:prstGeom prst="rect">
            <a:avLst/>
          </a:prstGeom>
        </p:spPr>
      </p:pic>
      <p:pic>
        <p:nvPicPr>
          <p:cNvPr id="20" name="图片 19" descr="12"/>
          <p:cNvPicPr>
            <a:picLocks noChangeAspect="1"/>
          </p:cNvPicPr>
          <p:nvPr/>
        </p:nvPicPr>
        <p:blipFill>
          <a:blip r:embed="rId12" cstate="print"/>
          <a:stretch>
            <a:fillRect/>
          </a:stretch>
        </p:blipFill>
        <p:spPr>
          <a:xfrm rot="5760000">
            <a:off x="9913620" y="5744845"/>
            <a:ext cx="912495" cy="1809115"/>
          </a:xfrm>
          <a:prstGeom prst="rect">
            <a:avLst/>
          </a:prstGeom>
        </p:spPr>
      </p:pic>
      <p:pic>
        <p:nvPicPr>
          <p:cNvPr id="21" name="图片 20" descr="10"/>
          <p:cNvPicPr>
            <a:picLocks noChangeAspect="1"/>
          </p:cNvPicPr>
          <p:nvPr/>
        </p:nvPicPr>
        <p:blipFill>
          <a:blip r:embed="rId10" cstate="print"/>
          <a:stretch>
            <a:fillRect/>
          </a:stretch>
        </p:blipFill>
        <p:spPr>
          <a:xfrm rot="7080000">
            <a:off x="-281940" y="1406525"/>
            <a:ext cx="1225550" cy="1064895"/>
          </a:xfrm>
          <a:prstGeom prst="rect">
            <a:avLst/>
          </a:prstGeom>
        </p:spPr>
      </p:pic>
      <p:pic>
        <p:nvPicPr>
          <p:cNvPr id="22" name="图片 21" descr="9"/>
          <p:cNvPicPr>
            <a:picLocks noChangeAspect="1"/>
          </p:cNvPicPr>
          <p:nvPr/>
        </p:nvPicPr>
        <p:blipFill>
          <a:blip r:embed="rId18" cstate="print"/>
          <a:stretch>
            <a:fillRect/>
          </a:stretch>
        </p:blipFill>
        <p:spPr>
          <a:xfrm rot="16200000">
            <a:off x="-294640" y="-154305"/>
            <a:ext cx="1452245" cy="1233805"/>
          </a:xfrm>
          <a:prstGeom prst="rect">
            <a:avLst/>
          </a:prstGeom>
        </p:spPr>
      </p:pic>
      <p:pic>
        <p:nvPicPr>
          <p:cNvPr id="23" name="图片 22" descr="12"/>
          <p:cNvPicPr>
            <a:picLocks noChangeAspect="1"/>
          </p:cNvPicPr>
          <p:nvPr/>
        </p:nvPicPr>
        <p:blipFill>
          <a:blip r:embed="rId19" cstate="print"/>
          <a:stretch>
            <a:fillRect/>
          </a:stretch>
        </p:blipFill>
        <p:spPr>
          <a:xfrm rot="15840000" flipV="1">
            <a:off x="1383030" y="-810260"/>
            <a:ext cx="1037590" cy="2057400"/>
          </a:xfrm>
          <a:prstGeom prst="rect">
            <a:avLst/>
          </a:prstGeom>
        </p:spPr>
      </p:pic>
      <p:pic>
        <p:nvPicPr>
          <p:cNvPr id="24" name="图片 23" descr="11"/>
          <p:cNvPicPr>
            <a:picLocks noChangeAspect="1"/>
          </p:cNvPicPr>
          <p:nvPr/>
        </p:nvPicPr>
        <p:blipFill>
          <a:blip r:embed="rId11" cstate="print"/>
          <a:stretch>
            <a:fillRect/>
          </a:stretch>
        </p:blipFill>
        <p:spPr>
          <a:xfrm flipV="1">
            <a:off x="3006090" y="-271780"/>
            <a:ext cx="922020" cy="1010920"/>
          </a:xfrm>
          <a:prstGeom prst="rect">
            <a:avLst/>
          </a:prstGeom>
        </p:spPr>
      </p:pic>
      <p:pic>
        <p:nvPicPr>
          <p:cNvPr id="2" name="图片 1" descr="5"/>
          <p:cNvPicPr>
            <a:picLocks noChangeAspect="1"/>
          </p:cNvPicPr>
          <p:nvPr/>
        </p:nvPicPr>
        <p:blipFill>
          <a:blip r:embed="rId7" cstate="print"/>
          <a:stretch>
            <a:fillRect/>
          </a:stretch>
        </p:blipFill>
        <p:spPr>
          <a:xfrm rot="18120000" flipV="1">
            <a:off x="7599045" y="-615315"/>
            <a:ext cx="1355725" cy="1715135"/>
          </a:xfrm>
          <a:prstGeom prst="rect">
            <a:avLst/>
          </a:prstGeom>
        </p:spPr>
      </p:pic>
      <p:pic>
        <p:nvPicPr>
          <p:cNvPr id="3" name="图片 2" descr="14"/>
          <p:cNvPicPr>
            <a:picLocks noChangeAspect="1"/>
          </p:cNvPicPr>
          <p:nvPr/>
        </p:nvPicPr>
        <p:blipFill>
          <a:blip r:embed="rId14" cstate="print"/>
          <a:stretch>
            <a:fillRect/>
          </a:stretch>
        </p:blipFill>
        <p:spPr>
          <a:xfrm flipH="1" flipV="1">
            <a:off x="9184005" y="-361315"/>
            <a:ext cx="1053465" cy="1393825"/>
          </a:xfrm>
          <a:prstGeom prst="rect">
            <a:avLst/>
          </a:prstGeom>
        </p:spPr>
      </p:pic>
      <p:pic>
        <p:nvPicPr>
          <p:cNvPr id="25" name="图片 24" descr="6777777"/>
          <p:cNvPicPr>
            <a:picLocks noChangeAspect="1"/>
          </p:cNvPicPr>
          <p:nvPr/>
        </p:nvPicPr>
        <p:blipFill>
          <a:blip r:embed="rId20" cstate="print"/>
          <a:stretch>
            <a:fillRect/>
          </a:stretch>
        </p:blipFill>
        <p:spPr>
          <a:xfrm rot="480000" flipV="1">
            <a:off x="9984740" y="60960"/>
            <a:ext cx="732155" cy="469900"/>
          </a:xfrm>
          <a:prstGeom prst="rect">
            <a:avLst/>
          </a:prstGeom>
        </p:spPr>
      </p:pic>
      <p:pic>
        <p:nvPicPr>
          <p:cNvPr id="26" name="图片 25" descr="9"/>
          <p:cNvPicPr>
            <a:picLocks noChangeAspect="1"/>
          </p:cNvPicPr>
          <p:nvPr/>
        </p:nvPicPr>
        <p:blipFill>
          <a:blip r:embed="rId16" cstate="print"/>
          <a:stretch>
            <a:fillRect/>
          </a:stretch>
        </p:blipFill>
        <p:spPr>
          <a:xfrm rot="540000">
            <a:off x="10944225" y="-224155"/>
            <a:ext cx="1128395" cy="958215"/>
          </a:xfrm>
          <a:prstGeom prst="rect">
            <a:avLst/>
          </a:prstGeom>
        </p:spPr>
      </p:pic>
      <p:pic>
        <p:nvPicPr>
          <p:cNvPr id="27" name="图片 26" descr="13"/>
          <p:cNvPicPr>
            <a:picLocks noChangeAspect="1"/>
          </p:cNvPicPr>
          <p:nvPr/>
        </p:nvPicPr>
        <p:blipFill>
          <a:blip r:embed="rId21" cstate="print"/>
          <a:stretch>
            <a:fillRect/>
          </a:stretch>
        </p:blipFill>
        <p:spPr>
          <a:xfrm rot="19020000">
            <a:off x="11271885" y="455930"/>
            <a:ext cx="1308735" cy="1447165"/>
          </a:xfrm>
          <a:prstGeom prst="rect">
            <a:avLst/>
          </a:prstGeom>
        </p:spPr>
      </p:pic>
      <p:pic>
        <p:nvPicPr>
          <p:cNvPr id="28" name="图片 27" descr="1"/>
          <p:cNvPicPr>
            <a:picLocks noChangeAspect="1"/>
          </p:cNvPicPr>
          <p:nvPr/>
        </p:nvPicPr>
        <p:blipFill>
          <a:blip r:embed="rId3" cstate="print"/>
          <a:stretch>
            <a:fillRect/>
          </a:stretch>
        </p:blipFill>
        <p:spPr>
          <a:xfrm rot="19380000">
            <a:off x="11454765" y="1311910"/>
            <a:ext cx="742315" cy="1105535"/>
          </a:xfrm>
          <a:prstGeom prst="rect">
            <a:avLst/>
          </a:prstGeom>
        </p:spPr>
      </p:pic>
      <p:pic>
        <p:nvPicPr>
          <p:cNvPr id="29" name="图片 28" descr="9"/>
          <p:cNvPicPr>
            <a:picLocks noChangeAspect="1"/>
          </p:cNvPicPr>
          <p:nvPr/>
        </p:nvPicPr>
        <p:blipFill>
          <a:blip r:embed="rId22" cstate="print"/>
          <a:stretch>
            <a:fillRect/>
          </a:stretch>
        </p:blipFill>
        <p:spPr>
          <a:xfrm rot="13020000" flipH="1">
            <a:off x="11447145" y="4992370"/>
            <a:ext cx="1399540" cy="1188720"/>
          </a:xfrm>
          <a:prstGeom prst="rect">
            <a:avLst/>
          </a:prstGeom>
        </p:spPr>
      </p:pic>
      <p:pic>
        <p:nvPicPr>
          <p:cNvPr id="31" name="图片 30" descr="11"/>
          <p:cNvPicPr>
            <a:picLocks noChangeAspect="1"/>
          </p:cNvPicPr>
          <p:nvPr/>
        </p:nvPicPr>
        <p:blipFill>
          <a:blip r:embed="rId17" cstate="print"/>
          <a:stretch>
            <a:fillRect/>
          </a:stretch>
        </p:blipFill>
        <p:spPr>
          <a:xfrm rot="19740000">
            <a:off x="11409045" y="4059555"/>
            <a:ext cx="733425" cy="804545"/>
          </a:xfrm>
          <a:prstGeom prst="rect">
            <a:avLst/>
          </a:prstGeom>
        </p:spPr>
      </p:pic>
      <p:pic>
        <p:nvPicPr>
          <p:cNvPr id="32" name="图片 31" descr="4"/>
          <p:cNvPicPr>
            <a:picLocks noChangeAspect="1"/>
          </p:cNvPicPr>
          <p:nvPr/>
        </p:nvPicPr>
        <p:blipFill>
          <a:blip r:embed="rId6" cstate="print"/>
          <a:stretch>
            <a:fillRect/>
          </a:stretch>
        </p:blipFill>
        <p:spPr>
          <a:xfrm rot="16200000">
            <a:off x="10851515" y="6103620"/>
            <a:ext cx="1720850" cy="1362075"/>
          </a:xfrm>
          <a:prstGeom prst="rect">
            <a:avLst/>
          </a:prstGeom>
        </p:spPr>
      </p:pic>
      <p:sp>
        <p:nvSpPr>
          <p:cNvPr id="35" name="矩形 34"/>
          <p:cNvSpPr/>
          <p:nvPr/>
        </p:nvSpPr>
        <p:spPr>
          <a:xfrm>
            <a:off x="764479" y="977503"/>
            <a:ext cx="5157531" cy="460375"/>
          </a:xfrm>
          <a:prstGeom prst="rect">
            <a:avLst/>
          </a:prstGeom>
        </p:spPr>
        <p:txBody>
          <a:bodyPr wrap="square">
            <a:spAutoFit/>
          </a:bodyPr>
          <a:lstStyle/>
          <a:p>
            <a:pPr algn="ctr"/>
            <a:r>
              <a:rPr lang="en-US" altLang="zh-CN" sz="2400" b="1" i="1" dirty="0">
                <a:latin typeface="Georgia" panose="02040502050405020303" pitchFamily="18" charset="0"/>
              </a:rPr>
              <a:t>Unit 1  Li Ming Goes to Canada</a:t>
            </a:r>
          </a:p>
        </p:txBody>
      </p:sp>
      <p:sp>
        <p:nvSpPr>
          <p:cNvPr id="36" name="矩形 35"/>
          <p:cNvSpPr/>
          <p:nvPr/>
        </p:nvSpPr>
        <p:spPr>
          <a:xfrm>
            <a:off x="1166613" y="2044524"/>
            <a:ext cx="5748037" cy="2861310"/>
          </a:xfrm>
          <a:prstGeom prst="rect">
            <a:avLst/>
          </a:prstGeom>
        </p:spPr>
        <p:txBody>
          <a:bodyPr wrap="square">
            <a:spAutoFit/>
          </a:bodyPr>
          <a:lstStyle/>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      At the Airport</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2     Jenny's House</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3     Making Breakfast</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4     Making Dinner</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5     In the Living Room</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6    Baby Becky at Home</a:t>
            </a:r>
          </a:p>
        </p:txBody>
      </p:sp>
      <p:sp>
        <p:nvSpPr>
          <p:cNvPr id="37" name="矩形 36"/>
          <p:cNvSpPr/>
          <p:nvPr/>
        </p:nvSpPr>
        <p:spPr>
          <a:xfrm>
            <a:off x="5588501" y="978034"/>
            <a:ext cx="5157531" cy="460375"/>
          </a:xfrm>
          <a:prstGeom prst="rect">
            <a:avLst/>
          </a:prstGeom>
        </p:spPr>
        <p:txBody>
          <a:bodyPr wrap="square">
            <a:spAutoFit/>
          </a:bodyPr>
          <a:lstStyle/>
          <a:p>
            <a:pPr algn="ctr"/>
            <a:r>
              <a:rPr lang="en-US" altLang="zh-CN" sz="2400" b="1" i="1" dirty="0">
                <a:latin typeface="Georgia" panose="02040502050405020303" pitchFamily="18" charset="0"/>
              </a:rPr>
              <a:t> Unit2   School in Canada</a:t>
            </a:r>
          </a:p>
        </p:txBody>
      </p:sp>
      <p:sp>
        <p:nvSpPr>
          <p:cNvPr id="38" name="矩形 37"/>
          <p:cNvSpPr/>
          <p:nvPr/>
        </p:nvSpPr>
        <p:spPr>
          <a:xfrm>
            <a:off x="6390382" y="2071828"/>
            <a:ext cx="5748037" cy="2861310"/>
          </a:xfrm>
          <a:prstGeom prst="rect">
            <a:avLst/>
          </a:prstGeom>
        </p:spPr>
        <p:txBody>
          <a:bodyPr wrap="square">
            <a:spAutoFit/>
          </a:bodyPr>
          <a:lstStyle/>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7     On the School Bus</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8     Li Ming Meets Jenny's Class</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9     Mr.Wood Teaches a Science Lesson</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10   How Many Are There</a:t>
            </a:r>
            <a:r>
              <a:rPr lang="zh-CN" altLang="en-US" sz="2000" i="1" dirty="0">
                <a:latin typeface="Georgia" panose="02040502050405020303" pitchFamily="18" charset="0"/>
                <a:ea typeface="黑体" panose="02010609060101010101" pitchFamily="49" charset="-122"/>
                <a:cs typeface="Times New Roman" panose="02020603050405020304" pitchFamily="18" charset="0"/>
              </a:rPr>
              <a:t>？</a:t>
            </a:r>
            <a:endParaRPr lang="en-US" altLang="zh-CN" sz="2000" i="1" dirty="0">
              <a:latin typeface="Georgia" panose="02040502050405020303" pitchFamily="18" charset="0"/>
              <a:ea typeface="黑体" panose="02010609060101010101" pitchFamily="49" charset="-122"/>
              <a:cs typeface="Times New Roman" panose="02020603050405020304" pitchFamily="18" charset="0"/>
            </a:endParaRP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11    Always Do Your Homework</a:t>
            </a:r>
            <a:r>
              <a:rPr lang="zh-CN" altLang="en-US" sz="2000" i="1" dirty="0">
                <a:latin typeface="Georgia" panose="02040502050405020303" pitchFamily="18" charset="0"/>
                <a:ea typeface="黑体" panose="02010609060101010101" pitchFamily="49" charset="-122"/>
                <a:cs typeface="Times New Roman" panose="02020603050405020304" pitchFamily="18" charset="0"/>
              </a:rPr>
              <a:t>！</a:t>
            </a:r>
            <a:endParaRPr lang="en-US" altLang="zh-CN" sz="2000" i="1" dirty="0">
              <a:latin typeface="Georgia" panose="02040502050405020303" pitchFamily="18" charset="0"/>
              <a:ea typeface="黑体" panose="02010609060101010101" pitchFamily="49" charset="-122"/>
              <a:cs typeface="Times New Roman" panose="02020603050405020304" pitchFamily="18" charset="0"/>
            </a:endParaRP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12   Be Safe on the Way </a:t>
            </a:r>
          </a:p>
        </p:txBody>
      </p:sp>
      <p:pic>
        <p:nvPicPr>
          <p:cNvPr id="39" name="图片 38"/>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9823461" y="8731"/>
            <a:ext cx="2407274" cy="7448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 calcmode="lin" valueType="num">
                                      <p:cBhvr>
                                        <p:cTn id="9" dur="1000" fill="hold"/>
                                        <p:tgtEl>
                                          <p:spTgt spid="35"/>
                                        </p:tgtEl>
                                        <p:attrNameLst>
                                          <p:attrName>style.rotation</p:attrName>
                                        </p:attrNameLst>
                                      </p:cBhvr>
                                      <p:tavLst>
                                        <p:tav tm="0">
                                          <p:val>
                                            <p:fltVal val="90"/>
                                          </p:val>
                                        </p:tav>
                                        <p:tav tm="100000">
                                          <p:val>
                                            <p:fltVal val="0"/>
                                          </p:val>
                                        </p:tav>
                                      </p:tavLst>
                                    </p:anim>
                                    <p:animEffect transition="in" filter="fade">
                                      <p:cBhvr>
                                        <p:cTn id="10" dur="1000"/>
                                        <p:tgtEl>
                                          <p:spTgt spid="3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ppt_w</p:attrName>
                                        </p:attrNameLst>
                                      </p:cBhvr>
                                      <p:tavLst>
                                        <p:tav tm="0">
                                          <p:val>
                                            <p:fltVal val="0"/>
                                          </p:val>
                                        </p:tav>
                                        <p:tav tm="100000">
                                          <p:val>
                                            <p:strVal val="#ppt_w"/>
                                          </p:val>
                                        </p:tav>
                                      </p:tavLst>
                                    </p:anim>
                                    <p:anim calcmode="lin" valueType="num">
                                      <p:cBhvr>
                                        <p:cTn id="14" dur="1000" fill="hold"/>
                                        <p:tgtEl>
                                          <p:spTgt spid="36"/>
                                        </p:tgtEl>
                                        <p:attrNameLst>
                                          <p:attrName>ppt_h</p:attrName>
                                        </p:attrNameLst>
                                      </p:cBhvr>
                                      <p:tavLst>
                                        <p:tav tm="0">
                                          <p:val>
                                            <p:fltVal val="0"/>
                                          </p:val>
                                        </p:tav>
                                        <p:tav tm="100000">
                                          <p:val>
                                            <p:strVal val="#ppt_h"/>
                                          </p:val>
                                        </p:tav>
                                      </p:tavLst>
                                    </p:anim>
                                    <p:anim calcmode="lin" valueType="num">
                                      <p:cBhvr>
                                        <p:cTn id="15" dur="1000" fill="hold"/>
                                        <p:tgtEl>
                                          <p:spTgt spid="36"/>
                                        </p:tgtEl>
                                        <p:attrNameLst>
                                          <p:attrName>style.rotation</p:attrName>
                                        </p:attrNameLst>
                                      </p:cBhvr>
                                      <p:tavLst>
                                        <p:tav tm="0">
                                          <p:val>
                                            <p:fltVal val="90"/>
                                          </p:val>
                                        </p:tav>
                                        <p:tav tm="100000">
                                          <p:val>
                                            <p:fltVal val="0"/>
                                          </p:val>
                                        </p:tav>
                                      </p:tavLst>
                                    </p:anim>
                                    <p:animEffect transition="in" filter="fade">
                                      <p:cBhvr>
                                        <p:cTn id="16" dur="10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1000" fill="hold"/>
                                        <p:tgtEl>
                                          <p:spTgt spid="37"/>
                                        </p:tgtEl>
                                        <p:attrNameLst>
                                          <p:attrName>ppt_w</p:attrName>
                                        </p:attrNameLst>
                                      </p:cBhvr>
                                      <p:tavLst>
                                        <p:tav tm="0">
                                          <p:val>
                                            <p:fltVal val="0"/>
                                          </p:val>
                                        </p:tav>
                                        <p:tav tm="100000">
                                          <p:val>
                                            <p:strVal val="#ppt_w"/>
                                          </p:val>
                                        </p:tav>
                                      </p:tavLst>
                                    </p:anim>
                                    <p:anim calcmode="lin" valueType="num">
                                      <p:cBhvr>
                                        <p:cTn id="22" dur="1000" fill="hold"/>
                                        <p:tgtEl>
                                          <p:spTgt spid="37"/>
                                        </p:tgtEl>
                                        <p:attrNameLst>
                                          <p:attrName>ppt_h</p:attrName>
                                        </p:attrNameLst>
                                      </p:cBhvr>
                                      <p:tavLst>
                                        <p:tav tm="0">
                                          <p:val>
                                            <p:fltVal val="0"/>
                                          </p:val>
                                        </p:tav>
                                        <p:tav tm="100000">
                                          <p:val>
                                            <p:strVal val="#ppt_h"/>
                                          </p:val>
                                        </p:tav>
                                      </p:tavLst>
                                    </p:anim>
                                    <p:anim calcmode="lin" valueType="num">
                                      <p:cBhvr>
                                        <p:cTn id="23" dur="1000" fill="hold"/>
                                        <p:tgtEl>
                                          <p:spTgt spid="37"/>
                                        </p:tgtEl>
                                        <p:attrNameLst>
                                          <p:attrName>style.rotation</p:attrName>
                                        </p:attrNameLst>
                                      </p:cBhvr>
                                      <p:tavLst>
                                        <p:tav tm="0">
                                          <p:val>
                                            <p:fltVal val="90"/>
                                          </p:val>
                                        </p:tav>
                                        <p:tav tm="100000">
                                          <p:val>
                                            <p:fltVal val="0"/>
                                          </p:val>
                                        </p:tav>
                                      </p:tavLst>
                                    </p:anim>
                                    <p:animEffect transition="in" filter="fade">
                                      <p:cBhvr>
                                        <p:cTn id="24" dur="1000"/>
                                        <p:tgtEl>
                                          <p:spTgt spid="37"/>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1000" fill="hold"/>
                                        <p:tgtEl>
                                          <p:spTgt spid="38"/>
                                        </p:tgtEl>
                                        <p:attrNameLst>
                                          <p:attrName>ppt_w</p:attrName>
                                        </p:attrNameLst>
                                      </p:cBhvr>
                                      <p:tavLst>
                                        <p:tav tm="0">
                                          <p:val>
                                            <p:fltVal val="0"/>
                                          </p:val>
                                        </p:tav>
                                        <p:tav tm="100000">
                                          <p:val>
                                            <p:strVal val="#ppt_w"/>
                                          </p:val>
                                        </p:tav>
                                      </p:tavLst>
                                    </p:anim>
                                    <p:anim calcmode="lin" valueType="num">
                                      <p:cBhvr>
                                        <p:cTn id="28" dur="1000" fill="hold"/>
                                        <p:tgtEl>
                                          <p:spTgt spid="38"/>
                                        </p:tgtEl>
                                        <p:attrNameLst>
                                          <p:attrName>ppt_h</p:attrName>
                                        </p:attrNameLst>
                                      </p:cBhvr>
                                      <p:tavLst>
                                        <p:tav tm="0">
                                          <p:val>
                                            <p:fltVal val="0"/>
                                          </p:val>
                                        </p:tav>
                                        <p:tav tm="100000">
                                          <p:val>
                                            <p:strVal val="#ppt_h"/>
                                          </p:val>
                                        </p:tav>
                                      </p:tavLst>
                                    </p:anim>
                                    <p:anim calcmode="lin" valueType="num">
                                      <p:cBhvr>
                                        <p:cTn id="29" dur="1000" fill="hold"/>
                                        <p:tgtEl>
                                          <p:spTgt spid="38"/>
                                        </p:tgtEl>
                                        <p:attrNameLst>
                                          <p:attrName>style.rotation</p:attrName>
                                        </p:attrNameLst>
                                      </p:cBhvr>
                                      <p:tavLst>
                                        <p:tav tm="0">
                                          <p:val>
                                            <p:fltVal val="90"/>
                                          </p:val>
                                        </p:tav>
                                        <p:tav tm="100000">
                                          <p:val>
                                            <p:fltVal val="0"/>
                                          </p:val>
                                        </p:tav>
                                      </p:tavLst>
                                    </p:anim>
                                    <p:animEffect transition="in" filter="fade">
                                      <p:cBhvr>
                                        <p:cTn id="30"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
          <p:cNvPicPr>
            <a:picLocks noChangeAspect="1"/>
          </p:cNvPicPr>
          <p:nvPr/>
        </p:nvPicPr>
        <p:blipFill>
          <a:blip r:embed="rId3" cstate="print"/>
          <a:stretch>
            <a:fillRect/>
          </a:stretch>
        </p:blipFill>
        <p:spPr>
          <a:xfrm rot="16980000">
            <a:off x="6282055" y="-237490"/>
            <a:ext cx="742315" cy="1105535"/>
          </a:xfrm>
          <a:prstGeom prst="rect">
            <a:avLst/>
          </a:prstGeom>
        </p:spPr>
      </p:pic>
      <p:pic>
        <p:nvPicPr>
          <p:cNvPr id="6" name="图片 5" descr="2"/>
          <p:cNvPicPr>
            <a:picLocks noChangeAspect="1"/>
          </p:cNvPicPr>
          <p:nvPr/>
        </p:nvPicPr>
        <p:blipFill>
          <a:blip r:embed="rId4" cstate="print"/>
          <a:stretch>
            <a:fillRect/>
          </a:stretch>
        </p:blipFill>
        <p:spPr>
          <a:xfrm>
            <a:off x="5969000" y="5984875"/>
            <a:ext cx="794385" cy="1135380"/>
          </a:xfrm>
          <a:prstGeom prst="rect">
            <a:avLst/>
          </a:prstGeom>
        </p:spPr>
      </p:pic>
      <p:pic>
        <p:nvPicPr>
          <p:cNvPr id="7" name="图片 6" descr="3"/>
          <p:cNvPicPr>
            <a:picLocks noChangeAspect="1"/>
          </p:cNvPicPr>
          <p:nvPr/>
        </p:nvPicPr>
        <p:blipFill>
          <a:blip r:embed="rId5"/>
          <a:stretch>
            <a:fillRect/>
          </a:stretch>
        </p:blipFill>
        <p:spPr>
          <a:xfrm rot="2760000">
            <a:off x="-137795" y="2275840"/>
            <a:ext cx="895350" cy="1583055"/>
          </a:xfrm>
          <a:prstGeom prst="rect">
            <a:avLst/>
          </a:prstGeom>
        </p:spPr>
      </p:pic>
      <p:pic>
        <p:nvPicPr>
          <p:cNvPr id="8" name="图片 7" descr="4"/>
          <p:cNvPicPr>
            <a:picLocks noChangeAspect="1"/>
          </p:cNvPicPr>
          <p:nvPr/>
        </p:nvPicPr>
        <p:blipFill>
          <a:blip r:embed="rId6" cstate="print"/>
          <a:stretch>
            <a:fillRect/>
          </a:stretch>
        </p:blipFill>
        <p:spPr>
          <a:xfrm rot="3300000">
            <a:off x="4062730" y="-616585"/>
            <a:ext cx="1720850" cy="1362075"/>
          </a:xfrm>
          <a:prstGeom prst="rect">
            <a:avLst/>
          </a:prstGeom>
        </p:spPr>
      </p:pic>
      <p:pic>
        <p:nvPicPr>
          <p:cNvPr id="9" name="图片 8" descr="5"/>
          <p:cNvPicPr>
            <a:picLocks noChangeAspect="1"/>
          </p:cNvPicPr>
          <p:nvPr/>
        </p:nvPicPr>
        <p:blipFill>
          <a:blip r:embed="rId7" cstate="print"/>
          <a:stretch>
            <a:fillRect/>
          </a:stretch>
        </p:blipFill>
        <p:spPr>
          <a:xfrm rot="2100000">
            <a:off x="711835" y="5739765"/>
            <a:ext cx="1355725" cy="1715135"/>
          </a:xfrm>
          <a:prstGeom prst="rect">
            <a:avLst/>
          </a:prstGeom>
        </p:spPr>
      </p:pic>
      <p:pic>
        <p:nvPicPr>
          <p:cNvPr id="10" name="图片 9" descr="8"/>
          <p:cNvPicPr>
            <a:picLocks noChangeAspect="1"/>
          </p:cNvPicPr>
          <p:nvPr/>
        </p:nvPicPr>
        <p:blipFill>
          <a:blip r:embed="rId8"/>
          <a:stretch>
            <a:fillRect/>
          </a:stretch>
        </p:blipFill>
        <p:spPr>
          <a:xfrm>
            <a:off x="11614150" y="2338705"/>
            <a:ext cx="616585" cy="1701800"/>
          </a:xfrm>
          <a:prstGeom prst="rect">
            <a:avLst/>
          </a:prstGeom>
        </p:spPr>
      </p:pic>
      <p:pic>
        <p:nvPicPr>
          <p:cNvPr id="11" name="图片 10" descr="9"/>
          <p:cNvPicPr>
            <a:picLocks noChangeAspect="1"/>
          </p:cNvPicPr>
          <p:nvPr/>
        </p:nvPicPr>
        <p:blipFill>
          <a:blip r:embed="rId9" cstate="print"/>
          <a:stretch>
            <a:fillRect/>
          </a:stretch>
        </p:blipFill>
        <p:spPr>
          <a:xfrm rot="8580000">
            <a:off x="-828675" y="4124960"/>
            <a:ext cx="1845945" cy="1567815"/>
          </a:xfrm>
          <a:prstGeom prst="rect">
            <a:avLst/>
          </a:prstGeom>
        </p:spPr>
      </p:pic>
      <p:pic>
        <p:nvPicPr>
          <p:cNvPr id="12" name="图片 11" descr="10"/>
          <p:cNvPicPr>
            <a:picLocks noChangeAspect="1"/>
          </p:cNvPicPr>
          <p:nvPr/>
        </p:nvPicPr>
        <p:blipFill>
          <a:blip r:embed="rId10" cstate="print"/>
          <a:stretch>
            <a:fillRect/>
          </a:stretch>
        </p:blipFill>
        <p:spPr>
          <a:xfrm>
            <a:off x="2155190" y="5921375"/>
            <a:ext cx="1225550" cy="1064895"/>
          </a:xfrm>
          <a:prstGeom prst="rect">
            <a:avLst/>
          </a:prstGeom>
        </p:spPr>
      </p:pic>
      <p:pic>
        <p:nvPicPr>
          <p:cNvPr id="13" name="图片 12" descr="11"/>
          <p:cNvPicPr>
            <a:picLocks noChangeAspect="1"/>
          </p:cNvPicPr>
          <p:nvPr/>
        </p:nvPicPr>
        <p:blipFill>
          <a:blip r:embed="rId11" cstate="print"/>
          <a:stretch>
            <a:fillRect/>
          </a:stretch>
        </p:blipFill>
        <p:spPr>
          <a:xfrm>
            <a:off x="4105275" y="6125210"/>
            <a:ext cx="922020" cy="1010920"/>
          </a:xfrm>
          <a:prstGeom prst="rect">
            <a:avLst/>
          </a:prstGeom>
        </p:spPr>
      </p:pic>
      <p:pic>
        <p:nvPicPr>
          <p:cNvPr id="14" name="图片 13" descr="12"/>
          <p:cNvPicPr>
            <a:picLocks noChangeAspect="1"/>
          </p:cNvPicPr>
          <p:nvPr/>
        </p:nvPicPr>
        <p:blipFill>
          <a:blip r:embed="rId12" cstate="print"/>
          <a:stretch>
            <a:fillRect/>
          </a:stretch>
        </p:blipFill>
        <p:spPr>
          <a:xfrm>
            <a:off x="5298440" y="5799455"/>
            <a:ext cx="912495" cy="1809115"/>
          </a:xfrm>
          <a:prstGeom prst="rect">
            <a:avLst/>
          </a:prstGeom>
        </p:spPr>
      </p:pic>
      <p:pic>
        <p:nvPicPr>
          <p:cNvPr id="15" name="图片 14" descr="13"/>
          <p:cNvPicPr>
            <a:picLocks noChangeAspect="1"/>
          </p:cNvPicPr>
          <p:nvPr/>
        </p:nvPicPr>
        <p:blipFill>
          <a:blip r:embed="rId13" cstate="print"/>
          <a:stretch>
            <a:fillRect/>
          </a:stretch>
        </p:blipFill>
        <p:spPr>
          <a:xfrm rot="5820000">
            <a:off x="6337300" y="5573395"/>
            <a:ext cx="1595120" cy="1800860"/>
          </a:xfrm>
          <a:prstGeom prst="rect">
            <a:avLst/>
          </a:prstGeom>
        </p:spPr>
      </p:pic>
      <p:pic>
        <p:nvPicPr>
          <p:cNvPr id="16" name="图片 15" descr="14"/>
          <p:cNvPicPr>
            <a:picLocks noChangeAspect="1"/>
          </p:cNvPicPr>
          <p:nvPr/>
        </p:nvPicPr>
        <p:blipFill>
          <a:blip r:embed="rId14" cstate="print"/>
          <a:stretch>
            <a:fillRect/>
          </a:stretch>
        </p:blipFill>
        <p:spPr>
          <a:xfrm>
            <a:off x="-379730" y="5659120"/>
            <a:ext cx="1053465" cy="1393825"/>
          </a:xfrm>
          <a:prstGeom prst="rect">
            <a:avLst/>
          </a:prstGeom>
        </p:spPr>
      </p:pic>
      <p:pic>
        <p:nvPicPr>
          <p:cNvPr id="17" name="图片 16" descr="6777777"/>
          <p:cNvPicPr>
            <a:picLocks noChangeAspect="1"/>
          </p:cNvPicPr>
          <p:nvPr/>
        </p:nvPicPr>
        <p:blipFill>
          <a:blip r:embed="rId15" cstate="print"/>
          <a:stretch>
            <a:fillRect/>
          </a:stretch>
        </p:blipFill>
        <p:spPr>
          <a:xfrm rot="19560000">
            <a:off x="3199130" y="6327775"/>
            <a:ext cx="927100" cy="594995"/>
          </a:xfrm>
          <a:prstGeom prst="rect">
            <a:avLst/>
          </a:prstGeom>
        </p:spPr>
      </p:pic>
      <p:pic>
        <p:nvPicPr>
          <p:cNvPr id="18" name="图片 17" descr="9"/>
          <p:cNvPicPr>
            <a:picLocks noChangeAspect="1"/>
          </p:cNvPicPr>
          <p:nvPr/>
        </p:nvPicPr>
        <p:blipFill>
          <a:blip r:embed="rId16" cstate="print"/>
          <a:stretch>
            <a:fillRect/>
          </a:stretch>
        </p:blipFill>
        <p:spPr>
          <a:xfrm rot="11040000">
            <a:off x="7610475" y="6158865"/>
            <a:ext cx="1128395" cy="958215"/>
          </a:xfrm>
          <a:prstGeom prst="rect">
            <a:avLst/>
          </a:prstGeom>
        </p:spPr>
      </p:pic>
      <p:pic>
        <p:nvPicPr>
          <p:cNvPr id="19" name="图片 18" descr="11"/>
          <p:cNvPicPr>
            <a:picLocks noChangeAspect="1"/>
          </p:cNvPicPr>
          <p:nvPr/>
        </p:nvPicPr>
        <p:blipFill>
          <a:blip r:embed="rId17" cstate="print"/>
          <a:stretch>
            <a:fillRect/>
          </a:stretch>
        </p:blipFill>
        <p:spPr>
          <a:xfrm rot="3960000">
            <a:off x="8688705" y="6135370"/>
            <a:ext cx="733425" cy="804545"/>
          </a:xfrm>
          <a:prstGeom prst="rect">
            <a:avLst/>
          </a:prstGeom>
        </p:spPr>
      </p:pic>
      <p:pic>
        <p:nvPicPr>
          <p:cNvPr id="20" name="图片 19" descr="12"/>
          <p:cNvPicPr>
            <a:picLocks noChangeAspect="1"/>
          </p:cNvPicPr>
          <p:nvPr/>
        </p:nvPicPr>
        <p:blipFill>
          <a:blip r:embed="rId12" cstate="print"/>
          <a:stretch>
            <a:fillRect/>
          </a:stretch>
        </p:blipFill>
        <p:spPr>
          <a:xfrm rot="5760000">
            <a:off x="9913620" y="5744845"/>
            <a:ext cx="912495" cy="1809115"/>
          </a:xfrm>
          <a:prstGeom prst="rect">
            <a:avLst/>
          </a:prstGeom>
        </p:spPr>
      </p:pic>
      <p:pic>
        <p:nvPicPr>
          <p:cNvPr id="21" name="图片 20" descr="10"/>
          <p:cNvPicPr>
            <a:picLocks noChangeAspect="1"/>
          </p:cNvPicPr>
          <p:nvPr/>
        </p:nvPicPr>
        <p:blipFill>
          <a:blip r:embed="rId10" cstate="print"/>
          <a:stretch>
            <a:fillRect/>
          </a:stretch>
        </p:blipFill>
        <p:spPr>
          <a:xfrm rot="7080000">
            <a:off x="-281940" y="1406525"/>
            <a:ext cx="1225550" cy="1064895"/>
          </a:xfrm>
          <a:prstGeom prst="rect">
            <a:avLst/>
          </a:prstGeom>
        </p:spPr>
      </p:pic>
      <p:pic>
        <p:nvPicPr>
          <p:cNvPr id="22" name="图片 21" descr="9"/>
          <p:cNvPicPr>
            <a:picLocks noChangeAspect="1"/>
          </p:cNvPicPr>
          <p:nvPr/>
        </p:nvPicPr>
        <p:blipFill>
          <a:blip r:embed="rId18" cstate="print"/>
          <a:stretch>
            <a:fillRect/>
          </a:stretch>
        </p:blipFill>
        <p:spPr>
          <a:xfrm rot="16200000">
            <a:off x="-294640" y="-154305"/>
            <a:ext cx="1452245" cy="1233805"/>
          </a:xfrm>
          <a:prstGeom prst="rect">
            <a:avLst/>
          </a:prstGeom>
        </p:spPr>
      </p:pic>
      <p:pic>
        <p:nvPicPr>
          <p:cNvPr id="23" name="图片 22" descr="12"/>
          <p:cNvPicPr>
            <a:picLocks noChangeAspect="1"/>
          </p:cNvPicPr>
          <p:nvPr/>
        </p:nvPicPr>
        <p:blipFill>
          <a:blip r:embed="rId19" cstate="print"/>
          <a:stretch>
            <a:fillRect/>
          </a:stretch>
        </p:blipFill>
        <p:spPr>
          <a:xfrm rot="15840000" flipV="1">
            <a:off x="1383030" y="-810260"/>
            <a:ext cx="1037590" cy="2057400"/>
          </a:xfrm>
          <a:prstGeom prst="rect">
            <a:avLst/>
          </a:prstGeom>
        </p:spPr>
      </p:pic>
      <p:pic>
        <p:nvPicPr>
          <p:cNvPr id="24" name="图片 23" descr="11"/>
          <p:cNvPicPr>
            <a:picLocks noChangeAspect="1"/>
          </p:cNvPicPr>
          <p:nvPr/>
        </p:nvPicPr>
        <p:blipFill>
          <a:blip r:embed="rId11" cstate="print"/>
          <a:stretch>
            <a:fillRect/>
          </a:stretch>
        </p:blipFill>
        <p:spPr>
          <a:xfrm flipV="1">
            <a:off x="3006090" y="-271780"/>
            <a:ext cx="922020" cy="1010920"/>
          </a:xfrm>
          <a:prstGeom prst="rect">
            <a:avLst/>
          </a:prstGeom>
        </p:spPr>
      </p:pic>
      <p:pic>
        <p:nvPicPr>
          <p:cNvPr id="2" name="图片 1" descr="5"/>
          <p:cNvPicPr>
            <a:picLocks noChangeAspect="1"/>
          </p:cNvPicPr>
          <p:nvPr/>
        </p:nvPicPr>
        <p:blipFill>
          <a:blip r:embed="rId7" cstate="print"/>
          <a:stretch>
            <a:fillRect/>
          </a:stretch>
        </p:blipFill>
        <p:spPr>
          <a:xfrm rot="18120000" flipV="1">
            <a:off x="7599045" y="-615315"/>
            <a:ext cx="1355725" cy="1715135"/>
          </a:xfrm>
          <a:prstGeom prst="rect">
            <a:avLst/>
          </a:prstGeom>
        </p:spPr>
      </p:pic>
      <p:pic>
        <p:nvPicPr>
          <p:cNvPr id="3" name="图片 2" descr="14"/>
          <p:cNvPicPr>
            <a:picLocks noChangeAspect="1"/>
          </p:cNvPicPr>
          <p:nvPr/>
        </p:nvPicPr>
        <p:blipFill>
          <a:blip r:embed="rId14" cstate="print"/>
          <a:stretch>
            <a:fillRect/>
          </a:stretch>
        </p:blipFill>
        <p:spPr>
          <a:xfrm flipH="1" flipV="1">
            <a:off x="9184005" y="-361315"/>
            <a:ext cx="1053465" cy="1393825"/>
          </a:xfrm>
          <a:prstGeom prst="rect">
            <a:avLst/>
          </a:prstGeom>
        </p:spPr>
      </p:pic>
      <p:pic>
        <p:nvPicPr>
          <p:cNvPr id="25" name="图片 24" descr="6777777"/>
          <p:cNvPicPr>
            <a:picLocks noChangeAspect="1"/>
          </p:cNvPicPr>
          <p:nvPr/>
        </p:nvPicPr>
        <p:blipFill>
          <a:blip r:embed="rId20" cstate="print"/>
          <a:stretch>
            <a:fillRect/>
          </a:stretch>
        </p:blipFill>
        <p:spPr>
          <a:xfrm rot="480000" flipV="1">
            <a:off x="9984740" y="60960"/>
            <a:ext cx="732155" cy="469900"/>
          </a:xfrm>
          <a:prstGeom prst="rect">
            <a:avLst/>
          </a:prstGeom>
        </p:spPr>
      </p:pic>
      <p:pic>
        <p:nvPicPr>
          <p:cNvPr id="26" name="图片 25" descr="9"/>
          <p:cNvPicPr>
            <a:picLocks noChangeAspect="1"/>
          </p:cNvPicPr>
          <p:nvPr/>
        </p:nvPicPr>
        <p:blipFill>
          <a:blip r:embed="rId16" cstate="print"/>
          <a:stretch>
            <a:fillRect/>
          </a:stretch>
        </p:blipFill>
        <p:spPr>
          <a:xfrm rot="540000">
            <a:off x="10944225" y="-224155"/>
            <a:ext cx="1128395" cy="958215"/>
          </a:xfrm>
          <a:prstGeom prst="rect">
            <a:avLst/>
          </a:prstGeom>
        </p:spPr>
      </p:pic>
      <p:pic>
        <p:nvPicPr>
          <p:cNvPr id="27" name="图片 26" descr="13"/>
          <p:cNvPicPr>
            <a:picLocks noChangeAspect="1"/>
          </p:cNvPicPr>
          <p:nvPr/>
        </p:nvPicPr>
        <p:blipFill>
          <a:blip r:embed="rId21" cstate="print"/>
          <a:stretch>
            <a:fillRect/>
          </a:stretch>
        </p:blipFill>
        <p:spPr>
          <a:xfrm rot="19020000">
            <a:off x="11271885" y="455930"/>
            <a:ext cx="1308735" cy="1447165"/>
          </a:xfrm>
          <a:prstGeom prst="rect">
            <a:avLst/>
          </a:prstGeom>
        </p:spPr>
      </p:pic>
      <p:pic>
        <p:nvPicPr>
          <p:cNvPr id="28" name="图片 27" descr="1"/>
          <p:cNvPicPr>
            <a:picLocks noChangeAspect="1"/>
          </p:cNvPicPr>
          <p:nvPr/>
        </p:nvPicPr>
        <p:blipFill>
          <a:blip r:embed="rId3" cstate="print"/>
          <a:stretch>
            <a:fillRect/>
          </a:stretch>
        </p:blipFill>
        <p:spPr>
          <a:xfrm rot="19380000">
            <a:off x="11454765" y="1311910"/>
            <a:ext cx="742315" cy="1105535"/>
          </a:xfrm>
          <a:prstGeom prst="rect">
            <a:avLst/>
          </a:prstGeom>
        </p:spPr>
      </p:pic>
      <p:pic>
        <p:nvPicPr>
          <p:cNvPr id="29" name="图片 28" descr="9"/>
          <p:cNvPicPr>
            <a:picLocks noChangeAspect="1"/>
          </p:cNvPicPr>
          <p:nvPr/>
        </p:nvPicPr>
        <p:blipFill>
          <a:blip r:embed="rId22" cstate="print"/>
          <a:stretch>
            <a:fillRect/>
          </a:stretch>
        </p:blipFill>
        <p:spPr>
          <a:xfrm rot="13020000" flipH="1">
            <a:off x="11447145" y="4992370"/>
            <a:ext cx="1399540" cy="1188720"/>
          </a:xfrm>
          <a:prstGeom prst="rect">
            <a:avLst/>
          </a:prstGeom>
        </p:spPr>
      </p:pic>
      <p:pic>
        <p:nvPicPr>
          <p:cNvPr id="31" name="图片 30" descr="11"/>
          <p:cNvPicPr>
            <a:picLocks noChangeAspect="1"/>
          </p:cNvPicPr>
          <p:nvPr/>
        </p:nvPicPr>
        <p:blipFill>
          <a:blip r:embed="rId17" cstate="print"/>
          <a:stretch>
            <a:fillRect/>
          </a:stretch>
        </p:blipFill>
        <p:spPr>
          <a:xfrm rot="19740000">
            <a:off x="11409045" y="4059555"/>
            <a:ext cx="733425" cy="804545"/>
          </a:xfrm>
          <a:prstGeom prst="rect">
            <a:avLst/>
          </a:prstGeom>
        </p:spPr>
      </p:pic>
      <p:pic>
        <p:nvPicPr>
          <p:cNvPr id="32" name="图片 31" descr="4"/>
          <p:cNvPicPr>
            <a:picLocks noChangeAspect="1"/>
          </p:cNvPicPr>
          <p:nvPr/>
        </p:nvPicPr>
        <p:blipFill>
          <a:blip r:embed="rId6" cstate="print"/>
          <a:stretch>
            <a:fillRect/>
          </a:stretch>
        </p:blipFill>
        <p:spPr>
          <a:xfrm rot="16200000">
            <a:off x="10851515" y="6103620"/>
            <a:ext cx="1720850" cy="1362075"/>
          </a:xfrm>
          <a:prstGeom prst="rect">
            <a:avLst/>
          </a:prstGeom>
        </p:spPr>
      </p:pic>
      <p:sp>
        <p:nvSpPr>
          <p:cNvPr id="35" name="矩形 34"/>
          <p:cNvSpPr/>
          <p:nvPr/>
        </p:nvSpPr>
        <p:spPr>
          <a:xfrm>
            <a:off x="764479" y="977503"/>
            <a:ext cx="5157531" cy="461665"/>
          </a:xfrm>
          <a:prstGeom prst="rect">
            <a:avLst/>
          </a:prstGeom>
        </p:spPr>
        <p:txBody>
          <a:bodyPr wrap="square">
            <a:spAutoFit/>
          </a:bodyPr>
          <a:lstStyle/>
          <a:p>
            <a:pPr algn="ctr"/>
            <a:r>
              <a:rPr lang="en-US" altLang="zh-CN" sz="2400" b="1" i="1" dirty="0">
                <a:latin typeface="Georgia" panose="02040502050405020303" pitchFamily="18" charset="0"/>
              </a:rPr>
              <a:t>Unit 3     Winter in Canada</a:t>
            </a:r>
          </a:p>
        </p:txBody>
      </p:sp>
      <p:sp>
        <p:nvSpPr>
          <p:cNvPr id="36" name="矩形 35"/>
          <p:cNvSpPr/>
          <p:nvPr/>
        </p:nvSpPr>
        <p:spPr>
          <a:xfrm>
            <a:off x="1166613" y="2044524"/>
            <a:ext cx="5748037" cy="2806281"/>
          </a:xfrm>
          <a:prstGeom prst="rect">
            <a:avLst/>
          </a:prstGeom>
        </p:spPr>
        <p:txBody>
          <a:bodyPr wrap="square">
            <a:spAutoFit/>
          </a:bodyPr>
          <a:lstStyle/>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13    Seasons</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14    Snow! It’s Winter!</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15    Winter Fun!</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16   A Skating Lesson</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17   I Like All Seasons!</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18  The Snowman</a:t>
            </a:r>
          </a:p>
        </p:txBody>
      </p:sp>
      <p:sp>
        <p:nvSpPr>
          <p:cNvPr id="37" name="矩形 36"/>
          <p:cNvSpPr/>
          <p:nvPr/>
        </p:nvSpPr>
        <p:spPr>
          <a:xfrm>
            <a:off x="5588501" y="978034"/>
            <a:ext cx="5157531" cy="461665"/>
          </a:xfrm>
          <a:prstGeom prst="rect">
            <a:avLst/>
          </a:prstGeom>
        </p:spPr>
        <p:txBody>
          <a:bodyPr wrap="square">
            <a:spAutoFit/>
          </a:bodyPr>
          <a:lstStyle/>
          <a:p>
            <a:pPr algn="ctr"/>
            <a:r>
              <a:rPr lang="en-US" altLang="zh-CN" sz="2400" b="1" i="1" dirty="0">
                <a:latin typeface="Georgia" panose="02040502050405020303" pitchFamily="18" charset="0"/>
              </a:rPr>
              <a:t> Unit4          Christmas</a:t>
            </a:r>
          </a:p>
        </p:txBody>
      </p:sp>
      <p:sp>
        <p:nvSpPr>
          <p:cNvPr id="38" name="矩形 37"/>
          <p:cNvSpPr/>
          <p:nvPr/>
        </p:nvSpPr>
        <p:spPr>
          <a:xfrm>
            <a:off x="6390382" y="2071828"/>
            <a:ext cx="5748037" cy="2898614"/>
          </a:xfrm>
          <a:prstGeom prst="rect">
            <a:avLst/>
          </a:prstGeom>
        </p:spPr>
        <p:txBody>
          <a:bodyPr wrap="square">
            <a:spAutoFit/>
          </a:bodyPr>
          <a:lstStyle/>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19    Christmas Is Coming</a:t>
            </a:r>
            <a:r>
              <a:rPr lang="zh-CN" altLang="en-US" sz="2000" i="1" dirty="0">
                <a:latin typeface="Georgia" panose="02040502050405020303" pitchFamily="18" charset="0"/>
                <a:ea typeface="黑体" panose="02010609060101010101" pitchFamily="49" charset="-122"/>
                <a:cs typeface="Times New Roman" panose="02020603050405020304" pitchFamily="18" charset="0"/>
              </a:rPr>
              <a:t>！</a:t>
            </a:r>
            <a:endParaRPr lang="en-US" altLang="zh-CN" sz="2000" i="1" dirty="0">
              <a:latin typeface="Georgia" panose="02040502050405020303" pitchFamily="18" charset="0"/>
              <a:ea typeface="黑体" panose="02010609060101010101" pitchFamily="49" charset="-122"/>
              <a:cs typeface="Times New Roman" panose="02020603050405020304" pitchFamily="18" charset="0"/>
            </a:endParaRP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20   Christmas Tree</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21    Christmas Cards</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22   Christmas  Gifts</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23   It’s Christmas Morning</a:t>
            </a:r>
          </a:p>
          <a:p>
            <a:pPr>
              <a:lnSpc>
                <a:spcPct val="150000"/>
              </a:lnSpc>
              <a:defRPr/>
            </a:pPr>
            <a:r>
              <a:rPr lang="en-US" altLang="zh-CN" sz="2000" i="1" dirty="0">
                <a:latin typeface="Georgia" panose="02040502050405020303" pitchFamily="18" charset="0"/>
                <a:ea typeface="黑体" panose="02010609060101010101" pitchFamily="49" charset="-122"/>
                <a:cs typeface="Times New Roman" panose="02020603050405020304" pitchFamily="18" charset="0"/>
              </a:rPr>
              <a:t>Lesson 24   Maddy’s Christmas </a:t>
            </a:r>
          </a:p>
        </p:txBody>
      </p:sp>
      <p:pic>
        <p:nvPicPr>
          <p:cNvPr id="39" name="图片 38"/>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9823461" y="8731"/>
            <a:ext cx="2407274" cy="7448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fltVal val="0"/>
                                          </p:val>
                                        </p:tav>
                                        <p:tav tm="100000">
                                          <p:val>
                                            <p:strVal val="#ppt_w"/>
                                          </p:val>
                                        </p:tav>
                                      </p:tavLst>
                                    </p:anim>
                                    <p:anim calcmode="lin" valueType="num">
                                      <p:cBhvr>
                                        <p:cTn id="8" dur="1000" fill="hold"/>
                                        <p:tgtEl>
                                          <p:spTgt spid="35"/>
                                        </p:tgtEl>
                                        <p:attrNameLst>
                                          <p:attrName>ppt_h</p:attrName>
                                        </p:attrNameLst>
                                      </p:cBhvr>
                                      <p:tavLst>
                                        <p:tav tm="0">
                                          <p:val>
                                            <p:fltVal val="0"/>
                                          </p:val>
                                        </p:tav>
                                        <p:tav tm="100000">
                                          <p:val>
                                            <p:strVal val="#ppt_h"/>
                                          </p:val>
                                        </p:tav>
                                      </p:tavLst>
                                    </p:anim>
                                    <p:anim calcmode="lin" valueType="num">
                                      <p:cBhvr>
                                        <p:cTn id="9" dur="1000" fill="hold"/>
                                        <p:tgtEl>
                                          <p:spTgt spid="35"/>
                                        </p:tgtEl>
                                        <p:attrNameLst>
                                          <p:attrName>style.rotation</p:attrName>
                                        </p:attrNameLst>
                                      </p:cBhvr>
                                      <p:tavLst>
                                        <p:tav tm="0">
                                          <p:val>
                                            <p:fltVal val="90"/>
                                          </p:val>
                                        </p:tav>
                                        <p:tav tm="100000">
                                          <p:val>
                                            <p:fltVal val="0"/>
                                          </p:val>
                                        </p:tav>
                                      </p:tavLst>
                                    </p:anim>
                                    <p:animEffect transition="in" filter="fade">
                                      <p:cBhvr>
                                        <p:cTn id="10" dur="1000"/>
                                        <p:tgtEl>
                                          <p:spTgt spid="3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ppt_w</p:attrName>
                                        </p:attrNameLst>
                                      </p:cBhvr>
                                      <p:tavLst>
                                        <p:tav tm="0">
                                          <p:val>
                                            <p:fltVal val="0"/>
                                          </p:val>
                                        </p:tav>
                                        <p:tav tm="100000">
                                          <p:val>
                                            <p:strVal val="#ppt_w"/>
                                          </p:val>
                                        </p:tav>
                                      </p:tavLst>
                                    </p:anim>
                                    <p:anim calcmode="lin" valueType="num">
                                      <p:cBhvr>
                                        <p:cTn id="14" dur="1000" fill="hold"/>
                                        <p:tgtEl>
                                          <p:spTgt spid="36"/>
                                        </p:tgtEl>
                                        <p:attrNameLst>
                                          <p:attrName>ppt_h</p:attrName>
                                        </p:attrNameLst>
                                      </p:cBhvr>
                                      <p:tavLst>
                                        <p:tav tm="0">
                                          <p:val>
                                            <p:fltVal val="0"/>
                                          </p:val>
                                        </p:tav>
                                        <p:tav tm="100000">
                                          <p:val>
                                            <p:strVal val="#ppt_h"/>
                                          </p:val>
                                        </p:tav>
                                      </p:tavLst>
                                    </p:anim>
                                    <p:anim calcmode="lin" valueType="num">
                                      <p:cBhvr>
                                        <p:cTn id="15" dur="1000" fill="hold"/>
                                        <p:tgtEl>
                                          <p:spTgt spid="36"/>
                                        </p:tgtEl>
                                        <p:attrNameLst>
                                          <p:attrName>style.rotation</p:attrName>
                                        </p:attrNameLst>
                                      </p:cBhvr>
                                      <p:tavLst>
                                        <p:tav tm="0">
                                          <p:val>
                                            <p:fltVal val="90"/>
                                          </p:val>
                                        </p:tav>
                                        <p:tav tm="100000">
                                          <p:val>
                                            <p:fltVal val="0"/>
                                          </p:val>
                                        </p:tav>
                                      </p:tavLst>
                                    </p:anim>
                                    <p:animEffect transition="in" filter="fade">
                                      <p:cBhvr>
                                        <p:cTn id="16" dur="10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1000" fill="hold"/>
                                        <p:tgtEl>
                                          <p:spTgt spid="37"/>
                                        </p:tgtEl>
                                        <p:attrNameLst>
                                          <p:attrName>ppt_w</p:attrName>
                                        </p:attrNameLst>
                                      </p:cBhvr>
                                      <p:tavLst>
                                        <p:tav tm="0">
                                          <p:val>
                                            <p:fltVal val="0"/>
                                          </p:val>
                                        </p:tav>
                                        <p:tav tm="100000">
                                          <p:val>
                                            <p:strVal val="#ppt_w"/>
                                          </p:val>
                                        </p:tav>
                                      </p:tavLst>
                                    </p:anim>
                                    <p:anim calcmode="lin" valueType="num">
                                      <p:cBhvr>
                                        <p:cTn id="22" dur="1000" fill="hold"/>
                                        <p:tgtEl>
                                          <p:spTgt spid="37"/>
                                        </p:tgtEl>
                                        <p:attrNameLst>
                                          <p:attrName>ppt_h</p:attrName>
                                        </p:attrNameLst>
                                      </p:cBhvr>
                                      <p:tavLst>
                                        <p:tav tm="0">
                                          <p:val>
                                            <p:fltVal val="0"/>
                                          </p:val>
                                        </p:tav>
                                        <p:tav tm="100000">
                                          <p:val>
                                            <p:strVal val="#ppt_h"/>
                                          </p:val>
                                        </p:tav>
                                      </p:tavLst>
                                    </p:anim>
                                    <p:anim calcmode="lin" valueType="num">
                                      <p:cBhvr>
                                        <p:cTn id="23" dur="1000" fill="hold"/>
                                        <p:tgtEl>
                                          <p:spTgt spid="37"/>
                                        </p:tgtEl>
                                        <p:attrNameLst>
                                          <p:attrName>style.rotation</p:attrName>
                                        </p:attrNameLst>
                                      </p:cBhvr>
                                      <p:tavLst>
                                        <p:tav tm="0">
                                          <p:val>
                                            <p:fltVal val="90"/>
                                          </p:val>
                                        </p:tav>
                                        <p:tav tm="100000">
                                          <p:val>
                                            <p:fltVal val="0"/>
                                          </p:val>
                                        </p:tav>
                                      </p:tavLst>
                                    </p:anim>
                                    <p:animEffect transition="in" filter="fade">
                                      <p:cBhvr>
                                        <p:cTn id="24" dur="1000"/>
                                        <p:tgtEl>
                                          <p:spTgt spid="37"/>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1000" fill="hold"/>
                                        <p:tgtEl>
                                          <p:spTgt spid="38"/>
                                        </p:tgtEl>
                                        <p:attrNameLst>
                                          <p:attrName>ppt_w</p:attrName>
                                        </p:attrNameLst>
                                      </p:cBhvr>
                                      <p:tavLst>
                                        <p:tav tm="0">
                                          <p:val>
                                            <p:fltVal val="0"/>
                                          </p:val>
                                        </p:tav>
                                        <p:tav tm="100000">
                                          <p:val>
                                            <p:strVal val="#ppt_w"/>
                                          </p:val>
                                        </p:tav>
                                      </p:tavLst>
                                    </p:anim>
                                    <p:anim calcmode="lin" valueType="num">
                                      <p:cBhvr>
                                        <p:cTn id="28" dur="1000" fill="hold"/>
                                        <p:tgtEl>
                                          <p:spTgt spid="38"/>
                                        </p:tgtEl>
                                        <p:attrNameLst>
                                          <p:attrName>ppt_h</p:attrName>
                                        </p:attrNameLst>
                                      </p:cBhvr>
                                      <p:tavLst>
                                        <p:tav tm="0">
                                          <p:val>
                                            <p:fltVal val="0"/>
                                          </p:val>
                                        </p:tav>
                                        <p:tav tm="100000">
                                          <p:val>
                                            <p:strVal val="#ppt_h"/>
                                          </p:val>
                                        </p:tav>
                                      </p:tavLst>
                                    </p:anim>
                                    <p:anim calcmode="lin" valueType="num">
                                      <p:cBhvr>
                                        <p:cTn id="29" dur="1000" fill="hold"/>
                                        <p:tgtEl>
                                          <p:spTgt spid="38"/>
                                        </p:tgtEl>
                                        <p:attrNameLst>
                                          <p:attrName>style.rotation</p:attrName>
                                        </p:attrNameLst>
                                      </p:cBhvr>
                                      <p:tavLst>
                                        <p:tav tm="0">
                                          <p:val>
                                            <p:fltVal val="90"/>
                                          </p:val>
                                        </p:tav>
                                        <p:tav tm="100000">
                                          <p:val>
                                            <p:fltVal val="0"/>
                                          </p:val>
                                        </p:tav>
                                      </p:tavLst>
                                    </p:anim>
                                    <p:animEffect transition="in" filter="fade">
                                      <p:cBhvr>
                                        <p:cTn id="30"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0" y="60325"/>
            <a:ext cx="528955" cy="788035"/>
          </a:xfrm>
          <a:prstGeom prst="rect">
            <a:avLst/>
          </a:prstGeom>
        </p:spPr>
      </p:pic>
      <p:pic>
        <p:nvPicPr>
          <p:cNvPr id="8" name="图片 7" descr="大桥教育.png"/>
          <p:cNvPicPr>
            <a:picLocks noChangeAspect="1"/>
          </p:cNvPicPr>
          <p:nvPr/>
        </p:nvPicPr>
        <p:blipFill>
          <a:blip r:embed="rId3"/>
          <a:stretch>
            <a:fillRect/>
          </a:stretch>
        </p:blipFill>
        <p:spPr>
          <a:xfrm>
            <a:off x="10091223" y="80010"/>
            <a:ext cx="2100777" cy="580835"/>
          </a:xfrm>
          <a:prstGeom prst="rect">
            <a:avLst/>
          </a:prstGeom>
        </p:spPr>
      </p:pic>
      <p:sp>
        <p:nvSpPr>
          <p:cNvPr id="3" name="文本框 2"/>
          <p:cNvSpPr txBox="1"/>
          <p:nvPr/>
        </p:nvSpPr>
        <p:spPr>
          <a:xfrm>
            <a:off x="1576705" y="224790"/>
            <a:ext cx="7059295" cy="1014730"/>
          </a:xfrm>
          <a:prstGeom prst="rect">
            <a:avLst/>
          </a:prstGeom>
          <a:noFill/>
          <a:ln w="9525">
            <a:noFill/>
          </a:ln>
        </p:spPr>
        <p:txBody>
          <a:bodyPr wrap="square">
            <a:spAutoFit/>
          </a:bodyPr>
          <a:lstStyle/>
          <a:p>
            <a:pPr indent="0"/>
            <a:r>
              <a:rPr lang="zh-CN" sz="2800" b="1">
                <a:latin typeface="华文宋体" panose="02010600040101010101" charset="-122"/>
                <a:ea typeface="华文宋体" panose="02010600040101010101" charset="-122"/>
                <a:cs typeface="华文宋体" panose="02010600040101010101" charset="-122"/>
              </a:rPr>
              <a:t>一、判断以下单词与图片是</a:t>
            </a:r>
            <a:r>
              <a:rPr lang="en-US" sz="2800" b="1">
                <a:latin typeface="华文宋体" panose="02010600040101010101" charset="-122"/>
                <a:ea typeface="华文宋体" panose="02010600040101010101" charset="-122"/>
                <a:cs typeface="华文宋体" panose="02010600040101010101" charset="-122"/>
              </a:rPr>
              <a:t>(</a:t>
            </a:r>
            <a:r>
              <a:rPr lang="en-US" sz="2800" b="1" i="1">
                <a:latin typeface="Georgia" panose="02040502050405020303" pitchFamily="18" charset="0"/>
                <a:ea typeface="华文宋体" panose="02010600040101010101" charset="-122"/>
                <a:cs typeface="Georgia" panose="02040502050405020303" pitchFamily="18" charset="0"/>
              </a:rPr>
              <a:t>T</a:t>
            </a:r>
            <a:r>
              <a:rPr lang="en-US" sz="2800" b="1">
                <a:latin typeface="华文宋体" panose="02010600040101010101" charset="-122"/>
                <a:ea typeface="华文宋体" panose="02010600040101010101" charset="-122"/>
                <a:cs typeface="华文宋体" panose="02010600040101010101" charset="-122"/>
              </a:rPr>
              <a:t>)</a:t>
            </a:r>
            <a:r>
              <a:rPr lang="zh-CN" sz="2800" b="1">
                <a:latin typeface="华文宋体" panose="02010600040101010101" charset="-122"/>
                <a:ea typeface="华文宋体" panose="02010600040101010101" charset="-122"/>
                <a:cs typeface="华文宋体" panose="02010600040101010101" charset="-122"/>
              </a:rPr>
              <a:t>否</a:t>
            </a:r>
            <a:r>
              <a:rPr lang="en-US" sz="2800" b="1">
                <a:latin typeface="华文宋体" panose="02010600040101010101" charset="-122"/>
                <a:ea typeface="华文宋体" panose="02010600040101010101" charset="-122"/>
                <a:cs typeface="华文宋体" panose="02010600040101010101" charset="-122"/>
              </a:rPr>
              <a:t>(</a:t>
            </a:r>
            <a:r>
              <a:rPr lang="en-US" sz="2800" b="1">
                <a:latin typeface="Georgia" panose="02040502050405020303" pitchFamily="18" charset="0"/>
                <a:ea typeface="华文宋体" panose="02010600040101010101" charset="-122"/>
                <a:cs typeface="Georgia" panose="02040502050405020303" pitchFamily="18" charset="0"/>
              </a:rPr>
              <a:t>F</a:t>
            </a:r>
            <a:r>
              <a:rPr lang="en-US" sz="2800" b="1">
                <a:latin typeface="华文宋体" panose="02010600040101010101" charset="-122"/>
                <a:ea typeface="华文宋体" panose="02010600040101010101" charset="-122"/>
                <a:cs typeface="华文宋体" panose="02010600040101010101" charset="-122"/>
              </a:rPr>
              <a:t>)</a:t>
            </a:r>
            <a:r>
              <a:rPr lang="zh-CN" sz="2800" b="1">
                <a:latin typeface="华文宋体" panose="02010600040101010101" charset="-122"/>
                <a:ea typeface="华文宋体" panose="02010600040101010101" charset="-122"/>
                <a:cs typeface="华文宋体" panose="02010600040101010101" charset="-122"/>
              </a:rPr>
              <a:t>匹配。</a:t>
            </a:r>
            <a:endParaRPr lang="en-US" sz="1200" b="0">
              <a:latin typeface="Times New Roman" panose="02020603050405020304" pitchFamily="18" charset="0"/>
              <a:cs typeface="Times New Roman" panose="02020603050405020304" pitchFamily="18" charset="0"/>
            </a:endParaRPr>
          </a:p>
          <a:p>
            <a:r>
              <a:rPr lang="en-US" sz="3200" b="1" i="1">
                <a:latin typeface="Georgia" panose="02040502050405020303" pitchFamily="18" charset="0"/>
                <a:cs typeface="Georgia" panose="02040502050405020303" pitchFamily="18" charset="0"/>
              </a:rPr>
              <a:t>(</a:t>
            </a:r>
            <a:r>
              <a:rPr lang="zh-CN" sz="3200" b="1" i="1">
                <a:latin typeface="Georgia" panose="02040502050405020303" pitchFamily="18" charset="0"/>
                <a:ea typeface="宋体" panose="02010600030101010101" pitchFamily="2" charset="-122"/>
                <a:cs typeface="Georgia" panose="02040502050405020303" pitchFamily="18" charset="0"/>
              </a:rPr>
              <a:t>　　</a:t>
            </a:r>
            <a:r>
              <a:rPr lang="en-US" sz="3200" b="1" i="1">
                <a:latin typeface="Georgia" panose="02040502050405020303" pitchFamily="18" charset="0"/>
                <a:cs typeface="Georgia" panose="02040502050405020303" pitchFamily="18" charset="0"/>
              </a:rPr>
              <a:t>) 1. rainy </a:t>
            </a:r>
            <a:endParaRPr lang="zh-CN" altLang="en-US" sz="3200" b="1" i="1">
              <a:latin typeface="Georgia" panose="02040502050405020303" pitchFamily="18" charset="0"/>
              <a:cs typeface="Georgia" panose="02040502050405020303" pitchFamily="18" charset="0"/>
            </a:endParaRPr>
          </a:p>
        </p:txBody>
      </p:sp>
      <p:pic>
        <p:nvPicPr>
          <p:cNvPr id="4" name="图片 3"/>
          <p:cNvPicPr/>
          <p:nvPr/>
        </p:nvPicPr>
        <p:blipFill>
          <a:blip r:embed="rId4"/>
          <a:stretch>
            <a:fillRect/>
          </a:stretch>
        </p:blipFill>
        <p:spPr>
          <a:xfrm>
            <a:off x="5382895" y="661035"/>
            <a:ext cx="1426845" cy="871855"/>
          </a:xfrm>
          <a:prstGeom prst="rect">
            <a:avLst/>
          </a:prstGeom>
          <a:noFill/>
          <a:ln w="9525">
            <a:noFill/>
          </a:ln>
        </p:spPr>
      </p:pic>
      <p:sp>
        <p:nvSpPr>
          <p:cNvPr id="101" name="文本框 100"/>
          <p:cNvSpPr txBox="1"/>
          <p:nvPr/>
        </p:nvSpPr>
        <p:spPr>
          <a:xfrm>
            <a:off x="648335" y="1720532"/>
            <a:ext cx="5080000" cy="583565"/>
          </a:xfrm>
          <a:prstGeom prst="rect">
            <a:avLst/>
          </a:prstGeom>
          <a:noFill/>
          <a:ln w="9525">
            <a:noFill/>
          </a:ln>
        </p:spPr>
        <p:txBody>
          <a:bodyPr>
            <a:spAutoFit/>
          </a:bodyPr>
          <a:lstStyle/>
          <a:p>
            <a:pPr indent="0"/>
            <a:r>
              <a:rPr lang="zh-CN" sz="1200" b="0">
                <a:latin typeface="Times New Roman" panose="02020603050405020304" pitchFamily="18" charset="0"/>
                <a:ea typeface="宋体" panose="02010600030101010101" pitchFamily="2" charset="-122"/>
              </a:rPr>
              <a:t>　　</a:t>
            </a:r>
            <a:r>
              <a:rPr lang="en-US" sz="1200" b="0">
                <a:latin typeface="Times New Roman" panose="02020603050405020304" pitchFamily="18" charset="0"/>
                <a:cs typeface="Times New Roman" panose="02020603050405020304" pitchFamily="18" charset="0"/>
              </a:rPr>
              <a:t> </a:t>
            </a:r>
            <a:r>
              <a:rPr lang="zh-CN" sz="1200" b="0">
                <a:latin typeface="Times New Roman" panose="02020603050405020304" pitchFamily="18" charset="0"/>
                <a:ea typeface="宋体" panose="02010600030101010101" pitchFamily="2" charset="-122"/>
              </a:rPr>
              <a:t>　　</a:t>
            </a:r>
            <a:r>
              <a:rPr lang="en-US" sz="1200" b="0">
                <a:latin typeface="Times New Roman" panose="02020603050405020304" pitchFamily="18" charset="0"/>
                <a:cs typeface="Times New Roman" panose="02020603050405020304" pitchFamily="18" charset="0"/>
              </a:rPr>
              <a:t> </a:t>
            </a:r>
            <a:r>
              <a:rPr lang="en-US" sz="3200" b="1" i="1">
                <a:latin typeface="Georgia" panose="02040502050405020303" pitchFamily="18" charset="0"/>
                <a:cs typeface="Georgia" panose="02040502050405020303" pitchFamily="18" charset="0"/>
              </a:rPr>
              <a:t> (</a:t>
            </a:r>
            <a:r>
              <a:rPr lang="zh-CN" sz="3200" b="1" i="1">
                <a:latin typeface="Georgia" panose="02040502050405020303" pitchFamily="18" charset="0"/>
                <a:ea typeface="宋体" panose="02010600030101010101" pitchFamily="2" charset="-122"/>
                <a:cs typeface="Georgia" panose="02040502050405020303" pitchFamily="18" charset="0"/>
              </a:rPr>
              <a:t>　　</a:t>
            </a:r>
            <a:r>
              <a:rPr lang="en-US" sz="3200" b="1" i="1">
                <a:latin typeface="Georgia" panose="02040502050405020303" pitchFamily="18" charset="0"/>
                <a:cs typeface="Georgia" panose="02040502050405020303" pitchFamily="18" charset="0"/>
              </a:rPr>
              <a:t>) 2. snowy </a:t>
            </a:r>
            <a:endParaRPr lang="zh-CN" altLang="en-US" sz="3200" b="1" i="1">
              <a:latin typeface="Georgia" panose="02040502050405020303" pitchFamily="18" charset="0"/>
              <a:cs typeface="Georgia" panose="02040502050405020303" pitchFamily="18" charset="0"/>
            </a:endParaRPr>
          </a:p>
        </p:txBody>
      </p:sp>
      <p:pic>
        <p:nvPicPr>
          <p:cNvPr id="5" name="图片 4"/>
          <p:cNvPicPr/>
          <p:nvPr/>
        </p:nvPicPr>
        <p:blipFill>
          <a:blip r:embed="rId5"/>
          <a:stretch>
            <a:fillRect/>
          </a:stretch>
        </p:blipFill>
        <p:spPr>
          <a:xfrm>
            <a:off x="5382895" y="1720215"/>
            <a:ext cx="1575435" cy="1007745"/>
          </a:xfrm>
          <a:prstGeom prst="rect">
            <a:avLst/>
          </a:prstGeom>
          <a:noFill/>
          <a:ln w="9525">
            <a:noFill/>
          </a:ln>
        </p:spPr>
      </p:pic>
      <p:sp>
        <p:nvSpPr>
          <p:cNvPr id="102" name="文本框 101"/>
          <p:cNvSpPr txBox="1"/>
          <p:nvPr/>
        </p:nvSpPr>
        <p:spPr>
          <a:xfrm>
            <a:off x="882015" y="2728277"/>
            <a:ext cx="5080000" cy="583565"/>
          </a:xfrm>
          <a:prstGeom prst="rect">
            <a:avLst/>
          </a:prstGeom>
          <a:noFill/>
          <a:ln w="9525">
            <a:noFill/>
          </a:ln>
        </p:spPr>
        <p:txBody>
          <a:bodyPr>
            <a:spAutoFit/>
          </a:bodyPr>
          <a:lstStyle/>
          <a:p>
            <a:pPr indent="0"/>
            <a:r>
              <a:rPr lang="zh-CN" sz="3200" b="1" i="1">
                <a:latin typeface="Georgia" panose="02040502050405020303" pitchFamily="18" charset="0"/>
                <a:ea typeface="宋体" panose="02010600030101010101" pitchFamily="2" charset="-122"/>
                <a:cs typeface="Georgia" panose="02040502050405020303" pitchFamily="18" charset="0"/>
              </a:rPr>
              <a:t>　</a:t>
            </a:r>
            <a:r>
              <a:rPr lang="en-US" sz="3200" b="1" i="1">
                <a:latin typeface="Georgia" panose="02040502050405020303" pitchFamily="18" charset="0"/>
                <a:cs typeface="Georgia" panose="02040502050405020303" pitchFamily="18" charset="0"/>
              </a:rPr>
              <a:t> (</a:t>
            </a:r>
            <a:r>
              <a:rPr lang="zh-CN" sz="3200" b="1" i="1">
                <a:latin typeface="Georgia" panose="02040502050405020303" pitchFamily="18" charset="0"/>
                <a:ea typeface="宋体" panose="02010600030101010101" pitchFamily="2" charset="-122"/>
                <a:cs typeface="Georgia" panose="02040502050405020303" pitchFamily="18" charset="0"/>
              </a:rPr>
              <a:t>　　</a:t>
            </a:r>
            <a:r>
              <a:rPr lang="en-US" sz="3200" b="1" i="1">
                <a:latin typeface="Georgia" panose="02040502050405020303" pitchFamily="18" charset="0"/>
                <a:cs typeface="Georgia" panose="02040502050405020303" pitchFamily="18" charset="0"/>
              </a:rPr>
              <a:t>) 3. grandpa</a:t>
            </a:r>
            <a:r>
              <a:rPr lang="en-US" sz="1050" b="0">
                <a:latin typeface="宋体" panose="02010600030101010101" pitchFamily="2" charset="-122"/>
                <a:cs typeface="Courier New" panose="02070309020205020404" charset="0"/>
              </a:rPr>
              <a:t> </a:t>
            </a:r>
            <a:endParaRPr lang="zh-CN" altLang="en-US"/>
          </a:p>
        </p:txBody>
      </p:sp>
      <p:pic>
        <p:nvPicPr>
          <p:cNvPr id="6" name="图片 5"/>
          <p:cNvPicPr/>
          <p:nvPr/>
        </p:nvPicPr>
        <p:blipFill>
          <a:blip r:embed="rId6"/>
          <a:stretch>
            <a:fillRect/>
          </a:stretch>
        </p:blipFill>
        <p:spPr>
          <a:xfrm>
            <a:off x="5728335" y="2727960"/>
            <a:ext cx="1315720" cy="1042670"/>
          </a:xfrm>
          <a:prstGeom prst="rect">
            <a:avLst/>
          </a:prstGeom>
          <a:noFill/>
          <a:ln w="9525">
            <a:noFill/>
          </a:ln>
        </p:spPr>
      </p:pic>
      <p:sp>
        <p:nvSpPr>
          <p:cNvPr id="103" name="文本框 102"/>
          <p:cNvSpPr txBox="1"/>
          <p:nvPr/>
        </p:nvSpPr>
        <p:spPr>
          <a:xfrm>
            <a:off x="0" y="3950335"/>
            <a:ext cx="6110605" cy="583565"/>
          </a:xfrm>
          <a:prstGeom prst="rect">
            <a:avLst/>
          </a:prstGeom>
          <a:noFill/>
          <a:ln w="9525">
            <a:noFill/>
          </a:ln>
        </p:spPr>
        <p:txBody>
          <a:bodyPr wrap="square">
            <a:spAutoFit/>
          </a:bodyPr>
          <a:lstStyle/>
          <a:p>
            <a:pPr indent="0"/>
            <a:r>
              <a:rPr lang="zh-CN" sz="3200" b="1">
                <a:latin typeface="Georgia" panose="02040502050405020303" pitchFamily="18" charset="0"/>
                <a:ea typeface="宋体" panose="02010600030101010101" pitchFamily="2" charset="-122"/>
                <a:cs typeface="Georgia" panose="02040502050405020303" pitchFamily="18" charset="0"/>
              </a:rPr>
              <a:t>　</a:t>
            </a:r>
            <a:r>
              <a:rPr lang="en-US" sz="3200" b="1">
                <a:latin typeface="Georgia" panose="02040502050405020303" pitchFamily="18" charset="0"/>
                <a:cs typeface="Georgia" panose="02040502050405020303" pitchFamily="18" charset="0"/>
              </a:rPr>
              <a:t>         (</a:t>
            </a:r>
            <a:r>
              <a:rPr lang="zh-CN" sz="3200" b="1">
                <a:latin typeface="Georgia" panose="02040502050405020303" pitchFamily="18" charset="0"/>
                <a:ea typeface="宋体" panose="02010600030101010101" pitchFamily="2" charset="-122"/>
                <a:cs typeface="Georgia" panose="02040502050405020303" pitchFamily="18" charset="0"/>
              </a:rPr>
              <a:t>　　</a:t>
            </a:r>
            <a:r>
              <a:rPr lang="en-US" sz="3200" b="1">
                <a:latin typeface="Georgia" panose="02040502050405020303" pitchFamily="18" charset="0"/>
                <a:cs typeface="Georgia" panose="02040502050405020303" pitchFamily="18" charset="0"/>
              </a:rPr>
              <a:t>) 4. snowman</a:t>
            </a:r>
            <a:r>
              <a:rPr lang="en-US" sz="1050" b="0">
                <a:latin typeface="宋体" panose="02010600030101010101" pitchFamily="2" charset="-122"/>
                <a:cs typeface="Courier New" panose="02070309020205020404" charset="0"/>
              </a:rPr>
              <a:t> </a:t>
            </a:r>
            <a:endParaRPr lang="zh-CN" altLang="en-US"/>
          </a:p>
        </p:txBody>
      </p:sp>
      <p:pic>
        <p:nvPicPr>
          <p:cNvPr id="7" name="图片 6"/>
          <p:cNvPicPr/>
          <p:nvPr/>
        </p:nvPicPr>
        <p:blipFill>
          <a:blip r:embed="rId7"/>
          <a:stretch>
            <a:fillRect/>
          </a:stretch>
        </p:blipFill>
        <p:spPr>
          <a:xfrm>
            <a:off x="5951220" y="3950335"/>
            <a:ext cx="1211580" cy="1122680"/>
          </a:xfrm>
          <a:prstGeom prst="rect">
            <a:avLst/>
          </a:prstGeom>
          <a:noFill/>
          <a:ln w="9525">
            <a:noFill/>
          </a:ln>
        </p:spPr>
      </p:pic>
      <p:sp>
        <p:nvSpPr>
          <p:cNvPr id="104" name="文本框 103"/>
          <p:cNvSpPr txBox="1"/>
          <p:nvPr/>
        </p:nvSpPr>
        <p:spPr>
          <a:xfrm>
            <a:off x="1302385" y="4866958"/>
            <a:ext cx="5080000" cy="768350"/>
          </a:xfrm>
          <a:prstGeom prst="rect">
            <a:avLst/>
          </a:prstGeom>
          <a:noFill/>
          <a:ln w="9525">
            <a:noFill/>
          </a:ln>
        </p:spPr>
        <p:txBody>
          <a:bodyPr>
            <a:spAutoFit/>
          </a:bodyPr>
          <a:lstStyle/>
          <a:p>
            <a:pPr indent="0"/>
            <a:r>
              <a:rPr lang="zh-CN" sz="1200" b="0">
                <a:latin typeface="Times New Roman" panose="02020603050405020304" pitchFamily="18" charset="0"/>
                <a:ea typeface="宋体" panose="02010600030101010101" pitchFamily="2" charset="-122"/>
              </a:rPr>
              <a:t>　</a:t>
            </a:r>
            <a:r>
              <a:rPr lang="en-US" sz="1200" b="0">
                <a:latin typeface="Times New Roman" panose="02020603050405020304" pitchFamily="18" charset="0"/>
                <a:cs typeface="Times New Roman" panose="02020603050405020304" pitchFamily="18" charset="0"/>
              </a:rPr>
              <a:t>  </a:t>
            </a:r>
          </a:p>
          <a:p>
            <a:r>
              <a:rPr lang="en-US" sz="3200" b="1" i="1">
                <a:latin typeface="Georgia" panose="02040502050405020303" pitchFamily="18" charset="0"/>
                <a:ea typeface="SimSun-ExtB" panose="02010609060101010101" charset="-122"/>
                <a:cs typeface="Georgia" panose="02040502050405020303" pitchFamily="18" charset="0"/>
              </a:rPr>
              <a:t>(</a:t>
            </a:r>
            <a:r>
              <a:rPr lang="zh-CN" sz="3200" b="1" i="1">
                <a:latin typeface="Georgia" panose="02040502050405020303" pitchFamily="18" charset="0"/>
                <a:ea typeface="SimSun-ExtB" panose="02010609060101010101" charset="-122"/>
                <a:cs typeface="Georgia" panose="02040502050405020303" pitchFamily="18" charset="0"/>
              </a:rPr>
              <a:t>　　</a:t>
            </a:r>
            <a:r>
              <a:rPr lang="en-US" sz="3200" b="1" i="1">
                <a:latin typeface="Georgia" panose="02040502050405020303" pitchFamily="18" charset="0"/>
                <a:ea typeface="SimSun-ExtB" panose="02010609060101010101" charset="-122"/>
                <a:cs typeface="Georgia" panose="02040502050405020303" pitchFamily="18" charset="0"/>
              </a:rPr>
              <a:t>) 5. snowba</a:t>
            </a:r>
            <a:r>
              <a:rPr lang="en-US" sz="3200" b="1" i="1">
                <a:latin typeface="Georgia" panose="02040502050405020303" pitchFamily="18" charset="0"/>
                <a:cs typeface="Georgia" panose="02040502050405020303" pitchFamily="18" charset="0"/>
              </a:rPr>
              <a:t>ll </a:t>
            </a:r>
            <a:endParaRPr lang="en-US" altLang="en-US" sz="3200" b="1" i="1">
              <a:latin typeface="Georgia" panose="02040502050405020303" pitchFamily="18" charset="0"/>
              <a:cs typeface="Georgia" panose="02040502050405020303" pitchFamily="18" charset="0"/>
            </a:endParaRPr>
          </a:p>
        </p:txBody>
      </p:sp>
      <p:pic>
        <p:nvPicPr>
          <p:cNvPr id="9" name="图片 8"/>
          <p:cNvPicPr/>
          <p:nvPr/>
        </p:nvPicPr>
        <p:blipFill>
          <a:blip r:embed="rId8"/>
          <a:stretch>
            <a:fillRect/>
          </a:stretch>
        </p:blipFill>
        <p:spPr>
          <a:xfrm>
            <a:off x="5962015" y="5073015"/>
            <a:ext cx="847725" cy="822325"/>
          </a:xfrm>
          <a:prstGeom prst="rect">
            <a:avLst/>
          </a:prstGeom>
          <a:noFill/>
          <a:ln w="9525">
            <a:noFill/>
          </a:ln>
        </p:spPr>
      </p:pic>
      <p:sp>
        <p:nvSpPr>
          <p:cNvPr id="105" name="文本框 104"/>
          <p:cNvSpPr txBox="1"/>
          <p:nvPr/>
        </p:nvSpPr>
        <p:spPr>
          <a:xfrm>
            <a:off x="1030605" y="5895023"/>
            <a:ext cx="5080000" cy="583565"/>
          </a:xfrm>
          <a:prstGeom prst="rect">
            <a:avLst/>
          </a:prstGeom>
          <a:noFill/>
          <a:ln w="9525">
            <a:noFill/>
          </a:ln>
        </p:spPr>
        <p:txBody>
          <a:bodyPr>
            <a:spAutoFit/>
          </a:bodyPr>
          <a:lstStyle/>
          <a:p>
            <a:pPr indent="0"/>
            <a:r>
              <a:rPr lang="en-US" sz="1200" b="0">
                <a:latin typeface="Times New Roman" panose="02020603050405020304" pitchFamily="18" charset="0"/>
                <a:cs typeface="Times New Roman" panose="02020603050405020304" pitchFamily="18" charset="0"/>
              </a:rPr>
              <a:t>         </a:t>
            </a:r>
            <a:r>
              <a:rPr lang="en-US" sz="3200" b="1" i="1">
                <a:latin typeface="Georgia" panose="02040502050405020303" pitchFamily="18" charset="0"/>
                <a:cs typeface="Georgia" panose="02040502050405020303" pitchFamily="18" charset="0"/>
              </a:rPr>
              <a:t>(</a:t>
            </a:r>
            <a:r>
              <a:rPr lang="zh-CN" sz="3200" b="1" i="1">
                <a:latin typeface="Georgia" panose="02040502050405020303" pitchFamily="18" charset="0"/>
                <a:ea typeface="宋体" panose="02010600030101010101" pitchFamily="2" charset="-122"/>
                <a:cs typeface="Georgia" panose="02040502050405020303" pitchFamily="18" charset="0"/>
              </a:rPr>
              <a:t>　   </a:t>
            </a:r>
            <a:r>
              <a:rPr lang="en-US" sz="3200" b="1" i="1">
                <a:latin typeface="Georgia" panose="02040502050405020303" pitchFamily="18" charset="0"/>
                <a:cs typeface="Georgia" panose="02040502050405020303" pitchFamily="18" charset="0"/>
              </a:rPr>
              <a:t>) 6. wind </a:t>
            </a:r>
            <a:endParaRPr lang="en-US" altLang="en-US" sz="3200" b="1" i="1">
              <a:latin typeface="Georgia" panose="02040502050405020303" pitchFamily="18" charset="0"/>
              <a:cs typeface="Georgia" panose="02040502050405020303" pitchFamily="18" charset="0"/>
            </a:endParaRPr>
          </a:p>
        </p:txBody>
      </p:sp>
      <p:pic>
        <p:nvPicPr>
          <p:cNvPr id="10" name="图片 9"/>
          <p:cNvPicPr/>
          <p:nvPr/>
        </p:nvPicPr>
        <p:blipFill>
          <a:blip r:embed="rId9"/>
          <a:stretch>
            <a:fillRect/>
          </a:stretch>
        </p:blipFill>
        <p:spPr>
          <a:xfrm>
            <a:off x="5514340" y="5933440"/>
            <a:ext cx="1163955" cy="924560"/>
          </a:xfrm>
          <a:prstGeom prst="rect">
            <a:avLst/>
          </a:prstGeom>
          <a:noFill/>
          <a:ln w="9525">
            <a:noFill/>
          </a:ln>
        </p:spPr>
      </p:pic>
      <p:sp>
        <p:nvSpPr>
          <p:cNvPr id="16" name="文本框 15"/>
          <p:cNvSpPr txBox="1"/>
          <p:nvPr/>
        </p:nvSpPr>
        <p:spPr>
          <a:xfrm>
            <a:off x="1962785" y="661035"/>
            <a:ext cx="506730" cy="583565"/>
          </a:xfrm>
          <a:prstGeom prst="rect">
            <a:avLst/>
          </a:prstGeom>
          <a:noFill/>
        </p:spPr>
        <p:txBody>
          <a:bodyPr wrap="square" rtlCol="0">
            <a:spAutoFit/>
          </a:bodyPr>
          <a:lstStyle/>
          <a:p>
            <a:r>
              <a:rPr lang="en-US" altLang="zh-CN" sz="3200" b="1" i="1">
                <a:solidFill>
                  <a:srgbClr val="FF0000"/>
                </a:solidFill>
                <a:latin typeface="Georgia" panose="02040502050405020303" pitchFamily="18" charset="0"/>
                <a:cs typeface="Georgia" panose="02040502050405020303" pitchFamily="18" charset="0"/>
              </a:rPr>
              <a:t>T</a:t>
            </a:r>
          </a:p>
        </p:txBody>
      </p:sp>
      <p:sp>
        <p:nvSpPr>
          <p:cNvPr id="18" name="文本框 17"/>
          <p:cNvSpPr txBox="1"/>
          <p:nvPr/>
        </p:nvSpPr>
        <p:spPr>
          <a:xfrm>
            <a:off x="1962785" y="1720215"/>
            <a:ext cx="506730" cy="583565"/>
          </a:xfrm>
          <a:prstGeom prst="rect">
            <a:avLst/>
          </a:prstGeom>
          <a:noFill/>
        </p:spPr>
        <p:txBody>
          <a:bodyPr wrap="square" rtlCol="0">
            <a:spAutoFit/>
          </a:bodyPr>
          <a:lstStyle/>
          <a:p>
            <a:r>
              <a:rPr lang="en-US" altLang="zh-CN" sz="3200" b="1" i="1">
                <a:solidFill>
                  <a:srgbClr val="FF0000"/>
                </a:solidFill>
                <a:latin typeface="Georgia" panose="02040502050405020303" pitchFamily="18" charset="0"/>
                <a:cs typeface="Georgia" panose="02040502050405020303" pitchFamily="18" charset="0"/>
              </a:rPr>
              <a:t>F</a:t>
            </a:r>
          </a:p>
        </p:txBody>
      </p:sp>
      <p:sp>
        <p:nvSpPr>
          <p:cNvPr id="19" name="文本框 18"/>
          <p:cNvSpPr txBox="1"/>
          <p:nvPr/>
        </p:nvSpPr>
        <p:spPr>
          <a:xfrm>
            <a:off x="1772920" y="2835275"/>
            <a:ext cx="506730" cy="583565"/>
          </a:xfrm>
          <a:prstGeom prst="rect">
            <a:avLst/>
          </a:prstGeom>
          <a:noFill/>
        </p:spPr>
        <p:txBody>
          <a:bodyPr wrap="square" rtlCol="0">
            <a:spAutoFit/>
          </a:bodyPr>
          <a:lstStyle/>
          <a:p>
            <a:r>
              <a:rPr lang="en-US" altLang="zh-CN" sz="3200" b="1" i="1">
                <a:solidFill>
                  <a:srgbClr val="FF0000"/>
                </a:solidFill>
                <a:latin typeface="Georgia" panose="02040502050405020303" pitchFamily="18" charset="0"/>
                <a:cs typeface="Georgia" panose="02040502050405020303" pitchFamily="18" charset="0"/>
              </a:rPr>
              <a:t>F</a:t>
            </a:r>
          </a:p>
        </p:txBody>
      </p:sp>
      <p:sp>
        <p:nvSpPr>
          <p:cNvPr id="20" name="文本框 19"/>
          <p:cNvSpPr txBox="1"/>
          <p:nvPr/>
        </p:nvSpPr>
        <p:spPr>
          <a:xfrm>
            <a:off x="1772920" y="3950335"/>
            <a:ext cx="506730" cy="583565"/>
          </a:xfrm>
          <a:prstGeom prst="rect">
            <a:avLst/>
          </a:prstGeom>
          <a:noFill/>
        </p:spPr>
        <p:txBody>
          <a:bodyPr wrap="square" rtlCol="0">
            <a:spAutoFit/>
          </a:bodyPr>
          <a:lstStyle/>
          <a:p>
            <a:r>
              <a:rPr lang="en-US" altLang="zh-CN" sz="3200" b="1" i="1">
                <a:solidFill>
                  <a:srgbClr val="FF0000"/>
                </a:solidFill>
                <a:latin typeface="Georgia" panose="02040502050405020303" pitchFamily="18" charset="0"/>
                <a:cs typeface="Georgia" panose="02040502050405020303" pitchFamily="18" charset="0"/>
              </a:rPr>
              <a:t>T</a:t>
            </a:r>
          </a:p>
        </p:txBody>
      </p:sp>
      <p:sp>
        <p:nvSpPr>
          <p:cNvPr id="21" name="文本框 20"/>
          <p:cNvSpPr txBox="1"/>
          <p:nvPr/>
        </p:nvSpPr>
        <p:spPr>
          <a:xfrm>
            <a:off x="1772920" y="5073015"/>
            <a:ext cx="506730" cy="583565"/>
          </a:xfrm>
          <a:prstGeom prst="rect">
            <a:avLst/>
          </a:prstGeom>
          <a:noFill/>
        </p:spPr>
        <p:txBody>
          <a:bodyPr wrap="square" rtlCol="0">
            <a:spAutoFit/>
          </a:bodyPr>
          <a:lstStyle/>
          <a:p>
            <a:r>
              <a:rPr lang="en-US" altLang="zh-CN" sz="3200" b="1" i="1">
                <a:solidFill>
                  <a:srgbClr val="FF0000"/>
                </a:solidFill>
                <a:latin typeface="Georgia" panose="02040502050405020303" pitchFamily="18" charset="0"/>
                <a:cs typeface="Georgia" panose="02040502050405020303" pitchFamily="18" charset="0"/>
              </a:rPr>
              <a:t>F</a:t>
            </a:r>
          </a:p>
        </p:txBody>
      </p:sp>
      <p:sp>
        <p:nvSpPr>
          <p:cNvPr id="22" name="文本框 21"/>
          <p:cNvSpPr txBox="1"/>
          <p:nvPr/>
        </p:nvSpPr>
        <p:spPr>
          <a:xfrm>
            <a:off x="1772920" y="5895340"/>
            <a:ext cx="506730" cy="583565"/>
          </a:xfrm>
          <a:prstGeom prst="rect">
            <a:avLst/>
          </a:prstGeom>
          <a:noFill/>
        </p:spPr>
        <p:txBody>
          <a:bodyPr wrap="square" rtlCol="0">
            <a:spAutoFit/>
          </a:bodyPr>
          <a:lstStyle/>
          <a:p>
            <a:r>
              <a:rPr lang="en-US" altLang="zh-CN" sz="3200" b="1" i="1">
                <a:solidFill>
                  <a:srgbClr val="FF0000"/>
                </a:solidFill>
                <a:latin typeface="Georgia" panose="02040502050405020303" pitchFamily="18" charset="0"/>
                <a:cs typeface="Georgia" panose="02040502050405020303" pitchFamily="18" charset="0"/>
              </a:rPr>
              <a:t>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p:tgtEl>
                                          <p:spTgt spid="1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 calcmode="lin" valueType="num">
                                      <p:cBhvr additive="base">
                                        <p:cTn id="13" dur="500"/>
                                        <p:tgtEl>
                                          <p:spTgt spid="18">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9">
                                            <p:txEl>
                                              <p:pRg st="0" end="0"/>
                                            </p:txEl>
                                          </p:spTgt>
                                        </p:tgtEl>
                                        <p:attrNameLst>
                                          <p:attrName>style.visibility</p:attrName>
                                        </p:attrNameLst>
                                      </p:cBhvr>
                                      <p:to>
                                        <p:strVal val="visible"/>
                                      </p:to>
                                    </p:set>
                                    <p:anim calcmode="lin" valueType="num">
                                      <p:cBhvr additive="base">
                                        <p:cTn id="19" dur="500"/>
                                        <p:tgtEl>
                                          <p:spTgt spid="19">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9">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0">
                                            <p:txEl>
                                              <p:pRg st="0" end="0"/>
                                            </p:txEl>
                                          </p:spTgt>
                                        </p:tgtEl>
                                        <p:attrNameLst>
                                          <p:attrName>style.visibility</p:attrName>
                                        </p:attrNameLst>
                                      </p:cBhvr>
                                      <p:to>
                                        <p:strVal val="visible"/>
                                      </p:to>
                                    </p:set>
                                    <p:anim calcmode="lin" valueType="num">
                                      <p:cBhvr additive="base">
                                        <p:cTn id="25" dur="500"/>
                                        <p:tgtEl>
                                          <p:spTgt spid="20">
                                            <p:txEl>
                                              <p:pRg st="0" end="0"/>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0">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1">
                                            <p:txEl>
                                              <p:pRg st="0" end="0"/>
                                            </p:txEl>
                                          </p:spTgt>
                                        </p:tgtEl>
                                        <p:attrNameLst>
                                          <p:attrName>style.visibility</p:attrName>
                                        </p:attrNameLst>
                                      </p:cBhvr>
                                      <p:to>
                                        <p:strVal val="visible"/>
                                      </p:to>
                                    </p:set>
                                    <p:anim calcmode="lin" valueType="num">
                                      <p:cBhvr additive="base">
                                        <p:cTn id="31" dur="500"/>
                                        <p:tgtEl>
                                          <p:spTgt spid="21">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2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22">
                                            <p:txEl>
                                              <p:pRg st="0" end="0"/>
                                            </p:txEl>
                                          </p:spTgt>
                                        </p:tgtEl>
                                        <p:attrNameLst>
                                          <p:attrName>style.visibility</p:attrName>
                                        </p:attrNameLst>
                                      </p:cBhvr>
                                      <p:to>
                                        <p:strVal val="visible"/>
                                      </p:to>
                                    </p:set>
                                    <p:anim calcmode="lin" valueType="num">
                                      <p:cBhvr additive="base">
                                        <p:cTn id="37" dur="500"/>
                                        <p:tgtEl>
                                          <p:spTgt spid="22">
                                            <p:txEl>
                                              <p:pRg st="0" end="0"/>
                                            </p:txEl>
                                          </p:spTgt>
                                        </p:tgtEl>
                                        <p:attrNameLst>
                                          <p:attrName>ppt_y</p:attrName>
                                        </p:attrNameLst>
                                      </p:cBhvr>
                                      <p:tavLst>
                                        <p:tav tm="0">
                                          <p:val>
                                            <p:strVal val="#ppt_y+#ppt_h*1.125000"/>
                                          </p:val>
                                        </p:tav>
                                        <p:tav tm="100000">
                                          <p:val>
                                            <p:strVal val="#ppt_y"/>
                                          </p:val>
                                        </p:tav>
                                      </p:tavLst>
                                    </p:anim>
                                    <p:animEffect transition="in" filter="wipe(up)">
                                      <p:cBhvr>
                                        <p:cTn id="38"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0" y="60325"/>
            <a:ext cx="528955" cy="788035"/>
          </a:xfrm>
          <a:prstGeom prst="rect">
            <a:avLst/>
          </a:prstGeom>
        </p:spPr>
      </p:pic>
      <p:pic>
        <p:nvPicPr>
          <p:cNvPr id="8" name="图片 7" descr="大桥教育.png"/>
          <p:cNvPicPr>
            <a:picLocks noChangeAspect="1"/>
          </p:cNvPicPr>
          <p:nvPr/>
        </p:nvPicPr>
        <p:blipFill>
          <a:blip r:embed="rId3"/>
          <a:stretch>
            <a:fillRect/>
          </a:stretch>
        </p:blipFill>
        <p:spPr>
          <a:xfrm>
            <a:off x="10091223" y="80010"/>
            <a:ext cx="2100777" cy="580835"/>
          </a:xfrm>
          <a:prstGeom prst="rect">
            <a:avLst/>
          </a:prstGeom>
        </p:spPr>
      </p:pic>
      <p:sp>
        <p:nvSpPr>
          <p:cNvPr id="2" name="文本框 1"/>
          <p:cNvSpPr txBox="1"/>
          <p:nvPr/>
        </p:nvSpPr>
        <p:spPr>
          <a:xfrm>
            <a:off x="760095" y="661035"/>
            <a:ext cx="10941050" cy="5754370"/>
          </a:xfrm>
          <a:prstGeom prst="rect">
            <a:avLst/>
          </a:prstGeom>
          <a:noFill/>
        </p:spPr>
        <p:txBody>
          <a:bodyPr wrap="square" rtlCol="0">
            <a:spAutoFit/>
          </a:bodyPr>
          <a:lstStyle/>
          <a:p>
            <a:r>
              <a:rPr lang="zh-CN" altLang="en-US" sz="2800" b="1">
                <a:latin typeface="华文宋体" panose="02010600040101010101" charset="-122"/>
                <a:ea typeface="华文宋体" panose="02010600040101010101" charset="-122"/>
              </a:rPr>
              <a:t>二、单项选择。</a:t>
            </a:r>
          </a:p>
          <a:p>
            <a:endParaRPr lang="zh-CN" altLang="en-US" sz="3200" b="1">
              <a:latin typeface="华文宋体" panose="02010600040101010101" charset="-122"/>
              <a:ea typeface="华文宋体" panose="02010600040101010101" charset="-122"/>
            </a:endParaRPr>
          </a:p>
          <a:p>
            <a:r>
              <a:rPr lang="en-US" sz="2800" b="1" i="1">
                <a:latin typeface="Georgia" panose="02040502050405020303" pitchFamily="18" charset="0"/>
                <a:cs typeface="Georgia" panose="02040502050405020303" pitchFamily="18" charset="0"/>
              </a:rPr>
              <a:t>(　　) 1. We will arrive________China________4:00. </a:t>
            </a:r>
          </a:p>
          <a:p>
            <a:r>
              <a:rPr lang="en-US" sz="2800" b="1" i="1">
                <a:latin typeface="Georgia" panose="02040502050405020303" pitchFamily="18" charset="0"/>
                <a:cs typeface="Georgia" panose="02040502050405020303" pitchFamily="18" charset="0"/>
              </a:rPr>
              <a:t>A. in, on	B. on, at	C. in, at</a:t>
            </a:r>
          </a:p>
          <a:p>
            <a:r>
              <a:rPr lang="en-US" sz="2800" b="1" i="1">
                <a:latin typeface="Georgia" panose="02040502050405020303" pitchFamily="18" charset="0"/>
                <a:cs typeface="Georgia" panose="02040502050405020303" pitchFamily="18" charset="0"/>
              </a:rPr>
              <a:t>(　　) 2. There ________ two girls and one boy in the </a:t>
            </a:r>
          </a:p>
          <a:p>
            <a:r>
              <a:rPr lang="en-US" sz="2800" b="1" i="1">
                <a:latin typeface="Georgia" panose="02040502050405020303" pitchFamily="18" charset="0"/>
                <a:cs typeface="Georgia" panose="02040502050405020303" pitchFamily="18" charset="0"/>
              </a:rPr>
              <a:t>classroom. </a:t>
            </a:r>
          </a:p>
          <a:p>
            <a:r>
              <a:rPr lang="en-US" sz="2800" b="1" i="1">
                <a:latin typeface="Georgia" panose="02040502050405020303" pitchFamily="18" charset="0"/>
                <a:cs typeface="Georgia" panose="02040502050405020303" pitchFamily="18" charset="0"/>
              </a:rPr>
              <a:t>A. is	        B. are	         C. am</a:t>
            </a:r>
          </a:p>
          <a:p>
            <a:r>
              <a:rPr lang="en-US" sz="2800" b="1" i="1">
                <a:latin typeface="Georgia" panose="02040502050405020303" pitchFamily="18" charset="0"/>
                <a:cs typeface="Georgia" panose="02040502050405020303" pitchFamily="18" charset="0"/>
              </a:rPr>
              <a:t>(　　) 3. It's time ________ bed. </a:t>
            </a:r>
          </a:p>
          <a:p>
            <a:r>
              <a:rPr lang="en-US" sz="2800" b="1" i="1">
                <a:latin typeface="Georgia" panose="02040502050405020303" pitchFamily="18" charset="0"/>
                <a:cs typeface="Georgia" panose="02040502050405020303" pitchFamily="18" charset="0"/>
              </a:rPr>
              <a:t>A. for     B. to	        C. of</a:t>
            </a:r>
          </a:p>
          <a:p>
            <a:r>
              <a:rPr lang="en-US" sz="2800" b="1" i="1">
                <a:latin typeface="Georgia" panose="02040502050405020303" pitchFamily="18" charset="0"/>
                <a:cs typeface="Georgia" panose="02040502050405020303" pitchFamily="18" charset="0"/>
              </a:rPr>
              <a:t>(　　) 4. Let's ________ the milk in the fridge. </a:t>
            </a:r>
          </a:p>
          <a:p>
            <a:r>
              <a:rPr lang="en-US" sz="2800" b="1" i="1">
                <a:latin typeface="Georgia" panose="02040502050405020303" pitchFamily="18" charset="0"/>
                <a:cs typeface="Georgia" panose="02040502050405020303" pitchFamily="18" charset="0"/>
              </a:rPr>
              <a:t>A. put    B. puts       C. putting</a:t>
            </a:r>
          </a:p>
          <a:p>
            <a:r>
              <a:rPr lang="en-US" sz="2800" b="1" i="1">
                <a:latin typeface="Georgia" panose="02040502050405020303" pitchFamily="18" charset="0"/>
                <a:cs typeface="Georgia" panose="02040502050405020303" pitchFamily="18" charset="0"/>
              </a:rPr>
              <a:t>(　　) 5. Danny ate many donuts ________ breakfast. </a:t>
            </a:r>
          </a:p>
          <a:p>
            <a:r>
              <a:rPr lang="en-US" sz="2800" b="1" i="1">
                <a:latin typeface="Georgia" panose="02040502050405020303" pitchFamily="18" charset="0"/>
                <a:cs typeface="Georgia" panose="02040502050405020303" pitchFamily="18" charset="0"/>
              </a:rPr>
              <a:t>A. to	      B. with      C. for</a:t>
            </a:r>
          </a:p>
        </p:txBody>
      </p:sp>
      <p:sp>
        <p:nvSpPr>
          <p:cNvPr id="4" name="圆角矩形 3"/>
          <p:cNvSpPr/>
          <p:nvPr/>
        </p:nvSpPr>
        <p:spPr>
          <a:xfrm>
            <a:off x="3830955" y="1543685"/>
            <a:ext cx="1235075"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6960870" y="1543685"/>
            <a:ext cx="1235075"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0091420" y="1543685"/>
            <a:ext cx="1235075"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482715" y="464185"/>
            <a:ext cx="3609340" cy="953135"/>
          </a:xfrm>
          <a:prstGeom prst="rect">
            <a:avLst/>
          </a:prstGeom>
          <a:solidFill>
            <a:srgbClr val="FFFF00"/>
          </a:solidFill>
        </p:spPr>
        <p:txBody>
          <a:bodyPr wrap="square" rtlCol="0">
            <a:spAutoFit/>
          </a:bodyPr>
          <a:lstStyle/>
          <a:p>
            <a:r>
              <a:rPr lang="en-US" altLang="zh-CN" sz="2800" b="1" i="1">
                <a:latin typeface="Georgia" panose="02040502050405020303" pitchFamily="18" charset="0"/>
                <a:cs typeface="Georgia" panose="02040502050405020303" pitchFamily="18" charset="0"/>
              </a:rPr>
              <a:t>arrive in+</a:t>
            </a:r>
            <a:r>
              <a:rPr lang="zh-CN" altLang="en-US" sz="2800" b="1">
                <a:latin typeface="华文宋体" panose="02010600040101010101" charset="-122"/>
                <a:ea typeface="华文宋体" panose="02010600040101010101" charset="-122"/>
                <a:cs typeface="Georgia" panose="02040502050405020303" pitchFamily="18" charset="0"/>
              </a:rPr>
              <a:t>大地点</a:t>
            </a:r>
            <a:r>
              <a:rPr lang="en-US" altLang="zh-CN" sz="2800" b="1" i="1">
                <a:latin typeface="Georgia" panose="02040502050405020303" pitchFamily="18" charset="0"/>
                <a:cs typeface="Georgia" panose="02040502050405020303" pitchFamily="18" charset="0"/>
              </a:rPr>
              <a:t>arrive at+</a:t>
            </a:r>
            <a:r>
              <a:rPr lang="zh-CN" altLang="en-US" sz="2800" b="1">
                <a:latin typeface="华文宋体" panose="02010600040101010101" charset="-122"/>
                <a:ea typeface="华文宋体" panose="02010600040101010101" charset="-122"/>
                <a:cs typeface="Georgia" panose="02040502050405020303" pitchFamily="18" charset="0"/>
              </a:rPr>
              <a:t>小地</a:t>
            </a:r>
            <a:r>
              <a:rPr lang="zh-CN" altLang="en-US" sz="2800" b="1">
                <a:latin typeface="华文宋体" panose="02010600040101010101" charset="-122"/>
                <a:ea typeface="华文宋体" panose="02010600040101010101" charset="-122"/>
              </a:rPr>
              <a:t>点</a:t>
            </a:r>
          </a:p>
        </p:txBody>
      </p:sp>
      <p:sp>
        <p:nvSpPr>
          <p:cNvPr id="23" name="文本框 22"/>
          <p:cNvSpPr txBox="1"/>
          <p:nvPr/>
        </p:nvSpPr>
        <p:spPr>
          <a:xfrm>
            <a:off x="1060450" y="1543685"/>
            <a:ext cx="744220" cy="521970"/>
          </a:xfrm>
          <a:prstGeom prst="rect">
            <a:avLst/>
          </a:prstGeom>
          <a:noFill/>
        </p:spPr>
        <p:txBody>
          <a:bodyPr wrap="square" rtlCol="0">
            <a:spAutoFit/>
          </a:bodyPr>
          <a:lstStyle/>
          <a:p>
            <a:r>
              <a:rPr lang="en-US" altLang="zh-CN" sz="2800" b="1" i="1">
                <a:solidFill>
                  <a:srgbClr val="FF0000"/>
                </a:solidFill>
                <a:latin typeface="Georgia" panose="02040502050405020303" pitchFamily="18" charset="0"/>
                <a:cs typeface="Georgia" panose="02040502050405020303" pitchFamily="18" charset="0"/>
              </a:rPr>
              <a:t>C</a:t>
            </a:r>
          </a:p>
        </p:txBody>
      </p:sp>
      <p:sp>
        <p:nvSpPr>
          <p:cNvPr id="25" name="圆角矩形 24"/>
          <p:cNvSpPr/>
          <p:nvPr/>
        </p:nvSpPr>
        <p:spPr>
          <a:xfrm>
            <a:off x="2317115" y="2494280"/>
            <a:ext cx="1203325"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5612765" y="2494280"/>
            <a:ext cx="86995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7844155" y="2825115"/>
            <a:ext cx="3609340" cy="953135"/>
          </a:xfrm>
          <a:prstGeom prst="rect">
            <a:avLst/>
          </a:prstGeom>
          <a:solidFill>
            <a:srgbClr val="FFFF00"/>
          </a:solidFill>
        </p:spPr>
        <p:txBody>
          <a:bodyPr wrap="square" rtlCol="0">
            <a:spAutoFit/>
          </a:bodyPr>
          <a:lstStyle/>
          <a:p>
            <a:r>
              <a:rPr lang="en-US" altLang="zh-CN" sz="2800" b="1" i="1">
                <a:latin typeface="Georgia" panose="02040502050405020303" pitchFamily="18" charset="0"/>
                <a:ea typeface="华文宋体" panose="02010600040101010101" charset="-122"/>
                <a:cs typeface="Georgia" panose="02040502050405020303" pitchFamily="18" charset="0"/>
              </a:rPr>
              <a:t>there be</a:t>
            </a:r>
            <a:r>
              <a:rPr lang="zh-CN" altLang="en-US" sz="2800" b="1">
                <a:latin typeface="华文宋体" panose="02010600040101010101" charset="-122"/>
                <a:ea typeface="华文宋体" panose="02010600040101010101" charset="-122"/>
              </a:rPr>
              <a:t>句型，某地有某物，就近原则</a:t>
            </a:r>
          </a:p>
        </p:txBody>
      </p:sp>
      <p:sp>
        <p:nvSpPr>
          <p:cNvPr id="28" name="文本框 27"/>
          <p:cNvSpPr txBox="1"/>
          <p:nvPr/>
        </p:nvSpPr>
        <p:spPr>
          <a:xfrm>
            <a:off x="1060450" y="2494280"/>
            <a:ext cx="744220" cy="521970"/>
          </a:xfrm>
          <a:prstGeom prst="rect">
            <a:avLst/>
          </a:prstGeom>
          <a:noFill/>
        </p:spPr>
        <p:txBody>
          <a:bodyPr wrap="square" rtlCol="0">
            <a:spAutoFit/>
          </a:bodyPr>
          <a:lstStyle/>
          <a:p>
            <a:r>
              <a:rPr lang="en-US" altLang="zh-CN" sz="2800" b="1" i="1">
                <a:solidFill>
                  <a:srgbClr val="FF0000"/>
                </a:solidFill>
                <a:latin typeface="Georgia" panose="02040502050405020303" pitchFamily="18" charset="0"/>
                <a:cs typeface="Georgia" panose="02040502050405020303" pitchFamily="18" charset="0"/>
              </a:rPr>
              <a:t>B</a:t>
            </a:r>
          </a:p>
        </p:txBody>
      </p:sp>
      <p:sp>
        <p:nvSpPr>
          <p:cNvPr id="29" name="圆角矩形 28"/>
          <p:cNvSpPr/>
          <p:nvPr/>
        </p:nvSpPr>
        <p:spPr>
          <a:xfrm>
            <a:off x="2317115" y="3778250"/>
            <a:ext cx="164592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8195945" y="3667760"/>
            <a:ext cx="3609340" cy="953135"/>
          </a:xfrm>
          <a:prstGeom prst="rect">
            <a:avLst/>
          </a:prstGeom>
          <a:solidFill>
            <a:srgbClr val="FFFF00"/>
          </a:solidFill>
        </p:spPr>
        <p:txBody>
          <a:bodyPr wrap="square" rtlCol="0">
            <a:spAutoFit/>
          </a:bodyPr>
          <a:lstStyle/>
          <a:p>
            <a:r>
              <a:rPr lang="en-US" sz="2800" b="1" i="1">
                <a:latin typeface="Georgia" panose="02040502050405020303" pitchFamily="18" charset="0"/>
                <a:ea typeface="华文宋体" panose="02010600040101010101" charset="-122"/>
                <a:cs typeface="Georgia" panose="02040502050405020303" pitchFamily="18" charset="0"/>
              </a:rPr>
              <a:t>It's time to do sth</a:t>
            </a:r>
          </a:p>
          <a:p>
            <a:r>
              <a:rPr lang="en-US" sz="2800" b="1" i="1">
                <a:latin typeface="Georgia" panose="02040502050405020303" pitchFamily="18" charset="0"/>
                <a:ea typeface="华文宋体" panose="02010600040101010101" charset="-122"/>
                <a:cs typeface="Georgia" panose="02040502050405020303" pitchFamily="18" charset="0"/>
              </a:rPr>
              <a:t>It's time for sth</a:t>
            </a:r>
          </a:p>
        </p:txBody>
      </p:sp>
      <p:sp>
        <p:nvSpPr>
          <p:cNvPr id="31" name="圆角矩形 30"/>
          <p:cNvSpPr/>
          <p:nvPr/>
        </p:nvSpPr>
        <p:spPr>
          <a:xfrm>
            <a:off x="5913755" y="3778250"/>
            <a:ext cx="104775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060450" y="3778250"/>
            <a:ext cx="744220" cy="521970"/>
          </a:xfrm>
          <a:prstGeom prst="rect">
            <a:avLst/>
          </a:prstGeom>
          <a:noFill/>
        </p:spPr>
        <p:txBody>
          <a:bodyPr wrap="square" rtlCol="0">
            <a:spAutoFit/>
          </a:bodyPr>
          <a:lstStyle/>
          <a:p>
            <a:r>
              <a:rPr lang="en-US" altLang="zh-CN" sz="2800" b="1" i="1">
                <a:solidFill>
                  <a:srgbClr val="FF0000"/>
                </a:solidFill>
                <a:latin typeface="Georgia" panose="02040502050405020303" pitchFamily="18" charset="0"/>
                <a:cs typeface="Georgia" panose="02040502050405020303" pitchFamily="18" charset="0"/>
              </a:rPr>
              <a:t>A</a:t>
            </a:r>
          </a:p>
        </p:txBody>
      </p:sp>
      <p:sp>
        <p:nvSpPr>
          <p:cNvPr id="34" name="圆角矩形 33"/>
          <p:cNvSpPr/>
          <p:nvPr/>
        </p:nvSpPr>
        <p:spPr>
          <a:xfrm>
            <a:off x="2317115" y="4620895"/>
            <a:ext cx="110744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6834505" y="5001895"/>
            <a:ext cx="3609340" cy="521970"/>
          </a:xfrm>
          <a:prstGeom prst="rect">
            <a:avLst/>
          </a:prstGeom>
          <a:solidFill>
            <a:srgbClr val="FFFF00"/>
          </a:solidFill>
        </p:spPr>
        <p:txBody>
          <a:bodyPr wrap="square" rtlCol="0">
            <a:spAutoFit/>
          </a:bodyPr>
          <a:lstStyle/>
          <a:p>
            <a:r>
              <a:rPr lang="en-US" sz="2800" b="1" i="1">
                <a:latin typeface="Georgia" panose="02040502050405020303" pitchFamily="18" charset="0"/>
                <a:ea typeface="华文宋体" panose="02010600040101010101" charset="-122"/>
                <a:cs typeface="Georgia" panose="02040502050405020303" pitchFamily="18" charset="0"/>
              </a:rPr>
              <a:t>Let's +</a:t>
            </a:r>
            <a:r>
              <a:rPr lang="zh-CN" altLang="en-US" sz="2800" b="1">
                <a:latin typeface="Georgia" panose="02040502050405020303" pitchFamily="18" charset="0"/>
                <a:ea typeface="华文宋体" panose="02010600040101010101" charset="-122"/>
                <a:cs typeface="Georgia" panose="02040502050405020303" pitchFamily="18" charset="0"/>
              </a:rPr>
              <a:t>动原</a:t>
            </a:r>
          </a:p>
        </p:txBody>
      </p:sp>
      <p:sp>
        <p:nvSpPr>
          <p:cNvPr id="37" name="文本框 36"/>
          <p:cNvSpPr txBox="1"/>
          <p:nvPr/>
        </p:nvSpPr>
        <p:spPr>
          <a:xfrm>
            <a:off x="1060450" y="4620895"/>
            <a:ext cx="744220" cy="521970"/>
          </a:xfrm>
          <a:prstGeom prst="rect">
            <a:avLst/>
          </a:prstGeom>
          <a:noFill/>
        </p:spPr>
        <p:txBody>
          <a:bodyPr wrap="square" rtlCol="0">
            <a:spAutoFit/>
          </a:bodyPr>
          <a:lstStyle/>
          <a:p>
            <a:r>
              <a:rPr lang="en-US" altLang="zh-CN" sz="2800" b="1" i="1">
                <a:solidFill>
                  <a:srgbClr val="FF0000"/>
                </a:solidFill>
                <a:latin typeface="Georgia" panose="02040502050405020303" pitchFamily="18" charset="0"/>
                <a:cs typeface="Georgia" panose="02040502050405020303" pitchFamily="18" charset="0"/>
              </a:rPr>
              <a:t>A</a:t>
            </a:r>
          </a:p>
        </p:txBody>
      </p:sp>
      <p:sp>
        <p:nvSpPr>
          <p:cNvPr id="38" name="文本框 37"/>
          <p:cNvSpPr txBox="1"/>
          <p:nvPr/>
        </p:nvSpPr>
        <p:spPr>
          <a:xfrm>
            <a:off x="6834505" y="5893435"/>
            <a:ext cx="4491990" cy="521970"/>
          </a:xfrm>
          <a:prstGeom prst="rect">
            <a:avLst/>
          </a:prstGeom>
          <a:solidFill>
            <a:srgbClr val="FFFF00"/>
          </a:solidFill>
        </p:spPr>
        <p:txBody>
          <a:bodyPr wrap="square" rtlCol="0">
            <a:spAutoFit/>
          </a:bodyPr>
          <a:lstStyle/>
          <a:p>
            <a:r>
              <a:rPr lang="en-US" altLang="zh-CN" sz="2800" b="1">
                <a:latin typeface="Georgia" panose="02040502050405020303" pitchFamily="18" charset="0"/>
                <a:ea typeface="华文宋体" panose="02010600040101010101" charset="-122"/>
                <a:cs typeface="Georgia" panose="02040502050405020303" pitchFamily="18" charset="0"/>
              </a:rPr>
              <a:t>have/eat ... for +</a:t>
            </a:r>
            <a:r>
              <a:rPr lang="zh-CN" altLang="en-US" sz="2800" b="1">
                <a:latin typeface="Georgia" panose="02040502050405020303" pitchFamily="18" charset="0"/>
                <a:ea typeface="华文宋体" panose="02010600040101010101" charset="-122"/>
                <a:cs typeface="Georgia" panose="02040502050405020303" pitchFamily="18" charset="0"/>
              </a:rPr>
              <a:t>三餐</a:t>
            </a:r>
          </a:p>
        </p:txBody>
      </p:sp>
      <p:sp>
        <p:nvSpPr>
          <p:cNvPr id="39" name="文本框 38"/>
          <p:cNvSpPr txBox="1"/>
          <p:nvPr/>
        </p:nvSpPr>
        <p:spPr>
          <a:xfrm>
            <a:off x="1060450" y="5523865"/>
            <a:ext cx="744220" cy="521970"/>
          </a:xfrm>
          <a:prstGeom prst="rect">
            <a:avLst/>
          </a:prstGeom>
          <a:noFill/>
        </p:spPr>
        <p:txBody>
          <a:bodyPr wrap="square" rtlCol="0">
            <a:spAutoFit/>
          </a:bodyPr>
          <a:lstStyle/>
          <a:p>
            <a:r>
              <a:rPr lang="en-US" altLang="zh-CN" sz="2800" b="1" i="1">
                <a:solidFill>
                  <a:srgbClr val="FF0000"/>
                </a:solidFill>
                <a:latin typeface="Georgia" panose="02040502050405020303" pitchFamily="18" charset="0"/>
                <a:cs typeface="Georgia" panose="02040502050405020303" pitchFamily="18" charset="0"/>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ppt_y</p:attrName>
                                        </p:attrNameLst>
                                      </p:cBhvr>
                                      <p:tavLst>
                                        <p:tav tm="0">
                                          <p:val>
                                            <p:strVal val="#ppt_y+#ppt_h*1.125000"/>
                                          </p:val>
                                        </p:tav>
                                        <p:tav tm="100000">
                                          <p:val>
                                            <p:strVal val="#ppt_y"/>
                                          </p:val>
                                        </p:tav>
                                      </p:tavLst>
                                    </p:anim>
                                    <p:animEffect transition="in" filter="wipe(up)">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up)">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ppt_x"/>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ppt_x"/>
                                          </p:val>
                                        </p:tav>
                                        <p:tav tm="100000">
                                          <p:val>
                                            <p:strVal val="#ppt_x"/>
                                          </p:val>
                                        </p:tav>
                                      </p:tavLst>
                                    </p:anim>
                                    <p:anim calcmode="lin" valueType="num">
                                      <p:cBhvr additive="base">
                                        <p:cTn id="6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500" fill="hold"/>
                                        <p:tgtEl>
                                          <p:spTgt spid="31"/>
                                        </p:tgtEl>
                                        <p:attrNameLst>
                                          <p:attrName>ppt_x</p:attrName>
                                        </p:attrNameLst>
                                      </p:cBhvr>
                                      <p:tavLst>
                                        <p:tav tm="0">
                                          <p:val>
                                            <p:strVal val="#ppt_x"/>
                                          </p:val>
                                        </p:tav>
                                        <p:tav tm="100000">
                                          <p:val>
                                            <p:strVal val="#ppt_x"/>
                                          </p:val>
                                        </p:tav>
                                      </p:tavLst>
                                    </p:anim>
                                    <p:anim calcmode="lin" valueType="num">
                                      <p:cBhvr additive="base">
                                        <p:cTn id="7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p:tgtEl>
                                          <p:spTgt spid="32"/>
                                        </p:tgtEl>
                                        <p:attrNameLst>
                                          <p:attrName>ppt_y</p:attrName>
                                        </p:attrNameLst>
                                      </p:cBhvr>
                                      <p:tavLst>
                                        <p:tav tm="0">
                                          <p:val>
                                            <p:strVal val="#ppt_y+#ppt_h*1.125000"/>
                                          </p:val>
                                        </p:tav>
                                        <p:tav tm="100000">
                                          <p:val>
                                            <p:strVal val="#ppt_y"/>
                                          </p:val>
                                        </p:tav>
                                      </p:tavLst>
                                    </p:anim>
                                    <p:animEffect transition="in" filter="wipe(up)">
                                      <p:cBhvr>
                                        <p:cTn id="80" dur="500"/>
                                        <p:tgtEl>
                                          <p:spTgt spid="32"/>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additive="base">
                                        <p:cTn id="85" dur="500" fill="hold"/>
                                        <p:tgtEl>
                                          <p:spTgt spid="34"/>
                                        </p:tgtEl>
                                        <p:attrNameLst>
                                          <p:attrName>ppt_x</p:attrName>
                                        </p:attrNameLst>
                                      </p:cBhvr>
                                      <p:tavLst>
                                        <p:tav tm="0">
                                          <p:val>
                                            <p:strVal val="#ppt_x"/>
                                          </p:val>
                                        </p:tav>
                                        <p:tav tm="100000">
                                          <p:val>
                                            <p:strVal val="#ppt_x"/>
                                          </p:val>
                                        </p:tav>
                                      </p:tavLst>
                                    </p:anim>
                                    <p:anim calcmode="lin" valueType="num">
                                      <p:cBhvr additive="base">
                                        <p:cTn id="8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6"/>
                                        </p:tgtEl>
                                        <p:attrNameLst>
                                          <p:attrName>style.visibility</p:attrName>
                                        </p:attrNameLst>
                                      </p:cBhvr>
                                      <p:to>
                                        <p:strVal val="visible"/>
                                      </p:to>
                                    </p:set>
                                    <p:anim calcmode="lin" valueType="num">
                                      <p:cBhvr additive="base">
                                        <p:cTn id="91" dur="500" fill="hold"/>
                                        <p:tgtEl>
                                          <p:spTgt spid="36"/>
                                        </p:tgtEl>
                                        <p:attrNameLst>
                                          <p:attrName>ppt_x</p:attrName>
                                        </p:attrNameLst>
                                      </p:cBhvr>
                                      <p:tavLst>
                                        <p:tav tm="0">
                                          <p:val>
                                            <p:strVal val="#ppt_x"/>
                                          </p:val>
                                        </p:tav>
                                        <p:tav tm="100000">
                                          <p:val>
                                            <p:strVal val="#ppt_x"/>
                                          </p:val>
                                        </p:tav>
                                      </p:tavLst>
                                    </p:anim>
                                    <p:anim calcmode="lin" valueType="num">
                                      <p:cBhvr additive="base">
                                        <p:cTn id="9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2" presetClass="entr" presetSubtype="4" fill="hold" grpId="0" nodeType="click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p:tgtEl>
                                          <p:spTgt spid="37"/>
                                        </p:tgtEl>
                                        <p:attrNameLst>
                                          <p:attrName>ppt_y</p:attrName>
                                        </p:attrNameLst>
                                      </p:cBhvr>
                                      <p:tavLst>
                                        <p:tav tm="0">
                                          <p:val>
                                            <p:strVal val="#ppt_y+#ppt_h*1.125000"/>
                                          </p:val>
                                        </p:tav>
                                        <p:tav tm="100000">
                                          <p:val>
                                            <p:strVal val="#ppt_y"/>
                                          </p:val>
                                        </p:tav>
                                      </p:tavLst>
                                    </p:anim>
                                    <p:animEffect transition="in" filter="wipe(up)">
                                      <p:cBhvr>
                                        <p:cTn id="98" dur="500"/>
                                        <p:tgtEl>
                                          <p:spTgt spid="37"/>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8"/>
                                        </p:tgtEl>
                                        <p:attrNameLst>
                                          <p:attrName>style.visibility</p:attrName>
                                        </p:attrNameLst>
                                      </p:cBhvr>
                                      <p:to>
                                        <p:strVal val="visible"/>
                                      </p:to>
                                    </p:set>
                                    <p:anim calcmode="lin" valueType="num">
                                      <p:cBhvr additive="base">
                                        <p:cTn id="103" dur="500" fill="hold"/>
                                        <p:tgtEl>
                                          <p:spTgt spid="38"/>
                                        </p:tgtEl>
                                        <p:attrNameLst>
                                          <p:attrName>ppt_x</p:attrName>
                                        </p:attrNameLst>
                                      </p:cBhvr>
                                      <p:tavLst>
                                        <p:tav tm="0">
                                          <p:val>
                                            <p:strVal val="#ppt_x"/>
                                          </p:val>
                                        </p:tav>
                                        <p:tav tm="100000">
                                          <p:val>
                                            <p:strVal val="#ppt_x"/>
                                          </p:val>
                                        </p:tav>
                                      </p:tavLst>
                                    </p:anim>
                                    <p:anim calcmode="lin" valueType="num">
                                      <p:cBhvr additive="base">
                                        <p:cTn id="10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12" presetClass="entr" presetSubtype="4" fill="hold" grpId="0" nodeType="clickEffect">
                                  <p:stCondLst>
                                    <p:cond delay="0"/>
                                  </p:stCondLst>
                                  <p:childTnLst>
                                    <p:set>
                                      <p:cBhvr>
                                        <p:cTn id="108" dur="1" fill="hold">
                                          <p:stCondLst>
                                            <p:cond delay="0"/>
                                          </p:stCondLst>
                                        </p:cTn>
                                        <p:tgtEl>
                                          <p:spTgt spid="39"/>
                                        </p:tgtEl>
                                        <p:attrNameLst>
                                          <p:attrName>style.visibility</p:attrName>
                                        </p:attrNameLst>
                                      </p:cBhvr>
                                      <p:to>
                                        <p:strVal val="visible"/>
                                      </p:to>
                                    </p:set>
                                    <p:anim calcmode="lin" valueType="num">
                                      <p:cBhvr additive="base">
                                        <p:cTn id="109" dur="500"/>
                                        <p:tgtEl>
                                          <p:spTgt spid="39"/>
                                        </p:tgtEl>
                                        <p:attrNameLst>
                                          <p:attrName>ppt_y</p:attrName>
                                        </p:attrNameLst>
                                      </p:cBhvr>
                                      <p:tavLst>
                                        <p:tav tm="0">
                                          <p:val>
                                            <p:strVal val="#ppt_y+#ppt_h*1.125000"/>
                                          </p:val>
                                        </p:tav>
                                        <p:tav tm="100000">
                                          <p:val>
                                            <p:strVal val="#ppt_y"/>
                                          </p:val>
                                        </p:tav>
                                      </p:tavLst>
                                    </p:anim>
                                    <p:animEffect transition="in" filter="wipe(up)">
                                      <p:cBhvr>
                                        <p:cTn id="11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21" grpId="0" bldLvl="0" animBg="1"/>
      <p:bldP spid="23" grpId="0"/>
      <p:bldP spid="25" grpId="0" animBg="1"/>
      <p:bldP spid="26" grpId="0" animBg="1"/>
      <p:bldP spid="27" grpId="0" animBg="1"/>
      <p:bldP spid="28" grpId="0"/>
      <p:bldP spid="29" grpId="0" animBg="1"/>
      <p:bldP spid="30" grpId="0" animBg="1"/>
      <p:bldP spid="31" grpId="0" animBg="1"/>
      <p:bldP spid="32" grpId="0"/>
      <p:bldP spid="34" grpId="0" animBg="1"/>
      <p:bldP spid="36" grpId="0" animBg="1"/>
      <p:bldP spid="37" grpId="0"/>
      <p:bldP spid="38" grpId="0" animBg="1"/>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0" y="60325"/>
            <a:ext cx="528955" cy="788035"/>
          </a:xfrm>
          <a:prstGeom prst="rect">
            <a:avLst/>
          </a:prstGeom>
        </p:spPr>
      </p:pic>
      <p:pic>
        <p:nvPicPr>
          <p:cNvPr id="8" name="图片 7" descr="大桥教育.png"/>
          <p:cNvPicPr>
            <a:picLocks noChangeAspect="1"/>
          </p:cNvPicPr>
          <p:nvPr/>
        </p:nvPicPr>
        <p:blipFill>
          <a:blip r:embed="rId3"/>
          <a:stretch>
            <a:fillRect/>
          </a:stretch>
        </p:blipFill>
        <p:spPr>
          <a:xfrm>
            <a:off x="10091223" y="80010"/>
            <a:ext cx="2100777" cy="580835"/>
          </a:xfrm>
          <a:prstGeom prst="rect">
            <a:avLst/>
          </a:prstGeom>
        </p:spPr>
      </p:pic>
      <p:sp>
        <p:nvSpPr>
          <p:cNvPr id="2" name="文本框 1"/>
          <p:cNvSpPr txBox="1"/>
          <p:nvPr/>
        </p:nvSpPr>
        <p:spPr>
          <a:xfrm>
            <a:off x="744855" y="1013460"/>
            <a:ext cx="10702925" cy="4831080"/>
          </a:xfrm>
          <a:prstGeom prst="rect">
            <a:avLst/>
          </a:prstGeom>
          <a:noFill/>
        </p:spPr>
        <p:txBody>
          <a:bodyPr wrap="square" rtlCol="0">
            <a:spAutoFit/>
          </a:bodyPr>
          <a:lstStyle/>
          <a:p>
            <a:r>
              <a:rPr lang="en-US" sz="2800" b="1" i="1" dirty="0">
                <a:latin typeface="Georgia" panose="02040502050405020303" pitchFamily="18" charset="0"/>
                <a:cs typeface="Georgia" panose="02040502050405020303" pitchFamily="18" charset="0"/>
              </a:rPr>
              <a:t>(　　) 6. Lisa lives too far ________ school. </a:t>
            </a:r>
          </a:p>
          <a:p>
            <a:r>
              <a:rPr lang="en-US" sz="2800" b="1" i="1" dirty="0">
                <a:latin typeface="Georgia" panose="02040502050405020303" pitchFamily="18" charset="0"/>
                <a:cs typeface="Georgia" panose="02040502050405020303" pitchFamily="18" charset="0"/>
              </a:rPr>
              <a:t>A. to	</a:t>
            </a:r>
            <a:r>
              <a:rPr lang="en-US" sz="2800" b="1" i="1" dirty="0" smtClean="0">
                <a:latin typeface="Georgia" panose="02040502050405020303" pitchFamily="18" charset="0"/>
                <a:cs typeface="Georgia" panose="02040502050405020303" pitchFamily="18" charset="0"/>
              </a:rPr>
              <a:t>               B</a:t>
            </a:r>
            <a:r>
              <a:rPr lang="en-US" sz="2800" b="1" i="1" dirty="0">
                <a:latin typeface="Georgia" panose="02040502050405020303" pitchFamily="18" charset="0"/>
                <a:cs typeface="Georgia" panose="02040502050405020303" pitchFamily="18" charset="0"/>
              </a:rPr>
              <a:t>. in	</a:t>
            </a:r>
            <a:r>
              <a:rPr lang="en-US" sz="2800" b="1" i="1" dirty="0" smtClean="0">
                <a:latin typeface="Georgia" panose="02040502050405020303" pitchFamily="18" charset="0"/>
                <a:cs typeface="Georgia" panose="02040502050405020303" pitchFamily="18" charset="0"/>
              </a:rPr>
              <a:t>          C</a:t>
            </a:r>
            <a:r>
              <a:rPr lang="en-US" sz="2800" b="1" i="1" dirty="0">
                <a:latin typeface="Georgia" panose="02040502050405020303" pitchFamily="18" charset="0"/>
                <a:cs typeface="Georgia" panose="02040502050405020303" pitchFamily="18" charset="0"/>
              </a:rPr>
              <a:t>. from</a:t>
            </a:r>
          </a:p>
          <a:p>
            <a:r>
              <a:rPr lang="en-US" sz="2800" b="1" i="1" dirty="0">
                <a:latin typeface="Georgia" panose="02040502050405020303" pitchFamily="18" charset="0"/>
                <a:cs typeface="Georgia" panose="02040502050405020303" pitchFamily="18" charset="0"/>
              </a:rPr>
              <a:t>(　　) 7. Li </a:t>
            </a:r>
            <a:r>
              <a:rPr lang="en-US" sz="2800" b="1" i="1" dirty="0" err="1">
                <a:latin typeface="Georgia" panose="02040502050405020303" pitchFamily="18" charset="0"/>
                <a:cs typeface="Georgia" panose="02040502050405020303" pitchFamily="18" charset="0"/>
              </a:rPr>
              <a:t>Hua</a:t>
            </a:r>
            <a:r>
              <a:rPr lang="en-US" sz="2800" b="1" i="1" dirty="0">
                <a:latin typeface="Georgia" panose="02040502050405020303" pitchFamily="18" charset="0"/>
                <a:cs typeface="Georgia" panose="02040502050405020303" pitchFamily="18" charset="0"/>
              </a:rPr>
              <a:t> is ________ </a:t>
            </a:r>
            <a:r>
              <a:rPr lang="en-US" sz="2800" b="1" i="1" dirty="0" err="1">
                <a:latin typeface="Georgia" panose="02040502050405020303" pitchFamily="18" charset="0"/>
                <a:cs typeface="Georgia" panose="02040502050405020303" pitchFamily="18" charset="0"/>
              </a:rPr>
              <a:t>Shandong.put</a:t>
            </a:r>
            <a:r>
              <a:rPr lang="en-US" sz="2800" b="1" i="1" dirty="0">
                <a:latin typeface="Georgia" panose="02040502050405020303" pitchFamily="18" charset="0"/>
                <a:cs typeface="Georgia" panose="02040502050405020303" pitchFamily="18" charset="0"/>
              </a:rPr>
              <a:t>  </a:t>
            </a:r>
          </a:p>
          <a:p>
            <a:r>
              <a:rPr lang="en-US" sz="2800" b="1" i="1" dirty="0">
                <a:latin typeface="Georgia" panose="02040502050405020303" pitchFamily="18" charset="0"/>
                <a:cs typeface="Georgia" panose="02040502050405020303" pitchFamily="18" charset="0"/>
              </a:rPr>
              <a:t>A. to	</a:t>
            </a:r>
            <a:r>
              <a:rPr lang="en-US" sz="2800" b="1" i="1" dirty="0" smtClean="0">
                <a:latin typeface="Georgia" panose="02040502050405020303" pitchFamily="18" charset="0"/>
                <a:cs typeface="Georgia" panose="02040502050405020303" pitchFamily="18" charset="0"/>
              </a:rPr>
              <a:t>               B</a:t>
            </a:r>
            <a:r>
              <a:rPr lang="en-US" sz="2800" b="1" i="1" dirty="0">
                <a:latin typeface="Georgia" panose="02040502050405020303" pitchFamily="18" charset="0"/>
                <a:cs typeface="Georgia" panose="02040502050405020303" pitchFamily="18" charset="0"/>
              </a:rPr>
              <a:t>. from	</a:t>
            </a:r>
            <a:r>
              <a:rPr lang="en-US" sz="2800" b="1" i="1" dirty="0" smtClean="0">
                <a:latin typeface="Georgia" panose="02040502050405020303" pitchFamily="18" charset="0"/>
                <a:cs typeface="Georgia" panose="02040502050405020303" pitchFamily="18" charset="0"/>
              </a:rPr>
              <a:t>          C</a:t>
            </a:r>
            <a:r>
              <a:rPr lang="en-US" sz="2800" b="1" i="1" dirty="0">
                <a:latin typeface="Georgia" panose="02040502050405020303" pitchFamily="18" charset="0"/>
                <a:cs typeface="Georgia" panose="02040502050405020303" pitchFamily="18" charset="0"/>
              </a:rPr>
              <a:t>. for</a:t>
            </a:r>
          </a:p>
          <a:p>
            <a:r>
              <a:rPr lang="en-US" sz="2800" b="1" i="1" dirty="0">
                <a:latin typeface="Georgia" panose="02040502050405020303" pitchFamily="18" charset="0"/>
                <a:cs typeface="Georgia" panose="02040502050405020303" pitchFamily="18" charset="0"/>
              </a:rPr>
              <a:t>(　　) 8. In winter, I ________ my winter coat. </a:t>
            </a:r>
          </a:p>
          <a:p>
            <a:r>
              <a:rPr lang="en-US" sz="2800" b="1" i="1" dirty="0">
                <a:latin typeface="Georgia" panose="02040502050405020303" pitchFamily="18" charset="0"/>
                <a:cs typeface="Georgia" panose="02040502050405020303" pitchFamily="18" charset="0"/>
              </a:rPr>
              <a:t>A. put on	</a:t>
            </a:r>
            <a:r>
              <a:rPr lang="en-US" sz="2800" b="1" i="1" dirty="0" smtClean="0">
                <a:latin typeface="Georgia" panose="02040502050405020303" pitchFamily="18" charset="0"/>
                <a:cs typeface="Georgia" panose="02040502050405020303" pitchFamily="18" charset="0"/>
              </a:rPr>
              <a:t>    B</a:t>
            </a:r>
            <a:r>
              <a:rPr lang="en-US" sz="2800" b="1" i="1" dirty="0">
                <a:latin typeface="Georgia" panose="02040502050405020303" pitchFamily="18" charset="0"/>
                <a:cs typeface="Georgia" panose="02040502050405020303" pitchFamily="18" charset="0"/>
              </a:rPr>
              <a:t>. take off	C. take on</a:t>
            </a:r>
          </a:p>
          <a:p>
            <a:r>
              <a:rPr lang="en-US" sz="2800" b="1" i="1" dirty="0">
                <a:latin typeface="Georgia" panose="02040502050405020303" pitchFamily="18" charset="0"/>
                <a:cs typeface="Georgia" panose="02040502050405020303" pitchFamily="18" charset="0"/>
              </a:rPr>
              <a:t>(　　) 9. He is going to teach his friend________. </a:t>
            </a:r>
          </a:p>
          <a:p>
            <a:r>
              <a:rPr lang="en-US" sz="2800" b="1" i="1" dirty="0">
                <a:latin typeface="Georgia" panose="02040502050405020303" pitchFamily="18" charset="0"/>
                <a:cs typeface="Georgia" panose="02040502050405020303" pitchFamily="18" charset="0"/>
              </a:rPr>
              <a:t>A. skate	</a:t>
            </a:r>
            <a:r>
              <a:rPr lang="en-US" sz="2800" b="1" i="1" dirty="0" smtClean="0">
                <a:latin typeface="Georgia" panose="02040502050405020303" pitchFamily="18" charset="0"/>
                <a:cs typeface="Georgia" panose="02040502050405020303" pitchFamily="18" charset="0"/>
              </a:rPr>
              <a:t>    B</a:t>
            </a:r>
            <a:r>
              <a:rPr lang="en-US" sz="2800" b="1" i="1" dirty="0">
                <a:latin typeface="Georgia" panose="02040502050405020303" pitchFamily="18" charset="0"/>
                <a:cs typeface="Georgia" panose="02040502050405020303" pitchFamily="18" charset="0"/>
              </a:rPr>
              <a:t>. to skate	C. is skating</a:t>
            </a:r>
          </a:p>
          <a:p>
            <a:r>
              <a:rPr lang="en-US" sz="2800" b="1" i="1" dirty="0">
                <a:latin typeface="Georgia" panose="02040502050405020303" pitchFamily="18" charset="0"/>
                <a:cs typeface="Georgia" panose="02040502050405020303" pitchFamily="18" charset="0"/>
              </a:rPr>
              <a:t>(　　) 10. Yesterday we ________ a cake for my sister's birthday. </a:t>
            </a:r>
          </a:p>
          <a:p>
            <a:r>
              <a:rPr lang="en-US" sz="2800" b="1" i="1" dirty="0">
                <a:latin typeface="Georgia" panose="02040502050405020303" pitchFamily="18" charset="0"/>
                <a:cs typeface="Georgia" panose="02040502050405020303" pitchFamily="18" charset="0"/>
              </a:rPr>
              <a:t>A. buy	</a:t>
            </a:r>
            <a:r>
              <a:rPr lang="en-US" sz="2800" b="1" i="1" dirty="0" smtClean="0">
                <a:latin typeface="Georgia" panose="02040502050405020303" pitchFamily="18" charset="0"/>
                <a:cs typeface="Georgia" panose="02040502050405020303" pitchFamily="18" charset="0"/>
              </a:rPr>
              <a:t>    B</a:t>
            </a:r>
            <a:r>
              <a:rPr lang="en-US" sz="2800" b="1" i="1" dirty="0">
                <a:latin typeface="Georgia" panose="02040502050405020303" pitchFamily="18" charset="0"/>
                <a:cs typeface="Georgia" panose="02040502050405020303" pitchFamily="18" charset="0"/>
              </a:rPr>
              <a:t>. buys	</a:t>
            </a:r>
            <a:r>
              <a:rPr lang="en-US" sz="2800" b="1" i="1" dirty="0" smtClean="0">
                <a:latin typeface="Georgia" panose="02040502050405020303" pitchFamily="18" charset="0"/>
                <a:cs typeface="Georgia" panose="02040502050405020303" pitchFamily="18" charset="0"/>
              </a:rPr>
              <a:t>           C</a:t>
            </a:r>
            <a:r>
              <a:rPr lang="en-US" sz="2800" b="1" i="1" dirty="0">
                <a:latin typeface="Georgia" panose="02040502050405020303" pitchFamily="18" charset="0"/>
                <a:cs typeface="Georgia" panose="02040502050405020303" pitchFamily="18" charset="0"/>
              </a:rPr>
              <a:t>. bought</a:t>
            </a:r>
          </a:p>
        </p:txBody>
      </p:sp>
      <p:sp>
        <p:nvSpPr>
          <p:cNvPr id="4" name="圆角矩形 3"/>
          <p:cNvSpPr/>
          <p:nvPr/>
        </p:nvSpPr>
        <p:spPr>
          <a:xfrm>
            <a:off x="4765040" y="1013460"/>
            <a:ext cx="85471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482715" y="464185"/>
            <a:ext cx="3609340" cy="521970"/>
          </a:xfrm>
          <a:prstGeom prst="rect">
            <a:avLst/>
          </a:prstGeom>
          <a:solidFill>
            <a:srgbClr val="FFFF00"/>
          </a:solidFill>
        </p:spPr>
        <p:txBody>
          <a:bodyPr wrap="square" rtlCol="0">
            <a:spAutoFit/>
          </a:bodyPr>
          <a:lstStyle/>
          <a:p>
            <a:r>
              <a:rPr lang="en-US" altLang="zh-CN" sz="2800" b="1" i="1">
                <a:latin typeface="Georgia" panose="02040502050405020303" pitchFamily="18" charset="0"/>
                <a:ea typeface="华文宋体" panose="02010600040101010101" charset="-122"/>
                <a:cs typeface="Georgia" panose="02040502050405020303" pitchFamily="18" charset="0"/>
              </a:rPr>
              <a:t>far from...</a:t>
            </a:r>
            <a:r>
              <a:rPr lang="en-US" altLang="zh-CN" sz="2800" b="1">
                <a:latin typeface="华文宋体" panose="02010600040101010101" charset="-122"/>
                <a:ea typeface="华文宋体" panose="02010600040101010101" charset="-122"/>
              </a:rPr>
              <a:t> </a:t>
            </a:r>
            <a:r>
              <a:rPr lang="zh-CN" altLang="en-US" sz="2800" b="1">
                <a:latin typeface="华文宋体" panose="02010600040101010101" charset="-122"/>
                <a:ea typeface="华文宋体" panose="02010600040101010101" charset="-122"/>
              </a:rPr>
              <a:t>离</a:t>
            </a:r>
            <a:r>
              <a:rPr lang="en-US" altLang="zh-CN" sz="2800" b="1">
                <a:latin typeface="华文宋体" panose="02010600040101010101" charset="-122"/>
                <a:ea typeface="华文宋体" panose="02010600040101010101" charset="-122"/>
              </a:rPr>
              <a:t>... </a:t>
            </a:r>
            <a:r>
              <a:rPr lang="zh-CN" altLang="en-US" sz="2800" b="1">
                <a:latin typeface="华文宋体" panose="02010600040101010101" charset="-122"/>
                <a:ea typeface="华文宋体" panose="02010600040101010101" charset="-122"/>
              </a:rPr>
              <a:t>远</a:t>
            </a:r>
          </a:p>
        </p:txBody>
      </p:sp>
      <p:sp>
        <p:nvSpPr>
          <p:cNvPr id="3" name="文本框 2"/>
          <p:cNvSpPr txBox="1"/>
          <p:nvPr/>
        </p:nvSpPr>
        <p:spPr>
          <a:xfrm>
            <a:off x="1028700" y="1013460"/>
            <a:ext cx="648970" cy="521970"/>
          </a:xfrm>
          <a:prstGeom prst="rect">
            <a:avLst/>
          </a:prstGeom>
          <a:noFill/>
        </p:spPr>
        <p:txBody>
          <a:bodyPr wrap="square" rtlCol="0">
            <a:spAutoFit/>
          </a:bodyPr>
          <a:lstStyle/>
          <a:p>
            <a:r>
              <a:rPr lang="en-US" altLang="zh-CN" sz="2800" b="1" i="1">
                <a:solidFill>
                  <a:srgbClr val="FF0000"/>
                </a:solidFill>
                <a:latin typeface="Georgia" panose="02040502050405020303" pitchFamily="18" charset="0"/>
                <a:cs typeface="Georgia" panose="02040502050405020303" pitchFamily="18" charset="0"/>
              </a:rPr>
              <a:t>C</a:t>
            </a:r>
          </a:p>
        </p:txBody>
      </p:sp>
      <p:sp>
        <p:nvSpPr>
          <p:cNvPr id="5" name="圆角矩形 4"/>
          <p:cNvSpPr/>
          <p:nvPr/>
        </p:nvSpPr>
        <p:spPr>
          <a:xfrm>
            <a:off x="3704590" y="1900555"/>
            <a:ext cx="441706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319770" y="1423035"/>
            <a:ext cx="4053205" cy="953135"/>
          </a:xfrm>
          <a:prstGeom prst="rect">
            <a:avLst/>
          </a:prstGeom>
          <a:solidFill>
            <a:srgbClr val="FFFF00"/>
          </a:solidFill>
        </p:spPr>
        <p:txBody>
          <a:bodyPr wrap="square" rtlCol="0">
            <a:spAutoFit/>
          </a:bodyPr>
          <a:lstStyle/>
          <a:p>
            <a:r>
              <a:rPr lang="en-US" altLang="zh-CN" sz="2800" b="1" i="1">
                <a:latin typeface="Georgia" panose="02040502050405020303" pitchFamily="18" charset="0"/>
                <a:ea typeface="华文宋体" panose="02010600040101010101" charset="-122"/>
                <a:cs typeface="Georgia" panose="02040502050405020303" pitchFamily="18" charset="0"/>
              </a:rPr>
              <a:t>be from= come from </a:t>
            </a:r>
            <a:r>
              <a:rPr lang="zh-CN" altLang="en-US" sz="2800" b="1" i="1">
                <a:latin typeface="Georgia" panose="02040502050405020303" pitchFamily="18" charset="0"/>
                <a:ea typeface="华文宋体" panose="02010600040101010101" charset="-122"/>
                <a:cs typeface="Georgia" panose="02040502050405020303" pitchFamily="18" charset="0"/>
              </a:rPr>
              <a:t>来自</a:t>
            </a:r>
          </a:p>
        </p:txBody>
      </p:sp>
      <p:sp>
        <p:nvSpPr>
          <p:cNvPr id="7" name="文本框 6"/>
          <p:cNvSpPr txBox="1"/>
          <p:nvPr/>
        </p:nvSpPr>
        <p:spPr>
          <a:xfrm>
            <a:off x="1028700" y="1854200"/>
            <a:ext cx="648970" cy="521970"/>
          </a:xfrm>
          <a:prstGeom prst="rect">
            <a:avLst/>
          </a:prstGeom>
          <a:noFill/>
        </p:spPr>
        <p:txBody>
          <a:bodyPr wrap="square" rtlCol="0">
            <a:spAutoFit/>
          </a:bodyPr>
          <a:lstStyle/>
          <a:p>
            <a:r>
              <a:rPr lang="en-US" altLang="zh-CN" sz="2800" b="1" i="1">
                <a:solidFill>
                  <a:srgbClr val="FF0000"/>
                </a:solidFill>
                <a:latin typeface="Georgia" panose="02040502050405020303" pitchFamily="18" charset="0"/>
                <a:cs typeface="Georgia" panose="02040502050405020303" pitchFamily="18" charset="0"/>
              </a:rPr>
              <a:t>B</a:t>
            </a:r>
          </a:p>
        </p:txBody>
      </p:sp>
      <p:sp>
        <p:nvSpPr>
          <p:cNvPr id="9" name="圆角矩形 8"/>
          <p:cNvSpPr/>
          <p:nvPr/>
        </p:nvSpPr>
        <p:spPr>
          <a:xfrm>
            <a:off x="2849880" y="2779395"/>
            <a:ext cx="1345565"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266940" y="2755900"/>
            <a:ext cx="224790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28700" y="2755900"/>
            <a:ext cx="648970" cy="521970"/>
          </a:xfrm>
          <a:prstGeom prst="rect">
            <a:avLst/>
          </a:prstGeom>
          <a:noFill/>
        </p:spPr>
        <p:txBody>
          <a:bodyPr wrap="square" rtlCol="0">
            <a:spAutoFit/>
          </a:bodyPr>
          <a:lstStyle/>
          <a:p>
            <a:r>
              <a:rPr lang="en-US" altLang="zh-CN" sz="2800" b="1" i="1">
                <a:solidFill>
                  <a:srgbClr val="FF0000"/>
                </a:solidFill>
                <a:latin typeface="Georgia" panose="02040502050405020303" pitchFamily="18" charset="0"/>
                <a:cs typeface="Georgia" panose="02040502050405020303" pitchFamily="18" charset="0"/>
              </a:rPr>
              <a:t>A</a:t>
            </a:r>
          </a:p>
        </p:txBody>
      </p:sp>
      <p:sp>
        <p:nvSpPr>
          <p:cNvPr id="12" name="文本框 11"/>
          <p:cNvSpPr txBox="1"/>
          <p:nvPr/>
        </p:nvSpPr>
        <p:spPr>
          <a:xfrm>
            <a:off x="9752965" y="2517140"/>
            <a:ext cx="2439035" cy="953135"/>
          </a:xfrm>
          <a:prstGeom prst="rect">
            <a:avLst/>
          </a:prstGeom>
          <a:solidFill>
            <a:srgbClr val="FFFF00"/>
          </a:solidFill>
        </p:spPr>
        <p:txBody>
          <a:bodyPr wrap="square" rtlCol="0">
            <a:spAutoFit/>
          </a:bodyPr>
          <a:lstStyle/>
          <a:p>
            <a:r>
              <a:rPr lang="en-US" altLang="zh-CN" sz="2800" b="1" i="1">
                <a:latin typeface="Georgia" panose="02040502050405020303" pitchFamily="18" charset="0"/>
                <a:ea typeface="华文宋体" panose="02010600040101010101" charset="-122"/>
                <a:cs typeface="Georgia" panose="02040502050405020303" pitchFamily="18" charset="0"/>
              </a:rPr>
              <a:t>put on</a:t>
            </a:r>
            <a:r>
              <a:rPr lang="zh-CN" altLang="en-US" sz="2800" b="1" i="1">
                <a:latin typeface="Georgia" panose="02040502050405020303" pitchFamily="18" charset="0"/>
                <a:ea typeface="华文宋体" panose="02010600040101010101" charset="-122"/>
                <a:cs typeface="Georgia" panose="02040502050405020303" pitchFamily="18" charset="0"/>
              </a:rPr>
              <a:t>穿上；</a:t>
            </a:r>
            <a:r>
              <a:rPr lang="en-US" altLang="zh-CN" sz="2800" b="1" i="1">
                <a:latin typeface="Georgia" panose="02040502050405020303" pitchFamily="18" charset="0"/>
                <a:ea typeface="华文宋体" panose="02010600040101010101" charset="-122"/>
                <a:cs typeface="Georgia" panose="02040502050405020303" pitchFamily="18" charset="0"/>
              </a:rPr>
              <a:t>take off </a:t>
            </a:r>
            <a:r>
              <a:rPr lang="zh-CN" altLang="en-US" sz="2800" b="1" i="1">
                <a:latin typeface="Georgia" panose="02040502050405020303" pitchFamily="18" charset="0"/>
                <a:ea typeface="华文宋体" panose="02010600040101010101" charset="-122"/>
                <a:cs typeface="Georgia" panose="02040502050405020303" pitchFamily="18" charset="0"/>
              </a:rPr>
              <a:t>脱下</a:t>
            </a:r>
          </a:p>
        </p:txBody>
      </p:sp>
      <p:sp>
        <p:nvSpPr>
          <p:cNvPr id="13" name="圆角矩形 12"/>
          <p:cNvSpPr/>
          <p:nvPr/>
        </p:nvSpPr>
        <p:spPr>
          <a:xfrm>
            <a:off x="4987925" y="3597910"/>
            <a:ext cx="1108075"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263380" y="3597910"/>
            <a:ext cx="2928620" cy="953135"/>
          </a:xfrm>
          <a:prstGeom prst="rect">
            <a:avLst/>
          </a:prstGeom>
          <a:solidFill>
            <a:srgbClr val="FFFF00"/>
          </a:solidFill>
        </p:spPr>
        <p:txBody>
          <a:bodyPr wrap="square" rtlCol="0">
            <a:spAutoFit/>
          </a:bodyPr>
          <a:lstStyle/>
          <a:p>
            <a:r>
              <a:rPr lang="en-US" altLang="zh-CN" sz="2800" b="1" i="1">
                <a:latin typeface="Georgia" panose="02040502050405020303" pitchFamily="18" charset="0"/>
                <a:ea typeface="华文宋体" panose="02010600040101010101" charset="-122"/>
                <a:cs typeface="Georgia" panose="02040502050405020303" pitchFamily="18" charset="0"/>
              </a:rPr>
              <a:t>teach sb to do </a:t>
            </a:r>
          </a:p>
          <a:p>
            <a:r>
              <a:rPr lang="zh-CN" altLang="en-US" sz="2800" b="1" i="1">
                <a:latin typeface="Georgia" panose="02040502050405020303" pitchFamily="18" charset="0"/>
                <a:ea typeface="华文宋体" panose="02010600040101010101" charset="-122"/>
                <a:cs typeface="Georgia" panose="02040502050405020303" pitchFamily="18" charset="0"/>
              </a:rPr>
              <a:t>教某人做某事</a:t>
            </a:r>
          </a:p>
        </p:txBody>
      </p:sp>
      <p:sp>
        <p:nvSpPr>
          <p:cNvPr id="15" name="文本框 14"/>
          <p:cNvSpPr txBox="1"/>
          <p:nvPr/>
        </p:nvSpPr>
        <p:spPr>
          <a:xfrm>
            <a:off x="1028700" y="3575050"/>
            <a:ext cx="648970" cy="521970"/>
          </a:xfrm>
          <a:prstGeom prst="rect">
            <a:avLst/>
          </a:prstGeom>
          <a:noFill/>
        </p:spPr>
        <p:txBody>
          <a:bodyPr wrap="square" rtlCol="0">
            <a:spAutoFit/>
          </a:bodyPr>
          <a:lstStyle/>
          <a:p>
            <a:r>
              <a:rPr lang="en-US" altLang="zh-CN" sz="2800" b="1" i="1">
                <a:solidFill>
                  <a:srgbClr val="FF0000"/>
                </a:solidFill>
                <a:latin typeface="Georgia" panose="02040502050405020303" pitchFamily="18" charset="0"/>
                <a:cs typeface="Georgia" panose="02040502050405020303" pitchFamily="18" charset="0"/>
              </a:rPr>
              <a:t>B</a:t>
            </a:r>
          </a:p>
        </p:txBody>
      </p:sp>
      <p:sp>
        <p:nvSpPr>
          <p:cNvPr id="16" name="圆角矩形 15"/>
          <p:cNvSpPr/>
          <p:nvPr/>
        </p:nvSpPr>
        <p:spPr>
          <a:xfrm>
            <a:off x="2596515" y="4453255"/>
            <a:ext cx="1867535"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24585" y="4551045"/>
            <a:ext cx="648970" cy="521970"/>
          </a:xfrm>
          <a:prstGeom prst="rect">
            <a:avLst/>
          </a:prstGeom>
          <a:noFill/>
        </p:spPr>
        <p:txBody>
          <a:bodyPr wrap="square" rtlCol="0">
            <a:spAutoFit/>
          </a:bodyPr>
          <a:lstStyle/>
          <a:p>
            <a:r>
              <a:rPr lang="en-US" altLang="zh-CN" sz="2800" b="1" i="1">
                <a:solidFill>
                  <a:srgbClr val="FF0000"/>
                </a:solidFill>
                <a:latin typeface="Georgia" panose="02040502050405020303" pitchFamily="18" charset="0"/>
                <a:cs typeface="Georgia" panose="02040502050405020303" pitchFamily="18" charset="0"/>
              </a:rPr>
              <a:t>C</a:t>
            </a:r>
          </a:p>
        </p:txBody>
      </p:sp>
      <p:sp>
        <p:nvSpPr>
          <p:cNvPr id="18" name="文本框 17"/>
          <p:cNvSpPr txBox="1"/>
          <p:nvPr/>
        </p:nvSpPr>
        <p:spPr>
          <a:xfrm>
            <a:off x="7522210" y="5228590"/>
            <a:ext cx="2691130" cy="521970"/>
          </a:xfrm>
          <a:prstGeom prst="rect">
            <a:avLst/>
          </a:prstGeom>
          <a:solidFill>
            <a:srgbClr val="FFFF00"/>
          </a:solidFill>
        </p:spPr>
        <p:txBody>
          <a:bodyPr wrap="square" rtlCol="0">
            <a:spAutoFit/>
          </a:bodyPr>
          <a:lstStyle/>
          <a:p>
            <a:r>
              <a:rPr lang="en-US" altLang="zh-CN" sz="2800" b="1" i="1">
                <a:latin typeface="Georgia" panose="02040502050405020303" pitchFamily="18" charset="0"/>
                <a:ea typeface="华文宋体" panose="02010600040101010101" charset="-122"/>
                <a:cs typeface="Georgia" panose="02040502050405020303" pitchFamily="18" charset="0"/>
              </a:rPr>
              <a:t>buy—bought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p:tgtEl>
                                          <p:spTgt spid="11"/>
                                        </p:tgtEl>
                                        <p:attrNameLst>
                                          <p:attrName>ppt_y</p:attrName>
                                        </p:attrNameLst>
                                      </p:cBhvr>
                                      <p:tavLst>
                                        <p:tav tm="0">
                                          <p:val>
                                            <p:strVal val="#ppt_y+#ppt_h*1.125000"/>
                                          </p:val>
                                        </p:tav>
                                        <p:tav tm="100000">
                                          <p:val>
                                            <p:strVal val="#ppt_y"/>
                                          </p:val>
                                        </p:tav>
                                      </p:tavLst>
                                    </p:anim>
                                    <p:animEffect transition="in" filter="wipe(up)">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p:tgtEl>
                                          <p:spTgt spid="15"/>
                                        </p:tgtEl>
                                        <p:attrNameLst>
                                          <p:attrName>ppt_y</p:attrName>
                                        </p:attrNameLst>
                                      </p:cBhvr>
                                      <p:tavLst>
                                        <p:tav tm="0">
                                          <p:val>
                                            <p:strVal val="#ppt_y+#ppt_h*1.125000"/>
                                          </p:val>
                                        </p:tav>
                                        <p:tav tm="100000">
                                          <p:val>
                                            <p:strVal val="#ppt_y"/>
                                          </p:val>
                                        </p:tav>
                                      </p:tavLst>
                                    </p:anim>
                                    <p:animEffect transition="in" filter="wipe(up)">
                                      <p:cBhvr>
                                        <p:cTn id="80" dur="500"/>
                                        <p:tgtEl>
                                          <p:spTgt spid="15"/>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ppt_x"/>
                                          </p:val>
                                        </p:tav>
                                        <p:tav tm="100000">
                                          <p:val>
                                            <p:strVal val="#ppt_x"/>
                                          </p:val>
                                        </p:tav>
                                      </p:tavLst>
                                    </p:anim>
                                    <p:anim calcmode="lin" valueType="num">
                                      <p:cBhvr additive="base">
                                        <p:cTn id="8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2" presetClass="entr" presetSubtype="4" fill="hold" grpId="0" nodeType="click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500"/>
                                        <p:tgtEl>
                                          <p:spTgt spid="17"/>
                                        </p:tgtEl>
                                        <p:attrNameLst>
                                          <p:attrName>ppt_y</p:attrName>
                                        </p:attrNameLst>
                                      </p:cBhvr>
                                      <p:tavLst>
                                        <p:tav tm="0">
                                          <p:val>
                                            <p:strVal val="#ppt_y+#ppt_h*1.125000"/>
                                          </p:val>
                                        </p:tav>
                                        <p:tav tm="100000">
                                          <p:val>
                                            <p:strVal val="#ppt_y"/>
                                          </p:val>
                                        </p:tav>
                                      </p:tavLst>
                                    </p:anim>
                                    <p:animEffect transition="in" filter="wipe(up)">
                                      <p:cBhvr>
                                        <p:cTn id="9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1" grpId="0" bldLvl="0" animBg="1"/>
      <p:bldP spid="5" grpId="0" animBg="1"/>
      <p:bldP spid="6" grpId="0" animBg="1"/>
      <p:bldP spid="7" grpId="0"/>
      <p:bldP spid="9" grpId="0" animBg="1"/>
      <p:bldP spid="10" grpId="0" animBg="1"/>
      <p:bldP spid="11" grpId="0"/>
      <p:bldP spid="12" grpId="0" animBg="1"/>
      <p:bldP spid="13" grpId="0" animBg="1"/>
      <p:bldP spid="14" grpId="0" animBg="1"/>
      <p:bldP spid="15" grpId="0"/>
      <p:bldP spid="16" grpId="0" animBg="1"/>
      <p:bldP spid="17" grpId="0"/>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0" y="60325"/>
            <a:ext cx="528955" cy="788035"/>
          </a:xfrm>
          <a:prstGeom prst="rect">
            <a:avLst/>
          </a:prstGeom>
        </p:spPr>
      </p:pic>
      <p:pic>
        <p:nvPicPr>
          <p:cNvPr id="8" name="图片 7" descr="大桥教育.png"/>
          <p:cNvPicPr>
            <a:picLocks noChangeAspect="1"/>
          </p:cNvPicPr>
          <p:nvPr/>
        </p:nvPicPr>
        <p:blipFill>
          <a:blip r:embed="rId3"/>
          <a:stretch>
            <a:fillRect/>
          </a:stretch>
        </p:blipFill>
        <p:spPr>
          <a:xfrm>
            <a:off x="10091223" y="80010"/>
            <a:ext cx="2100777" cy="580835"/>
          </a:xfrm>
          <a:prstGeom prst="rect">
            <a:avLst/>
          </a:prstGeom>
        </p:spPr>
      </p:pic>
      <p:sp>
        <p:nvSpPr>
          <p:cNvPr id="2" name="文本框 1"/>
          <p:cNvSpPr txBox="1"/>
          <p:nvPr/>
        </p:nvSpPr>
        <p:spPr>
          <a:xfrm>
            <a:off x="822960" y="551815"/>
            <a:ext cx="10165080" cy="6062345"/>
          </a:xfrm>
          <a:prstGeom prst="rect">
            <a:avLst/>
          </a:prstGeom>
          <a:noFill/>
        </p:spPr>
        <p:txBody>
          <a:bodyPr wrap="square" rtlCol="0">
            <a:spAutoFit/>
          </a:bodyPr>
          <a:lstStyle/>
          <a:p>
            <a:r>
              <a:rPr lang="zh-CN" altLang="en-US" sz="2800" b="1">
                <a:latin typeface="华文宋体" panose="02010600040101010101" charset="-122"/>
                <a:ea typeface="华文宋体" panose="02010600040101010101" charset="-122"/>
              </a:rPr>
              <a:t>三、完形填空。</a:t>
            </a:r>
          </a:p>
          <a:p>
            <a:r>
              <a:rPr lang="zh-CN" altLang="en-US" sz="2000" b="1" i="1">
                <a:latin typeface="Georgia" panose="02040502050405020303" pitchFamily="18" charset="0"/>
                <a:cs typeface="Georgia" panose="02040502050405020303" pitchFamily="18" charset="0"/>
              </a:rPr>
              <a:t>      What ____1____ you often do on Sundays? I often go to the ____2____. There ____3____a zoo near my house. I often ____4____ to the zoo with my parents. There ____5____many animals in it. Look at the ____6____. They have long noses. Their noses can ____7____them eat and drink. The monkeys are funny. They often ____8____up and down. They like ____9____bananas. I like the zoo. I like animals. What about ____10____?</a:t>
            </a:r>
          </a:p>
          <a:p>
            <a:endParaRPr lang="zh-CN" altLang="en-US" sz="2000" b="1" i="1">
              <a:latin typeface="Georgia" panose="02040502050405020303" pitchFamily="18" charset="0"/>
              <a:cs typeface="Georgia" panose="02040502050405020303" pitchFamily="18" charset="0"/>
            </a:endParaRPr>
          </a:p>
          <a:p>
            <a:r>
              <a:rPr lang="zh-CN" altLang="en-US" sz="2000" b="1" i="1">
                <a:latin typeface="Georgia" panose="02040502050405020303" pitchFamily="18" charset="0"/>
                <a:cs typeface="Georgia" panose="02040502050405020303" pitchFamily="18" charset="0"/>
              </a:rPr>
              <a:t>(　　) 1. A. do	              B. does	C. doing</a:t>
            </a:r>
          </a:p>
          <a:p>
            <a:r>
              <a:rPr lang="zh-CN" altLang="en-US" sz="2000" b="1" i="1">
                <a:latin typeface="Georgia" panose="02040502050405020303" pitchFamily="18" charset="0"/>
                <a:cs typeface="Georgia" panose="02040502050405020303" pitchFamily="18" charset="0"/>
              </a:rPr>
              <a:t>(　　) 2. A. cinema	B. zoo	C. park</a:t>
            </a:r>
          </a:p>
          <a:p>
            <a:r>
              <a:rPr lang="zh-CN" altLang="en-US" sz="2000" b="1" i="1">
                <a:latin typeface="Georgia" panose="02040502050405020303" pitchFamily="18" charset="0"/>
                <a:cs typeface="Georgia" panose="02040502050405020303" pitchFamily="18" charset="0"/>
              </a:rPr>
              <a:t>(　　) 3. A. is	              B. are	C. has</a:t>
            </a:r>
          </a:p>
          <a:p>
            <a:r>
              <a:rPr lang="zh-CN" altLang="en-US" sz="2000" b="1" i="1">
                <a:latin typeface="Georgia" panose="02040502050405020303" pitchFamily="18" charset="0"/>
                <a:cs typeface="Georgia" panose="02040502050405020303" pitchFamily="18" charset="0"/>
              </a:rPr>
              <a:t>(　　) 4. A. went	B. goes	C. walk</a:t>
            </a:r>
          </a:p>
          <a:p>
            <a:r>
              <a:rPr lang="zh-CN" altLang="en-US" sz="2000" b="1" i="1">
                <a:latin typeface="Georgia" panose="02040502050405020303" pitchFamily="18" charset="0"/>
                <a:cs typeface="Georgia" panose="02040502050405020303" pitchFamily="18" charset="0"/>
              </a:rPr>
              <a:t>(　　) 5. A. be	              B. is	C. are</a:t>
            </a:r>
          </a:p>
          <a:p>
            <a:r>
              <a:rPr lang="zh-CN" altLang="en-US" sz="2000" b="1" i="1">
                <a:latin typeface="Georgia" panose="02040502050405020303" pitchFamily="18" charset="0"/>
                <a:cs typeface="Georgia" panose="02040502050405020303" pitchFamily="18" charset="0"/>
              </a:rPr>
              <a:t>(　　) 6. A. tigers	B. elephants	C. monkeys</a:t>
            </a:r>
          </a:p>
          <a:p>
            <a:r>
              <a:rPr lang="zh-CN" altLang="en-US" sz="2000" b="1" i="1">
                <a:latin typeface="Georgia" panose="02040502050405020303" pitchFamily="18" charset="0"/>
                <a:cs typeface="Georgia" panose="02040502050405020303" pitchFamily="18" charset="0"/>
              </a:rPr>
              <a:t>(　　) 7. A. give	B. open	C. help</a:t>
            </a:r>
          </a:p>
          <a:p>
            <a:r>
              <a:rPr lang="zh-CN" altLang="en-US" sz="2000" b="1" i="1">
                <a:latin typeface="Georgia" panose="02040502050405020303" pitchFamily="18" charset="0"/>
                <a:cs typeface="Georgia" panose="02040502050405020303" pitchFamily="18" charset="0"/>
              </a:rPr>
              <a:t>(　　) 8. A. jump	B. fly	C. sit</a:t>
            </a:r>
          </a:p>
          <a:p>
            <a:r>
              <a:rPr lang="zh-CN" altLang="en-US" sz="2000" b="1" i="1">
                <a:latin typeface="Georgia" panose="02040502050405020303" pitchFamily="18" charset="0"/>
                <a:cs typeface="Georgia" panose="02040502050405020303" pitchFamily="18" charset="0"/>
              </a:rPr>
              <a:t>(　　) 9. A. have	B. eat	C. to eat</a:t>
            </a:r>
          </a:p>
          <a:p>
            <a:r>
              <a:rPr lang="zh-CN" altLang="en-US" sz="2000" b="1" i="1">
                <a:latin typeface="Georgia" panose="02040502050405020303" pitchFamily="18" charset="0"/>
                <a:cs typeface="Georgia" panose="02040502050405020303" pitchFamily="18" charset="0"/>
              </a:rPr>
              <a:t>(　　) 10. A. your	B. you	C. yours</a:t>
            </a:r>
          </a:p>
        </p:txBody>
      </p:sp>
      <p:sp>
        <p:nvSpPr>
          <p:cNvPr id="16" name="圆角矩形 15"/>
          <p:cNvSpPr/>
          <p:nvPr/>
        </p:nvSpPr>
        <p:spPr>
          <a:xfrm>
            <a:off x="3688715" y="986155"/>
            <a:ext cx="58547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327900" y="3244850"/>
            <a:ext cx="3514090" cy="368300"/>
          </a:xfrm>
          <a:prstGeom prst="rect">
            <a:avLst/>
          </a:prstGeom>
          <a:solidFill>
            <a:srgbClr val="FFFF00"/>
          </a:solidFill>
        </p:spPr>
        <p:txBody>
          <a:bodyPr wrap="square" rtlCol="0">
            <a:spAutoFit/>
          </a:bodyPr>
          <a:lstStyle/>
          <a:p>
            <a:r>
              <a:rPr lang="zh-CN" altLang="en-US" b="1">
                <a:latin typeface="华文宋体" panose="02010600040101010101" charset="-122"/>
                <a:ea typeface="华文宋体" panose="02010600040101010101" charset="-122"/>
                <a:cs typeface="华文宋体" panose="02010600040101010101" charset="-122"/>
              </a:rPr>
              <a:t>对</a:t>
            </a:r>
            <a:r>
              <a:rPr lang="en-US" altLang="zh-CN" b="1" i="1">
                <a:latin typeface="Georgia" panose="02040502050405020303" pitchFamily="18" charset="0"/>
                <a:ea typeface="华文宋体" panose="02010600040101010101" charset="-122"/>
                <a:cs typeface="Georgia" panose="02040502050405020303" pitchFamily="18" charset="0"/>
              </a:rPr>
              <a:t>you</a:t>
            </a:r>
            <a:r>
              <a:rPr lang="zh-CN" altLang="en-US" b="1">
                <a:latin typeface="华文宋体" panose="02010600040101010101" charset="-122"/>
                <a:ea typeface="华文宋体" panose="02010600040101010101" charset="-122"/>
                <a:cs typeface="华文宋体" panose="02010600040101010101" charset="-122"/>
              </a:rPr>
              <a:t>提问，助动词用</a:t>
            </a:r>
            <a:r>
              <a:rPr lang="en-US" altLang="zh-CN" b="1" i="1">
                <a:latin typeface="Georgia" panose="02040502050405020303" pitchFamily="18" charset="0"/>
                <a:ea typeface="华文宋体" panose="02010600040101010101" charset="-122"/>
                <a:cs typeface="Georgia" panose="02040502050405020303" pitchFamily="18" charset="0"/>
              </a:rPr>
              <a:t>do</a:t>
            </a:r>
          </a:p>
        </p:txBody>
      </p:sp>
      <p:sp>
        <p:nvSpPr>
          <p:cNvPr id="4" name="文本框 3"/>
          <p:cNvSpPr txBox="1"/>
          <p:nvPr/>
        </p:nvSpPr>
        <p:spPr>
          <a:xfrm>
            <a:off x="1092200" y="3321685"/>
            <a:ext cx="648970" cy="460375"/>
          </a:xfrm>
          <a:prstGeom prst="rect">
            <a:avLst/>
          </a:prstGeom>
          <a:noFill/>
        </p:spPr>
        <p:txBody>
          <a:bodyPr wrap="square" rtlCol="0">
            <a:spAutoFit/>
          </a:bodyPr>
          <a:lstStyle/>
          <a:p>
            <a:r>
              <a:rPr lang="en-US" altLang="zh-CN" sz="2400" b="1" i="1">
                <a:solidFill>
                  <a:srgbClr val="FF0000"/>
                </a:solidFill>
                <a:latin typeface="Georgia" panose="02040502050405020303" pitchFamily="18" charset="0"/>
                <a:cs typeface="Georgia" panose="02040502050405020303" pitchFamily="18" charset="0"/>
              </a:rPr>
              <a:t>A</a:t>
            </a:r>
          </a:p>
        </p:txBody>
      </p:sp>
      <p:sp>
        <p:nvSpPr>
          <p:cNvPr id="5" name="圆角矩形 4"/>
          <p:cNvSpPr/>
          <p:nvPr/>
        </p:nvSpPr>
        <p:spPr>
          <a:xfrm>
            <a:off x="5272405" y="1271905"/>
            <a:ext cx="475615"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48020" y="3782060"/>
            <a:ext cx="2817495" cy="368300"/>
          </a:xfrm>
          <a:prstGeom prst="rect">
            <a:avLst/>
          </a:prstGeom>
          <a:solidFill>
            <a:srgbClr val="FFFF00"/>
          </a:solidFill>
        </p:spPr>
        <p:txBody>
          <a:bodyPr wrap="square" rtlCol="0">
            <a:spAutoFit/>
          </a:bodyPr>
          <a:lstStyle/>
          <a:p>
            <a:r>
              <a:rPr lang="en-US" b="1" i="1">
                <a:latin typeface="Georgia" panose="02040502050405020303" pitchFamily="18" charset="0"/>
                <a:ea typeface="华文宋体" panose="02010600040101010101" charset="-122"/>
                <a:cs typeface="Georgia" panose="02040502050405020303" pitchFamily="18" charset="0"/>
              </a:rPr>
              <a:t>go to the zoo </a:t>
            </a:r>
            <a:r>
              <a:rPr lang="zh-CN" altLang="en-US" b="1">
                <a:latin typeface="Georgia" panose="02040502050405020303" pitchFamily="18" charset="0"/>
                <a:ea typeface="华文宋体" panose="02010600040101010101" charset="-122"/>
                <a:cs typeface="Georgia" panose="02040502050405020303" pitchFamily="18" charset="0"/>
              </a:rPr>
              <a:t>去动物园</a:t>
            </a:r>
          </a:p>
        </p:txBody>
      </p:sp>
      <p:sp>
        <p:nvSpPr>
          <p:cNvPr id="7" name="文本框 6"/>
          <p:cNvSpPr txBox="1"/>
          <p:nvPr/>
        </p:nvSpPr>
        <p:spPr>
          <a:xfrm>
            <a:off x="1092200" y="3735705"/>
            <a:ext cx="648970" cy="460375"/>
          </a:xfrm>
          <a:prstGeom prst="rect">
            <a:avLst/>
          </a:prstGeom>
          <a:noFill/>
        </p:spPr>
        <p:txBody>
          <a:bodyPr wrap="square" rtlCol="0">
            <a:spAutoFit/>
          </a:bodyPr>
          <a:lstStyle/>
          <a:p>
            <a:r>
              <a:rPr lang="en-US" altLang="zh-CN" sz="2400" b="1" i="1">
                <a:solidFill>
                  <a:srgbClr val="FF0000"/>
                </a:solidFill>
                <a:latin typeface="Georgia" panose="02040502050405020303" pitchFamily="18" charset="0"/>
                <a:cs typeface="Georgia" panose="02040502050405020303" pitchFamily="18" charset="0"/>
              </a:rPr>
              <a:t>B</a:t>
            </a:r>
          </a:p>
        </p:txBody>
      </p:sp>
      <p:sp>
        <p:nvSpPr>
          <p:cNvPr id="9" name="圆角矩形 8"/>
          <p:cNvSpPr/>
          <p:nvPr/>
        </p:nvSpPr>
        <p:spPr>
          <a:xfrm>
            <a:off x="2675890" y="1271905"/>
            <a:ext cx="82423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120890" y="4055110"/>
            <a:ext cx="3867150" cy="368300"/>
          </a:xfrm>
          <a:prstGeom prst="rect">
            <a:avLst/>
          </a:prstGeom>
          <a:solidFill>
            <a:srgbClr val="FFFF00"/>
          </a:solidFill>
        </p:spPr>
        <p:txBody>
          <a:bodyPr wrap="square" rtlCol="0">
            <a:spAutoFit/>
          </a:bodyPr>
          <a:lstStyle/>
          <a:p>
            <a:r>
              <a:rPr lang="en-US" altLang="zh-CN" b="1" i="1">
                <a:latin typeface="Georgia" panose="02040502050405020303" pitchFamily="18" charset="0"/>
                <a:ea typeface="华文宋体" panose="02010600040101010101" charset="-122"/>
                <a:cs typeface="Georgia" panose="02040502050405020303" pitchFamily="18" charset="0"/>
              </a:rPr>
              <a:t>There be </a:t>
            </a:r>
            <a:r>
              <a:rPr lang="zh-CN" altLang="en-US" b="1" i="1">
                <a:latin typeface="Georgia" panose="02040502050405020303" pitchFamily="18" charset="0"/>
                <a:ea typeface="华文宋体" panose="02010600040101010101" charset="-122"/>
                <a:cs typeface="Georgia" panose="02040502050405020303" pitchFamily="18" charset="0"/>
              </a:rPr>
              <a:t>某地有某物，就近原则</a:t>
            </a:r>
          </a:p>
        </p:txBody>
      </p:sp>
      <p:sp>
        <p:nvSpPr>
          <p:cNvPr id="11" name="文本框 10"/>
          <p:cNvSpPr txBox="1"/>
          <p:nvPr/>
        </p:nvSpPr>
        <p:spPr>
          <a:xfrm>
            <a:off x="1092200" y="4055110"/>
            <a:ext cx="648970" cy="460375"/>
          </a:xfrm>
          <a:prstGeom prst="rect">
            <a:avLst/>
          </a:prstGeom>
          <a:noFill/>
        </p:spPr>
        <p:txBody>
          <a:bodyPr wrap="square" rtlCol="0">
            <a:spAutoFit/>
          </a:bodyPr>
          <a:lstStyle/>
          <a:p>
            <a:r>
              <a:rPr lang="en-US" altLang="zh-CN" sz="2400" b="1" i="1">
                <a:solidFill>
                  <a:srgbClr val="FF0000"/>
                </a:solidFill>
                <a:latin typeface="Georgia" panose="02040502050405020303" pitchFamily="18" charset="0"/>
                <a:cs typeface="Georgia" panose="02040502050405020303" pitchFamily="18" charset="0"/>
              </a:rPr>
              <a:t>A</a:t>
            </a:r>
          </a:p>
        </p:txBody>
      </p:sp>
      <p:sp>
        <p:nvSpPr>
          <p:cNvPr id="12" name="圆角矩形 11"/>
          <p:cNvSpPr/>
          <p:nvPr/>
        </p:nvSpPr>
        <p:spPr>
          <a:xfrm>
            <a:off x="8089900" y="1271905"/>
            <a:ext cx="681355"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120890" y="4356735"/>
            <a:ext cx="4357370" cy="368300"/>
          </a:xfrm>
          <a:prstGeom prst="rect">
            <a:avLst/>
          </a:prstGeom>
          <a:solidFill>
            <a:srgbClr val="FFFF00"/>
          </a:solidFill>
        </p:spPr>
        <p:txBody>
          <a:bodyPr wrap="square" rtlCol="0">
            <a:spAutoFit/>
          </a:bodyPr>
          <a:lstStyle/>
          <a:p>
            <a:r>
              <a:rPr lang="en-US" b="1" i="1">
                <a:latin typeface="Georgia" panose="02040502050405020303" pitchFamily="18" charset="0"/>
                <a:ea typeface="华文宋体" panose="02010600040101010101" charset="-122"/>
                <a:cs typeface="Georgia" panose="02040502050405020303" pitchFamily="18" charset="0"/>
              </a:rPr>
              <a:t>often </a:t>
            </a:r>
            <a:r>
              <a:rPr lang="zh-CN" altLang="en-US" b="1" i="1">
                <a:latin typeface="Georgia" panose="02040502050405020303" pitchFamily="18" charset="0"/>
                <a:ea typeface="华文宋体" panose="02010600040101010101" charset="-122"/>
                <a:cs typeface="Georgia" panose="02040502050405020303" pitchFamily="18" charset="0"/>
              </a:rPr>
              <a:t>频</a:t>
            </a:r>
            <a:r>
              <a:rPr lang="zh-CN" altLang="en-US" b="1">
                <a:latin typeface="Georgia" panose="02040502050405020303" pitchFamily="18" charset="0"/>
                <a:ea typeface="华文宋体" panose="02010600040101010101" charset="-122"/>
                <a:cs typeface="Georgia" panose="02040502050405020303" pitchFamily="18" charset="0"/>
              </a:rPr>
              <a:t>度副词表频率，标志一般现在时</a:t>
            </a:r>
          </a:p>
        </p:txBody>
      </p:sp>
      <p:sp>
        <p:nvSpPr>
          <p:cNvPr id="14" name="文本框 13"/>
          <p:cNvSpPr txBox="1"/>
          <p:nvPr/>
        </p:nvSpPr>
        <p:spPr>
          <a:xfrm>
            <a:off x="1092200" y="4423410"/>
            <a:ext cx="648970" cy="460375"/>
          </a:xfrm>
          <a:prstGeom prst="rect">
            <a:avLst/>
          </a:prstGeom>
          <a:noFill/>
        </p:spPr>
        <p:txBody>
          <a:bodyPr wrap="square" rtlCol="0">
            <a:spAutoFit/>
          </a:bodyPr>
          <a:lstStyle/>
          <a:p>
            <a:r>
              <a:rPr lang="en-US" altLang="zh-CN" sz="2400" b="1" i="1">
                <a:solidFill>
                  <a:srgbClr val="FF0000"/>
                </a:solidFill>
                <a:latin typeface="Georgia" panose="02040502050405020303" pitchFamily="18" charset="0"/>
                <a:cs typeface="Georgia" panose="02040502050405020303" pitchFamily="18" charset="0"/>
              </a:rPr>
              <a:t>C</a:t>
            </a:r>
          </a:p>
        </p:txBody>
      </p:sp>
      <p:sp>
        <p:nvSpPr>
          <p:cNvPr id="15" name="圆角矩形 14"/>
          <p:cNvSpPr/>
          <p:nvPr/>
        </p:nvSpPr>
        <p:spPr>
          <a:xfrm>
            <a:off x="4274185" y="1572895"/>
            <a:ext cx="79121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6646545" y="1572895"/>
            <a:ext cx="1918970" cy="47561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92200" y="4725035"/>
            <a:ext cx="648970" cy="460375"/>
          </a:xfrm>
          <a:prstGeom prst="rect">
            <a:avLst/>
          </a:prstGeom>
          <a:noFill/>
        </p:spPr>
        <p:txBody>
          <a:bodyPr wrap="square" rtlCol="0">
            <a:spAutoFit/>
          </a:bodyPr>
          <a:lstStyle/>
          <a:p>
            <a:r>
              <a:rPr lang="en-US" altLang="zh-CN" sz="2400" b="1" i="1">
                <a:solidFill>
                  <a:srgbClr val="FF0000"/>
                </a:solidFill>
                <a:latin typeface="Georgia" panose="02040502050405020303" pitchFamily="18" charset="0"/>
                <a:cs typeface="Georgia" panose="02040502050405020303" pitchFamily="18" charset="0"/>
              </a:rPr>
              <a:t>C</a:t>
            </a:r>
          </a:p>
        </p:txBody>
      </p:sp>
      <p:sp>
        <p:nvSpPr>
          <p:cNvPr id="19" name="文本框 18"/>
          <p:cNvSpPr txBox="1"/>
          <p:nvPr/>
        </p:nvSpPr>
        <p:spPr>
          <a:xfrm>
            <a:off x="1092200" y="4979035"/>
            <a:ext cx="648970" cy="460375"/>
          </a:xfrm>
          <a:prstGeom prst="rect">
            <a:avLst/>
          </a:prstGeom>
          <a:noFill/>
        </p:spPr>
        <p:txBody>
          <a:bodyPr wrap="square" rtlCol="0">
            <a:spAutoFit/>
          </a:bodyPr>
          <a:lstStyle/>
          <a:p>
            <a:r>
              <a:rPr lang="en-US" altLang="zh-CN" sz="2400" b="1" i="1">
                <a:solidFill>
                  <a:srgbClr val="FF0000"/>
                </a:solidFill>
                <a:latin typeface="Georgia" panose="02040502050405020303" pitchFamily="18" charset="0"/>
                <a:cs typeface="Georgia" panose="02040502050405020303" pitchFamily="18" charset="0"/>
              </a:rPr>
              <a:t>B</a:t>
            </a:r>
          </a:p>
        </p:txBody>
      </p:sp>
      <p:sp>
        <p:nvSpPr>
          <p:cNvPr id="20" name="圆角矩形 19"/>
          <p:cNvSpPr/>
          <p:nvPr/>
        </p:nvSpPr>
        <p:spPr>
          <a:xfrm>
            <a:off x="3970655" y="1937385"/>
            <a:ext cx="1587500" cy="33337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741160" y="5290185"/>
            <a:ext cx="4357370" cy="368300"/>
          </a:xfrm>
          <a:prstGeom prst="rect">
            <a:avLst/>
          </a:prstGeom>
          <a:solidFill>
            <a:srgbClr val="FFFF00"/>
          </a:solidFill>
        </p:spPr>
        <p:txBody>
          <a:bodyPr wrap="square" rtlCol="0">
            <a:spAutoFit/>
          </a:bodyPr>
          <a:lstStyle/>
          <a:p>
            <a:r>
              <a:rPr lang="en-US" altLang="zh-CN" b="1" i="1">
                <a:latin typeface="Georgia" panose="02040502050405020303" pitchFamily="18" charset="0"/>
                <a:ea typeface="华文宋体" panose="02010600040101010101" charset="-122"/>
                <a:cs typeface="Georgia" panose="02040502050405020303" pitchFamily="18" charset="0"/>
              </a:rPr>
              <a:t>help sb </a:t>
            </a:r>
            <a:r>
              <a:rPr lang="zh-CN" altLang="en-US" b="1" i="1">
                <a:latin typeface="Georgia" panose="02040502050405020303" pitchFamily="18" charset="0"/>
                <a:ea typeface="华文宋体" panose="02010600040101010101" charset="-122"/>
                <a:cs typeface="Georgia" panose="02040502050405020303" pitchFamily="18" charset="0"/>
              </a:rPr>
              <a:t>（</a:t>
            </a:r>
            <a:r>
              <a:rPr lang="en-US" altLang="zh-CN" b="1" i="1">
                <a:latin typeface="Georgia" panose="02040502050405020303" pitchFamily="18" charset="0"/>
                <a:ea typeface="华文宋体" panose="02010600040101010101" charset="-122"/>
                <a:cs typeface="Georgia" panose="02040502050405020303" pitchFamily="18" charset="0"/>
              </a:rPr>
              <a:t>to</a:t>
            </a:r>
            <a:r>
              <a:rPr lang="zh-CN" altLang="en-US" b="1" i="1">
                <a:latin typeface="Georgia" panose="02040502050405020303" pitchFamily="18" charset="0"/>
                <a:ea typeface="华文宋体" panose="02010600040101010101" charset="-122"/>
                <a:cs typeface="Georgia" panose="02040502050405020303" pitchFamily="18" charset="0"/>
              </a:rPr>
              <a:t>）</a:t>
            </a:r>
            <a:r>
              <a:rPr lang="en-US" altLang="zh-CN" b="1" i="1">
                <a:latin typeface="Georgia" panose="02040502050405020303" pitchFamily="18" charset="0"/>
                <a:ea typeface="华文宋体" panose="02010600040101010101" charset="-122"/>
                <a:cs typeface="Georgia" panose="02040502050405020303" pitchFamily="18" charset="0"/>
              </a:rPr>
              <a:t>do sth </a:t>
            </a:r>
            <a:r>
              <a:rPr lang="zh-CN" altLang="en-US" b="1">
                <a:latin typeface="Georgia" panose="02040502050405020303" pitchFamily="18" charset="0"/>
                <a:ea typeface="华文宋体" panose="02010600040101010101" charset="-122"/>
                <a:cs typeface="Georgia" panose="02040502050405020303" pitchFamily="18" charset="0"/>
              </a:rPr>
              <a:t>帮助某人做某事</a:t>
            </a:r>
          </a:p>
        </p:txBody>
      </p:sp>
      <p:sp>
        <p:nvSpPr>
          <p:cNvPr id="22" name="文本框 21"/>
          <p:cNvSpPr txBox="1"/>
          <p:nvPr/>
        </p:nvSpPr>
        <p:spPr>
          <a:xfrm>
            <a:off x="1092200" y="5244465"/>
            <a:ext cx="648970" cy="460375"/>
          </a:xfrm>
          <a:prstGeom prst="rect">
            <a:avLst/>
          </a:prstGeom>
          <a:noFill/>
        </p:spPr>
        <p:txBody>
          <a:bodyPr wrap="square" rtlCol="0">
            <a:spAutoFit/>
          </a:bodyPr>
          <a:lstStyle/>
          <a:p>
            <a:r>
              <a:rPr lang="en-US" altLang="zh-CN" sz="2400" b="1" i="1">
                <a:solidFill>
                  <a:srgbClr val="FF0000"/>
                </a:solidFill>
                <a:latin typeface="Georgia" panose="02040502050405020303" pitchFamily="18" charset="0"/>
                <a:cs typeface="Georgia" panose="02040502050405020303" pitchFamily="18" charset="0"/>
              </a:rPr>
              <a:t>C</a:t>
            </a:r>
          </a:p>
        </p:txBody>
      </p:sp>
      <p:sp>
        <p:nvSpPr>
          <p:cNvPr id="23" name="圆角矩形 22"/>
          <p:cNvSpPr/>
          <p:nvPr/>
        </p:nvSpPr>
        <p:spPr>
          <a:xfrm>
            <a:off x="2926080" y="2175510"/>
            <a:ext cx="1252855" cy="318770"/>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92200" y="5550535"/>
            <a:ext cx="648970" cy="460375"/>
          </a:xfrm>
          <a:prstGeom prst="rect">
            <a:avLst/>
          </a:prstGeom>
          <a:noFill/>
        </p:spPr>
        <p:txBody>
          <a:bodyPr wrap="square" rtlCol="0">
            <a:spAutoFit/>
          </a:bodyPr>
          <a:lstStyle/>
          <a:p>
            <a:r>
              <a:rPr lang="en-US" altLang="zh-CN" sz="2400" b="1" i="1">
                <a:solidFill>
                  <a:srgbClr val="FF0000"/>
                </a:solidFill>
                <a:latin typeface="Georgia" panose="02040502050405020303" pitchFamily="18" charset="0"/>
                <a:cs typeface="Georgia" panose="02040502050405020303" pitchFamily="18" charset="0"/>
              </a:rPr>
              <a:t>A</a:t>
            </a:r>
          </a:p>
        </p:txBody>
      </p:sp>
      <p:sp>
        <p:nvSpPr>
          <p:cNvPr id="25" name="文本框 24"/>
          <p:cNvSpPr txBox="1"/>
          <p:nvPr/>
        </p:nvSpPr>
        <p:spPr>
          <a:xfrm>
            <a:off x="6012815" y="5658485"/>
            <a:ext cx="2964180" cy="368300"/>
          </a:xfrm>
          <a:prstGeom prst="rect">
            <a:avLst/>
          </a:prstGeom>
          <a:solidFill>
            <a:srgbClr val="FFFF00"/>
          </a:solidFill>
        </p:spPr>
        <p:txBody>
          <a:bodyPr wrap="square" rtlCol="0">
            <a:spAutoFit/>
          </a:bodyPr>
          <a:lstStyle/>
          <a:p>
            <a:r>
              <a:rPr lang="en-US" altLang="zh-CN" b="1">
                <a:latin typeface="Georgia" panose="02040502050405020303" pitchFamily="18" charset="0"/>
                <a:ea typeface="华文宋体" panose="02010600040101010101" charset="-122"/>
                <a:cs typeface="Georgia" panose="02040502050405020303" pitchFamily="18" charset="0"/>
              </a:rPr>
              <a:t>up and down </a:t>
            </a:r>
            <a:r>
              <a:rPr lang="zh-CN" altLang="en-US" b="1">
                <a:latin typeface="Georgia" panose="02040502050405020303" pitchFamily="18" charset="0"/>
                <a:ea typeface="华文宋体" panose="02010600040101010101" charset="-122"/>
                <a:cs typeface="Georgia" panose="02040502050405020303" pitchFamily="18" charset="0"/>
              </a:rPr>
              <a:t>上上下下</a:t>
            </a:r>
          </a:p>
        </p:txBody>
      </p:sp>
      <p:sp>
        <p:nvSpPr>
          <p:cNvPr id="26" name="圆角矩形 25"/>
          <p:cNvSpPr/>
          <p:nvPr/>
        </p:nvSpPr>
        <p:spPr>
          <a:xfrm>
            <a:off x="1673225" y="2494280"/>
            <a:ext cx="556895" cy="39814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6124575" y="6010910"/>
            <a:ext cx="5353685" cy="368300"/>
          </a:xfrm>
          <a:prstGeom prst="rect">
            <a:avLst/>
          </a:prstGeom>
          <a:solidFill>
            <a:srgbClr val="FFFF00"/>
          </a:solidFill>
        </p:spPr>
        <p:txBody>
          <a:bodyPr wrap="square" rtlCol="0">
            <a:spAutoFit/>
          </a:bodyPr>
          <a:lstStyle/>
          <a:p>
            <a:r>
              <a:rPr lang="en-US" altLang="zh-CN" b="1">
                <a:latin typeface="Georgia" panose="02040502050405020303" pitchFamily="18" charset="0"/>
                <a:ea typeface="华文宋体" panose="02010600040101010101" charset="-122"/>
                <a:cs typeface="Georgia" panose="02040502050405020303" pitchFamily="18" charset="0"/>
              </a:rPr>
              <a:t>like sth </a:t>
            </a:r>
            <a:r>
              <a:rPr lang="zh-CN" altLang="en-US" b="1">
                <a:latin typeface="Georgia" panose="02040502050405020303" pitchFamily="18" charset="0"/>
                <a:ea typeface="华文宋体" panose="02010600040101010101" charset="-122"/>
                <a:cs typeface="Georgia" panose="02040502050405020303" pitchFamily="18" charset="0"/>
              </a:rPr>
              <a:t>喜欢某物；</a:t>
            </a:r>
            <a:r>
              <a:rPr lang="en-US" altLang="zh-CN" b="1">
                <a:latin typeface="Georgia" panose="02040502050405020303" pitchFamily="18" charset="0"/>
                <a:ea typeface="华文宋体" panose="02010600040101010101" charset="-122"/>
                <a:cs typeface="Georgia" panose="02040502050405020303" pitchFamily="18" charset="0"/>
              </a:rPr>
              <a:t>like to do sth </a:t>
            </a:r>
            <a:r>
              <a:rPr lang="zh-CN" altLang="en-US" b="1">
                <a:latin typeface="Georgia" panose="02040502050405020303" pitchFamily="18" charset="0"/>
                <a:ea typeface="华文宋体" panose="02010600040101010101" charset="-122"/>
                <a:cs typeface="Georgia" panose="02040502050405020303" pitchFamily="18" charset="0"/>
              </a:rPr>
              <a:t>喜欢做某事</a:t>
            </a:r>
          </a:p>
        </p:txBody>
      </p:sp>
      <p:sp>
        <p:nvSpPr>
          <p:cNvPr id="28" name="文本框 27"/>
          <p:cNvSpPr txBox="1"/>
          <p:nvPr/>
        </p:nvSpPr>
        <p:spPr>
          <a:xfrm>
            <a:off x="1024255" y="5815330"/>
            <a:ext cx="648970" cy="460375"/>
          </a:xfrm>
          <a:prstGeom prst="rect">
            <a:avLst/>
          </a:prstGeom>
          <a:noFill/>
        </p:spPr>
        <p:txBody>
          <a:bodyPr wrap="square" rtlCol="0">
            <a:spAutoFit/>
          </a:bodyPr>
          <a:lstStyle/>
          <a:p>
            <a:r>
              <a:rPr lang="en-US" altLang="zh-CN" sz="2400" b="1" i="1">
                <a:solidFill>
                  <a:srgbClr val="FF0000"/>
                </a:solidFill>
                <a:latin typeface="Georgia" panose="02040502050405020303" pitchFamily="18" charset="0"/>
                <a:cs typeface="Georgia" panose="02040502050405020303" pitchFamily="18" charset="0"/>
              </a:rPr>
              <a:t>C</a:t>
            </a:r>
          </a:p>
        </p:txBody>
      </p:sp>
      <p:sp>
        <p:nvSpPr>
          <p:cNvPr id="29" name="圆角矩形 28"/>
          <p:cNvSpPr/>
          <p:nvPr/>
        </p:nvSpPr>
        <p:spPr>
          <a:xfrm>
            <a:off x="9653905" y="2494280"/>
            <a:ext cx="921385" cy="398145"/>
          </a:xfrm>
          <a:prstGeom prst="roundRect">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6012180" y="6275705"/>
            <a:ext cx="4829810" cy="645160"/>
          </a:xfrm>
          <a:prstGeom prst="rect">
            <a:avLst/>
          </a:prstGeom>
          <a:solidFill>
            <a:srgbClr val="FFFF00"/>
          </a:solidFill>
        </p:spPr>
        <p:txBody>
          <a:bodyPr wrap="square" rtlCol="0">
            <a:spAutoFit/>
          </a:bodyPr>
          <a:lstStyle/>
          <a:p>
            <a:r>
              <a:rPr lang="en-US" altLang="zh-CN" b="1">
                <a:latin typeface="Georgia" panose="02040502050405020303" pitchFamily="18" charset="0"/>
                <a:ea typeface="华文宋体" panose="02010600040101010101" charset="-122"/>
                <a:cs typeface="Georgia" panose="02040502050405020303" pitchFamily="18" charset="0"/>
              </a:rPr>
              <a:t>about </a:t>
            </a:r>
            <a:r>
              <a:rPr lang="zh-CN" altLang="en-US" b="1">
                <a:latin typeface="Georgia" panose="02040502050405020303" pitchFamily="18" charset="0"/>
                <a:ea typeface="华文宋体" panose="02010600040101010101" charset="-122"/>
                <a:cs typeface="Georgia" panose="02040502050405020303" pitchFamily="18" charset="0"/>
              </a:rPr>
              <a:t>介词后用宾格</a:t>
            </a:r>
          </a:p>
          <a:p>
            <a:r>
              <a:rPr lang="en-US" altLang="zh-CN" b="1">
                <a:latin typeface="Georgia" panose="02040502050405020303" pitchFamily="18" charset="0"/>
                <a:ea typeface="华文宋体" panose="02010600040101010101" charset="-122"/>
                <a:cs typeface="Georgia" panose="02040502050405020303" pitchFamily="18" charset="0"/>
              </a:rPr>
              <a:t>what about=how about </a:t>
            </a:r>
            <a:r>
              <a:rPr lang="zh-CN" altLang="en-US" b="1">
                <a:latin typeface="Georgia" panose="02040502050405020303" pitchFamily="18" charset="0"/>
                <a:ea typeface="华文宋体" panose="02010600040101010101" charset="-122"/>
                <a:cs typeface="Georgia" panose="02040502050405020303" pitchFamily="18" charset="0"/>
              </a:rPr>
              <a:t>询问怎么样</a:t>
            </a:r>
          </a:p>
        </p:txBody>
      </p:sp>
      <p:sp>
        <p:nvSpPr>
          <p:cNvPr id="31" name="文本框 30"/>
          <p:cNvSpPr txBox="1"/>
          <p:nvPr/>
        </p:nvSpPr>
        <p:spPr>
          <a:xfrm>
            <a:off x="1024255" y="6153785"/>
            <a:ext cx="648970" cy="460375"/>
          </a:xfrm>
          <a:prstGeom prst="rect">
            <a:avLst/>
          </a:prstGeom>
          <a:noFill/>
        </p:spPr>
        <p:txBody>
          <a:bodyPr wrap="square" rtlCol="0">
            <a:spAutoFit/>
          </a:bodyPr>
          <a:lstStyle/>
          <a:p>
            <a:r>
              <a:rPr lang="en-US" altLang="zh-CN" sz="2400" b="1" i="1">
                <a:solidFill>
                  <a:srgbClr val="FF0000"/>
                </a:solidFill>
                <a:latin typeface="Georgia" panose="02040502050405020303" pitchFamily="18" charset="0"/>
                <a:cs typeface="Georgia" panose="02040502050405020303" pitchFamily="18" charset="0"/>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p:tgtEl>
                                          <p:spTgt spid="11"/>
                                        </p:tgtEl>
                                        <p:attrNameLst>
                                          <p:attrName>ppt_y</p:attrName>
                                        </p:attrNameLst>
                                      </p:cBhvr>
                                      <p:tavLst>
                                        <p:tav tm="0">
                                          <p:val>
                                            <p:strVal val="#ppt_y+#ppt_h*1.125000"/>
                                          </p:val>
                                        </p:tav>
                                        <p:tav tm="100000">
                                          <p:val>
                                            <p:strVal val="#ppt_y"/>
                                          </p:val>
                                        </p:tav>
                                      </p:tavLst>
                                    </p:anim>
                                    <p:animEffect transition="in" filter="wipe(up)">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p:tgtEl>
                                          <p:spTgt spid="14"/>
                                        </p:tgtEl>
                                        <p:attrNameLst>
                                          <p:attrName>ppt_y</p:attrName>
                                        </p:attrNameLst>
                                      </p:cBhvr>
                                      <p:tavLst>
                                        <p:tav tm="0">
                                          <p:val>
                                            <p:strVal val="#ppt_y+#ppt_h*1.125000"/>
                                          </p:val>
                                        </p:tav>
                                        <p:tav tm="100000">
                                          <p:val>
                                            <p:strVal val="#ppt_y"/>
                                          </p:val>
                                        </p:tav>
                                      </p:tavLst>
                                    </p:anim>
                                    <p:animEffect transition="in" filter="wipe(up)">
                                      <p:cBhvr>
                                        <p:cTn id="74" dur="500"/>
                                        <p:tgtEl>
                                          <p:spTgt spid="14"/>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500" fill="hold"/>
                                        <p:tgtEl>
                                          <p:spTgt spid="17"/>
                                        </p:tgtEl>
                                        <p:attrNameLst>
                                          <p:attrName>ppt_x</p:attrName>
                                        </p:attrNameLst>
                                      </p:cBhvr>
                                      <p:tavLst>
                                        <p:tav tm="0">
                                          <p:val>
                                            <p:strVal val="#ppt_x"/>
                                          </p:val>
                                        </p:tav>
                                        <p:tav tm="100000">
                                          <p:val>
                                            <p:strVal val="#ppt_x"/>
                                          </p:val>
                                        </p:tav>
                                      </p:tavLst>
                                    </p:anim>
                                    <p:anim calcmode="lin" valueType="num">
                                      <p:cBhvr additive="base">
                                        <p:cTn id="8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p:tgtEl>
                                          <p:spTgt spid="18"/>
                                        </p:tgtEl>
                                        <p:attrNameLst>
                                          <p:attrName>ppt_y</p:attrName>
                                        </p:attrNameLst>
                                      </p:cBhvr>
                                      <p:tavLst>
                                        <p:tav tm="0">
                                          <p:val>
                                            <p:strVal val="#ppt_y+#ppt_h*1.125000"/>
                                          </p:val>
                                        </p:tav>
                                        <p:tav tm="100000">
                                          <p:val>
                                            <p:strVal val="#ppt_y"/>
                                          </p:val>
                                        </p:tav>
                                      </p:tavLst>
                                    </p:anim>
                                    <p:animEffect transition="in" filter="wipe(up)">
                                      <p:cBhvr>
                                        <p:cTn id="92" dur="500"/>
                                        <p:tgtEl>
                                          <p:spTgt spid="18"/>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additive="base">
                                        <p:cTn id="97" dur="500" fill="hold"/>
                                        <p:tgtEl>
                                          <p:spTgt spid="20"/>
                                        </p:tgtEl>
                                        <p:attrNameLst>
                                          <p:attrName>ppt_x</p:attrName>
                                        </p:attrNameLst>
                                      </p:cBhvr>
                                      <p:tavLst>
                                        <p:tav tm="0">
                                          <p:val>
                                            <p:strVal val="#ppt_x"/>
                                          </p:val>
                                        </p:tav>
                                        <p:tav tm="100000">
                                          <p:val>
                                            <p:strVal val="#ppt_x"/>
                                          </p:val>
                                        </p:tav>
                                      </p:tavLst>
                                    </p:anim>
                                    <p:anim calcmode="lin" valueType="num">
                                      <p:cBhvr additive="base">
                                        <p:cTn id="9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2" presetClass="entr" presetSubtype="4"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additive="base">
                                        <p:cTn id="103" dur="500"/>
                                        <p:tgtEl>
                                          <p:spTgt spid="19"/>
                                        </p:tgtEl>
                                        <p:attrNameLst>
                                          <p:attrName>ppt_y</p:attrName>
                                        </p:attrNameLst>
                                      </p:cBhvr>
                                      <p:tavLst>
                                        <p:tav tm="0">
                                          <p:val>
                                            <p:strVal val="#ppt_y+#ppt_h*1.125000"/>
                                          </p:val>
                                        </p:tav>
                                        <p:tav tm="100000">
                                          <p:val>
                                            <p:strVal val="#ppt_y"/>
                                          </p:val>
                                        </p:tav>
                                      </p:tavLst>
                                    </p:anim>
                                    <p:animEffect transition="in" filter="wipe(up)">
                                      <p:cBhvr>
                                        <p:cTn id="104" dur="500"/>
                                        <p:tgtEl>
                                          <p:spTgt spid="19"/>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additive="base">
                                        <p:cTn id="109" dur="500" fill="hold"/>
                                        <p:tgtEl>
                                          <p:spTgt spid="21"/>
                                        </p:tgtEl>
                                        <p:attrNameLst>
                                          <p:attrName>ppt_x</p:attrName>
                                        </p:attrNameLst>
                                      </p:cBhvr>
                                      <p:tavLst>
                                        <p:tav tm="0">
                                          <p:val>
                                            <p:strVal val="#ppt_x"/>
                                          </p:val>
                                        </p:tav>
                                        <p:tav tm="100000">
                                          <p:val>
                                            <p:strVal val="#ppt_x"/>
                                          </p:val>
                                        </p:tav>
                                      </p:tavLst>
                                    </p:anim>
                                    <p:anim calcmode="lin" valueType="num">
                                      <p:cBhvr additive="base">
                                        <p:cTn id="11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12" presetClass="entr" presetSubtype="4" fill="hold" grpId="0" nodeType="click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additive="base">
                                        <p:cTn id="115" dur="500"/>
                                        <p:tgtEl>
                                          <p:spTgt spid="22"/>
                                        </p:tgtEl>
                                        <p:attrNameLst>
                                          <p:attrName>ppt_y</p:attrName>
                                        </p:attrNameLst>
                                      </p:cBhvr>
                                      <p:tavLst>
                                        <p:tav tm="0">
                                          <p:val>
                                            <p:strVal val="#ppt_y+#ppt_h*1.125000"/>
                                          </p:val>
                                        </p:tav>
                                        <p:tav tm="100000">
                                          <p:val>
                                            <p:strVal val="#ppt_y"/>
                                          </p:val>
                                        </p:tav>
                                      </p:tavLst>
                                    </p:anim>
                                    <p:animEffect transition="in" filter="wipe(up)">
                                      <p:cBhvr>
                                        <p:cTn id="116" dur="500"/>
                                        <p:tgtEl>
                                          <p:spTgt spid="22"/>
                                        </p:tgtEl>
                                      </p:cBhvr>
                                    </p:animEffect>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additive="base">
                                        <p:cTn id="121" dur="500" fill="hold"/>
                                        <p:tgtEl>
                                          <p:spTgt spid="23"/>
                                        </p:tgtEl>
                                        <p:attrNameLst>
                                          <p:attrName>ppt_x</p:attrName>
                                        </p:attrNameLst>
                                      </p:cBhvr>
                                      <p:tavLst>
                                        <p:tav tm="0">
                                          <p:val>
                                            <p:strVal val="#ppt_x"/>
                                          </p:val>
                                        </p:tav>
                                        <p:tav tm="100000">
                                          <p:val>
                                            <p:strVal val="#ppt_x"/>
                                          </p:val>
                                        </p:tav>
                                      </p:tavLst>
                                    </p:anim>
                                    <p:anim calcmode="lin" valueType="num">
                                      <p:cBhvr additive="base">
                                        <p:cTn id="1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500" fill="hold"/>
                                        <p:tgtEl>
                                          <p:spTgt spid="25"/>
                                        </p:tgtEl>
                                        <p:attrNameLst>
                                          <p:attrName>ppt_x</p:attrName>
                                        </p:attrNameLst>
                                      </p:cBhvr>
                                      <p:tavLst>
                                        <p:tav tm="0">
                                          <p:val>
                                            <p:strVal val="#ppt_x"/>
                                          </p:val>
                                        </p:tav>
                                        <p:tav tm="100000">
                                          <p:val>
                                            <p:strVal val="#ppt_x"/>
                                          </p:val>
                                        </p:tav>
                                      </p:tavLst>
                                    </p:anim>
                                    <p:anim calcmode="lin" valueType="num">
                                      <p:cBhvr additive="base">
                                        <p:cTn id="12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12" presetClass="entr" presetSubtype="4" fill="hold" grpId="0" nodeType="clickEffect">
                                  <p:stCondLst>
                                    <p:cond delay="0"/>
                                  </p:stCondLst>
                                  <p:childTnLst>
                                    <p:set>
                                      <p:cBhvr>
                                        <p:cTn id="132" dur="1" fill="hold">
                                          <p:stCondLst>
                                            <p:cond delay="0"/>
                                          </p:stCondLst>
                                        </p:cTn>
                                        <p:tgtEl>
                                          <p:spTgt spid="24"/>
                                        </p:tgtEl>
                                        <p:attrNameLst>
                                          <p:attrName>style.visibility</p:attrName>
                                        </p:attrNameLst>
                                      </p:cBhvr>
                                      <p:to>
                                        <p:strVal val="visible"/>
                                      </p:to>
                                    </p:set>
                                    <p:anim calcmode="lin" valueType="num">
                                      <p:cBhvr additive="base">
                                        <p:cTn id="133" dur="500"/>
                                        <p:tgtEl>
                                          <p:spTgt spid="24"/>
                                        </p:tgtEl>
                                        <p:attrNameLst>
                                          <p:attrName>ppt_y</p:attrName>
                                        </p:attrNameLst>
                                      </p:cBhvr>
                                      <p:tavLst>
                                        <p:tav tm="0">
                                          <p:val>
                                            <p:strVal val="#ppt_y+#ppt_h*1.125000"/>
                                          </p:val>
                                        </p:tav>
                                        <p:tav tm="100000">
                                          <p:val>
                                            <p:strVal val="#ppt_y"/>
                                          </p:val>
                                        </p:tav>
                                      </p:tavLst>
                                    </p:anim>
                                    <p:animEffect transition="in" filter="wipe(up)">
                                      <p:cBhvr>
                                        <p:cTn id="134" dur="500"/>
                                        <p:tgtEl>
                                          <p:spTgt spid="24"/>
                                        </p:tgtEl>
                                      </p:cBhvr>
                                    </p:animEffect>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26"/>
                                        </p:tgtEl>
                                        <p:attrNameLst>
                                          <p:attrName>style.visibility</p:attrName>
                                        </p:attrNameLst>
                                      </p:cBhvr>
                                      <p:to>
                                        <p:strVal val="visible"/>
                                      </p:to>
                                    </p:set>
                                    <p:anim calcmode="lin" valueType="num">
                                      <p:cBhvr additive="base">
                                        <p:cTn id="139" dur="500" fill="hold"/>
                                        <p:tgtEl>
                                          <p:spTgt spid="26"/>
                                        </p:tgtEl>
                                        <p:attrNameLst>
                                          <p:attrName>ppt_x</p:attrName>
                                        </p:attrNameLst>
                                      </p:cBhvr>
                                      <p:tavLst>
                                        <p:tav tm="0">
                                          <p:val>
                                            <p:strVal val="#ppt_x"/>
                                          </p:val>
                                        </p:tav>
                                        <p:tav tm="100000">
                                          <p:val>
                                            <p:strVal val="#ppt_x"/>
                                          </p:val>
                                        </p:tav>
                                      </p:tavLst>
                                    </p:anim>
                                    <p:anim calcmode="lin" valueType="num">
                                      <p:cBhvr additive="base">
                                        <p:cTn id="14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27"/>
                                        </p:tgtEl>
                                        <p:attrNameLst>
                                          <p:attrName>style.visibility</p:attrName>
                                        </p:attrNameLst>
                                      </p:cBhvr>
                                      <p:to>
                                        <p:strVal val="visible"/>
                                      </p:to>
                                    </p:set>
                                    <p:anim calcmode="lin" valueType="num">
                                      <p:cBhvr additive="base">
                                        <p:cTn id="145" dur="500" fill="hold"/>
                                        <p:tgtEl>
                                          <p:spTgt spid="27"/>
                                        </p:tgtEl>
                                        <p:attrNameLst>
                                          <p:attrName>ppt_x</p:attrName>
                                        </p:attrNameLst>
                                      </p:cBhvr>
                                      <p:tavLst>
                                        <p:tav tm="0">
                                          <p:val>
                                            <p:strVal val="#ppt_x"/>
                                          </p:val>
                                        </p:tav>
                                        <p:tav tm="100000">
                                          <p:val>
                                            <p:strVal val="#ppt_x"/>
                                          </p:val>
                                        </p:tav>
                                      </p:tavLst>
                                    </p:anim>
                                    <p:anim calcmode="lin" valueType="num">
                                      <p:cBhvr additive="base">
                                        <p:cTn id="14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12" presetClass="entr" presetSubtype="4" fill="hold" grpId="0" nodeType="clickEffect">
                                  <p:stCondLst>
                                    <p:cond delay="0"/>
                                  </p:stCondLst>
                                  <p:childTnLst>
                                    <p:set>
                                      <p:cBhvr>
                                        <p:cTn id="150" dur="1" fill="hold">
                                          <p:stCondLst>
                                            <p:cond delay="0"/>
                                          </p:stCondLst>
                                        </p:cTn>
                                        <p:tgtEl>
                                          <p:spTgt spid="28"/>
                                        </p:tgtEl>
                                        <p:attrNameLst>
                                          <p:attrName>style.visibility</p:attrName>
                                        </p:attrNameLst>
                                      </p:cBhvr>
                                      <p:to>
                                        <p:strVal val="visible"/>
                                      </p:to>
                                    </p:set>
                                    <p:anim calcmode="lin" valueType="num">
                                      <p:cBhvr additive="base">
                                        <p:cTn id="151" dur="500"/>
                                        <p:tgtEl>
                                          <p:spTgt spid="28"/>
                                        </p:tgtEl>
                                        <p:attrNameLst>
                                          <p:attrName>ppt_y</p:attrName>
                                        </p:attrNameLst>
                                      </p:cBhvr>
                                      <p:tavLst>
                                        <p:tav tm="0">
                                          <p:val>
                                            <p:strVal val="#ppt_y+#ppt_h*1.125000"/>
                                          </p:val>
                                        </p:tav>
                                        <p:tav tm="100000">
                                          <p:val>
                                            <p:strVal val="#ppt_y"/>
                                          </p:val>
                                        </p:tav>
                                      </p:tavLst>
                                    </p:anim>
                                    <p:animEffect transition="in" filter="wipe(up)">
                                      <p:cBhvr>
                                        <p:cTn id="152" dur="500"/>
                                        <p:tgtEl>
                                          <p:spTgt spid="28"/>
                                        </p:tgtEl>
                                      </p:cBhvr>
                                    </p:animEffect>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29"/>
                                        </p:tgtEl>
                                        <p:attrNameLst>
                                          <p:attrName>style.visibility</p:attrName>
                                        </p:attrNameLst>
                                      </p:cBhvr>
                                      <p:to>
                                        <p:strVal val="visible"/>
                                      </p:to>
                                    </p:set>
                                    <p:anim calcmode="lin" valueType="num">
                                      <p:cBhvr additive="base">
                                        <p:cTn id="157" dur="500" fill="hold"/>
                                        <p:tgtEl>
                                          <p:spTgt spid="29"/>
                                        </p:tgtEl>
                                        <p:attrNameLst>
                                          <p:attrName>ppt_x</p:attrName>
                                        </p:attrNameLst>
                                      </p:cBhvr>
                                      <p:tavLst>
                                        <p:tav tm="0">
                                          <p:val>
                                            <p:strVal val="#ppt_x"/>
                                          </p:val>
                                        </p:tav>
                                        <p:tav tm="100000">
                                          <p:val>
                                            <p:strVal val="#ppt_x"/>
                                          </p:val>
                                        </p:tav>
                                      </p:tavLst>
                                    </p:anim>
                                    <p:anim calcmode="lin" valueType="num">
                                      <p:cBhvr additive="base">
                                        <p:cTn id="1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30"/>
                                        </p:tgtEl>
                                        <p:attrNameLst>
                                          <p:attrName>style.visibility</p:attrName>
                                        </p:attrNameLst>
                                      </p:cBhvr>
                                      <p:to>
                                        <p:strVal val="visible"/>
                                      </p:to>
                                    </p:set>
                                    <p:anim calcmode="lin" valueType="num">
                                      <p:cBhvr additive="base">
                                        <p:cTn id="163" dur="500" fill="hold"/>
                                        <p:tgtEl>
                                          <p:spTgt spid="30"/>
                                        </p:tgtEl>
                                        <p:attrNameLst>
                                          <p:attrName>ppt_x</p:attrName>
                                        </p:attrNameLst>
                                      </p:cBhvr>
                                      <p:tavLst>
                                        <p:tav tm="0">
                                          <p:val>
                                            <p:strVal val="#ppt_x"/>
                                          </p:val>
                                        </p:tav>
                                        <p:tav tm="100000">
                                          <p:val>
                                            <p:strVal val="#ppt_x"/>
                                          </p:val>
                                        </p:tav>
                                      </p:tavLst>
                                    </p:anim>
                                    <p:anim calcmode="lin" valueType="num">
                                      <p:cBhvr additive="base">
                                        <p:cTn id="16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12" presetClass="entr" presetSubtype="4" fill="hold" grpId="0" nodeType="clickEffect">
                                  <p:stCondLst>
                                    <p:cond delay="0"/>
                                  </p:stCondLst>
                                  <p:childTnLst>
                                    <p:set>
                                      <p:cBhvr>
                                        <p:cTn id="168" dur="1" fill="hold">
                                          <p:stCondLst>
                                            <p:cond delay="0"/>
                                          </p:stCondLst>
                                        </p:cTn>
                                        <p:tgtEl>
                                          <p:spTgt spid="31"/>
                                        </p:tgtEl>
                                        <p:attrNameLst>
                                          <p:attrName>style.visibility</p:attrName>
                                        </p:attrNameLst>
                                      </p:cBhvr>
                                      <p:to>
                                        <p:strVal val="visible"/>
                                      </p:to>
                                    </p:set>
                                    <p:anim calcmode="lin" valueType="num">
                                      <p:cBhvr additive="base">
                                        <p:cTn id="169" dur="500"/>
                                        <p:tgtEl>
                                          <p:spTgt spid="31"/>
                                        </p:tgtEl>
                                        <p:attrNameLst>
                                          <p:attrName>ppt_y</p:attrName>
                                        </p:attrNameLst>
                                      </p:cBhvr>
                                      <p:tavLst>
                                        <p:tav tm="0">
                                          <p:val>
                                            <p:strVal val="#ppt_y+#ppt_h*1.125000"/>
                                          </p:val>
                                        </p:tav>
                                        <p:tav tm="100000">
                                          <p:val>
                                            <p:strVal val="#ppt_y"/>
                                          </p:val>
                                        </p:tav>
                                      </p:tavLst>
                                    </p:anim>
                                    <p:animEffect transition="in" filter="wipe(up)">
                                      <p:cBhvr>
                                        <p:cTn id="17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3" grpId="0" bldLvl="0" animBg="1"/>
      <p:bldP spid="5" grpId="0" animBg="1"/>
      <p:bldP spid="6" grpId="0" animBg="1"/>
      <p:bldP spid="7" grpId="0"/>
      <p:bldP spid="9" grpId="0" animBg="1"/>
      <p:bldP spid="10" grpId="0" animBg="1"/>
      <p:bldP spid="11" grpId="0"/>
      <p:bldP spid="12" grpId="0" animBg="1"/>
      <p:bldP spid="13" grpId="0" bldLvl="0" animBg="1"/>
      <p:bldP spid="14" grpId="0"/>
      <p:bldP spid="15" grpId="0" animBg="1"/>
      <p:bldP spid="17" grpId="0" animBg="1"/>
      <p:bldP spid="18" grpId="0"/>
      <p:bldP spid="19" grpId="0"/>
      <p:bldP spid="20" grpId="0" animBg="1"/>
      <p:bldP spid="21" grpId="0" animBg="1"/>
      <p:bldP spid="22" grpId="0"/>
      <p:bldP spid="23" grpId="0" animBg="1"/>
      <p:bldP spid="24" grpId="0"/>
      <p:bldP spid="25" grpId="0" animBg="1"/>
      <p:bldP spid="26" grpId="0" animBg="1"/>
      <p:bldP spid="27" grpId="0" animBg="1"/>
      <p:bldP spid="28" grpId="0"/>
      <p:bldP spid="29" grpId="0" animBg="1"/>
      <p:bldP spid="30" grpId="0" bldLvl="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0" y="60325"/>
            <a:ext cx="528955" cy="788035"/>
          </a:xfrm>
          <a:prstGeom prst="rect">
            <a:avLst/>
          </a:prstGeom>
        </p:spPr>
      </p:pic>
      <p:pic>
        <p:nvPicPr>
          <p:cNvPr id="8" name="图片 7" descr="大桥教育.png"/>
          <p:cNvPicPr>
            <a:picLocks noChangeAspect="1"/>
          </p:cNvPicPr>
          <p:nvPr/>
        </p:nvPicPr>
        <p:blipFill>
          <a:blip r:embed="rId3"/>
          <a:stretch>
            <a:fillRect/>
          </a:stretch>
        </p:blipFill>
        <p:spPr>
          <a:xfrm>
            <a:off x="10091223" y="80010"/>
            <a:ext cx="2100777" cy="580835"/>
          </a:xfrm>
          <a:prstGeom prst="rect">
            <a:avLst/>
          </a:prstGeom>
        </p:spPr>
      </p:pic>
      <p:sp>
        <p:nvSpPr>
          <p:cNvPr id="2" name="文本框 1"/>
          <p:cNvSpPr txBox="1"/>
          <p:nvPr/>
        </p:nvSpPr>
        <p:spPr>
          <a:xfrm>
            <a:off x="1487805" y="217805"/>
            <a:ext cx="9324340" cy="6431280"/>
          </a:xfrm>
          <a:prstGeom prst="rect">
            <a:avLst/>
          </a:prstGeom>
          <a:noFill/>
        </p:spPr>
        <p:txBody>
          <a:bodyPr wrap="square" rtlCol="0">
            <a:spAutoFit/>
          </a:bodyPr>
          <a:lstStyle/>
          <a:p>
            <a:r>
              <a:rPr lang="zh-CN" altLang="en-US" sz="2800" b="1">
                <a:latin typeface="华文宋体" panose="02010600040101010101" charset="-122"/>
                <a:ea typeface="华文宋体" panose="02010600040101010101" charset="-122"/>
              </a:rPr>
              <a:t>四、阅读理解。</a:t>
            </a:r>
          </a:p>
          <a:p>
            <a:r>
              <a:rPr lang="zh-CN" altLang="en-US" sz="2400" b="1" i="1">
                <a:latin typeface="Georgia" panose="02040502050405020303" pitchFamily="18" charset="0"/>
                <a:cs typeface="Georgia" panose="02040502050405020303" pitchFamily="18" charset="0"/>
              </a:rPr>
              <a:t>    Welcome to my home. This is the living room. It's big, isn't it? The TV is big, too. We like to watch TV in the living room. Look at that blue door. Let's open it. This is the bathroom. This is the kitchen. Can you see the white fridge? We put fruit, vegetables and drinks in it. And this is my parents' bedroom. This is my bedroom. It's small but nice. I often read books, do my homework and listen to music in it. Do you like my home?</a:t>
            </a:r>
          </a:p>
          <a:p>
            <a:endParaRPr lang="zh-CN" altLang="en-US" sz="2400" b="1" i="1">
              <a:latin typeface="Georgia" panose="02040502050405020303" pitchFamily="18" charset="0"/>
              <a:cs typeface="Georgia" panose="02040502050405020303" pitchFamily="18" charset="0"/>
            </a:endParaRPr>
          </a:p>
          <a:p>
            <a:r>
              <a:rPr lang="zh-CN" altLang="en-US" sz="2400" b="1">
                <a:latin typeface="华文宋体" panose="02010600040101010101" charset="-122"/>
                <a:ea typeface="华文宋体" panose="02010600040101010101" charset="-122"/>
                <a:cs typeface="华文宋体" panose="02010600040101010101" charset="-122"/>
              </a:rPr>
              <a:t>根据短文内容判断正</a:t>
            </a:r>
            <a:r>
              <a:rPr lang="zh-CN" altLang="en-US" sz="2400" b="1" i="1">
                <a:latin typeface="Georgia" panose="02040502050405020303" pitchFamily="18" charset="0"/>
                <a:ea typeface="华文宋体" panose="02010600040101010101" charset="-122"/>
                <a:cs typeface="Georgia" panose="02040502050405020303" pitchFamily="18" charset="0"/>
              </a:rPr>
              <a:t>(T)</a:t>
            </a:r>
            <a:r>
              <a:rPr lang="zh-CN" altLang="en-US" sz="2400" b="1">
                <a:latin typeface="华文宋体" panose="02010600040101010101" charset="-122"/>
                <a:ea typeface="华文宋体" panose="02010600040101010101" charset="-122"/>
                <a:cs typeface="华文宋体" panose="02010600040101010101" charset="-122"/>
              </a:rPr>
              <a:t>误</a:t>
            </a:r>
            <a:r>
              <a:rPr lang="zh-CN" altLang="en-US" sz="2400" b="1" i="1">
                <a:latin typeface="Georgia" panose="02040502050405020303" pitchFamily="18" charset="0"/>
                <a:ea typeface="华文宋体" panose="02010600040101010101" charset="-122"/>
                <a:cs typeface="Georgia" panose="02040502050405020303" pitchFamily="18" charset="0"/>
              </a:rPr>
              <a:t>(F)</a:t>
            </a:r>
            <a:r>
              <a:rPr lang="zh-CN" altLang="en-US" sz="2400" b="1">
                <a:latin typeface="华文宋体" panose="02010600040101010101" charset="-122"/>
                <a:ea typeface="华文宋体" panose="02010600040101010101" charset="-122"/>
                <a:cs typeface="华文宋体" panose="02010600040101010101" charset="-122"/>
              </a:rPr>
              <a:t>。</a:t>
            </a:r>
          </a:p>
          <a:p>
            <a:r>
              <a:rPr lang="zh-CN" altLang="en-US" sz="2400" b="1" i="1">
                <a:latin typeface="Georgia" panose="02040502050405020303" pitchFamily="18" charset="0"/>
                <a:cs typeface="Georgia" panose="02040502050405020303" pitchFamily="18" charset="0"/>
              </a:rPr>
              <a:t>(　　) 1. There are six rooms in my home. </a:t>
            </a:r>
          </a:p>
          <a:p>
            <a:r>
              <a:rPr lang="zh-CN" altLang="en-US" sz="2400" b="1" i="1">
                <a:latin typeface="Georgia" panose="02040502050405020303" pitchFamily="18" charset="0"/>
                <a:cs typeface="Georgia" panose="02040502050405020303" pitchFamily="18" charset="0"/>
              </a:rPr>
              <a:t>(　　) 2. There is a small TV in the living room. </a:t>
            </a:r>
          </a:p>
          <a:p>
            <a:r>
              <a:rPr lang="zh-CN" altLang="en-US" sz="2400" b="1" i="1">
                <a:latin typeface="Georgia" panose="02040502050405020303" pitchFamily="18" charset="0"/>
                <a:cs typeface="Georgia" panose="02040502050405020303" pitchFamily="18" charset="0"/>
              </a:rPr>
              <a:t>(　　) 3. There is a fridge in the kitchen. </a:t>
            </a:r>
          </a:p>
          <a:p>
            <a:r>
              <a:rPr lang="zh-CN" altLang="en-US" sz="2400" b="1" i="1">
                <a:latin typeface="Georgia" panose="02040502050405020303" pitchFamily="18" charset="0"/>
                <a:cs typeface="Georgia" panose="02040502050405020303" pitchFamily="18" charset="0"/>
              </a:rPr>
              <a:t>(　　) 4. My bedroom is small. </a:t>
            </a:r>
          </a:p>
          <a:p>
            <a:r>
              <a:rPr lang="zh-CN" altLang="en-US" sz="2400" b="1" i="1">
                <a:latin typeface="Georgia" panose="02040502050405020303" pitchFamily="18" charset="0"/>
                <a:cs typeface="Georgia" panose="02040502050405020303" pitchFamily="18" charset="0"/>
              </a:rPr>
              <a:t>(　　) 5. I do my homework in the study. </a:t>
            </a:r>
          </a:p>
          <a:p>
            <a:endParaRPr lang="zh-CN" altLang="en-US" sz="2400" b="1" i="1">
              <a:latin typeface="Georgia" panose="02040502050405020303" pitchFamily="18" charset="0"/>
              <a:cs typeface="Georgia" panose="02040502050405020303" pitchFamily="18" charset="0"/>
            </a:endParaRPr>
          </a:p>
        </p:txBody>
      </p:sp>
      <p:sp>
        <p:nvSpPr>
          <p:cNvPr id="3" name="圆角矩形 2"/>
          <p:cNvSpPr/>
          <p:nvPr/>
        </p:nvSpPr>
        <p:spPr>
          <a:xfrm>
            <a:off x="7106285" y="657225"/>
            <a:ext cx="1947545" cy="395605"/>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102485" y="1765935"/>
            <a:ext cx="1726565" cy="395605"/>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506720" y="1765935"/>
            <a:ext cx="1347470" cy="395605"/>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498725" y="2590165"/>
            <a:ext cx="3007995" cy="395605"/>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30670" y="2590165"/>
            <a:ext cx="2011045" cy="395605"/>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087995" y="4298950"/>
            <a:ext cx="1797685" cy="398780"/>
          </a:xfrm>
          <a:prstGeom prst="rect">
            <a:avLst/>
          </a:prstGeom>
          <a:solidFill>
            <a:srgbClr val="FF0000"/>
          </a:solidFill>
        </p:spPr>
        <p:txBody>
          <a:bodyPr wrap="square" rtlCol="0">
            <a:spAutoFit/>
          </a:bodyPr>
          <a:lstStyle/>
          <a:p>
            <a:r>
              <a:rPr lang="en-US" altLang="zh-CN" sz="2000" b="1" i="1">
                <a:latin typeface="Georgia" panose="02040502050405020303" pitchFamily="18" charset="0"/>
                <a:cs typeface="Georgia" panose="02040502050405020303" pitchFamily="18" charset="0"/>
              </a:rPr>
              <a:t>five rooms</a:t>
            </a:r>
          </a:p>
        </p:txBody>
      </p:sp>
      <p:sp>
        <p:nvSpPr>
          <p:cNvPr id="10" name="文本框 9"/>
          <p:cNvSpPr txBox="1"/>
          <p:nvPr/>
        </p:nvSpPr>
        <p:spPr>
          <a:xfrm>
            <a:off x="1912620" y="4298950"/>
            <a:ext cx="474980" cy="398780"/>
          </a:xfrm>
          <a:prstGeom prst="rect">
            <a:avLst/>
          </a:prstGeom>
          <a:noFill/>
        </p:spPr>
        <p:txBody>
          <a:bodyPr wrap="square" rtlCol="0">
            <a:spAutoFit/>
          </a:bodyPr>
          <a:lstStyle/>
          <a:p>
            <a:r>
              <a:rPr lang="en-US" altLang="zh-CN" sz="2000" b="1">
                <a:solidFill>
                  <a:srgbClr val="FF0000"/>
                </a:solidFill>
                <a:latin typeface="Georgia" panose="02040502050405020303" pitchFamily="18" charset="0"/>
                <a:cs typeface="Georgia" panose="02040502050405020303" pitchFamily="18" charset="0"/>
              </a:rPr>
              <a:t>F</a:t>
            </a:r>
          </a:p>
        </p:txBody>
      </p:sp>
      <p:sp>
        <p:nvSpPr>
          <p:cNvPr id="11" name="圆角矩形 10"/>
          <p:cNvSpPr/>
          <p:nvPr/>
        </p:nvSpPr>
        <p:spPr>
          <a:xfrm>
            <a:off x="3385185" y="1084580"/>
            <a:ext cx="1456690" cy="412115"/>
          </a:xfrm>
          <a:prstGeom prst="roundRect">
            <a:avLst/>
          </a:prstGeom>
          <a:noFill/>
          <a:ln w="127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8879840" y="1052830"/>
            <a:ext cx="1006475" cy="412115"/>
          </a:xfrm>
          <a:prstGeom prst="roundRect">
            <a:avLst/>
          </a:prstGeom>
          <a:noFill/>
          <a:ln w="127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487805" y="1464945"/>
            <a:ext cx="2169160" cy="412115"/>
          </a:xfrm>
          <a:prstGeom prst="roundRect">
            <a:avLst/>
          </a:prstGeom>
          <a:noFill/>
          <a:ln w="127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912620" y="4697730"/>
            <a:ext cx="474980" cy="398780"/>
          </a:xfrm>
          <a:prstGeom prst="rect">
            <a:avLst/>
          </a:prstGeom>
          <a:noFill/>
        </p:spPr>
        <p:txBody>
          <a:bodyPr wrap="square" rtlCol="0">
            <a:spAutoFit/>
          </a:bodyPr>
          <a:lstStyle/>
          <a:p>
            <a:r>
              <a:rPr lang="en-US" altLang="zh-CN" sz="2000" b="1">
                <a:solidFill>
                  <a:srgbClr val="0070C0"/>
                </a:solidFill>
                <a:latin typeface="Georgia" panose="02040502050405020303" pitchFamily="18" charset="0"/>
                <a:cs typeface="Georgia" panose="02040502050405020303" pitchFamily="18" charset="0"/>
              </a:rPr>
              <a:t>F</a:t>
            </a:r>
          </a:p>
        </p:txBody>
      </p:sp>
      <p:sp>
        <p:nvSpPr>
          <p:cNvPr id="16" name="圆角矩形 15"/>
          <p:cNvSpPr/>
          <p:nvPr/>
        </p:nvSpPr>
        <p:spPr>
          <a:xfrm>
            <a:off x="1532890" y="2193290"/>
            <a:ext cx="1092200" cy="379730"/>
          </a:xfrm>
          <a:prstGeom prst="roundRect">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5506720" y="1781810"/>
            <a:ext cx="1346835" cy="379730"/>
          </a:xfrm>
          <a:prstGeom prst="roundRect">
            <a:avLst/>
          </a:prstGeom>
          <a:noFill/>
          <a:ln>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912620" y="5096510"/>
            <a:ext cx="474980" cy="398780"/>
          </a:xfrm>
          <a:prstGeom prst="rect">
            <a:avLst/>
          </a:prstGeom>
          <a:noFill/>
        </p:spPr>
        <p:txBody>
          <a:bodyPr wrap="square" rtlCol="0">
            <a:spAutoFit/>
          </a:bodyPr>
          <a:lstStyle/>
          <a:p>
            <a:r>
              <a:rPr lang="en-US" altLang="zh-CN" sz="2000" b="1">
                <a:solidFill>
                  <a:srgbClr val="00B050"/>
                </a:solidFill>
                <a:latin typeface="Georgia" panose="02040502050405020303" pitchFamily="18" charset="0"/>
                <a:cs typeface="Georgia" panose="02040502050405020303" pitchFamily="18" charset="0"/>
              </a:rPr>
              <a:t>T</a:t>
            </a:r>
          </a:p>
        </p:txBody>
      </p:sp>
      <p:sp>
        <p:nvSpPr>
          <p:cNvPr id="19" name="圆角矩形 18"/>
          <p:cNvSpPr/>
          <p:nvPr/>
        </p:nvSpPr>
        <p:spPr>
          <a:xfrm>
            <a:off x="9402445" y="2604770"/>
            <a:ext cx="1028700" cy="300990"/>
          </a:xfrm>
          <a:prstGeom prst="roundRect">
            <a:avLst/>
          </a:prstGeom>
          <a:noFill/>
          <a:ln w="28575">
            <a:solidFill>
              <a:schemeClr val="accent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12620" y="5495290"/>
            <a:ext cx="474980" cy="398780"/>
          </a:xfrm>
          <a:prstGeom prst="rect">
            <a:avLst/>
          </a:prstGeom>
          <a:noFill/>
        </p:spPr>
        <p:txBody>
          <a:bodyPr wrap="square" rtlCol="0">
            <a:spAutoFit/>
          </a:bodyPr>
          <a:lstStyle/>
          <a:p>
            <a:r>
              <a:rPr lang="en-US" altLang="zh-CN" sz="2000" b="1">
                <a:solidFill>
                  <a:srgbClr val="FFC000"/>
                </a:solidFill>
                <a:latin typeface="Georgia" panose="02040502050405020303" pitchFamily="18" charset="0"/>
                <a:cs typeface="Georgia" panose="02040502050405020303" pitchFamily="18" charset="0"/>
              </a:rPr>
              <a:t>T</a:t>
            </a:r>
          </a:p>
        </p:txBody>
      </p:sp>
      <p:sp>
        <p:nvSpPr>
          <p:cNvPr id="21" name="圆角矩形 20"/>
          <p:cNvSpPr/>
          <p:nvPr/>
        </p:nvSpPr>
        <p:spPr>
          <a:xfrm>
            <a:off x="2865120" y="3267075"/>
            <a:ext cx="791845" cy="332740"/>
          </a:xfrm>
          <a:prstGeom prst="roundRect">
            <a:avLst/>
          </a:prstGeom>
          <a:noFill/>
          <a:ln w="28575">
            <a:solidFill>
              <a:srgbClr val="F284B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912620" y="5894070"/>
            <a:ext cx="474980" cy="398780"/>
          </a:xfrm>
          <a:prstGeom prst="rect">
            <a:avLst/>
          </a:prstGeom>
          <a:noFill/>
        </p:spPr>
        <p:txBody>
          <a:bodyPr wrap="square" rtlCol="0">
            <a:spAutoFit/>
          </a:bodyPr>
          <a:lstStyle/>
          <a:p>
            <a:r>
              <a:rPr lang="en-US" altLang="zh-CN" sz="2000" b="1">
                <a:solidFill>
                  <a:srgbClr val="F284B2"/>
                </a:solidFill>
                <a:latin typeface="Georgia" panose="02040502050405020303" pitchFamily="18" charset="0"/>
                <a:cs typeface="Georgia" panose="02040502050405020303" pitchFamily="18" charset="0"/>
              </a:rPr>
              <a:t>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 calcmode="lin" valueType="num">
                                      <p:cBhvr additive="base">
                                        <p:cTn id="43" dur="500"/>
                                        <p:tgtEl>
                                          <p:spTgt spid="10">
                                            <p:txEl>
                                              <p:pRg st="0" end="0"/>
                                            </p:txEl>
                                          </p:spTgt>
                                        </p:tgtEl>
                                        <p:attrNameLst>
                                          <p:attrName>ppt_y</p:attrName>
                                        </p:attrNameLst>
                                      </p:cBhvr>
                                      <p:tavLst>
                                        <p:tav tm="0">
                                          <p:val>
                                            <p:strVal val="#ppt_y+#ppt_h*1.125000"/>
                                          </p:val>
                                        </p:tav>
                                        <p:tav tm="100000">
                                          <p:val>
                                            <p:strVal val="#ppt_y"/>
                                          </p:val>
                                        </p:tav>
                                      </p:tavLst>
                                    </p:anim>
                                    <p:animEffect transition="in" filter="wipe(up)">
                                      <p:cBhvr>
                                        <p:cTn id="44" dur="500"/>
                                        <p:tgtEl>
                                          <p:spTgt spid="10">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15">
                                            <p:txEl>
                                              <p:pRg st="0" end="0"/>
                                            </p:txEl>
                                          </p:spTgt>
                                        </p:tgtEl>
                                        <p:attrNameLst>
                                          <p:attrName>style.visibility</p:attrName>
                                        </p:attrNameLst>
                                      </p:cBhvr>
                                      <p:to>
                                        <p:strVal val="visible"/>
                                      </p:to>
                                    </p:set>
                                    <p:anim calcmode="lin" valueType="num">
                                      <p:cBhvr additive="base">
                                        <p:cTn id="65" dur="500"/>
                                        <p:tgtEl>
                                          <p:spTgt spid="15">
                                            <p:txEl>
                                              <p:pRg st="0" end="0"/>
                                            </p:txEl>
                                          </p:spTgt>
                                        </p:tgtEl>
                                        <p:attrNameLst>
                                          <p:attrName>ppt_y</p:attrName>
                                        </p:attrNameLst>
                                      </p:cBhvr>
                                      <p:tavLst>
                                        <p:tav tm="0">
                                          <p:val>
                                            <p:strVal val="#ppt_y+#ppt_h*1.125000"/>
                                          </p:val>
                                        </p:tav>
                                        <p:tav tm="100000">
                                          <p:val>
                                            <p:strVal val="#ppt_y"/>
                                          </p:val>
                                        </p:tav>
                                      </p:tavLst>
                                    </p:anim>
                                    <p:animEffect transition="in" filter="wipe(up)">
                                      <p:cBhvr>
                                        <p:cTn id="66" dur="500"/>
                                        <p:tgtEl>
                                          <p:spTgt spid="15">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ppt_x"/>
                                          </p:val>
                                        </p:tav>
                                        <p:tav tm="100000">
                                          <p:val>
                                            <p:strVal val="#ppt_x"/>
                                          </p:val>
                                        </p:tav>
                                      </p:tavLst>
                                    </p:anim>
                                    <p:anim calcmode="lin" valueType="num">
                                      <p:cBhvr additive="base">
                                        <p:cTn id="7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500" fill="hold"/>
                                        <p:tgtEl>
                                          <p:spTgt spid="16"/>
                                        </p:tgtEl>
                                        <p:attrNameLst>
                                          <p:attrName>ppt_x</p:attrName>
                                        </p:attrNameLst>
                                      </p:cBhvr>
                                      <p:tavLst>
                                        <p:tav tm="0">
                                          <p:val>
                                            <p:strVal val="#ppt_x"/>
                                          </p:val>
                                        </p:tav>
                                        <p:tav tm="100000">
                                          <p:val>
                                            <p:strVal val="#ppt_x"/>
                                          </p:val>
                                        </p:tav>
                                      </p:tavLst>
                                    </p:anim>
                                    <p:anim calcmode="lin" valueType="num">
                                      <p:cBhvr additive="base">
                                        <p:cTn id="7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nodeType="clickEffect">
                                  <p:stCondLst>
                                    <p:cond delay="0"/>
                                  </p:stCondLst>
                                  <p:childTnLst>
                                    <p:set>
                                      <p:cBhvr>
                                        <p:cTn id="82" dur="1" fill="hold">
                                          <p:stCondLst>
                                            <p:cond delay="0"/>
                                          </p:stCondLst>
                                        </p:cTn>
                                        <p:tgtEl>
                                          <p:spTgt spid="18">
                                            <p:txEl>
                                              <p:pRg st="0" end="0"/>
                                            </p:txEl>
                                          </p:spTgt>
                                        </p:tgtEl>
                                        <p:attrNameLst>
                                          <p:attrName>style.visibility</p:attrName>
                                        </p:attrNameLst>
                                      </p:cBhvr>
                                      <p:to>
                                        <p:strVal val="visible"/>
                                      </p:to>
                                    </p:set>
                                    <p:anim calcmode="lin" valueType="num">
                                      <p:cBhvr additive="base">
                                        <p:cTn id="83" dur="500"/>
                                        <p:tgtEl>
                                          <p:spTgt spid="18">
                                            <p:txEl>
                                              <p:pRg st="0" end="0"/>
                                            </p:txEl>
                                          </p:spTgt>
                                        </p:tgtEl>
                                        <p:attrNameLst>
                                          <p:attrName>ppt_y</p:attrName>
                                        </p:attrNameLst>
                                      </p:cBhvr>
                                      <p:tavLst>
                                        <p:tav tm="0">
                                          <p:val>
                                            <p:strVal val="#ppt_y+#ppt_h*1.125000"/>
                                          </p:val>
                                        </p:tav>
                                        <p:tav tm="100000">
                                          <p:val>
                                            <p:strVal val="#ppt_y"/>
                                          </p:val>
                                        </p:tav>
                                      </p:tavLst>
                                    </p:anim>
                                    <p:animEffect transition="in" filter="wipe(up)">
                                      <p:cBhvr>
                                        <p:cTn id="84" dur="500"/>
                                        <p:tgtEl>
                                          <p:spTgt spid="18">
                                            <p:txEl>
                                              <p:pRg st="0" end="0"/>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fill="hold"/>
                                        <p:tgtEl>
                                          <p:spTgt spid="19"/>
                                        </p:tgtEl>
                                        <p:attrNameLst>
                                          <p:attrName>ppt_x</p:attrName>
                                        </p:attrNameLst>
                                      </p:cBhvr>
                                      <p:tavLst>
                                        <p:tav tm="0">
                                          <p:val>
                                            <p:strVal val="#ppt_x"/>
                                          </p:val>
                                        </p:tav>
                                        <p:tav tm="100000">
                                          <p:val>
                                            <p:strVal val="#ppt_x"/>
                                          </p:val>
                                        </p:tav>
                                      </p:tavLst>
                                    </p:anim>
                                    <p:anim calcmode="lin" valueType="num">
                                      <p:cBhvr additive="base">
                                        <p:cTn id="9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2" presetClass="entr" presetSubtype="4" fill="hold" nodeType="clickEffect">
                                  <p:stCondLst>
                                    <p:cond delay="0"/>
                                  </p:stCondLst>
                                  <p:childTnLst>
                                    <p:set>
                                      <p:cBhvr>
                                        <p:cTn id="94" dur="1" fill="hold">
                                          <p:stCondLst>
                                            <p:cond delay="0"/>
                                          </p:stCondLst>
                                        </p:cTn>
                                        <p:tgtEl>
                                          <p:spTgt spid="20">
                                            <p:txEl>
                                              <p:pRg st="0" end="0"/>
                                            </p:txEl>
                                          </p:spTgt>
                                        </p:tgtEl>
                                        <p:attrNameLst>
                                          <p:attrName>style.visibility</p:attrName>
                                        </p:attrNameLst>
                                      </p:cBhvr>
                                      <p:to>
                                        <p:strVal val="visible"/>
                                      </p:to>
                                    </p:set>
                                    <p:anim calcmode="lin" valueType="num">
                                      <p:cBhvr additive="base">
                                        <p:cTn id="95" dur="500"/>
                                        <p:tgtEl>
                                          <p:spTgt spid="20">
                                            <p:txEl>
                                              <p:pRg st="0" end="0"/>
                                            </p:txEl>
                                          </p:spTgt>
                                        </p:tgtEl>
                                        <p:attrNameLst>
                                          <p:attrName>ppt_y</p:attrName>
                                        </p:attrNameLst>
                                      </p:cBhvr>
                                      <p:tavLst>
                                        <p:tav tm="0">
                                          <p:val>
                                            <p:strVal val="#ppt_y+#ppt_h*1.125000"/>
                                          </p:val>
                                        </p:tav>
                                        <p:tav tm="100000">
                                          <p:val>
                                            <p:strVal val="#ppt_y"/>
                                          </p:val>
                                        </p:tav>
                                      </p:tavLst>
                                    </p:anim>
                                    <p:animEffect transition="in" filter="wipe(up)">
                                      <p:cBhvr>
                                        <p:cTn id="96" dur="500"/>
                                        <p:tgtEl>
                                          <p:spTgt spid="20">
                                            <p:txEl>
                                              <p:pRg st="0" end="0"/>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21"/>
                                        </p:tgtEl>
                                        <p:attrNameLst>
                                          <p:attrName>style.visibility</p:attrName>
                                        </p:attrNameLst>
                                      </p:cBhvr>
                                      <p:to>
                                        <p:strVal val="visible"/>
                                      </p:to>
                                    </p:set>
                                    <p:anim calcmode="lin" valueType="num">
                                      <p:cBhvr additive="base">
                                        <p:cTn id="101" dur="500" fill="hold"/>
                                        <p:tgtEl>
                                          <p:spTgt spid="21"/>
                                        </p:tgtEl>
                                        <p:attrNameLst>
                                          <p:attrName>ppt_x</p:attrName>
                                        </p:attrNameLst>
                                      </p:cBhvr>
                                      <p:tavLst>
                                        <p:tav tm="0">
                                          <p:val>
                                            <p:strVal val="#ppt_x"/>
                                          </p:val>
                                        </p:tav>
                                        <p:tav tm="100000">
                                          <p:val>
                                            <p:strVal val="#ppt_x"/>
                                          </p:val>
                                        </p:tav>
                                      </p:tavLst>
                                    </p:anim>
                                    <p:anim calcmode="lin" valueType="num">
                                      <p:cBhvr additive="base">
                                        <p:cTn id="10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12" presetClass="entr" presetSubtype="4" fill="hold" nodeType="clickEffect">
                                  <p:stCondLst>
                                    <p:cond delay="0"/>
                                  </p:stCondLst>
                                  <p:childTnLst>
                                    <p:set>
                                      <p:cBhvr>
                                        <p:cTn id="106" dur="1" fill="hold">
                                          <p:stCondLst>
                                            <p:cond delay="0"/>
                                          </p:stCondLst>
                                        </p:cTn>
                                        <p:tgtEl>
                                          <p:spTgt spid="22">
                                            <p:txEl>
                                              <p:pRg st="0" end="0"/>
                                            </p:txEl>
                                          </p:spTgt>
                                        </p:tgtEl>
                                        <p:attrNameLst>
                                          <p:attrName>style.visibility</p:attrName>
                                        </p:attrNameLst>
                                      </p:cBhvr>
                                      <p:to>
                                        <p:strVal val="visible"/>
                                      </p:to>
                                    </p:set>
                                    <p:anim calcmode="lin" valueType="num">
                                      <p:cBhvr additive="base">
                                        <p:cTn id="107" dur="500"/>
                                        <p:tgtEl>
                                          <p:spTgt spid="22">
                                            <p:txEl>
                                              <p:pRg st="0" end="0"/>
                                            </p:txEl>
                                          </p:spTgt>
                                        </p:tgtEl>
                                        <p:attrNameLst>
                                          <p:attrName>ppt_y</p:attrName>
                                        </p:attrNameLst>
                                      </p:cBhvr>
                                      <p:tavLst>
                                        <p:tav tm="0">
                                          <p:val>
                                            <p:strVal val="#ppt_y+#ppt_h*1.125000"/>
                                          </p:val>
                                        </p:tav>
                                        <p:tav tm="100000">
                                          <p:val>
                                            <p:strVal val="#ppt_y"/>
                                          </p:val>
                                        </p:tav>
                                      </p:tavLst>
                                    </p:anim>
                                    <p:animEffect transition="in" filter="wipe(up)">
                                      <p:cBhvr>
                                        <p:cTn id="108"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p:bldP spid="5" grpId="0" bldLvl="0" animBg="1"/>
      <p:bldP spid="6" grpId="0" bldLvl="0" animBg="1"/>
      <p:bldP spid="7" grpId="0" bldLvl="0" animBg="1"/>
      <p:bldP spid="9" grpId="0" animBg="1"/>
      <p:bldP spid="11" grpId="0" animBg="1"/>
      <p:bldP spid="12" grpId="0" animBg="1"/>
      <p:bldP spid="13" grpId="0" animBg="1"/>
      <p:bldP spid="16" grpId="0" animBg="1"/>
      <p:bldP spid="17" grpId="0" animBg="1"/>
      <p:bldP spid="19" grpId="0" bldLvl="0" animBg="1"/>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
          <p:cNvPicPr>
            <a:picLocks noChangeAspect="1"/>
          </p:cNvPicPr>
          <p:nvPr/>
        </p:nvPicPr>
        <p:blipFill>
          <a:blip r:embed="rId2" cstate="print"/>
          <a:stretch>
            <a:fillRect/>
          </a:stretch>
        </p:blipFill>
        <p:spPr>
          <a:xfrm rot="10800000">
            <a:off x="0" y="60325"/>
            <a:ext cx="528955" cy="788035"/>
          </a:xfrm>
          <a:prstGeom prst="rect">
            <a:avLst/>
          </a:prstGeom>
        </p:spPr>
      </p:pic>
      <p:pic>
        <p:nvPicPr>
          <p:cNvPr id="8" name="图片 7" descr="大桥教育.png"/>
          <p:cNvPicPr>
            <a:picLocks noChangeAspect="1"/>
          </p:cNvPicPr>
          <p:nvPr/>
        </p:nvPicPr>
        <p:blipFill>
          <a:blip r:embed="rId3"/>
          <a:stretch>
            <a:fillRect/>
          </a:stretch>
        </p:blipFill>
        <p:spPr>
          <a:xfrm>
            <a:off x="10091223" y="80010"/>
            <a:ext cx="2100777" cy="580835"/>
          </a:xfrm>
          <a:prstGeom prst="rect">
            <a:avLst/>
          </a:prstGeom>
        </p:spPr>
      </p:pic>
      <p:sp>
        <p:nvSpPr>
          <p:cNvPr id="2" name="文本框 1"/>
          <p:cNvSpPr txBox="1"/>
          <p:nvPr/>
        </p:nvSpPr>
        <p:spPr>
          <a:xfrm>
            <a:off x="0" y="848360"/>
            <a:ext cx="6618605" cy="3476625"/>
          </a:xfrm>
          <a:prstGeom prst="rect">
            <a:avLst/>
          </a:prstGeom>
          <a:noFill/>
        </p:spPr>
        <p:txBody>
          <a:bodyPr wrap="square" rtlCol="0">
            <a:spAutoFit/>
          </a:bodyPr>
          <a:lstStyle/>
          <a:p>
            <a:r>
              <a:rPr lang="zh-CN" altLang="en-US" sz="2800" b="1">
                <a:latin typeface="华文宋体" panose="02010600040101010101" charset="-122"/>
                <a:ea typeface="华文宋体" panose="02010600040101010101" charset="-122"/>
                <a:cs typeface="华文宋体" panose="02010600040101010101" charset="-122"/>
              </a:rPr>
              <a:t>五、看图作文。</a:t>
            </a:r>
          </a:p>
          <a:p>
            <a:endParaRPr lang="zh-CN" altLang="en-US" sz="2400" b="1">
              <a:latin typeface="华文宋体" panose="02010600040101010101" charset="-122"/>
              <a:ea typeface="华文宋体" panose="02010600040101010101" charset="-122"/>
              <a:cs typeface="华文宋体" panose="02010600040101010101" charset="-122"/>
            </a:endParaRPr>
          </a:p>
          <a:p>
            <a:r>
              <a:rPr lang="zh-CN" altLang="en-US" sz="2400" b="1">
                <a:latin typeface="华文宋体" panose="02010600040101010101" charset="-122"/>
                <a:ea typeface="华文宋体" panose="02010600040101010101" charset="-122"/>
                <a:cs typeface="华文宋体" panose="02010600040101010101" charset="-122"/>
              </a:rPr>
              <a:t>右图为Lily的家，注意：三楼为</a:t>
            </a:r>
          </a:p>
          <a:p>
            <a:r>
              <a:rPr lang="zh-CN" altLang="en-US" sz="2400" b="1">
                <a:latin typeface="华文宋体" panose="02010600040101010101" charset="-122"/>
                <a:ea typeface="华文宋体" panose="02010600040101010101" charset="-122"/>
                <a:cs typeface="华文宋体" panose="02010600040101010101" charset="-122"/>
              </a:rPr>
              <a:t>Lily的卧室及书房。假如你就是Lily，请你介绍   </a:t>
            </a:r>
          </a:p>
          <a:p>
            <a:r>
              <a:rPr lang="zh-CN" altLang="en-US" sz="2400" b="1">
                <a:latin typeface="华文宋体" panose="02010600040101010101" charset="-122"/>
                <a:ea typeface="华文宋体" panose="02010600040101010101" charset="-122"/>
                <a:cs typeface="华文宋体" panose="02010600040101010101" charset="-122"/>
              </a:rPr>
              <a:t>一下自己的家。</a:t>
            </a:r>
          </a:p>
          <a:p>
            <a:endParaRPr lang="zh-CN" altLang="en-US" sz="2400" b="1">
              <a:latin typeface="华文宋体" panose="02010600040101010101" charset="-122"/>
              <a:ea typeface="华文宋体" panose="02010600040101010101" charset="-122"/>
              <a:cs typeface="华文宋体" panose="02010600040101010101" charset="-122"/>
            </a:endParaRPr>
          </a:p>
          <a:p>
            <a:r>
              <a:rPr lang="zh-CN" altLang="en-US" sz="2400" b="1">
                <a:latin typeface="华文宋体" panose="02010600040101010101" charset="-122"/>
                <a:ea typeface="华文宋体" panose="02010600040101010101" charset="-122"/>
                <a:cs typeface="华文宋体" panose="02010600040101010101" charset="-122"/>
              </a:rPr>
              <a:t>要求：1. 以My Home为题。</a:t>
            </a:r>
          </a:p>
          <a:p>
            <a:r>
              <a:rPr lang="zh-CN" altLang="en-US" sz="2400" b="1">
                <a:latin typeface="华文宋体" panose="02010600040101010101" charset="-122"/>
                <a:ea typeface="华文宋体" panose="02010600040101010101" charset="-122"/>
                <a:cs typeface="华文宋体" panose="02010600040101010101" charset="-122"/>
              </a:rPr>
              <a:t>2. 不允许出现自己的真实姓名。</a:t>
            </a:r>
          </a:p>
          <a:p>
            <a:r>
              <a:rPr lang="zh-CN" altLang="en-US" sz="2400" b="1">
                <a:latin typeface="华文宋体" panose="02010600040101010101" charset="-122"/>
                <a:ea typeface="华文宋体" panose="02010600040101010101" charset="-122"/>
                <a:cs typeface="华文宋体" panose="02010600040101010101" charset="-122"/>
              </a:rPr>
              <a:t>3. 描述要符合图片特征，语句要正确、通顺</a:t>
            </a:r>
            <a:r>
              <a:rPr lang="zh-CN" altLang="en-US" sz="1600"/>
              <a:t>。</a:t>
            </a:r>
          </a:p>
        </p:txBody>
      </p:sp>
      <p:pic>
        <p:nvPicPr>
          <p:cNvPr id="1073742850" name="图片 1"/>
          <p:cNvPicPr>
            <a:picLocks noChangeAspect="1"/>
          </p:cNvPicPr>
          <p:nvPr/>
        </p:nvPicPr>
        <p:blipFill>
          <a:blip r:embed="rId4"/>
          <a:stretch>
            <a:fillRect/>
          </a:stretch>
        </p:blipFill>
        <p:spPr>
          <a:xfrm>
            <a:off x="6824345" y="1263650"/>
            <a:ext cx="4655185" cy="3923030"/>
          </a:xfrm>
          <a:prstGeom prst="rect">
            <a:avLst/>
          </a:prstGeom>
          <a:noFill/>
          <a:ln w="9525">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TotalTime>
  <Words>1432</Words>
  <Application>Microsoft Office PowerPoint</Application>
  <PresentationFormat>宽屏</PresentationFormat>
  <Paragraphs>157</Paragraphs>
  <Slides>11</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vt:i4>
      </vt:variant>
    </vt:vector>
  </HeadingPairs>
  <TitlesOfParts>
    <vt:vector size="22" baseType="lpstr">
      <vt:lpstr>SimSun-ExtB</vt:lpstr>
      <vt:lpstr>黑体</vt:lpstr>
      <vt:lpstr>华文宋体</vt:lpstr>
      <vt:lpstr>宋体</vt:lpstr>
      <vt:lpstr>Arial</vt:lpstr>
      <vt:lpstr>Calibri</vt:lpstr>
      <vt:lpstr>Calibri Light</vt:lpstr>
      <vt:lpstr>Courier New</vt:lpstr>
      <vt:lpstr>Georgia</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Acer</cp:lastModifiedBy>
  <cp:revision>128</cp:revision>
  <dcterms:created xsi:type="dcterms:W3CDTF">2016-05-29T12:53:00Z</dcterms:created>
  <dcterms:modified xsi:type="dcterms:W3CDTF">2020-12-20T09:25:27Z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