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256" r:id="rId3"/>
    <p:sldId id="355" r:id="rId4"/>
    <p:sldId id="359" r:id="rId5"/>
    <p:sldId id="358" r:id="rId6"/>
    <p:sldId id="260" r:id="rId7"/>
    <p:sldId id="326" r:id="rId8"/>
    <p:sldId id="360" r:id="rId9"/>
    <p:sldId id="362" r:id="rId11"/>
    <p:sldId id="363" r:id="rId12"/>
    <p:sldId id="364" r:id="rId13"/>
    <p:sldId id="365" r:id="rId14"/>
    <p:sldId id="394" r:id="rId15"/>
    <p:sldId id="388" r:id="rId16"/>
    <p:sldId id="373" r:id="rId17"/>
    <p:sldId id="391" r:id="rId18"/>
    <p:sldId id="387" r:id="rId19"/>
    <p:sldId id="269" r:id="rId20"/>
  </p:sldIdLst>
  <p:sldSz cx="1219263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U FENG" initials="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4" d="100"/>
          <a:sy n="64" d="100"/>
        </p:scale>
        <p:origin x="-780" y="-76"/>
      </p:cViewPr>
      <p:guideLst>
        <p:guide orient="horz" pos="2120"/>
        <p:guide pos="382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commentAuthors" Target="commentAuthors.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657" y="1143000"/>
            <a:ext cx="5486686"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幻灯片图像占位符 1"/>
          <p:cNvSpPr>
            <a:spLocks noGrp="1" noRot="1" noChangeAspect="1" noTextEdit="1"/>
          </p:cNvSpPr>
          <p:nvPr>
            <p:ph type="sldImg"/>
          </p:nvPr>
        </p:nvSpPr>
        <p:spPr>
          <a:ln>
            <a:solidFill>
              <a:srgbClr val="000000">
                <a:alpha val="100000"/>
              </a:srgbClr>
            </a:solidFill>
            <a:miter lim="800000"/>
          </a:ln>
        </p:spPr>
      </p:sp>
      <p:sp>
        <p:nvSpPr>
          <p:cNvPr id="25603" name="备注占位符 2"/>
          <p:cNvSpPr>
            <a:spLocks noGrp="1"/>
          </p:cNvSpPr>
          <p:nvPr>
            <p:ph type="body" idx="1"/>
          </p:nvPr>
        </p:nvSpPr>
        <p:spPr>
          <a:noFill/>
          <a:ln>
            <a:noFill/>
          </a:ln>
        </p:spPr>
        <p:txBody>
          <a:bodyPr wrap="square" lIns="91440" tIns="45720" rIns="91440" bIns="45720" anchor="t"/>
          <a:p>
            <a:pPr lvl="0"/>
            <a:endParaRPr lang="zh-CN" altLang="en-US" dirty="0"/>
          </a:p>
        </p:txBody>
      </p:sp>
      <p:sp>
        <p:nvSpPr>
          <p:cNvPr id="2560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幻灯片图像占位符 1"/>
          <p:cNvSpPr>
            <a:spLocks noGrp="1" noRot="1" noChangeAspect="1" noTextEdit="1"/>
          </p:cNvSpPr>
          <p:nvPr>
            <p:ph type="sldImg"/>
          </p:nvPr>
        </p:nvSpPr>
        <p:spPr>
          <a:ln>
            <a:solidFill>
              <a:srgbClr val="000000">
                <a:alpha val="100000"/>
              </a:srgbClr>
            </a:solidFill>
            <a:miter lim="800000"/>
          </a:ln>
        </p:spPr>
      </p:sp>
      <p:sp>
        <p:nvSpPr>
          <p:cNvPr id="26627" name="备注占位符 2"/>
          <p:cNvSpPr>
            <a:spLocks noGrp="1"/>
          </p:cNvSpPr>
          <p:nvPr>
            <p:ph type="body" idx="1"/>
          </p:nvPr>
        </p:nvSpPr>
        <p:spPr>
          <a:noFill/>
          <a:ln>
            <a:noFill/>
          </a:ln>
        </p:spPr>
        <p:txBody>
          <a:bodyPr wrap="square" lIns="91440" tIns="45720" rIns="91440" bIns="45720" anchor="t"/>
          <a:p>
            <a:pPr lvl="0"/>
            <a:endParaRPr lang="zh-CN" altLang="en-US" dirty="0"/>
          </a:p>
        </p:txBody>
      </p:sp>
      <p:sp>
        <p:nvSpPr>
          <p:cNvPr id="2662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幻灯片图像占位符 1"/>
          <p:cNvSpPr>
            <a:spLocks noGrp="1" noRot="1" noChangeAspect="1" noTextEdit="1"/>
          </p:cNvSpPr>
          <p:nvPr>
            <p:ph type="sldImg"/>
          </p:nvPr>
        </p:nvSpPr>
        <p:spPr>
          <a:ln>
            <a:solidFill>
              <a:srgbClr val="000000">
                <a:alpha val="100000"/>
              </a:srgbClr>
            </a:solidFill>
            <a:miter lim="800000"/>
          </a:ln>
        </p:spPr>
      </p:sp>
      <p:sp>
        <p:nvSpPr>
          <p:cNvPr id="27651" name="备注占位符 2"/>
          <p:cNvSpPr>
            <a:spLocks noGrp="1"/>
          </p:cNvSpPr>
          <p:nvPr>
            <p:ph type="body" idx="1"/>
          </p:nvPr>
        </p:nvSpPr>
        <p:spPr>
          <a:noFill/>
          <a:ln>
            <a:noFill/>
          </a:ln>
        </p:spPr>
        <p:txBody>
          <a:bodyPr wrap="square" lIns="91440" tIns="45720" rIns="91440" bIns="45720" anchor="t"/>
          <a:p>
            <a:pPr lvl="0"/>
            <a:endParaRPr lang="zh-CN" altLang="en-US" dirty="0"/>
          </a:p>
        </p:txBody>
      </p:sp>
      <p:sp>
        <p:nvSpPr>
          <p:cNvPr id="2765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幻灯片图像占位符 1"/>
          <p:cNvSpPr>
            <a:spLocks noGrp="1" noRot="1" noChangeAspect="1" noTextEdit="1"/>
          </p:cNvSpPr>
          <p:nvPr>
            <p:ph type="sldImg"/>
          </p:nvPr>
        </p:nvSpPr>
        <p:spPr>
          <a:ln>
            <a:solidFill>
              <a:srgbClr val="000000">
                <a:alpha val="100000"/>
              </a:srgbClr>
            </a:solidFill>
            <a:miter lim="800000"/>
          </a:ln>
        </p:spPr>
      </p:sp>
      <p:sp>
        <p:nvSpPr>
          <p:cNvPr id="28675" name="备注占位符 2"/>
          <p:cNvSpPr>
            <a:spLocks noGrp="1"/>
          </p:cNvSpPr>
          <p:nvPr>
            <p:ph type="body" idx="1"/>
          </p:nvPr>
        </p:nvSpPr>
        <p:spPr>
          <a:noFill/>
          <a:ln>
            <a:noFill/>
          </a:ln>
        </p:spPr>
        <p:txBody>
          <a:bodyPr wrap="square" lIns="91440" tIns="45720" rIns="91440" bIns="45720" anchor="t"/>
          <a:p>
            <a:pPr lvl="0"/>
            <a:endParaRPr lang="zh-CN" altLang="en-US" dirty="0"/>
          </a:p>
        </p:txBody>
      </p:sp>
      <p:sp>
        <p:nvSpPr>
          <p:cNvPr id="2867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幻灯片图像占位符 1"/>
          <p:cNvSpPr>
            <a:spLocks noGrp="1" noRot="1" noChangeAspect="1" noTextEdit="1"/>
          </p:cNvSpPr>
          <p:nvPr>
            <p:ph type="sldImg"/>
          </p:nvPr>
        </p:nvSpPr>
        <p:spPr>
          <a:ln>
            <a:solidFill>
              <a:srgbClr val="000000">
                <a:alpha val="100000"/>
              </a:srgbClr>
            </a:solidFill>
            <a:miter lim="800000"/>
          </a:ln>
        </p:spPr>
      </p:sp>
      <p:sp>
        <p:nvSpPr>
          <p:cNvPr id="29699" name="备注占位符 2"/>
          <p:cNvSpPr>
            <a:spLocks noGrp="1"/>
          </p:cNvSpPr>
          <p:nvPr>
            <p:ph type="body" idx="1"/>
          </p:nvPr>
        </p:nvSpPr>
        <p:spPr>
          <a:noFill/>
          <a:ln>
            <a:noFill/>
          </a:ln>
        </p:spPr>
        <p:txBody>
          <a:bodyPr wrap="square" lIns="91440" tIns="45720" rIns="91440" bIns="45720" anchor="t"/>
          <a:p>
            <a:pPr lvl="0"/>
            <a:endParaRPr lang="zh-CN" altLang="en-US" dirty="0"/>
          </a:p>
        </p:txBody>
      </p:sp>
      <p:sp>
        <p:nvSpPr>
          <p:cNvPr id="2970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90" y="2130425"/>
            <a:ext cx="1036422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980" y="3886200"/>
            <a:ext cx="853524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179" y="4406900"/>
            <a:ext cx="1036422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179" y="2906713"/>
            <a:ext cx="1036422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60" y="1600200"/>
            <a:ext cx="538533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8210" y="1600200"/>
            <a:ext cx="538533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60" y="1535113"/>
            <a:ext cx="538744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60" y="2174875"/>
            <a:ext cx="538744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977" y="1535113"/>
            <a:ext cx="5389564"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977" y="2174875"/>
            <a:ext cx="538956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1.pn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8"/>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60" y="274638"/>
            <a:ext cx="1097388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60" y="1600200"/>
            <a:ext cx="1097388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660" y="6356350"/>
            <a:ext cx="284508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4166010" y="6356350"/>
            <a:ext cx="386118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8460" y="6356350"/>
            <a:ext cx="284508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50595" y="1317625"/>
            <a:ext cx="11118850" cy="2609850"/>
          </a:xfrm>
          <a:prstGeom prst="rect">
            <a:avLst/>
          </a:prstGeom>
          <a:noFill/>
        </p:spPr>
        <p:txBody>
          <a:bodyPr wrap="square" rtlCol="0">
            <a:spAutoFit/>
          </a:bodyPr>
          <a:lstStyle/>
          <a:p>
            <a:pPr algn="ctr"/>
            <a:r>
              <a:rPr lang="zh-CN" altLang="en-US" sz="3600" b="1" dirty="0" smtClean="0">
                <a:latin typeface="黑体" panose="02010609060101010101" pitchFamily="49" charset="-122"/>
                <a:ea typeface="黑体" panose="02010609060101010101" pitchFamily="49" charset="-122"/>
              </a:rPr>
              <a:t>五年级公立校</a:t>
            </a:r>
            <a:endParaRPr lang="en-US" altLang="zh-CN" sz="3600" b="1" dirty="0" smtClean="0">
              <a:latin typeface="黑体" panose="02010609060101010101" pitchFamily="49" charset="-122"/>
              <a:ea typeface="黑体" panose="02010609060101010101" pitchFamily="49" charset="-122"/>
            </a:endParaRPr>
          </a:p>
          <a:p>
            <a:pPr algn="ctr">
              <a:buClrTx/>
              <a:buSzTx/>
              <a:buFontTx/>
            </a:pPr>
            <a:r>
              <a:rPr lang="en-US" altLang="zh-CN" sz="3600" b="1" i="1" dirty="0" smtClean="0">
                <a:latin typeface="Georgia" panose="02040502050405020303" pitchFamily="18" charset="0"/>
              </a:rPr>
              <a:t>Unit 4</a:t>
            </a:r>
            <a:endParaRPr lang="en-US" altLang="zh-CN" sz="3600" b="1" i="1" dirty="0" smtClean="0">
              <a:latin typeface="Georgia" panose="02040502050405020303" pitchFamily="18" charset="0"/>
            </a:endParaRPr>
          </a:p>
          <a:p>
            <a:pPr marR="0" algn="ctr" defTabSz="457200" fontAlgn="auto">
              <a:lnSpc>
                <a:spcPts val="5500"/>
              </a:lnSpc>
              <a:spcBef>
                <a:spcPts val="0"/>
              </a:spcBef>
              <a:spcAft>
                <a:spcPts val="0"/>
              </a:spcAft>
              <a:buClrTx/>
              <a:buSzTx/>
              <a:buFontTx/>
              <a:defRPr/>
            </a:pPr>
            <a:r>
              <a:rPr lang="en-US" altLang="zh-CN" sz="3600" b="1" i="1" dirty="0" smtClean="0">
                <a:latin typeface="Georgia" panose="02040502050405020303" pitchFamily="18" charset="0"/>
                <a:sym typeface="+mn-ea"/>
              </a:rPr>
              <a:t>Lesson 23 What Do We Need   for the Trip?</a:t>
            </a:r>
            <a:r>
              <a:rPr lang="en-US" altLang="zh-CN" sz="3600" b="1" noProof="0" dirty="0">
                <a:gradFill>
                  <a:gsLst>
                    <a:gs pos="0">
                      <a:srgbClr val="D74184"/>
                    </a:gs>
                    <a:gs pos="50000">
                      <a:srgbClr val="D74184"/>
                    </a:gs>
                    <a:gs pos="100000">
                      <a:srgbClr val="D74184"/>
                    </a:gs>
                  </a:gsLst>
                  <a:lin ang="5400000"/>
                </a:gradFill>
                <a:effectLst>
                  <a:outerShdw blurRad="38100" dist="12700" algn="tl" rotWithShape="0">
                    <a:srgbClr val="000000">
                      <a:alpha val="40000"/>
                    </a:srgbClr>
                  </a:outerShdw>
                </a:effectLst>
                <a:latin typeface="Kozuka Gothic Pro H" panose="020B0800000000000000" pitchFamily="34" charset="-128"/>
                <a:ea typeface="Kozuka Gothic Pro H" panose="020B0800000000000000" pitchFamily="34" charset="-128"/>
                <a:cs typeface="方正大黑简体" panose="02010601030101010101" charset="-122"/>
                <a:sym typeface="+mn-ea"/>
              </a:rPr>
              <a:t> </a:t>
            </a:r>
            <a:endParaRPr kumimoji="0" lang="en-US" altLang="zh-CN" sz="3600" b="1" kern="1200" cap="none" spc="0" normalizeH="0" baseline="0" noProof="0" dirty="0" smtClean="0">
              <a:gradFill>
                <a:gsLst>
                  <a:gs pos="0">
                    <a:srgbClr val="D74184"/>
                  </a:gs>
                  <a:gs pos="50000">
                    <a:srgbClr val="D74184"/>
                  </a:gs>
                  <a:gs pos="100000">
                    <a:srgbClr val="D74184"/>
                  </a:gs>
                </a:gsLst>
                <a:lin ang="5400000"/>
              </a:gradFill>
              <a:effectLst>
                <a:outerShdw blurRad="38100" dist="12700" algn="tl" rotWithShape="0">
                  <a:srgbClr val="000000">
                    <a:alpha val="40000"/>
                  </a:srgbClr>
                </a:outerShdw>
              </a:effectLst>
              <a:latin typeface="Kozuka Gothic Pro H" panose="020B0800000000000000" pitchFamily="34" charset="-128"/>
              <a:ea typeface="Kozuka Gothic Pro H" panose="020B0800000000000000" pitchFamily="34" charset="-128"/>
              <a:cs typeface="方正大黑简体" panose="02010601030101010101" charset="-122"/>
            </a:endParaRPr>
          </a:p>
          <a:p>
            <a:pPr marR="0" defTabSz="457200" fontAlgn="auto">
              <a:lnSpc>
                <a:spcPts val="5500"/>
              </a:lnSpc>
              <a:spcBef>
                <a:spcPts val="0"/>
              </a:spcBef>
              <a:spcAft>
                <a:spcPts val="0"/>
              </a:spcAft>
              <a:buClrTx/>
              <a:buSzTx/>
              <a:buFontTx/>
              <a:defRPr/>
            </a:pPr>
            <a:r>
              <a:rPr lang="en-US" altLang="zh-CN" sz="3600" b="1" i="1" dirty="0" smtClean="0">
                <a:latin typeface="Georgia" panose="02040502050405020303" pitchFamily="18" charset="0"/>
                <a:sym typeface="+mn-ea"/>
              </a:rPr>
              <a:t>                        Lesson 24 Year Animals</a:t>
            </a:r>
            <a:endParaRPr lang="en-US" altLang="zh-CN" sz="3600" b="1" i="1" dirty="0" smtClean="0">
              <a:latin typeface="Georgia" panose="02040502050405020303"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5" name="文本框 17"/>
          <p:cNvSpPr txBox="1"/>
          <p:nvPr/>
        </p:nvSpPr>
        <p:spPr>
          <a:xfrm>
            <a:off x="6283326" y="881063"/>
            <a:ext cx="1519237" cy="718820"/>
          </a:xfrm>
          <a:prstGeom prst="rect">
            <a:avLst/>
          </a:prstGeom>
          <a:noFill/>
          <a:ln w="9525">
            <a:noFill/>
          </a:ln>
        </p:spPr>
        <p:txBody>
          <a:bodyPr>
            <a:spAutoFit/>
          </a:bodyPr>
          <a:p>
            <a:pPr>
              <a:lnSpc>
                <a:spcPct val="170000"/>
              </a:lnSpc>
            </a:pPr>
            <a:r>
              <a:rPr lang="zh-CN" altLang="en-US" sz="2400" b="1" dirty="0">
                <a:solidFill>
                  <a:srgbClr val="FF0000"/>
                </a:solidFill>
                <a:latin typeface="Times New Roman" panose="02020603050405020304" pitchFamily="18" charset="0"/>
                <a:ea typeface="黑体" panose="02010609060101010101" pitchFamily="49" charset="-122"/>
              </a:rPr>
              <a:t>指示代词</a:t>
            </a:r>
            <a:endParaRPr lang="en-US" altLang="zh-CN" sz="2400" b="1" dirty="0">
              <a:solidFill>
                <a:srgbClr val="FF0000"/>
              </a:solidFill>
              <a:latin typeface="Times New Roman" panose="02020603050405020304" pitchFamily="18" charset="0"/>
              <a:ea typeface="黑体" panose="02010609060101010101" pitchFamily="49" charset="-122"/>
            </a:endParaRPr>
          </a:p>
        </p:txBody>
      </p:sp>
      <p:pic>
        <p:nvPicPr>
          <p:cNvPr id="10249" name="Picture 12" descr="C:\Users\Administrator\Desktop\枫叶副本.gif"/>
          <p:cNvPicPr>
            <a:picLocks noChangeAspect="1"/>
          </p:cNvPicPr>
          <p:nvPr/>
        </p:nvPicPr>
        <p:blipFill>
          <a:blip r:embed="rId1"/>
          <a:stretch>
            <a:fillRect/>
          </a:stretch>
        </p:blipFill>
        <p:spPr>
          <a:xfrm>
            <a:off x="10250806" y="6257925"/>
            <a:ext cx="439737" cy="420688"/>
          </a:xfrm>
          <a:prstGeom prst="rect">
            <a:avLst/>
          </a:prstGeom>
          <a:noFill/>
          <a:ln w="9525">
            <a:noFill/>
          </a:ln>
        </p:spPr>
      </p:pic>
      <p:sp>
        <p:nvSpPr>
          <p:cNvPr id="21" name="TextBox 20"/>
          <p:cNvSpPr txBox="1"/>
          <p:nvPr/>
        </p:nvSpPr>
        <p:spPr>
          <a:xfrm>
            <a:off x="6405245" y="2502535"/>
            <a:ext cx="5811520" cy="1346835"/>
          </a:xfrm>
          <a:prstGeom prst="rect">
            <a:avLst/>
          </a:prstGeom>
          <a:noFill/>
          <a:ln w="9525">
            <a:noFill/>
          </a:ln>
        </p:spPr>
        <p:txBody>
          <a:bodyPr wrap="square">
            <a:spAutoFit/>
          </a:bodyPr>
          <a:p>
            <a:pPr>
              <a:lnSpc>
                <a:spcPct val="170000"/>
              </a:lnSpc>
            </a:pPr>
            <a:r>
              <a:rPr lang="en-US" altLang="zh-CN" sz="2400" b="1" i="1" dirty="0">
                <a:latin typeface="Georgia" panose="02040502050405020303" pitchFamily="18" charset="0"/>
                <a:ea typeface="黑体" panose="02010609060101010101" pitchFamily="49" charset="-122"/>
                <a:cs typeface="Georgia" panose="02040502050405020303" pitchFamily="18" charset="0"/>
              </a:rPr>
              <a:t>Those pencils are in the pencil case.</a:t>
            </a:r>
            <a:endParaRPr lang="en-US" altLang="zh-CN" sz="2400" b="1" dirty="0">
              <a:latin typeface="Times New Roman" panose="02020603050405020304" pitchFamily="18" charset="0"/>
              <a:ea typeface="黑体" panose="02010609060101010101" pitchFamily="49" charset="-122"/>
            </a:endParaRPr>
          </a:p>
          <a:p>
            <a:pPr>
              <a:lnSpc>
                <a:spcPct val="170000"/>
              </a:lnSpc>
            </a:pPr>
            <a:r>
              <a:rPr lang="zh-CN" altLang="en-US" sz="2400" b="1" dirty="0">
                <a:latin typeface="Times New Roman" panose="02020603050405020304" pitchFamily="18" charset="0"/>
                <a:ea typeface="黑体" panose="02010609060101010101" pitchFamily="49" charset="-122"/>
              </a:rPr>
              <a:t>那些铅笔在铅笔盒里。</a:t>
            </a:r>
            <a:endParaRPr lang="zh-CN" altLang="en-US" sz="2400" dirty="0">
              <a:solidFill>
                <a:srgbClr val="000000"/>
              </a:solidFill>
              <a:latin typeface="Times New Roman" panose="02020603050405020304" pitchFamily="18" charset="0"/>
              <a:ea typeface="黑体" panose="02010609060101010101" pitchFamily="49" charset="-122"/>
            </a:endParaRPr>
          </a:p>
        </p:txBody>
      </p:sp>
      <p:sp>
        <p:nvSpPr>
          <p:cNvPr id="10253" name="TextBox 5"/>
          <p:cNvSpPr txBox="1"/>
          <p:nvPr/>
        </p:nvSpPr>
        <p:spPr>
          <a:xfrm>
            <a:off x="6405246" y="4138613"/>
            <a:ext cx="1414462" cy="460375"/>
          </a:xfrm>
          <a:prstGeom prst="rect">
            <a:avLst/>
          </a:prstGeom>
          <a:noFill/>
          <a:ln w="9525">
            <a:noFill/>
          </a:ln>
        </p:spPr>
        <p:txBody>
          <a:bodyPr>
            <a:spAutoFit/>
          </a:bodyPr>
          <a:p>
            <a:r>
              <a:rPr lang="zh-CN" altLang="en-US" sz="2400" b="1" dirty="0">
                <a:latin typeface="黑体" panose="02010609060101010101" pitchFamily="49" charset="-122"/>
                <a:ea typeface="黑体" panose="02010609060101010101" pitchFamily="49" charset="-122"/>
              </a:rPr>
              <a:t>对应词： </a:t>
            </a:r>
            <a:endParaRPr lang="zh-CN" altLang="en-US" dirty="0">
              <a:latin typeface="Arial" panose="020B0604020202020204" pitchFamily="34" charset="0"/>
            </a:endParaRPr>
          </a:p>
        </p:txBody>
      </p:sp>
      <p:sp>
        <p:nvSpPr>
          <p:cNvPr id="24" name="TextBox 23"/>
          <p:cNvSpPr txBox="1"/>
          <p:nvPr/>
        </p:nvSpPr>
        <p:spPr>
          <a:xfrm>
            <a:off x="7683500" y="3880485"/>
            <a:ext cx="2720340" cy="718820"/>
          </a:xfrm>
          <a:prstGeom prst="rect">
            <a:avLst/>
          </a:prstGeom>
          <a:noFill/>
          <a:ln w="9525">
            <a:noFill/>
          </a:ln>
        </p:spPr>
        <p:txBody>
          <a:bodyPr wrap="square">
            <a:spAutoFit/>
          </a:bodyPr>
          <a:p>
            <a:pPr>
              <a:lnSpc>
                <a:spcPct val="170000"/>
              </a:lnSpc>
            </a:pPr>
            <a:r>
              <a:rPr lang="en-US" altLang="zh-CN" sz="2400" b="1" i="1" dirty="0">
                <a:latin typeface="Georgia" panose="02040502050405020303" pitchFamily="18" charset="0"/>
                <a:ea typeface="黑体" panose="02010609060101010101" pitchFamily="49" charset="-122"/>
                <a:cs typeface="Georgia" panose="02040502050405020303" pitchFamily="18" charset="0"/>
              </a:rPr>
              <a:t>these</a:t>
            </a:r>
            <a:r>
              <a:rPr lang="en-US" altLang="zh-CN" sz="2400" b="1" dirty="0">
                <a:latin typeface="Times New Roman" panose="02020603050405020304" pitchFamily="18" charset="0"/>
                <a:ea typeface="黑体" panose="02010609060101010101" pitchFamily="49" charset="-122"/>
              </a:rPr>
              <a:t> </a:t>
            </a:r>
            <a:r>
              <a:rPr lang="zh-CN" altLang="en-US" sz="2400" b="1" dirty="0">
                <a:latin typeface="Times New Roman" panose="02020603050405020304" pitchFamily="18" charset="0"/>
                <a:ea typeface="黑体" panose="02010609060101010101" pitchFamily="49" charset="-122"/>
              </a:rPr>
              <a:t>这些</a:t>
            </a:r>
            <a:endParaRPr lang="zh-CN" altLang="en-US" sz="2400" dirty="0">
              <a:latin typeface="Times New Roman" panose="02020603050405020304" pitchFamily="18" charset="0"/>
              <a:ea typeface="黑体" panose="02010609060101010101" pitchFamily="49" charset="-122"/>
            </a:endParaRPr>
          </a:p>
        </p:txBody>
      </p:sp>
      <p:sp>
        <p:nvSpPr>
          <p:cNvPr id="10256" name="文本框 17"/>
          <p:cNvSpPr txBox="1"/>
          <p:nvPr/>
        </p:nvSpPr>
        <p:spPr>
          <a:xfrm>
            <a:off x="6323013" y="1688465"/>
            <a:ext cx="3341688" cy="718820"/>
          </a:xfrm>
          <a:prstGeom prst="rect">
            <a:avLst/>
          </a:prstGeom>
          <a:noFill/>
          <a:ln w="9525">
            <a:noFill/>
          </a:ln>
        </p:spPr>
        <p:txBody>
          <a:bodyPr>
            <a:spAutoFit/>
          </a:bodyPr>
          <a:p>
            <a:pPr>
              <a:lnSpc>
                <a:spcPct val="170000"/>
              </a:lnSpc>
            </a:pPr>
            <a:r>
              <a:rPr lang="en-US" altLang="zh-CN" sz="2400" b="1" i="1" dirty="0">
                <a:solidFill>
                  <a:srgbClr val="FF0000"/>
                </a:solidFill>
                <a:latin typeface="Georgia" panose="02040502050405020303" pitchFamily="18" charset="0"/>
                <a:ea typeface="黑体" panose="02010609060101010101" pitchFamily="49" charset="-122"/>
                <a:cs typeface="Georgia" panose="02040502050405020303" pitchFamily="18" charset="0"/>
              </a:rPr>
              <a:t>those</a:t>
            </a:r>
            <a:r>
              <a:rPr lang="en-US" altLang="zh-CN" sz="2400" b="1" dirty="0">
                <a:solidFill>
                  <a:srgbClr val="FF0000"/>
                </a:solidFill>
                <a:latin typeface="Times New Roman" panose="02020603050405020304" pitchFamily="18" charset="0"/>
                <a:ea typeface="黑体" panose="02010609060101010101" pitchFamily="49" charset="-122"/>
              </a:rPr>
              <a:t> </a:t>
            </a:r>
            <a:r>
              <a:rPr lang="en-US" altLang="zh-CN" sz="2400" b="1" i="1" dirty="0">
                <a:solidFill>
                  <a:srgbClr val="FF0000"/>
                </a:solidFill>
                <a:latin typeface="Times New Roman" panose="02020603050405020304" pitchFamily="18" charset="0"/>
                <a:ea typeface="黑体" panose="02010609060101010101" pitchFamily="49" charset="-122"/>
              </a:rPr>
              <a:t>pron</a:t>
            </a:r>
            <a:r>
              <a:rPr lang="en-US" altLang="zh-CN" sz="2400" b="1" dirty="0">
                <a:solidFill>
                  <a:srgbClr val="FF0000"/>
                </a:solidFill>
                <a:latin typeface="Times New Roman" panose="02020603050405020304" pitchFamily="18" charset="0"/>
                <a:ea typeface="黑体" panose="02010609060101010101" pitchFamily="49" charset="-122"/>
              </a:rPr>
              <a:t>. </a:t>
            </a:r>
            <a:r>
              <a:rPr lang="zh-CN" altLang="en-US" sz="2400" b="1" dirty="0">
                <a:solidFill>
                  <a:srgbClr val="FF0000"/>
                </a:solidFill>
                <a:latin typeface="Times New Roman" panose="02020603050405020304" pitchFamily="18" charset="0"/>
                <a:ea typeface="黑体" panose="02010609060101010101" pitchFamily="49" charset="-122"/>
              </a:rPr>
              <a:t>那些</a:t>
            </a:r>
            <a:endParaRPr lang="en-US" altLang="zh-CN" sz="2400" b="1" dirty="0">
              <a:solidFill>
                <a:srgbClr val="FF0000"/>
              </a:solidFill>
              <a:latin typeface="Times New Roman" panose="02020603050405020304" pitchFamily="18" charset="0"/>
              <a:ea typeface="黑体" panose="02010609060101010101" pitchFamily="49" charset="-122"/>
            </a:endParaRPr>
          </a:p>
        </p:txBody>
      </p:sp>
      <p:pic>
        <p:nvPicPr>
          <p:cNvPr id="5" name="图片 4"/>
          <p:cNvPicPr>
            <a:picLocks noChangeAspect="1"/>
          </p:cNvPicPr>
          <p:nvPr/>
        </p:nvPicPr>
        <p:blipFill>
          <a:blip r:embed="rId2"/>
          <a:srcRect r="4972" b="119"/>
          <a:stretch>
            <a:fillRect/>
          </a:stretch>
        </p:blipFill>
        <p:spPr>
          <a:xfrm>
            <a:off x="195580" y="635635"/>
            <a:ext cx="5399405" cy="4794885"/>
          </a:xfrm>
          <a:prstGeom prst="rect">
            <a:avLst/>
          </a:prstGeom>
        </p:spPr>
      </p:pic>
      <p:sp>
        <p:nvSpPr>
          <p:cNvPr id="14" name="椭圆 13"/>
          <p:cNvSpPr/>
          <p:nvPr/>
        </p:nvSpPr>
        <p:spPr>
          <a:xfrm>
            <a:off x="3018790" y="972185"/>
            <a:ext cx="727075" cy="40068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95580" y="52070"/>
            <a:ext cx="2011680" cy="583565"/>
          </a:xfrm>
          <a:prstGeom prst="rect">
            <a:avLst/>
          </a:prstGeom>
          <a:noFill/>
        </p:spPr>
        <p:txBody>
          <a:bodyPr wrap="none" rtlCol="0" anchor="t">
            <a:spAutoFit/>
          </a:bodyPr>
          <a:p>
            <a:r>
              <a:rPr lang="zh-CN" altLang="en-US" sz="3200" u="sng"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知识点</a:t>
            </a:r>
            <a:r>
              <a:rPr lang="en-US" altLang="zh-CN" sz="3200" u="sng"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3</a:t>
            </a:r>
            <a:r>
              <a:rPr lang="zh-CN" altLang="en-US" sz="3200" u="sng"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sz="3200">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5"/>
                                        </p:tgtEl>
                                        <p:attrNameLst>
                                          <p:attrName>style.visibility</p:attrName>
                                        </p:attrNameLst>
                                      </p:cBhvr>
                                      <p:to>
                                        <p:strVal val="visible"/>
                                      </p:to>
                                    </p:set>
                                    <p:anim calcmode="lin" valueType="num">
                                      <p:cBhvr additive="base">
                                        <p:cTn id="7" dur="500" fill="hold"/>
                                        <p:tgtEl>
                                          <p:spTgt spid="10245"/>
                                        </p:tgtEl>
                                        <p:attrNameLst>
                                          <p:attrName>ppt_x</p:attrName>
                                        </p:attrNameLst>
                                      </p:cBhvr>
                                      <p:tavLst>
                                        <p:tav tm="0">
                                          <p:val>
                                            <p:strVal val="#ppt_x"/>
                                          </p:val>
                                        </p:tav>
                                        <p:tav tm="100000">
                                          <p:val>
                                            <p:strVal val="#ppt_x"/>
                                          </p:val>
                                        </p:tav>
                                      </p:tavLst>
                                    </p:anim>
                                    <p:anim calcmode="lin" valueType="num">
                                      <p:cBhvr additive="base">
                                        <p:cTn id="8" dur="500" fill="hold"/>
                                        <p:tgtEl>
                                          <p:spTgt spid="1024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56"/>
                                        </p:tgtEl>
                                        <p:attrNameLst>
                                          <p:attrName>style.visibility</p:attrName>
                                        </p:attrNameLst>
                                      </p:cBhvr>
                                      <p:to>
                                        <p:strVal val="visible"/>
                                      </p:to>
                                    </p:set>
                                    <p:anim calcmode="lin" valueType="num">
                                      <p:cBhvr additive="base">
                                        <p:cTn id="13" dur="500" fill="hold"/>
                                        <p:tgtEl>
                                          <p:spTgt spid="10256"/>
                                        </p:tgtEl>
                                        <p:attrNameLst>
                                          <p:attrName>ppt_x</p:attrName>
                                        </p:attrNameLst>
                                      </p:cBhvr>
                                      <p:tavLst>
                                        <p:tav tm="0">
                                          <p:val>
                                            <p:strVal val="#ppt_x"/>
                                          </p:val>
                                        </p:tav>
                                        <p:tav tm="100000">
                                          <p:val>
                                            <p:strVal val="#ppt_x"/>
                                          </p:val>
                                        </p:tav>
                                      </p:tavLst>
                                    </p:anim>
                                    <p:anim calcmode="lin" valueType="num">
                                      <p:cBhvr additive="base">
                                        <p:cTn id="14" dur="500" fill="hold"/>
                                        <p:tgtEl>
                                          <p:spTgt spid="1025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21">
                                            <p:txEl>
                                              <p:charRg st="0" end="38"/>
                                            </p:txEl>
                                          </p:spTgt>
                                        </p:tgtEl>
                                        <p:attrNameLst>
                                          <p:attrName>style.visibility</p:attrName>
                                        </p:attrNameLst>
                                      </p:cBhvr>
                                      <p:to>
                                        <p:strVal val="visible"/>
                                      </p:to>
                                    </p:set>
                                    <p:animEffect transition="in" filter="wipe(left)">
                                      <p:cBhvr>
                                        <p:cTn id="19" dur="500"/>
                                        <p:tgtEl>
                                          <p:spTgt spid="21">
                                            <p:txEl>
                                              <p:charRg st="0" end="38"/>
                                            </p:txEl>
                                          </p:spTgt>
                                        </p:tgtEl>
                                      </p:cBhvr>
                                    </p:animEffect>
                                  </p:childTnLst>
                                </p:cTn>
                              </p:par>
                            </p:childTnLst>
                          </p:cTn>
                        </p:par>
                        <p:par>
                          <p:cTn id="20" fill="hold">
                            <p:stCondLst>
                              <p:cond delay="500"/>
                            </p:stCondLst>
                            <p:childTnLst>
                              <p:par>
                                <p:cTn id="21" presetID="22" presetClass="entr" presetSubtype="8" fill="hold" nodeType="afterEffect">
                                  <p:stCondLst>
                                    <p:cond delay="0"/>
                                  </p:stCondLst>
                                  <p:childTnLst>
                                    <p:set>
                                      <p:cBhvr>
                                        <p:cTn id="22" dur="1" fill="hold">
                                          <p:stCondLst>
                                            <p:cond delay="0"/>
                                          </p:stCondLst>
                                        </p:cTn>
                                        <p:tgtEl>
                                          <p:spTgt spid="21">
                                            <p:txEl>
                                              <p:charRg st="38" end="49"/>
                                            </p:txEl>
                                          </p:spTgt>
                                        </p:tgtEl>
                                        <p:attrNameLst>
                                          <p:attrName>style.visibility</p:attrName>
                                        </p:attrNameLst>
                                      </p:cBhvr>
                                      <p:to>
                                        <p:strVal val="visible"/>
                                      </p:to>
                                    </p:set>
                                    <p:animEffect transition="in" filter="wipe(left)">
                                      <p:cBhvr>
                                        <p:cTn id="23" dur="500"/>
                                        <p:tgtEl>
                                          <p:spTgt spid="21">
                                            <p:txEl>
                                              <p:charRg st="38" end="49"/>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0253"/>
                                        </p:tgtEl>
                                        <p:attrNameLst>
                                          <p:attrName>style.visibility</p:attrName>
                                        </p:attrNameLst>
                                      </p:cBhvr>
                                      <p:to>
                                        <p:strVal val="visible"/>
                                      </p:to>
                                    </p:set>
                                    <p:anim calcmode="lin" valueType="num">
                                      <p:cBhvr additive="base">
                                        <p:cTn id="28" dur="500" fill="hold"/>
                                        <p:tgtEl>
                                          <p:spTgt spid="10253"/>
                                        </p:tgtEl>
                                        <p:attrNameLst>
                                          <p:attrName>ppt_x</p:attrName>
                                        </p:attrNameLst>
                                      </p:cBhvr>
                                      <p:tavLst>
                                        <p:tav tm="0">
                                          <p:val>
                                            <p:strVal val="#ppt_x"/>
                                          </p:val>
                                        </p:tav>
                                        <p:tav tm="100000">
                                          <p:val>
                                            <p:strVal val="#ppt_x"/>
                                          </p:val>
                                        </p:tav>
                                      </p:tavLst>
                                    </p:anim>
                                    <p:anim calcmode="lin" valueType="num">
                                      <p:cBhvr additive="base">
                                        <p:cTn id="29" dur="500" fill="hold"/>
                                        <p:tgtEl>
                                          <p:spTgt spid="10253"/>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24">
                                            <p:txEl>
                                              <p:charRg st="0" end="9"/>
                                            </p:txEl>
                                          </p:spTgt>
                                        </p:tgtEl>
                                        <p:attrNameLst>
                                          <p:attrName>style.visibility</p:attrName>
                                        </p:attrNameLst>
                                      </p:cBhvr>
                                      <p:to>
                                        <p:strVal val="visible"/>
                                      </p:to>
                                    </p:set>
                                    <p:animEffect transition="in" filter="wipe(left)">
                                      <p:cBhvr>
                                        <p:cTn id="34" dur="500"/>
                                        <p:tgtEl>
                                          <p:spTgt spid="24">
                                            <p:txEl>
                                              <p:charRg st="0"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5" grpId="0"/>
      <p:bldP spid="10256" grpId="0"/>
      <p:bldP spid="1025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71" name="Picture 12" descr="C:\Users\Administrator\Desktop\枫叶副本.gif"/>
          <p:cNvPicPr>
            <a:picLocks noChangeAspect="1"/>
          </p:cNvPicPr>
          <p:nvPr/>
        </p:nvPicPr>
        <p:blipFill>
          <a:blip r:embed="rId1"/>
          <a:stretch>
            <a:fillRect/>
          </a:stretch>
        </p:blipFill>
        <p:spPr>
          <a:xfrm>
            <a:off x="10250806" y="6257925"/>
            <a:ext cx="439737" cy="420688"/>
          </a:xfrm>
          <a:prstGeom prst="rect">
            <a:avLst/>
          </a:prstGeom>
          <a:noFill/>
          <a:ln w="9525">
            <a:noFill/>
          </a:ln>
        </p:spPr>
      </p:pic>
      <p:sp>
        <p:nvSpPr>
          <p:cNvPr id="21" name="TextBox 20"/>
          <p:cNvSpPr txBox="1"/>
          <p:nvPr/>
        </p:nvSpPr>
        <p:spPr>
          <a:xfrm>
            <a:off x="6222365" y="1856740"/>
            <a:ext cx="6100445" cy="718820"/>
          </a:xfrm>
          <a:prstGeom prst="rect">
            <a:avLst/>
          </a:prstGeom>
          <a:noFill/>
          <a:ln w="9525">
            <a:noFill/>
          </a:ln>
        </p:spPr>
        <p:txBody>
          <a:bodyPr wrap="square">
            <a:spAutoFit/>
          </a:bodyPr>
          <a:p>
            <a:pPr>
              <a:lnSpc>
                <a:spcPct val="170000"/>
              </a:lnSpc>
            </a:pPr>
            <a:r>
              <a:rPr lang="en-US" altLang="zh-CN" sz="2400" b="1" i="1" dirty="0">
                <a:latin typeface="Georgia" panose="02040502050405020303" pitchFamily="18" charset="0"/>
                <a:ea typeface="黑体" panose="02010609060101010101" pitchFamily="49" charset="-122"/>
                <a:cs typeface="Georgia" panose="02040502050405020303" pitchFamily="18" charset="0"/>
              </a:rPr>
              <a:t>That book is interesting.</a:t>
            </a:r>
            <a:r>
              <a:rPr lang="en-US" altLang="zh-CN" sz="2400" b="1" dirty="0">
                <a:latin typeface="Times New Roman" panose="02020603050405020304" pitchFamily="18" charset="0"/>
                <a:ea typeface="黑体" panose="02010609060101010101" pitchFamily="49" charset="-122"/>
              </a:rPr>
              <a:t> </a:t>
            </a:r>
            <a:r>
              <a:rPr lang="zh-CN" altLang="en-US" sz="2400" b="1" dirty="0">
                <a:latin typeface="Times New Roman" panose="02020603050405020304" pitchFamily="18" charset="0"/>
                <a:ea typeface="黑体" panose="02010609060101010101" pitchFamily="49" charset="-122"/>
              </a:rPr>
              <a:t>那本书很有趣。</a:t>
            </a:r>
            <a:endParaRPr lang="zh-CN" altLang="en-US" sz="2400" dirty="0">
              <a:solidFill>
                <a:srgbClr val="000000"/>
              </a:solidFill>
              <a:latin typeface="Times New Roman" panose="02020603050405020304" pitchFamily="18" charset="0"/>
              <a:ea typeface="黑体" panose="02010609060101010101" pitchFamily="49" charset="-122"/>
            </a:endParaRPr>
          </a:p>
        </p:txBody>
      </p:sp>
      <p:sp>
        <p:nvSpPr>
          <p:cNvPr id="11274" name="TextBox 5"/>
          <p:cNvSpPr txBox="1"/>
          <p:nvPr/>
        </p:nvSpPr>
        <p:spPr>
          <a:xfrm>
            <a:off x="6292533" y="2987675"/>
            <a:ext cx="1414463" cy="460375"/>
          </a:xfrm>
          <a:prstGeom prst="rect">
            <a:avLst/>
          </a:prstGeom>
          <a:noFill/>
          <a:ln w="9525">
            <a:noFill/>
          </a:ln>
        </p:spPr>
        <p:txBody>
          <a:bodyPr>
            <a:spAutoFit/>
          </a:bodyPr>
          <a:p>
            <a:r>
              <a:rPr lang="zh-CN" altLang="en-US" sz="2400" b="1" dirty="0">
                <a:latin typeface="黑体" panose="02010609060101010101" pitchFamily="49" charset="-122"/>
                <a:ea typeface="黑体" panose="02010609060101010101" pitchFamily="49" charset="-122"/>
              </a:rPr>
              <a:t>对应词： </a:t>
            </a:r>
            <a:endParaRPr lang="zh-CN" altLang="en-US" dirty="0">
              <a:latin typeface="Arial" panose="020B0604020202020204" pitchFamily="34" charset="0"/>
            </a:endParaRPr>
          </a:p>
        </p:txBody>
      </p:sp>
      <p:sp>
        <p:nvSpPr>
          <p:cNvPr id="24" name="TextBox 23"/>
          <p:cNvSpPr txBox="1"/>
          <p:nvPr/>
        </p:nvSpPr>
        <p:spPr>
          <a:xfrm>
            <a:off x="7786053" y="2673668"/>
            <a:ext cx="2181225" cy="718820"/>
          </a:xfrm>
          <a:prstGeom prst="rect">
            <a:avLst/>
          </a:prstGeom>
          <a:noFill/>
          <a:ln w="9525">
            <a:noFill/>
          </a:ln>
        </p:spPr>
        <p:txBody>
          <a:bodyPr>
            <a:spAutoFit/>
          </a:bodyPr>
          <a:p>
            <a:pPr>
              <a:lnSpc>
                <a:spcPct val="170000"/>
              </a:lnSpc>
            </a:pPr>
            <a:r>
              <a:rPr lang="en-US" altLang="zh-CN" sz="2400" b="1" i="1" dirty="0">
                <a:latin typeface="Georgia" panose="02040502050405020303" pitchFamily="18" charset="0"/>
                <a:ea typeface="黑体" panose="02010609060101010101" pitchFamily="49" charset="-122"/>
                <a:cs typeface="Georgia" panose="02040502050405020303" pitchFamily="18" charset="0"/>
              </a:rPr>
              <a:t>this</a:t>
            </a:r>
            <a:r>
              <a:rPr lang="en-US" altLang="zh-CN" sz="2400" b="1" dirty="0">
                <a:latin typeface="Times New Roman" panose="02020603050405020304" pitchFamily="18" charset="0"/>
                <a:ea typeface="黑体" panose="02010609060101010101" pitchFamily="49" charset="-122"/>
              </a:rPr>
              <a:t> </a:t>
            </a:r>
            <a:r>
              <a:rPr lang="zh-CN" altLang="en-US" sz="2400" b="1" dirty="0">
                <a:latin typeface="Times New Roman" panose="02020603050405020304" pitchFamily="18" charset="0"/>
                <a:ea typeface="黑体" panose="02010609060101010101" pitchFamily="49" charset="-122"/>
              </a:rPr>
              <a:t>这；这个</a:t>
            </a:r>
            <a:endParaRPr lang="zh-CN" altLang="en-US" sz="2400" dirty="0">
              <a:latin typeface="Times New Roman" panose="02020603050405020304" pitchFamily="18" charset="0"/>
              <a:ea typeface="黑体" panose="02010609060101010101" pitchFamily="49" charset="-122"/>
            </a:endParaRPr>
          </a:p>
        </p:txBody>
      </p:sp>
      <p:sp>
        <p:nvSpPr>
          <p:cNvPr id="11276" name="文本框 17"/>
          <p:cNvSpPr txBox="1"/>
          <p:nvPr/>
        </p:nvSpPr>
        <p:spPr>
          <a:xfrm>
            <a:off x="6222366" y="980440"/>
            <a:ext cx="3668712" cy="718820"/>
          </a:xfrm>
          <a:prstGeom prst="rect">
            <a:avLst/>
          </a:prstGeom>
          <a:noFill/>
          <a:ln w="9525">
            <a:noFill/>
          </a:ln>
        </p:spPr>
        <p:txBody>
          <a:bodyPr>
            <a:spAutoFit/>
          </a:bodyPr>
          <a:p>
            <a:pPr>
              <a:lnSpc>
                <a:spcPct val="170000"/>
              </a:lnSpc>
            </a:pPr>
            <a:r>
              <a:rPr lang="en-US" altLang="zh-CN" sz="2400" b="1" i="1" dirty="0">
                <a:solidFill>
                  <a:srgbClr val="FF0000"/>
                </a:solidFill>
                <a:latin typeface="Georgia" panose="02040502050405020303" pitchFamily="18" charset="0"/>
                <a:ea typeface="黑体" panose="02010609060101010101" pitchFamily="49" charset="-122"/>
                <a:cs typeface="Georgia" panose="02040502050405020303" pitchFamily="18" charset="0"/>
              </a:rPr>
              <a:t>that</a:t>
            </a:r>
            <a:r>
              <a:rPr lang="en-US" altLang="zh-CN" sz="2400" b="1" dirty="0">
                <a:solidFill>
                  <a:srgbClr val="FF0000"/>
                </a:solidFill>
                <a:latin typeface="Times New Roman" panose="02020603050405020304" pitchFamily="18" charset="0"/>
                <a:ea typeface="黑体" panose="02010609060101010101" pitchFamily="49" charset="-122"/>
              </a:rPr>
              <a:t> </a:t>
            </a:r>
            <a:r>
              <a:rPr lang="en-US" altLang="zh-CN" sz="2400" b="1" i="1" dirty="0">
                <a:solidFill>
                  <a:srgbClr val="FF0000"/>
                </a:solidFill>
                <a:latin typeface="Georgia" panose="02040502050405020303" pitchFamily="18" charset="0"/>
                <a:ea typeface="黑体" panose="02010609060101010101" pitchFamily="49" charset="-122"/>
                <a:cs typeface="Georgia" panose="02040502050405020303" pitchFamily="18" charset="0"/>
              </a:rPr>
              <a:t>pron</a:t>
            </a:r>
            <a:r>
              <a:rPr lang="en-US" altLang="zh-CN" sz="2400" b="1" dirty="0">
                <a:solidFill>
                  <a:srgbClr val="FF0000"/>
                </a:solidFill>
                <a:latin typeface="Georgia" panose="02040502050405020303" pitchFamily="18" charset="0"/>
                <a:ea typeface="黑体" panose="02010609060101010101" pitchFamily="49" charset="-122"/>
                <a:cs typeface="Georgia" panose="02040502050405020303" pitchFamily="18" charset="0"/>
              </a:rPr>
              <a:t>.</a:t>
            </a:r>
            <a:r>
              <a:rPr lang="en-US" altLang="zh-CN" sz="2400" b="1" dirty="0">
                <a:solidFill>
                  <a:srgbClr val="FF0000"/>
                </a:solidFill>
                <a:latin typeface="Times New Roman" panose="02020603050405020304" pitchFamily="18" charset="0"/>
                <a:ea typeface="黑体" panose="02010609060101010101" pitchFamily="49" charset="-122"/>
              </a:rPr>
              <a:t> </a:t>
            </a:r>
            <a:r>
              <a:rPr lang="zh-CN" altLang="en-US" sz="2400" b="1" dirty="0">
                <a:solidFill>
                  <a:srgbClr val="FF0000"/>
                </a:solidFill>
                <a:latin typeface="Times New Roman" panose="02020603050405020304" pitchFamily="18" charset="0"/>
                <a:ea typeface="黑体" panose="02010609060101010101" pitchFamily="49" charset="-122"/>
              </a:rPr>
              <a:t>那；那个</a:t>
            </a:r>
            <a:endParaRPr lang="en-US" altLang="zh-CN" sz="2400" b="1" dirty="0">
              <a:solidFill>
                <a:srgbClr val="FF0000"/>
              </a:solidFill>
              <a:latin typeface="Times New Roman" panose="02020603050405020304" pitchFamily="18" charset="0"/>
              <a:ea typeface="黑体" panose="02010609060101010101" pitchFamily="49" charset="-122"/>
            </a:endParaRPr>
          </a:p>
        </p:txBody>
      </p:sp>
      <p:sp>
        <p:nvSpPr>
          <p:cNvPr id="11277" name="TextBox 5"/>
          <p:cNvSpPr txBox="1"/>
          <p:nvPr/>
        </p:nvSpPr>
        <p:spPr>
          <a:xfrm>
            <a:off x="6292533" y="3835718"/>
            <a:ext cx="1022350" cy="460375"/>
          </a:xfrm>
          <a:prstGeom prst="rect">
            <a:avLst/>
          </a:prstGeom>
          <a:noFill/>
          <a:ln w="9525">
            <a:noFill/>
          </a:ln>
        </p:spPr>
        <p:txBody>
          <a:bodyPr>
            <a:spAutoFit/>
          </a:bodyPr>
          <a:p>
            <a:r>
              <a:rPr lang="zh-CN" altLang="en-US" sz="2400" b="1" dirty="0">
                <a:latin typeface="黑体" panose="02010609060101010101" pitchFamily="49" charset="-122"/>
                <a:ea typeface="黑体" panose="02010609060101010101" pitchFamily="49" charset="-122"/>
              </a:rPr>
              <a:t>复数：</a:t>
            </a:r>
            <a:endParaRPr lang="zh-CN" altLang="en-US" dirty="0">
              <a:latin typeface="Arial" panose="020B0604020202020204" pitchFamily="34" charset="0"/>
            </a:endParaRPr>
          </a:p>
        </p:txBody>
      </p:sp>
      <p:sp>
        <p:nvSpPr>
          <p:cNvPr id="23" name="TextBox 22"/>
          <p:cNvSpPr txBox="1"/>
          <p:nvPr/>
        </p:nvSpPr>
        <p:spPr>
          <a:xfrm>
            <a:off x="7861618" y="3577273"/>
            <a:ext cx="1803400" cy="718820"/>
          </a:xfrm>
          <a:prstGeom prst="rect">
            <a:avLst/>
          </a:prstGeom>
          <a:noFill/>
          <a:ln w="9525">
            <a:noFill/>
          </a:ln>
        </p:spPr>
        <p:txBody>
          <a:bodyPr>
            <a:spAutoFit/>
          </a:bodyPr>
          <a:p>
            <a:pPr>
              <a:lnSpc>
                <a:spcPct val="170000"/>
              </a:lnSpc>
            </a:pPr>
            <a:r>
              <a:rPr lang="en-US" altLang="zh-CN" sz="2400" b="1" i="1" dirty="0">
                <a:latin typeface="Georgia" panose="02040502050405020303" pitchFamily="18" charset="0"/>
                <a:ea typeface="黑体" panose="02010609060101010101" pitchFamily="49" charset="-122"/>
                <a:cs typeface="Georgia" panose="02040502050405020303" pitchFamily="18" charset="0"/>
              </a:rPr>
              <a:t>those </a:t>
            </a:r>
            <a:r>
              <a:rPr lang="zh-CN" altLang="en-US" sz="2400" b="1" dirty="0">
                <a:latin typeface="Times New Roman" panose="02020603050405020304" pitchFamily="18" charset="0"/>
                <a:ea typeface="黑体" panose="02010609060101010101" pitchFamily="49" charset="-122"/>
              </a:rPr>
              <a:t>那些</a:t>
            </a:r>
            <a:endParaRPr lang="zh-CN" altLang="en-US" sz="2400" dirty="0">
              <a:latin typeface="Times New Roman" panose="02020603050405020304" pitchFamily="18" charset="0"/>
              <a:ea typeface="黑体" panose="02010609060101010101" pitchFamily="49" charset="-122"/>
            </a:endParaRPr>
          </a:p>
        </p:txBody>
      </p:sp>
      <p:pic>
        <p:nvPicPr>
          <p:cNvPr id="5" name="图片 4"/>
          <p:cNvPicPr>
            <a:picLocks noChangeAspect="1"/>
          </p:cNvPicPr>
          <p:nvPr/>
        </p:nvPicPr>
        <p:blipFill>
          <a:blip r:embed="rId2"/>
          <a:srcRect r="4972" b="119"/>
          <a:stretch>
            <a:fillRect/>
          </a:stretch>
        </p:blipFill>
        <p:spPr>
          <a:xfrm>
            <a:off x="24130" y="635635"/>
            <a:ext cx="5448935" cy="4794885"/>
          </a:xfrm>
          <a:prstGeom prst="rect">
            <a:avLst/>
          </a:prstGeom>
        </p:spPr>
      </p:pic>
      <p:sp>
        <p:nvSpPr>
          <p:cNvPr id="14" name="椭圆 13"/>
          <p:cNvSpPr/>
          <p:nvPr/>
        </p:nvSpPr>
        <p:spPr>
          <a:xfrm>
            <a:off x="3651885" y="2095500"/>
            <a:ext cx="714375" cy="4800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95580" y="52070"/>
            <a:ext cx="2011680" cy="583565"/>
          </a:xfrm>
          <a:prstGeom prst="rect">
            <a:avLst/>
          </a:prstGeom>
          <a:noFill/>
        </p:spPr>
        <p:txBody>
          <a:bodyPr wrap="none" rtlCol="0" anchor="t">
            <a:spAutoFit/>
          </a:bodyPr>
          <a:p>
            <a:r>
              <a:rPr lang="zh-CN" altLang="en-US" sz="3200" u="sng"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知识点</a:t>
            </a:r>
            <a:r>
              <a:rPr lang="en-US" altLang="zh-CN" sz="3200" u="sng"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4</a:t>
            </a:r>
            <a:r>
              <a:rPr lang="zh-CN" altLang="en-US" sz="3200" u="sng"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sz="3200">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76"/>
                                        </p:tgtEl>
                                        <p:attrNameLst>
                                          <p:attrName>style.visibility</p:attrName>
                                        </p:attrNameLst>
                                      </p:cBhvr>
                                      <p:to>
                                        <p:strVal val="visible"/>
                                      </p:to>
                                    </p:set>
                                    <p:anim calcmode="lin" valueType="num">
                                      <p:cBhvr additive="base">
                                        <p:cTn id="7" dur="500" fill="hold"/>
                                        <p:tgtEl>
                                          <p:spTgt spid="11276"/>
                                        </p:tgtEl>
                                        <p:attrNameLst>
                                          <p:attrName>ppt_x</p:attrName>
                                        </p:attrNameLst>
                                      </p:cBhvr>
                                      <p:tavLst>
                                        <p:tav tm="0">
                                          <p:val>
                                            <p:strVal val="#ppt_x"/>
                                          </p:val>
                                        </p:tav>
                                        <p:tav tm="100000">
                                          <p:val>
                                            <p:strVal val="#ppt_x"/>
                                          </p:val>
                                        </p:tav>
                                      </p:tavLst>
                                    </p:anim>
                                    <p:anim calcmode="lin" valueType="num">
                                      <p:cBhvr additive="base">
                                        <p:cTn id="8" dur="500" fill="hold"/>
                                        <p:tgtEl>
                                          <p:spTgt spid="1127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21">
                                            <p:txEl>
                                              <p:charRg st="0" end="34"/>
                                            </p:txEl>
                                          </p:spTgt>
                                        </p:tgtEl>
                                        <p:attrNameLst>
                                          <p:attrName>style.visibility</p:attrName>
                                        </p:attrNameLst>
                                      </p:cBhvr>
                                      <p:to>
                                        <p:strVal val="visible"/>
                                      </p:to>
                                    </p:set>
                                    <p:animEffect transition="in" filter="wipe(left)">
                                      <p:cBhvr>
                                        <p:cTn id="13" dur="500"/>
                                        <p:tgtEl>
                                          <p:spTgt spid="21">
                                            <p:txEl>
                                              <p:charRg st="0" end="3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1274"/>
                                        </p:tgtEl>
                                        <p:attrNameLst>
                                          <p:attrName>style.visibility</p:attrName>
                                        </p:attrNameLst>
                                      </p:cBhvr>
                                      <p:to>
                                        <p:strVal val="visible"/>
                                      </p:to>
                                    </p:set>
                                    <p:anim calcmode="lin" valueType="num">
                                      <p:cBhvr additive="base">
                                        <p:cTn id="18" dur="500" fill="hold"/>
                                        <p:tgtEl>
                                          <p:spTgt spid="11274"/>
                                        </p:tgtEl>
                                        <p:attrNameLst>
                                          <p:attrName>ppt_x</p:attrName>
                                        </p:attrNameLst>
                                      </p:cBhvr>
                                      <p:tavLst>
                                        <p:tav tm="0">
                                          <p:val>
                                            <p:strVal val="#ppt_x"/>
                                          </p:val>
                                        </p:tav>
                                        <p:tav tm="100000">
                                          <p:val>
                                            <p:strVal val="#ppt_x"/>
                                          </p:val>
                                        </p:tav>
                                      </p:tavLst>
                                    </p:anim>
                                    <p:anim calcmode="lin" valueType="num">
                                      <p:cBhvr additive="base">
                                        <p:cTn id="19" dur="500" fill="hold"/>
                                        <p:tgtEl>
                                          <p:spTgt spid="1127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24">
                                            <p:txEl>
                                              <p:charRg st="0" end="10"/>
                                            </p:txEl>
                                          </p:spTgt>
                                        </p:tgtEl>
                                        <p:attrNameLst>
                                          <p:attrName>style.visibility</p:attrName>
                                        </p:attrNameLst>
                                      </p:cBhvr>
                                      <p:to>
                                        <p:strVal val="visible"/>
                                      </p:to>
                                    </p:set>
                                    <p:animEffect transition="in" filter="wipe(left)">
                                      <p:cBhvr>
                                        <p:cTn id="24" dur="500"/>
                                        <p:tgtEl>
                                          <p:spTgt spid="24">
                                            <p:txEl>
                                              <p:charRg st="0" end="1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1277"/>
                                        </p:tgtEl>
                                        <p:attrNameLst>
                                          <p:attrName>style.visibility</p:attrName>
                                        </p:attrNameLst>
                                      </p:cBhvr>
                                      <p:to>
                                        <p:strVal val="visible"/>
                                      </p:to>
                                    </p:set>
                                    <p:anim calcmode="lin" valueType="num">
                                      <p:cBhvr additive="base">
                                        <p:cTn id="29" dur="500" fill="hold"/>
                                        <p:tgtEl>
                                          <p:spTgt spid="11277"/>
                                        </p:tgtEl>
                                        <p:attrNameLst>
                                          <p:attrName>ppt_x</p:attrName>
                                        </p:attrNameLst>
                                      </p:cBhvr>
                                      <p:tavLst>
                                        <p:tav tm="0">
                                          <p:val>
                                            <p:strVal val="#ppt_x"/>
                                          </p:val>
                                        </p:tav>
                                        <p:tav tm="100000">
                                          <p:val>
                                            <p:strVal val="#ppt_x"/>
                                          </p:val>
                                        </p:tav>
                                      </p:tavLst>
                                    </p:anim>
                                    <p:anim calcmode="lin" valueType="num">
                                      <p:cBhvr additive="base">
                                        <p:cTn id="30" dur="500" fill="hold"/>
                                        <p:tgtEl>
                                          <p:spTgt spid="1127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23">
                                            <p:txEl>
                                              <p:charRg st="0" end="9"/>
                                            </p:txEl>
                                          </p:spTgt>
                                        </p:tgtEl>
                                        <p:attrNameLst>
                                          <p:attrName>style.visibility</p:attrName>
                                        </p:attrNameLst>
                                      </p:cBhvr>
                                      <p:to>
                                        <p:strVal val="visible"/>
                                      </p:to>
                                    </p:set>
                                    <p:animEffect transition="in" filter="wipe(left)">
                                      <p:cBhvr>
                                        <p:cTn id="35" dur="500"/>
                                        <p:tgtEl>
                                          <p:spTgt spid="23">
                                            <p:txEl>
                                              <p:charRg st="0"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4" grpId="0"/>
      <p:bldP spid="11277" grpId="0"/>
      <p:bldP spid="1127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custDataLst>
              <p:tags r:id="rId1"/>
            </p:custDataLst>
          </p:nvPr>
        </p:nvGraphicFramePr>
        <p:xfrm>
          <a:off x="1699260" y="2136140"/>
          <a:ext cx="8534400" cy="2306955"/>
        </p:xfrm>
        <a:graphic>
          <a:graphicData uri="http://schemas.openxmlformats.org/drawingml/2006/table">
            <a:tbl>
              <a:tblPr firstRow="1" bandRow="1">
                <a:tableStyleId>{5C22544A-7EE6-4342-B048-85BDC9FD1C3A}</a:tableStyleId>
              </a:tblPr>
              <a:tblGrid>
                <a:gridCol w="2844800"/>
                <a:gridCol w="2844800"/>
                <a:gridCol w="2844800"/>
              </a:tblGrid>
              <a:tr h="782955">
                <a:tc>
                  <a:txBody>
                    <a:bodyPr/>
                    <a:p>
                      <a:pPr>
                        <a:buNone/>
                      </a:pPr>
                      <a:endParaRPr lang="zh-CN" altLang="en-US" sz="4400"/>
                    </a:p>
                  </a:txBody>
                  <a:tcPr/>
                </a:tc>
                <a:tc>
                  <a:txBody>
                    <a:bodyPr/>
                    <a:p>
                      <a:pPr>
                        <a:buNone/>
                      </a:pPr>
                      <a:r>
                        <a:rPr lang="zh-CN" altLang="en-US" sz="4400">
                          <a:latin typeface="黑体" panose="02010609060101010101" pitchFamily="49" charset="-122"/>
                          <a:ea typeface="黑体" panose="02010609060101010101" pitchFamily="49" charset="-122"/>
                        </a:rPr>
                        <a:t>近处</a:t>
                      </a:r>
                      <a:endParaRPr lang="zh-CN" altLang="en-US" sz="4400">
                        <a:latin typeface="黑体" panose="02010609060101010101" pitchFamily="49" charset="-122"/>
                        <a:ea typeface="黑体" panose="02010609060101010101" pitchFamily="49" charset="-122"/>
                      </a:endParaRPr>
                    </a:p>
                  </a:txBody>
                  <a:tcPr/>
                </a:tc>
                <a:tc>
                  <a:txBody>
                    <a:bodyPr/>
                    <a:p>
                      <a:pPr>
                        <a:buNone/>
                      </a:pPr>
                      <a:r>
                        <a:rPr lang="zh-CN" altLang="en-US" sz="4400">
                          <a:latin typeface="黑体" panose="02010609060101010101" pitchFamily="49" charset="-122"/>
                          <a:ea typeface="黑体" panose="02010609060101010101" pitchFamily="49" charset="-122"/>
                        </a:rPr>
                        <a:t>远处</a:t>
                      </a:r>
                      <a:endParaRPr lang="zh-CN" altLang="en-US" sz="4400">
                        <a:latin typeface="黑体" panose="02010609060101010101" pitchFamily="49" charset="-122"/>
                        <a:ea typeface="黑体" panose="02010609060101010101" pitchFamily="49" charset="-122"/>
                      </a:endParaRPr>
                    </a:p>
                  </a:txBody>
                  <a:tcPr/>
                </a:tc>
              </a:tr>
              <a:tr h="381000">
                <a:tc>
                  <a:txBody>
                    <a:bodyPr/>
                    <a:p>
                      <a:pPr>
                        <a:buNone/>
                      </a:pPr>
                      <a:r>
                        <a:rPr lang="zh-CN" altLang="en-US" sz="4400">
                          <a:latin typeface="黑体" panose="02010609060101010101" pitchFamily="49" charset="-122"/>
                          <a:ea typeface="黑体" panose="02010609060101010101" pitchFamily="49" charset="-122"/>
                        </a:rPr>
                        <a:t>单数</a:t>
                      </a:r>
                      <a:endParaRPr lang="zh-CN" altLang="en-US" sz="4400">
                        <a:latin typeface="黑体" panose="02010609060101010101" pitchFamily="49" charset="-122"/>
                        <a:ea typeface="黑体" panose="02010609060101010101" pitchFamily="49" charset="-122"/>
                      </a:endParaRPr>
                    </a:p>
                  </a:txBody>
                  <a:tcPr/>
                </a:tc>
                <a:tc>
                  <a:txBody>
                    <a:bodyPr/>
                    <a:p>
                      <a:pPr>
                        <a:buNone/>
                      </a:pPr>
                      <a:r>
                        <a:rPr lang="en-US" altLang="zh-CN" sz="4400" i="1">
                          <a:latin typeface="Georgia" panose="02040502050405020303" pitchFamily="18" charset="0"/>
                          <a:cs typeface="Georgia" panose="02040502050405020303" pitchFamily="18" charset="0"/>
                        </a:rPr>
                        <a:t>this</a:t>
                      </a:r>
                      <a:endParaRPr lang="en-US" altLang="zh-CN" sz="4400" i="1">
                        <a:latin typeface="Georgia" panose="02040502050405020303" pitchFamily="18" charset="0"/>
                        <a:cs typeface="Georgia" panose="02040502050405020303" pitchFamily="18" charset="0"/>
                      </a:endParaRPr>
                    </a:p>
                  </a:txBody>
                  <a:tcPr/>
                </a:tc>
                <a:tc>
                  <a:txBody>
                    <a:bodyPr/>
                    <a:p>
                      <a:pPr>
                        <a:buNone/>
                      </a:pPr>
                      <a:r>
                        <a:rPr lang="en-US" altLang="zh-CN" sz="4400" i="1">
                          <a:latin typeface="Georgia" panose="02040502050405020303" pitchFamily="18" charset="0"/>
                          <a:cs typeface="Georgia" panose="02040502050405020303" pitchFamily="18" charset="0"/>
                        </a:rPr>
                        <a:t>that</a:t>
                      </a:r>
                      <a:endParaRPr lang="en-US" altLang="zh-CN" sz="4400" i="1">
                        <a:latin typeface="Georgia" panose="02040502050405020303" pitchFamily="18" charset="0"/>
                        <a:cs typeface="Georgia" panose="02040502050405020303" pitchFamily="18" charset="0"/>
                      </a:endParaRPr>
                    </a:p>
                  </a:txBody>
                  <a:tcPr/>
                </a:tc>
              </a:tr>
              <a:tr h="381000">
                <a:tc>
                  <a:txBody>
                    <a:bodyPr/>
                    <a:p>
                      <a:pPr>
                        <a:buNone/>
                      </a:pPr>
                      <a:r>
                        <a:rPr lang="zh-CN" altLang="en-US" sz="4400">
                          <a:latin typeface="黑体" panose="02010609060101010101" pitchFamily="49" charset="-122"/>
                          <a:ea typeface="黑体" panose="02010609060101010101" pitchFamily="49" charset="-122"/>
                        </a:rPr>
                        <a:t>复数</a:t>
                      </a:r>
                      <a:endParaRPr lang="zh-CN" altLang="en-US" sz="4400">
                        <a:latin typeface="黑体" panose="02010609060101010101" pitchFamily="49" charset="-122"/>
                        <a:ea typeface="黑体" panose="02010609060101010101" pitchFamily="49" charset="-122"/>
                      </a:endParaRPr>
                    </a:p>
                  </a:txBody>
                  <a:tcPr/>
                </a:tc>
                <a:tc>
                  <a:txBody>
                    <a:bodyPr/>
                    <a:p>
                      <a:pPr>
                        <a:buNone/>
                      </a:pPr>
                      <a:r>
                        <a:rPr lang="en-US" altLang="zh-CN" sz="4400" i="1">
                          <a:latin typeface="Georgia" panose="02040502050405020303" pitchFamily="18" charset="0"/>
                          <a:cs typeface="Georgia" panose="02040502050405020303" pitchFamily="18" charset="0"/>
                        </a:rPr>
                        <a:t>these</a:t>
                      </a:r>
                      <a:endParaRPr lang="en-US" altLang="zh-CN" sz="4400" i="1">
                        <a:latin typeface="Georgia" panose="02040502050405020303" pitchFamily="18" charset="0"/>
                        <a:cs typeface="Georgia" panose="02040502050405020303" pitchFamily="18" charset="0"/>
                      </a:endParaRPr>
                    </a:p>
                  </a:txBody>
                  <a:tcPr/>
                </a:tc>
                <a:tc>
                  <a:txBody>
                    <a:bodyPr/>
                    <a:p>
                      <a:pPr>
                        <a:buNone/>
                      </a:pPr>
                      <a:r>
                        <a:rPr lang="en-US" altLang="zh-CN" sz="4400" i="1">
                          <a:latin typeface="Georgia" panose="02040502050405020303" pitchFamily="18" charset="0"/>
                          <a:cs typeface="Georgia" panose="02040502050405020303" pitchFamily="18" charset="0"/>
                        </a:rPr>
                        <a:t>those</a:t>
                      </a:r>
                      <a:endParaRPr lang="en-US" altLang="zh-CN" sz="4400" i="1">
                        <a:latin typeface="Georgia" panose="02040502050405020303" pitchFamily="18" charset="0"/>
                        <a:cs typeface="Georgia" panose="02040502050405020303" pitchFamily="18" charset="0"/>
                      </a:endParaRPr>
                    </a:p>
                  </a:txBody>
                  <a:tcPr/>
                </a:tc>
              </a:tr>
            </a:tbl>
          </a:graphicData>
        </a:graphic>
      </p:graphicFrame>
      <p:sp>
        <p:nvSpPr>
          <p:cNvPr id="21" name="TextBox 20"/>
          <p:cNvSpPr txBox="1"/>
          <p:nvPr/>
        </p:nvSpPr>
        <p:spPr>
          <a:xfrm>
            <a:off x="4217670" y="635000"/>
            <a:ext cx="6100445" cy="1242060"/>
          </a:xfrm>
          <a:prstGeom prst="rect">
            <a:avLst/>
          </a:prstGeom>
          <a:noFill/>
          <a:ln w="9525">
            <a:noFill/>
          </a:ln>
        </p:spPr>
        <p:txBody>
          <a:bodyPr wrap="square">
            <a:spAutoFit/>
          </a:bodyPr>
          <a:p>
            <a:pPr>
              <a:lnSpc>
                <a:spcPct val="170000"/>
              </a:lnSpc>
            </a:pPr>
            <a:r>
              <a:rPr lang="zh-CN" altLang="en-US" sz="4400" dirty="0">
                <a:solidFill>
                  <a:srgbClr val="000000"/>
                </a:solidFill>
                <a:latin typeface="Times New Roman" panose="02020603050405020304" pitchFamily="18" charset="0"/>
                <a:ea typeface="黑体" panose="02010609060101010101" pitchFamily="49" charset="-122"/>
              </a:rPr>
              <a:t>指示代词</a:t>
            </a:r>
            <a:endParaRPr lang="zh-CN" altLang="en-US" sz="4400" dirty="0">
              <a:solidFill>
                <a:srgbClr val="000000"/>
              </a:solidFill>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8" name="TextBox 1"/>
          <p:cNvSpPr txBox="1">
            <a:spLocks noChangeArrowheads="1"/>
          </p:cNvSpPr>
          <p:nvPr/>
        </p:nvSpPr>
        <p:spPr bwMode="auto">
          <a:xfrm>
            <a:off x="1210945" y="47625"/>
            <a:ext cx="11259820" cy="3415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rPr>
              <a:t>一、单项选择。</a:t>
            </a:r>
            <a:endParaRPr kumimoji="0" lang="zh-CN" altLang="en-US" sz="240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l" defTabSz="457200" rtl="0" eaLnBrk="1" fontAlgn="base" latinLnBrk="0" hangingPunct="1">
              <a:lnSpc>
                <a:spcPct val="150000"/>
              </a:lnSpc>
              <a:spcBef>
                <a:spcPct val="0"/>
              </a:spcBef>
              <a:spcAft>
                <a:spcPct val="0"/>
              </a:spcAft>
              <a:buClrTx/>
              <a:buSzTx/>
              <a:buFontTx/>
              <a:buNone/>
              <a:defRPr/>
            </a:pPr>
            <a:r>
              <a:rPr lang="en-US" altLang="zh-CN" sz="2400" i="1"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sym typeface="+mn-ea"/>
              </a:rPr>
              <a:t>(</a:t>
            </a:r>
            <a:r>
              <a:rPr lang="zh-CN" altLang="en-US" sz="2400" i="1"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sym typeface="+mn-ea"/>
              </a:rPr>
              <a:t>　   </a:t>
            </a:r>
            <a:r>
              <a:rPr lang="en-US" altLang="zh-CN" sz="2400" i="1"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sym typeface="+mn-ea"/>
              </a:rPr>
              <a:t>)</a:t>
            </a:r>
            <a:r>
              <a:rPr kumimoji="0" lang="en-US" altLang="zh-CN" sz="2400" i="0" u="none" strike="noStrike" kern="1200" cap="none" spc="0" normalizeH="0" baseline="0" noProof="0" dirty="0" smtClean="0">
                <a:ln>
                  <a:noFill/>
                </a:ln>
                <a:solidFill>
                  <a:schemeClr val="tx1"/>
                </a:solidFill>
                <a:effectLst/>
                <a:uLnTx/>
                <a:uFillTx/>
                <a:latin typeface="Times New Roman" panose="02020603050405020304" pitchFamily="18" charset="0"/>
                <a:ea typeface="黑体" panose="02010609060101010101" pitchFamily="49" charset="-122"/>
                <a:cs typeface="+mn-cs"/>
              </a:rPr>
              <a:t>1. </a:t>
            </a:r>
            <a:r>
              <a:rPr kumimoji="0" lang="zh-CN" altLang="en-US" sz="2400" i="0" u="none" strike="noStrike" kern="1200" cap="none" spc="0" normalizeH="0" baseline="0" noProof="0" dirty="0" smtClean="0">
                <a:ln>
                  <a:noFill/>
                </a:ln>
                <a:solidFill>
                  <a:schemeClr val="tx1"/>
                </a:solidFill>
                <a:effectLst/>
                <a:uLnTx/>
                <a:uFillTx/>
                <a:latin typeface="Times New Roman" panose="02020603050405020304" pitchFamily="18" charset="0"/>
                <a:ea typeface="黑体" panose="02010609060101010101" pitchFamily="49" charset="-122"/>
                <a:cs typeface="+mn-cs"/>
              </a:rPr>
              <a:t>爸爸</a:t>
            </a:r>
            <a:r>
              <a:rPr kumimoji="0" lang="zh-CN" altLang="en-US" sz="2400" i="0" u="none" strike="noStrike" kern="12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mn-cs"/>
              </a:rPr>
              <a:t>要外出旅行，</a:t>
            </a:r>
            <a:r>
              <a:rPr kumimoji="0" lang="zh-CN" altLang="en-US" sz="2400" i="0" u="none" strike="noStrike" kern="1200" cap="none" spc="0" normalizeH="0" baseline="0" noProof="0" dirty="0" smtClean="0">
                <a:ln>
                  <a:noFill/>
                </a:ln>
                <a:solidFill>
                  <a:schemeClr val="tx1"/>
                </a:solidFill>
                <a:effectLst/>
                <a:uLnTx/>
                <a:uFillTx/>
                <a:latin typeface="Times New Roman" panose="02020603050405020304" pitchFamily="18" charset="0"/>
                <a:ea typeface="黑体" panose="02010609060101010101" pitchFamily="49" charset="-122"/>
                <a:cs typeface="+mn-cs"/>
              </a:rPr>
              <a:t>你想</a:t>
            </a:r>
            <a:r>
              <a:rPr kumimoji="0" lang="zh-CN" altLang="en-US" sz="2400" i="0" u="none" strike="noStrike" kern="12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mn-cs"/>
              </a:rPr>
              <a:t>问爸爸需要一些什么，你</a:t>
            </a:r>
            <a:r>
              <a:rPr kumimoji="0" lang="zh-CN" altLang="en-US" sz="2400" i="0" u="none" strike="noStrike" kern="1200" cap="none" spc="0" normalizeH="0" baseline="0" noProof="0" dirty="0" smtClean="0">
                <a:ln>
                  <a:noFill/>
                </a:ln>
                <a:solidFill>
                  <a:schemeClr val="tx1"/>
                </a:solidFill>
                <a:effectLst/>
                <a:uLnTx/>
                <a:uFillTx/>
                <a:latin typeface="Times New Roman" panose="02020603050405020304" pitchFamily="18" charset="0"/>
                <a:ea typeface="黑体" panose="02010609060101010101" pitchFamily="49" charset="-122"/>
                <a:cs typeface="+mn-cs"/>
              </a:rPr>
              <a:t>可以</a:t>
            </a:r>
            <a:r>
              <a:rPr kumimoji="0" lang="zh-CN" altLang="en-US" sz="2400" i="0" u="none" strike="noStrike" kern="12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mn-cs"/>
              </a:rPr>
              <a:t>这么说</a:t>
            </a:r>
            <a:r>
              <a:rPr kumimoji="0" lang="zh-CN" altLang="en-US" sz="2400" i="0" u="none" strike="noStrike" kern="1200" cap="none" spc="0" normalizeH="0" baseline="0" noProof="0" dirty="0" smtClean="0">
                <a:ln>
                  <a:noFill/>
                </a:ln>
                <a:solidFill>
                  <a:schemeClr val="tx1"/>
                </a:solidFill>
                <a:effectLst/>
                <a:uLnTx/>
                <a:uFillTx/>
                <a:latin typeface="Times New Roman" panose="02020603050405020304" pitchFamily="18" charset="0"/>
                <a:ea typeface="黑体" panose="02010609060101010101" pitchFamily="49" charset="-122"/>
                <a:cs typeface="+mn-cs"/>
              </a:rPr>
              <a:t>：</a:t>
            </a:r>
            <a:r>
              <a:rPr kumimoji="0" lang="en-US" altLang="zh-CN" sz="2400" i="0" u="none" strike="noStrike" kern="1200" cap="none" spc="0" normalizeH="0" baseline="0" noProof="0" dirty="0" smtClean="0">
                <a:ln>
                  <a:noFill/>
                </a:ln>
                <a:solidFill>
                  <a:schemeClr val="tx1"/>
                </a:solidFill>
                <a:effectLst/>
                <a:uLnTx/>
                <a:uFillTx/>
                <a:latin typeface="Times New Roman" panose="02020603050405020304" pitchFamily="18" charset="0"/>
                <a:ea typeface="黑体" panose="02010609060101010101" pitchFamily="49" charset="-122"/>
                <a:cs typeface="+mn-cs"/>
              </a:rPr>
              <a:t>_______</a:t>
            </a:r>
            <a:endParaRPr kumimoji="0" lang="zh-CN" altLang="en-US" sz="2400" i="0" u="none" strike="noStrike" kern="12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mn-cs"/>
            </a:endParaRPr>
          </a:p>
          <a:p>
            <a:pPr marL="0" marR="0" lvl="0" indent="355600" algn="l" defTabSz="457200" rtl="0" eaLnBrk="1" fontAlgn="base" latinLnBrk="0" hangingPunct="1">
              <a:lnSpc>
                <a:spcPct val="150000"/>
              </a:lnSpc>
              <a:spcBef>
                <a:spcPct val="0"/>
              </a:spcBef>
              <a:spcAft>
                <a:spcPct val="0"/>
              </a:spcAft>
              <a:buClrTx/>
              <a:buSzTx/>
              <a:buFontTx/>
              <a:buNone/>
              <a:defRPr/>
            </a:pPr>
            <a:r>
              <a:rPr kumimoji="0" lang="en-US" altLang="zh-CN" sz="2400" i="1" u="none" strike="noStrike" kern="1200" cap="none" spc="0" normalizeH="0" baseline="0" noProof="0" dirty="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A. How do you </a:t>
            </a:r>
            <a:r>
              <a:rPr kumimoji="0" lang="en-US" altLang="zh-CN" sz="2400" i="1" u="none" strike="noStrike" kern="1200" cap="none" spc="0" normalizeH="0" baseline="0" noProof="0" dirty="0" smtClean="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do?         B. </a:t>
            </a:r>
            <a:r>
              <a:rPr kumimoji="0" lang="en-US" altLang="zh-CN" sz="2400" i="1" u="none" strike="noStrike" kern="1200" cap="none" spc="0" normalizeH="0" baseline="0" noProof="0" dirty="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What are </a:t>
            </a:r>
            <a:r>
              <a:rPr kumimoji="0" lang="en-US" altLang="zh-CN" sz="2400" i="1" u="none" strike="noStrike" kern="1200" cap="none" spc="0" normalizeH="0" baseline="0" noProof="0" dirty="0" smtClean="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these?</a:t>
            </a:r>
            <a:endParaRPr kumimoji="0" lang="zh-CN" altLang="en-US" sz="2400" i="1" u="none" strike="noStrike" kern="1200" cap="none" spc="0" normalizeH="0" baseline="0" noProof="0" dirty="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endParaRPr>
          </a:p>
          <a:p>
            <a:pPr marL="0" marR="0" lvl="0" indent="355600" algn="l" defTabSz="457200" rtl="0" eaLnBrk="1" fontAlgn="base" latinLnBrk="0" hangingPunct="1">
              <a:lnSpc>
                <a:spcPct val="150000"/>
              </a:lnSpc>
              <a:spcBef>
                <a:spcPct val="0"/>
              </a:spcBef>
              <a:spcAft>
                <a:spcPct val="0"/>
              </a:spcAft>
              <a:buClrTx/>
              <a:buSzTx/>
              <a:buFontTx/>
              <a:buNone/>
              <a:defRPr/>
            </a:pPr>
            <a:r>
              <a:rPr kumimoji="0" lang="en-US" altLang="zh-CN" sz="2400" i="1" u="none" strike="noStrike" kern="1200" cap="none" spc="0" normalizeH="0" baseline="0" noProof="0" dirty="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C. What do you need for </a:t>
            </a:r>
            <a:r>
              <a:rPr kumimoji="0" lang="en-US" altLang="zh-CN" sz="2400" i="1" u="none" strike="noStrike" kern="1200" cap="none" spc="0" normalizeH="0" baseline="0" noProof="0" dirty="0" smtClean="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the trip?</a:t>
            </a:r>
            <a:endParaRPr kumimoji="0" lang="en-US" altLang="zh-CN" sz="2400" i="1" u="none" strike="noStrike" kern="1200" cap="none" spc="0" normalizeH="0" baseline="0" noProof="0" dirty="0" smtClean="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endParaRPr>
          </a:p>
          <a:p>
            <a:pPr marL="0" marR="0" lvl="0" indent="0" algn="l" defTabSz="457200" rtl="0" eaLnBrk="1" fontAlgn="base" latinLnBrk="0" hangingPunct="1">
              <a:lnSpc>
                <a:spcPct val="150000"/>
              </a:lnSpc>
              <a:spcBef>
                <a:spcPct val="0"/>
              </a:spcBef>
              <a:spcAft>
                <a:spcPct val="0"/>
              </a:spcAft>
              <a:buClrTx/>
              <a:buSzTx/>
              <a:buFontTx/>
              <a:buNone/>
              <a:defRPr/>
            </a:pPr>
            <a:r>
              <a:rPr lang="en-US" altLang="zh-CN" sz="2400" i="1"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sym typeface="+mn-ea"/>
              </a:rPr>
              <a:t>(</a:t>
            </a:r>
            <a:r>
              <a:rPr lang="zh-CN" altLang="en-US" sz="2400" i="1"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sym typeface="+mn-ea"/>
              </a:rPr>
              <a:t>　   </a:t>
            </a:r>
            <a:r>
              <a:rPr lang="en-US" altLang="zh-CN" sz="2400" i="1"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sym typeface="+mn-ea"/>
              </a:rPr>
              <a:t>)</a:t>
            </a:r>
            <a:r>
              <a:rPr kumimoji="0" lang="en-US" altLang="zh-CN" sz="2400" i="1" u="none" strike="noStrike" kern="1200" cap="none" spc="0" normalizeH="0" baseline="0" noProof="0" dirty="0" smtClean="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2. </a:t>
            </a:r>
            <a:r>
              <a:rPr kumimoji="0" lang="en-US" altLang="zh-CN" sz="2400" i="1" u="none" strike="noStrike" kern="1200" cap="none" spc="0" normalizeH="0" baseline="0" noProof="0" dirty="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This sweater is too old. </a:t>
            </a:r>
            <a:r>
              <a:rPr kumimoji="0" lang="en-US" altLang="zh-CN" sz="2400" i="1" u="none" strike="noStrike" kern="1200" cap="none" spc="0" normalizeH="0" baseline="0" noProof="0" dirty="0" smtClean="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I need ______ </a:t>
            </a:r>
            <a:r>
              <a:rPr kumimoji="0" lang="en-US" altLang="zh-CN" sz="2400" i="1" u="none" strike="noStrike" kern="1200" cap="none" spc="0" normalizeH="0" baseline="0" noProof="0" dirty="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a new one.</a:t>
            </a:r>
            <a:endParaRPr kumimoji="0" lang="en-US" altLang="zh-CN" sz="2400" i="1" u="none" strike="noStrike" kern="1200" cap="none" spc="0" normalizeH="0" baseline="0" noProof="0" dirty="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endParaRPr>
          </a:p>
          <a:p>
            <a:pPr marL="0" marR="0" lvl="0" indent="273050" algn="l" defTabSz="457200" rtl="0" eaLnBrk="1" fontAlgn="base" latinLnBrk="0" hangingPunct="1">
              <a:lnSpc>
                <a:spcPct val="150000"/>
              </a:lnSpc>
              <a:spcBef>
                <a:spcPct val="0"/>
              </a:spcBef>
              <a:spcAft>
                <a:spcPct val="0"/>
              </a:spcAft>
              <a:buClrTx/>
              <a:buSzTx/>
              <a:buFontTx/>
              <a:buNone/>
              <a:defRPr/>
            </a:pPr>
            <a:r>
              <a:rPr kumimoji="0" lang="en-US" altLang="zh-CN" sz="2400" i="1" u="none" strike="noStrike" kern="1200" cap="none" spc="0" normalizeH="0" baseline="0" noProof="0" dirty="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A. buying </a:t>
            </a:r>
            <a:r>
              <a:rPr kumimoji="0" lang="en-US" altLang="zh-CN" sz="2400" i="1" u="none" strike="noStrike" kern="1200" cap="none" spc="0" normalizeH="0" baseline="0" noProof="0" dirty="0" smtClean="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    B</a:t>
            </a:r>
            <a:r>
              <a:rPr kumimoji="0" lang="en-US" altLang="zh-CN" sz="2400" i="1" u="none" strike="noStrike" kern="1200" cap="none" spc="0" normalizeH="0" baseline="0" noProof="0" dirty="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 </a:t>
            </a:r>
            <a:r>
              <a:rPr kumimoji="0" lang="en-US" altLang="zh-CN" sz="2400" i="1" u="none" strike="noStrike" kern="1200" cap="none" spc="0" normalizeH="0" baseline="0" noProof="0" dirty="0" smtClean="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bought     C</a:t>
            </a:r>
            <a:r>
              <a:rPr kumimoji="0" lang="en-US" altLang="zh-CN" sz="2400" i="1" u="none" strike="noStrike" kern="1200" cap="none" spc="0" normalizeH="0" baseline="0" noProof="0" dirty="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 to buy</a:t>
            </a:r>
            <a:endParaRPr kumimoji="0" lang="en-US" altLang="zh-CN" sz="2400" i="1" u="none" strike="noStrike" kern="1200" cap="none" spc="0" normalizeH="0" baseline="0" noProof="0" dirty="0" smtClean="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endParaRPr>
          </a:p>
        </p:txBody>
      </p:sp>
      <p:sp>
        <p:nvSpPr>
          <p:cNvPr id="25" name="TextBox 2"/>
          <p:cNvSpPr txBox="1"/>
          <p:nvPr/>
        </p:nvSpPr>
        <p:spPr>
          <a:xfrm>
            <a:off x="1455738" y="2433638"/>
            <a:ext cx="533400" cy="460375"/>
          </a:xfrm>
          <a:prstGeom prst="rect">
            <a:avLst/>
          </a:prstGeom>
          <a:noFill/>
          <a:ln w="9525">
            <a:noFill/>
          </a:ln>
        </p:spPr>
        <p:txBody>
          <a:bodyPr>
            <a:spAutoFit/>
          </a:bodyPr>
          <a:p>
            <a:r>
              <a:rPr lang="en-US" altLang="zh-CN" sz="2400" b="1" dirty="0">
                <a:solidFill>
                  <a:srgbClr val="FF0000"/>
                </a:solidFill>
                <a:latin typeface="Times New Roman" panose="02020603050405020304" pitchFamily="18" charset="0"/>
                <a:cs typeface="Times New Roman" panose="02020603050405020304" pitchFamily="18" charset="0"/>
              </a:rPr>
              <a:t>C</a:t>
            </a:r>
            <a:endParaRPr lang="zh-CN" altLang="en-US" sz="2400" b="1" dirty="0">
              <a:solidFill>
                <a:srgbClr val="FF0000"/>
              </a:solidFill>
              <a:latin typeface="Times New Roman" panose="02020603050405020304" pitchFamily="18" charset="0"/>
              <a:ea typeface="Times New Roman" panose="02020603050405020304" pitchFamily="18" charset="0"/>
            </a:endParaRPr>
          </a:p>
        </p:txBody>
      </p:sp>
      <p:sp>
        <p:nvSpPr>
          <p:cNvPr id="19" name="TextBox 2"/>
          <p:cNvSpPr txBox="1"/>
          <p:nvPr/>
        </p:nvSpPr>
        <p:spPr>
          <a:xfrm>
            <a:off x="1455738" y="749300"/>
            <a:ext cx="525463" cy="460375"/>
          </a:xfrm>
          <a:prstGeom prst="rect">
            <a:avLst/>
          </a:prstGeom>
          <a:noFill/>
          <a:ln w="9525">
            <a:noFill/>
          </a:ln>
        </p:spPr>
        <p:txBody>
          <a:bodyPr>
            <a:spAutoFit/>
          </a:bodyPr>
          <a:p>
            <a:r>
              <a:rPr lang="en-US" altLang="zh-CN" sz="2400" b="1" dirty="0">
                <a:solidFill>
                  <a:srgbClr val="FF0000"/>
                </a:solidFill>
                <a:latin typeface="Times New Roman" panose="02020603050405020304" pitchFamily="18" charset="0"/>
                <a:cs typeface="Times New Roman" panose="02020603050405020304" pitchFamily="18" charset="0"/>
              </a:rPr>
              <a:t>C</a:t>
            </a:r>
            <a:endParaRPr lang="zh-CN" altLang="en-US" sz="2400" b="1" dirty="0">
              <a:solidFill>
                <a:srgbClr val="FF0000"/>
              </a:solidFill>
              <a:latin typeface="Times New Roman" panose="02020603050405020304" pitchFamily="18" charset="0"/>
              <a:ea typeface="Times New Roman" panose="02020603050405020304" pitchFamily="18" charset="0"/>
            </a:endParaRPr>
          </a:p>
        </p:txBody>
      </p:sp>
      <p:sp>
        <p:nvSpPr>
          <p:cNvPr id="14" name="椭圆 13"/>
          <p:cNvSpPr/>
          <p:nvPr/>
        </p:nvSpPr>
        <p:spPr>
          <a:xfrm>
            <a:off x="3752850" y="729615"/>
            <a:ext cx="804545" cy="4800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椭圆 1"/>
          <p:cNvSpPr/>
          <p:nvPr/>
        </p:nvSpPr>
        <p:spPr>
          <a:xfrm>
            <a:off x="6189980" y="729615"/>
            <a:ext cx="714375" cy="4800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椭圆 2"/>
          <p:cNvSpPr/>
          <p:nvPr/>
        </p:nvSpPr>
        <p:spPr>
          <a:xfrm>
            <a:off x="5707380" y="2414270"/>
            <a:ext cx="1007110" cy="4800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TextBox 1"/>
          <p:cNvSpPr txBox="1">
            <a:spLocks noChangeArrowheads="1"/>
          </p:cNvSpPr>
          <p:nvPr/>
        </p:nvSpPr>
        <p:spPr bwMode="auto">
          <a:xfrm>
            <a:off x="1210628" y="3268345"/>
            <a:ext cx="6065838" cy="2861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457200" rtl="0" eaLnBrk="1" fontAlgn="base" latinLnBrk="0" hangingPunct="1">
              <a:lnSpc>
                <a:spcPct val="150000"/>
              </a:lnSpc>
              <a:spcBef>
                <a:spcPct val="0"/>
              </a:spcBef>
              <a:spcAft>
                <a:spcPct val="0"/>
              </a:spcAft>
              <a:buClrTx/>
              <a:buSzTx/>
              <a:buFontTx/>
              <a:buNone/>
              <a:defRPr/>
            </a:pPr>
            <a:r>
              <a:rPr lang="en-US" altLang="zh-CN" sz="2400" i="1"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sym typeface="+mn-ea"/>
              </a:rPr>
              <a:t>(</a:t>
            </a:r>
            <a:r>
              <a:rPr lang="zh-CN" altLang="en-US" sz="2400" i="1"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sym typeface="+mn-ea"/>
              </a:rPr>
              <a:t>　   </a:t>
            </a:r>
            <a:r>
              <a:rPr lang="en-US" altLang="zh-CN" sz="2400" i="1"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sym typeface="+mn-ea"/>
              </a:rPr>
              <a:t>)</a:t>
            </a:r>
            <a:r>
              <a:rPr kumimoji="0" lang="en-US" altLang="zh-CN" sz="2400" i="1" u="none" strike="noStrike" kern="1200" cap="none" spc="0" normalizeH="0" baseline="0" noProof="0" dirty="0" smtClean="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3. I _____ need </a:t>
            </a:r>
            <a:r>
              <a:rPr kumimoji="0" lang="en-US" altLang="zh-CN" sz="2400" i="1" u="none" strike="noStrike" kern="1200" cap="none" spc="0" normalizeH="0" baseline="0" noProof="0" dirty="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a camera.</a:t>
            </a:r>
            <a:endParaRPr kumimoji="0" lang="en-US" altLang="zh-CN" sz="2400" i="1" u="none" strike="noStrike" kern="1200" cap="none" spc="0" normalizeH="0" baseline="0" noProof="0" dirty="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endParaRPr>
          </a:p>
          <a:p>
            <a:pPr marL="0" marR="0" lvl="0" indent="355600" algn="l" defTabSz="457200" rtl="0" eaLnBrk="1" fontAlgn="base" latinLnBrk="0" hangingPunct="1">
              <a:lnSpc>
                <a:spcPct val="150000"/>
              </a:lnSpc>
              <a:spcBef>
                <a:spcPct val="0"/>
              </a:spcBef>
              <a:spcAft>
                <a:spcPct val="0"/>
              </a:spcAft>
              <a:buClrTx/>
              <a:buSzTx/>
              <a:buFontTx/>
              <a:buNone/>
              <a:defRPr/>
            </a:pPr>
            <a:r>
              <a:rPr kumimoji="0" lang="en-US" altLang="zh-CN" sz="2400" i="1" u="none" strike="noStrike" kern="1200" cap="none" spc="0" normalizeH="0" baseline="0" noProof="0" dirty="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A. aren’t </a:t>
            </a:r>
            <a:r>
              <a:rPr kumimoji="0" lang="en-US" altLang="zh-CN" sz="2400" i="1" u="none" strike="noStrike" kern="1200" cap="none" spc="0" normalizeH="0" baseline="0" noProof="0" dirty="0" smtClean="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         B</a:t>
            </a:r>
            <a:r>
              <a:rPr kumimoji="0" lang="en-US" altLang="zh-CN" sz="2400" i="1" u="none" strike="noStrike" kern="1200" cap="none" spc="0" normalizeH="0" baseline="0" noProof="0" dirty="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 </a:t>
            </a:r>
            <a:r>
              <a:rPr kumimoji="0" lang="en-US" altLang="zh-CN" sz="2400" i="1" u="none" strike="noStrike" kern="1200" cap="none" spc="0" normalizeH="0" baseline="0" noProof="0" dirty="0" smtClean="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don’t      C</a:t>
            </a:r>
            <a:r>
              <a:rPr kumimoji="0" lang="en-US" altLang="zh-CN" sz="2400" i="1" u="none" strike="noStrike" kern="1200" cap="none" spc="0" normalizeH="0" baseline="0" noProof="0" dirty="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 </a:t>
            </a:r>
            <a:r>
              <a:rPr kumimoji="0" lang="en-US" altLang="zh-CN" sz="2400" i="1" u="none" strike="noStrike" kern="1200" cap="none" spc="0" normalizeH="0" baseline="0" noProof="0" dirty="0" smtClean="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doesn’t</a:t>
            </a:r>
            <a:endParaRPr kumimoji="0" lang="en-US" altLang="zh-CN" sz="2400" i="1" u="none" strike="noStrike" kern="1200" cap="none" spc="0" normalizeH="0" baseline="0" noProof="0" dirty="0" smtClean="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endParaRPr>
          </a:p>
          <a:p>
            <a:pPr marL="0" marR="0" lvl="0" indent="0" algn="l" defTabSz="457200" rtl="0" eaLnBrk="1" fontAlgn="base" latinLnBrk="0" hangingPunct="1">
              <a:lnSpc>
                <a:spcPct val="150000"/>
              </a:lnSpc>
              <a:spcBef>
                <a:spcPct val="0"/>
              </a:spcBef>
              <a:spcAft>
                <a:spcPct val="0"/>
              </a:spcAft>
              <a:buClrTx/>
              <a:buSzTx/>
              <a:buFontTx/>
              <a:buNone/>
              <a:defRPr/>
            </a:pPr>
            <a:r>
              <a:rPr lang="en-US" altLang="zh-CN" sz="2400" i="1"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sym typeface="+mn-ea"/>
              </a:rPr>
              <a:t>(</a:t>
            </a:r>
            <a:r>
              <a:rPr lang="zh-CN" altLang="en-US" sz="2400" i="1"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sym typeface="+mn-ea"/>
              </a:rPr>
              <a:t>　   </a:t>
            </a:r>
            <a:r>
              <a:rPr lang="en-US" altLang="zh-CN" sz="2400" i="1"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sym typeface="+mn-ea"/>
              </a:rPr>
              <a:t>)</a:t>
            </a:r>
            <a:r>
              <a:rPr kumimoji="0" lang="en-US" altLang="zh-CN" sz="2400" i="1" u="none" strike="noStrike" kern="1200" cap="none" spc="0" normalizeH="0" baseline="0" noProof="0" dirty="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4</a:t>
            </a:r>
            <a:r>
              <a:rPr kumimoji="0" lang="en-US" altLang="zh-CN" sz="2400" i="1" u="none" strike="noStrike" kern="1200" cap="none" spc="0" normalizeH="0" baseline="0" noProof="0" dirty="0" smtClean="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 </a:t>
            </a:r>
            <a:r>
              <a:rPr kumimoji="0" lang="en-US" altLang="zh-CN" sz="2400" i="1" u="none" strike="noStrike" kern="1200" cap="none" spc="0" normalizeH="0" baseline="0" noProof="0" dirty="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I </a:t>
            </a:r>
            <a:r>
              <a:rPr kumimoji="0" lang="en-US" altLang="zh-CN" sz="2400" i="1" u="none" strike="noStrike" kern="1200" cap="none" spc="0" normalizeH="0" baseline="0" noProof="0" dirty="0" smtClean="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like ____ </a:t>
            </a:r>
            <a:r>
              <a:rPr kumimoji="0" lang="en-US" altLang="zh-CN" sz="2400" i="1" u="none" strike="noStrike" kern="1200" cap="none" spc="0" normalizeH="0" baseline="0" noProof="0" dirty="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new shorts.</a:t>
            </a:r>
            <a:endParaRPr kumimoji="0" lang="en-US" altLang="zh-CN" sz="2400" i="1" u="none" strike="noStrike" kern="1200" cap="none" spc="0" normalizeH="0" baseline="0" noProof="0" dirty="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endParaRPr>
          </a:p>
          <a:p>
            <a:pPr marL="0" marR="0" lvl="0" indent="273050" algn="l" defTabSz="457200" rtl="0" eaLnBrk="1" fontAlgn="base" latinLnBrk="0" hangingPunct="1">
              <a:lnSpc>
                <a:spcPct val="150000"/>
              </a:lnSpc>
              <a:spcBef>
                <a:spcPct val="0"/>
              </a:spcBef>
              <a:spcAft>
                <a:spcPct val="0"/>
              </a:spcAft>
              <a:buClrTx/>
              <a:buSzTx/>
              <a:buFontTx/>
              <a:buNone/>
              <a:defRPr/>
            </a:pPr>
            <a:r>
              <a:rPr kumimoji="0" lang="en-US" altLang="zh-CN" sz="2400" i="1" u="none" strike="noStrike" kern="1200" cap="none" spc="0" normalizeH="0" baseline="0" noProof="0" dirty="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A. this </a:t>
            </a:r>
            <a:r>
              <a:rPr kumimoji="0" lang="en-US" altLang="zh-CN" sz="2400" i="1" u="none" strike="noStrike" kern="1200" cap="none" spc="0" normalizeH="0" baseline="0" noProof="0" dirty="0" smtClean="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              B</a:t>
            </a:r>
            <a:r>
              <a:rPr kumimoji="0" lang="en-US" altLang="zh-CN" sz="2400" i="1" u="none" strike="noStrike" kern="1200" cap="none" spc="0" normalizeH="0" baseline="0" noProof="0" dirty="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 a </a:t>
            </a:r>
            <a:r>
              <a:rPr kumimoji="0" lang="en-US" altLang="zh-CN" sz="2400" i="1" u="none" strike="noStrike" kern="1200" cap="none" spc="0" normalizeH="0" baseline="0" noProof="0" dirty="0" smtClean="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            C</a:t>
            </a:r>
            <a:r>
              <a:rPr kumimoji="0" lang="en-US" altLang="zh-CN" sz="2400" i="1" u="none" strike="noStrike" kern="1200" cap="none" spc="0" normalizeH="0" baseline="0" noProof="0" dirty="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 these</a:t>
            </a:r>
            <a:endParaRPr kumimoji="0" lang="en-US" altLang="zh-CN" sz="2400" i="1" u="none" strike="noStrike" kern="1200" cap="none" spc="0" normalizeH="0" baseline="0" noProof="0" dirty="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endParaRPr>
          </a:p>
          <a:p>
            <a:pPr marL="0" marR="0" lvl="0" indent="0" algn="l" defTabSz="457200" rtl="0" eaLnBrk="1" fontAlgn="base" latinLnBrk="0" hangingPunct="1">
              <a:lnSpc>
                <a:spcPct val="150000"/>
              </a:lnSpc>
              <a:spcBef>
                <a:spcPct val="0"/>
              </a:spcBef>
              <a:spcAft>
                <a:spcPct val="0"/>
              </a:spcAft>
              <a:buClrTx/>
              <a:buSzTx/>
              <a:buFontTx/>
              <a:buNone/>
              <a:defRPr/>
            </a:pPr>
            <a:endParaRPr kumimoji="0" lang="en-US" altLang="zh-CN" sz="2400" i="1" u="none" strike="noStrike" kern="1200" cap="none" spc="0" normalizeH="0" baseline="0" noProof="0" dirty="0" smtClean="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endParaRPr>
          </a:p>
        </p:txBody>
      </p:sp>
      <p:sp>
        <p:nvSpPr>
          <p:cNvPr id="5" name="TextBox 2"/>
          <p:cNvSpPr txBox="1"/>
          <p:nvPr/>
        </p:nvSpPr>
        <p:spPr>
          <a:xfrm>
            <a:off x="1455738" y="3462338"/>
            <a:ext cx="533400" cy="460375"/>
          </a:xfrm>
          <a:prstGeom prst="rect">
            <a:avLst/>
          </a:prstGeom>
          <a:noFill/>
          <a:ln w="9525">
            <a:noFill/>
          </a:ln>
        </p:spPr>
        <p:txBody>
          <a:bodyPr>
            <a:spAutoFit/>
          </a:bodyPr>
          <a:p>
            <a:r>
              <a:rPr lang="en-US" altLang="zh-CN" sz="2400" b="1" dirty="0">
                <a:solidFill>
                  <a:srgbClr val="FF0000"/>
                </a:solidFill>
                <a:latin typeface="Times New Roman" panose="02020603050405020304" pitchFamily="18" charset="0"/>
                <a:cs typeface="Times New Roman" panose="02020603050405020304" pitchFamily="18" charset="0"/>
              </a:rPr>
              <a:t>B</a:t>
            </a:r>
            <a:endParaRPr lang="zh-CN" altLang="en-US" sz="2400" b="1" dirty="0">
              <a:solidFill>
                <a:srgbClr val="FF0000"/>
              </a:solidFill>
              <a:latin typeface="Times New Roman" panose="02020603050405020304" pitchFamily="18" charset="0"/>
              <a:ea typeface="Times New Roman" panose="02020603050405020304" pitchFamily="18" charset="0"/>
            </a:endParaRPr>
          </a:p>
        </p:txBody>
      </p:sp>
      <p:sp>
        <p:nvSpPr>
          <p:cNvPr id="6" name="TextBox 2"/>
          <p:cNvSpPr txBox="1"/>
          <p:nvPr/>
        </p:nvSpPr>
        <p:spPr>
          <a:xfrm>
            <a:off x="1463358" y="4577398"/>
            <a:ext cx="525463" cy="460375"/>
          </a:xfrm>
          <a:prstGeom prst="rect">
            <a:avLst/>
          </a:prstGeom>
          <a:noFill/>
          <a:ln w="9525">
            <a:noFill/>
          </a:ln>
        </p:spPr>
        <p:txBody>
          <a:bodyPr>
            <a:spAutoFit/>
          </a:bodyPr>
          <a:p>
            <a:r>
              <a:rPr lang="en-US" altLang="zh-CN" sz="2400" b="1" dirty="0">
                <a:solidFill>
                  <a:srgbClr val="FF0000"/>
                </a:solidFill>
                <a:latin typeface="Times New Roman" panose="02020603050405020304" pitchFamily="18" charset="0"/>
                <a:cs typeface="Times New Roman" panose="02020603050405020304" pitchFamily="18" charset="0"/>
              </a:rPr>
              <a:t>C</a:t>
            </a:r>
            <a:endParaRPr lang="zh-CN" altLang="en-US" sz="2400" b="1" dirty="0">
              <a:solidFill>
                <a:srgbClr val="FF0000"/>
              </a:solidFill>
              <a:latin typeface="Times New Roman" panose="02020603050405020304" pitchFamily="18" charset="0"/>
              <a:ea typeface="Times New Roman" panose="02020603050405020304" pitchFamily="18" charset="0"/>
            </a:endParaRPr>
          </a:p>
        </p:txBody>
      </p:sp>
      <p:sp>
        <p:nvSpPr>
          <p:cNvPr id="7" name="椭圆 6"/>
          <p:cNvSpPr/>
          <p:nvPr/>
        </p:nvSpPr>
        <p:spPr>
          <a:xfrm>
            <a:off x="2271395" y="3442970"/>
            <a:ext cx="2136775" cy="4800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椭圆 7"/>
          <p:cNvSpPr/>
          <p:nvPr/>
        </p:nvSpPr>
        <p:spPr>
          <a:xfrm>
            <a:off x="4557395" y="4558030"/>
            <a:ext cx="981075" cy="4800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ppt_x"/>
                                          </p:val>
                                        </p:tav>
                                        <p:tav tm="100000">
                                          <p:val>
                                            <p:strVal val="#ppt_x"/>
                                          </p:val>
                                        </p:tav>
                                      </p:tavLst>
                                    </p:anim>
                                    <p:anim calcmode="lin" valueType="num">
                                      <p:cBhvr additive="base">
                                        <p:cTn id="14" dur="500" fill="hold"/>
                                        <p:tgtEl>
                                          <p:spTgt spid="1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ppt_x"/>
                                          </p:val>
                                        </p:tav>
                                        <p:tav tm="100000">
                                          <p:val>
                                            <p:strVal val="#ppt_x"/>
                                          </p:val>
                                        </p:tav>
                                      </p:tavLst>
                                    </p:anim>
                                    <p:anim calcmode="lin" valueType="num">
                                      <p:cBhvr additive="base">
                                        <p:cTn id="1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ppt_x"/>
                                          </p:val>
                                        </p:tav>
                                        <p:tav tm="100000">
                                          <p:val>
                                            <p:strVal val="#ppt_x"/>
                                          </p:val>
                                        </p:tav>
                                      </p:tavLst>
                                    </p:anim>
                                    <p:anim calcmode="lin" valueType="num">
                                      <p:cBhvr additive="base">
                                        <p:cTn id="4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500" fill="hold"/>
                                        <p:tgtEl>
                                          <p:spTgt spid="6"/>
                                        </p:tgtEl>
                                        <p:attrNameLst>
                                          <p:attrName>ppt_x</p:attrName>
                                        </p:attrNameLst>
                                      </p:cBhvr>
                                      <p:tavLst>
                                        <p:tav tm="0">
                                          <p:val>
                                            <p:strVal val="#ppt_x"/>
                                          </p:val>
                                        </p:tav>
                                        <p:tav tm="100000">
                                          <p:val>
                                            <p:strVal val="#ppt_x"/>
                                          </p:val>
                                        </p:tav>
                                      </p:tavLst>
                                    </p:anim>
                                    <p:anim calcmode="lin" valueType="num">
                                      <p:cBhvr additive="base">
                                        <p:cTn id="4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additive="base">
                                        <p:cTn id="53" dur="500" fill="hold"/>
                                        <p:tgtEl>
                                          <p:spTgt spid="8"/>
                                        </p:tgtEl>
                                        <p:attrNameLst>
                                          <p:attrName>ppt_x</p:attrName>
                                        </p:attrNameLst>
                                      </p:cBhvr>
                                      <p:tavLst>
                                        <p:tav tm="0">
                                          <p:val>
                                            <p:strVal val="#ppt_x"/>
                                          </p:val>
                                        </p:tav>
                                        <p:tav tm="100000">
                                          <p:val>
                                            <p:strVal val="#ppt_x"/>
                                          </p:val>
                                        </p:tav>
                                      </p:tavLst>
                                    </p:anim>
                                    <p:anim calcmode="lin" valueType="num">
                                      <p:cBhvr additive="base">
                                        <p:cTn id="5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19" grpId="0"/>
      <p:bldP spid="5" grpId="0"/>
      <p:bldP spid="6" grpId="0"/>
      <p:bldP spid="14" grpId="0" bldLvl="0" animBg="1"/>
      <p:bldP spid="2" grpId="0" bldLvl="0" animBg="1"/>
      <p:bldP spid="3" grpId="0" bldLvl="0" animBg="1"/>
      <p:bldP spid="7" grpId="0" bldLvl="0" animBg="1"/>
      <p:bldP spid="8"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176" name="Picture 12" descr="C:\Users\Administrator\Desktop\枫叶副本.gif"/>
          <p:cNvPicPr>
            <a:picLocks noChangeAspect="1"/>
          </p:cNvPicPr>
          <p:nvPr/>
        </p:nvPicPr>
        <p:blipFill>
          <a:blip r:embed="rId1"/>
          <a:stretch>
            <a:fillRect/>
          </a:stretch>
        </p:blipFill>
        <p:spPr>
          <a:xfrm>
            <a:off x="10250806" y="6257925"/>
            <a:ext cx="439737" cy="420688"/>
          </a:xfrm>
          <a:prstGeom prst="rect">
            <a:avLst/>
          </a:prstGeom>
          <a:noFill/>
          <a:ln w="9525">
            <a:noFill/>
          </a:ln>
        </p:spPr>
      </p:pic>
      <p:sp>
        <p:nvSpPr>
          <p:cNvPr id="8202" name="TextBox 1"/>
          <p:cNvSpPr txBox="1">
            <a:spLocks noChangeArrowheads="1"/>
          </p:cNvSpPr>
          <p:nvPr/>
        </p:nvSpPr>
        <p:spPr bwMode="auto">
          <a:xfrm>
            <a:off x="1390650" y="1962785"/>
            <a:ext cx="6323013" cy="230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400" b="0" i="1" u="none" strike="noStrike" kern="1200" cap="none" spc="0" normalizeH="0" baseline="0"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rPr>
              <a:t>(</a:t>
            </a:r>
            <a:r>
              <a:rPr kumimoji="0" lang="zh-CN" altLang="en-US" sz="2400" b="0" i="1" u="none" strike="noStrike" kern="1200" cap="none" spc="0" normalizeH="0" baseline="0"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rPr>
              <a:t>　  </a:t>
            </a:r>
            <a:r>
              <a:rPr kumimoji="0" lang="en-US" altLang="zh-CN" sz="2400" b="0" i="1" u="none" strike="noStrike" kern="1200" cap="none" spc="0" normalizeH="0" baseline="0"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rPr>
              <a:t>) 6. I want to ________ a bag.</a:t>
            </a:r>
            <a:endParaRPr kumimoji="0" lang="en-US" altLang="zh-CN" sz="2400" b="0" i="1" u="none" strike="noStrike" kern="1200" cap="none" spc="0" normalizeH="0" baseline="0"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endParaRPr>
          </a:p>
          <a:p>
            <a:pPr marL="0" marR="0" lvl="0" indent="1160780" algn="l" defTabSz="914400" rtl="0" eaLnBrk="1" fontAlgn="base" latinLnBrk="0" hangingPunct="1">
              <a:lnSpc>
                <a:spcPct val="150000"/>
              </a:lnSpc>
              <a:spcBef>
                <a:spcPct val="0"/>
              </a:spcBef>
              <a:spcAft>
                <a:spcPct val="0"/>
              </a:spcAft>
              <a:buClrTx/>
              <a:buSzTx/>
              <a:buFontTx/>
              <a:buNone/>
              <a:defRPr/>
            </a:pPr>
            <a:r>
              <a:rPr kumimoji="0" lang="en-US" altLang="zh-CN" sz="2400" b="0" i="1" u="none" strike="noStrike" kern="1200" cap="none" spc="0" normalizeH="0" baseline="0"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rPr>
              <a:t>A. takes	B. taking	C. take</a:t>
            </a:r>
            <a:endParaRPr kumimoji="0" lang="en-US" altLang="zh-CN" sz="2400" b="0" i="1" u="none" strike="noStrike" kern="1200" cap="none" spc="0" normalizeH="0" baseline="0" noProof="0" dirty="0" smtClean="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400" b="0" i="1" u="none" strike="noStrike" kern="1200" cap="none" spc="0" normalizeH="0" baseline="0" noProof="0" dirty="0" smtClean="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rPr>
              <a:t>(</a:t>
            </a:r>
            <a:r>
              <a:rPr kumimoji="0" lang="zh-CN" altLang="en-US" sz="2400" b="0" i="1" u="none" strike="noStrike" kern="1200" cap="none" spc="0" normalizeH="0" baseline="0"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rPr>
              <a:t>　  </a:t>
            </a:r>
            <a:r>
              <a:rPr kumimoji="0" lang="en-US" altLang="zh-CN" sz="2400" b="0" i="1" u="none" strike="noStrike" kern="1200" cap="none" spc="0" normalizeH="0" baseline="0"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rPr>
              <a:t>) 7. Let’s ________ ready now!</a:t>
            </a:r>
            <a:endParaRPr kumimoji="0" lang="en-US" altLang="zh-CN" sz="2400" b="0" i="1" u="none" strike="noStrike" kern="1200" cap="none" spc="0" normalizeH="0" baseline="0"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endParaRPr>
          </a:p>
          <a:p>
            <a:pPr marL="0" marR="0" lvl="0" indent="1160780" algn="l" defTabSz="914400" rtl="0" eaLnBrk="1" fontAlgn="base" latinLnBrk="0" hangingPunct="1">
              <a:lnSpc>
                <a:spcPct val="150000"/>
              </a:lnSpc>
              <a:spcBef>
                <a:spcPct val="0"/>
              </a:spcBef>
              <a:spcAft>
                <a:spcPct val="0"/>
              </a:spcAft>
              <a:buClrTx/>
              <a:buSzTx/>
              <a:buFontTx/>
              <a:buNone/>
              <a:defRPr/>
            </a:pPr>
            <a:r>
              <a:rPr kumimoji="0" lang="en-US" altLang="zh-CN" sz="2400" b="0" i="1" u="none" strike="noStrike" kern="1200" cap="none" spc="0" normalizeH="0" baseline="0"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rPr>
              <a:t>A. get	B. gets	</a:t>
            </a:r>
            <a:r>
              <a:rPr kumimoji="0" lang="en-US" altLang="zh-CN" sz="2400" b="0" i="1" u="none" strike="noStrike" kern="1200" cap="none" spc="0" normalizeH="0" baseline="0" noProof="0" dirty="0" smtClean="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rPr>
              <a:t>            C</a:t>
            </a:r>
            <a:r>
              <a:rPr kumimoji="0" lang="en-US" altLang="zh-CN" sz="2400" b="0" i="1" u="none" strike="noStrike" kern="1200" cap="none" spc="0" normalizeH="0" baseline="0"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rPr>
              <a:t>. getting</a:t>
            </a:r>
            <a:endParaRPr kumimoji="0" lang="en-US" altLang="zh-CN" sz="2400" b="0" i="1" u="none" strike="noStrike" kern="1200" cap="none" spc="0" normalizeH="0" baseline="0"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endParaRPr>
          </a:p>
        </p:txBody>
      </p:sp>
      <p:sp>
        <p:nvSpPr>
          <p:cNvPr id="33" name="TextBox 3"/>
          <p:cNvSpPr txBox="1"/>
          <p:nvPr/>
        </p:nvSpPr>
        <p:spPr>
          <a:xfrm>
            <a:off x="1564005" y="3230880"/>
            <a:ext cx="868680" cy="460375"/>
          </a:xfrm>
          <a:prstGeom prst="rect">
            <a:avLst/>
          </a:prstGeom>
          <a:noFill/>
          <a:ln w="9525">
            <a:noFill/>
          </a:ln>
        </p:spPr>
        <p:txBody>
          <a:bodyPr wrap="square">
            <a:spAutoFit/>
          </a:bodyPr>
          <a:p>
            <a:r>
              <a:rPr lang="en-US" altLang="zh-CN" sz="2400" i="1" dirty="0">
                <a:solidFill>
                  <a:srgbClr val="FF0000"/>
                </a:solidFill>
                <a:latin typeface="Georgia" panose="02040502050405020303" pitchFamily="18" charset="0"/>
                <a:cs typeface="Georgia" panose="02040502050405020303" pitchFamily="18" charset="0"/>
              </a:rPr>
              <a:t>A</a:t>
            </a:r>
            <a:endParaRPr lang="en-US" altLang="zh-CN" sz="2400" i="1" dirty="0">
              <a:solidFill>
                <a:srgbClr val="FF0000"/>
              </a:solidFill>
              <a:latin typeface="Georgia" panose="02040502050405020303" pitchFamily="18" charset="0"/>
              <a:ea typeface="Times New Roman" panose="02020603050405020304" pitchFamily="18" charset="0"/>
              <a:cs typeface="Georgia" panose="02040502050405020303" pitchFamily="18" charset="0"/>
            </a:endParaRPr>
          </a:p>
        </p:txBody>
      </p:sp>
      <p:sp>
        <p:nvSpPr>
          <p:cNvPr id="20" name="TextBox 3"/>
          <p:cNvSpPr txBox="1"/>
          <p:nvPr/>
        </p:nvSpPr>
        <p:spPr>
          <a:xfrm>
            <a:off x="1526540" y="2158365"/>
            <a:ext cx="868680" cy="460375"/>
          </a:xfrm>
          <a:prstGeom prst="rect">
            <a:avLst/>
          </a:prstGeom>
          <a:noFill/>
          <a:ln w="9525">
            <a:noFill/>
          </a:ln>
        </p:spPr>
        <p:txBody>
          <a:bodyPr wrap="square">
            <a:spAutoFit/>
          </a:bodyPr>
          <a:p>
            <a:r>
              <a:rPr lang="en-US" altLang="zh-CN" sz="2400" i="1" dirty="0">
                <a:solidFill>
                  <a:srgbClr val="FF0000"/>
                </a:solidFill>
                <a:latin typeface="Georgia" panose="02040502050405020303" pitchFamily="18" charset="0"/>
                <a:cs typeface="Georgia" panose="02040502050405020303" pitchFamily="18" charset="0"/>
              </a:rPr>
              <a:t>C</a:t>
            </a:r>
            <a:endParaRPr lang="en-US" altLang="zh-CN" sz="2400" i="1" dirty="0">
              <a:solidFill>
                <a:srgbClr val="FF0000"/>
              </a:solidFill>
              <a:latin typeface="Georgia" panose="02040502050405020303" pitchFamily="18" charset="0"/>
              <a:ea typeface="Times New Roman" panose="02020603050405020304" pitchFamily="18" charset="0"/>
              <a:cs typeface="Georgia" panose="02040502050405020303" pitchFamily="18" charset="0"/>
            </a:endParaRPr>
          </a:p>
        </p:txBody>
      </p:sp>
      <p:sp>
        <p:nvSpPr>
          <p:cNvPr id="2" name="TextBox 1"/>
          <p:cNvSpPr txBox="1">
            <a:spLocks noChangeArrowheads="1"/>
          </p:cNvSpPr>
          <p:nvPr/>
        </p:nvSpPr>
        <p:spPr bwMode="auto">
          <a:xfrm>
            <a:off x="1390650" y="4269740"/>
            <a:ext cx="7186613" cy="1198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400" b="0" i="1" u="none" strike="noStrike" kern="1200" cap="none" spc="0" normalizeH="0" baseline="0"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rPr>
              <a:t>(</a:t>
            </a:r>
            <a:r>
              <a:rPr kumimoji="0" lang="zh-CN" altLang="en-US" sz="2400" b="0" i="1" u="none" strike="noStrike" kern="1200" cap="none" spc="0" normalizeH="0" baseline="0"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rPr>
              <a:t>　   </a:t>
            </a:r>
            <a:r>
              <a:rPr kumimoji="0" lang="en-US" altLang="zh-CN" sz="2400" b="0" i="1" u="none" strike="noStrike" kern="1200" cap="none" spc="0" normalizeH="0" baseline="0"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rPr>
              <a:t>) 8. We ________ tickets tomorrow. </a:t>
            </a:r>
            <a:endParaRPr kumimoji="0" lang="en-US" altLang="zh-CN" sz="2400" b="0" i="1" u="none" strike="noStrike" kern="1200" cap="none" spc="0" normalizeH="0" baseline="0"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endParaRPr>
          </a:p>
          <a:p>
            <a:pPr marL="0" marR="0" lvl="0" indent="1160780" algn="l" defTabSz="914400" rtl="0" eaLnBrk="1" fontAlgn="base" latinLnBrk="0" hangingPunct="1">
              <a:lnSpc>
                <a:spcPct val="150000"/>
              </a:lnSpc>
              <a:spcBef>
                <a:spcPct val="0"/>
              </a:spcBef>
              <a:spcAft>
                <a:spcPct val="0"/>
              </a:spcAft>
              <a:buClrTx/>
              <a:buSzTx/>
              <a:buFontTx/>
              <a:buNone/>
              <a:defRPr/>
            </a:pPr>
            <a:r>
              <a:rPr kumimoji="0" lang="en-US" altLang="zh-CN" sz="2400" b="0" i="1" u="none" strike="noStrike" kern="1200" cap="none" spc="0" normalizeH="0" baseline="0"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rPr>
              <a:t>A. to buy	B. are going to buy	C. buys</a:t>
            </a:r>
            <a:endParaRPr kumimoji="0" lang="en-US" altLang="zh-CN" sz="2400" b="0" i="1" u="none" strike="noStrike" kern="1200" cap="none" spc="0" normalizeH="0" baseline="0"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endParaRPr>
          </a:p>
        </p:txBody>
      </p:sp>
      <p:sp>
        <p:nvSpPr>
          <p:cNvPr id="3" name="TextBox 3"/>
          <p:cNvSpPr txBox="1"/>
          <p:nvPr/>
        </p:nvSpPr>
        <p:spPr>
          <a:xfrm>
            <a:off x="1564005" y="4433570"/>
            <a:ext cx="1136650" cy="460375"/>
          </a:xfrm>
          <a:prstGeom prst="rect">
            <a:avLst/>
          </a:prstGeom>
          <a:noFill/>
          <a:ln w="9525">
            <a:noFill/>
          </a:ln>
        </p:spPr>
        <p:txBody>
          <a:bodyPr wrap="square">
            <a:spAutoFit/>
          </a:bodyPr>
          <a:p>
            <a:r>
              <a:rPr lang="en-US" altLang="zh-CN" sz="2400" i="1" dirty="0">
                <a:solidFill>
                  <a:srgbClr val="FF0000"/>
                </a:solidFill>
                <a:latin typeface="Georgia" panose="02040502050405020303" pitchFamily="18" charset="0"/>
                <a:cs typeface="Georgia" panose="02040502050405020303" pitchFamily="18" charset="0"/>
              </a:rPr>
              <a:t>B</a:t>
            </a:r>
            <a:endParaRPr lang="en-US" altLang="zh-CN" sz="2400" i="1" dirty="0">
              <a:solidFill>
                <a:srgbClr val="FF0000"/>
              </a:solidFill>
              <a:latin typeface="Georgia" panose="02040502050405020303" pitchFamily="18" charset="0"/>
              <a:ea typeface="Times New Roman" panose="02020603050405020304" pitchFamily="18" charset="0"/>
              <a:cs typeface="Georgia" panose="02040502050405020303" pitchFamily="18" charset="0"/>
            </a:endParaRPr>
          </a:p>
        </p:txBody>
      </p:sp>
      <p:sp>
        <p:nvSpPr>
          <p:cNvPr id="7" name="椭圆 6"/>
          <p:cNvSpPr/>
          <p:nvPr/>
        </p:nvSpPr>
        <p:spPr>
          <a:xfrm>
            <a:off x="2829560" y="2158365"/>
            <a:ext cx="1369060" cy="4800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椭圆 3"/>
          <p:cNvSpPr/>
          <p:nvPr/>
        </p:nvSpPr>
        <p:spPr>
          <a:xfrm>
            <a:off x="2559050" y="3211195"/>
            <a:ext cx="915670" cy="4800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椭圆 4"/>
          <p:cNvSpPr/>
          <p:nvPr/>
        </p:nvSpPr>
        <p:spPr>
          <a:xfrm>
            <a:off x="5964555" y="4423410"/>
            <a:ext cx="1471930" cy="4800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1390650" y="763905"/>
            <a:ext cx="5806440" cy="1198880"/>
          </a:xfrm>
          <a:prstGeom prst="rect">
            <a:avLst/>
          </a:prstGeom>
          <a:noFill/>
        </p:spPr>
        <p:txBody>
          <a:bodyPr wrap="square" rtlCol="0" anchor="t">
            <a:spAutoFit/>
          </a:bodyPr>
          <a:p>
            <a:pPr marL="0" marR="0" lvl="0" indent="0" algn="l" defTabSz="457200" rtl="0" eaLnBrk="1" fontAlgn="base" latinLnBrk="0" hangingPunct="1">
              <a:lnSpc>
                <a:spcPct val="150000"/>
              </a:lnSpc>
              <a:spcBef>
                <a:spcPct val="0"/>
              </a:spcBef>
              <a:spcAft>
                <a:spcPct val="0"/>
              </a:spcAft>
              <a:buClrTx/>
              <a:buSzTx/>
              <a:buFontTx/>
              <a:buNone/>
              <a:defRPr/>
            </a:pPr>
            <a:r>
              <a:rPr lang="en-US" altLang="zh-CN" sz="2400" i="1"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sym typeface="+mn-ea"/>
              </a:rPr>
              <a:t>(</a:t>
            </a:r>
            <a:r>
              <a:rPr lang="zh-CN" altLang="en-US" sz="2400" i="1"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sym typeface="+mn-ea"/>
              </a:rPr>
              <a:t>　   </a:t>
            </a:r>
            <a:r>
              <a:rPr lang="en-US" altLang="zh-CN" sz="2400" i="1"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sym typeface="+mn-ea"/>
              </a:rPr>
              <a:t>)</a:t>
            </a:r>
            <a:r>
              <a:rPr lang="en-US" altLang="zh-CN" sz="2400" i="1" noProof="0" dirty="0" smtClean="0">
                <a:ln>
                  <a:noFill/>
                </a:ln>
                <a:effectLst/>
                <a:uLnTx/>
                <a:uFillTx/>
                <a:latin typeface="Georgia" panose="02040502050405020303" pitchFamily="18" charset="0"/>
                <a:ea typeface="黑体" panose="02010609060101010101" pitchFamily="49" charset="-122"/>
                <a:cs typeface="Georgia" panose="02040502050405020303" pitchFamily="18" charset="0"/>
                <a:sym typeface="+mn-ea"/>
              </a:rPr>
              <a:t>5. She </a:t>
            </a:r>
            <a:r>
              <a:rPr lang="en-US" altLang="zh-CN" sz="2400" i="1" noProof="0" dirty="0">
                <a:ln>
                  <a:noFill/>
                </a:ln>
                <a:effectLst/>
                <a:uLnTx/>
                <a:uFillTx/>
                <a:latin typeface="Georgia" panose="02040502050405020303" pitchFamily="18" charset="0"/>
                <a:ea typeface="黑体" panose="02010609060101010101" pitchFamily="49" charset="-122"/>
                <a:cs typeface="Georgia" panose="02040502050405020303" pitchFamily="18" charset="0"/>
                <a:sym typeface="+mn-ea"/>
              </a:rPr>
              <a:t>likes _____ </a:t>
            </a:r>
            <a:r>
              <a:rPr lang="en-US" altLang="zh-CN" sz="2400" i="1" noProof="0" dirty="0" smtClean="0">
                <a:ln>
                  <a:noFill/>
                </a:ln>
                <a:effectLst/>
                <a:uLnTx/>
                <a:uFillTx/>
                <a:latin typeface="Georgia" panose="02040502050405020303" pitchFamily="18" charset="0"/>
                <a:ea typeface="黑体" panose="02010609060101010101" pitchFamily="49" charset="-122"/>
                <a:cs typeface="Georgia" panose="02040502050405020303" pitchFamily="18" charset="0"/>
                <a:sym typeface="+mn-ea"/>
              </a:rPr>
              <a:t>red sweater.</a:t>
            </a:r>
            <a:endParaRPr kumimoji="0" lang="en-US" altLang="zh-CN" sz="2400" i="1" u="none" strike="noStrike" kern="1200" cap="none" spc="0" normalizeH="0" baseline="0" noProof="0" dirty="0" smtClean="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endParaRPr>
          </a:p>
          <a:p>
            <a:pPr marL="0" marR="0" lvl="0" indent="273050" algn="l" defTabSz="457200" rtl="0" eaLnBrk="1" fontAlgn="base" latinLnBrk="0" hangingPunct="1">
              <a:lnSpc>
                <a:spcPct val="150000"/>
              </a:lnSpc>
              <a:spcBef>
                <a:spcPct val="0"/>
              </a:spcBef>
              <a:spcAft>
                <a:spcPct val="0"/>
              </a:spcAft>
              <a:buClrTx/>
              <a:buSzTx/>
              <a:buFontTx/>
              <a:buNone/>
              <a:defRPr/>
            </a:pPr>
            <a:r>
              <a:rPr lang="en-US" altLang="zh-CN" sz="2400" i="1" noProof="0" dirty="0" smtClean="0">
                <a:ln>
                  <a:noFill/>
                </a:ln>
                <a:effectLst/>
                <a:uLnTx/>
                <a:uFillTx/>
                <a:latin typeface="Georgia" panose="02040502050405020303" pitchFamily="18" charset="0"/>
                <a:ea typeface="黑体" panose="02010609060101010101" pitchFamily="49" charset="-122"/>
                <a:cs typeface="Georgia" panose="02040502050405020303" pitchFamily="18" charset="0"/>
                <a:sym typeface="+mn-ea"/>
              </a:rPr>
              <a:t>A</a:t>
            </a:r>
            <a:r>
              <a:rPr lang="en-US" altLang="zh-CN" sz="2400" i="1" noProof="0" dirty="0">
                <a:ln>
                  <a:noFill/>
                </a:ln>
                <a:effectLst/>
                <a:uLnTx/>
                <a:uFillTx/>
                <a:latin typeface="Georgia" panose="02040502050405020303" pitchFamily="18" charset="0"/>
                <a:ea typeface="黑体" panose="02010609060101010101" pitchFamily="49" charset="-122"/>
                <a:cs typeface="Georgia" panose="02040502050405020303" pitchFamily="18" charset="0"/>
                <a:sym typeface="+mn-ea"/>
              </a:rPr>
              <a:t>. these </a:t>
            </a:r>
            <a:r>
              <a:rPr lang="en-US" altLang="zh-CN" sz="2400" i="1" noProof="0" dirty="0" smtClean="0">
                <a:ln>
                  <a:noFill/>
                </a:ln>
                <a:effectLst/>
                <a:uLnTx/>
                <a:uFillTx/>
                <a:latin typeface="Georgia" panose="02040502050405020303" pitchFamily="18" charset="0"/>
                <a:ea typeface="黑体" panose="02010609060101010101" pitchFamily="49" charset="-122"/>
                <a:cs typeface="Georgia" panose="02040502050405020303" pitchFamily="18" charset="0"/>
                <a:sym typeface="+mn-ea"/>
              </a:rPr>
              <a:t>            B</a:t>
            </a:r>
            <a:r>
              <a:rPr lang="en-US" altLang="zh-CN" sz="2400" i="1" noProof="0" dirty="0">
                <a:ln>
                  <a:noFill/>
                </a:ln>
                <a:effectLst/>
                <a:uLnTx/>
                <a:uFillTx/>
                <a:latin typeface="Georgia" panose="02040502050405020303" pitchFamily="18" charset="0"/>
                <a:ea typeface="黑体" panose="02010609060101010101" pitchFamily="49" charset="-122"/>
                <a:cs typeface="Georgia" panose="02040502050405020303" pitchFamily="18" charset="0"/>
                <a:sym typeface="+mn-ea"/>
              </a:rPr>
              <a:t>. those </a:t>
            </a:r>
            <a:r>
              <a:rPr lang="en-US" altLang="zh-CN" sz="2400" i="1" noProof="0" dirty="0" smtClean="0">
                <a:ln>
                  <a:noFill/>
                </a:ln>
                <a:effectLst/>
                <a:uLnTx/>
                <a:uFillTx/>
                <a:latin typeface="Georgia" panose="02040502050405020303" pitchFamily="18" charset="0"/>
                <a:ea typeface="黑体" panose="02010609060101010101" pitchFamily="49" charset="-122"/>
                <a:cs typeface="Georgia" panose="02040502050405020303" pitchFamily="18" charset="0"/>
                <a:sym typeface="+mn-ea"/>
              </a:rPr>
              <a:t>     C</a:t>
            </a:r>
            <a:r>
              <a:rPr lang="en-US" altLang="zh-CN" sz="2400" i="1" noProof="0" dirty="0">
                <a:ln>
                  <a:noFill/>
                </a:ln>
                <a:effectLst/>
                <a:uLnTx/>
                <a:uFillTx/>
                <a:latin typeface="Georgia" panose="02040502050405020303" pitchFamily="18" charset="0"/>
                <a:ea typeface="黑体" panose="02010609060101010101" pitchFamily="49" charset="-122"/>
                <a:cs typeface="Georgia" panose="02040502050405020303" pitchFamily="18" charset="0"/>
                <a:sym typeface="+mn-ea"/>
              </a:rPr>
              <a:t>. this</a:t>
            </a:r>
            <a:endParaRPr lang="zh-CN" altLang="en-US" sz="2400"/>
          </a:p>
        </p:txBody>
      </p:sp>
      <p:sp>
        <p:nvSpPr>
          <p:cNvPr id="9" name="椭圆 8"/>
          <p:cNvSpPr/>
          <p:nvPr/>
        </p:nvSpPr>
        <p:spPr>
          <a:xfrm>
            <a:off x="4659630" y="935355"/>
            <a:ext cx="2473960" cy="48006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TextBox 2"/>
          <p:cNvSpPr txBox="1"/>
          <p:nvPr/>
        </p:nvSpPr>
        <p:spPr>
          <a:xfrm>
            <a:off x="1564006" y="935038"/>
            <a:ext cx="525462" cy="460375"/>
          </a:xfrm>
          <a:prstGeom prst="rect">
            <a:avLst/>
          </a:prstGeom>
          <a:noFill/>
          <a:ln w="9525">
            <a:noFill/>
          </a:ln>
        </p:spPr>
        <p:txBody>
          <a:bodyPr>
            <a:spAutoFit/>
          </a:bodyPr>
          <a:p>
            <a:r>
              <a:rPr lang="en-US" altLang="zh-CN" sz="2400" b="1" dirty="0">
                <a:solidFill>
                  <a:srgbClr val="FF0000"/>
                </a:solidFill>
                <a:latin typeface="Times New Roman" panose="02020603050405020304" pitchFamily="18" charset="0"/>
                <a:cs typeface="Times New Roman" panose="02020603050405020304" pitchFamily="18" charset="0"/>
              </a:rPr>
              <a:t>C</a:t>
            </a:r>
            <a:endParaRPr lang="zh-CN" altLang="en-US" sz="2400" b="1" dirty="0">
              <a:solidFill>
                <a:srgbClr val="FF0000"/>
              </a:solidFill>
              <a:latin typeface="Times New Roman" panose="02020603050405020304" pitchFamily="18" charset="0"/>
              <a:ea typeface="Times New Roman" panose="02020603050405020304" pitchFamily="18" charset="0"/>
            </a:endParaRPr>
          </a:p>
        </p:txBody>
      </p:sp>
      <p:sp>
        <p:nvSpPr>
          <p:cNvPr id="8" name="文本框 7"/>
          <p:cNvSpPr txBox="1"/>
          <p:nvPr/>
        </p:nvSpPr>
        <p:spPr>
          <a:xfrm>
            <a:off x="1390650" y="263525"/>
            <a:ext cx="5446395" cy="368300"/>
          </a:xfrm>
          <a:prstGeom prst="rect">
            <a:avLst/>
          </a:prstGeom>
          <a:noFill/>
        </p:spPr>
        <p:txBody>
          <a:bodyPr wrap="square" rtlCol="0" anchor="t">
            <a:spAutoFit/>
          </a:bodyPr>
          <a:p>
            <a:r>
              <a:rPr lang="zh-CN" altLang="en-US" i="1" noProof="0" dirty="0">
                <a:ln>
                  <a:noFill/>
                </a:ln>
                <a:solidFill>
                  <a:srgbClr val="000000"/>
                </a:solidFill>
                <a:effectLst/>
                <a:uLnTx/>
                <a:uFillTx/>
                <a:latin typeface="Georgia" panose="02040502050405020303" pitchFamily="18" charset="0"/>
                <a:ea typeface="黑体" panose="02010609060101010101" pitchFamily="49" charset="-122"/>
                <a:cs typeface="Georgia" panose="02040502050405020303" pitchFamily="18" charset="0"/>
                <a:sym typeface="+mn-ea"/>
              </a:rPr>
              <a:t>　　</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ppt_x"/>
                                          </p:val>
                                        </p:tav>
                                        <p:tav tm="100000">
                                          <p:val>
                                            <p:strVal val="#ppt_x"/>
                                          </p:val>
                                        </p:tav>
                                      </p:tavLst>
                                    </p:anim>
                                    <p:anim calcmode="lin" valueType="num">
                                      <p:cBhvr additive="base">
                                        <p:cTn id="3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additive="base">
                                        <p:cTn id="43" dur="500" fill="hold"/>
                                        <p:tgtEl>
                                          <p:spTgt spid="3"/>
                                        </p:tgtEl>
                                        <p:attrNameLst>
                                          <p:attrName>ppt_x</p:attrName>
                                        </p:attrNameLst>
                                      </p:cBhvr>
                                      <p:tavLst>
                                        <p:tav tm="0">
                                          <p:val>
                                            <p:strVal val="#ppt_x"/>
                                          </p:val>
                                        </p:tav>
                                        <p:tav tm="100000">
                                          <p:val>
                                            <p:strVal val="#ppt_x"/>
                                          </p:val>
                                        </p:tav>
                                      </p:tavLst>
                                    </p:anim>
                                    <p:anim calcmode="lin" valueType="num">
                                      <p:cBhvr additive="base">
                                        <p:cTn id="4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
                                        </p:tgtEl>
                                        <p:attrNameLst>
                                          <p:attrName>style.visibility</p:attrName>
                                        </p:attrNameLst>
                                      </p:cBhvr>
                                      <p:to>
                                        <p:strVal val="visible"/>
                                      </p:to>
                                    </p:set>
                                    <p:anim calcmode="lin" valueType="num">
                                      <p:cBhvr additive="base">
                                        <p:cTn id="49" dur="500" fill="hold"/>
                                        <p:tgtEl>
                                          <p:spTgt spid="5"/>
                                        </p:tgtEl>
                                        <p:attrNameLst>
                                          <p:attrName>ppt_x</p:attrName>
                                        </p:attrNameLst>
                                      </p:cBhvr>
                                      <p:tavLst>
                                        <p:tav tm="0">
                                          <p:val>
                                            <p:strVal val="#ppt_x"/>
                                          </p:val>
                                        </p:tav>
                                        <p:tav tm="100000">
                                          <p:val>
                                            <p:strVal val="#ppt_x"/>
                                          </p:val>
                                        </p:tav>
                                      </p:tavLst>
                                    </p:anim>
                                    <p:anim calcmode="lin" valueType="num">
                                      <p:cBhvr additive="base">
                                        <p:cTn id="5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7" grpId="0" bldLvl="0" animBg="1"/>
      <p:bldP spid="33" grpId="0"/>
      <p:bldP spid="4" grpId="0" bldLvl="0" animBg="1"/>
      <p:bldP spid="3" grpId="0"/>
      <p:bldP spid="5" grpId="0" bldLvl="0" animBg="1"/>
      <p:bldP spid="9" grpId="0" bldLvl="0" animBg="1"/>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5" name="TextBox 1"/>
          <p:cNvSpPr txBox="1"/>
          <p:nvPr/>
        </p:nvSpPr>
        <p:spPr>
          <a:xfrm>
            <a:off x="449580" y="-128905"/>
            <a:ext cx="11054080" cy="3857625"/>
          </a:xfrm>
          <a:prstGeom prst="rect">
            <a:avLst/>
          </a:prstGeom>
          <a:noFill/>
          <a:ln w="9525">
            <a:noFill/>
          </a:ln>
        </p:spPr>
        <p:txBody>
          <a:bodyPr wrap="square">
            <a:spAutoFit/>
          </a:bodyPr>
          <a:p>
            <a:pPr>
              <a:lnSpc>
                <a:spcPct val="170000"/>
              </a:lnSpc>
            </a:pPr>
            <a:r>
              <a:rPr lang="zh-CN" altLang="en-US" sz="2400" dirty="0">
                <a:latin typeface="Times New Roman" panose="02020603050405020304" pitchFamily="18" charset="0"/>
                <a:ea typeface="黑体" panose="02010609060101010101" pitchFamily="49" charset="-122"/>
              </a:rPr>
              <a:t>二、阅读短文，判断句子正</a:t>
            </a:r>
            <a:r>
              <a:rPr lang="en-US" altLang="zh-CN" sz="2400" dirty="0">
                <a:latin typeface="Times New Roman" panose="02020603050405020304" pitchFamily="18" charset="0"/>
                <a:ea typeface="黑体" panose="02010609060101010101" pitchFamily="49" charset="-122"/>
              </a:rPr>
              <a:t>(</a:t>
            </a:r>
            <a:r>
              <a:rPr lang="en-US" altLang="zh-CN" sz="2400" i="1" dirty="0">
                <a:latin typeface="Georgia" panose="02040502050405020303" pitchFamily="18" charset="0"/>
                <a:ea typeface="黑体" panose="02010609060101010101" pitchFamily="49" charset="-122"/>
                <a:cs typeface="Georgia" panose="02040502050405020303" pitchFamily="18" charset="0"/>
              </a:rPr>
              <a:t>T</a:t>
            </a:r>
            <a:r>
              <a:rPr lang="en-US" altLang="zh-CN" sz="2400" dirty="0">
                <a:latin typeface="Times New Roman" panose="02020603050405020304" pitchFamily="18" charset="0"/>
                <a:ea typeface="黑体" panose="02010609060101010101" pitchFamily="49" charset="-122"/>
              </a:rPr>
              <a:t>)</a:t>
            </a:r>
            <a:r>
              <a:rPr lang="zh-CN" altLang="en-US" sz="2400" dirty="0">
                <a:latin typeface="Times New Roman" panose="02020603050405020304" pitchFamily="18" charset="0"/>
                <a:ea typeface="黑体" panose="02010609060101010101" pitchFamily="49" charset="-122"/>
              </a:rPr>
              <a:t>误</a:t>
            </a:r>
            <a:r>
              <a:rPr lang="en-US" altLang="zh-CN" sz="2400" dirty="0">
                <a:latin typeface="Times New Roman" panose="02020603050405020304" pitchFamily="18" charset="0"/>
                <a:ea typeface="黑体" panose="02010609060101010101" pitchFamily="49" charset="-122"/>
              </a:rPr>
              <a:t>(</a:t>
            </a:r>
            <a:r>
              <a:rPr lang="en-US" altLang="zh-CN" sz="2400" i="1" dirty="0">
                <a:latin typeface="Georgia" panose="02040502050405020303" pitchFamily="18" charset="0"/>
                <a:ea typeface="黑体" panose="02010609060101010101" pitchFamily="49" charset="-122"/>
                <a:cs typeface="Georgia" panose="02040502050405020303" pitchFamily="18" charset="0"/>
              </a:rPr>
              <a:t>F</a:t>
            </a:r>
            <a:r>
              <a:rPr lang="en-US" altLang="zh-CN" sz="2400" dirty="0">
                <a:latin typeface="Times New Roman" panose="02020603050405020304" pitchFamily="18" charset="0"/>
                <a:ea typeface="黑体" panose="02010609060101010101" pitchFamily="49" charset="-122"/>
              </a:rPr>
              <a:t>)</a:t>
            </a:r>
            <a:r>
              <a:rPr lang="zh-CN" altLang="en-US" sz="2400" dirty="0">
                <a:latin typeface="Times New Roman" panose="02020603050405020304" pitchFamily="18" charset="0"/>
                <a:ea typeface="黑体" panose="02010609060101010101" pitchFamily="49" charset="-122"/>
              </a:rPr>
              <a:t>。 </a:t>
            </a:r>
            <a:endParaRPr lang="en-US" altLang="zh-CN" sz="2400" dirty="0">
              <a:latin typeface="Times New Roman" panose="02020603050405020304" pitchFamily="18" charset="0"/>
              <a:ea typeface="黑体" panose="02010609060101010101" pitchFamily="49" charset="-122"/>
            </a:endParaRPr>
          </a:p>
          <a:p>
            <a:pPr>
              <a:lnSpc>
                <a:spcPct val="170000"/>
              </a:lnSpc>
            </a:pPr>
            <a:r>
              <a:rPr lang="en-US" altLang="zh-CN" sz="2400" dirty="0">
                <a:latin typeface="Times New Roman" panose="02020603050405020304" pitchFamily="18" charset="0"/>
                <a:ea typeface="黑体" panose="02010609060101010101" pitchFamily="49" charset="-122"/>
              </a:rPr>
              <a:t>     </a:t>
            </a:r>
            <a:r>
              <a:rPr lang="en-US" altLang="zh-CN" sz="2400" i="1" dirty="0">
                <a:latin typeface="Georgia" panose="02040502050405020303" pitchFamily="18" charset="0"/>
                <a:ea typeface="黑体" panose="02010609060101010101" pitchFamily="49" charset="-122"/>
                <a:cs typeface="Georgia" panose="02040502050405020303" pitchFamily="18" charset="0"/>
              </a:rPr>
              <a:t>Today is the Lantern Festival</a:t>
            </a:r>
            <a:r>
              <a:rPr lang="en-US" altLang="zh-CN" sz="2400" dirty="0">
                <a:latin typeface="Georgia" panose="02040502050405020303" pitchFamily="18" charset="0"/>
                <a:ea typeface="黑体" panose="02010609060101010101" pitchFamily="49" charset="-122"/>
                <a:cs typeface="Georgia" panose="02040502050405020303" pitchFamily="18" charset="0"/>
              </a:rPr>
              <a:t>(</a:t>
            </a:r>
            <a:r>
              <a:rPr lang="zh-CN" altLang="en-US" sz="2400" dirty="0">
                <a:latin typeface="Georgia" panose="02040502050405020303" pitchFamily="18" charset="0"/>
                <a:ea typeface="黑体" panose="02010609060101010101" pitchFamily="49" charset="-122"/>
                <a:cs typeface="Georgia" panose="02040502050405020303" pitchFamily="18" charset="0"/>
              </a:rPr>
              <a:t>元宵节</a:t>
            </a:r>
            <a:r>
              <a:rPr lang="en-US" altLang="zh-CN" sz="2400" dirty="0">
                <a:latin typeface="Georgia" panose="02040502050405020303" pitchFamily="18" charset="0"/>
                <a:ea typeface="黑体" panose="02010609060101010101" pitchFamily="49" charset="-122"/>
                <a:cs typeface="Georgia" panose="02040502050405020303" pitchFamily="18" charset="0"/>
              </a:rPr>
              <a:t>)</a:t>
            </a:r>
            <a:r>
              <a:rPr lang="en-US" altLang="zh-CN" sz="2400" i="1" dirty="0">
                <a:latin typeface="Georgia" panose="02040502050405020303" pitchFamily="18" charset="0"/>
                <a:ea typeface="黑体" panose="02010609060101010101" pitchFamily="49" charset="-122"/>
                <a:cs typeface="Georgia" panose="02040502050405020303" pitchFamily="18" charset="0"/>
              </a:rPr>
              <a:t>, a Chinese festival. I invite my grandparents to come to my home. My friends also come. We have yuanxiao for breakfast. It is very delicious. Then we go to watch the yangge dance on the square. How interesting! In the evening, we watch the beautiful lanterns</a:t>
            </a:r>
            <a:r>
              <a:rPr lang="en-US" altLang="zh-CN" sz="2400" dirty="0">
                <a:latin typeface="Georgia" panose="02040502050405020303" pitchFamily="18" charset="0"/>
                <a:ea typeface="黑体" panose="02010609060101010101" pitchFamily="49" charset="-122"/>
                <a:cs typeface="Georgia" panose="02040502050405020303" pitchFamily="18" charset="0"/>
              </a:rPr>
              <a:t> (</a:t>
            </a:r>
            <a:r>
              <a:rPr lang="zh-CN" altLang="en-US" sz="2400" dirty="0">
                <a:latin typeface="Georgia" panose="02040502050405020303" pitchFamily="18" charset="0"/>
                <a:ea typeface="黑体" panose="02010609060101010101" pitchFamily="49" charset="-122"/>
                <a:cs typeface="Georgia" panose="02040502050405020303" pitchFamily="18" charset="0"/>
              </a:rPr>
              <a:t>灯笼</a:t>
            </a:r>
            <a:r>
              <a:rPr lang="en-US" altLang="zh-CN" sz="2400" dirty="0">
                <a:latin typeface="Georgia" panose="02040502050405020303" pitchFamily="18" charset="0"/>
                <a:ea typeface="黑体" panose="02010609060101010101" pitchFamily="49" charset="-122"/>
                <a:cs typeface="Georgia" panose="02040502050405020303" pitchFamily="18" charset="0"/>
              </a:rPr>
              <a:t>)</a:t>
            </a:r>
            <a:r>
              <a:rPr lang="en-US" altLang="zh-CN" sz="2400" i="1" dirty="0">
                <a:latin typeface="Georgia" panose="02040502050405020303" pitchFamily="18" charset="0"/>
                <a:ea typeface="黑体" panose="02010609060101010101" pitchFamily="49" charset="-122"/>
                <a:cs typeface="Georgia" panose="02040502050405020303" pitchFamily="18" charset="0"/>
              </a:rPr>
              <a:t>. Everyone has a nice day.</a:t>
            </a:r>
            <a:endParaRPr lang="en-US" altLang="zh-CN" sz="2400" i="1" dirty="0">
              <a:latin typeface="Georgia" panose="02040502050405020303" pitchFamily="18" charset="0"/>
              <a:ea typeface="黑体" panose="02010609060101010101" pitchFamily="49" charset="-122"/>
              <a:cs typeface="Georgia" panose="02040502050405020303" pitchFamily="18" charset="0"/>
            </a:endParaRPr>
          </a:p>
        </p:txBody>
      </p:sp>
      <p:sp>
        <p:nvSpPr>
          <p:cNvPr id="4099" name="TextBox 1"/>
          <p:cNvSpPr txBox="1"/>
          <p:nvPr/>
        </p:nvSpPr>
        <p:spPr>
          <a:xfrm>
            <a:off x="598488" y="3364548"/>
            <a:ext cx="8112125" cy="3229610"/>
          </a:xfrm>
          <a:prstGeom prst="rect">
            <a:avLst/>
          </a:prstGeom>
          <a:noFill/>
          <a:ln w="9525">
            <a:noFill/>
          </a:ln>
        </p:spPr>
        <p:txBody>
          <a:bodyPr>
            <a:spAutoFit/>
          </a:bodyPr>
          <a:p>
            <a:pPr>
              <a:lnSpc>
                <a:spcPct val="170000"/>
              </a:lnSpc>
            </a:pPr>
            <a:r>
              <a:rPr lang="en-US" altLang="zh-CN" sz="2400" i="1" dirty="0">
                <a:latin typeface="Georgia" panose="02040502050405020303" pitchFamily="18" charset="0"/>
                <a:ea typeface="黑体" panose="02010609060101010101" pitchFamily="49" charset="-122"/>
                <a:cs typeface="Georgia" panose="02040502050405020303" pitchFamily="18" charset="0"/>
              </a:rPr>
              <a:t>(</a:t>
            </a:r>
            <a:r>
              <a:rPr lang="zh-CN" altLang="en-US" sz="2400" i="1" dirty="0">
                <a:latin typeface="Georgia" panose="02040502050405020303" pitchFamily="18" charset="0"/>
                <a:ea typeface="黑体" panose="02010609060101010101" pitchFamily="49" charset="-122"/>
                <a:cs typeface="Georgia" panose="02040502050405020303" pitchFamily="18" charset="0"/>
              </a:rPr>
              <a:t>　　</a:t>
            </a:r>
            <a:r>
              <a:rPr lang="en-US" altLang="zh-CN" sz="2400" i="1" dirty="0">
                <a:latin typeface="Georgia" panose="02040502050405020303" pitchFamily="18" charset="0"/>
                <a:ea typeface="黑体" panose="02010609060101010101" pitchFamily="49" charset="-122"/>
                <a:cs typeface="Georgia" panose="02040502050405020303" pitchFamily="18" charset="0"/>
              </a:rPr>
              <a:t>)1.The Lantern Festival is a Chinese festival.</a:t>
            </a:r>
            <a:endParaRPr lang="en-US" altLang="zh-CN" sz="2400" i="1" dirty="0">
              <a:latin typeface="Georgia" panose="02040502050405020303" pitchFamily="18" charset="0"/>
              <a:ea typeface="黑体" panose="02010609060101010101" pitchFamily="49" charset="-122"/>
              <a:cs typeface="Georgia" panose="02040502050405020303" pitchFamily="18" charset="0"/>
            </a:endParaRPr>
          </a:p>
          <a:p>
            <a:pPr>
              <a:lnSpc>
                <a:spcPct val="170000"/>
              </a:lnSpc>
            </a:pPr>
            <a:r>
              <a:rPr lang="en-US" altLang="zh-CN" sz="2400" i="1" dirty="0">
                <a:latin typeface="Georgia" panose="02040502050405020303" pitchFamily="18" charset="0"/>
                <a:ea typeface="黑体" panose="02010609060101010101" pitchFamily="49" charset="-122"/>
                <a:cs typeface="Georgia" panose="02040502050405020303" pitchFamily="18" charset="0"/>
              </a:rPr>
              <a:t>(</a:t>
            </a:r>
            <a:r>
              <a:rPr lang="zh-CN" altLang="en-US" sz="2400" i="1" dirty="0">
                <a:latin typeface="Georgia" panose="02040502050405020303" pitchFamily="18" charset="0"/>
                <a:ea typeface="黑体" panose="02010609060101010101" pitchFamily="49" charset="-122"/>
                <a:cs typeface="Georgia" panose="02040502050405020303" pitchFamily="18" charset="0"/>
              </a:rPr>
              <a:t>　　</a:t>
            </a:r>
            <a:r>
              <a:rPr lang="en-US" altLang="zh-CN" sz="2400" i="1" dirty="0">
                <a:latin typeface="Georgia" panose="02040502050405020303" pitchFamily="18" charset="0"/>
                <a:ea typeface="黑体" panose="02010609060101010101" pitchFamily="49" charset="-122"/>
                <a:cs typeface="Georgia" panose="02040502050405020303" pitchFamily="18" charset="0"/>
              </a:rPr>
              <a:t>)2.We have dumplings for breakfast.</a:t>
            </a:r>
            <a:endParaRPr lang="en-US" altLang="zh-CN" sz="2400" i="1" dirty="0">
              <a:latin typeface="Georgia" panose="02040502050405020303" pitchFamily="18" charset="0"/>
              <a:ea typeface="黑体" panose="02010609060101010101" pitchFamily="49" charset="-122"/>
              <a:cs typeface="Georgia" panose="02040502050405020303" pitchFamily="18" charset="0"/>
            </a:endParaRPr>
          </a:p>
          <a:p>
            <a:pPr>
              <a:lnSpc>
                <a:spcPct val="170000"/>
              </a:lnSpc>
            </a:pPr>
            <a:r>
              <a:rPr lang="en-US" altLang="zh-CN" sz="2400" i="1" dirty="0">
                <a:latin typeface="Georgia" panose="02040502050405020303" pitchFamily="18" charset="0"/>
                <a:ea typeface="黑体" panose="02010609060101010101" pitchFamily="49" charset="-122"/>
                <a:cs typeface="Georgia" panose="02040502050405020303" pitchFamily="18" charset="0"/>
              </a:rPr>
              <a:t>(</a:t>
            </a:r>
            <a:r>
              <a:rPr lang="zh-CN" altLang="en-US" sz="2400" i="1" dirty="0">
                <a:latin typeface="Georgia" panose="02040502050405020303" pitchFamily="18" charset="0"/>
                <a:ea typeface="黑体" panose="02010609060101010101" pitchFamily="49" charset="-122"/>
                <a:cs typeface="Georgia" panose="02040502050405020303" pitchFamily="18" charset="0"/>
              </a:rPr>
              <a:t>　　</a:t>
            </a:r>
            <a:r>
              <a:rPr lang="en-US" altLang="zh-CN" sz="2400" i="1" dirty="0">
                <a:latin typeface="Georgia" panose="02040502050405020303" pitchFamily="18" charset="0"/>
                <a:ea typeface="黑体" panose="02010609060101010101" pitchFamily="49" charset="-122"/>
                <a:cs typeface="Georgia" panose="02040502050405020303" pitchFamily="18" charset="0"/>
              </a:rPr>
              <a:t>)3.The yangge dance is very interesting.</a:t>
            </a:r>
            <a:endParaRPr lang="en-US" altLang="zh-CN" sz="2400" i="1" dirty="0">
              <a:latin typeface="Georgia" panose="02040502050405020303" pitchFamily="18" charset="0"/>
              <a:ea typeface="黑体" panose="02010609060101010101" pitchFamily="49" charset="-122"/>
              <a:cs typeface="Georgia" panose="02040502050405020303" pitchFamily="18" charset="0"/>
            </a:endParaRPr>
          </a:p>
          <a:p>
            <a:pPr>
              <a:lnSpc>
                <a:spcPct val="170000"/>
              </a:lnSpc>
            </a:pPr>
            <a:r>
              <a:rPr lang="en-US" altLang="zh-CN" sz="2400" i="1" dirty="0">
                <a:latin typeface="Georgia" panose="02040502050405020303" pitchFamily="18" charset="0"/>
                <a:ea typeface="黑体" panose="02010609060101010101" pitchFamily="49" charset="-122"/>
                <a:cs typeface="Georgia" panose="02040502050405020303" pitchFamily="18" charset="0"/>
              </a:rPr>
              <a:t>(</a:t>
            </a:r>
            <a:r>
              <a:rPr lang="zh-CN" altLang="en-US" sz="2400" i="1" dirty="0">
                <a:latin typeface="Georgia" panose="02040502050405020303" pitchFamily="18" charset="0"/>
                <a:ea typeface="黑体" panose="02010609060101010101" pitchFamily="49" charset="-122"/>
                <a:cs typeface="Georgia" panose="02040502050405020303" pitchFamily="18" charset="0"/>
              </a:rPr>
              <a:t>　　</a:t>
            </a:r>
            <a:r>
              <a:rPr lang="en-US" altLang="zh-CN" sz="2400" i="1" dirty="0">
                <a:latin typeface="Georgia" panose="02040502050405020303" pitchFamily="18" charset="0"/>
                <a:ea typeface="黑体" panose="02010609060101010101" pitchFamily="49" charset="-122"/>
                <a:cs typeface="Georgia" panose="02040502050405020303" pitchFamily="18" charset="0"/>
              </a:rPr>
              <a:t>)4.We watch lanterns in the afternoon.</a:t>
            </a:r>
            <a:endParaRPr lang="en-US" altLang="zh-CN" sz="2400" i="1" dirty="0">
              <a:latin typeface="Georgia" panose="02040502050405020303" pitchFamily="18" charset="0"/>
              <a:ea typeface="黑体" panose="02010609060101010101" pitchFamily="49" charset="-122"/>
              <a:cs typeface="Georgia" panose="02040502050405020303" pitchFamily="18" charset="0"/>
            </a:endParaRPr>
          </a:p>
          <a:p>
            <a:pPr>
              <a:lnSpc>
                <a:spcPct val="170000"/>
              </a:lnSpc>
            </a:pPr>
            <a:r>
              <a:rPr lang="en-US" altLang="zh-CN" sz="2400" i="1" dirty="0">
                <a:latin typeface="Georgia" panose="02040502050405020303" pitchFamily="18" charset="0"/>
                <a:ea typeface="黑体" panose="02010609060101010101" pitchFamily="49" charset="-122"/>
                <a:cs typeface="Georgia" panose="02040502050405020303" pitchFamily="18" charset="0"/>
              </a:rPr>
              <a:t>(</a:t>
            </a:r>
            <a:r>
              <a:rPr lang="zh-CN" altLang="en-US" sz="2400" i="1" dirty="0">
                <a:latin typeface="Georgia" panose="02040502050405020303" pitchFamily="18" charset="0"/>
                <a:ea typeface="黑体" panose="02010609060101010101" pitchFamily="49" charset="-122"/>
                <a:cs typeface="Georgia" panose="02040502050405020303" pitchFamily="18" charset="0"/>
              </a:rPr>
              <a:t>　　</a:t>
            </a:r>
            <a:r>
              <a:rPr lang="en-US" altLang="zh-CN" sz="2400" i="1" dirty="0">
                <a:latin typeface="Georgia" panose="02040502050405020303" pitchFamily="18" charset="0"/>
                <a:ea typeface="黑体" panose="02010609060101010101" pitchFamily="49" charset="-122"/>
                <a:cs typeface="Georgia" panose="02040502050405020303" pitchFamily="18" charset="0"/>
              </a:rPr>
              <a:t>)5.Everyone likes the Lantern Festival.</a:t>
            </a:r>
            <a:endParaRPr lang="en-US" altLang="zh-CN" sz="2400" i="1" dirty="0">
              <a:latin typeface="Georgia" panose="02040502050405020303" pitchFamily="18" charset="0"/>
              <a:ea typeface="黑体" panose="02010609060101010101" pitchFamily="49" charset="-122"/>
              <a:cs typeface="Georgia" panose="02040502050405020303" pitchFamily="18" charset="0"/>
            </a:endParaRPr>
          </a:p>
        </p:txBody>
      </p:sp>
      <p:sp>
        <p:nvSpPr>
          <p:cNvPr id="4" name="矩形 3"/>
          <p:cNvSpPr/>
          <p:nvPr/>
        </p:nvSpPr>
        <p:spPr>
          <a:xfrm>
            <a:off x="809625" y="3559810"/>
            <a:ext cx="601345" cy="460375"/>
          </a:xfrm>
          <a:prstGeom prst="rect">
            <a:avLst/>
          </a:prstGeom>
          <a:noFill/>
          <a:ln w="9525">
            <a:noFill/>
          </a:ln>
        </p:spPr>
        <p:txBody>
          <a:bodyPr wrap="square">
            <a:spAutoFit/>
          </a:bodyPr>
          <a:p>
            <a:r>
              <a:rPr lang="en-US" altLang="zh-CN" sz="2400" dirty="0">
                <a:solidFill>
                  <a:srgbClr val="FF0000"/>
                </a:solidFill>
                <a:latin typeface="Times New Roman" panose="02020603050405020304" pitchFamily="18" charset="0"/>
                <a:cs typeface="Times New Roman" panose="02020603050405020304" pitchFamily="18" charset="0"/>
              </a:rPr>
              <a:t>T</a:t>
            </a:r>
            <a:endParaRPr lang="zh-CN" altLang="en-US" dirty="0">
              <a:latin typeface="Arial" panose="020B0604020202020204" pitchFamily="34" charset="0"/>
            </a:endParaRPr>
          </a:p>
        </p:txBody>
      </p:sp>
      <p:sp>
        <p:nvSpPr>
          <p:cNvPr id="5" name="矩形 4"/>
          <p:cNvSpPr/>
          <p:nvPr/>
        </p:nvSpPr>
        <p:spPr>
          <a:xfrm>
            <a:off x="828675" y="4178935"/>
            <a:ext cx="574040" cy="460375"/>
          </a:xfrm>
          <a:prstGeom prst="rect">
            <a:avLst/>
          </a:prstGeom>
          <a:noFill/>
          <a:ln w="9525">
            <a:noFill/>
          </a:ln>
        </p:spPr>
        <p:txBody>
          <a:bodyPr wrap="square">
            <a:spAutoFit/>
          </a:bodyPr>
          <a:p>
            <a:r>
              <a:rPr lang="en-US" altLang="zh-CN" sz="2400" dirty="0">
                <a:solidFill>
                  <a:schemeClr val="tx2"/>
                </a:solidFill>
                <a:latin typeface="Times New Roman" panose="02020603050405020304" pitchFamily="18" charset="0"/>
                <a:cs typeface="Times New Roman" panose="02020603050405020304" pitchFamily="18" charset="0"/>
              </a:rPr>
              <a:t>F</a:t>
            </a:r>
            <a:endParaRPr lang="en-US" altLang="zh-CN" sz="2400" dirty="0">
              <a:solidFill>
                <a:schemeClr val="tx2"/>
              </a:solidFill>
              <a:latin typeface="Times New Roman" panose="02020603050405020304" pitchFamily="18" charset="0"/>
              <a:cs typeface="Times New Roman" panose="02020603050405020304" pitchFamily="18" charset="0"/>
            </a:endParaRPr>
          </a:p>
        </p:txBody>
      </p:sp>
      <p:sp>
        <p:nvSpPr>
          <p:cNvPr id="6" name="矩形 5"/>
          <p:cNvSpPr/>
          <p:nvPr/>
        </p:nvSpPr>
        <p:spPr>
          <a:xfrm>
            <a:off x="802005" y="4826635"/>
            <a:ext cx="601345" cy="460375"/>
          </a:xfrm>
          <a:prstGeom prst="rect">
            <a:avLst/>
          </a:prstGeom>
          <a:noFill/>
          <a:ln w="9525">
            <a:noFill/>
          </a:ln>
        </p:spPr>
        <p:txBody>
          <a:bodyPr wrap="square">
            <a:spAutoFit/>
          </a:bodyPr>
          <a:p>
            <a:r>
              <a:rPr lang="en-US" altLang="zh-CN" sz="2400" dirty="0">
                <a:solidFill>
                  <a:srgbClr val="00B050"/>
                </a:solidFill>
                <a:latin typeface="Times New Roman" panose="02020603050405020304" pitchFamily="18" charset="0"/>
                <a:cs typeface="Times New Roman" panose="02020603050405020304" pitchFamily="18" charset="0"/>
              </a:rPr>
              <a:t>T</a:t>
            </a:r>
            <a:endParaRPr lang="en-US" altLang="zh-CN" sz="2400" dirty="0">
              <a:solidFill>
                <a:srgbClr val="00B050"/>
              </a:solidFill>
              <a:latin typeface="Times New Roman" panose="02020603050405020304" pitchFamily="18" charset="0"/>
              <a:cs typeface="Times New Roman" panose="02020603050405020304" pitchFamily="18" charset="0"/>
            </a:endParaRPr>
          </a:p>
        </p:txBody>
      </p:sp>
      <p:sp>
        <p:nvSpPr>
          <p:cNvPr id="7" name="矩形 6"/>
          <p:cNvSpPr/>
          <p:nvPr/>
        </p:nvSpPr>
        <p:spPr>
          <a:xfrm>
            <a:off x="854075" y="5391785"/>
            <a:ext cx="574040" cy="460375"/>
          </a:xfrm>
          <a:prstGeom prst="rect">
            <a:avLst/>
          </a:prstGeom>
          <a:noFill/>
          <a:ln w="9525">
            <a:noFill/>
          </a:ln>
        </p:spPr>
        <p:txBody>
          <a:bodyPr wrap="square">
            <a:spAutoFit/>
          </a:bodyPr>
          <a:p>
            <a:r>
              <a:rPr lang="en-US" altLang="zh-CN" sz="2400" dirty="0">
                <a:solidFill>
                  <a:schemeClr val="accent6"/>
                </a:solidFill>
                <a:latin typeface="Times New Roman" panose="02020603050405020304" pitchFamily="18" charset="0"/>
                <a:cs typeface="Times New Roman" panose="02020603050405020304" pitchFamily="18" charset="0"/>
              </a:rPr>
              <a:t>F</a:t>
            </a:r>
            <a:endParaRPr lang="en-US" altLang="zh-CN" sz="2400" dirty="0">
              <a:solidFill>
                <a:schemeClr val="accent6"/>
              </a:solidFill>
              <a:latin typeface="Times New Roman" panose="02020603050405020304" pitchFamily="18" charset="0"/>
              <a:cs typeface="Times New Roman" panose="02020603050405020304" pitchFamily="18" charset="0"/>
            </a:endParaRPr>
          </a:p>
        </p:txBody>
      </p:sp>
      <p:sp>
        <p:nvSpPr>
          <p:cNvPr id="8" name="矩形 7"/>
          <p:cNvSpPr/>
          <p:nvPr/>
        </p:nvSpPr>
        <p:spPr>
          <a:xfrm>
            <a:off x="815340" y="6047740"/>
            <a:ext cx="601345" cy="460375"/>
          </a:xfrm>
          <a:prstGeom prst="rect">
            <a:avLst/>
          </a:prstGeom>
          <a:noFill/>
          <a:ln w="9525">
            <a:noFill/>
          </a:ln>
        </p:spPr>
        <p:txBody>
          <a:bodyPr wrap="square">
            <a:spAutoFit/>
          </a:bodyPr>
          <a:p>
            <a:r>
              <a:rPr lang="en-US" altLang="zh-CN" sz="2400" dirty="0">
                <a:solidFill>
                  <a:schemeClr val="accent4"/>
                </a:solidFill>
                <a:latin typeface="Times New Roman" panose="02020603050405020304" pitchFamily="18" charset="0"/>
                <a:cs typeface="Times New Roman" panose="02020603050405020304" pitchFamily="18" charset="0"/>
              </a:rPr>
              <a:t>T</a:t>
            </a:r>
            <a:endParaRPr lang="en-US" altLang="zh-CN" sz="2400" dirty="0">
              <a:solidFill>
                <a:schemeClr val="accent4"/>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0" name="椭圆 9"/>
          <p:cNvSpPr/>
          <p:nvPr/>
        </p:nvSpPr>
        <p:spPr>
          <a:xfrm>
            <a:off x="720090" y="562610"/>
            <a:ext cx="8061325" cy="65405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椭圆 11"/>
          <p:cNvSpPr/>
          <p:nvPr/>
        </p:nvSpPr>
        <p:spPr>
          <a:xfrm>
            <a:off x="5087620" y="1870710"/>
            <a:ext cx="6499225" cy="654050"/>
          </a:xfrm>
          <a:prstGeom prst="ellipse">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椭圆 14"/>
          <p:cNvSpPr/>
          <p:nvPr/>
        </p:nvSpPr>
        <p:spPr>
          <a:xfrm>
            <a:off x="8407400" y="1216660"/>
            <a:ext cx="2701290" cy="65405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椭圆 16"/>
          <p:cNvSpPr/>
          <p:nvPr/>
        </p:nvSpPr>
        <p:spPr>
          <a:xfrm>
            <a:off x="261620" y="3162300"/>
            <a:ext cx="3844925" cy="532765"/>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3898900" y="2524760"/>
            <a:ext cx="7688580" cy="532765"/>
          </a:xfrm>
          <a:prstGeom prst="ellipse">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椭圆 1"/>
          <p:cNvSpPr/>
          <p:nvPr/>
        </p:nvSpPr>
        <p:spPr>
          <a:xfrm>
            <a:off x="261620" y="1870710"/>
            <a:ext cx="2303145" cy="654050"/>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椭圆 2"/>
          <p:cNvSpPr/>
          <p:nvPr/>
        </p:nvSpPr>
        <p:spPr>
          <a:xfrm>
            <a:off x="459105" y="2524760"/>
            <a:ext cx="3449955" cy="654050"/>
          </a:xfrm>
          <a:prstGeom prst="ellipse">
            <a:avLst/>
          </a:pr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2"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2"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par>
                          <p:cTn id="27" fill="hold">
                            <p:stCondLst>
                              <p:cond delay="500"/>
                            </p:stCondLst>
                            <p:childTnLst>
                              <p:par>
                                <p:cTn id="28" presetID="2" presetClass="entr" presetSubtype="4" fill="hold" grpId="2"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500" fill="hold"/>
                                        <p:tgtEl>
                                          <p:spTgt spid="2"/>
                                        </p:tgtEl>
                                        <p:attrNameLst>
                                          <p:attrName>ppt_x</p:attrName>
                                        </p:attrNameLst>
                                      </p:cBhvr>
                                      <p:tavLst>
                                        <p:tav tm="0">
                                          <p:val>
                                            <p:strVal val="#ppt_x"/>
                                          </p:val>
                                        </p:tav>
                                        <p:tav tm="100000">
                                          <p:val>
                                            <p:strVal val="#ppt_x"/>
                                          </p:val>
                                        </p:tav>
                                      </p:tavLst>
                                    </p:anim>
                                    <p:anim calcmode="lin" valueType="num">
                                      <p:cBhvr additive="base">
                                        <p:cTn id="3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ppt_x"/>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childTnLst>
                          </p:cTn>
                        </p:par>
                        <p:par>
                          <p:cTn id="38" fill="hold">
                            <p:stCondLst>
                              <p:cond delay="500"/>
                            </p:stCondLst>
                            <p:childTnLst>
                              <p:par>
                                <p:cTn id="39" presetID="2" presetClass="entr" presetSubtype="4" fill="hold" grpId="2"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par>
                                <p:cTn id="43" presetID="2" presetClass="entr" presetSubtype="4" fill="hold" grpId="2" nodeType="with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fill="hold"/>
                                        <p:tgtEl>
                                          <p:spTgt spid="3"/>
                                        </p:tgtEl>
                                        <p:attrNameLst>
                                          <p:attrName>ppt_x</p:attrName>
                                        </p:attrNameLst>
                                      </p:cBhvr>
                                      <p:tavLst>
                                        <p:tav tm="0">
                                          <p:val>
                                            <p:strVal val="#ppt_x"/>
                                          </p:val>
                                        </p:tav>
                                        <p:tav tm="100000">
                                          <p:val>
                                            <p:strVal val="#ppt_x"/>
                                          </p:val>
                                        </p:tav>
                                      </p:tavLst>
                                    </p:anim>
                                    <p:anim calcmode="lin" valueType="num">
                                      <p:cBhvr additive="base">
                                        <p:cTn id="4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fill="hold"/>
                                        <p:tgtEl>
                                          <p:spTgt spid="7"/>
                                        </p:tgtEl>
                                        <p:attrNameLst>
                                          <p:attrName>ppt_x</p:attrName>
                                        </p:attrNameLst>
                                      </p:cBhvr>
                                      <p:tavLst>
                                        <p:tav tm="0">
                                          <p:val>
                                            <p:strVal val="#ppt_x"/>
                                          </p:val>
                                        </p:tav>
                                        <p:tav tm="100000">
                                          <p:val>
                                            <p:strVal val="#ppt_x"/>
                                          </p:val>
                                        </p:tav>
                                      </p:tavLst>
                                    </p:anim>
                                    <p:anim calcmode="lin" valueType="num">
                                      <p:cBhvr additive="base">
                                        <p:cTn id="5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2" nodeType="clickEffect">
                                  <p:stCondLst>
                                    <p:cond delay="0"/>
                                  </p:stCondLst>
                                  <p:childTnLst>
                                    <p:set>
                                      <p:cBhvr>
                                        <p:cTn id="56" dur="1" fill="hold">
                                          <p:stCondLst>
                                            <p:cond delay="0"/>
                                          </p:stCondLst>
                                        </p:cTn>
                                        <p:tgtEl>
                                          <p:spTgt spid="19"/>
                                        </p:tgtEl>
                                        <p:attrNameLst>
                                          <p:attrName>style.visibility</p:attrName>
                                        </p:attrNameLst>
                                      </p:cBhvr>
                                      <p:to>
                                        <p:strVal val="visible"/>
                                      </p:to>
                                    </p:set>
                                    <p:anim calcmode="lin" valueType="num">
                                      <p:cBhvr additive="base">
                                        <p:cTn id="57" dur="500" fill="hold"/>
                                        <p:tgtEl>
                                          <p:spTgt spid="19"/>
                                        </p:tgtEl>
                                        <p:attrNameLst>
                                          <p:attrName>ppt_x</p:attrName>
                                        </p:attrNameLst>
                                      </p:cBhvr>
                                      <p:tavLst>
                                        <p:tav tm="0">
                                          <p:val>
                                            <p:strVal val="#ppt_x"/>
                                          </p:val>
                                        </p:tav>
                                        <p:tav tm="100000">
                                          <p:val>
                                            <p:strVal val="#ppt_x"/>
                                          </p:val>
                                        </p:tav>
                                      </p:tavLst>
                                    </p:anim>
                                    <p:anim calcmode="lin" valueType="num">
                                      <p:cBhvr additive="base">
                                        <p:cTn id="5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additive="base">
                                        <p:cTn id="63" dur="500" fill="hold"/>
                                        <p:tgtEl>
                                          <p:spTgt spid="8"/>
                                        </p:tgtEl>
                                        <p:attrNameLst>
                                          <p:attrName>ppt_x</p:attrName>
                                        </p:attrNameLst>
                                      </p:cBhvr>
                                      <p:tavLst>
                                        <p:tav tm="0">
                                          <p:val>
                                            <p:strVal val="#ppt_x"/>
                                          </p:val>
                                        </p:tav>
                                        <p:tav tm="100000">
                                          <p:val>
                                            <p:strVal val="#ppt_x"/>
                                          </p:val>
                                        </p:tav>
                                      </p:tavLst>
                                    </p:anim>
                                    <p:anim calcmode="lin" valueType="num">
                                      <p:cBhvr additive="base">
                                        <p:cTn id="6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2" nodeType="click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additive="base">
                                        <p:cTn id="69" dur="500" fill="hold"/>
                                        <p:tgtEl>
                                          <p:spTgt spid="17"/>
                                        </p:tgtEl>
                                        <p:attrNameLst>
                                          <p:attrName>ppt_x</p:attrName>
                                        </p:attrNameLst>
                                      </p:cBhvr>
                                      <p:tavLst>
                                        <p:tav tm="0">
                                          <p:val>
                                            <p:strVal val="#ppt_x"/>
                                          </p:val>
                                        </p:tav>
                                        <p:tav tm="100000">
                                          <p:val>
                                            <p:strVal val="#ppt_x"/>
                                          </p:val>
                                        </p:tav>
                                      </p:tavLst>
                                    </p:anim>
                                    <p:anim calcmode="lin" valueType="num">
                                      <p:cBhvr additive="base">
                                        <p:cTn id="7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animBg="1"/>
      <p:bldP spid="12" grpId="1" animBg="1"/>
      <p:bldP spid="15" grpId="1" animBg="1"/>
      <p:bldP spid="17" grpId="1" animBg="1"/>
      <p:bldP spid="19" grpId="1" animBg="1"/>
      <p:bldP spid="4" grpId="0"/>
      <p:bldP spid="10" grpId="2" bldLvl="0" animBg="1"/>
      <p:bldP spid="5" grpId="0"/>
      <p:bldP spid="15" grpId="2" bldLvl="0" animBg="1"/>
      <p:bldP spid="6" grpId="0"/>
      <p:bldP spid="12" grpId="2" bldLvl="0" animBg="1"/>
      <p:bldP spid="7" grpId="0"/>
      <p:bldP spid="19" grpId="2" bldLvl="0" animBg="1"/>
      <p:bldP spid="8" grpId="0"/>
      <p:bldP spid="17" grpId="2" bldLvl="0" animBg="1"/>
      <p:bldP spid="2" grpId="1" animBg="1"/>
      <p:bldP spid="2" grpId="2" bldLvl="0" animBg="1"/>
      <p:bldP spid="3" grpId="1" animBg="1"/>
      <p:bldP spid="3" grpId="2"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1" name="TextBox 1"/>
          <p:cNvSpPr txBox="1">
            <a:spLocks noChangeArrowheads="1"/>
          </p:cNvSpPr>
          <p:nvPr/>
        </p:nvSpPr>
        <p:spPr bwMode="auto">
          <a:xfrm>
            <a:off x="569595" y="486410"/>
            <a:ext cx="10887075" cy="5262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hangingPunct="1">
              <a:lnSpc>
                <a:spcPct val="100000"/>
              </a:lnSpc>
              <a:spcBef>
                <a:spcPct val="0"/>
              </a:spcBef>
              <a:spcAft>
                <a:spcPct val="0"/>
              </a:spcAft>
              <a:buClrTx/>
              <a:buSzTx/>
              <a:buFontTx/>
              <a:buNone/>
              <a:defRPr/>
            </a:pPr>
            <a:r>
              <a:rPr kumimoji="0" lang="zh-CN" altLang="en-US" sz="2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三、请以“</a:t>
            </a:r>
            <a:r>
              <a:rPr kumimoji="0" lang="en-US" altLang="zh-CN" sz="2800" b="0" i="1" u="none" strike="noStrike" kern="1200" cap="none" spc="0" normalizeH="0" baseline="0" noProof="0" dirty="0" smtClean="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My </a:t>
            </a:r>
            <a:r>
              <a:rPr kumimoji="0" lang="en-US" altLang="zh-CN" sz="2800" b="0" i="1" u="none" strike="noStrike" kern="1200" cap="none" spc="0" normalizeH="0" baseline="0" noProof="0" dirty="0" err="1" smtClean="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Favourite</a:t>
            </a:r>
            <a:r>
              <a:rPr kumimoji="0" lang="en-US" altLang="zh-CN" sz="2800" b="0" i="1" u="none" strike="noStrike" kern="1200" cap="none" spc="0" normalizeH="0" baseline="0" noProof="0" dirty="0" smtClean="0">
                <a:ln>
                  <a:noFill/>
                </a:ln>
                <a:solidFill>
                  <a:schemeClr val="tx1"/>
                </a:solidFill>
                <a:effectLst/>
                <a:uLnTx/>
                <a:uFillTx/>
                <a:latin typeface="Georgia" panose="02040502050405020303" pitchFamily="18" charset="0"/>
                <a:ea typeface="黑体" panose="02010609060101010101" pitchFamily="49" charset="-122"/>
                <a:cs typeface="Georgia" panose="02040502050405020303" pitchFamily="18" charset="0"/>
              </a:rPr>
              <a:t> Holiday</a:t>
            </a:r>
            <a:r>
              <a:rPr kumimoji="0" lang="en-US" altLang="zh-CN" sz="2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en-US" sz="2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为题写一写你最喜欢的节日。</a:t>
            </a:r>
            <a:endParaRPr kumimoji="0" lang="zh-CN" altLang="en-US" sz="2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endParaRPr>
          </a:p>
          <a:p>
            <a:pPr marL="0" marR="0" lvl="0" indent="0" algn="l" defTabSz="914400" rtl="0" eaLnBrk="1" fontAlgn="base" hangingPunct="1">
              <a:lnSpc>
                <a:spcPct val="100000"/>
              </a:lnSpc>
              <a:spcBef>
                <a:spcPct val="0"/>
              </a:spcBef>
              <a:spcAft>
                <a:spcPct val="0"/>
              </a:spcAft>
              <a:buClrTx/>
              <a:buSzTx/>
              <a:buFontTx/>
              <a:buNone/>
              <a:defRPr/>
            </a:pPr>
            <a:r>
              <a:rPr kumimoji="0" lang="zh-CN" altLang="en-US" sz="2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不少于</a:t>
            </a:r>
            <a:r>
              <a:rPr kumimoji="0" lang="en-US" altLang="zh-CN" sz="2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5</a:t>
            </a:r>
            <a:r>
              <a:rPr kumimoji="0" lang="zh-CN" altLang="en-US" sz="2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句话。</a:t>
            </a:r>
            <a:endParaRPr kumimoji="0" lang="zh-CN" altLang="en-US" sz="2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endParaRPr>
          </a:p>
          <a:p>
            <a:pPr marL="0" marR="0" lvl="0" indent="0" algn="l" defTabSz="914400" rtl="0" eaLnBrk="1" fontAlgn="base" hangingPunct="1">
              <a:lnSpc>
                <a:spcPct val="100000"/>
              </a:lnSpc>
              <a:spcBef>
                <a:spcPct val="0"/>
              </a:spcBef>
              <a:spcAft>
                <a:spcPct val="0"/>
              </a:spcAft>
              <a:buClrTx/>
              <a:buSzTx/>
              <a:buFontTx/>
              <a:buNone/>
              <a:defRPr/>
            </a:pPr>
            <a:r>
              <a:rPr kumimoji="0" lang="zh-CN" altLang="en-US" sz="2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endParaRPr kumimoji="0" lang="zh-CN" altLang="en-US" sz="2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endParaRPr>
          </a:p>
          <a:p>
            <a:pPr marL="0" marR="0" lvl="0" indent="0" algn="l" defTabSz="914400" rtl="0" eaLnBrk="1" fontAlgn="base" hangingPunct="1">
              <a:lnSpc>
                <a:spcPct val="100000"/>
              </a:lnSpc>
              <a:spcBef>
                <a:spcPct val="0"/>
              </a:spcBef>
              <a:spcAft>
                <a:spcPct val="0"/>
              </a:spcAft>
              <a:buClrTx/>
              <a:buSzTx/>
              <a:buFontTx/>
              <a:buNone/>
              <a:defRPr/>
            </a:pPr>
            <a:r>
              <a:rPr kumimoji="0" lang="zh-CN" altLang="en-US" sz="2800" b="0" i="0" u="none" strike="noStrike" kern="12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en-US" altLang="zh-CN" sz="2800" b="0" i="1" u="none" strike="noStrike" kern="1200" cap="none" spc="0" normalizeH="0" baseline="0" noProof="0" dirty="0" smtClean="0">
                <a:ln>
                  <a:noFill/>
                </a:ln>
                <a:solidFill>
                  <a:srgbClr val="FF0000"/>
                </a:solidFill>
                <a:effectLst/>
                <a:uLnTx/>
                <a:uFillTx/>
                <a:latin typeface="Georgia" panose="02040502050405020303" pitchFamily="18" charset="0"/>
                <a:ea typeface="黑体" panose="02010609060101010101" pitchFamily="49" charset="-122"/>
                <a:cs typeface="Georgia" panose="02040502050405020303" pitchFamily="18" charset="0"/>
              </a:rPr>
              <a:t>My  </a:t>
            </a:r>
            <a:r>
              <a:rPr kumimoji="0" lang="en-US" altLang="zh-CN" sz="2800" b="0" i="1" u="none" strike="noStrike" kern="1200" cap="none" spc="0" normalizeH="0" baseline="0" noProof="0" dirty="0" err="1" smtClean="0">
                <a:ln>
                  <a:noFill/>
                </a:ln>
                <a:solidFill>
                  <a:srgbClr val="FF0000"/>
                </a:solidFill>
                <a:effectLst/>
                <a:uLnTx/>
                <a:uFillTx/>
                <a:latin typeface="Georgia" panose="02040502050405020303" pitchFamily="18" charset="0"/>
                <a:ea typeface="黑体" panose="02010609060101010101" pitchFamily="49" charset="-122"/>
                <a:cs typeface="Georgia" panose="02040502050405020303" pitchFamily="18" charset="0"/>
              </a:rPr>
              <a:t>Favourite</a:t>
            </a:r>
            <a:r>
              <a:rPr kumimoji="0" lang="en-US" altLang="zh-CN" sz="2800" b="0" i="1" u="none" strike="noStrike" kern="1200" cap="none" spc="0" normalizeH="0" baseline="0" noProof="0" dirty="0" smtClean="0">
                <a:ln>
                  <a:noFill/>
                </a:ln>
                <a:solidFill>
                  <a:srgbClr val="FF0000"/>
                </a:solidFill>
                <a:effectLst/>
                <a:uLnTx/>
                <a:uFillTx/>
                <a:latin typeface="Georgia" panose="02040502050405020303" pitchFamily="18" charset="0"/>
                <a:ea typeface="黑体" panose="02010609060101010101" pitchFamily="49" charset="-122"/>
                <a:cs typeface="Georgia" panose="02040502050405020303" pitchFamily="18" charset="0"/>
              </a:rPr>
              <a:t> Holiday</a:t>
            </a:r>
            <a:endParaRPr kumimoji="0" lang="en-US" altLang="zh-CN" sz="2800" b="0" i="1" u="none" strike="noStrike" kern="1200" cap="none" spc="0" normalizeH="0" baseline="0" noProof="0" dirty="0" smtClean="0">
              <a:ln>
                <a:noFill/>
              </a:ln>
              <a:solidFill>
                <a:srgbClr val="FF0000"/>
              </a:solidFill>
              <a:effectLst/>
              <a:uLnTx/>
              <a:uFillTx/>
              <a:latin typeface="Georgia" panose="02040502050405020303" pitchFamily="18" charset="0"/>
              <a:ea typeface="黑体" panose="02010609060101010101" pitchFamily="49" charset="-122"/>
              <a:cs typeface="Georgia" panose="02040502050405020303" pitchFamily="18" charset="0"/>
            </a:endParaRPr>
          </a:p>
          <a:p>
            <a:pPr marL="0" marR="0" lvl="0" indent="452755" algn="l" defTabSz="914400" rtl="0" eaLnBrk="1" fontAlgn="base" latinLnBrk="0" hangingPunct="1">
              <a:lnSpc>
                <a:spcPct val="200000"/>
              </a:lnSpc>
              <a:spcBef>
                <a:spcPct val="0"/>
              </a:spcBef>
              <a:spcAft>
                <a:spcPct val="0"/>
              </a:spcAft>
              <a:buClrTx/>
              <a:buSzTx/>
              <a:buFontTx/>
              <a:buNone/>
              <a:defRPr/>
            </a:pPr>
            <a:r>
              <a:rPr kumimoji="0" lang="en-US" altLang="zh-CN" sz="2800" b="0" i="1" u="none" strike="noStrike" kern="1200" cap="none" spc="0" normalizeH="0" baseline="0" noProof="0" dirty="0" smtClean="0">
                <a:ln>
                  <a:noFill/>
                </a:ln>
                <a:solidFill>
                  <a:srgbClr val="FF0000"/>
                </a:solidFill>
                <a:effectLst/>
                <a:uLnTx/>
                <a:uFillTx/>
                <a:latin typeface="Georgia" panose="02040502050405020303" pitchFamily="18" charset="0"/>
                <a:ea typeface="黑体" panose="02010609060101010101" pitchFamily="49" charset="-122"/>
                <a:cs typeface="Georgia" panose="02040502050405020303" pitchFamily="18" charset="0"/>
              </a:rPr>
              <a:t>My </a:t>
            </a:r>
            <a:r>
              <a:rPr kumimoji="0" lang="en-US" altLang="zh-CN" sz="2800" b="0" i="1" u="none" strike="noStrike" kern="1200" cap="none" spc="0" normalizeH="0" baseline="0" noProof="0" dirty="0" err="1" smtClean="0">
                <a:ln>
                  <a:noFill/>
                </a:ln>
                <a:solidFill>
                  <a:srgbClr val="FF0000"/>
                </a:solidFill>
                <a:effectLst/>
                <a:uLnTx/>
                <a:uFillTx/>
                <a:latin typeface="Georgia" panose="02040502050405020303" pitchFamily="18" charset="0"/>
                <a:ea typeface="黑体" panose="02010609060101010101" pitchFamily="49" charset="-122"/>
                <a:cs typeface="Georgia" panose="02040502050405020303" pitchFamily="18" charset="0"/>
              </a:rPr>
              <a:t>favourite</a:t>
            </a:r>
            <a:r>
              <a:rPr kumimoji="0" lang="en-US" altLang="zh-CN" sz="2800" b="0" i="1" u="none" strike="noStrike" kern="1200" cap="none" spc="0" normalizeH="0" baseline="0" noProof="0" dirty="0" smtClean="0">
                <a:ln>
                  <a:noFill/>
                </a:ln>
                <a:solidFill>
                  <a:srgbClr val="FF0000"/>
                </a:solidFill>
                <a:effectLst/>
                <a:uLnTx/>
                <a:uFillTx/>
                <a:latin typeface="Georgia" panose="02040502050405020303" pitchFamily="18" charset="0"/>
                <a:ea typeface="黑体" panose="02010609060101010101" pitchFamily="49" charset="-122"/>
                <a:cs typeface="Georgia" panose="02040502050405020303" pitchFamily="18" charset="0"/>
              </a:rPr>
              <a:t> holiday is the Spring Festival. It’s the Chinese New Year. For the Spring Festival</a:t>
            </a:r>
            <a:r>
              <a:rPr kumimoji="0" lang="zh-CN" altLang="en-US" sz="2800" b="0" i="1" u="none" strike="noStrike" kern="1200" cap="none" spc="0" normalizeH="0" baseline="0" noProof="0" dirty="0" smtClean="0">
                <a:ln>
                  <a:noFill/>
                </a:ln>
                <a:solidFill>
                  <a:srgbClr val="FF0000"/>
                </a:solidFill>
                <a:effectLst/>
                <a:uLnTx/>
                <a:uFillTx/>
                <a:latin typeface="Georgia" panose="02040502050405020303" pitchFamily="18" charset="0"/>
                <a:ea typeface="黑体" panose="02010609060101010101" pitchFamily="49" charset="-122"/>
                <a:cs typeface="Georgia" panose="02040502050405020303" pitchFamily="18" charset="0"/>
              </a:rPr>
              <a:t>，</a:t>
            </a:r>
            <a:r>
              <a:rPr kumimoji="0" lang="en-US" altLang="zh-CN" sz="2800" b="0" i="1" u="none" strike="noStrike" kern="1200" cap="none" spc="0" normalizeH="0" baseline="0" noProof="0" dirty="0" smtClean="0">
                <a:ln>
                  <a:noFill/>
                </a:ln>
                <a:solidFill>
                  <a:srgbClr val="FF0000"/>
                </a:solidFill>
                <a:effectLst/>
                <a:uLnTx/>
                <a:uFillTx/>
                <a:latin typeface="Georgia" panose="02040502050405020303" pitchFamily="18" charset="0"/>
                <a:ea typeface="黑体" panose="02010609060101010101" pitchFamily="49" charset="-122"/>
                <a:cs typeface="Georgia" panose="02040502050405020303" pitchFamily="18" charset="0"/>
              </a:rPr>
              <a:t>we buy new clothes. We clean the doors</a:t>
            </a:r>
            <a:r>
              <a:rPr kumimoji="0" lang="zh-CN" altLang="en-US" sz="2800" b="0" i="1" u="none" strike="noStrike" kern="1200" cap="none" spc="0" normalizeH="0" baseline="0" noProof="0" dirty="0" smtClean="0">
                <a:ln>
                  <a:noFill/>
                </a:ln>
                <a:solidFill>
                  <a:srgbClr val="FF0000"/>
                </a:solidFill>
                <a:effectLst/>
                <a:uLnTx/>
                <a:uFillTx/>
                <a:latin typeface="Georgia" panose="02040502050405020303" pitchFamily="18" charset="0"/>
                <a:ea typeface="黑体" panose="02010609060101010101" pitchFamily="49" charset="-122"/>
                <a:cs typeface="Georgia" panose="02040502050405020303" pitchFamily="18" charset="0"/>
              </a:rPr>
              <a:t>，</a:t>
            </a:r>
            <a:r>
              <a:rPr kumimoji="0" lang="en-US" altLang="zh-CN" sz="2800" b="0" i="1" u="none" strike="noStrike" kern="1200" cap="none" spc="0" normalizeH="0" baseline="0" noProof="0" dirty="0" smtClean="0">
                <a:ln>
                  <a:noFill/>
                </a:ln>
                <a:solidFill>
                  <a:srgbClr val="FF0000"/>
                </a:solidFill>
                <a:effectLst/>
                <a:uLnTx/>
                <a:uFillTx/>
                <a:latin typeface="Georgia" panose="02040502050405020303" pitchFamily="18" charset="0"/>
                <a:ea typeface="黑体" panose="02010609060101010101" pitchFamily="49" charset="-122"/>
                <a:cs typeface="Georgia" panose="02040502050405020303" pitchFamily="18" charset="0"/>
              </a:rPr>
              <a:t>the windows and the floors. And we make dumplings. Kids get lucky money. That’s interesting. I love the Spring Festival. </a:t>
            </a:r>
            <a:endParaRPr kumimoji="0" lang="en-US" altLang="zh-CN" sz="2800" b="0" i="1" u="none" strike="noStrike" kern="1200" cap="none" spc="0" normalizeH="0" baseline="0" noProof="0" dirty="0" smtClean="0">
              <a:ln>
                <a:noFill/>
              </a:ln>
              <a:solidFill>
                <a:srgbClr val="FF0000"/>
              </a:solidFill>
              <a:effectLst/>
              <a:uLnTx/>
              <a:uFillTx/>
              <a:latin typeface="Georgia" panose="02040502050405020303" pitchFamily="18" charset="0"/>
              <a:ea typeface="黑体" panose="02010609060101010101" pitchFamily="49" charset="-122"/>
              <a:cs typeface="Georgia" panose="02040502050405020303" pitchFamily="18" charset="0"/>
            </a:endParaRPr>
          </a:p>
        </p:txBody>
      </p:sp>
      <p:pic>
        <p:nvPicPr>
          <p:cNvPr id="9225" name="Picture 12" descr="C:\Users\Administrator\Desktop\枫叶副本.gif"/>
          <p:cNvPicPr>
            <a:picLocks noChangeAspect="1"/>
          </p:cNvPicPr>
          <p:nvPr/>
        </p:nvPicPr>
        <p:blipFill>
          <a:blip r:embed="rId1"/>
          <a:stretch>
            <a:fillRect/>
          </a:stretch>
        </p:blipFill>
        <p:spPr>
          <a:xfrm>
            <a:off x="10250806" y="6257925"/>
            <a:ext cx="439737" cy="42068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291">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29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24898" y="2214554"/>
            <a:ext cx="4714908" cy="1106805"/>
          </a:xfrm>
          <a:prstGeom prst="rect">
            <a:avLst/>
          </a:prstGeom>
          <a:noFill/>
        </p:spPr>
        <p:txBody>
          <a:bodyPr wrap="square" rtlCol="0">
            <a:spAutoFit/>
          </a:bodyPr>
          <a:lstStyle/>
          <a:p>
            <a:r>
              <a:rPr lang="en-US" altLang="zh-CN" sz="6600" b="1" i="1" dirty="0" smtClean="0">
                <a:latin typeface="Georgia" panose="02040502050405020303" pitchFamily="18" charset="0"/>
              </a:rPr>
              <a:t>Thanks!</a:t>
            </a:r>
            <a:endParaRPr lang="zh-CN" altLang="en-US" sz="6600" b="1" i="1" dirty="0" smtClean="0">
              <a:latin typeface="Georgia" panose="02040502050405020303"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584" y="2214554"/>
            <a:ext cx="4714908" cy="1106805"/>
          </a:xfrm>
          <a:prstGeom prst="rect">
            <a:avLst/>
          </a:prstGeom>
          <a:noFill/>
        </p:spPr>
        <p:txBody>
          <a:bodyPr wrap="square" rtlCol="0">
            <a:spAutoFit/>
          </a:bodyPr>
          <a:lstStyle/>
          <a:p>
            <a:r>
              <a:rPr lang="en-US" altLang="zh-CN" sz="6600" b="1" i="1" dirty="0" smtClean="0">
                <a:latin typeface="Georgia" panose="02040502050405020303" pitchFamily="18" charset="0"/>
              </a:rPr>
              <a:t>Phonetics</a:t>
            </a:r>
            <a:endParaRPr lang="en-US" altLang="zh-CN" sz="6600" b="1" i="1" dirty="0" smtClean="0">
              <a:latin typeface="Georgia" panose="02040502050405020303"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8" name="Picture 12" descr="C:\Users\Administrator\Desktop\枫叶副本.gif"/>
          <p:cNvPicPr>
            <a:picLocks noChangeAspect="1"/>
          </p:cNvPicPr>
          <p:nvPr/>
        </p:nvPicPr>
        <p:blipFill>
          <a:blip r:embed="rId1"/>
          <a:stretch>
            <a:fillRect/>
          </a:stretch>
        </p:blipFill>
        <p:spPr>
          <a:xfrm>
            <a:off x="10250806" y="6257925"/>
            <a:ext cx="439737" cy="420688"/>
          </a:xfrm>
          <a:prstGeom prst="rect">
            <a:avLst/>
          </a:prstGeom>
          <a:noFill/>
          <a:ln w="9525">
            <a:noFill/>
          </a:ln>
        </p:spPr>
      </p:pic>
      <p:pic>
        <p:nvPicPr>
          <p:cNvPr id="16391" name="Picture 2" descr="C:\Users\john\Desktop\3.png"/>
          <p:cNvPicPr>
            <a:picLocks noChangeAspect="1"/>
          </p:cNvPicPr>
          <p:nvPr/>
        </p:nvPicPr>
        <p:blipFill>
          <a:blip r:embed="rId2">
            <a:clrChange>
              <a:clrFrom>
                <a:srgbClr val="FFFFFF"/>
              </a:clrFrom>
              <a:clrTo>
                <a:srgbClr val="FFFFFF">
                  <a:alpha val="0"/>
                </a:srgbClr>
              </a:clrTo>
            </a:clrChange>
          </a:blip>
          <a:srcRect b="52433"/>
          <a:stretch>
            <a:fillRect/>
          </a:stretch>
        </p:blipFill>
        <p:spPr>
          <a:xfrm>
            <a:off x="2232025" y="685800"/>
            <a:ext cx="8018780" cy="2265362"/>
          </a:xfrm>
          <a:prstGeom prst="rect">
            <a:avLst/>
          </a:prstGeom>
          <a:noFill/>
          <a:ln w="9525">
            <a:noFill/>
          </a:ln>
        </p:spPr>
      </p:pic>
      <p:sp>
        <p:nvSpPr>
          <p:cNvPr id="6" name="TextBox 5"/>
          <p:cNvSpPr txBox="1"/>
          <p:nvPr/>
        </p:nvSpPr>
        <p:spPr>
          <a:xfrm>
            <a:off x="1004822" y="2951159"/>
            <a:ext cx="2928958" cy="645160"/>
          </a:xfrm>
          <a:prstGeom prst="rect">
            <a:avLst/>
          </a:prstGeom>
          <a:noFill/>
        </p:spPr>
        <p:txBody>
          <a:bodyPr wrap="square" rtlCol="0">
            <a:spAutoFit/>
          </a:bodyPr>
          <a:p>
            <a:r>
              <a:rPr lang="en-US" altLang="zh-CN" sz="3600" b="1" i="1" dirty="0" smtClean="0">
                <a:latin typeface="Georgia" panose="02040502050405020303" pitchFamily="18" charset="0"/>
              </a:rPr>
              <a:t>Try to read</a:t>
            </a:r>
            <a:endParaRPr lang="en-US" altLang="zh-CN" sz="3600" b="1" i="1" dirty="0" smtClean="0">
              <a:latin typeface="Georgia" panose="02040502050405020303" pitchFamily="18" charset="0"/>
            </a:endParaRPr>
          </a:p>
        </p:txBody>
      </p:sp>
      <p:pic>
        <p:nvPicPr>
          <p:cNvPr id="3" name="图片 2"/>
          <p:cNvPicPr>
            <a:picLocks noChangeAspect="1"/>
          </p:cNvPicPr>
          <p:nvPr/>
        </p:nvPicPr>
        <p:blipFill>
          <a:blip r:embed="rId3"/>
          <a:stretch>
            <a:fillRect/>
          </a:stretch>
        </p:blipFill>
        <p:spPr>
          <a:xfrm>
            <a:off x="2407285" y="3477260"/>
            <a:ext cx="7954645" cy="239395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391"/>
                                        </p:tgtEl>
                                        <p:attrNameLst>
                                          <p:attrName>style.visibility</p:attrName>
                                        </p:attrNameLst>
                                      </p:cBhvr>
                                      <p:to>
                                        <p:strVal val="visible"/>
                                      </p:to>
                                    </p:set>
                                    <p:anim calcmode="lin" valueType="num">
                                      <p:cBhvr additive="base">
                                        <p:cTn id="7" dur="500" fill="hold"/>
                                        <p:tgtEl>
                                          <p:spTgt spid="16391"/>
                                        </p:tgtEl>
                                        <p:attrNameLst>
                                          <p:attrName>ppt_x</p:attrName>
                                        </p:attrNameLst>
                                      </p:cBhvr>
                                      <p:tavLst>
                                        <p:tav tm="0">
                                          <p:val>
                                            <p:strVal val="#ppt_x"/>
                                          </p:val>
                                        </p:tav>
                                        <p:tav tm="100000">
                                          <p:val>
                                            <p:strVal val="#ppt_x"/>
                                          </p:val>
                                        </p:tav>
                                      </p:tavLst>
                                    </p:anim>
                                    <p:anim calcmode="lin" valueType="num">
                                      <p:cBhvr additive="base">
                                        <p:cTn id="8" dur="500" fill="hold"/>
                                        <p:tgtEl>
                                          <p:spTgt spid="1639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7" name="TextBox 2"/>
          <p:cNvSpPr txBox="1"/>
          <p:nvPr/>
        </p:nvSpPr>
        <p:spPr>
          <a:xfrm>
            <a:off x="2484755" y="1546860"/>
            <a:ext cx="7560945" cy="3415030"/>
          </a:xfrm>
          <a:prstGeom prst="rect">
            <a:avLst/>
          </a:prstGeom>
          <a:noFill/>
          <a:ln w="9525">
            <a:noFill/>
          </a:ln>
        </p:spPr>
        <p:txBody>
          <a:bodyPr wrap="square">
            <a:spAutoFit/>
          </a:bodyPr>
          <a:p>
            <a:pPr marL="628650" indent="-628650">
              <a:lnSpc>
                <a:spcPct val="150000"/>
              </a:lnSpc>
            </a:pPr>
            <a:r>
              <a:rPr lang="zh-CN" altLang="en-US" sz="2400" dirty="0">
                <a:latin typeface="Times New Roman" panose="02020603050405020304" pitchFamily="18" charset="0"/>
                <a:ea typeface="黑体" panose="02010609060101010101" pitchFamily="49" charset="-122"/>
              </a:rPr>
              <a:t>写出一个含有下列单词画线部分读音的单词。</a:t>
            </a:r>
            <a:endParaRPr lang="zh-CN" altLang="en-US" sz="2400" dirty="0">
              <a:latin typeface="Times New Roman" panose="02020603050405020304" pitchFamily="18" charset="0"/>
              <a:ea typeface="黑体" panose="02010609060101010101" pitchFamily="49" charset="-122"/>
            </a:endParaRPr>
          </a:p>
          <a:p>
            <a:pPr marL="628650" indent="-628650">
              <a:lnSpc>
                <a:spcPct val="150000"/>
              </a:lnSpc>
            </a:pPr>
            <a:r>
              <a:rPr lang="en-US" altLang="zh-CN" sz="2400" i="1" dirty="0">
                <a:latin typeface="Georgia" panose="02040502050405020303" pitchFamily="18" charset="0"/>
                <a:ea typeface="黑体" panose="02010609060101010101" pitchFamily="49" charset="-122"/>
                <a:cs typeface="Georgia" panose="02040502050405020303" pitchFamily="18" charset="0"/>
              </a:rPr>
              <a:t>1. r</a:t>
            </a:r>
            <a:r>
              <a:rPr lang="en-US" altLang="zh-CN" sz="2400" i="1" u="sng" dirty="0">
                <a:latin typeface="Georgia" panose="02040502050405020303" pitchFamily="18" charset="0"/>
                <a:ea typeface="黑体" panose="02010609060101010101" pitchFamily="49" charset="-122"/>
                <a:cs typeface="Georgia" panose="02040502050405020303" pitchFamily="18" charset="0"/>
              </a:rPr>
              <a:t>o</a:t>
            </a:r>
            <a:r>
              <a:rPr lang="en-US" altLang="zh-CN" sz="2400" i="1" dirty="0">
                <a:latin typeface="Georgia" panose="02040502050405020303" pitchFamily="18" charset="0"/>
                <a:ea typeface="黑体" panose="02010609060101010101" pitchFamily="49" charset="-122"/>
                <a:cs typeface="Georgia" panose="02040502050405020303" pitchFamily="18" charset="0"/>
              </a:rPr>
              <a:t>se	       g</a:t>
            </a:r>
            <a:r>
              <a:rPr lang="en-US" altLang="zh-CN" sz="2400" i="1" u="sng" dirty="0">
                <a:latin typeface="Georgia" panose="02040502050405020303" pitchFamily="18" charset="0"/>
                <a:ea typeface="黑体" panose="02010609060101010101" pitchFamily="49" charset="-122"/>
                <a:cs typeface="Georgia" panose="02040502050405020303" pitchFamily="18" charset="0"/>
              </a:rPr>
              <a:t>o</a:t>
            </a:r>
            <a:r>
              <a:rPr lang="en-US" altLang="zh-CN" sz="2400" i="1" dirty="0">
                <a:latin typeface="Georgia" panose="02040502050405020303" pitchFamily="18" charset="0"/>
                <a:ea typeface="黑体" panose="02010609060101010101" pitchFamily="49" charset="-122"/>
                <a:cs typeface="Georgia" panose="02040502050405020303" pitchFamily="18" charset="0"/>
              </a:rPr>
              <a:t>	            h</a:t>
            </a:r>
            <a:r>
              <a:rPr lang="en-US" altLang="zh-CN" sz="2400" i="1" u="sng" dirty="0">
                <a:latin typeface="Georgia" panose="02040502050405020303" pitchFamily="18" charset="0"/>
                <a:ea typeface="黑体" panose="02010609060101010101" pitchFamily="49" charset="-122"/>
                <a:cs typeface="Georgia" panose="02040502050405020303" pitchFamily="18" charset="0"/>
              </a:rPr>
              <a:t>o</a:t>
            </a:r>
            <a:r>
              <a:rPr lang="en-US" altLang="zh-CN" sz="2400" i="1" dirty="0">
                <a:latin typeface="Georgia" panose="02040502050405020303" pitchFamily="18" charset="0"/>
                <a:ea typeface="黑体" panose="02010609060101010101" pitchFamily="49" charset="-122"/>
                <a:cs typeface="Georgia" panose="02040502050405020303" pitchFamily="18" charset="0"/>
              </a:rPr>
              <a:t>me	                   ________</a:t>
            </a:r>
            <a:endParaRPr lang="en-US" altLang="zh-CN" sz="2400" i="1" dirty="0">
              <a:latin typeface="Georgia" panose="02040502050405020303" pitchFamily="18" charset="0"/>
              <a:ea typeface="黑体" panose="02010609060101010101" pitchFamily="49" charset="-122"/>
              <a:cs typeface="Georgia" panose="02040502050405020303" pitchFamily="18" charset="0"/>
            </a:endParaRPr>
          </a:p>
          <a:p>
            <a:pPr marL="628650" indent="-628650">
              <a:lnSpc>
                <a:spcPct val="150000"/>
              </a:lnSpc>
            </a:pPr>
            <a:r>
              <a:rPr lang="en-US" altLang="zh-CN" sz="2400" i="1" dirty="0">
                <a:latin typeface="Georgia" panose="02040502050405020303" pitchFamily="18" charset="0"/>
                <a:ea typeface="黑体" panose="02010609060101010101" pitchFamily="49" charset="-122"/>
                <a:cs typeface="Georgia" panose="02040502050405020303" pitchFamily="18" charset="0"/>
              </a:rPr>
              <a:t>2. r</a:t>
            </a:r>
            <a:r>
              <a:rPr lang="en-US" altLang="zh-CN" sz="2400" i="1" u="sng" dirty="0">
                <a:latin typeface="Georgia" panose="02040502050405020303" pitchFamily="18" charset="0"/>
                <a:ea typeface="黑体" panose="02010609060101010101" pitchFamily="49" charset="-122"/>
                <a:cs typeface="Georgia" panose="02040502050405020303" pitchFamily="18" charset="0"/>
              </a:rPr>
              <a:t>oa</a:t>
            </a:r>
            <a:r>
              <a:rPr lang="en-US" altLang="zh-CN" sz="2400" i="1" dirty="0">
                <a:latin typeface="Georgia" panose="02040502050405020303" pitchFamily="18" charset="0"/>
                <a:ea typeface="黑体" panose="02010609060101010101" pitchFamily="49" charset="-122"/>
                <a:cs typeface="Georgia" panose="02040502050405020303" pitchFamily="18" charset="0"/>
              </a:rPr>
              <a:t>d     b</a:t>
            </a:r>
            <a:r>
              <a:rPr lang="en-US" altLang="zh-CN" sz="2400" i="1" u="sng" dirty="0">
                <a:latin typeface="Georgia" panose="02040502050405020303" pitchFamily="18" charset="0"/>
                <a:ea typeface="黑体" panose="02010609060101010101" pitchFamily="49" charset="-122"/>
                <a:cs typeface="Georgia" panose="02040502050405020303" pitchFamily="18" charset="0"/>
              </a:rPr>
              <a:t>oa</a:t>
            </a:r>
            <a:r>
              <a:rPr lang="en-US" altLang="zh-CN" sz="2400" i="1" dirty="0">
                <a:latin typeface="Georgia" panose="02040502050405020303" pitchFamily="18" charset="0"/>
                <a:ea typeface="黑体" panose="02010609060101010101" pitchFamily="49" charset="-122"/>
                <a:cs typeface="Georgia" panose="02040502050405020303" pitchFamily="18" charset="0"/>
              </a:rPr>
              <a:t>t	g</a:t>
            </a:r>
            <a:r>
              <a:rPr lang="en-US" altLang="zh-CN" sz="2400" i="1" u="sng" dirty="0">
                <a:latin typeface="Georgia" panose="02040502050405020303" pitchFamily="18" charset="0"/>
                <a:ea typeface="黑体" panose="02010609060101010101" pitchFamily="49" charset="-122"/>
                <a:cs typeface="Georgia" panose="02040502050405020303" pitchFamily="18" charset="0"/>
              </a:rPr>
              <a:t>oa</a:t>
            </a:r>
            <a:r>
              <a:rPr lang="en-US" altLang="zh-CN" sz="2400" i="1" dirty="0">
                <a:latin typeface="Georgia" panose="02040502050405020303" pitchFamily="18" charset="0"/>
                <a:ea typeface="黑体" panose="02010609060101010101" pitchFamily="49" charset="-122"/>
                <a:cs typeface="Georgia" panose="02040502050405020303" pitchFamily="18" charset="0"/>
              </a:rPr>
              <a:t>t	                   ________</a:t>
            </a:r>
            <a:endParaRPr lang="en-US" altLang="zh-CN" sz="2400" i="1" dirty="0">
              <a:latin typeface="Georgia" panose="02040502050405020303" pitchFamily="18" charset="0"/>
              <a:ea typeface="黑体" panose="02010609060101010101" pitchFamily="49" charset="-122"/>
              <a:cs typeface="Georgia" panose="02040502050405020303" pitchFamily="18" charset="0"/>
            </a:endParaRPr>
          </a:p>
          <a:p>
            <a:pPr marL="628650" indent="-628650">
              <a:lnSpc>
                <a:spcPct val="150000"/>
              </a:lnSpc>
            </a:pPr>
            <a:r>
              <a:rPr lang="en-US" altLang="zh-CN" sz="2400" i="1" dirty="0">
                <a:latin typeface="Georgia" panose="02040502050405020303" pitchFamily="18" charset="0"/>
                <a:ea typeface="黑体" panose="02010609060101010101" pitchFamily="49" charset="-122"/>
                <a:cs typeface="Georgia" panose="02040502050405020303" pitchFamily="18" charset="0"/>
              </a:rPr>
              <a:t>3. kn</a:t>
            </a:r>
            <a:r>
              <a:rPr lang="en-US" altLang="zh-CN" sz="2400" i="1" u="sng" dirty="0">
                <a:latin typeface="Georgia" panose="02040502050405020303" pitchFamily="18" charset="0"/>
                <a:ea typeface="黑体" panose="02010609060101010101" pitchFamily="49" charset="-122"/>
                <a:cs typeface="Georgia" panose="02040502050405020303" pitchFamily="18" charset="0"/>
              </a:rPr>
              <a:t>ow</a:t>
            </a:r>
            <a:r>
              <a:rPr lang="en-US" altLang="zh-CN" sz="2400" i="1" dirty="0">
                <a:latin typeface="Georgia" panose="02040502050405020303" pitchFamily="18" charset="0"/>
                <a:ea typeface="黑体" panose="02010609060101010101" pitchFamily="49" charset="-122"/>
                <a:cs typeface="Georgia" panose="02040502050405020303" pitchFamily="18" charset="0"/>
              </a:rPr>
              <a:t>    elb</a:t>
            </a:r>
            <a:r>
              <a:rPr lang="en-US" altLang="zh-CN" sz="2400" i="1" u="sng" dirty="0">
                <a:latin typeface="Georgia" panose="02040502050405020303" pitchFamily="18" charset="0"/>
                <a:ea typeface="黑体" panose="02010609060101010101" pitchFamily="49" charset="-122"/>
                <a:cs typeface="Georgia" panose="02040502050405020303" pitchFamily="18" charset="0"/>
              </a:rPr>
              <a:t>ow</a:t>
            </a:r>
            <a:r>
              <a:rPr lang="en-US" altLang="zh-CN" sz="2400" i="1" dirty="0">
                <a:latin typeface="Georgia" panose="02040502050405020303" pitchFamily="18" charset="0"/>
                <a:ea typeface="黑体" panose="02010609060101010101" pitchFamily="49" charset="-122"/>
                <a:cs typeface="Georgia" panose="02040502050405020303" pitchFamily="18" charset="0"/>
              </a:rPr>
              <a:t>	wind</a:t>
            </a:r>
            <a:r>
              <a:rPr lang="en-US" altLang="zh-CN" sz="2400" i="1" u="sng" dirty="0">
                <a:latin typeface="Georgia" panose="02040502050405020303" pitchFamily="18" charset="0"/>
                <a:ea typeface="黑体" panose="02010609060101010101" pitchFamily="49" charset="-122"/>
                <a:cs typeface="Georgia" panose="02040502050405020303" pitchFamily="18" charset="0"/>
              </a:rPr>
              <a:t>ow</a:t>
            </a:r>
            <a:r>
              <a:rPr lang="en-US" altLang="zh-CN" sz="2400" i="1" dirty="0">
                <a:latin typeface="Georgia" panose="02040502050405020303" pitchFamily="18" charset="0"/>
                <a:ea typeface="黑体" panose="02010609060101010101" pitchFamily="49" charset="-122"/>
                <a:cs typeface="Georgia" panose="02040502050405020303" pitchFamily="18" charset="0"/>
              </a:rPr>
              <a:t>	       ________</a:t>
            </a:r>
            <a:endParaRPr lang="en-US" altLang="zh-CN" sz="2400" i="1" dirty="0">
              <a:latin typeface="Georgia" panose="02040502050405020303" pitchFamily="18" charset="0"/>
              <a:ea typeface="黑体" panose="02010609060101010101" pitchFamily="49" charset="-122"/>
              <a:cs typeface="Georgia" panose="02040502050405020303" pitchFamily="18" charset="0"/>
            </a:endParaRPr>
          </a:p>
          <a:p>
            <a:pPr marL="628650" indent="-628650">
              <a:lnSpc>
                <a:spcPct val="150000"/>
              </a:lnSpc>
            </a:pPr>
            <a:r>
              <a:rPr lang="en-US" altLang="zh-CN" sz="2400" i="1" dirty="0">
                <a:latin typeface="Georgia" panose="02040502050405020303" pitchFamily="18" charset="0"/>
                <a:ea typeface="黑体" panose="02010609060101010101" pitchFamily="49" charset="-122"/>
                <a:cs typeface="Georgia" panose="02040502050405020303" pitchFamily="18" charset="0"/>
              </a:rPr>
              <a:t>4. t</a:t>
            </a:r>
            <a:r>
              <a:rPr lang="en-US" altLang="zh-CN" sz="2400" i="1" u="sng" dirty="0">
                <a:latin typeface="Georgia" panose="02040502050405020303" pitchFamily="18" charset="0"/>
                <a:ea typeface="黑体" panose="02010609060101010101" pitchFamily="49" charset="-122"/>
                <a:cs typeface="Georgia" panose="02040502050405020303" pitchFamily="18" charset="0"/>
              </a:rPr>
              <a:t>o</a:t>
            </a:r>
            <a:r>
              <a:rPr lang="en-US" altLang="zh-CN" sz="2400" i="1" dirty="0">
                <a:latin typeface="Georgia" panose="02040502050405020303" pitchFamily="18" charset="0"/>
                <a:ea typeface="黑体" panose="02010609060101010101" pitchFamily="49" charset="-122"/>
                <a:cs typeface="Georgia" panose="02040502050405020303" pitchFamily="18" charset="0"/>
              </a:rPr>
              <a:t>p	       st</a:t>
            </a:r>
            <a:r>
              <a:rPr lang="en-US" altLang="zh-CN" sz="2400" i="1" u="sng" dirty="0">
                <a:latin typeface="Georgia" panose="02040502050405020303" pitchFamily="18" charset="0"/>
                <a:ea typeface="黑体" panose="02010609060101010101" pitchFamily="49" charset="-122"/>
                <a:cs typeface="Georgia" panose="02040502050405020303" pitchFamily="18" charset="0"/>
              </a:rPr>
              <a:t>o</a:t>
            </a:r>
            <a:r>
              <a:rPr lang="en-US" altLang="zh-CN" sz="2400" i="1" dirty="0">
                <a:latin typeface="Georgia" panose="02040502050405020303" pitchFamily="18" charset="0"/>
                <a:ea typeface="黑体" panose="02010609060101010101" pitchFamily="49" charset="-122"/>
                <a:cs typeface="Georgia" panose="02040502050405020303" pitchFamily="18" charset="0"/>
              </a:rPr>
              <a:t>p	d</a:t>
            </a:r>
            <a:r>
              <a:rPr lang="en-US" altLang="zh-CN" sz="2400" i="1" u="sng" dirty="0">
                <a:latin typeface="Georgia" panose="02040502050405020303" pitchFamily="18" charset="0"/>
                <a:ea typeface="黑体" panose="02010609060101010101" pitchFamily="49" charset="-122"/>
                <a:cs typeface="Georgia" panose="02040502050405020303" pitchFamily="18" charset="0"/>
              </a:rPr>
              <a:t>o</a:t>
            </a:r>
            <a:r>
              <a:rPr lang="en-US" altLang="zh-CN" sz="2400" i="1" dirty="0">
                <a:latin typeface="Georgia" panose="02040502050405020303" pitchFamily="18" charset="0"/>
                <a:ea typeface="黑体" panose="02010609060101010101" pitchFamily="49" charset="-122"/>
                <a:cs typeface="Georgia" panose="02040502050405020303" pitchFamily="18" charset="0"/>
              </a:rPr>
              <a:t>ctor	                   ________</a:t>
            </a:r>
            <a:endParaRPr lang="en-US" altLang="zh-CN" sz="2400" i="1" dirty="0">
              <a:latin typeface="Georgia" panose="02040502050405020303" pitchFamily="18" charset="0"/>
              <a:ea typeface="黑体" panose="02010609060101010101" pitchFamily="49" charset="-122"/>
              <a:cs typeface="Georgia" panose="02040502050405020303" pitchFamily="18" charset="0"/>
            </a:endParaRPr>
          </a:p>
          <a:p>
            <a:pPr marL="628650" indent="-628650">
              <a:lnSpc>
                <a:spcPct val="150000"/>
              </a:lnSpc>
            </a:pPr>
            <a:r>
              <a:rPr lang="en-US" altLang="zh-CN" sz="2400" i="1" dirty="0">
                <a:latin typeface="Georgia" panose="02040502050405020303" pitchFamily="18" charset="0"/>
                <a:ea typeface="黑体" panose="02010609060101010101" pitchFamily="49" charset="-122"/>
                <a:cs typeface="Georgia" panose="02040502050405020303" pitchFamily="18" charset="0"/>
              </a:rPr>
              <a:t>5. c</a:t>
            </a:r>
            <a:r>
              <a:rPr lang="en-US" altLang="zh-CN" sz="2400" i="1" u="sng" dirty="0">
                <a:latin typeface="Georgia" panose="02040502050405020303" pitchFamily="18" charset="0"/>
                <a:ea typeface="黑体" panose="02010609060101010101" pitchFamily="49" charset="-122"/>
                <a:cs typeface="Georgia" panose="02040502050405020303" pitchFamily="18" charset="0"/>
              </a:rPr>
              <a:t>ow	</a:t>
            </a:r>
            <a:r>
              <a:rPr lang="en-US" altLang="zh-CN" sz="2400" i="1" dirty="0">
                <a:latin typeface="Georgia" panose="02040502050405020303" pitchFamily="18" charset="0"/>
                <a:ea typeface="黑体" panose="02010609060101010101" pitchFamily="49" charset="-122"/>
                <a:cs typeface="Georgia" panose="02040502050405020303" pitchFamily="18" charset="0"/>
              </a:rPr>
              <a:t>       h</a:t>
            </a:r>
            <a:r>
              <a:rPr lang="en-US" altLang="zh-CN" sz="2400" i="1" u="sng" dirty="0">
                <a:latin typeface="Georgia" panose="02040502050405020303" pitchFamily="18" charset="0"/>
                <a:ea typeface="黑体" panose="02010609060101010101" pitchFamily="49" charset="-122"/>
                <a:cs typeface="Georgia" panose="02040502050405020303" pitchFamily="18" charset="0"/>
              </a:rPr>
              <a:t>ow</a:t>
            </a:r>
            <a:r>
              <a:rPr lang="en-US" altLang="zh-CN" sz="2400" i="1" dirty="0">
                <a:latin typeface="Georgia" panose="02040502050405020303" pitchFamily="18" charset="0"/>
                <a:ea typeface="黑体" panose="02010609060101010101" pitchFamily="49" charset="-122"/>
                <a:cs typeface="Georgia" panose="02040502050405020303" pitchFamily="18" charset="0"/>
              </a:rPr>
              <a:t>	br</a:t>
            </a:r>
            <a:r>
              <a:rPr lang="en-US" altLang="zh-CN" sz="2400" i="1" u="sng" dirty="0">
                <a:latin typeface="Georgia" panose="02040502050405020303" pitchFamily="18" charset="0"/>
                <a:ea typeface="黑体" panose="02010609060101010101" pitchFamily="49" charset="-122"/>
                <a:cs typeface="Georgia" panose="02040502050405020303" pitchFamily="18" charset="0"/>
              </a:rPr>
              <a:t>ow</a:t>
            </a:r>
            <a:r>
              <a:rPr lang="en-US" altLang="zh-CN" sz="2400" i="1" dirty="0">
                <a:latin typeface="Georgia" panose="02040502050405020303" pitchFamily="18" charset="0"/>
                <a:ea typeface="黑体" panose="02010609060101010101" pitchFamily="49" charset="-122"/>
                <a:cs typeface="Georgia" panose="02040502050405020303" pitchFamily="18" charset="0"/>
              </a:rPr>
              <a:t>n	                   ________</a:t>
            </a:r>
            <a:endParaRPr lang="en-US" altLang="zh-CN" sz="2400" i="1" dirty="0">
              <a:latin typeface="Georgia" panose="02040502050405020303" pitchFamily="18" charset="0"/>
              <a:ea typeface="黑体" panose="02010609060101010101" pitchFamily="49" charset="-122"/>
              <a:cs typeface="Georgia" panose="02040502050405020303" pitchFamily="18" charset="0"/>
            </a:endParaRPr>
          </a:p>
        </p:txBody>
      </p:sp>
      <p:pic>
        <p:nvPicPr>
          <p:cNvPr id="3081" name="Picture 12" descr="C:\Users\Administrator\Desktop\枫叶副本.gif"/>
          <p:cNvPicPr>
            <a:picLocks noChangeAspect="1"/>
          </p:cNvPicPr>
          <p:nvPr/>
        </p:nvPicPr>
        <p:blipFill>
          <a:blip r:embed="rId1"/>
          <a:stretch>
            <a:fillRect/>
          </a:stretch>
        </p:blipFill>
        <p:spPr>
          <a:xfrm>
            <a:off x="10250806" y="6257925"/>
            <a:ext cx="439737" cy="420688"/>
          </a:xfrm>
          <a:prstGeom prst="rect">
            <a:avLst/>
          </a:prstGeom>
          <a:noFill/>
          <a:ln w="9525">
            <a:noFill/>
          </a:ln>
        </p:spPr>
      </p:pic>
      <p:sp>
        <p:nvSpPr>
          <p:cNvPr id="37" name="TextBox 3"/>
          <p:cNvSpPr txBox="1"/>
          <p:nvPr/>
        </p:nvSpPr>
        <p:spPr>
          <a:xfrm>
            <a:off x="8105775" y="2228215"/>
            <a:ext cx="1186180" cy="460375"/>
          </a:xfrm>
          <a:prstGeom prst="rect">
            <a:avLst/>
          </a:prstGeom>
          <a:noFill/>
          <a:ln w="9525">
            <a:noFill/>
          </a:ln>
        </p:spPr>
        <p:txBody>
          <a:bodyPr wrap="square">
            <a:spAutoFit/>
          </a:bodyPr>
          <a:p>
            <a:r>
              <a:rPr lang="en-US" altLang="zh-CN" sz="2400" i="1" dirty="0">
                <a:solidFill>
                  <a:srgbClr val="FF0000"/>
                </a:solidFill>
                <a:latin typeface="Georgia" panose="02040502050405020303" pitchFamily="18" charset="0"/>
                <a:cs typeface="Georgia" panose="02040502050405020303" pitchFamily="18" charset="0"/>
              </a:rPr>
              <a:t>nose</a:t>
            </a:r>
            <a:endParaRPr lang="en-US" altLang="zh-CN" sz="2400" i="1" dirty="0">
              <a:solidFill>
                <a:srgbClr val="FF0000"/>
              </a:solidFill>
              <a:latin typeface="Georgia" panose="02040502050405020303" pitchFamily="18" charset="0"/>
              <a:ea typeface="Times New Roman" panose="02020603050405020304" pitchFamily="18" charset="0"/>
              <a:cs typeface="Georgia" panose="02040502050405020303" pitchFamily="18" charset="0"/>
            </a:endParaRPr>
          </a:p>
        </p:txBody>
      </p:sp>
      <p:sp>
        <p:nvSpPr>
          <p:cNvPr id="39" name="TextBox 3"/>
          <p:cNvSpPr txBox="1"/>
          <p:nvPr/>
        </p:nvSpPr>
        <p:spPr>
          <a:xfrm>
            <a:off x="8102601" y="2773998"/>
            <a:ext cx="833437" cy="460375"/>
          </a:xfrm>
          <a:prstGeom prst="rect">
            <a:avLst/>
          </a:prstGeom>
          <a:noFill/>
          <a:ln w="9525">
            <a:noFill/>
          </a:ln>
        </p:spPr>
        <p:txBody>
          <a:bodyPr>
            <a:spAutoFit/>
          </a:bodyPr>
          <a:p>
            <a:r>
              <a:rPr lang="en-US" altLang="zh-CN" sz="2400" i="1" dirty="0">
                <a:solidFill>
                  <a:srgbClr val="FF0000"/>
                </a:solidFill>
                <a:latin typeface="Georgia" panose="02040502050405020303" pitchFamily="18" charset="0"/>
                <a:cs typeface="Georgia" panose="02040502050405020303" pitchFamily="18" charset="0"/>
              </a:rPr>
              <a:t>coat</a:t>
            </a:r>
            <a:endParaRPr lang="en-US" altLang="zh-CN" sz="2400" i="1" dirty="0">
              <a:solidFill>
                <a:srgbClr val="FF0000"/>
              </a:solidFill>
              <a:latin typeface="Georgia" panose="02040502050405020303" pitchFamily="18" charset="0"/>
              <a:ea typeface="Times New Roman" panose="02020603050405020304" pitchFamily="18" charset="0"/>
              <a:cs typeface="Georgia" panose="02040502050405020303" pitchFamily="18" charset="0"/>
            </a:endParaRPr>
          </a:p>
        </p:txBody>
      </p:sp>
      <p:sp>
        <p:nvSpPr>
          <p:cNvPr id="40" name="TextBox 3"/>
          <p:cNvSpPr txBox="1"/>
          <p:nvPr/>
        </p:nvSpPr>
        <p:spPr>
          <a:xfrm>
            <a:off x="8181976" y="3883660"/>
            <a:ext cx="679450" cy="460375"/>
          </a:xfrm>
          <a:prstGeom prst="rect">
            <a:avLst/>
          </a:prstGeom>
          <a:noFill/>
          <a:ln w="9525">
            <a:noFill/>
          </a:ln>
        </p:spPr>
        <p:txBody>
          <a:bodyPr>
            <a:spAutoFit/>
          </a:bodyPr>
          <a:p>
            <a:r>
              <a:rPr lang="en-US" altLang="zh-CN" sz="2400" i="1" dirty="0">
                <a:solidFill>
                  <a:srgbClr val="FF0000"/>
                </a:solidFill>
                <a:latin typeface="Georgia" panose="02040502050405020303" pitchFamily="18" charset="0"/>
                <a:cs typeface="Georgia" panose="02040502050405020303" pitchFamily="18" charset="0"/>
              </a:rPr>
              <a:t>hot</a:t>
            </a:r>
            <a:endParaRPr lang="en-US" altLang="zh-CN" sz="2400" i="1" dirty="0">
              <a:solidFill>
                <a:srgbClr val="FF0000"/>
              </a:solidFill>
              <a:latin typeface="Georgia" panose="02040502050405020303" pitchFamily="18" charset="0"/>
              <a:ea typeface="Times New Roman" panose="02020603050405020304" pitchFamily="18" charset="0"/>
              <a:cs typeface="Georgia" panose="02040502050405020303" pitchFamily="18" charset="0"/>
            </a:endParaRPr>
          </a:p>
        </p:txBody>
      </p:sp>
      <p:sp>
        <p:nvSpPr>
          <p:cNvPr id="23" name="TextBox 3"/>
          <p:cNvSpPr txBox="1"/>
          <p:nvPr/>
        </p:nvSpPr>
        <p:spPr>
          <a:xfrm>
            <a:off x="8113713" y="4431348"/>
            <a:ext cx="819150" cy="460375"/>
          </a:xfrm>
          <a:prstGeom prst="rect">
            <a:avLst/>
          </a:prstGeom>
          <a:noFill/>
          <a:ln w="9525">
            <a:noFill/>
          </a:ln>
        </p:spPr>
        <p:txBody>
          <a:bodyPr>
            <a:spAutoFit/>
          </a:bodyPr>
          <a:p>
            <a:r>
              <a:rPr lang="en-US" altLang="zh-CN" sz="2400" i="1" dirty="0">
                <a:solidFill>
                  <a:srgbClr val="FF0000"/>
                </a:solidFill>
                <a:latin typeface="Georgia" panose="02040502050405020303" pitchFamily="18" charset="0"/>
                <a:cs typeface="Georgia" panose="02040502050405020303" pitchFamily="18" charset="0"/>
              </a:rPr>
              <a:t>now</a:t>
            </a:r>
            <a:endParaRPr lang="en-US" altLang="zh-CN" sz="2400" i="1" dirty="0">
              <a:solidFill>
                <a:srgbClr val="FF0000"/>
              </a:solidFill>
              <a:latin typeface="Georgia" panose="02040502050405020303" pitchFamily="18" charset="0"/>
              <a:ea typeface="Times New Roman" panose="02020603050405020304" pitchFamily="18" charset="0"/>
              <a:cs typeface="Georgia" panose="02040502050405020303" pitchFamily="18" charset="0"/>
            </a:endParaRPr>
          </a:p>
        </p:txBody>
      </p:sp>
      <p:sp>
        <p:nvSpPr>
          <p:cNvPr id="41" name="TextBox 3"/>
          <p:cNvSpPr txBox="1"/>
          <p:nvPr/>
        </p:nvSpPr>
        <p:spPr>
          <a:xfrm>
            <a:off x="8069263" y="3351848"/>
            <a:ext cx="896938" cy="460375"/>
          </a:xfrm>
          <a:prstGeom prst="rect">
            <a:avLst/>
          </a:prstGeom>
          <a:noFill/>
          <a:ln w="9525">
            <a:noFill/>
          </a:ln>
        </p:spPr>
        <p:txBody>
          <a:bodyPr>
            <a:spAutoFit/>
          </a:bodyPr>
          <a:p>
            <a:r>
              <a:rPr lang="en-US" altLang="zh-CN" sz="2400" i="1" dirty="0">
                <a:solidFill>
                  <a:srgbClr val="FF0000"/>
                </a:solidFill>
                <a:latin typeface="Georgia" panose="02040502050405020303" pitchFamily="18" charset="0"/>
                <a:cs typeface="Georgia" panose="02040502050405020303" pitchFamily="18" charset="0"/>
              </a:rPr>
              <a:t>slow</a:t>
            </a:r>
            <a:endParaRPr lang="en-US" altLang="zh-CN" sz="2400" i="1" dirty="0">
              <a:solidFill>
                <a:srgbClr val="FF0000"/>
              </a:solidFill>
              <a:latin typeface="Georgia" panose="02040502050405020303" pitchFamily="18" charset="0"/>
              <a:ea typeface="Times New Roman" panose="02020603050405020304" pitchFamily="18" charset="0"/>
              <a:cs typeface="Georgia" panose="02040502050405020303" pitchFamily="18" charset="0"/>
            </a:endParaRPr>
          </a:p>
        </p:txBody>
      </p:sp>
      <p:sp>
        <p:nvSpPr>
          <p:cNvPr id="2" name="文本框 1"/>
          <p:cNvSpPr txBox="1"/>
          <p:nvPr/>
        </p:nvSpPr>
        <p:spPr>
          <a:xfrm>
            <a:off x="2418080" y="963295"/>
            <a:ext cx="1703070" cy="583565"/>
          </a:xfrm>
          <a:prstGeom prst="rect">
            <a:avLst/>
          </a:prstGeom>
          <a:noFill/>
        </p:spPr>
        <p:txBody>
          <a:bodyPr wrap="none" rtlCol="0" anchor="t">
            <a:spAutoFit/>
          </a:bodyPr>
          <a:p>
            <a:r>
              <a:rPr lang="en-US" altLang="zh-CN" sz="3200" i="1" dirty="0" smtClean="0">
                <a:latin typeface="Georgia" panose="02040502050405020303" pitchFamily="18" charset="0"/>
                <a:sym typeface="+mn-ea"/>
              </a:rPr>
              <a:t>Exercise</a:t>
            </a:r>
            <a:endParaRPr lang="zh-CN" altLang="en-US" sz="32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500" fill="hold"/>
                                        <p:tgtEl>
                                          <p:spTgt spid="39"/>
                                        </p:tgtEl>
                                        <p:attrNameLst>
                                          <p:attrName>ppt_x</p:attrName>
                                        </p:attrNameLst>
                                      </p:cBhvr>
                                      <p:tavLst>
                                        <p:tav tm="0">
                                          <p:val>
                                            <p:strVal val="#ppt_x"/>
                                          </p:val>
                                        </p:tav>
                                        <p:tav tm="100000">
                                          <p:val>
                                            <p:strVal val="#ppt_x"/>
                                          </p:val>
                                        </p:tav>
                                      </p:tavLst>
                                    </p:anim>
                                    <p:anim calcmode="lin" valueType="num">
                                      <p:cBhvr additive="base">
                                        <p:cTn id="1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ppt_x"/>
                                          </p:val>
                                        </p:tav>
                                        <p:tav tm="100000">
                                          <p:val>
                                            <p:strVal val="#ppt_x"/>
                                          </p:val>
                                        </p:tav>
                                      </p:tavLst>
                                    </p:anim>
                                    <p:anim calcmode="lin" valueType="num">
                                      <p:cBhvr additive="base">
                                        <p:cTn id="20"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additive="base">
                                        <p:cTn id="25" dur="500" fill="hold"/>
                                        <p:tgtEl>
                                          <p:spTgt spid="40"/>
                                        </p:tgtEl>
                                        <p:attrNameLst>
                                          <p:attrName>ppt_x</p:attrName>
                                        </p:attrNameLst>
                                      </p:cBhvr>
                                      <p:tavLst>
                                        <p:tav tm="0">
                                          <p:val>
                                            <p:strVal val="#ppt_x"/>
                                          </p:val>
                                        </p:tav>
                                        <p:tav tm="100000">
                                          <p:val>
                                            <p:strVal val="#ppt_x"/>
                                          </p:val>
                                        </p:tav>
                                      </p:tavLst>
                                    </p:anim>
                                    <p:anim calcmode="lin" valueType="num">
                                      <p:cBhvr additive="base">
                                        <p:cTn id="26"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9" grpId="0"/>
      <p:bldP spid="40" grpId="0"/>
      <p:bldP spid="23" grpId="0"/>
      <p:bldP spid="4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53129" y="2203759"/>
            <a:ext cx="4714908" cy="1198880"/>
          </a:xfrm>
          <a:prstGeom prst="rect">
            <a:avLst/>
          </a:prstGeom>
          <a:noFill/>
        </p:spPr>
        <p:txBody>
          <a:bodyPr wrap="square" rtlCol="0">
            <a:spAutoFit/>
          </a:bodyPr>
          <a:lstStyle/>
          <a:p>
            <a:r>
              <a:rPr lang="zh-CN" altLang="en-US" sz="7200" b="1" dirty="0" smtClean="0">
                <a:latin typeface="黑体" panose="02010609060101010101" pitchFamily="49" charset="-122"/>
                <a:ea typeface="黑体" panose="02010609060101010101" pitchFamily="49" charset="-122"/>
              </a:rPr>
              <a:t>重点梳理</a:t>
            </a:r>
            <a:endParaRPr lang="zh-CN" altLang="en-US" sz="7200" b="1" dirty="0" smtClean="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rcRect l="5134"/>
          <a:stretch>
            <a:fillRect/>
          </a:stretch>
        </p:blipFill>
        <p:spPr>
          <a:xfrm>
            <a:off x="0" y="791210"/>
            <a:ext cx="6746875" cy="3930650"/>
          </a:xfrm>
          <a:prstGeom prst="rect">
            <a:avLst/>
          </a:prstGeom>
        </p:spPr>
      </p:pic>
      <p:pic>
        <p:nvPicPr>
          <p:cNvPr id="5" name="图片 4"/>
          <p:cNvPicPr>
            <a:picLocks noChangeAspect="1"/>
          </p:cNvPicPr>
          <p:nvPr/>
        </p:nvPicPr>
        <p:blipFill>
          <a:blip r:embed="rId2"/>
          <a:srcRect r="4972" b="119"/>
          <a:stretch>
            <a:fillRect/>
          </a:stretch>
        </p:blipFill>
        <p:spPr>
          <a:xfrm>
            <a:off x="6746875" y="746125"/>
            <a:ext cx="5448935" cy="4794885"/>
          </a:xfrm>
          <a:prstGeom prst="rect">
            <a:avLst/>
          </a:prstGeom>
        </p:spPr>
      </p:pic>
      <p:sp>
        <p:nvSpPr>
          <p:cNvPr id="12" name="椭圆 11"/>
          <p:cNvSpPr/>
          <p:nvPr/>
        </p:nvSpPr>
        <p:spPr>
          <a:xfrm>
            <a:off x="875665" y="2796540"/>
            <a:ext cx="3142615" cy="69405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椭圆 12"/>
          <p:cNvSpPr/>
          <p:nvPr/>
        </p:nvSpPr>
        <p:spPr>
          <a:xfrm>
            <a:off x="6746875" y="746125"/>
            <a:ext cx="2951480" cy="69405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椭圆 13"/>
          <p:cNvSpPr/>
          <p:nvPr/>
        </p:nvSpPr>
        <p:spPr>
          <a:xfrm>
            <a:off x="9505950" y="791210"/>
            <a:ext cx="2552700" cy="69405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椭圆 14"/>
          <p:cNvSpPr/>
          <p:nvPr/>
        </p:nvSpPr>
        <p:spPr>
          <a:xfrm>
            <a:off x="7145655" y="2240280"/>
            <a:ext cx="2552700" cy="69405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椭圆 15"/>
          <p:cNvSpPr/>
          <p:nvPr/>
        </p:nvSpPr>
        <p:spPr>
          <a:xfrm>
            <a:off x="9144635" y="2240280"/>
            <a:ext cx="2552700" cy="69405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14" grpId="0" bldLvl="0" animBg="1"/>
      <p:bldP spid="15" grpId="0" bldLvl="0" animBg="1"/>
      <p:bldP spid="16"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6153" name="Picture 12" descr="C:\Users\Administrator\Desktop\枫叶副本.gif"/>
          <p:cNvPicPr>
            <a:picLocks noChangeAspect="1"/>
          </p:cNvPicPr>
          <p:nvPr/>
        </p:nvPicPr>
        <p:blipFill>
          <a:blip r:embed="rId1"/>
          <a:stretch>
            <a:fillRect/>
          </a:stretch>
        </p:blipFill>
        <p:spPr>
          <a:xfrm>
            <a:off x="10250806" y="6257925"/>
            <a:ext cx="439737" cy="420688"/>
          </a:xfrm>
          <a:prstGeom prst="rect">
            <a:avLst/>
          </a:prstGeom>
          <a:noFill/>
          <a:ln w="9525">
            <a:noFill/>
          </a:ln>
        </p:spPr>
      </p:pic>
      <p:sp>
        <p:nvSpPr>
          <p:cNvPr id="22" name="TextBox 21"/>
          <p:cNvSpPr txBox="1"/>
          <p:nvPr/>
        </p:nvSpPr>
        <p:spPr>
          <a:xfrm>
            <a:off x="7228206" y="1991995"/>
            <a:ext cx="6127750" cy="1753235"/>
          </a:xfrm>
          <a:prstGeom prst="rect">
            <a:avLst/>
          </a:prstGeom>
          <a:noFill/>
          <a:ln w="9525">
            <a:noFill/>
          </a:ln>
        </p:spPr>
        <p:txBody>
          <a:bodyPr>
            <a:spAutoFit/>
          </a:bodyPr>
          <a:p>
            <a:pPr>
              <a:lnSpc>
                <a:spcPct val="150000"/>
              </a:lnSpc>
            </a:pPr>
            <a:r>
              <a:rPr lang="zh-CN" altLang="en-US" sz="2400" b="1" dirty="0">
                <a:latin typeface="Times New Roman" panose="02020603050405020304" pitchFamily="18" charset="0"/>
                <a:ea typeface="黑体" panose="02010609060101010101" pitchFamily="49" charset="-122"/>
                <a:sym typeface="+mn-ea"/>
              </a:rPr>
              <a:t>需要某物</a:t>
            </a:r>
            <a:r>
              <a:rPr lang="en-US" altLang="zh-CN" sz="2400" b="1" i="1" dirty="0">
                <a:latin typeface="Georgia" panose="02040502050405020303" pitchFamily="18" charset="0"/>
                <a:ea typeface="黑体" panose="02010609060101010101" pitchFamily="49" charset="-122"/>
                <a:cs typeface="Georgia" panose="02040502050405020303" pitchFamily="18" charset="0"/>
              </a:rPr>
              <a:t>need sth.</a:t>
            </a:r>
            <a:endParaRPr lang="en-US" altLang="zh-CN" sz="2400" b="1" i="1" dirty="0">
              <a:latin typeface="Georgia" panose="02040502050405020303" pitchFamily="18" charset="0"/>
              <a:ea typeface="黑体" panose="02010609060101010101" pitchFamily="49" charset="-122"/>
              <a:cs typeface="Georgia" panose="02040502050405020303" pitchFamily="18" charset="0"/>
            </a:endParaRPr>
          </a:p>
          <a:p>
            <a:pPr>
              <a:lnSpc>
                <a:spcPct val="150000"/>
              </a:lnSpc>
            </a:pPr>
            <a:r>
              <a:rPr lang="zh-CN" altLang="en-US" sz="2400" b="1" dirty="0">
                <a:latin typeface="Times New Roman" panose="02020603050405020304" pitchFamily="18" charset="0"/>
                <a:ea typeface="黑体" panose="02010609060101010101" pitchFamily="49" charset="-122"/>
                <a:sym typeface="+mn-ea"/>
              </a:rPr>
              <a:t>需要做某事</a:t>
            </a:r>
            <a:r>
              <a:rPr lang="en-US" altLang="zh-CN" sz="2400" b="1" i="1" dirty="0">
                <a:latin typeface="Georgia" panose="02040502050405020303" pitchFamily="18" charset="0"/>
                <a:ea typeface="黑体" panose="02010609060101010101" pitchFamily="49" charset="-122"/>
                <a:cs typeface="Georgia" panose="02040502050405020303" pitchFamily="18" charset="0"/>
              </a:rPr>
              <a:t>need to do sth.</a:t>
            </a:r>
            <a:endParaRPr lang="en-US" altLang="zh-CN" sz="2400" b="1" dirty="0">
              <a:latin typeface="Times New Roman" panose="02020603050405020304" pitchFamily="18" charset="0"/>
              <a:ea typeface="黑体" panose="02010609060101010101" pitchFamily="49" charset="-122"/>
            </a:endParaRPr>
          </a:p>
          <a:p>
            <a:pPr>
              <a:lnSpc>
                <a:spcPct val="150000"/>
              </a:lnSpc>
            </a:pPr>
            <a:r>
              <a:rPr lang="zh-CN" sz="2400" b="1" dirty="0">
                <a:latin typeface="Times New Roman" panose="02020603050405020304" pitchFamily="18" charset="0"/>
                <a:ea typeface="黑体" panose="02010609060101010101" pitchFamily="49" charset="-122"/>
              </a:rPr>
              <a:t>不需要</a:t>
            </a:r>
            <a:r>
              <a:rPr lang="zh-CN" altLang="en-US" sz="2400" b="1" dirty="0">
                <a:latin typeface="Times New Roman" panose="02020603050405020304" pitchFamily="18" charset="0"/>
                <a:ea typeface="黑体" panose="02010609060101010101" pitchFamily="49" charset="-122"/>
              </a:rPr>
              <a:t> </a:t>
            </a:r>
            <a:r>
              <a:rPr lang="en-US" altLang="zh-CN" sz="2400" b="1" i="1" dirty="0">
                <a:latin typeface="Georgia" panose="02040502050405020303" pitchFamily="18" charset="0"/>
                <a:ea typeface="黑体" panose="02010609060101010101" pitchFamily="49" charset="-122"/>
                <a:cs typeface="Georgia" panose="02040502050405020303" pitchFamily="18" charset="0"/>
              </a:rPr>
              <a:t>don’t </a:t>
            </a:r>
            <a:r>
              <a:rPr lang="en-US" altLang="zh-CN" sz="2400" b="1" i="1" dirty="0">
                <a:latin typeface="Georgia" panose="02040502050405020303" pitchFamily="18" charset="0"/>
                <a:ea typeface="黑体" panose="02010609060101010101" pitchFamily="49" charset="-122"/>
                <a:cs typeface="Georgia" panose="02040502050405020303" pitchFamily="18" charset="0"/>
                <a:sym typeface="+mn-ea"/>
              </a:rPr>
              <a:t>need </a:t>
            </a:r>
            <a:endParaRPr lang="zh-CN" altLang="en-US" sz="2400" i="1" dirty="0">
              <a:latin typeface="Georgia" panose="02040502050405020303" pitchFamily="18" charset="0"/>
              <a:ea typeface="黑体" panose="02010609060101010101" pitchFamily="49" charset="-122"/>
              <a:cs typeface="Georgia" panose="02040502050405020303" pitchFamily="18" charset="0"/>
            </a:endParaRPr>
          </a:p>
        </p:txBody>
      </p:sp>
      <p:sp>
        <p:nvSpPr>
          <p:cNvPr id="6156" name="文本框 17"/>
          <p:cNvSpPr txBox="1"/>
          <p:nvPr/>
        </p:nvSpPr>
        <p:spPr>
          <a:xfrm>
            <a:off x="7227888" y="1113790"/>
            <a:ext cx="2678113" cy="645160"/>
          </a:xfrm>
          <a:prstGeom prst="rect">
            <a:avLst/>
          </a:prstGeom>
          <a:noFill/>
          <a:ln w="9525">
            <a:noFill/>
          </a:ln>
        </p:spPr>
        <p:txBody>
          <a:bodyPr>
            <a:spAutoFit/>
          </a:bodyPr>
          <a:p>
            <a:pPr>
              <a:lnSpc>
                <a:spcPct val="150000"/>
              </a:lnSpc>
            </a:pPr>
            <a:r>
              <a:rPr lang="en-US" altLang="zh-CN" sz="2400" b="1" i="1" dirty="0">
                <a:solidFill>
                  <a:srgbClr val="FF0000"/>
                </a:solidFill>
                <a:latin typeface="Georgia" panose="02040502050405020303" pitchFamily="18" charset="0"/>
                <a:ea typeface="黑体" panose="02010609060101010101" pitchFamily="49" charset="-122"/>
                <a:cs typeface="Georgia" panose="02040502050405020303" pitchFamily="18" charset="0"/>
              </a:rPr>
              <a:t>need</a:t>
            </a:r>
            <a:r>
              <a:rPr lang="en-US" altLang="zh-CN" sz="2400" b="1" dirty="0">
                <a:solidFill>
                  <a:srgbClr val="FF0000"/>
                </a:solidFill>
                <a:latin typeface="Times New Roman" panose="02020603050405020304" pitchFamily="18" charset="0"/>
                <a:ea typeface="黑体" panose="02010609060101010101" pitchFamily="49" charset="-122"/>
              </a:rPr>
              <a:t>  </a:t>
            </a:r>
            <a:r>
              <a:rPr lang="en-US" altLang="zh-CN" sz="2400" b="1" i="1" dirty="0">
                <a:solidFill>
                  <a:srgbClr val="FF0000"/>
                </a:solidFill>
                <a:latin typeface="Times New Roman" panose="02020603050405020304" pitchFamily="18" charset="0"/>
                <a:ea typeface="黑体" panose="02010609060101010101" pitchFamily="49" charset="-122"/>
              </a:rPr>
              <a:t>v</a:t>
            </a:r>
            <a:r>
              <a:rPr lang="en-US" altLang="zh-CN" sz="2400" b="1" dirty="0">
                <a:solidFill>
                  <a:srgbClr val="FF0000"/>
                </a:solidFill>
                <a:latin typeface="Times New Roman" panose="02020603050405020304" pitchFamily="18" charset="0"/>
                <a:ea typeface="黑体" panose="02010609060101010101" pitchFamily="49" charset="-122"/>
              </a:rPr>
              <a:t>. </a:t>
            </a:r>
            <a:r>
              <a:rPr lang="zh-CN" altLang="en-US" sz="2400" b="1" dirty="0">
                <a:solidFill>
                  <a:srgbClr val="FF0000"/>
                </a:solidFill>
                <a:latin typeface="Times New Roman" panose="02020603050405020304" pitchFamily="18" charset="0"/>
                <a:ea typeface="黑体" panose="02010609060101010101" pitchFamily="49" charset="-122"/>
              </a:rPr>
              <a:t>需要</a:t>
            </a:r>
            <a:endParaRPr lang="en-US" altLang="zh-CN" sz="2400" b="1" dirty="0">
              <a:solidFill>
                <a:srgbClr val="FF0000"/>
              </a:solidFill>
              <a:latin typeface="Times New Roman" panose="02020603050405020304" pitchFamily="18" charset="0"/>
              <a:ea typeface="黑体" panose="02010609060101010101" pitchFamily="49" charset="-122"/>
            </a:endParaRPr>
          </a:p>
        </p:txBody>
      </p:sp>
      <p:sp>
        <p:nvSpPr>
          <p:cNvPr id="21" name="TextBox 20"/>
          <p:cNvSpPr txBox="1"/>
          <p:nvPr/>
        </p:nvSpPr>
        <p:spPr>
          <a:xfrm>
            <a:off x="4707890" y="4111625"/>
            <a:ext cx="6919595" cy="1198880"/>
          </a:xfrm>
          <a:prstGeom prst="rect">
            <a:avLst/>
          </a:prstGeom>
          <a:noFill/>
          <a:ln w="9525">
            <a:noFill/>
          </a:ln>
        </p:spPr>
        <p:txBody>
          <a:bodyPr wrap="square">
            <a:spAutoFit/>
          </a:bodyPr>
          <a:p>
            <a:pPr>
              <a:lnSpc>
                <a:spcPct val="150000"/>
              </a:lnSpc>
            </a:pPr>
            <a:r>
              <a:rPr lang="en-US" altLang="zh-CN" sz="2400" b="1" i="1" dirty="0">
                <a:latin typeface="Georgia" panose="02040502050405020303" pitchFamily="18" charset="0"/>
                <a:ea typeface="黑体" panose="02010609060101010101" pitchFamily="49" charset="-122"/>
                <a:cs typeface="Georgia" panose="02040502050405020303" pitchFamily="18" charset="0"/>
              </a:rPr>
              <a:t>We need some bananas. </a:t>
            </a:r>
            <a:r>
              <a:rPr lang="zh-CN" altLang="en-US" sz="2400" b="1" dirty="0">
                <a:latin typeface="Times New Roman" panose="02020603050405020304" pitchFamily="18" charset="0"/>
                <a:ea typeface="黑体" panose="02010609060101010101" pitchFamily="49" charset="-122"/>
              </a:rPr>
              <a:t>我们需要一些香蕉。</a:t>
            </a:r>
            <a:endParaRPr lang="zh-CN" altLang="en-US" sz="2400" b="1" dirty="0">
              <a:latin typeface="Times New Roman" panose="02020603050405020304" pitchFamily="18" charset="0"/>
              <a:ea typeface="黑体" panose="02010609060101010101" pitchFamily="49" charset="-122"/>
            </a:endParaRPr>
          </a:p>
          <a:p>
            <a:pPr>
              <a:lnSpc>
                <a:spcPct val="150000"/>
              </a:lnSpc>
            </a:pPr>
            <a:r>
              <a:rPr lang="en-US" altLang="zh-CN" sz="2400" b="1" i="1" dirty="0">
                <a:latin typeface="Georgia" panose="02040502050405020303" pitchFamily="18" charset="0"/>
                <a:ea typeface="黑体" panose="02010609060101010101" pitchFamily="49" charset="-122"/>
                <a:cs typeface="Georgia" panose="02040502050405020303" pitchFamily="18" charset="0"/>
              </a:rPr>
              <a:t>They don’t need to work.</a:t>
            </a:r>
            <a:r>
              <a:rPr lang="en-US" altLang="zh-CN" sz="2400" b="1" dirty="0">
                <a:latin typeface="Times New Roman" panose="02020603050405020304" pitchFamily="18" charset="0"/>
                <a:ea typeface="黑体" panose="02010609060101010101" pitchFamily="49" charset="-122"/>
              </a:rPr>
              <a:t> </a:t>
            </a:r>
            <a:r>
              <a:rPr lang="zh-CN" altLang="en-US" sz="2400" b="1" dirty="0">
                <a:latin typeface="Times New Roman" panose="02020603050405020304" pitchFamily="18" charset="0"/>
                <a:ea typeface="黑体" panose="02010609060101010101" pitchFamily="49" charset="-122"/>
              </a:rPr>
              <a:t>他们不需要工作。</a:t>
            </a:r>
            <a:endParaRPr lang="zh-CN" altLang="en-US" sz="2400" dirty="0">
              <a:latin typeface="Times New Roman" panose="02020603050405020304" pitchFamily="18" charset="0"/>
              <a:ea typeface="黑体" panose="02010609060101010101" pitchFamily="49" charset="-122"/>
            </a:endParaRPr>
          </a:p>
        </p:txBody>
      </p:sp>
      <p:pic>
        <p:nvPicPr>
          <p:cNvPr id="3" name="图片 2"/>
          <p:cNvPicPr>
            <a:picLocks noChangeAspect="1"/>
          </p:cNvPicPr>
          <p:nvPr/>
        </p:nvPicPr>
        <p:blipFill>
          <a:blip r:embed="rId2"/>
          <a:srcRect l="5134"/>
          <a:stretch>
            <a:fillRect/>
          </a:stretch>
        </p:blipFill>
        <p:spPr>
          <a:xfrm>
            <a:off x="-72390" y="499745"/>
            <a:ext cx="6578600" cy="3245485"/>
          </a:xfrm>
          <a:prstGeom prst="rect">
            <a:avLst/>
          </a:prstGeom>
        </p:spPr>
      </p:pic>
      <p:sp>
        <p:nvSpPr>
          <p:cNvPr id="12" name="椭圆 11"/>
          <p:cNvSpPr/>
          <p:nvPr/>
        </p:nvSpPr>
        <p:spPr>
          <a:xfrm>
            <a:off x="953135" y="2152015"/>
            <a:ext cx="3142615" cy="59309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195580" y="52070"/>
            <a:ext cx="2011680" cy="583565"/>
          </a:xfrm>
          <a:prstGeom prst="rect">
            <a:avLst/>
          </a:prstGeom>
          <a:noFill/>
        </p:spPr>
        <p:txBody>
          <a:bodyPr wrap="none" rtlCol="0" anchor="t">
            <a:spAutoFit/>
          </a:bodyPr>
          <a:p>
            <a:r>
              <a:rPr lang="zh-CN" altLang="en-US" sz="3200" u="sng"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知识点</a:t>
            </a:r>
            <a:r>
              <a:rPr lang="en-US" altLang="zh-CN" sz="3200" u="sng"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1</a:t>
            </a:r>
            <a:r>
              <a:rPr lang="zh-CN" altLang="en-US" sz="3200" u="sng"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sz="3200">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56"/>
                                        </p:tgtEl>
                                        <p:attrNameLst>
                                          <p:attrName>style.visibility</p:attrName>
                                        </p:attrNameLst>
                                      </p:cBhvr>
                                      <p:to>
                                        <p:strVal val="visible"/>
                                      </p:to>
                                    </p:set>
                                    <p:anim calcmode="lin" valueType="num">
                                      <p:cBhvr additive="base">
                                        <p:cTn id="7" dur="500" fill="hold"/>
                                        <p:tgtEl>
                                          <p:spTgt spid="6156"/>
                                        </p:tgtEl>
                                        <p:attrNameLst>
                                          <p:attrName>ppt_x</p:attrName>
                                        </p:attrNameLst>
                                      </p:cBhvr>
                                      <p:tavLst>
                                        <p:tav tm="0">
                                          <p:val>
                                            <p:strVal val="#ppt_x"/>
                                          </p:val>
                                        </p:tav>
                                        <p:tav tm="100000">
                                          <p:val>
                                            <p:strVal val="#ppt_x"/>
                                          </p:val>
                                        </p:tav>
                                      </p:tavLst>
                                    </p:anim>
                                    <p:anim calcmode="lin" valueType="num">
                                      <p:cBhvr additive="base">
                                        <p:cTn id="8" dur="500" fill="hold"/>
                                        <p:tgtEl>
                                          <p:spTgt spid="615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21">
                                            <p:txEl>
                                              <p:charRg st="0" end="32"/>
                                            </p:txEl>
                                          </p:spTgt>
                                        </p:tgtEl>
                                        <p:attrNameLst>
                                          <p:attrName>style.visibility</p:attrName>
                                        </p:attrNameLst>
                                      </p:cBhvr>
                                      <p:to>
                                        <p:strVal val="visible"/>
                                      </p:to>
                                    </p:set>
                                    <p:animEffect transition="in" filter="wipe(left)">
                                      <p:cBhvr>
                                        <p:cTn id="25" dur="500"/>
                                        <p:tgtEl>
                                          <p:spTgt spid="21">
                                            <p:txEl>
                                              <p:charRg st="0" end="32"/>
                                            </p:txEl>
                                          </p:spTgt>
                                        </p:tgtEl>
                                      </p:cBhvr>
                                    </p:animEffec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21">
                                            <p:txEl>
                                              <p:charRg st="32" end="66"/>
                                            </p:txEl>
                                          </p:spTgt>
                                        </p:tgtEl>
                                        <p:attrNameLst>
                                          <p:attrName>style.visibility</p:attrName>
                                        </p:attrNameLst>
                                      </p:cBhvr>
                                      <p:to>
                                        <p:strVal val="visible"/>
                                      </p:to>
                                    </p:set>
                                    <p:animEffect transition="in" filter="wipe(left)">
                                      <p:cBhvr>
                                        <p:cTn id="29" dur="500"/>
                                        <p:tgtEl>
                                          <p:spTgt spid="21">
                                            <p:txEl>
                                              <p:charRg st="32" end="6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201" name="Picture 12" descr="C:\Users\Administrator\Desktop\枫叶副本.gif"/>
          <p:cNvPicPr>
            <a:picLocks noChangeAspect="1"/>
          </p:cNvPicPr>
          <p:nvPr/>
        </p:nvPicPr>
        <p:blipFill>
          <a:blip r:embed="rId1"/>
          <a:stretch>
            <a:fillRect/>
          </a:stretch>
        </p:blipFill>
        <p:spPr>
          <a:xfrm>
            <a:off x="10250806" y="6257925"/>
            <a:ext cx="439737" cy="420688"/>
          </a:xfrm>
          <a:prstGeom prst="rect">
            <a:avLst/>
          </a:prstGeom>
          <a:noFill/>
          <a:ln w="9525">
            <a:noFill/>
          </a:ln>
        </p:spPr>
      </p:pic>
      <p:sp>
        <p:nvSpPr>
          <p:cNvPr id="8202" name="Rectangle 24"/>
          <p:cNvSpPr/>
          <p:nvPr/>
        </p:nvSpPr>
        <p:spPr>
          <a:xfrm>
            <a:off x="4015106" y="1305878"/>
            <a:ext cx="309880" cy="922020"/>
          </a:xfrm>
          <a:prstGeom prst="rect">
            <a:avLst/>
          </a:prstGeom>
          <a:noFill/>
          <a:ln w="9525">
            <a:noFill/>
          </a:ln>
        </p:spPr>
        <p:txBody>
          <a:bodyPr wrap="none" anchor="ctr">
            <a:spAutoFit/>
          </a:bodyPr>
          <a:p>
            <a:pPr eaLnBrk="0" hangingPunct="0"/>
            <a:br>
              <a:rPr lang="zh-CN" altLang="zh-CN" dirty="0">
                <a:latin typeface="Arial" panose="020B0604020202020204" pitchFamily="34" charset="0"/>
              </a:rPr>
            </a:br>
            <a:br>
              <a:rPr lang="zh-CN" altLang="zh-CN" dirty="0">
                <a:latin typeface="Arial" panose="020B0604020202020204" pitchFamily="34" charset="0"/>
              </a:rPr>
            </a:br>
            <a:endParaRPr lang="zh-CN" altLang="zh-CN" dirty="0">
              <a:latin typeface="Arial" panose="020B0604020202020204" pitchFamily="34" charset="0"/>
            </a:endParaRPr>
          </a:p>
        </p:txBody>
      </p:sp>
      <p:sp>
        <p:nvSpPr>
          <p:cNvPr id="18" name="TextBox 8"/>
          <p:cNvSpPr txBox="1"/>
          <p:nvPr/>
        </p:nvSpPr>
        <p:spPr>
          <a:xfrm>
            <a:off x="6097588" y="1381443"/>
            <a:ext cx="4221163" cy="1346835"/>
          </a:xfrm>
          <a:prstGeom prst="rect">
            <a:avLst/>
          </a:prstGeom>
          <a:noFill/>
          <a:ln w="9525">
            <a:noFill/>
          </a:ln>
        </p:spPr>
        <p:txBody>
          <a:bodyPr>
            <a:spAutoFit/>
          </a:bodyPr>
          <a:p>
            <a:pPr eaLnBrk="0" hangingPunct="0">
              <a:lnSpc>
                <a:spcPct val="170000"/>
              </a:lnSpc>
            </a:pPr>
            <a:r>
              <a:rPr lang="en-US" altLang="zh-CN" sz="2400" b="1" i="1" dirty="0">
                <a:solidFill>
                  <a:srgbClr val="000000"/>
                </a:solidFill>
                <a:latin typeface="Georgia" panose="02040502050405020303" pitchFamily="18" charset="0"/>
                <a:ea typeface="黑体" panose="02010609060101010101" pitchFamily="49" charset="-122"/>
                <a:cs typeface="Georgia" panose="02040502050405020303" pitchFamily="18" charset="0"/>
              </a:rPr>
              <a:t>I like…</a:t>
            </a:r>
            <a:r>
              <a:rPr lang="en-US" altLang="zh-CN" sz="2400" b="1" dirty="0">
                <a:solidFill>
                  <a:srgbClr val="000000"/>
                </a:solidFill>
                <a:latin typeface="Times New Roman" panose="02020603050405020304" pitchFamily="18" charset="0"/>
                <a:ea typeface="黑体" panose="02010609060101010101" pitchFamily="49" charset="-122"/>
              </a:rPr>
              <a:t> </a:t>
            </a:r>
            <a:r>
              <a:rPr lang="zh-CN" altLang="en-US" sz="2400" b="1" dirty="0">
                <a:solidFill>
                  <a:srgbClr val="000000"/>
                </a:solidFill>
                <a:latin typeface="Times New Roman" panose="02020603050405020304" pitchFamily="18" charset="0"/>
                <a:ea typeface="黑体" panose="02010609060101010101" pitchFamily="49" charset="-122"/>
              </a:rPr>
              <a:t>我喜欢</a:t>
            </a:r>
            <a:r>
              <a:rPr lang="en-US" altLang="zh-CN" sz="2400" b="1" dirty="0">
                <a:solidFill>
                  <a:srgbClr val="000000"/>
                </a:solidFill>
                <a:latin typeface="Times New Roman" panose="02020603050405020304" pitchFamily="18" charset="0"/>
                <a:ea typeface="黑体" panose="02010609060101010101" pitchFamily="49" charset="-122"/>
              </a:rPr>
              <a:t>……</a:t>
            </a:r>
            <a:endParaRPr lang="en-US" altLang="zh-CN" sz="2400" b="1" dirty="0">
              <a:solidFill>
                <a:srgbClr val="000000"/>
              </a:solidFill>
              <a:latin typeface="Times New Roman" panose="02020603050405020304" pitchFamily="18" charset="0"/>
              <a:ea typeface="黑体" panose="02010609060101010101" pitchFamily="49" charset="-122"/>
            </a:endParaRPr>
          </a:p>
          <a:p>
            <a:pPr eaLnBrk="0" hangingPunct="0">
              <a:lnSpc>
                <a:spcPct val="170000"/>
              </a:lnSpc>
            </a:pPr>
            <a:r>
              <a:rPr lang="en-US" altLang="zh-CN" sz="2400" b="1" i="1" dirty="0">
                <a:solidFill>
                  <a:srgbClr val="000000"/>
                </a:solidFill>
                <a:latin typeface="Georgia" panose="02040502050405020303" pitchFamily="18" charset="0"/>
                <a:ea typeface="黑体" panose="02010609060101010101" pitchFamily="49" charset="-122"/>
                <a:cs typeface="Georgia" panose="02040502050405020303" pitchFamily="18" charset="0"/>
              </a:rPr>
              <a:t>I don’t like… </a:t>
            </a:r>
            <a:r>
              <a:rPr lang="zh-CN" altLang="en-US" sz="2400" b="1" dirty="0">
                <a:solidFill>
                  <a:srgbClr val="000000"/>
                </a:solidFill>
                <a:latin typeface="Times New Roman" panose="02020603050405020304" pitchFamily="18" charset="0"/>
                <a:ea typeface="黑体" panose="02010609060101010101" pitchFamily="49" charset="-122"/>
              </a:rPr>
              <a:t>我不喜欢</a:t>
            </a:r>
            <a:r>
              <a:rPr lang="en-US" altLang="zh-CN" sz="2400" b="1" dirty="0">
                <a:solidFill>
                  <a:srgbClr val="000000"/>
                </a:solidFill>
                <a:latin typeface="Times New Roman" panose="02020603050405020304" pitchFamily="18" charset="0"/>
                <a:ea typeface="黑体" panose="02010609060101010101" pitchFamily="49" charset="-122"/>
              </a:rPr>
              <a:t>……</a:t>
            </a:r>
            <a:endParaRPr lang="en-US" altLang="zh-CN" sz="2400" b="1" dirty="0">
              <a:solidFill>
                <a:srgbClr val="000000"/>
              </a:solidFill>
              <a:latin typeface="Times New Roman" panose="02020603050405020304" pitchFamily="18" charset="0"/>
              <a:ea typeface="黑体" panose="02010609060101010101" pitchFamily="49" charset="-122"/>
            </a:endParaRPr>
          </a:p>
        </p:txBody>
      </p:sp>
      <p:sp>
        <p:nvSpPr>
          <p:cNvPr id="8204" name="矩形 3"/>
          <p:cNvSpPr/>
          <p:nvPr/>
        </p:nvSpPr>
        <p:spPr>
          <a:xfrm>
            <a:off x="2695893" y="2954338"/>
            <a:ext cx="935038" cy="460375"/>
          </a:xfrm>
          <a:prstGeom prst="rect">
            <a:avLst/>
          </a:prstGeom>
          <a:noFill/>
          <a:ln w="9525">
            <a:noFill/>
          </a:ln>
        </p:spPr>
        <p:txBody>
          <a:bodyPr>
            <a:spAutoFit/>
          </a:bodyPr>
          <a:p>
            <a:r>
              <a:rPr lang="zh-CN" altLang="en-US" sz="2400" b="1" dirty="0">
                <a:solidFill>
                  <a:srgbClr val="000000"/>
                </a:solidFill>
                <a:latin typeface="Times New Roman" panose="02020603050405020304" pitchFamily="18" charset="0"/>
                <a:ea typeface="黑体" panose="02010609060101010101" pitchFamily="49" charset="-122"/>
              </a:rPr>
              <a:t>句型： </a:t>
            </a:r>
            <a:endParaRPr lang="zh-CN" altLang="en-US" sz="1600" dirty="0">
              <a:solidFill>
                <a:srgbClr val="000000"/>
              </a:solidFill>
              <a:latin typeface="Arial" panose="020B0604020202020204" pitchFamily="34" charset="0"/>
              <a:ea typeface="黑体" panose="02010609060101010101" pitchFamily="49" charset="-122"/>
            </a:endParaRPr>
          </a:p>
        </p:txBody>
      </p:sp>
      <p:sp>
        <p:nvSpPr>
          <p:cNvPr id="8205" name="TextBox 5"/>
          <p:cNvSpPr txBox="1"/>
          <p:nvPr/>
        </p:nvSpPr>
        <p:spPr>
          <a:xfrm>
            <a:off x="2762568" y="4781550"/>
            <a:ext cx="955675" cy="460375"/>
          </a:xfrm>
          <a:prstGeom prst="rect">
            <a:avLst/>
          </a:prstGeom>
          <a:noFill/>
          <a:ln w="9525">
            <a:noFill/>
          </a:ln>
        </p:spPr>
        <p:txBody>
          <a:bodyPr>
            <a:spAutoFit/>
          </a:bodyPr>
          <a:p>
            <a:r>
              <a:rPr lang="zh-CN" altLang="en-US" sz="2400" b="1" dirty="0">
                <a:latin typeface="黑体" panose="02010609060101010101" pitchFamily="49" charset="-122"/>
                <a:ea typeface="黑体" panose="02010609060101010101" pitchFamily="49" charset="-122"/>
              </a:rPr>
              <a:t>例句：</a:t>
            </a:r>
            <a:endParaRPr lang="zh-CN" altLang="en-US" dirty="0">
              <a:latin typeface="Arial" panose="020B0604020202020204" pitchFamily="34" charset="0"/>
            </a:endParaRPr>
          </a:p>
        </p:txBody>
      </p:sp>
      <p:sp>
        <p:nvSpPr>
          <p:cNvPr id="22" name="TextBox 21"/>
          <p:cNvSpPr txBox="1"/>
          <p:nvPr/>
        </p:nvSpPr>
        <p:spPr>
          <a:xfrm>
            <a:off x="6097905" y="3548380"/>
            <a:ext cx="6092825" cy="1346835"/>
          </a:xfrm>
          <a:prstGeom prst="rect">
            <a:avLst/>
          </a:prstGeom>
          <a:noFill/>
          <a:ln w="9525">
            <a:noFill/>
          </a:ln>
        </p:spPr>
        <p:txBody>
          <a:bodyPr wrap="square">
            <a:spAutoFit/>
          </a:bodyPr>
          <a:p>
            <a:pPr>
              <a:lnSpc>
                <a:spcPct val="170000"/>
              </a:lnSpc>
            </a:pPr>
            <a:r>
              <a:rPr lang="en-US" altLang="zh-CN" sz="2400" b="1" i="1" dirty="0">
                <a:latin typeface="Georgia" panose="02040502050405020303" pitchFamily="18" charset="0"/>
                <a:ea typeface="黑体" panose="02010609060101010101" pitchFamily="49" charset="-122"/>
                <a:cs typeface="Georgia" panose="02040502050405020303" pitchFamily="18" charset="0"/>
              </a:rPr>
              <a:t>I like English.</a:t>
            </a:r>
            <a:r>
              <a:rPr lang="en-US" altLang="zh-CN" sz="2400" b="1" dirty="0">
                <a:latin typeface="Times New Roman" panose="02020603050405020304" pitchFamily="18" charset="0"/>
                <a:ea typeface="黑体" panose="02010609060101010101" pitchFamily="49" charset="-122"/>
              </a:rPr>
              <a:t> </a:t>
            </a:r>
            <a:r>
              <a:rPr lang="zh-CN" altLang="en-US" sz="2400" b="1" dirty="0">
                <a:latin typeface="Times New Roman" panose="02020603050405020304" pitchFamily="18" charset="0"/>
                <a:ea typeface="黑体" panose="02010609060101010101" pitchFamily="49" charset="-122"/>
              </a:rPr>
              <a:t>我喜欢英语。</a:t>
            </a:r>
            <a:endParaRPr lang="zh-CN" altLang="en-US" sz="2400" b="1" dirty="0">
              <a:latin typeface="Times New Roman" panose="02020603050405020304" pitchFamily="18" charset="0"/>
              <a:ea typeface="黑体" panose="02010609060101010101" pitchFamily="49" charset="-122"/>
            </a:endParaRPr>
          </a:p>
          <a:p>
            <a:pPr>
              <a:lnSpc>
                <a:spcPct val="170000"/>
              </a:lnSpc>
            </a:pPr>
            <a:r>
              <a:rPr lang="en-US" altLang="zh-CN" sz="2400" b="1" i="1" dirty="0">
                <a:latin typeface="Georgia" panose="02040502050405020303" pitchFamily="18" charset="0"/>
                <a:ea typeface="黑体" panose="02010609060101010101" pitchFamily="49" charset="-122"/>
                <a:cs typeface="Georgia" panose="02040502050405020303" pitchFamily="18" charset="0"/>
              </a:rPr>
              <a:t>I don’t like that man. </a:t>
            </a:r>
            <a:r>
              <a:rPr lang="zh-CN" altLang="en-US" sz="2400" b="1" dirty="0">
                <a:latin typeface="Times New Roman" panose="02020603050405020304" pitchFamily="18" charset="0"/>
                <a:ea typeface="黑体" panose="02010609060101010101" pitchFamily="49" charset="-122"/>
              </a:rPr>
              <a:t>我不喜欢那位男士。</a:t>
            </a:r>
            <a:endParaRPr lang="zh-CN" altLang="en-US" sz="2400" dirty="0">
              <a:latin typeface="Times New Roman" panose="02020603050405020304" pitchFamily="18" charset="0"/>
              <a:ea typeface="黑体" panose="02010609060101010101" pitchFamily="49" charset="-122"/>
            </a:endParaRPr>
          </a:p>
        </p:txBody>
      </p:sp>
      <p:pic>
        <p:nvPicPr>
          <p:cNvPr id="5" name="图片 4"/>
          <p:cNvPicPr>
            <a:picLocks noChangeAspect="1"/>
          </p:cNvPicPr>
          <p:nvPr/>
        </p:nvPicPr>
        <p:blipFill>
          <a:blip r:embed="rId2"/>
          <a:srcRect r="4972" b="119"/>
          <a:stretch>
            <a:fillRect/>
          </a:stretch>
        </p:blipFill>
        <p:spPr>
          <a:xfrm>
            <a:off x="118745" y="787400"/>
            <a:ext cx="5399405" cy="4794885"/>
          </a:xfrm>
          <a:prstGeom prst="rect">
            <a:avLst/>
          </a:prstGeom>
        </p:spPr>
      </p:pic>
      <p:sp>
        <p:nvSpPr>
          <p:cNvPr id="7" name="文本框 6"/>
          <p:cNvSpPr txBox="1"/>
          <p:nvPr/>
        </p:nvSpPr>
        <p:spPr>
          <a:xfrm>
            <a:off x="195580" y="52070"/>
            <a:ext cx="2011680" cy="583565"/>
          </a:xfrm>
          <a:prstGeom prst="rect">
            <a:avLst/>
          </a:prstGeom>
          <a:noFill/>
        </p:spPr>
        <p:txBody>
          <a:bodyPr wrap="none" rtlCol="0" anchor="t">
            <a:spAutoFit/>
          </a:bodyPr>
          <a:p>
            <a:r>
              <a:rPr lang="zh-CN" altLang="en-US" sz="3200" u="sng"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知识点</a:t>
            </a:r>
            <a:r>
              <a:rPr lang="en-US" altLang="zh-CN" sz="3200" u="sng"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2</a:t>
            </a:r>
            <a:r>
              <a:rPr lang="zh-CN" altLang="en-US" sz="3200" u="sng" dirty="0" smtClean="0">
                <a:solidFill>
                  <a:srgbClr val="FF0000"/>
                </a:solidFill>
                <a:latin typeface="黑体" panose="02010609060101010101" pitchFamily="49" charset="-122"/>
                <a:ea typeface="黑体" panose="02010609060101010101" pitchFamily="49" charset="-122"/>
                <a:cs typeface="黑体" panose="02010609060101010101" pitchFamily="49" charset="-122"/>
                <a:sym typeface="+mn-ea"/>
              </a:rPr>
              <a:t>：</a:t>
            </a:r>
            <a:endParaRPr lang="zh-CN" altLang="en-US" sz="3200">
              <a:latin typeface="黑体" panose="02010609060101010101" pitchFamily="49" charset="-122"/>
              <a:ea typeface="黑体" panose="02010609060101010101" pitchFamily="49" charset="-122"/>
              <a:cs typeface="黑体" panose="02010609060101010101" pitchFamily="49" charset="-122"/>
            </a:endParaRPr>
          </a:p>
        </p:txBody>
      </p:sp>
      <p:sp>
        <p:nvSpPr>
          <p:cNvPr id="13" name="椭圆 12"/>
          <p:cNvSpPr/>
          <p:nvPr/>
        </p:nvSpPr>
        <p:spPr>
          <a:xfrm>
            <a:off x="608965" y="787400"/>
            <a:ext cx="2153920" cy="69405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椭圆 13"/>
          <p:cNvSpPr/>
          <p:nvPr/>
        </p:nvSpPr>
        <p:spPr>
          <a:xfrm>
            <a:off x="2814955" y="787400"/>
            <a:ext cx="2305050" cy="694055"/>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xEl>
                                              <p:charRg st="11" end="25"/>
                                            </p:txEl>
                                          </p:spTgt>
                                        </p:tgtEl>
                                        <p:attrNameLst>
                                          <p:attrName>style.visibility</p:attrName>
                                        </p:attrNameLst>
                                      </p:cBhvr>
                                      <p:to>
                                        <p:strVal val="visible"/>
                                      </p:to>
                                    </p:set>
                                    <p:animEffect transition="in" filter="wipe(left)">
                                      <p:cBhvr>
                                        <p:cTn id="7" dur="500"/>
                                        <p:tgtEl>
                                          <p:spTgt spid="18">
                                            <p:txEl>
                                              <p:charRg st="11" end="2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xEl>
                                              <p:charRg st="25" end="46"/>
                                            </p:txEl>
                                          </p:spTgt>
                                        </p:tgtEl>
                                        <p:attrNameLst>
                                          <p:attrName>style.visibility</p:attrName>
                                        </p:attrNameLst>
                                      </p:cBhvr>
                                      <p:to>
                                        <p:strVal val="visible"/>
                                      </p:to>
                                    </p:set>
                                    <p:animEffect transition="in" filter="wipe(left)">
                                      <p:cBhvr>
                                        <p:cTn id="12" dur="500"/>
                                        <p:tgtEl>
                                          <p:spTgt spid="18">
                                            <p:txEl>
                                              <p:charRg st="25" end="4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2">
                                            <p:txEl>
                                              <p:charRg st="0" end="23"/>
                                            </p:txEl>
                                          </p:spTgt>
                                        </p:tgtEl>
                                        <p:attrNameLst>
                                          <p:attrName>style.visibility</p:attrName>
                                        </p:attrNameLst>
                                      </p:cBhvr>
                                      <p:to>
                                        <p:strVal val="visible"/>
                                      </p:to>
                                    </p:set>
                                    <p:animEffect transition="in" filter="wipe(left)">
                                      <p:cBhvr>
                                        <p:cTn id="17" dur="500"/>
                                        <p:tgtEl>
                                          <p:spTgt spid="22">
                                            <p:txEl>
                                              <p:charRg st="0" end="23"/>
                                            </p:txEl>
                                          </p:spTgt>
                                        </p:tgtEl>
                                      </p:cBhvr>
                                    </p:animEffect>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22">
                                            <p:txEl>
                                              <p:charRg st="23" end="56"/>
                                            </p:txEl>
                                          </p:spTgt>
                                        </p:tgtEl>
                                        <p:attrNameLst>
                                          <p:attrName>style.visibility</p:attrName>
                                        </p:attrNameLst>
                                      </p:cBhvr>
                                      <p:to>
                                        <p:strVal val="visible"/>
                                      </p:to>
                                    </p:set>
                                    <p:animEffect transition="in" filter="wipe(left)">
                                      <p:cBhvr>
                                        <p:cTn id="21" dur="500"/>
                                        <p:tgtEl>
                                          <p:spTgt spid="22">
                                            <p:txEl>
                                              <p:charRg st="23" end="5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223" name="Picture 12" descr="C:\Users\Administrator\Desktop\枫叶副本.gif"/>
          <p:cNvPicPr>
            <a:picLocks noChangeAspect="1"/>
          </p:cNvPicPr>
          <p:nvPr/>
        </p:nvPicPr>
        <p:blipFill>
          <a:blip r:embed="rId1"/>
          <a:stretch>
            <a:fillRect/>
          </a:stretch>
        </p:blipFill>
        <p:spPr>
          <a:xfrm>
            <a:off x="10250806" y="6257925"/>
            <a:ext cx="439737" cy="420688"/>
          </a:xfrm>
          <a:prstGeom prst="rect">
            <a:avLst/>
          </a:prstGeom>
          <a:noFill/>
          <a:ln w="9525">
            <a:noFill/>
          </a:ln>
        </p:spPr>
      </p:pic>
      <p:sp>
        <p:nvSpPr>
          <p:cNvPr id="9224" name="Rectangle 24"/>
          <p:cNvSpPr/>
          <p:nvPr/>
        </p:nvSpPr>
        <p:spPr>
          <a:xfrm>
            <a:off x="4015106" y="1305878"/>
            <a:ext cx="309880" cy="922020"/>
          </a:xfrm>
          <a:prstGeom prst="rect">
            <a:avLst/>
          </a:prstGeom>
          <a:noFill/>
          <a:ln w="9525">
            <a:noFill/>
          </a:ln>
        </p:spPr>
        <p:txBody>
          <a:bodyPr wrap="none" anchor="ctr">
            <a:spAutoFit/>
          </a:bodyPr>
          <a:p>
            <a:pPr eaLnBrk="0" hangingPunct="0"/>
            <a:br>
              <a:rPr lang="zh-CN" altLang="zh-CN" dirty="0">
                <a:latin typeface="Arial" panose="020B0604020202020204" pitchFamily="34" charset="0"/>
              </a:rPr>
            </a:br>
            <a:br>
              <a:rPr lang="zh-CN" altLang="zh-CN" dirty="0">
                <a:latin typeface="Arial" panose="020B0604020202020204" pitchFamily="34" charset="0"/>
              </a:rPr>
            </a:br>
            <a:endParaRPr lang="zh-CN" altLang="zh-CN" dirty="0">
              <a:latin typeface="Arial" panose="020B0604020202020204" pitchFamily="34" charset="0"/>
            </a:endParaRPr>
          </a:p>
        </p:txBody>
      </p:sp>
      <p:sp>
        <p:nvSpPr>
          <p:cNvPr id="17" name="矩形 16"/>
          <p:cNvSpPr/>
          <p:nvPr/>
        </p:nvSpPr>
        <p:spPr>
          <a:xfrm>
            <a:off x="2299335" y="3577590"/>
            <a:ext cx="7745730" cy="1753235"/>
          </a:xfrm>
          <a:prstGeom prst="rect">
            <a:avLst/>
          </a:prstGeom>
          <a:noFill/>
          <a:ln w="9525">
            <a:noFill/>
          </a:ln>
        </p:spPr>
        <p:txBody>
          <a:bodyPr wrap="square">
            <a:spAutoFit/>
          </a:bodyPr>
          <a:p>
            <a:pPr>
              <a:lnSpc>
                <a:spcPct val="150000"/>
              </a:lnSpc>
            </a:pPr>
            <a:r>
              <a:rPr lang="zh-CN" altLang="en-US" sz="2400" b="1" dirty="0">
                <a:solidFill>
                  <a:srgbClr val="000000"/>
                </a:solidFill>
                <a:latin typeface="Times New Roman" panose="02020603050405020304" pitchFamily="18" charset="0"/>
                <a:ea typeface="黑体" panose="02010609060101010101" pitchFamily="49" charset="-122"/>
              </a:rPr>
              <a:t>连词成句</a:t>
            </a:r>
            <a:endParaRPr lang="zh-CN" altLang="en-US" sz="2400" b="1" dirty="0">
              <a:solidFill>
                <a:srgbClr val="000000"/>
              </a:solidFill>
              <a:latin typeface="Times New Roman" panose="02020603050405020304" pitchFamily="18" charset="0"/>
              <a:ea typeface="黑体" panose="02010609060101010101" pitchFamily="49" charset="-122"/>
            </a:endParaRPr>
          </a:p>
          <a:p>
            <a:pPr>
              <a:lnSpc>
                <a:spcPct val="150000"/>
              </a:lnSpc>
            </a:pPr>
            <a:r>
              <a:rPr lang="en-US" altLang="zh-CN" sz="2400" b="1" i="1" dirty="0">
                <a:solidFill>
                  <a:srgbClr val="000000"/>
                </a:solidFill>
                <a:latin typeface="Georgia" panose="02040502050405020303" pitchFamily="18" charset="0"/>
                <a:ea typeface="黑体" panose="02010609060101010101" pitchFamily="49" charset="-122"/>
                <a:cs typeface="Georgia" panose="02040502050405020303" pitchFamily="18" charset="0"/>
              </a:rPr>
              <a:t>doesn’t, Miss Liu, like, by bus,</a:t>
            </a:r>
            <a:r>
              <a:rPr lang="zh-CN" altLang="en-US" sz="2400" b="1" i="1" dirty="0">
                <a:solidFill>
                  <a:srgbClr val="000000"/>
                </a:solidFill>
                <a:latin typeface="Georgia" panose="02040502050405020303" pitchFamily="18" charset="0"/>
                <a:ea typeface="黑体" panose="02010609060101010101" pitchFamily="49" charset="-122"/>
                <a:cs typeface="Georgia" panose="02040502050405020303" pitchFamily="18" charset="0"/>
              </a:rPr>
              <a:t> </a:t>
            </a:r>
            <a:r>
              <a:rPr lang="en-US" altLang="zh-CN" sz="2400" b="1" i="1" dirty="0">
                <a:solidFill>
                  <a:srgbClr val="000000"/>
                </a:solidFill>
                <a:latin typeface="Georgia" panose="02040502050405020303" pitchFamily="18" charset="0"/>
                <a:ea typeface="黑体" panose="02010609060101010101" pitchFamily="49" charset="-122"/>
                <a:cs typeface="Georgia" panose="02040502050405020303" pitchFamily="18" charset="0"/>
              </a:rPr>
              <a:t>to, go to work </a:t>
            </a:r>
            <a:r>
              <a:rPr lang="en-US" altLang="zh-CN" sz="2400" b="1" dirty="0">
                <a:solidFill>
                  <a:srgbClr val="000000"/>
                </a:solidFill>
                <a:latin typeface="Times New Roman" panose="02020603050405020304" pitchFamily="18" charset="0"/>
                <a:ea typeface="黑体" panose="02010609060101010101" pitchFamily="49" charset="-122"/>
              </a:rPr>
              <a:t>(.)</a:t>
            </a:r>
            <a:endParaRPr lang="en-US" altLang="zh-CN" sz="2400" b="1" dirty="0">
              <a:solidFill>
                <a:srgbClr val="000000"/>
              </a:solidFill>
              <a:latin typeface="Times New Roman" panose="02020603050405020304" pitchFamily="18" charset="0"/>
              <a:ea typeface="黑体" panose="02010609060101010101" pitchFamily="49" charset="-122"/>
            </a:endParaRPr>
          </a:p>
          <a:p>
            <a:pPr>
              <a:lnSpc>
                <a:spcPct val="150000"/>
              </a:lnSpc>
            </a:pPr>
            <a:r>
              <a:rPr lang="en-US" altLang="zh-CN" sz="2400" b="1" dirty="0">
                <a:solidFill>
                  <a:srgbClr val="000000"/>
                </a:solidFill>
                <a:latin typeface="Times New Roman" panose="02020603050405020304" pitchFamily="18" charset="0"/>
                <a:ea typeface="黑体" panose="02010609060101010101" pitchFamily="49" charset="-122"/>
              </a:rPr>
              <a:t>_______________________________________</a:t>
            </a:r>
            <a:endParaRPr lang="en-US" altLang="zh-CN" sz="2400" b="1" dirty="0">
              <a:solidFill>
                <a:srgbClr val="000000"/>
              </a:solidFill>
              <a:latin typeface="Times New Roman" panose="02020603050405020304" pitchFamily="18" charset="0"/>
              <a:ea typeface="黑体" panose="02010609060101010101" pitchFamily="49" charset="-122"/>
            </a:endParaRPr>
          </a:p>
        </p:txBody>
      </p:sp>
      <p:sp>
        <p:nvSpPr>
          <p:cNvPr id="18" name="TextBox 2"/>
          <p:cNvSpPr txBox="1"/>
          <p:nvPr/>
        </p:nvSpPr>
        <p:spPr>
          <a:xfrm>
            <a:off x="2299335" y="4751705"/>
            <a:ext cx="7127875" cy="460375"/>
          </a:xfrm>
          <a:prstGeom prst="rect">
            <a:avLst/>
          </a:prstGeom>
          <a:noFill/>
          <a:ln w="9525">
            <a:noFill/>
          </a:ln>
        </p:spPr>
        <p:txBody>
          <a:bodyPr wrap="square">
            <a:spAutoFit/>
          </a:bodyPr>
          <a:p>
            <a:r>
              <a:rPr lang="en-US" altLang="zh-CN" sz="2400" b="1" i="1" dirty="0">
                <a:solidFill>
                  <a:srgbClr val="FF0000"/>
                </a:solidFill>
                <a:latin typeface="Georgia" panose="02040502050405020303" pitchFamily="18" charset="0"/>
                <a:cs typeface="Georgia" panose="02040502050405020303" pitchFamily="18" charset="0"/>
              </a:rPr>
              <a:t>Miss Liu doesn't like to go to work by bus.</a:t>
            </a:r>
            <a:endParaRPr lang="zh-CN" altLang="en-US" sz="2400" b="1" i="1" dirty="0">
              <a:solidFill>
                <a:srgbClr val="FF0000"/>
              </a:solidFill>
              <a:latin typeface="Georgia" panose="02040502050405020303" pitchFamily="18" charset="0"/>
              <a:ea typeface="Times New Roman" panose="02020603050405020304" pitchFamily="18" charset="0"/>
              <a:cs typeface="Georgia" panose="02040502050405020303" pitchFamily="18" charset="0"/>
            </a:endParaRPr>
          </a:p>
        </p:txBody>
      </p:sp>
      <p:sp>
        <p:nvSpPr>
          <p:cNvPr id="19" name="矩形 1"/>
          <p:cNvSpPr/>
          <p:nvPr/>
        </p:nvSpPr>
        <p:spPr>
          <a:xfrm>
            <a:off x="2149475" y="960755"/>
            <a:ext cx="8540750" cy="2306955"/>
          </a:xfrm>
          <a:prstGeom prst="rect">
            <a:avLst/>
          </a:prstGeom>
          <a:noFill/>
          <a:ln w="9525">
            <a:noFill/>
          </a:ln>
        </p:spPr>
        <p:txBody>
          <a:bodyPr wrap="square">
            <a:spAutoFit/>
          </a:bodyPr>
          <a:p>
            <a:pPr>
              <a:lnSpc>
                <a:spcPct val="150000"/>
              </a:lnSpc>
            </a:pPr>
            <a:r>
              <a:rPr lang="zh-CN" altLang="en-US" sz="2400" b="1" dirty="0">
                <a:solidFill>
                  <a:srgbClr val="000000"/>
                </a:solidFill>
                <a:latin typeface="Times New Roman" panose="02020603050405020304" pitchFamily="18" charset="0"/>
                <a:ea typeface="黑体" panose="02010609060101010101" pitchFamily="49" charset="-122"/>
              </a:rPr>
              <a:t>当主语是第三人称单数时，肯定句结构为</a:t>
            </a:r>
            <a:r>
              <a:rPr lang="en-US" altLang="zh-CN" sz="2400" b="1" dirty="0">
                <a:solidFill>
                  <a:srgbClr val="000000"/>
                </a:solidFill>
                <a:latin typeface="Times New Roman" panose="02020603050405020304" pitchFamily="18" charset="0"/>
                <a:ea typeface="黑体" panose="02010609060101010101" pitchFamily="49" charset="-122"/>
              </a:rPr>
              <a:t>“..</a:t>
            </a:r>
            <a:r>
              <a:rPr lang="en-US" altLang="zh-CN" sz="2400" b="1" i="1" dirty="0">
                <a:solidFill>
                  <a:srgbClr val="000000"/>
                </a:solidFill>
                <a:latin typeface="Georgia" panose="02040502050405020303" pitchFamily="18" charset="0"/>
                <a:ea typeface="黑体" panose="02010609060101010101" pitchFamily="49" charset="-122"/>
                <a:cs typeface="Georgia" panose="02040502050405020303" pitchFamily="18" charset="0"/>
              </a:rPr>
              <a:t>.likes.</a:t>
            </a:r>
            <a:r>
              <a:rPr lang="en-US" altLang="zh-CN" sz="2400" b="1" dirty="0">
                <a:solidFill>
                  <a:srgbClr val="000000"/>
                </a:solidFill>
                <a:latin typeface="Times New Roman" panose="02020603050405020304" pitchFamily="18" charset="0"/>
                <a:ea typeface="黑体" panose="02010609060101010101" pitchFamily="49" charset="-122"/>
              </a:rPr>
              <a:t>..”</a:t>
            </a:r>
            <a:r>
              <a:rPr lang="zh-CN" altLang="en-US" sz="2400" b="1" dirty="0">
                <a:solidFill>
                  <a:srgbClr val="000000"/>
                </a:solidFill>
                <a:latin typeface="Times New Roman" panose="02020603050405020304" pitchFamily="18" charset="0"/>
                <a:ea typeface="黑体" panose="02010609060101010101" pitchFamily="49" charset="-122"/>
              </a:rPr>
              <a:t>，</a:t>
            </a:r>
            <a:endParaRPr lang="en-US" altLang="zh-CN" sz="2400" b="1" dirty="0">
              <a:solidFill>
                <a:srgbClr val="000000"/>
              </a:solidFill>
              <a:latin typeface="Times New Roman" panose="02020603050405020304" pitchFamily="18" charset="0"/>
              <a:ea typeface="黑体" panose="02010609060101010101" pitchFamily="49" charset="-122"/>
            </a:endParaRPr>
          </a:p>
          <a:p>
            <a:pPr>
              <a:lnSpc>
                <a:spcPct val="150000"/>
              </a:lnSpc>
            </a:pPr>
            <a:r>
              <a:rPr lang="zh-CN" altLang="en-US" sz="2400" b="1" dirty="0">
                <a:solidFill>
                  <a:srgbClr val="000000"/>
                </a:solidFill>
                <a:latin typeface="Times New Roman" panose="02020603050405020304" pitchFamily="18" charset="0"/>
                <a:ea typeface="黑体" panose="02010609060101010101" pitchFamily="49" charset="-122"/>
              </a:rPr>
              <a:t>否定句结构为</a:t>
            </a:r>
            <a:r>
              <a:rPr lang="en-US" altLang="zh-CN" sz="2400" b="1" dirty="0">
                <a:solidFill>
                  <a:srgbClr val="000000"/>
                </a:solidFill>
                <a:latin typeface="Times New Roman" panose="02020603050405020304" pitchFamily="18" charset="0"/>
                <a:ea typeface="黑体" panose="02010609060101010101" pitchFamily="49" charset="-122"/>
              </a:rPr>
              <a:t>“…</a:t>
            </a:r>
            <a:r>
              <a:rPr lang="en-US" altLang="zh-CN" sz="2400" b="1" i="1" dirty="0">
                <a:solidFill>
                  <a:srgbClr val="000000"/>
                </a:solidFill>
                <a:latin typeface="Georgia" panose="02040502050405020303" pitchFamily="18" charset="0"/>
                <a:ea typeface="黑体" panose="02010609060101010101" pitchFamily="49" charset="-122"/>
                <a:cs typeface="Georgia" panose="02040502050405020303" pitchFamily="18" charset="0"/>
              </a:rPr>
              <a:t>doesn’t like</a:t>
            </a:r>
            <a:r>
              <a:rPr lang="en-US" altLang="zh-CN" sz="2400" b="1" dirty="0">
                <a:solidFill>
                  <a:srgbClr val="000000"/>
                </a:solidFill>
                <a:latin typeface="Times New Roman" panose="02020603050405020304" pitchFamily="18" charset="0"/>
                <a:ea typeface="黑体" panose="02010609060101010101" pitchFamily="49" charset="-122"/>
              </a:rPr>
              <a:t>…”</a:t>
            </a:r>
            <a:r>
              <a:rPr lang="zh-CN" altLang="en-US" sz="2400" b="1" dirty="0">
                <a:solidFill>
                  <a:srgbClr val="000000"/>
                </a:solidFill>
                <a:latin typeface="Times New Roman" panose="02020603050405020304" pitchFamily="18" charset="0"/>
                <a:ea typeface="黑体" panose="02010609060101010101" pitchFamily="49" charset="-122"/>
              </a:rPr>
              <a:t>。  </a:t>
            </a:r>
            <a:endParaRPr lang="en-US" altLang="zh-CN" sz="2400" b="1" dirty="0">
              <a:solidFill>
                <a:srgbClr val="000000"/>
              </a:solidFill>
              <a:latin typeface="Times New Roman" panose="02020603050405020304" pitchFamily="18" charset="0"/>
              <a:ea typeface="黑体" panose="02010609060101010101" pitchFamily="49" charset="-122"/>
            </a:endParaRPr>
          </a:p>
          <a:p>
            <a:pPr>
              <a:lnSpc>
                <a:spcPct val="150000"/>
              </a:lnSpc>
            </a:pPr>
            <a:r>
              <a:rPr lang="zh-CN" altLang="en-US" sz="2400" b="1" dirty="0">
                <a:solidFill>
                  <a:srgbClr val="000000"/>
                </a:solidFill>
                <a:latin typeface="Times New Roman" panose="02020603050405020304" pitchFamily="18" charset="0"/>
                <a:ea typeface="黑体" panose="02010609060101010101" pitchFamily="49" charset="-122"/>
              </a:rPr>
              <a:t> </a:t>
            </a:r>
            <a:r>
              <a:rPr lang="en-US" altLang="zh-CN" sz="2400" b="1" i="1" dirty="0">
                <a:solidFill>
                  <a:srgbClr val="000000"/>
                </a:solidFill>
                <a:latin typeface="Georgia" panose="02040502050405020303" pitchFamily="18" charset="0"/>
                <a:ea typeface="黑体" panose="02010609060101010101" pitchFamily="49" charset="-122"/>
                <a:cs typeface="Georgia" panose="02040502050405020303" pitchFamily="18" charset="0"/>
              </a:rPr>
              <a:t>Li Lei likes this sweater. </a:t>
            </a:r>
            <a:r>
              <a:rPr lang="zh-CN" altLang="en-US" sz="2400" b="1" dirty="0">
                <a:solidFill>
                  <a:srgbClr val="000000"/>
                </a:solidFill>
                <a:latin typeface="Times New Roman" panose="02020603050405020304" pitchFamily="18" charset="0"/>
                <a:ea typeface="黑体" panose="02010609060101010101" pitchFamily="49" charset="-122"/>
              </a:rPr>
              <a:t>李磊喜欢这件毛衣。</a:t>
            </a:r>
            <a:endParaRPr lang="zh-CN" altLang="en-US" sz="2400" b="1" dirty="0">
              <a:solidFill>
                <a:srgbClr val="000000"/>
              </a:solidFill>
              <a:latin typeface="Times New Roman" panose="02020603050405020304" pitchFamily="18" charset="0"/>
              <a:ea typeface="黑体" panose="02010609060101010101" pitchFamily="49" charset="-122"/>
            </a:endParaRPr>
          </a:p>
          <a:p>
            <a:pPr>
              <a:lnSpc>
                <a:spcPct val="150000"/>
              </a:lnSpc>
            </a:pPr>
            <a:r>
              <a:rPr lang="en-US" altLang="zh-CN" sz="2400" b="1" i="1" dirty="0">
                <a:solidFill>
                  <a:srgbClr val="000000"/>
                </a:solidFill>
                <a:latin typeface="Georgia" panose="02040502050405020303" pitchFamily="18" charset="0"/>
                <a:ea typeface="黑体" panose="02010609060101010101" pitchFamily="49" charset="-122"/>
                <a:cs typeface="Georgia" panose="02040502050405020303" pitchFamily="18" charset="0"/>
              </a:rPr>
              <a:t>She doesn’t like her work.</a:t>
            </a:r>
            <a:r>
              <a:rPr lang="en-US" altLang="zh-CN" sz="2400" b="1" dirty="0">
                <a:solidFill>
                  <a:srgbClr val="000000"/>
                </a:solidFill>
                <a:latin typeface="Times New Roman" panose="02020603050405020304" pitchFamily="18" charset="0"/>
                <a:ea typeface="黑体" panose="02010609060101010101" pitchFamily="49" charset="-122"/>
              </a:rPr>
              <a:t> </a:t>
            </a:r>
            <a:r>
              <a:rPr lang="zh-CN" altLang="en-US" sz="2400" b="1" dirty="0">
                <a:solidFill>
                  <a:srgbClr val="000000"/>
                </a:solidFill>
                <a:latin typeface="Times New Roman" panose="02020603050405020304" pitchFamily="18" charset="0"/>
                <a:ea typeface="黑体" panose="02010609060101010101" pitchFamily="49" charset="-122"/>
              </a:rPr>
              <a:t>她不喜欢她的工作。</a:t>
            </a:r>
            <a:endParaRPr lang="zh-CN" altLang="en-US" sz="2400" b="1" dirty="0">
              <a:solidFill>
                <a:srgbClr val="000000"/>
              </a:solidFill>
              <a:latin typeface="Times New Roman" panose="02020603050405020304" pitchFamily="18" charset="0"/>
              <a:ea typeface="黑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9">
                                            <p:txEl>
                                              <p:pRg st="2" end="2"/>
                                            </p:txEl>
                                          </p:spTgt>
                                        </p:tgtEl>
                                        <p:attrNameLst>
                                          <p:attrName>style.visibility</p:attrName>
                                        </p:attrNameLst>
                                      </p:cBhvr>
                                      <p:to>
                                        <p:strVal val="visible"/>
                                      </p:to>
                                    </p:set>
                                    <p:anim calcmode="lin" valueType="num">
                                      <p:cBhvr additive="base">
                                        <p:cTn id="12" dur="500" fill="hold"/>
                                        <p:tgtEl>
                                          <p:spTgt spid="19">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9">
                                            <p:txEl>
                                              <p:pRg st="2" end="2"/>
                                            </p:txEl>
                                          </p:spTgt>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9">
                                            <p:txEl>
                                              <p:pRg st="3" end="3"/>
                                            </p:txEl>
                                          </p:spTgt>
                                        </p:tgtEl>
                                        <p:attrNameLst>
                                          <p:attrName>style.visibility</p:attrName>
                                        </p:attrNameLst>
                                      </p:cBhvr>
                                      <p:to>
                                        <p:strVal val="visible"/>
                                      </p:to>
                                    </p:set>
                                    <p:anim calcmode="lin" valueType="num">
                                      <p:cBhvr additive="base">
                                        <p:cTn id="16" dur="500" fill="hold"/>
                                        <p:tgtEl>
                                          <p:spTgt spid="19">
                                            <p:txEl>
                                              <p:pRg st="3" end="3"/>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1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barn(inVertical)">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500" fill="hold"/>
                                        <p:tgtEl>
                                          <p:spTgt spid="18"/>
                                        </p:tgtEl>
                                        <p:attrNameLst>
                                          <p:attrName>ppt_x</p:attrName>
                                        </p:attrNameLst>
                                      </p:cBhvr>
                                      <p:tavLst>
                                        <p:tav tm="0">
                                          <p:val>
                                            <p:strVal val="#ppt_x"/>
                                          </p:val>
                                        </p:tav>
                                        <p:tav tm="100000">
                                          <p:val>
                                            <p:strVal val="#ppt_x"/>
                                          </p:val>
                                        </p:tav>
                                      </p:tavLst>
                                    </p:anim>
                                    <p:anim calcmode="lin" valueType="num">
                                      <p:cBhvr additive="base">
                                        <p:cTn id="2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tags/tag1.xml><?xml version="1.0" encoding="utf-8"?>
<p:tagLst xmlns:p="http://schemas.openxmlformats.org/presentationml/2006/main">
  <p:tag name="KSO_WM_UNIT_TABLE_BEAUTIFY" val="smartTable{d9dce7a0-9b16-4639-a67f-092168b0b4c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2730</Words>
  <Application>WPS 演示</Application>
  <PresentationFormat>全屏显示(4:3)</PresentationFormat>
  <Paragraphs>182</Paragraphs>
  <Slides>17</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17</vt:i4>
      </vt:variant>
    </vt:vector>
  </HeadingPairs>
  <TitlesOfParts>
    <vt:vector size="30" baseType="lpstr">
      <vt:lpstr>Arial</vt:lpstr>
      <vt:lpstr>宋体</vt:lpstr>
      <vt:lpstr>Wingdings</vt:lpstr>
      <vt:lpstr>黑体</vt:lpstr>
      <vt:lpstr>Georgia</vt:lpstr>
      <vt:lpstr>Kozuka Gothic Pro H</vt:lpstr>
      <vt:lpstr>Yu Gothic UI Semibold</vt:lpstr>
      <vt:lpstr>方正大黑简体</vt:lpstr>
      <vt:lpstr>Times New Roman</vt:lpstr>
      <vt:lpstr>微软雅黑</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HP</dc:creator>
  <cp:lastModifiedBy>Kristy</cp:lastModifiedBy>
  <cp:revision>63</cp:revision>
  <dcterms:created xsi:type="dcterms:W3CDTF">2020-04-07T08:20:00Z</dcterms:created>
  <dcterms:modified xsi:type="dcterms:W3CDTF">2020-07-02T15:30:10Z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2052-11.1.0.9740</vt:lpwstr>
  </property>
</Properties>
</file>