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332" r:id="rId3"/>
    <p:sldId id="333" r:id="rId4"/>
    <p:sldId id="323" r:id="rId5"/>
    <p:sldId id="334" r:id="rId6"/>
    <p:sldId id="324" r:id="rId7"/>
    <p:sldId id="325" r:id="rId8"/>
    <p:sldId id="326" r:id="rId9"/>
    <p:sldId id="327" r:id="rId10"/>
    <p:sldId id="328" r:id="rId11"/>
    <p:sldId id="335" r:id="rId12"/>
    <p:sldId id="329" r:id="rId13"/>
    <p:sldId id="330" r:id="rId14"/>
    <p:sldId id="28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C596"/>
    <a:srgbClr val="92C8B1"/>
    <a:srgbClr val="F6A9C3"/>
    <a:srgbClr val="F284B2"/>
    <a:srgbClr val="8AD1C9"/>
    <a:srgbClr val="95C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2020/7/3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extLst>
      <p:ext uri="{BB962C8B-B14F-4D97-AF65-F5344CB8AC3E}">
        <p14:creationId xmlns:p14="http://schemas.microsoft.com/office/powerpoint/2010/main" val="296099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2020/7/3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2020/7/3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2020/7/3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7.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3"/>
          <a:stretch>
            <a:fillRect/>
          </a:stretch>
        </p:blipFill>
        <p:spPr>
          <a:xfrm rot="16980000">
            <a:off x="6282055" y="-237490"/>
            <a:ext cx="742315" cy="1105535"/>
          </a:xfrm>
          <a:prstGeom prst="rect">
            <a:avLst/>
          </a:prstGeom>
        </p:spPr>
      </p:pic>
      <p:pic>
        <p:nvPicPr>
          <p:cNvPr id="6" name="图片 5" descr="2"/>
          <p:cNvPicPr>
            <a:picLocks noChangeAspect="1"/>
          </p:cNvPicPr>
          <p:nvPr/>
        </p:nvPicPr>
        <p:blipFill>
          <a:blip r:embed="rId4"/>
          <a:stretch>
            <a:fillRect/>
          </a:stretch>
        </p:blipFill>
        <p:spPr>
          <a:xfrm>
            <a:off x="5969000" y="5984875"/>
            <a:ext cx="794385" cy="1135380"/>
          </a:xfrm>
          <a:prstGeom prst="rect">
            <a:avLst/>
          </a:prstGeom>
        </p:spPr>
      </p:pic>
      <p:pic>
        <p:nvPicPr>
          <p:cNvPr id="7" name="图片 6" descr="3"/>
          <p:cNvPicPr>
            <a:picLocks noChangeAspect="1"/>
          </p:cNvPicPr>
          <p:nvPr/>
        </p:nvPicPr>
        <p:blipFill>
          <a:blip r:embed="rId5"/>
          <a:stretch>
            <a:fillRect/>
          </a:stretch>
        </p:blipFill>
        <p:spPr>
          <a:xfrm rot="2760000">
            <a:off x="-137795" y="2275840"/>
            <a:ext cx="895350" cy="1583055"/>
          </a:xfrm>
          <a:prstGeom prst="rect">
            <a:avLst/>
          </a:prstGeom>
        </p:spPr>
      </p:pic>
      <p:pic>
        <p:nvPicPr>
          <p:cNvPr id="8" name="图片 7" descr="4"/>
          <p:cNvPicPr>
            <a:picLocks noChangeAspect="1"/>
          </p:cNvPicPr>
          <p:nvPr/>
        </p:nvPicPr>
        <p:blipFill>
          <a:blip r:embed="rId6"/>
          <a:stretch>
            <a:fillRect/>
          </a:stretch>
        </p:blipFill>
        <p:spPr>
          <a:xfrm rot="3300000">
            <a:off x="4062730" y="-616585"/>
            <a:ext cx="1720850" cy="1362075"/>
          </a:xfrm>
          <a:prstGeom prst="rect">
            <a:avLst/>
          </a:prstGeom>
        </p:spPr>
      </p:pic>
      <p:pic>
        <p:nvPicPr>
          <p:cNvPr id="9" name="图片 8" descr="5"/>
          <p:cNvPicPr>
            <a:picLocks noChangeAspect="1"/>
          </p:cNvPicPr>
          <p:nvPr/>
        </p:nvPicPr>
        <p:blipFill>
          <a:blip r:embed="rId7"/>
          <a:stretch>
            <a:fillRect/>
          </a:stretch>
        </p:blipFill>
        <p:spPr>
          <a:xfrm rot="2100000">
            <a:off x="711835" y="5739765"/>
            <a:ext cx="1355725" cy="1715135"/>
          </a:xfrm>
          <a:prstGeom prst="rect">
            <a:avLst/>
          </a:prstGeom>
        </p:spPr>
      </p:pic>
      <p:pic>
        <p:nvPicPr>
          <p:cNvPr id="10" name="图片 9" descr="8"/>
          <p:cNvPicPr>
            <a:picLocks noChangeAspect="1"/>
          </p:cNvPicPr>
          <p:nvPr/>
        </p:nvPicPr>
        <p:blipFill>
          <a:blip r:embed="rId8"/>
          <a:stretch>
            <a:fillRect/>
          </a:stretch>
        </p:blipFill>
        <p:spPr>
          <a:xfrm>
            <a:off x="11614150" y="2338705"/>
            <a:ext cx="616585" cy="1701800"/>
          </a:xfrm>
          <a:prstGeom prst="rect">
            <a:avLst/>
          </a:prstGeom>
        </p:spPr>
      </p:pic>
      <p:pic>
        <p:nvPicPr>
          <p:cNvPr id="11" name="图片 10" descr="9"/>
          <p:cNvPicPr>
            <a:picLocks noChangeAspect="1"/>
          </p:cNvPicPr>
          <p:nvPr/>
        </p:nvPicPr>
        <p:blipFill>
          <a:blip r:embed="rId9"/>
          <a:stretch>
            <a:fillRect/>
          </a:stretch>
        </p:blipFill>
        <p:spPr>
          <a:xfrm rot="8580000">
            <a:off x="-828675" y="4124960"/>
            <a:ext cx="1845945" cy="1567815"/>
          </a:xfrm>
          <a:prstGeom prst="rect">
            <a:avLst/>
          </a:prstGeom>
        </p:spPr>
      </p:pic>
      <p:pic>
        <p:nvPicPr>
          <p:cNvPr id="12" name="图片 11" descr="10"/>
          <p:cNvPicPr>
            <a:picLocks noChangeAspect="1"/>
          </p:cNvPicPr>
          <p:nvPr/>
        </p:nvPicPr>
        <p:blipFill>
          <a:blip r:embed="rId10"/>
          <a:stretch>
            <a:fillRect/>
          </a:stretch>
        </p:blipFill>
        <p:spPr>
          <a:xfrm>
            <a:off x="2155190" y="5921375"/>
            <a:ext cx="1225550" cy="1064895"/>
          </a:xfrm>
          <a:prstGeom prst="rect">
            <a:avLst/>
          </a:prstGeom>
        </p:spPr>
      </p:pic>
      <p:pic>
        <p:nvPicPr>
          <p:cNvPr id="13" name="图片 12" descr="11"/>
          <p:cNvPicPr>
            <a:picLocks noChangeAspect="1"/>
          </p:cNvPicPr>
          <p:nvPr/>
        </p:nvPicPr>
        <p:blipFill>
          <a:blip r:embed="rId11"/>
          <a:stretch>
            <a:fillRect/>
          </a:stretch>
        </p:blipFill>
        <p:spPr>
          <a:xfrm>
            <a:off x="4105275" y="6125210"/>
            <a:ext cx="922020" cy="1010920"/>
          </a:xfrm>
          <a:prstGeom prst="rect">
            <a:avLst/>
          </a:prstGeom>
        </p:spPr>
      </p:pic>
      <p:pic>
        <p:nvPicPr>
          <p:cNvPr id="14" name="图片 13" descr="12"/>
          <p:cNvPicPr>
            <a:picLocks noChangeAspect="1"/>
          </p:cNvPicPr>
          <p:nvPr/>
        </p:nvPicPr>
        <p:blipFill>
          <a:blip r:embed="rId12"/>
          <a:stretch>
            <a:fillRect/>
          </a:stretch>
        </p:blipFill>
        <p:spPr>
          <a:xfrm>
            <a:off x="5298440" y="5799455"/>
            <a:ext cx="912495" cy="1809115"/>
          </a:xfrm>
          <a:prstGeom prst="rect">
            <a:avLst/>
          </a:prstGeom>
        </p:spPr>
      </p:pic>
      <p:pic>
        <p:nvPicPr>
          <p:cNvPr id="15" name="图片 14" descr="13"/>
          <p:cNvPicPr>
            <a:picLocks noChangeAspect="1"/>
          </p:cNvPicPr>
          <p:nvPr/>
        </p:nvPicPr>
        <p:blipFill>
          <a:blip r:embed="rId13"/>
          <a:stretch>
            <a:fillRect/>
          </a:stretch>
        </p:blipFill>
        <p:spPr>
          <a:xfrm rot="5820000">
            <a:off x="6337300" y="5573395"/>
            <a:ext cx="1595120" cy="1800860"/>
          </a:xfrm>
          <a:prstGeom prst="rect">
            <a:avLst/>
          </a:prstGeom>
        </p:spPr>
      </p:pic>
      <p:pic>
        <p:nvPicPr>
          <p:cNvPr id="16" name="图片 15" descr="14"/>
          <p:cNvPicPr>
            <a:picLocks noChangeAspect="1"/>
          </p:cNvPicPr>
          <p:nvPr/>
        </p:nvPicPr>
        <p:blipFill>
          <a:blip r:embed="rId14"/>
          <a:stretch>
            <a:fillRect/>
          </a:stretch>
        </p:blipFill>
        <p:spPr>
          <a:xfrm>
            <a:off x="-379730" y="5659120"/>
            <a:ext cx="1053465" cy="1393825"/>
          </a:xfrm>
          <a:prstGeom prst="rect">
            <a:avLst/>
          </a:prstGeom>
        </p:spPr>
      </p:pic>
      <p:pic>
        <p:nvPicPr>
          <p:cNvPr id="17" name="图片 16" descr="6777777"/>
          <p:cNvPicPr>
            <a:picLocks noChangeAspect="1"/>
          </p:cNvPicPr>
          <p:nvPr/>
        </p:nvPicPr>
        <p:blipFill>
          <a:blip r:embed="rId15"/>
          <a:stretch>
            <a:fillRect/>
          </a:stretch>
        </p:blipFill>
        <p:spPr>
          <a:xfrm rot="19560000">
            <a:off x="3199130" y="6327775"/>
            <a:ext cx="927100" cy="594995"/>
          </a:xfrm>
          <a:prstGeom prst="rect">
            <a:avLst/>
          </a:prstGeom>
        </p:spPr>
      </p:pic>
      <p:pic>
        <p:nvPicPr>
          <p:cNvPr id="18" name="图片 17" descr="9"/>
          <p:cNvPicPr>
            <a:picLocks noChangeAspect="1"/>
          </p:cNvPicPr>
          <p:nvPr/>
        </p:nvPicPr>
        <p:blipFill>
          <a:blip r:embed="rId9"/>
          <a:stretch>
            <a:fillRect/>
          </a:stretch>
        </p:blipFill>
        <p:spPr>
          <a:xfrm rot="11040000">
            <a:off x="7610475" y="6158865"/>
            <a:ext cx="1128395" cy="958215"/>
          </a:xfrm>
          <a:prstGeom prst="rect">
            <a:avLst/>
          </a:prstGeom>
        </p:spPr>
      </p:pic>
      <p:pic>
        <p:nvPicPr>
          <p:cNvPr id="19" name="图片 18" descr="11"/>
          <p:cNvPicPr>
            <a:picLocks noChangeAspect="1"/>
          </p:cNvPicPr>
          <p:nvPr/>
        </p:nvPicPr>
        <p:blipFill>
          <a:blip r:embed="rId11"/>
          <a:stretch>
            <a:fillRect/>
          </a:stretch>
        </p:blipFill>
        <p:spPr>
          <a:xfrm rot="3960000">
            <a:off x="8688705" y="6135370"/>
            <a:ext cx="733425" cy="804545"/>
          </a:xfrm>
          <a:prstGeom prst="rect">
            <a:avLst/>
          </a:prstGeom>
        </p:spPr>
      </p:pic>
      <p:pic>
        <p:nvPicPr>
          <p:cNvPr id="20" name="图片 19" descr="12"/>
          <p:cNvPicPr>
            <a:picLocks noChangeAspect="1"/>
          </p:cNvPicPr>
          <p:nvPr/>
        </p:nvPicPr>
        <p:blipFill>
          <a:blip r:embed="rId12"/>
          <a:stretch>
            <a:fillRect/>
          </a:stretch>
        </p:blipFill>
        <p:spPr>
          <a:xfrm rot="5760000">
            <a:off x="9913620" y="5744845"/>
            <a:ext cx="912495" cy="1809115"/>
          </a:xfrm>
          <a:prstGeom prst="rect">
            <a:avLst/>
          </a:prstGeom>
        </p:spPr>
      </p:pic>
      <p:pic>
        <p:nvPicPr>
          <p:cNvPr id="21" name="图片 20" descr="10"/>
          <p:cNvPicPr>
            <a:picLocks noChangeAspect="1"/>
          </p:cNvPicPr>
          <p:nvPr/>
        </p:nvPicPr>
        <p:blipFill>
          <a:blip r:embed="rId10"/>
          <a:stretch>
            <a:fillRect/>
          </a:stretch>
        </p:blipFill>
        <p:spPr>
          <a:xfrm rot="7080000">
            <a:off x="-281940" y="1406525"/>
            <a:ext cx="1225550" cy="1064895"/>
          </a:xfrm>
          <a:prstGeom prst="rect">
            <a:avLst/>
          </a:prstGeom>
        </p:spPr>
      </p:pic>
      <p:pic>
        <p:nvPicPr>
          <p:cNvPr id="22" name="图片 21" descr="9"/>
          <p:cNvPicPr>
            <a:picLocks noChangeAspect="1"/>
          </p:cNvPicPr>
          <p:nvPr/>
        </p:nvPicPr>
        <p:blipFill>
          <a:blip r:embed="rId9"/>
          <a:stretch>
            <a:fillRect/>
          </a:stretch>
        </p:blipFill>
        <p:spPr>
          <a:xfrm rot="16200000">
            <a:off x="-294640" y="-154305"/>
            <a:ext cx="1452245" cy="1233805"/>
          </a:xfrm>
          <a:prstGeom prst="rect">
            <a:avLst/>
          </a:prstGeom>
        </p:spPr>
      </p:pic>
      <p:pic>
        <p:nvPicPr>
          <p:cNvPr id="23" name="图片 22" descr="12"/>
          <p:cNvPicPr>
            <a:picLocks noChangeAspect="1"/>
          </p:cNvPicPr>
          <p:nvPr/>
        </p:nvPicPr>
        <p:blipFill>
          <a:blip r:embed="rId12"/>
          <a:stretch>
            <a:fillRect/>
          </a:stretch>
        </p:blipFill>
        <p:spPr>
          <a:xfrm rot="15840000" flipV="1">
            <a:off x="1383030" y="-810260"/>
            <a:ext cx="1037590" cy="2057400"/>
          </a:xfrm>
          <a:prstGeom prst="rect">
            <a:avLst/>
          </a:prstGeom>
        </p:spPr>
      </p:pic>
      <p:pic>
        <p:nvPicPr>
          <p:cNvPr id="24" name="图片 23" descr="11"/>
          <p:cNvPicPr>
            <a:picLocks noChangeAspect="1"/>
          </p:cNvPicPr>
          <p:nvPr/>
        </p:nvPicPr>
        <p:blipFill>
          <a:blip r:embed="rId11"/>
          <a:stretch>
            <a:fillRect/>
          </a:stretch>
        </p:blipFill>
        <p:spPr>
          <a:xfrm flipV="1">
            <a:off x="3006090" y="-271780"/>
            <a:ext cx="922020" cy="1010920"/>
          </a:xfrm>
          <a:prstGeom prst="rect">
            <a:avLst/>
          </a:prstGeom>
        </p:spPr>
      </p:pic>
      <p:pic>
        <p:nvPicPr>
          <p:cNvPr id="2" name="图片 1" descr="5"/>
          <p:cNvPicPr>
            <a:picLocks noChangeAspect="1"/>
          </p:cNvPicPr>
          <p:nvPr/>
        </p:nvPicPr>
        <p:blipFill>
          <a:blip r:embed="rId7"/>
          <a:stretch>
            <a:fillRect/>
          </a:stretch>
        </p:blipFill>
        <p:spPr>
          <a:xfrm rot="18120000" flipV="1">
            <a:off x="7599045" y="-615315"/>
            <a:ext cx="1355725" cy="1715135"/>
          </a:xfrm>
          <a:prstGeom prst="rect">
            <a:avLst/>
          </a:prstGeom>
        </p:spPr>
      </p:pic>
      <p:pic>
        <p:nvPicPr>
          <p:cNvPr id="3" name="图片 2" descr="14"/>
          <p:cNvPicPr>
            <a:picLocks noChangeAspect="1"/>
          </p:cNvPicPr>
          <p:nvPr/>
        </p:nvPicPr>
        <p:blipFill>
          <a:blip r:embed="rId14"/>
          <a:stretch>
            <a:fillRect/>
          </a:stretch>
        </p:blipFill>
        <p:spPr>
          <a:xfrm flipH="1" flipV="1">
            <a:off x="9184005" y="-361315"/>
            <a:ext cx="1053465" cy="1393825"/>
          </a:xfrm>
          <a:prstGeom prst="rect">
            <a:avLst/>
          </a:prstGeom>
        </p:spPr>
      </p:pic>
      <p:pic>
        <p:nvPicPr>
          <p:cNvPr id="25" name="图片 24" descr="6777777"/>
          <p:cNvPicPr>
            <a:picLocks noChangeAspect="1"/>
          </p:cNvPicPr>
          <p:nvPr/>
        </p:nvPicPr>
        <p:blipFill>
          <a:blip r:embed="rId15"/>
          <a:stretch>
            <a:fillRect/>
          </a:stretch>
        </p:blipFill>
        <p:spPr>
          <a:xfrm rot="480000" flipV="1">
            <a:off x="9984740" y="60960"/>
            <a:ext cx="732155" cy="469900"/>
          </a:xfrm>
          <a:prstGeom prst="rect">
            <a:avLst/>
          </a:prstGeom>
        </p:spPr>
      </p:pic>
      <p:pic>
        <p:nvPicPr>
          <p:cNvPr id="26" name="图片 25" descr="9"/>
          <p:cNvPicPr>
            <a:picLocks noChangeAspect="1"/>
          </p:cNvPicPr>
          <p:nvPr/>
        </p:nvPicPr>
        <p:blipFill>
          <a:blip r:embed="rId9"/>
          <a:stretch>
            <a:fillRect/>
          </a:stretch>
        </p:blipFill>
        <p:spPr>
          <a:xfrm rot="540000">
            <a:off x="10944225" y="-224155"/>
            <a:ext cx="1128395" cy="958215"/>
          </a:xfrm>
          <a:prstGeom prst="rect">
            <a:avLst/>
          </a:prstGeom>
        </p:spPr>
      </p:pic>
      <p:pic>
        <p:nvPicPr>
          <p:cNvPr id="27" name="图片 26" descr="13"/>
          <p:cNvPicPr>
            <a:picLocks noChangeAspect="1"/>
          </p:cNvPicPr>
          <p:nvPr/>
        </p:nvPicPr>
        <p:blipFill>
          <a:blip r:embed="rId13"/>
          <a:stretch>
            <a:fillRect/>
          </a:stretch>
        </p:blipFill>
        <p:spPr>
          <a:xfrm rot="19020000">
            <a:off x="11271885" y="455930"/>
            <a:ext cx="1308735" cy="1447165"/>
          </a:xfrm>
          <a:prstGeom prst="rect">
            <a:avLst/>
          </a:prstGeom>
        </p:spPr>
      </p:pic>
      <p:pic>
        <p:nvPicPr>
          <p:cNvPr id="28" name="图片 27" descr="1"/>
          <p:cNvPicPr>
            <a:picLocks noChangeAspect="1"/>
          </p:cNvPicPr>
          <p:nvPr/>
        </p:nvPicPr>
        <p:blipFill>
          <a:blip r:embed="rId3"/>
          <a:stretch>
            <a:fillRect/>
          </a:stretch>
        </p:blipFill>
        <p:spPr>
          <a:xfrm rot="19380000">
            <a:off x="11454765" y="1311910"/>
            <a:ext cx="742315" cy="1105535"/>
          </a:xfrm>
          <a:prstGeom prst="rect">
            <a:avLst/>
          </a:prstGeom>
        </p:spPr>
      </p:pic>
      <p:pic>
        <p:nvPicPr>
          <p:cNvPr id="29" name="图片 28" descr="9"/>
          <p:cNvPicPr>
            <a:picLocks noChangeAspect="1"/>
          </p:cNvPicPr>
          <p:nvPr/>
        </p:nvPicPr>
        <p:blipFill>
          <a:blip r:embed="rId9"/>
          <a:stretch>
            <a:fillRect/>
          </a:stretch>
        </p:blipFill>
        <p:spPr>
          <a:xfrm rot="13020000" flipH="1">
            <a:off x="11447145" y="4992370"/>
            <a:ext cx="1399540" cy="1188720"/>
          </a:xfrm>
          <a:prstGeom prst="rect">
            <a:avLst/>
          </a:prstGeom>
        </p:spPr>
      </p:pic>
      <p:pic>
        <p:nvPicPr>
          <p:cNvPr id="31" name="图片 30" descr="11"/>
          <p:cNvPicPr>
            <a:picLocks noChangeAspect="1"/>
          </p:cNvPicPr>
          <p:nvPr/>
        </p:nvPicPr>
        <p:blipFill>
          <a:blip r:embed="rId11"/>
          <a:stretch>
            <a:fillRect/>
          </a:stretch>
        </p:blipFill>
        <p:spPr>
          <a:xfrm rot="19740000">
            <a:off x="11409045" y="4059555"/>
            <a:ext cx="733425" cy="804545"/>
          </a:xfrm>
          <a:prstGeom prst="rect">
            <a:avLst/>
          </a:prstGeom>
        </p:spPr>
      </p:pic>
      <p:pic>
        <p:nvPicPr>
          <p:cNvPr id="32" name="图片 31" descr="4"/>
          <p:cNvPicPr>
            <a:picLocks noChangeAspect="1"/>
          </p:cNvPicPr>
          <p:nvPr/>
        </p:nvPicPr>
        <p:blipFill>
          <a:blip r:embed="rId6"/>
          <a:stretch>
            <a:fillRect/>
          </a:stretch>
        </p:blipFill>
        <p:spPr>
          <a:xfrm rot="16200000">
            <a:off x="10851515" y="6103620"/>
            <a:ext cx="1720850" cy="1362075"/>
          </a:xfrm>
          <a:prstGeom prst="rect">
            <a:avLst/>
          </a:prstGeom>
        </p:spPr>
      </p:pic>
      <p:sp>
        <p:nvSpPr>
          <p:cNvPr id="4" name="TextBox 3"/>
          <p:cNvSpPr txBox="1"/>
          <p:nvPr/>
        </p:nvSpPr>
        <p:spPr>
          <a:xfrm>
            <a:off x="664427" y="1990291"/>
            <a:ext cx="10476865" cy="3847207"/>
          </a:xfrm>
          <a:prstGeom prst="rect">
            <a:avLst/>
          </a:prstGeom>
          <a:noFill/>
        </p:spPr>
        <p:txBody>
          <a:bodyPr wrap="square" rtlCol="0">
            <a:spAutoFit/>
          </a:bodyPr>
          <a:lstStyle/>
          <a:p>
            <a:pPr algn="ctr"/>
            <a:r>
              <a:rPr lang="zh-CN" altLang="en-US" sz="4400" b="1" dirty="0">
                <a:latin typeface="微软雅黑" panose="020B0503020204020204" charset="-122"/>
                <a:ea typeface="微软雅黑" panose="020B0503020204020204" charset="-122"/>
                <a:sym typeface="+mn-ea"/>
              </a:rPr>
              <a:t>六年级上公立校</a:t>
            </a:r>
            <a:endParaRPr lang="en-US" altLang="zh-CN" sz="4400" b="1" dirty="0">
              <a:latin typeface="微软雅黑" panose="020B0503020204020204" charset="-122"/>
              <a:ea typeface="微软雅黑" panose="020B0503020204020204" charset="-122"/>
              <a:sym typeface="+mn-ea"/>
            </a:endParaRPr>
          </a:p>
          <a:p>
            <a:pPr algn="ctr"/>
            <a:r>
              <a:rPr lang="en-US" altLang="zh-CN" sz="4400" b="1" i="1" dirty="0">
                <a:solidFill>
                  <a:srgbClr val="FF0000"/>
                </a:solidFill>
                <a:latin typeface="Georgia" panose="02040502050405020303" pitchFamily="18" charset="0"/>
                <a:sym typeface="+mn-ea"/>
              </a:rPr>
              <a:t>Revision 2</a:t>
            </a:r>
          </a:p>
          <a:p>
            <a:r>
              <a:rPr lang="en-US" altLang="zh-CN" sz="4000" b="1" i="1" dirty="0">
                <a:latin typeface="Georgia" panose="02040502050405020303" pitchFamily="18" charset="0"/>
              </a:rPr>
              <a:t>             Unit 3           Winter in Canada</a:t>
            </a:r>
          </a:p>
          <a:p>
            <a:r>
              <a:rPr lang="en-US" altLang="zh-CN" sz="4000" b="1" i="1" dirty="0">
                <a:latin typeface="Georgia" panose="02040502050405020303" pitchFamily="18" charset="0"/>
              </a:rPr>
              <a:t>             Unit4            Christmas</a:t>
            </a:r>
          </a:p>
          <a:p>
            <a:pPr algn="ctr"/>
            <a:endParaRPr kumimoji="0" lang="en-US" altLang="zh-CN" sz="4000" b="1" i="1" kern="1200" cap="none" spc="0" normalizeH="0" baseline="0" dirty="0">
              <a:latin typeface="Georgia" panose="02040502050405020303" pitchFamily="18" charset="0"/>
            </a:endParaRPr>
          </a:p>
          <a:p>
            <a:pPr algn="ctr"/>
            <a:endParaRPr lang="en-US" altLang="zh-CN" sz="3600" b="1" i="1" dirty="0">
              <a:latin typeface="Georgia" panose="02040502050405020303" pitchFamily="18" charset="0"/>
            </a:endParaRPr>
          </a:p>
        </p:txBody>
      </p:sp>
      <p:pic>
        <p:nvPicPr>
          <p:cNvPr id="33" name="图片 32">
            <a:extLst>
              <a:ext uri="{FF2B5EF4-FFF2-40B4-BE49-F238E27FC236}">
                <a16:creationId xmlns:a16="http://schemas.microsoft.com/office/drawing/2014/main" id="{F7A3A1E8-F333-4BD2-BDDF-893245FDC84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2"/>
          <p:cNvPicPr>
            <a:picLocks noChangeAspect="1"/>
          </p:cNvPicPr>
          <p:nvPr/>
        </p:nvPicPr>
        <p:blipFill>
          <a:blip r:embed="rId2"/>
          <a:stretch>
            <a:fillRect/>
          </a:stretch>
        </p:blipFill>
        <p:spPr>
          <a:xfrm>
            <a:off x="5186680" y="5547995"/>
            <a:ext cx="912495" cy="1809115"/>
          </a:xfrm>
          <a:prstGeom prst="rect">
            <a:avLst/>
          </a:prstGeom>
        </p:spPr>
      </p:pic>
      <p:pic>
        <p:nvPicPr>
          <p:cNvPr id="6" name="图片 5" descr="2"/>
          <p:cNvPicPr>
            <a:picLocks noChangeAspect="1"/>
          </p:cNvPicPr>
          <p:nvPr/>
        </p:nvPicPr>
        <p:blipFill>
          <a:blip r:embed="rId3"/>
          <a:stretch>
            <a:fillRect/>
          </a:stretch>
        </p:blipFill>
        <p:spPr>
          <a:xfrm>
            <a:off x="5830570" y="5855970"/>
            <a:ext cx="1031240" cy="1473835"/>
          </a:xfrm>
          <a:prstGeom prst="rect">
            <a:avLst/>
          </a:prstGeom>
        </p:spPr>
      </p:pic>
      <p:pic>
        <p:nvPicPr>
          <p:cNvPr id="9" name="图片 8" descr="5"/>
          <p:cNvPicPr>
            <a:picLocks noChangeAspect="1"/>
          </p:cNvPicPr>
          <p:nvPr/>
        </p:nvPicPr>
        <p:blipFill>
          <a:blip r:embed="rId4"/>
          <a:stretch>
            <a:fillRect/>
          </a:stretch>
        </p:blipFill>
        <p:spPr>
          <a:xfrm rot="1320000">
            <a:off x="773915" y="5628004"/>
            <a:ext cx="1355725" cy="1715135"/>
          </a:xfrm>
          <a:prstGeom prst="rect">
            <a:avLst/>
          </a:prstGeom>
        </p:spPr>
      </p:pic>
      <p:pic>
        <p:nvPicPr>
          <p:cNvPr id="12" name="图片 11" descr="10"/>
          <p:cNvPicPr>
            <a:picLocks noChangeAspect="1"/>
          </p:cNvPicPr>
          <p:nvPr/>
        </p:nvPicPr>
        <p:blipFill>
          <a:blip r:embed="rId5"/>
          <a:stretch>
            <a:fillRect/>
          </a:stretch>
        </p:blipFill>
        <p:spPr>
          <a:xfrm>
            <a:off x="1988316" y="5991310"/>
            <a:ext cx="1225550" cy="1064895"/>
          </a:xfrm>
          <a:prstGeom prst="rect">
            <a:avLst/>
          </a:prstGeom>
        </p:spPr>
      </p:pic>
      <p:pic>
        <p:nvPicPr>
          <p:cNvPr id="13" name="图片 12" descr="11"/>
          <p:cNvPicPr>
            <a:picLocks noChangeAspect="1"/>
          </p:cNvPicPr>
          <p:nvPr/>
        </p:nvPicPr>
        <p:blipFill>
          <a:blip r:embed="rId6"/>
          <a:stretch>
            <a:fillRect/>
          </a:stretch>
        </p:blipFill>
        <p:spPr>
          <a:xfrm>
            <a:off x="4175125" y="5902960"/>
            <a:ext cx="922020" cy="1010920"/>
          </a:xfrm>
          <a:prstGeom prst="rect">
            <a:avLst/>
          </a:prstGeom>
        </p:spPr>
      </p:pic>
      <p:pic>
        <p:nvPicPr>
          <p:cNvPr id="15" name="图片 14" descr="13"/>
          <p:cNvPicPr>
            <a:picLocks noChangeAspect="1"/>
          </p:cNvPicPr>
          <p:nvPr/>
        </p:nvPicPr>
        <p:blipFill>
          <a:blip r:embed="rId7"/>
          <a:stretch>
            <a:fillRect/>
          </a:stretch>
        </p:blipFill>
        <p:spPr>
          <a:xfrm rot="4620000">
            <a:off x="6275705" y="5742940"/>
            <a:ext cx="1775460" cy="2004695"/>
          </a:xfrm>
          <a:prstGeom prst="rect">
            <a:avLst/>
          </a:prstGeom>
        </p:spPr>
      </p:pic>
      <p:pic>
        <p:nvPicPr>
          <p:cNvPr id="16" name="图片 15" descr="14"/>
          <p:cNvPicPr>
            <a:picLocks noChangeAspect="1"/>
          </p:cNvPicPr>
          <p:nvPr/>
        </p:nvPicPr>
        <p:blipFill>
          <a:blip r:embed="rId8"/>
          <a:stretch>
            <a:fillRect/>
          </a:stretch>
        </p:blipFill>
        <p:spPr>
          <a:xfrm>
            <a:off x="-128270" y="5449570"/>
            <a:ext cx="1053465" cy="1393825"/>
          </a:xfrm>
          <a:prstGeom prst="rect">
            <a:avLst/>
          </a:prstGeom>
        </p:spPr>
      </p:pic>
      <p:pic>
        <p:nvPicPr>
          <p:cNvPr id="17" name="图片 16" descr="6777777"/>
          <p:cNvPicPr>
            <a:picLocks noChangeAspect="1"/>
          </p:cNvPicPr>
          <p:nvPr/>
        </p:nvPicPr>
        <p:blipFill>
          <a:blip r:embed="rId9"/>
          <a:stretch>
            <a:fillRect/>
          </a:stretch>
        </p:blipFill>
        <p:spPr>
          <a:xfrm rot="19560000">
            <a:off x="3352800" y="6188075"/>
            <a:ext cx="927100" cy="594995"/>
          </a:xfrm>
          <a:prstGeom prst="rect">
            <a:avLst/>
          </a:prstGeom>
        </p:spPr>
      </p:pic>
      <p:pic>
        <p:nvPicPr>
          <p:cNvPr id="18" name="图片 17" descr="9"/>
          <p:cNvPicPr>
            <a:picLocks noChangeAspect="1"/>
          </p:cNvPicPr>
          <p:nvPr/>
        </p:nvPicPr>
        <p:blipFill>
          <a:blip r:embed="rId10"/>
          <a:stretch>
            <a:fillRect/>
          </a:stretch>
        </p:blipFill>
        <p:spPr>
          <a:xfrm rot="11040000">
            <a:off x="7611110" y="6145530"/>
            <a:ext cx="1144270" cy="972185"/>
          </a:xfrm>
          <a:prstGeom prst="rect">
            <a:avLst/>
          </a:prstGeom>
        </p:spPr>
      </p:pic>
      <p:pic>
        <p:nvPicPr>
          <p:cNvPr id="19" name="图片 18" descr="11"/>
          <p:cNvPicPr>
            <a:picLocks noChangeAspect="1"/>
          </p:cNvPicPr>
          <p:nvPr/>
        </p:nvPicPr>
        <p:blipFill>
          <a:blip r:embed="rId6"/>
          <a:stretch>
            <a:fillRect/>
          </a:stretch>
        </p:blipFill>
        <p:spPr>
          <a:xfrm rot="3960000">
            <a:off x="8502015" y="573278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453245" y="5703570"/>
            <a:ext cx="912495" cy="1809115"/>
          </a:xfrm>
          <a:prstGeom prst="rect">
            <a:avLst/>
          </a:prstGeom>
        </p:spPr>
      </p:pic>
      <p:pic>
        <p:nvPicPr>
          <p:cNvPr id="32" name="图片 31" descr="4"/>
          <p:cNvPicPr>
            <a:picLocks noChangeAspect="1"/>
          </p:cNvPicPr>
          <p:nvPr/>
        </p:nvPicPr>
        <p:blipFill>
          <a:blip r:embed="rId11"/>
          <a:stretch>
            <a:fillRect/>
          </a:stretch>
        </p:blipFill>
        <p:spPr>
          <a:xfrm rot="19320000">
            <a:off x="10293350" y="5755005"/>
            <a:ext cx="1720850" cy="1362075"/>
          </a:xfrm>
          <a:prstGeom prst="rect">
            <a:avLst/>
          </a:prstGeom>
        </p:spPr>
      </p:pic>
      <p:pic>
        <p:nvPicPr>
          <p:cNvPr id="30" name="图片 29" descr="6777777"/>
          <p:cNvPicPr>
            <a:picLocks noChangeAspect="1"/>
          </p:cNvPicPr>
          <p:nvPr/>
        </p:nvPicPr>
        <p:blipFill>
          <a:blip r:embed="rId9"/>
          <a:stretch>
            <a:fillRect/>
          </a:stretch>
        </p:blipFill>
        <p:spPr>
          <a:xfrm rot="21360000">
            <a:off x="6689090" y="6487160"/>
            <a:ext cx="647700" cy="415925"/>
          </a:xfrm>
          <a:prstGeom prst="rect">
            <a:avLst/>
          </a:prstGeom>
        </p:spPr>
      </p:pic>
      <p:pic>
        <p:nvPicPr>
          <p:cNvPr id="33" name="图片 32" descr="1"/>
          <p:cNvPicPr>
            <a:picLocks noChangeAspect="1"/>
          </p:cNvPicPr>
          <p:nvPr/>
        </p:nvPicPr>
        <p:blipFill>
          <a:blip r:embed="rId12"/>
          <a:stretch>
            <a:fillRect/>
          </a:stretch>
        </p:blipFill>
        <p:spPr>
          <a:xfrm rot="19380000">
            <a:off x="10394315" y="5935345"/>
            <a:ext cx="669290" cy="996315"/>
          </a:xfrm>
          <a:prstGeom prst="rect">
            <a:avLst/>
          </a:prstGeom>
        </p:spPr>
      </p:pic>
      <p:pic>
        <p:nvPicPr>
          <p:cNvPr id="34" name="图片 33" descr="9"/>
          <p:cNvPicPr>
            <a:picLocks noChangeAspect="1"/>
          </p:cNvPicPr>
          <p:nvPr/>
        </p:nvPicPr>
        <p:blipFill>
          <a:blip r:embed="rId10"/>
          <a:stretch>
            <a:fillRect/>
          </a:stretch>
        </p:blipFill>
        <p:spPr>
          <a:xfrm rot="6900000">
            <a:off x="11412220" y="5872480"/>
            <a:ext cx="1135380" cy="964565"/>
          </a:xfrm>
          <a:prstGeom prst="rect">
            <a:avLst/>
          </a:prstGeom>
        </p:spPr>
      </p:pic>
      <p:pic>
        <p:nvPicPr>
          <p:cNvPr id="35" name="图片 34" descr="1"/>
          <p:cNvPicPr>
            <a:picLocks noChangeAspect="1"/>
          </p:cNvPicPr>
          <p:nvPr/>
        </p:nvPicPr>
        <p:blipFill>
          <a:blip r:embed="rId12"/>
          <a:stretch>
            <a:fillRect/>
          </a:stretch>
        </p:blipFill>
        <p:spPr>
          <a:xfrm rot="16980000">
            <a:off x="6269355" y="-182880"/>
            <a:ext cx="751840" cy="1120140"/>
          </a:xfrm>
          <a:prstGeom prst="rect">
            <a:avLst/>
          </a:prstGeom>
        </p:spPr>
      </p:pic>
      <p:pic>
        <p:nvPicPr>
          <p:cNvPr id="36" name="图片 35" descr="4"/>
          <p:cNvPicPr>
            <a:picLocks noChangeAspect="1"/>
          </p:cNvPicPr>
          <p:nvPr/>
        </p:nvPicPr>
        <p:blipFill>
          <a:blip r:embed="rId11"/>
          <a:stretch>
            <a:fillRect/>
          </a:stretch>
        </p:blipFill>
        <p:spPr>
          <a:xfrm rot="5400000">
            <a:off x="3669665" y="-502285"/>
            <a:ext cx="1743075" cy="1379855"/>
          </a:xfrm>
          <a:prstGeom prst="rect">
            <a:avLst/>
          </a:prstGeom>
        </p:spPr>
      </p:pic>
      <p:pic>
        <p:nvPicPr>
          <p:cNvPr id="37" name="图片 36" descr="9"/>
          <p:cNvPicPr>
            <a:picLocks noChangeAspect="1"/>
          </p:cNvPicPr>
          <p:nvPr/>
        </p:nvPicPr>
        <p:blipFill>
          <a:blip r:embed="rId10"/>
          <a:stretch>
            <a:fillRect/>
          </a:stretch>
        </p:blipFill>
        <p:spPr>
          <a:xfrm rot="16440000">
            <a:off x="-283210" y="-263525"/>
            <a:ext cx="1470660" cy="1249680"/>
          </a:xfrm>
          <a:prstGeom prst="rect">
            <a:avLst/>
          </a:prstGeom>
        </p:spPr>
      </p:pic>
      <p:pic>
        <p:nvPicPr>
          <p:cNvPr id="38" name="图片 37" descr="12"/>
          <p:cNvPicPr>
            <a:picLocks noChangeAspect="1"/>
          </p:cNvPicPr>
          <p:nvPr/>
        </p:nvPicPr>
        <p:blipFill>
          <a:blip r:embed="rId2"/>
          <a:stretch>
            <a:fillRect/>
          </a:stretch>
        </p:blipFill>
        <p:spPr>
          <a:xfrm rot="16920000" flipV="1">
            <a:off x="1109345" y="-659765"/>
            <a:ext cx="1050925" cy="2084070"/>
          </a:xfrm>
          <a:prstGeom prst="rect">
            <a:avLst/>
          </a:prstGeom>
        </p:spPr>
      </p:pic>
      <p:pic>
        <p:nvPicPr>
          <p:cNvPr id="39" name="图片 38" descr="11"/>
          <p:cNvPicPr>
            <a:picLocks noChangeAspect="1"/>
          </p:cNvPicPr>
          <p:nvPr/>
        </p:nvPicPr>
        <p:blipFill>
          <a:blip r:embed="rId6"/>
          <a:stretch>
            <a:fillRect/>
          </a:stretch>
        </p:blipFill>
        <p:spPr>
          <a:xfrm rot="18900000" flipV="1">
            <a:off x="2921635" y="-41910"/>
            <a:ext cx="1036955" cy="1137285"/>
          </a:xfrm>
          <a:prstGeom prst="rect">
            <a:avLst/>
          </a:prstGeom>
        </p:spPr>
      </p:pic>
      <p:pic>
        <p:nvPicPr>
          <p:cNvPr id="40" name="图片 39" descr="5"/>
          <p:cNvPicPr>
            <a:picLocks noChangeAspect="1"/>
          </p:cNvPicPr>
          <p:nvPr/>
        </p:nvPicPr>
        <p:blipFill>
          <a:blip r:embed="rId4"/>
          <a:stretch>
            <a:fillRect/>
          </a:stretch>
        </p:blipFill>
        <p:spPr>
          <a:xfrm rot="19020000" flipV="1">
            <a:off x="7470140" y="-613410"/>
            <a:ext cx="1372870" cy="1737360"/>
          </a:xfrm>
          <a:prstGeom prst="rect">
            <a:avLst/>
          </a:prstGeom>
        </p:spPr>
      </p:pic>
      <p:pic>
        <p:nvPicPr>
          <p:cNvPr id="41" name="图片 40" descr="14"/>
          <p:cNvPicPr>
            <a:picLocks noChangeAspect="1"/>
          </p:cNvPicPr>
          <p:nvPr/>
        </p:nvPicPr>
        <p:blipFill>
          <a:blip r:embed="rId8"/>
          <a:stretch>
            <a:fillRect/>
          </a:stretch>
        </p:blipFill>
        <p:spPr>
          <a:xfrm flipH="1" flipV="1">
            <a:off x="9156065" y="-333375"/>
            <a:ext cx="1067435" cy="1412240"/>
          </a:xfrm>
          <a:prstGeom prst="rect">
            <a:avLst/>
          </a:prstGeom>
        </p:spPr>
      </p:pic>
      <p:pic>
        <p:nvPicPr>
          <p:cNvPr id="42" name="图片 41" descr="6777777"/>
          <p:cNvPicPr>
            <a:picLocks noChangeAspect="1"/>
          </p:cNvPicPr>
          <p:nvPr/>
        </p:nvPicPr>
        <p:blipFill>
          <a:blip r:embed="rId9"/>
          <a:stretch>
            <a:fillRect/>
          </a:stretch>
        </p:blipFill>
        <p:spPr>
          <a:xfrm rot="480000" flipV="1">
            <a:off x="9984740" y="60960"/>
            <a:ext cx="732155" cy="469900"/>
          </a:xfrm>
          <a:prstGeom prst="rect">
            <a:avLst/>
          </a:prstGeom>
        </p:spPr>
      </p:pic>
      <p:pic>
        <p:nvPicPr>
          <p:cNvPr id="43" name="图片 42" descr="9"/>
          <p:cNvPicPr>
            <a:picLocks noChangeAspect="1"/>
          </p:cNvPicPr>
          <p:nvPr/>
        </p:nvPicPr>
        <p:blipFill>
          <a:blip r:embed="rId10"/>
          <a:stretch>
            <a:fillRect/>
          </a:stretch>
        </p:blipFill>
        <p:spPr>
          <a:xfrm rot="20040000">
            <a:off x="10580370" y="-391795"/>
            <a:ext cx="1426210" cy="1211580"/>
          </a:xfrm>
          <a:prstGeom prst="rect">
            <a:avLst/>
          </a:prstGeom>
        </p:spPr>
      </p:pic>
      <p:pic>
        <p:nvPicPr>
          <p:cNvPr id="44" name="图片 43" descr="13"/>
          <p:cNvPicPr>
            <a:picLocks noChangeAspect="1"/>
          </p:cNvPicPr>
          <p:nvPr/>
        </p:nvPicPr>
        <p:blipFill>
          <a:blip r:embed="rId7"/>
          <a:stretch>
            <a:fillRect/>
          </a:stretch>
        </p:blipFill>
        <p:spPr>
          <a:xfrm rot="16980000" flipV="1">
            <a:off x="1959610" y="-128905"/>
            <a:ext cx="1049020" cy="1184910"/>
          </a:xfrm>
          <a:prstGeom prst="rect">
            <a:avLst/>
          </a:prstGeom>
        </p:spPr>
      </p:pic>
      <p:pic>
        <p:nvPicPr>
          <p:cNvPr id="45" name="图片 44" descr="12"/>
          <p:cNvPicPr>
            <a:picLocks noChangeAspect="1"/>
          </p:cNvPicPr>
          <p:nvPr/>
        </p:nvPicPr>
        <p:blipFill>
          <a:blip r:embed="rId2"/>
          <a:stretch>
            <a:fillRect/>
          </a:stretch>
        </p:blipFill>
        <p:spPr>
          <a:xfrm flipV="1">
            <a:off x="5439410" y="-278130"/>
            <a:ext cx="685165" cy="1358265"/>
          </a:xfrm>
          <a:prstGeom prst="rect">
            <a:avLst/>
          </a:prstGeom>
        </p:spPr>
      </p:pic>
      <p:pic>
        <p:nvPicPr>
          <p:cNvPr id="46" name="图片 45" descr="6777777"/>
          <p:cNvPicPr>
            <a:picLocks noChangeAspect="1"/>
          </p:cNvPicPr>
          <p:nvPr/>
        </p:nvPicPr>
        <p:blipFill>
          <a:blip r:embed="rId9"/>
          <a:stretch>
            <a:fillRect/>
          </a:stretch>
        </p:blipFill>
        <p:spPr>
          <a:xfrm rot="4680000">
            <a:off x="4789805" y="59055"/>
            <a:ext cx="638175" cy="409575"/>
          </a:xfrm>
          <a:prstGeom prst="rect">
            <a:avLst/>
          </a:prstGeom>
        </p:spPr>
      </p:pic>
      <p:pic>
        <p:nvPicPr>
          <p:cNvPr id="47" name="图片 46" descr="10"/>
          <p:cNvPicPr>
            <a:picLocks noChangeAspect="1"/>
          </p:cNvPicPr>
          <p:nvPr/>
        </p:nvPicPr>
        <p:blipFill>
          <a:blip r:embed="rId5"/>
          <a:stretch>
            <a:fillRect/>
          </a:stretch>
        </p:blipFill>
        <p:spPr>
          <a:xfrm>
            <a:off x="11389360" y="277495"/>
            <a:ext cx="982345" cy="853440"/>
          </a:xfrm>
          <a:prstGeom prst="rect">
            <a:avLst/>
          </a:prstGeom>
        </p:spPr>
      </p:pic>
      <p:sp>
        <p:nvSpPr>
          <p:cNvPr id="3" name="矩形 2">
            <a:extLst>
              <a:ext uri="{FF2B5EF4-FFF2-40B4-BE49-F238E27FC236}">
                <a16:creationId xmlns:a16="http://schemas.microsoft.com/office/drawing/2014/main" id="{F691881C-2A1B-4EFC-AF27-D2A77A5837E4}"/>
              </a:ext>
            </a:extLst>
          </p:cNvPr>
          <p:cNvSpPr/>
          <p:nvPr/>
        </p:nvSpPr>
        <p:spPr>
          <a:xfrm>
            <a:off x="39957" y="77864"/>
            <a:ext cx="12211131" cy="6109814"/>
          </a:xfrm>
          <a:prstGeom prst="rect">
            <a:avLst/>
          </a:prstGeom>
        </p:spPr>
        <p:txBody>
          <a:bodyPr wrap="square">
            <a:spAutoFit/>
          </a:bodyPr>
          <a:lstStyle/>
          <a:p>
            <a:pPr algn="just">
              <a:lnSpc>
                <a:spcPct val="140000"/>
              </a:lnSpc>
              <a:spcAft>
                <a:spcPts val="0"/>
              </a:spcAft>
            </a:pPr>
            <a:r>
              <a:rPr lang="zh-CN" altLang="en-US" kern="100" dirty="0">
                <a:latin typeface="Times New Roman" panose="02020603050405020304" pitchFamily="18" charset="0"/>
                <a:cs typeface="Times New Roman" panose="02020603050405020304" pitchFamily="18" charset="0"/>
              </a:rPr>
              <a:t>七</a:t>
            </a:r>
            <a:r>
              <a:rPr lang="zh-CN" altLang="zh-CN" kern="100" dirty="0">
                <a:latin typeface="Times New Roman" panose="02020603050405020304" pitchFamily="18" charset="0"/>
                <a:cs typeface="Times New Roman" panose="02020603050405020304" pitchFamily="18" charset="0"/>
              </a:rPr>
              <a:t>、阅读短文，连线。</a:t>
            </a:r>
            <a:r>
              <a:rPr lang="en-US" altLang="zh-CN" kern="100" dirty="0">
                <a:latin typeface="Times New Roman" panose="02020603050405020304" pitchFamily="18" charset="0"/>
                <a:cs typeface="Courier New" panose="02070309020205020404" pitchFamily="49" charset="0"/>
              </a:rPr>
              <a:t>(</a:t>
            </a:r>
            <a:r>
              <a:rPr lang="zh-CN" altLang="zh-CN" kern="100" dirty="0">
                <a:latin typeface="Times New Roman" panose="02020603050405020304" pitchFamily="18" charset="0"/>
                <a:cs typeface="Times New Roman" panose="02020603050405020304" pitchFamily="18" charset="0"/>
              </a:rPr>
              <a:t>每小题</a:t>
            </a:r>
            <a:r>
              <a:rPr lang="en-US" altLang="zh-CN" kern="100" dirty="0">
                <a:latin typeface="Times New Roman" panose="02020603050405020304" pitchFamily="18" charset="0"/>
                <a:cs typeface="Courier New" panose="02070309020205020404" pitchFamily="49" charset="0"/>
              </a:rPr>
              <a:t>2</a:t>
            </a:r>
            <a:r>
              <a:rPr lang="zh-CN" altLang="zh-CN" kern="100" dirty="0">
                <a:latin typeface="Times New Roman" panose="02020603050405020304" pitchFamily="18" charset="0"/>
                <a:cs typeface="Times New Roman" panose="02020603050405020304" pitchFamily="18" charset="0"/>
              </a:rPr>
              <a:t>分，共</a:t>
            </a:r>
            <a:r>
              <a:rPr lang="en-US" altLang="zh-CN" kern="100" dirty="0">
                <a:latin typeface="Times New Roman" panose="02020603050405020304" pitchFamily="18" charset="0"/>
                <a:cs typeface="Courier New" panose="02070309020205020404" pitchFamily="49" charset="0"/>
              </a:rPr>
              <a:t>10</a:t>
            </a:r>
            <a:r>
              <a:rPr lang="zh-CN" altLang="zh-CN" kern="100" dirty="0">
                <a:latin typeface="Times New Roman" panose="02020603050405020304" pitchFamily="18" charset="0"/>
                <a:cs typeface="Times New Roman" panose="02020603050405020304" pitchFamily="18" charset="0"/>
              </a:rPr>
              <a:t>分</a:t>
            </a:r>
            <a:r>
              <a:rPr lang="en-US" altLang="zh-CN" kern="100" dirty="0">
                <a:latin typeface="Times New Roman" panose="02020603050405020304" pitchFamily="18" charset="0"/>
                <a:cs typeface="Courier New" panose="02070309020205020404" pitchFamily="49" charset="0"/>
              </a:rPr>
              <a:t>) </a:t>
            </a:r>
          </a:p>
          <a:p>
            <a:pPr algn="just">
              <a:lnSpc>
                <a:spcPct val="140000"/>
              </a:lnSpc>
              <a:spcAft>
                <a:spcPts val="0"/>
              </a:spcAft>
            </a:pPr>
            <a:r>
              <a:rPr lang="en-US" altLang="zh-CN" sz="2400" b="1" i="1" dirty="0">
                <a:latin typeface="Georgia" panose="02040502050405020303" pitchFamily="18" charset="0"/>
              </a:rPr>
              <a:t>The weather in Shanghai is not always good. In winter it is often cold and wet.  In summer it is very hot. Spring is very beautiful. It is not very hot or very cold, but we have a lot of rain in spring. Autumn is the best season. The days are clear and it is sunny and warm all the time. </a:t>
            </a:r>
            <a:endParaRPr lang="zh-CN" altLang="zh-CN" sz="2400" b="1" i="1" dirty="0">
              <a:latin typeface="Georgia" panose="02040502050405020303" pitchFamily="18" charset="0"/>
            </a:endParaRPr>
          </a:p>
          <a:p>
            <a:pPr indent="269875" algn="just">
              <a:lnSpc>
                <a:spcPct val="140000"/>
              </a:lnSpc>
              <a:spcAft>
                <a:spcPts val="0"/>
              </a:spcAft>
            </a:pPr>
            <a:r>
              <a:rPr lang="en-US" altLang="zh-CN" sz="2400" b="1" i="1" dirty="0">
                <a:latin typeface="Georgia" panose="02040502050405020303" pitchFamily="18" charset="0"/>
              </a:rPr>
              <a:t>The winter in Shanghai is sometimes warmer than that in Beijing.  But in summer it is cooler in Beijing than in Shanghai. </a:t>
            </a:r>
            <a:endParaRPr lang="zh-CN" altLang="zh-CN" sz="2400" b="1" i="1" dirty="0">
              <a:latin typeface="Georgia" panose="02040502050405020303" pitchFamily="18" charset="0"/>
            </a:endParaRPr>
          </a:p>
          <a:p>
            <a:pPr algn="just">
              <a:lnSpc>
                <a:spcPct val="140000"/>
              </a:lnSpc>
              <a:spcAft>
                <a:spcPts val="0"/>
              </a:spcAft>
              <a:tabLst>
                <a:tab pos="2610485" algn="l"/>
              </a:tabLst>
            </a:pPr>
            <a:r>
              <a:rPr lang="en-US" altLang="zh-CN" sz="2400" b="1" i="1" dirty="0">
                <a:latin typeface="Georgia" panose="02040502050405020303" pitchFamily="18" charset="0"/>
              </a:rPr>
              <a:t>1. The weather in winter	                        A. is the best season of the year. </a:t>
            </a:r>
            <a:endParaRPr lang="zh-CN" altLang="zh-CN" sz="2400" b="1" i="1" dirty="0">
              <a:latin typeface="Georgia" panose="02040502050405020303" pitchFamily="18" charset="0"/>
            </a:endParaRPr>
          </a:p>
          <a:p>
            <a:pPr algn="just">
              <a:lnSpc>
                <a:spcPct val="140000"/>
              </a:lnSpc>
              <a:spcAft>
                <a:spcPts val="0"/>
              </a:spcAft>
              <a:tabLst>
                <a:tab pos="2610485" algn="l"/>
              </a:tabLst>
            </a:pPr>
            <a:r>
              <a:rPr lang="en-US" altLang="zh-CN" sz="2400" b="1" i="1" dirty="0">
                <a:latin typeface="Georgia" panose="02040502050405020303" pitchFamily="18" charset="0"/>
              </a:rPr>
              <a:t>2. In spring	                                                 B. is cold.  </a:t>
            </a:r>
            <a:endParaRPr lang="zh-CN" altLang="zh-CN" sz="2400" b="1" i="1" dirty="0">
              <a:latin typeface="Georgia" panose="02040502050405020303" pitchFamily="18" charset="0"/>
            </a:endParaRPr>
          </a:p>
          <a:p>
            <a:pPr algn="just">
              <a:lnSpc>
                <a:spcPct val="140000"/>
              </a:lnSpc>
              <a:spcAft>
                <a:spcPts val="0"/>
              </a:spcAft>
              <a:tabLst>
                <a:tab pos="2610485" algn="l"/>
              </a:tabLst>
            </a:pPr>
            <a:r>
              <a:rPr lang="en-US" altLang="zh-CN" sz="2400" b="1" i="1" dirty="0">
                <a:latin typeface="Georgia" panose="02040502050405020303" pitchFamily="18" charset="0"/>
              </a:rPr>
              <a:t>3. Autumn	                                                 C. it is often rainy. </a:t>
            </a:r>
            <a:endParaRPr lang="zh-CN" altLang="zh-CN" sz="2400" b="1" i="1" dirty="0">
              <a:latin typeface="Georgia" panose="02040502050405020303" pitchFamily="18" charset="0"/>
            </a:endParaRPr>
          </a:p>
          <a:p>
            <a:pPr algn="just">
              <a:lnSpc>
                <a:spcPct val="140000"/>
              </a:lnSpc>
              <a:spcAft>
                <a:spcPts val="0"/>
              </a:spcAft>
              <a:tabLst>
                <a:tab pos="2610485" algn="l"/>
              </a:tabLst>
            </a:pPr>
            <a:r>
              <a:rPr lang="en-US" altLang="zh-CN" sz="2400" b="1" i="1" dirty="0">
                <a:latin typeface="Georgia" panose="02040502050405020303" pitchFamily="18" charset="0"/>
              </a:rPr>
              <a:t>4. The days in autumn	                                   D. is cooler than that in Shanghai. </a:t>
            </a:r>
            <a:endParaRPr lang="zh-CN" altLang="zh-CN" sz="2400" b="1" i="1" dirty="0">
              <a:latin typeface="Georgia" panose="02040502050405020303" pitchFamily="18" charset="0"/>
            </a:endParaRPr>
          </a:p>
          <a:p>
            <a:pPr algn="just">
              <a:lnSpc>
                <a:spcPct val="140000"/>
              </a:lnSpc>
              <a:spcAft>
                <a:spcPts val="0"/>
              </a:spcAft>
              <a:tabLst>
                <a:tab pos="2610485" algn="l"/>
              </a:tabLst>
            </a:pPr>
            <a:r>
              <a:rPr lang="en-US" altLang="zh-CN" sz="2400" b="1" i="1" dirty="0">
                <a:latin typeface="Georgia" panose="02040502050405020303" pitchFamily="18" charset="0"/>
              </a:rPr>
              <a:t>5. The weather in Beijing in summer	E. are clear. </a:t>
            </a:r>
            <a:endParaRPr lang="zh-CN" altLang="zh-CN" sz="2400" b="1" i="1" dirty="0">
              <a:latin typeface="Georgia" panose="02040502050405020303" pitchFamily="18" charset="0"/>
            </a:endParaRPr>
          </a:p>
        </p:txBody>
      </p:sp>
      <p:cxnSp>
        <p:nvCxnSpPr>
          <p:cNvPr id="5" name="直接连接符 4">
            <a:extLst>
              <a:ext uri="{FF2B5EF4-FFF2-40B4-BE49-F238E27FC236}">
                <a16:creationId xmlns:a16="http://schemas.microsoft.com/office/drawing/2014/main" id="{A8AD99ED-F7A8-4954-8DBA-B8ADE54F7B62}"/>
              </a:ext>
            </a:extLst>
          </p:cNvPr>
          <p:cNvCxnSpPr>
            <a:cxnSpLocks/>
          </p:cNvCxnSpPr>
          <p:nvPr/>
        </p:nvCxnSpPr>
        <p:spPr>
          <a:xfrm>
            <a:off x="4008929" y="3899928"/>
            <a:ext cx="2502040" cy="440142"/>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直接连接符 47">
            <a:extLst>
              <a:ext uri="{FF2B5EF4-FFF2-40B4-BE49-F238E27FC236}">
                <a16:creationId xmlns:a16="http://schemas.microsoft.com/office/drawing/2014/main" id="{F968FCC6-F30E-424E-8EDE-E6C423653EC4}"/>
              </a:ext>
            </a:extLst>
          </p:cNvPr>
          <p:cNvCxnSpPr>
            <a:cxnSpLocks/>
          </p:cNvCxnSpPr>
          <p:nvPr/>
        </p:nvCxnSpPr>
        <p:spPr>
          <a:xfrm>
            <a:off x="7499210" y="957566"/>
            <a:ext cx="3969625" cy="33195"/>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id="{B750CCF9-68FD-4E1D-BE83-D27722E6FEF3}"/>
              </a:ext>
            </a:extLst>
          </p:cNvPr>
          <p:cNvCxnSpPr/>
          <p:nvPr/>
        </p:nvCxnSpPr>
        <p:spPr>
          <a:xfrm>
            <a:off x="1988316" y="4441187"/>
            <a:ext cx="4522653" cy="406276"/>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直接连接符 48">
            <a:extLst>
              <a:ext uri="{FF2B5EF4-FFF2-40B4-BE49-F238E27FC236}">
                <a16:creationId xmlns:a16="http://schemas.microsoft.com/office/drawing/2014/main" id="{6227FE23-3EB1-409B-B929-EBDEDA35BEE1}"/>
              </a:ext>
            </a:extLst>
          </p:cNvPr>
          <p:cNvCxnSpPr>
            <a:cxnSpLocks/>
          </p:cNvCxnSpPr>
          <p:nvPr/>
        </p:nvCxnSpPr>
        <p:spPr>
          <a:xfrm>
            <a:off x="1913798" y="2002442"/>
            <a:ext cx="5664797" cy="3747"/>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直接连接符 22">
            <a:extLst>
              <a:ext uri="{FF2B5EF4-FFF2-40B4-BE49-F238E27FC236}">
                <a16:creationId xmlns:a16="http://schemas.microsoft.com/office/drawing/2014/main" id="{2C872F66-99B7-44ED-890D-09B18D986FDE}"/>
              </a:ext>
            </a:extLst>
          </p:cNvPr>
          <p:cNvCxnSpPr>
            <a:cxnSpLocks/>
          </p:cNvCxnSpPr>
          <p:nvPr/>
        </p:nvCxnSpPr>
        <p:spPr>
          <a:xfrm>
            <a:off x="1913798" y="4966465"/>
            <a:ext cx="4597171" cy="878081"/>
          </a:xfrm>
          <a:prstGeom prst="line">
            <a:avLst/>
          </a:prstGeom>
        </p:spPr>
        <p:style>
          <a:lnRef idx="3">
            <a:schemeClr val="dk1"/>
          </a:lnRef>
          <a:fillRef idx="0">
            <a:schemeClr val="dk1"/>
          </a:fillRef>
          <a:effectRef idx="2">
            <a:schemeClr val="dk1"/>
          </a:effectRef>
          <a:fontRef idx="minor">
            <a:schemeClr val="tx1"/>
          </a:fontRef>
        </p:style>
      </p:cxnSp>
      <p:cxnSp>
        <p:nvCxnSpPr>
          <p:cNvPr id="50" name="直接连接符 49">
            <a:extLst>
              <a:ext uri="{FF2B5EF4-FFF2-40B4-BE49-F238E27FC236}">
                <a16:creationId xmlns:a16="http://schemas.microsoft.com/office/drawing/2014/main" id="{FCB1918C-CCDB-46AE-B7A0-49C2410BE7EE}"/>
              </a:ext>
            </a:extLst>
          </p:cNvPr>
          <p:cNvCxnSpPr>
            <a:cxnSpLocks/>
          </p:cNvCxnSpPr>
          <p:nvPr/>
        </p:nvCxnSpPr>
        <p:spPr>
          <a:xfrm flipV="1">
            <a:off x="7746822" y="2002442"/>
            <a:ext cx="4405221" cy="32448"/>
          </a:xfrm>
          <a:prstGeom prst="line">
            <a:avLst/>
          </a:prstGeom>
        </p:spPr>
        <p:style>
          <a:lnRef idx="3">
            <a:schemeClr val="dk1"/>
          </a:lnRef>
          <a:fillRef idx="0">
            <a:schemeClr val="dk1"/>
          </a:fillRef>
          <a:effectRef idx="2">
            <a:schemeClr val="dk1"/>
          </a:effectRef>
          <a:fontRef idx="minor">
            <a:schemeClr val="tx1"/>
          </a:fontRef>
        </p:style>
      </p:cxnSp>
      <p:cxnSp>
        <p:nvCxnSpPr>
          <p:cNvPr id="51" name="直接连接符 50">
            <a:extLst>
              <a:ext uri="{FF2B5EF4-FFF2-40B4-BE49-F238E27FC236}">
                <a16:creationId xmlns:a16="http://schemas.microsoft.com/office/drawing/2014/main" id="{2FC93520-9807-4D6D-8A51-552088680583}"/>
              </a:ext>
            </a:extLst>
          </p:cNvPr>
          <p:cNvCxnSpPr>
            <a:cxnSpLocks/>
          </p:cNvCxnSpPr>
          <p:nvPr/>
        </p:nvCxnSpPr>
        <p:spPr>
          <a:xfrm flipV="1">
            <a:off x="176270" y="2486538"/>
            <a:ext cx="2875402" cy="13326"/>
          </a:xfrm>
          <a:prstGeom prst="line">
            <a:avLst/>
          </a:prstGeom>
        </p:spPr>
        <p:style>
          <a:lnRef idx="3">
            <a:schemeClr val="dk1"/>
          </a:lnRef>
          <a:fillRef idx="0">
            <a:schemeClr val="dk1"/>
          </a:fillRef>
          <a:effectRef idx="2">
            <a:schemeClr val="dk1"/>
          </a:effectRef>
          <a:fontRef idx="minor">
            <a:schemeClr val="tx1"/>
          </a:fontRef>
        </p:style>
      </p:cxnSp>
      <p:cxnSp>
        <p:nvCxnSpPr>
          <p:cNvPr id="52" name="直接连接符 51">
            <a:extLst>
              <a:ext uri="{FF2B5EF4-FFF2-40B4-BE49-F238E27FC236}">
                <a16:creationId xmlns:a16="http://schemas.microsoft.com/office/drawing/2014/main" id="{7C12226A-0877-4743-89F3-36D87D2E39E4}"/>
              </a:ext>
            </a:extLst>
          </p:cNvPr>
          <p:cNvCxnSpPr>
            <a:cxnSpLocks/>
          </p:cNvCxnSpPr>
          <p:nvPr/>
        </p:nvCxnSpPr>
        <p:spPr>
          <a:xfrm flipV="1">
            <a:off x="3690651" y="3899928"/>
            <a:ext cx="2820318" cy="1601159"/>
          </a:xfrm>
          <a:prstGeom prst="line">
            <a:avLst/>
          </a:prstGeom>
        </p:spPr>
        <p:style>
          <a:lnRef idx="3">
            <a:schemeClr val="accent3"/>
          </a:lnRef>
          <a:fillRef idx="0">
            <a:schemeClr val="accent3"/>
          </a:fillRef>
          <a:effectRef idx="2">
            <a:schemeClr val="accent3"/>
          </a:effectRef>
          <a:fontRef idx="minor">
            <a:schemeClr val="tx1"/>
          </a:fontRef>
        </p:style>
      </p:cxnSp>
      <p:cxnSp>
        <p:nvCxnSpPr>
          <p:cNvPr id="55" name="直接连接符 54">
            <a:extLst>
              <a:ext uri="{FF2B5EF4-FFF2-40B4-BE49-F238E27FC236}">
                <a16:creationId xmlns:a16="http://schemas.microsoft.com/office/drawing/2014/main" id="{B000105C-C064-41C0-A9E0-8BEFE28FB995}"/>
              </a:ext>
            </a:extLst>
          </p:cNvPr>
          <p:cNvCxnSpPr/>
          <p:nvPr/>
        </p:nvCxnSpPr>
        <p:spPr>
          <a:xfrm flipV="1">
            <a:off x="5781992" y="5466500"/>
            <a:ext cx="728977" cy="524810"/>
          </a:xfrm>
          <a:prstGeom prst="line">
            <a:avLst/>
          </a:prstGeom>
        </p:spPr>
        <p:style>
          <a:lnRef idx="3">
            <a:schemeClr val="accent6"/>
          </a:lnRef>
          <a:fillRef idx="0">
            <a:schemeClr val="accent6"/>
          </a:fillRef>
          <a:effectRef idx="2">
            <a:schemeClr val="accent6"/>
          </a:effectRef>
          <a:fontRef idx="minor">
            <a:schemeClr val="tx1"/>
          </a:fontRef>
        </p:style>
      </p:cxnSp>
      <p:cxnSp>
        <p:nvCxnSpPr>
          <p:cNvPr id="56" name="直接连接符 55">
            <a:extLst>
              <a:ext uri="{FF2B5EF4-FFF2-40B4-BE49-F238E27FC236}">
                <a16:creationId xmlns:a16="http://schemas.microsoft.com/office/drawing/2014/main" id="{CCF8E76E-1606-4322-B12D-2D75AC7820C3}"/>
              </a:ext>
            </a:extLst>
          </p:cNvPr>
          <p:cNvCxnSpPr>
            <a:cxnSpLocks/>
          </p:cNvCxnSpPr>
          <p:nvPr/>
        </p:nvCxnSpPr>
        <p:spPr>
          <a:xfrm>
            <a:off x="87631" y="3578187"/>
            <a:ext cx="749096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直接连接符 57">
            <a:extLst>
              <a:ext uri="{FF2B5EF4-FFF2-40B4-BE49-F238E27FC236}">
                <a16:creationId xmlns:a16="http://schemas.microsoft.com/office/drawing/2014/main" id="{6420D7E5-C6A0-4C25-AE82-DB8FE19AAF06}"/>
              </a:ext>
            </a:extLst>
          </p:cNvPr>
          <p:cNvCxnSpPr>
            <a:cxnSpLocks/>
          </p:cNvCxnSpPr>
          <p:nvPr/>
        </p:nvCxnSpPr>
        <p:spPr>
          <a:xfrm flipV="1">
            <a:off x="11153775" y="3046571"/>
            <a:ext cx="942124" cy="22642"/>
          </a:xfrm>
          <a:prstGeom prst="line">
            <a:avLst/>
          </a:prstGeom>
        </p:spPr>
        <p:style>
          <a:lnRef idx="3">
            <a:schemeClr val="accent6"/>
          </a:lnRef>
          <a:fillRef idx="0">
            <a:schemeClr val="accent6"/>
          </a:fillRef>
          <a:effectRef idx="2">
            <a:schemeClr val="accent6"/>
          </a:effectRef>
          <a:fontRef idx="minor">
            <a:schemeClr val="tx1"/>
          </a:fontRef>
        </p:style>
      </p:cxnSp>
      <p:pic>
        <p:nvPicPr>
          <p:cNvPr id="53" name="图片 52">
            <a:extLst>
              <a:ext uri="{FF2B5EF4-FFF2-40B4-BE49-F238E27FC236}">
                <a16:creationId xmlns:a16="http://schemas.microsoft.com/office/drawing/2014/main" id="{1385BA8C-57F8-4FB9-A8E6-42991455709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3461" y="8731"/>
            <a:ext cx="2407274" cy="609804"/>
          </a:xfrm>
          <a:prstGeom prst="rect">
            <a:avLst/>
          </a:prstGeom>
        </p:spPr>
      </p:pic>
    </p:spTree>
    <p:extLst>
      <p:ext uri="{BB962C8B-B14F-4D97-AF65-F5344CB8AC3E}">
        <p14:creationId xmlns:p14="http://schemas.microsoft.com/office/powerpoint/2010/main" val="426938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ppt_x"/>
                                          </p:val>
                                        </p:tav>
                                        <p:tav tm="100000">
                                          <p:val>
                                            <p:strVal val="#ppt_x"/>
                                          </p:val>
                                        </p:tav>
                                      </p:tavLst>
                                    </p:anim>
                                    <p:anim calcmode="lin" valueType="num">
                                      <p:cBhvr additive="base">
                                        <p:cTn id="2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fill="hold"/>
                                        <p:tgtEl>
                                          <p:spTgt spid="56"/>
                                        </p:tgtEl>
                                        <p:attrNameLst>
                                          <p:attrName>ppt_x</p:attrName>
                                        </p:attrNameLst>
                                      </p:cBhvr>
                                      <p:tavLst>
                                        <p:tav tm="0">
                                          <p:val>
                                            <p:strVal val="#ppt_x"/>
                                          </p:val>
                                        </p:tav>
                                        <p:tav tm="100000">
                                          <p:val>
                                            <p:strVal val="#ppt_x"/>
                                          </p:val>
                                        </p:tav>
                                      </p:tavLst>
                                    </p:anim>
                                    <p:anim calcmode="lin" valueType="num">
                                      <p:cBhvr additive="base">
                                        <p:cTn id="5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2"/>
          <p:cNvPicPr>
            <a:picLocks noChangeAspect="1"/>
          </p:cNvPicPr>
          <p:nvPr/>
        </p:nvPicPr>
        <p:blipFill>
          <a:blip r:embed="rId2"/>
          <a:stretch>
            <a:fillRect/>
          </a:stretch>
        </p:blipFill>
        <p:spPr>
          <a:xfrm>
            <a:off x="5033010" y="5506085"/>
            <a:ext cx="912495" cy="1809115"/>
          </a:xfrm>
          <a:prstGeom prst="rect">
            <a:avLst/>
          </a:prstGeom>
        </p:spPr>
      </p:pic>
      <p:pic>
        <p:nvPicPr>
          <p:cNvPr id="9" name="图片 8" descr="5"/>
          <p:cNvPicPr>
            <a:picLocks noChangeAspect="1"/>
          </p:cNvPicPr>
          <p:nvPr/>
        </p:nvPicPr>
        <p:blipFill>
          <a:blip r:embed="rId3"/>
          <a:stretch>
            <a:fillRect/>
          </a:stretch>
        </p:blipFill>
        <p:spPr>
          <a:xfrm rot="1320000">
            <a:off x="753110" y="5558790"/>
            <a:ext cx="1355725" cy="1715135"/>
          </a:xfrm>
          <a:prstGeom prst="rect">
            <a:avLst/>
          </a:prstGeom>
        </p:spPr>
      </p:pic>
      <p:pic>
        <p:nvPicPr>
          <p:cNvPr id="12" name="图片 11" descr="10"/>
          <p:cNvPicPr>
            <a:picLocks noChangeAspect="1"/>
          </p:cNvPicPr>
          <p:nvPr/>
        </p:nvPicPr>
        <p:blipFill>
          <a:blip r:embed="rId4"/>
          <a:stretch>
            <a:fillRect/>
          </a:stretch>
        </p:blipFill>
        <p:spPr>
          <a:xfrm>
            <a:off x="2001520" y="5879465"/>
            <a:ext cx="1225550" cy="1064895"/>
          </a:xfrm>
          <a:prstGeom prst="rect">
            <a:avLst/>
          </a:prstGeom>
        </p:spPr>
      </p:pic>
      <p:pic>
        <p:nvPicPr>
          <p:cNvPr id="13" name="图片 12" descr="11"/>
          <p:cNvPicPr>
            <a:picLocks noChangeAspect="1"/>
          </p:cNvPicPr>
          <p:nvPr/>
        </p:nvPicPr>
        <p:blipFill>
          <a:blip r:embed="rId5"/>
          <a:stretch>
            <a:fillRect/>
          </a:stretch>
        </p:blipFill>
        <p:spPr>
          <a:xfrm>
            <a:off x="4021455" y="5861050"/>
            <a:ext cx="922020" cy="1010920"/>
          </a:xfrm>
          <a:prstGeom prst="rect">
            <a:avLst/>
          </a:prstGeom>
        </p:spPr>
      </p:pic>
      <p:pic>
        <p:nvPicPr>
          <p:cNvPr id="15" name="图片 14" descr="13"/>
          <p:cNvPicPr>
            <a:picLocks noChangeAspect="1"/>
          </p:cNvPicPr>
          <p:nvPr/>
        </p:nvPicPr>
        <p:blipFill>
          <a:blip r:embed="rId6"/>
          <a:stretch>
            <a:fillRect/>
          </a:stretch>
        </p:blipFill>
        <p:spPr>
          <a:xfrm rot="4620000">
            <a:off x="6122035" y="5701030"/>
            <a:ext cx="1775460" cy="2004695"/>
          </a:xfrm>
          <a:prstGeom prst="rect">
            <a:avLst/>
          </a:prstGeom>
        </p:spPr>
      </p:pic>
      <p:pic>
        <p:nvPicPr>
          <p:cNvPr id="16" name="图片 15" descr="14"/>
          <p:cNvPicPr>
            <a:picLocks noChangeAspect="1"/>
          </p:cNvPicPr>
          <p:nvPr/>
        </p:nvPicPr>
        <p:blipFill>
          <a:blip r:embed="rId7"/>
          <a:stretch>
            <a:fillRect/>
          </a:stretch>
        </p:blipFill>
        <p:spPr>
          <a:xfrm>
            <a:off x="-281940" y="5407660"/>
            <a:ext cx="1053465" cy="1393825"/>
          </a:xfrm>
          <a:prstGeom prst="rect">
            <a:avLst/>
          </a:prstGeom>
        </p:spPr>
      </p:pic>
      <p:pic>
        <p:nvPicPr>
          <p:cNvPr id="17" name="图片 16" descr="6777777"/>
          <p:cNvPicPr>
            <a:picLocks noChangeAspect="1"/>
          </p:cNvPicPr>
          <p:nvPr/>
        </p:nvPicPr>
        <p:blipFill>
          <a:blip r:embed="rId8"/>
          <a:stretch>
            <a:fillRect/>
          </a:stretch>
        </p:blipFill>
        <p:spPr>
          <a:xfrm rot="19560000">
            <a:off x="3199130" y="6146165"/>
            <a:ext cx="927100" cy="594995"/>
          </a:xfrm>
          <a:prstGeom prst="rect">
            <a:avLst/>
          </a:prstGeom>
        </p:spPr>
      </p:pic>
      <p:pic>
        <p:nvPicPr>
          <p:cNvPr id="18" name="图片 17" descr="9"/>
          <p:cNvPicPr>
            <a:picLocks noChangeAspect="1"/>
          </p:cNvPicPr>
          <p:nvPr/>
        </p:nvPicPr>
        <p:blipFill>
          <a:blip r:embed="rId9"/>
          <a:stretch>
            <a:fillRect/>
          </a:stretch>
        </p:blipFill>
        <p:spPr>
          <a:xfrm rot="11040000">
            <a:off x="7457440" y="6103620"/>
            <a:ext cx="1144270" cy="972185"/>
          </a:xfrm>
          <a:prstGeom prst="rect">
            <a:avLst/>
          </a:prstGeom>
        </p:spPr>
      </p:pic>
      <p:pic>
        <p:nvPicPr>
          <p:cNvPr id="19" name="图片 18" descr="11"/>
          <p:cNvPicPr>
            <a:picLocks noChangeAspect="1"/>
          </p:cNvPicPr>
          <p:nvPr/>
        </p:nvPicPr>
        <p:blipFill>
          <a:blip r:embed="rId5"/>
          <a:stretch>
            <a:fillRect/>
          </a:stretch>
        </p:blipFill>
        <p:spPr>
          <a:xfrm rot="3960000">
            <a:off x="8348345" y="569087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299575" y="5661660"/>
            <a:ext cx="912495" cy="1809115"/>
          </a:xfrm>
          <a:prstGeom prst="rect">
            <a:avLst/>
          </a:prstGeom>
        </p:spPr>
      </p:pic>
      <p:pic>
        <p:nvPicPr>
          <p:cNvPr id="32" name="图片 31" descr="4"/>
          <p:cNvPicPr>
            <a:picLocks noChangeAspect="1"/>
          </p:cNvPicPr>
          <p:nvPr/>
        </p:nvPicPr>
        <p:blipFill>
          <a:blip r:embed="rId10"/>
          <a:stretch>
            <a:fillRect/>
          </a:stretch>
        </p:blipFill>
        <p:spPr>
          <a:xfrm rot="19320000">
            <a:off x="10139680" y="5713095"/>
            <a:ext cx="1720850" cy="1362075"/>
          </a:xfrm>
          <a:prstGeom prst="rect">
            <a:avLst/>
          </a:prstGeom>
        </p:spPr>
      </p:pic>
      <p:pic>
        <p:nvPicPr>
          <p:cNvPr id="30" name="图片 29" descr="6777777"/>
          <p:cNvPicPr>
            <a:picLocks noChangeAspect="1"/>
          </p:cNvPicPr>
          <p:nvPr/>
        </p:nvPicPr>
        <p:blipFill>
          <a:blip r:embed="rId8"/>
          <a:stretch>
            <a:fillRect/>
          </a:stretch>
        </p:blipFill>
        <p:spPr>
          <a:xfrm rot="21360000">
            <a:off x="6535420" y="6445250"/>
            <a:ext cx="647700" cy="415925"/>
          </a:xfrm>
          <a:prstGeom prst="rect">
            <a:avLst/>
          </a:prstGeom>
        </p:spPr>
      </p:pic>
      <p:pic>
        <p:nvPicPr>
          <p:cNvPr id="33" name="图片 32" descr="1"/>
          <p:cNvPicPr>
            <a:picLocks noChangeAspect="1"/>
          </p:cNvPicPr>
          <p:nvPr/>
        </p:nvPicPr>
        <p:blipFill>
          <a:blip r:embed="rId11"/>
          <a:stretch>
            <a:fillRect/>
          </a:stretch>
        </p:blipFill>
        <p:spPr>
          <a:xfrm rot="19380000">
            <a:off x="10240645" y="5893435"/>
            <a:ext cx="669290" cy="996315"/>
          </a:xfrm>
          <a:prstGeom prst="rect">
            <a:avLst/>
          </a:prstGeom>
        </p:spPr>
      </p:pic>
      <p:pic>
        <p:nvPicPr>
          <p:cNvPr id="34" name="图片 33" descr="9"/>
          <p:cNvPicPr>
            <a:picLocks noChangeAspect="1"/>
          </p:cNvPicPr>
          <p:nvPr/>
        </p:nvPicPr>
        <p:blipFill>
          <a:blip r:embed="rId9"/>
          <a:stretch>
            <a:fillRect/>
          </a:stretch>
        </p:blipFill>
        <p:spPr>
          <a:xfrm rot="6900000">
            <a:off x="11258550" y="5830570"/>
            <a:ext cx="1135380" cy="964565"/>
          </a:xfrm>
          <a:prstGeom prst="rect">
            <a:avLst/>
          </a:prstGeom>
        </p:spPr>
      </p:pic>
      <p:pic>
        <p:nvPicPr>
          <p:cNvPr id="6" name="图片 5" descr="2"/>
          <p:cNvPicPr>
            <a:picLocks noChangeAspect="1"/>
          </p:cNvPicPr>
          <p:nvPr/>
        </p:nvPicPr>
        <p:blipFill>
          <a:blip r:embed="rId12"/>
          <a:stretch>
            <a:fillRect/>
          </a:stretch>
        </p:blipFill>
        <p:spPr>
          <a:xfrm>
            <a:off x="5830570" y="5855970"/>
            <a:ext cx="1031240" cy="1473835"/>
          </a:xfrm>
          <a:prstGeom prst="rect">
            <a:avLst/>
          </a:prstGeom>
        </p:spPr>
      </p:pic>
      <p:sp>
        <p:nvSpPr>
          <p:cNvPr id="21" name="文本框 20">
            <a:extLst>
              <a:ext uri="{FF2B5EF4-FFF2-40B4-BE49-F238E27FC236}">
                <a16:creationId xmlns:a16="http://schemas.microsoft.com/office/drawing/2014/main" id="{07A7A092-988A-428A-8B89-95EE382387A7}"/>
              </a:ext>
            </a:extLst>
          </p:cNvPr>
          <p:cNvSpPr txBox="1"/>
          <p:nvPr/>
        </p:nvSpPr>
        <p:spPr>
          <a:xfrm>
            <a:off x="637662" y="225944"/>
            <a:ext cx="10620887" cy="5890330"/>
          </a:xfrm>
          <a:prstGeom prst="rect">
            <a:avLst/>
          </a:prstGeom>
          <a:noFill/>
        </p:spPr>
        <p:txBody>
          <a:bodyPr wrap="square">
            <a:spAutoFit/>
          </a:bodyPr>
          <a:lstStyle/>
          <a:p>
            <a:pPr algn="just">
              <a:lnSpc>
                <a:spcPct val="130000"/>
              </a:lnSpc>
              <a:spcAft>
                <a:spcPts val="0"/>
              </a:spcAft>
            </a:pPr>
            <a:r>
              <a:rPr lang="zh-CN" altLang="en-US" sz="2400" kern="100" dirty="0">
                <a:latin typeface="Times New Roman" panose="02020603050405020304" pitchFamily="18" charset="0"/>
                <a:cs typeface="Times New Roman" panose="02020603050405020304" pitchFamily="18" charset="0"/>
              </a:rPr>
              <a:t>八</a:t>
            </a:r>
            <a:r>
              <a:rPr lang="zh-CN" altLang="zh-CN" sz="2400" kern="100" dirty="0">
                <a:latin typeface="Times New Roman" panose="02020603050405020304" pitchFamily="18" charset="0"/>
                <a:cs typeface="Times New Roman" panose="02020603050405020304" pitchFamily="18" charset="0"/>
              </a:rPr>
              <a:t>、阅读短文，判断正</a:t>
            </a:r>
            <a:r>
              <a:rPr lang="en-US" altLang="zh-CN" sz="2400" kern="100" dirty="0">
                <a:latin typeface="Times New Roman" panose="02020603050405020304" pitchFamily="18" charset="0"/>
                <a:cs typeface="Times New Roman" panose="02020603050405020304" pitchFamily="18" charset="0"/>
              </a:rPr>
              <a:t>(T)</a:t>
            </a:r>
            <a:r>
              <a:rPr lang="zh-CN" altLang="zh-CN" sz="2400" kern="100" dirty="0">
                <a:latin typeface="Times New Roman" panose="02020603050405020304" pitchFamily="18" charset="0"/>
                <a:cs typeface="Times New Roman" panose="02020603050405020304" pitchFamily="18" charset="0"/>
              </a:rPr>
              <a:t>误</a:t>
            </a:r>
            <a:r>
              <a:rPr lang="en-US" altLang="zh-CN" sz="2400" kern="100" dirty="0">
                <a:latin typeface="Times New Roman" panose="02020603050405020304" pitchFamily="18" charset="0"/>
                <a:cs typeface="Times New Roman" panose="02020603050405020304" pitchFamily="18" charset="0"/>
              </a:rPr>
              <a:t>(F)</a:t>
            </a:r>
            <a:r>
              <a:rPr lang="zh-CN" altLang="zh-CN" sz="2400" kern="100" dirty="0">
                <a:latin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cs typeface="Times New Roman" panose="02020603050405020304" pitchFamily="18" charset="0"/>
              </a:rPr>
              <a:t>(</a:t>
            </a:r>
            <a:r>
              <a:rPr lang="zh-CN" altLang="zh-CN" sz="2400" kern="100" dirty="0">
                <a:latin typeface="Times New Roman" panose="02020603050405020304" pitchFamily="18" charset="0"/>
                <a:cs typeface="Times New Roman" panose="02020603050405020304" pitchFamily="18" charset="0"/>
              </a:rPr>
              <a:t>每小题</a:t>
            </a:r>
            <a:r>
              <a:rPr lang="en-US" altLang="zh-CN" sz="2400" kern="100" dirty="0">
                <a:latin typeface="Times New Roman" panose="02020603050405020304" pitchFamily="18" charset="0"/>
                <a:cs typeface="Times New Roman" panose="02020603050405020304" pitchFamily="18" charset="0"/>
              </a:rPr>
              <a:t>2</a:t>
            </a:r>
            <a:r>
              <a:rPr lang="zh-CN" altLang="zh-CN" sz="2400" kern="100" dirty="0">
                <a:latin typeface="Times New Roman" panose="02020603050405020304" pitchFamily="18" charset="0"/>
                <a:cs typeface="Times New Roman" panose="02020603050405020304" pitchFamily="18" charset="0"/>
              </a:rPr>
              <a:t>分，共</a:t>
            </a:r>
            <a:r>
              <a:rPr lang="en-US" altLang="zh-CN" sz="2400" kern="100" dirty="0">
                <a:latin typeface="Times New Roman" panose="02020603050405020304" pitchFamily="18" charset="0"/>
                <a:cs typeface="Times New Roman" panose="02020603050405020304" pitchFamily="18" charset="0"/>
              </a:rPr>
              <a:t>10</a:t>
            </a:r>
            <a:r>
              <a:rPr lang="zh-CN" altLang="zh-CN" sz="2400" kern="100" dirty="0">
                <a:latin typeface="Times New Roman" panose="02020603050405020304" pitchFamily="18" charset="0"/>
                <a:cs typeface="Times New Roman" panose="02020603050405020304" pitchFamily="18" charset="0"/>
              </a:rPr>
              <a:t>分</a:t>
            </a:r>
            <a:r>
              <a:rPr lang="en-US" altLang="zh-CN" sz="2400" kern="100" dirty="0">
                <a:latin typeface="Times New Roman" panose="02020603050405020304" pitchFamily="18" charset="0"/>
                <a:cs typeface="Times New Roman" panose="02020603050405020304" pitchFamily="18" charset="0"/>
              </a:rPr>
              <a:t>) </a:t>
            </a: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Santa is ready to go! Christmas is coming! Christmas is coming!</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He flies in the sky! He comes at night!</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He sees Christmas trees and lights!</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In children's houses, he gives the gifts to little girls and boys. </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He brings toys and special gifts. </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He goes to the West. </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He goes to the East. </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zh-CN" altLang="zh-CN" sz="2000" i="1" dirty="0">
                <a:latin typeface="Georgia" panose="02040502050405020303" pitchFamily="18" charset="0"/>
                <a:ea typeface="黑体" panose="02010609060101010101" pitchFamily="49" charset="-122"/>
                <a:cs typeface="Times New Roman" panose="02020603050405020304" pitchFamily="18" charset="0"/>
              </a:rPr>
              <a:t>“</a:t>
            </a:r>
            <a:r>
              <a:rPr lang="en-US" altLang="zh-CN" sz="2000" i="1" dirty="0">
                <a:latin typeface="Georgia" panose="02040502050405020303" pitchFamily="18" charset="0"/>
                <a:ea typeface="黑体" panose="02010609060101010101" pitchFamily="49" charset="-122"/>
                <a:cs typeface="Times New Roman" panose="02020603050405020304" pitchFamily="18" charset="0"/>
              </a:rPr>
              <a:t>Ho! Ho</a:t>
            </a:r>
            <a:r>
              <a:rPr lang="zh-CN" altLang="zh-CN" sz="2000" i="1" dirty="0">
                <a:latin typeface="Georgia" panose="02040502050405020303" pitchFamily="18" charset="0"/>
                <a:ea typeface="黑体" panose="02010609060101010101" pitchFamily="49" charset="-122"/>
                <a:cs typeface="Times New Roman" panose="02020603050405020304" pitchFamily="18" charset="0"/>
              </a:rPr>
              <a:t>！</a:t>
            </a:r>
            <a:r>
              <a:rPr lang="en-US" altLang="zh-CN" sz="2000" i="1" dirty="0">
                <a:latin typeface="Georgia" panose="02040502050405020303" pitchFamily="18" charset="0"/>
                <a:ea typeface="黑体" panose="02010609060101010101" pitchFamily="49" charset="-122"/>
                <a:cs typeface="Times New Roman" panose="02020603050405020304" pitchFamily="18" charset="0"/>
              </a:rPr>
              <a:t>Ho</a:t>
            </a:r>
            <a:r>
              <a:rPr lang="zh-CN" altLang="zh-CN" sz="2000" i="1" dirty="0">
                <a:latin typeface="Georgia" panose="02040502050405020303" pitchFamily="18" charset="0"/>
                <a:ea typeface="黑体" panose="02010609060101010101" pitchFamily="49" charset="-122"/>
                <a:cs typeface="Times New Roman" panose="02020603050405020304" pitchFamily="18" charset="0"/>
              </a:rPr>
              <a:t>！”</a:t>
            </a:r>
            <a:r>
              <a:rPr lang="en-US" altLang="zh-CN" sz="2000" i="1" dirty="0">
                <a:latin typeface="Georgia" panose="02040502050405020303" pitchFamily="18" charset="0"/>
                <a:ea typeface="黑体" panose="02010609060101010101" pitchFamily="49" charset="-122"/>
                <a:cs typeface="Times New Roman" panose="02020603050405020304" pitchFamily="18" charset="0"/>
              </a:rPr>
              <a:t> The happy little old man!</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a:t>
            </a:r>
            <a:r>
              <a:rPr lang="zh-CN" altLang="zh-CN" sz="2000" i="1" dirty="0">
                <a:latin typeface="Georgia" panose="02040502050405020303" pitchFamily="18" charset="0"/>
                <a:ea typeface="黑体" panose="02010609060101010101" pitchFamily="49" charset="-122"/>
                <a:cs typeface="Times New Roman" panose="02020603050405020304" pitchFamily="18" charset="0"/>
              </a:rPr>
              <a:t>　　</a:t>
            </a:r>
            <a:r>
              <a:rPr lang="en-US" altLang="zh-CN" sz="2000" i="1" dirty="0">
                <a:latin typeface="Georgia" panose="02040502050405020303" pitchFamily="18" charset="0"/>
                <a:ea typeface="黑体" panose="02010609060101010101" pitchFamily="49" charset="-122"/>
                <a:cs typeface="Times New Roman" panose="02020603050405020304" pitchFamily="18" charset="0"/>
              </a:rPr>
              <a:t>) 1. Santa flies in the sky. </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a:t>
            </a:r>
            <a:r>
              <a:rPr lang="zh-CN" altLang="zh-CN" sz="2000" i="1" dirty="0">
                <a:latin typeface="Georgia" panose="02040502050405020303" pitchFamily="18" charset="0"/>
                <a:ea typeface="黑体" panose="02010609060101010101" pitchFamily="49" charset="-122"/>
                <a:cs typeface="Times New Roman" panose="02020603050405020304" pitchFamily="18" charset="0"/>
              </a:rPr>
              <a:t>　　</a:t>
            </a:r>
            <a:r>
              <a:rPr lang="en-US" altLang="zh-CN" sz="2000" i="1" dirty="0">
                <a:latin typeface="Georgia" panose="02040502050405020303" pitchFamily="18" charset="0"/>
                <a:ea typeface="黑体" panose="02010609060101010101" pitchFamily="49" charset="-122"/>
                <a:cs typeface="Times New Roman" panose="02020603050405020304" pitchFamily="18" charset="0"/>
              </a:rPr>
              <a:t>) 2. Santa comes in the morning. </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a:t>
            </a:r>
            <a:r>
              <a:rPr lang="zh-CN" altLang="zh-CN" sz="2000" i="1" dirty="0">
                <a:latin typeface="Georgia" panose="02040502050405020303" pitchFamily="18" charset="0"/>
                <a:ea typeface="黑体" panose="02010609060101010101" pitchFamily="49" charset="-122"/>
                <a:cs typeface="Times New Roman" panose="02020603050405020304" pitchFamily="18" charset="0"/>
              </a:rPr>
              <a:t>　　</a:t>
            </a:r>
            <a:r>
              <a:rPr lang="en-US" altLang="zh-CN" sz="2000" i="1" dirty="0">
                <a:latin typeface="Georgia" panose="02040502050405020303" pitchFamily="18" charset="0"/>
                <a:ea typeface="黑体" panose="02010609060101010101" pitchFamily="49" charset="-122"/>
                <a:cs typeface="Times New Roman" panose="02020603050405020304" pitchFamily="18" charset="0"/>
              </a:rPr>
              <a:t>) 3. Santa can see Christmas trees and lights. </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a:t>
            </a:r>
            <a:r>
              <a:rPr lang="zh-CN" altLang="zh-CN" sz="2000" i="1" dirty="0">
                <a:latin typeface="Georgia" panose="02040502050405020303" pitchFamily="18" charset="0"/>
                <a:ea typeface="黑体" panose="02010609060101010101" pitchFamily="49" charset="-122"/>
                <a:cs typeface="Times New Roman" panose="02020603050405020304" pitchFamily="18" charset="0"/>
              </a:rPr>
              <a:t>　　</a:t>
            </a:r>
            <a:r>
              <a:rPr lang="en-US" altLang="zh-CN" sz="2000" i="1" dirty="0">
                <a:latin typeface="Georgia" panose="02040502050405020303" pitchFamily="18" charset="0"/>
                <a:ea typeface="黑体" panose="02010609060101010101" pitchFamily="49" charset="-122"/>
                <a:cs typeface="Times New Roman" panose="02020603050405020304" pitchFamily="18" charset="0"/>
              </a:rPr>
              <a:t>) 4. Santa brings gifts for little boys and girls. </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a:p>
            <a:pPr algn="just">
              <a:lnSpc>
                <a:spcPct val="130000"/>
              </a:lnSpc>
              <a:spcAft>
                <a:spcPts val="0"/>
              </a:spcAft>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a:t>
            </a:r>
            <a:r>
              <a:rPr lang="zh-CN" altLang="zh-CN" sz="2000" i="1" dirty="0">
                <a:latin typeface="Georgia" panose="02040502050405020303" pitchFamily="18" charset="0"/>
                <a:ea typeface="黑体" panose="02010609060101010101" pitchFamily="49" charset="-122"/>
                <a:cs typeface="Times New Roman" panose="02020603050405020304" pitchFamily="18" charset="0"/>
              </a:rPr>
              <a:t>　　</a:t>
            </a:r>
            <a:r>
              <a:rPr lang="en-US" altLang="zh-CN" sz="2000" i="1" dirty="0">
                <a:latin typeface="Georgia" panose="02040502050405020303" pitchFamily="18" charset="0"/>
                <a:ea typeface="黑体" panose="02010609060101010101" pitchFamily="49" charset="-122"/>
                <a:cs typeface="Times New Roman" panose="02020603050405020304" pitchFamily="18" charset="0"/>
              </a:rPr>
              <a:t>) 5. Santa is an old man. </a:t>
            </a:r>
            <a:endParaRPr lang="zh-CN" altLang="zh-CN" sz="2000" i="1" dirty="0">
              <a:latin typeface="Georgia" panose="02040502050405020303" pitchFamily="18" charset="0"/>
              <a:ea typeface="黑体" panose="02010609060101010101" pitchFamily="49" charset="-122"/>
              <a:cs typeface="Times New Roman" panose="02020603050405020304" pitchFamily="18" charset="0"/>
            </a:endParaRPr>
          </a:p>
        </p:txBody>
      </p:sp>
      <p:sp>
        <p:nvSpPr>
          <p:cNvPr id="22" name="文本框 17">
            <a:extLst>
              <a:ext uri="{FF2B5EF4-FFF2-40B4-BE49-F238E27FC236}">
                <a16:creationId xmlns:a16="http://schemas.microsoft.com/office/drawing/2014/main" id="{8EE19FF0-E228-4BC8-8FE9-EA7A59E17E8F}"/>
              </a:ext>
            </a:extLst>
          </p:cNvPr>
          <p:cNvSpPr txBox="1"/>
          <p:nvPr/>
        </p:nvSpPr>
        <p:spPr>
          <a:xfrm>
            <a:off x="838201" y="3664471"/>
            <a:ext cx="465192" cy="741357"/>
          </a:xfrm>
          <a:prstGeom prst="rect">
            <a:avLst/>
          </a:prstGeom>
          <a:noFill/>
          <a:ln w="9525">
            <a:noFill/>
          </a:ln>
        </p:spPr>
        <p:txBody>
          <a:bodyPr wrap="none">
            <a:spAutoFit/>
          </a:bodyPr>
          <a:lstStyle/>
          <a:p>
            <a:pPr>
              <a:lnSpc>
                <a:spcPct val="150000"/>
              </a:lnSpc>
            </a:pPr>
            <a:r>
              <a:rPr lang="en-US" altLang="zh-CN" sz="3200" b="1" i="1" dirty="0">
                <a:solidFill>
                  <a:srgbClr val="FF0000"/>
                </a:solidFill>
                <a:latin typeface="Georgia" panose="02040502050405020303" pitchFamily="18" charset="0"/>
              </a:rPr>
              <a:t>T</a:t>
            </a:r>
          </a:p>
        </p:txBody>
      </p:sp>
      <p:sp>
        <p:nvSpPr>
          <p:cNvPr id="23" name="文本框 17">
            <a:extLst>
              <a:ext uri="{FF2B5EF4-FFF2-40B4-BE49-F238E27FC236}">
                <a16:creationId xmlns:a16="http://schemas.microsoft.com/office/drawing/2014/main" id="{6C2EC337-9121-44BD-8203-1A3968B70A93}"/>
              </a:ext>
            </a:extLst>
          </p:cNvPr>
          <p:cNvSpPr txBox="1"/>
          <p:nvPr/>
        </p:nvSpPr>
        <p:spPr>
          <a:xfrm>
            <a:off x="838201" y="4062785"/>
            <a:ext cx="465192" cy="741357"/>
          </a:xfrm>
          <a:prstGeom prst="rect">
            <a:avLst/>
          </a:prstGeom>
          <a:noFill/>
          <a:ln w="9525">
            <a:noFill/>
          </a:ln>
        </p:spPr>
        <p:txBody>
          <a:bodyPr wrap="none">
            <a:spAutoFit/>
          </a:bodyPr>
          <a:lstStyle/>
          <a:p>
            <a:pPr>
              <a:lnSpc>
                <a:spcPct val="150000"/>
              </a:lnSpc>
            </a:pPr>
            <a:r>
              <a:rPr lang="en-US" altLang="zh-CN" sz="3200" b="1" i="1" dirty="0">
                <a:solidFill>
                  <a:srgbClr val="FF0000"/>
                </a:solidFill>
                <a:latin typeface="Georgia" panose="02040502050405020303" pitchFamily="18" charset="0"/>
              </a:rPr>
              <a:t>F</a:t>
            </a:r>
          </a:p>
        </p:txBody>
      </p:sp>
      <p:sp>
        <p:nvSpPr>
          <p:cNvPr id="24" name="文本框 17">
            <a:extLst>
              <a:ext uri="{FF2B5EF4-FFF2-40B4-BE49-F238E27FC236}">
                <a16:creationId xmlns:a16="http://schemas.microsoft.com/office/drawing/2014/main" id="{A9C71ECB-64CA-4F78-A668-305A2C27F16D}"/>
              </a:ext>
            </a:extLst>
          </p:cNvPr>
          <p:cNvSpPr txBox="1"/>
          <p:nvPr/>
        </p:nvSpPr>
        <p:spPr>
          <a:xfrm>
            <a:off x="808094" y="4453542"/>
            <a:ext cx="465192" cy="741357"/>
          </a:xfrm>
          <a:prstGeom prst="rect">
            <a:avLst/>
          </a:prstGeom>
          <a:noFill/>
          <a:ln w="9525">
            <a:noFill/>
          </a:ln>
        </p:spPr>
        <p:txBody>
          <a:bodyPr wrap="none">
            <a:spAutoFit/>
          </a:bodyPr>
          <a:lstStyle/>
          <a:p>
            <a:pPr>
              <a:lnSpc>
                <a:spcPct val="150000"/>
              </a:lnSpc>
            </a:pPr>
            <a:r>
              <a:rPr lang="en-US" altLang="zh-CN" sz="3200" b="1" i="1" dirty="0">
                <a:solidFill>
                  <a:srgbClr val="FF0000"/>
                </a:solidFill>
                <a:latin typeface="Georgia" panose="02040502050405020303" pitchFamily="18" charset="0"/>
              </a:rPr>
              <a:t>T</a:t>
            </a:r>
          </a:p>
        </p:txBody>
      </p:sp>
      <p:sp>
        <p:nvSpPr>
          <p:cNvPr id="25" name="文本框 17">
            <a:extLst>
              <a:ext uri="{FF2B5EF4-FFF2-40B4-BE49-F238E27FC236}">
                <a16:creationId xmlns:a16="http://schemas.microsoft.com/office/drawing/2014/main" id="{54042F6C-3254-410E-AFDC-8018599B1409}"/>
              </a:ext>
            </a:extLst>
          </p:cNvPr>
          <p:cNvSpPr txBox="1"/>
          <p:nvPr/>
        </p:nvSpPr>
        <p:spPr>
          <a:xfrm>
            <a:off x="838201" y="4844299"/>
            <a:ext cx="465192" cy="741357"/>
          </a:xfrm>
          <a:prstGeom prst="rect">
            <a:avLst/>
          </a:prstGeom>
          <a:noFill/>
          <a:ln w="9525">
            <a:noFill/>
          </a:ln>
        </p:spPr>
        <p:txBody>
          <a:bodyPr wrap="none">
            <a:spAutoFit/>
          </a:bodyPr>
          <a:lstStyle/>
          <a:p>
            <a:pPr>
              <a:lnSpc>
                <a:spcPct val="150000"/>
              </a:lnSpc>
            </a:pPr>
            <a:r>
              <a:rPr lang="en-US" altLang="zh-CN" sz="3200" b="1" i="1" dirty="0">
                <a:solidFill>
                  <a:srgbClr val="FF0000"/>
                </a:solidFill>
                <a:latin typeface="Georgia" panose="02040502050405020303" pitchFamily="18" charset="0"/>
              </a:rPr>
              <a:t>T</a:t>
            </a:r>
          </a:p>
        </p:txBody>
      </p:sp>
      <p:sp>
        <p:nvSpPr>
          <p:cNvPr id="26" name="文本框 17">
            <a:extLst>
              <a:ext uri="{FF2B5EF4-FFF2-40B4-BE49-F238E27FC236}">
                <a16:creationId xmlns:a16="http://schemas.microsoft.com/office/drawing/2014/main" id="{98786402-714D-4C99-9996-C3B91F1A1B95}"/>
              </a:ext>
            </a:extLst>
          </p:cNvPr>
          <p:cNvSpPr txBox="1"/>
          <p:nvPr/>
        </p:nvSpPr>
        <p:spPr>
          <a:xfrm>
            <a:off x="820486" y="5272309"/>
            <a:ext cx="465192" cy="741357"/>
          </a:xfrm>
          <a:prstGeom prst="rect">
            <a:avLst/>
          </a:prstGeom>
          <a:noFill/>
          <a:ln w="9525">
            <a:noFill/>
          </a:ln>
        </p:spPr>
        <p:txBody>
          <a:bodyPr wrap="none">
            <a:spAutoFit/>
          </a:bodyPr>
          <a:lstStyle/>
          <a:p>
            <a:pPr>
              <a:lnSpc>
                <a:spcPct val="150000"/>
              </a:lnSpc>
            </a:pPr>
            <a:r>
              <a:rPr lang="en-US" altLang="zh-CN" sz="3200" b="1" i="1" dirty="0">
                <a:solidFill>
                  <a:srgbClr val="FF0000"/>
                </a:solidFill>
                <a:latin typeface="Georgia" panose="02040502050405020303" pitchFamily="18" charset="0"/>
              </a:rPr>
              <a:t>T</a:t>
            </a:r>
          </a:p>
        </p:txBody>
      </p:sp>
      <p:cxnSp>
        <p:nvCxnSpPr>
          <p:cNvPr id="27" name="直接连接符 26">
            <a:extLst>
              <a:ext uri="{FF2B5EF4-FFF2-40B4-BE49-F238E27FC236}">
                <a16:creationId xmlns:a16="http://schemas.microsoft.com/office/drawing/2014/main" id="{C0DF8C98-48A6-4164-A4FA-966CD6B58B88}"/>
              </a:ext>
            </a:extLst>
          </p:cNvPr>
          <p:cNvCxnSpPr>
            <a:cxnSpLocks/>
          </p:cNvCxnSpPr>
          <p:nvPr/>
        </p:nvCxnSpPr>
        <p:spPr>
          <a:xfrm>
            <a:off x="771525" y="1547816"/>
            <a:ext cx="192405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直接连接符 27">
            <a:extLst>
              <a:ext uri="{FF2B5EF4-FFF2-40B4-BE49-F238E27FC236}">
                <a16:creationId xmlns:a16="http://schemas.microsoft.com/office/drawing/2014/main" id="{2CEEE851-F59B-465E-9AAE-F83C5F7635A2}"/>
              </a:ext>
            </a:extLst>
          </p:cNvPr>
          <p:cNvCxnSpPr>
            <a:cxnSpLocks/>
          </p:cNvCxnSpPr>
          <p:nvPr/>
        </p:nvCxnSpPr>
        <p:spPr>
          <a:xfrm>
            <a:off x="2829438" y="1547816"/>
            <a:ext cx="211403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直接连接符 28">
            <a:extLst>
              <a:ext uri="{FF2B5EF4-FFF2-40B4-BE49-F238E27FC236}">
                <a16:creationId xmlns:a16="http://schemas.microsoft.com/office/drawing/2014/main" id="{24B947C6-FC9A-4C7D-95A9-4CF028819369}"/>
              </a:ext>
            </a:extLst>
          </p:cNvPr>
          <p:cNvCxnSpPr>
            <a:cxnSpLocks/>
          </p:cNvCxnSpPr>
          <p:nvPr/>
        </p:nvCxnSpPr>
        <p:spPr>
          <a:xfrm>
            <a:off x="695155" y="1939887"/>
            <a:ext cx="400067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1" name="直接连接符 30">
            <a:extLst>
              <a:ext uri="{FF2B5EF4-FFF2-40B4-BE49-F238E27FC236}">
                <a16:creationId xmlns:a16="http://schemas.microsoft.com/office/drawing/2014/main" id="{9F25829E-043B-491E-908F-4D31822D9BB0}"/>
              </a:ext>
            </a:extLst>
          </p:cNvPr>
          <p:cNvCxnSpPr>
            <a:cxnSpLocks/>
          </p:cNvCxnSpPr>
          <p:nvPr/>
        </p:nvCxnSpPr>
        <p:spPr>
          <a:xfrm flipV="1">
            <a:off x="3112021" y="2384527"/>
            <a:ext cx="4488929" cy="1"/>
          </a:xfrm>
          <a:prstGeom prst="line">
            <a:avLst/>
          </a:prstGeom>
        </p:spPr>
        <p:style>
          <a:lnRef idx="3">
            <a:schemeClr val="accent3"/>
          </a:lnRef>
          <a:fillRef idx="0">
            <a:schemeClr val="accent3"/>
          </a:fillRef>
          <a:effectRef idx="2">
            <a:schemeClr val="accent3"/>
          </a:effectRef>
          <a:fontRef idx="minor">
            <a:schemeClr val="tx1"/>
          </a:fontRef>
        </p:style>
      </p:cxnSp>
      <p:cxnSp>
        <p:nvCxnSpPr>
          <p:cNvPr id="35" name="直接连接符 34">
            <a:extLst>
              <a:ext uri="{FF2B5EF4-FFF2-40B4-BE49-F238E27FC236}">
                <a16:creationId xmlns:a16="http://schemas.microsoft.com/office/drawing/2014/main" id="{5FB660A8-4F32-48D3-97C3-A7D831CDA547}"/>
              </a:ext>
            </a:extLst>
          </p:cNvPr>
          <p:cNvCxnSpPr>
            <a:cxnSpLocks/>
          </p:cNvCxnSpPr>
          <p:nvPr/>
        </p:nvCxnSpPr>
        <p:spPr>
          <a:xfrm flipV="1">
            <a:off x="3010252" y="3945306"/>
            <a:ext cx="2820318" cy="1"/>
          </a:xfrm>
          <a:prstGeom prst="line">
            <a:avLst/>
          </a:prstGeom>
        </p:spPr>
        <p:style>
          <a:lnRef idx="3">
            <a:schemeClr val="accent3"/>
          </a:lnRef>
          <a:fillRef idx="0">
            <a:schemeClr val="accent3"/>
          </a:fillRef>
          <a:effectRef idx="2">
            <a:schemeClr val="accent3"/>
          </a:effectRef>
          <a:fontRef idx="minor">
            <a:schemeClr val="tx1"/>
          </a:fontRef>
        </p:style>
      </p:cxnSp>
      <p:pic>
        <p:nvPicPr>
          <p:cNvPr id="36" name="图片 35">
            <a:extLst>
              <a:ext uri="{FF2B5EF4-FFF2-40B4-BE49-F238E27FC236}">
                <a16:creationId xmlns:a16="http://schemas.microsoft.com/office/drawing/2014/main" id="{F57D21F1-6B92-4894-8BF9-DD9F2934B44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extLst>
      <p:ext uri="{BB962C8B-B14F-4D97-AF65-F5344CB8AC3E}">
        <p14:creationId xmlns:p14="http://schemas.microsoft.com/office/powerpoint/2010/main" val="23854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 presetClass="entr" presetSubtype="4"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2"/>
          <p:cNvPicPr>
            <a:picLocks noChangeAspect="1"/>
          </p:cNvPicPr>
          <p:nvPr/>
        </p:nvPicPr>
        <p:blipFill>
          <a:blip r:embed="rId2"/>
          <a:stretch>
            <a:fillRect/>
          </a:stretch>
        </p:blipFill>
        <p:spPr>
          <a:xfrm>
            <a:off x="5186680" y="5547995"/>
            <a:ext cx="912495" cy="1809115"/>
          </a:xfrm>
          <a:prstGeom prst="rect">
            <a:avLst/>
          </a:prstGeom>
        </p:spPr>
      </p:pic>
      <p:pic>
        <p:nvPicPr>
          <p:cNvPr id="6" name="图片 5" descr="2"/>
          <p:cNvPicPr>
            <a:picLocks noChangeAspect="1"/>
          </p:cNvPicPr>
          <p:nvPr/>
        </p:nvPicPr>
        <p:blipFill>
          <a:blip r:embed="rId3"/>
          <a:stretch>
            <a:fillRect/>
          </a:stretch>
        </p:blipFill>
        <p:spPr>
          <a:xfrm>
            <a:off x="5830570" y="5855970"/>
            <a:ext cx="1031240" cy="1473835"/>
          </a:xfrm>
          <a:prstGeom prst="rect">
            <a:avLst/>
          </a:prstGeom>
        </p:spPr>
      </p:pic>
      <p:pic>
        <p:nvPicPr>
          <p:cNvPr id="9" name="图片 8" descr="5"/>
          <p:cNvPicPr>
            <a:picLocks noChangeAspect="1"/>
          </p:cNvPicPr>
          <p:nvPr/>
        </p:nvPicPr>
        <p:blipFill>
          <a:blip r:embed="rId4"/>
          <a:stretch>
            <a:fillRect/>
          </a:stretch>
        </p:blipFill>
        <p:spPr>
          <a:xfrm rot="1320000">
            <a:off x="906780" y="5600700"/>
            <a:ext cx="1355725" cy="1715135"/>
          </a:xfrm>
          <a:prstGeom prst="rect">
            <a:avLst/>
          </a:prstGeom>
        </p:spPr>
      </p:pic>
      <p:pic>
        <p:nvPicPr>
          <p:cNvPr id="12" name="图片 11" descr="10"/>
          <p:cNvPicPr>
            <a:picLocks noChangeAspect="1"/>
          </p:cNvPicPr>
          <p:nvPr/>
        </p:nvPicPr>
        <p:blipFill>
          <a:blip r:embed="rId5"/>
          <a:stretch>
            <a:fillRect/>
          </a:stretch>
        </p:blipFill>
        <p:spPr>
          <a:xfrm>
            <a:off x="2155190" y="5921375"/>
            <a:ext cx="1225550" cy="1064895"/>
          </a:xfrm>
          <a:prstGeom prst="rect">
            <a:avLst/>
          </a:prstGeom>
        </p:spPr>
      </p:pic>
      <p:pic>
        <p:nvPicPr>
          <p:cNvPr id="13" name="图片 12" descr="11"/>
          <p:cNvPicPr>
            <a:picLocks noChangeAspect="1"/>
          </p:cNvPicPr>
          <p:nvPr/>
        </p:nvPicPr>
        <p:blipFill>
          <a:blip r:embed="rId6"/>
          <a:stretch>
            <a:fillRect/>
          </a:stretch>
        </p:blipFill>
        <p:spPr>
          <a:xfrm>
            <a:off x="4175125" y="5902960"/>
            <a:ext cx="922020" cy="1010920"/>
          </a:xfrm>
          <a:prstGeom prst="rect">
            <a:avLst/>
          </a:prstGeom>
        </p:spPr>
      </p:pic>
      <p:pic>
        <p:nvPicPr>
          <p:cNvPr id="15" name="图片 14" descr="13"/>
          <p:cNvPicPr>
            <a:picLocks noChangeAspect="1"/>
          </p:cNvPicPr>
          <p:nvPr/>
        </p:nvPicPr>
        <p:blipFill>
          <a:blip r:embed="rId7"/>
          <a:stretch>
            <a:fillRect/>
          </a:stretch>
        </p:blipFill>
        <p:spPr>
          <a:xfrm rot="4620000">
            <a:off x="6275705" y="5742940"/>
            <a:ext cx="1775460" cy="2004695"/>
          </a:xfrm>
          <a:prstGeom prst="rect">
            <a:avLst/>
          </a:prstGeom>
        </p:spPr>
      </p:pic>
      <p:pic>
        <p:nvPicPr>
          <p:cNvPr id="16" name="图片 15" descr="14"/>
          <p:cNvPicPr>
            <a:picLocks noChangeAspect="1"/>
          </p:cNvPicPr>
          <p:nvPr/>
        </p:nvPicPr>
        <p:blipFill>
          <a:blip r:embed="rId8"/>
          <a:stretch>
            <a:fillRect/>
          </a:stretch>
        </p:blipFill>
        <p:spPr>
          <a:xfrm>
            <a:off x="-128270" y="5449570"/>
            <a:ext cx="1053465" cy="1393825"/>
          </a:xfrm>
          <a:prstGeom prst="rect">
            <a:avLst/>
          </a:prstGeom>
        </p:spPr>
      </p:pic>
      <p:pic>
        <p:nvPicPr>
          <p:cNvPr id="17" name="图片 16" descr="6777777"/>
          <p:cNvPicPr>
            <a:picLocks noChangeAspect="1"/>
          </p:cNvPicPr>
          <p:nvPr/>
        </p:nvPicPr>
        <p:blipFill>
          <a:blip r:embed="rId9"/>
          <a:stretch>
            <a:fillRect/>
          </a:stretch>
        </p:blipFill>
        <p:spPr>
          <a:xfrm rot="19560000">
            <a:off x="3352800" y="6188075"/>
            <a:ext cx="927100" cy="594995"/>
          </a:xfrm>
          <a:prstGeom prst="rect">
            <a:avLst/>
          </a:prstGeom>
        </p:spPr>
      </p:pic>
      <p:pic>
        <p:nvPicPr>
          <p:cNvPr id="18" name="图片 17" descr="9"/>
          <p:cNvPicPr>
            <a:picLocks noChangeAspect="1"/>
          </p:cNvPicPr>
          <p:nvPr/>
        </p:nvPicPr>
        <p:blipFill>
          <a:blip r:embed="rId10"/>
          <a:stretch>
            <a:fillRect/>
          </a:stretch>
        </p:blipFill>
        <p:spPr>
          <a:xfrm rot="11040000">
            <a:off x="7611110" y="6145530"/>
            <a:ext cx="1144270" cy="972185"/>
          </a:xfrm>
          <a:prstGeom prst="rect">
            <a:avLst/>
          </a:prstGeom>
        </p:spPr>
      </p:pic>
      <p:pic>
        <p:nvPicPr>
          <p:cNvPr id="19" name="图片 18" descr="11"/>
          <p:cNvPicPr>
            <a:picLocks noChangeAspect="1"/>
          </p:cNvPicPr>
          <p:nvPr/>
        </p:nvPicPr>
        <p:blipFill>
          <a:blip r:embed="rId6"/>
          <a:stretch>
            <a:fillRect/>
          </a:stretch>
        </p:blipFill>
        <p:spPr>
          <a:xfrm rot="3960000">
            <a:off x="8502015" y="573278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453245" y="5703570"/>
            <a:ext cx="912495" cy="1809115"/>
          </a:xfrm>
          <a:prstGeom prst="rect">
            <a:avLst/>
          </a:prstGeom>
        </p:spPr>
      </p:pic>
      <p:pic>
        <p:nvPicPr>
          <p:cNvPr id="32" name="图片 31" descr="4"/>
          <p:cNvPicPr>
            <a:picLocks noChangeAspect="1"/>
          </p:cNvPicPr>
          <p:nvPr/>
        </p:nvPicPr>
        <p:blipFill>
          <a:blip r:embed="rId11"/>
          <a:stretch>
            <a:fillRect/>
          </a:stretch>
        </p:blipFill>
        <p:spPr>
          <a:xfrm rot="19320000">
            <a:off x="10293350" y="5755005"/>
            <a:ext cx="1720850" cy="1362075"/>
          </a:xfrm>
          <a:prstGeom prst="rect">
            <a:avLst/>
          </a:prstGeom>
        </p:spPr>
      </p:pic>
      <p:pic>
        <p:nvPicPr>
          <p:cNvPr id="30" name="图片 29" descr="6777777"/>
          <p:cNvPicPr>
            <a:picLocks noChangeAspect="1"/>
          </p:cNvPicPr>
          <p:nvPr/>
        </p:nvPicPr>
        <p:blipFill>
          <a:blip r:embed="rId9"/>
          <a:stretch>
            <a:fillRect/>
          </a:stretch>
        </p:blipFill>
        <p:spPr>
          <a:xfrm rot="21360000">
            <a:off x="6689090" y="6487160"/>
            <a:ext cx="647700" cy="415925"/>
          </a:xfrm>
          <a:prstGeom prst="rect">
            <a:avLst/>
          </a:prstGeom>
        </p:spPr>
      </p:pic>
      <p:pic>
        <p:nvPicPr>
          <p:cNvPr id="33" name="图片 32" descr="1"/>
          <p:cNvPicPr>
            <a:picLocks noChangeAspect="1"/>
          </p:cNvPicPr>
          <p:nvPr/>
        </p:nvPicPr>
        <p:blipFill>
          <a:blip r:embed="rId12"/>
          <a:stretch>
            <a:fillRect/>
          </a:stretch>
        </p:blipFill>
        <p:spPr>
          <a:xfrm rot="19380000">
            <a:off x="10394315" y="5935345"/>
            <a:ext cx="669290" cy="996315"/>
          </a:xfrm>
          <a:prstGeom prst="rect">
            <a:avLst/>
          </a:prstGeom>
        </p:spPr>
      </p:pic>
      <p:pic>
        <p:nvPicPr>
          <p:cNvPr id="34" name="图片 33" descr="9"/>
          <p:cNvPicPr>
            <a:picLocks noChangeAspect="1"/>
          </p:cNvPicPr>
          <p:nvPr/>
        </p:nvPicPr>
        <p:blipFill>
          <a:blip r:embed="rId10"/>
          <a:stretch>
            <a:fillRect/>
          </a:stretch>
        </p:blipFill>
        <p:spPr>
          <a:xfrm rot="6900000">
            <a:off x="11412220" y="5872480"/>
            <a:ext cx="1135380" cy="964565"/>
          </a:xfrm>
          <a:prstGeom prst="rect">
            <a:avLst/>
          </a:prstGeom>
        </p:spPr>
      </p:pic>
      <p:pic>
        <p:nvPicPr>
          <p:cNvPr id="35" name="图片 34" descr="1"/>
          <p:cNvPicPr>
            <a:picLocks noChangeAspect="1"/>
          </p:cNvPicPr>
          <p:nvPr/>
        </p:nvPicPr>
        <p:blipFill>
          <a:blip r:embed="rId12"/>
          <a:stretch>
            <a:fillRect/>
          </a:stretch>
        </p:blipFill>
        <p:spPr>
          <a:xfrm rot="16980000">
            <a:off x="6269355" y="-182880"/>
            <a:ext cx="751840" cy="1120140"/>
          </a:xfrm>
          <a:prstGeom prst="rect">
            <a:avLst/>
          </a:prstGeom>
        </p:spPr>
      </p:pic>
      <p:pic>
        <p:nvPicPr>
          <p:cNvPr id="36" name="图片 35" descr="4"/>
          <p:cNvPicPr>
            <a:picLocks noChangeAspect="1"/>
          </p:cNvPicPr>
          <p:nvPr/>
        </p:nvPicPr>
        <p:blipFill>
          <a:blip r:embed="rId11"/>
          <a:stretch>
            <a:fillRect/>
          </a:stretch>
        </p:blipFill>
        <p:spPr>
          <a:xfrm rot="5400000">
            <a:off x="3669665" y="-502285"/>
            <a:ext cx="1743075" cy="1379855"/>
          </a:xfrm>
          <a:prstGeom prst="rect">
            <a:avLst/>
          </a:prstGeom>
        </p:spPr>
      </p:pic>
      <p:pic>
        <p:nvPicPr>
          <p:cNvPr id="37" name="图片 36" descr="9"/>
          <p:cNvPicPr>
            <a:picLocks noChangeAspect="1"/>
          </p:cNvPicPr>
          <p:nvPr/>
        </p:nvPicPr>
        <p:blipFill>
          <a:blip r:embed="rId10"/>
          <a:stretch>
            <a:fillRect/>
          </a:stretch>
        </p:blipFill>
        <p:spPr>
          <a:xfrm rot="16440000">
            <a:off x="-283210" y="-263525"/>
            <a:ext cx="1470660" cy="1249680"/>
          </a:xfrm>
          <a:prstGeom prst="rect">
            <a:avLst/>
          </a:prstGeom>
        </p:spPr>
      </p:pic>
      <p:pic>
        <p:nvPicPr>
          <p:cNvPr id="38" name="图片 37" descr="12"/>
          <p:cNvPicPr>
            <a:picLocks noChangeAspect="1"/>
          </p:cNvPicPr>
          <p:nvPr/>
        </p:nvPicPr>
        <p:blipFill>
          <a:blip r:embed="rId2"/>
          <a:stretch>
            <a:fillRect/>
          </a:stretch>
        </p:blipFill>
        <p:spPr>
          <a:xfrm rot="16920000" flipV="1">
            <a:off x="1109345" y="-659765"/>
            <a:ext cx="1050925" cy="2084070"/>
          </a:xfrm>
          <a:prstGeom prst="rect">
            <a:avLst/>
          </a:prstGeom>
        </p:spPr>
      </p:pic>
      <p:pic>
        <p:nvPicPr>
          <p:cNvPr id="39" name="图片 38" descr="11"/>
          <p:cNvPicPr>
            <a:picLocks noChangeAspect="1"/>
          </p:cNvPicPr>
          <p:nvPr/>
        </p:nvPicPr>
        <p:blipFill>
          <a:blip r:embed="rId6"/>
          <a:stretch>
            <a:fillRect/>
          </a:stretch>
        </p:blipFill>
        <p:spPr>
          <a:xfrm rot="18900000" flipV="1">
            <a:off x="2921635" y="-41910"/>
            <a:ext cx="1036955" cy="1137285"/>
          </a:xfrm>
          <a:prstGeom prst="rect">
            <a:avLst/>
          </a:prstGeom>
        </p:spPr>
      </p:pic>
      <p:pic>
        <p:nvPicPr>
          <p:cNvPr id="40" name="图片 39" descr="5"/>
          <p:cNvPicPr>
            <a:picLocks noChangeAspect="1"/>
          </p:cNvPicPr>
          <p:nvPr/>
        </p:nvPicPr>
        <p:blipFill>
          <a:blip r:embed="rId4"/>
          <a:stretch>
            <a:fillRect/>
          </a:stretch>
        </p:blipFill>
        <p:spPr>
          <a:xfrm rot="19020000" flipV="1">
            <a:off x="7470140" y="-613410"/>
            <a:ext cx="1372870" cy="1737360"/>
          </a:xfrm>
          <a:prstGeom prst="rect">
            <a:avLst/>
          </a:prstGeom>
        </p:spPr>
      </p:pic>
      <p:pic>
        <p:nvPicPr>
          <p:cNvPr id="41" name="图片 40" descr="14"/>
          <p:cNvPicPr>
            <a:picLocks noChangeAspect="1"/>
          </p:cNvPicPr>
          <p:nvPr/>
        </p:nvPicPr>
        <p:blipFill>
          <a:blip r:embed="rId8"/>
          <a:stretch>
            <a:fillRect/>
          </a:stretch>
        </p:blipFill>
        <p:spPr>
          <a:xfrm flipH="1" flipV="1">
            <a:off x="9156065" y="-333375"/>
            <a:ext cx="1067435" cy="1412240"/>
          </a:xfrm>
          <a:prstGeom prst="rect">
            <a:avLst/>
          </a:prstGeom>
        </p:spPr>
      </p:pic>
      <p:pic>
        <p:nvPicPr>
          <p:cNvPr id="42" name="图片 41" descr="6777777"/>
          <p:cNvPicPr>
            <a:picLocks noChangeAspect="1"/>
          </p:cNvPicPr>
          <p:nvPr/>
        </p:nvPicPr>
        <p:blipFill>
          <a:blip r:embed="rId9"/>
          <a:stretch>
            <a:fillRect/>
          </a:stretch>
        </p:blipFill>
        <p:spPr>
          <a:xfrm rot="480000" flipV="1">
            <a:off x="9984740" y="60960"/>
            <a:ext cx="732155" cy="469900"/>
          </a:xfrm>
          <a:prstGeom prst="rect">
            <a:avLst/>
          </a:prstGeom>
        </p:spPr>
      </p:pic>
      <p:pic>
        <p:nvPicPr>
          <p:cNvPr id="43" name="图片 42" descr="9"/>
          <p:cNvPicPr>
            <a:picLocks noChangeAspect="1"/>
          </p:cNvPicPr>
          <p:nvPr/>
        </p:nvPicPr>
        <p:blipFill>
          <a:blip r:embed="rId10"/>
          <a:stretch>
            <a:fillRect/>
          </a:stretch>
        </p:blipFill>
        <p:spPr>
          <a:xfrm rot="20040000">
            <a:off x="10580370" y="-391795"/>
            <a:ext cx="1426210" cy="1211580"/>
          </a:xfrm>
          <a:prstGeom prst="rect">
            <a:avLst/>
          </a:prstGeom>
        </p:spPr>
      </p:pic>
      <p:pic>
        <p:nvPicPr>
          <p:cNvPr id="44" name="图片 43" descr="13"/>
          <p:cNvPicPr>
            <a:picLocks noChangeAspect="1"/>
          </p:cNvPicPr>
          <p:nvPr/>
        </p:nvPicPr>
        <p:blipFill>
          <a:blip r:embed="rId7"/>
          <a:stretch>
            <a:fillRect/>
          </a:stretch>
        </p:blipFill>
        <p:spPr>
          <a:xfrm rot="16980000" flipV="1">
            <a:off x="1959610" y="-128905"/>
            <a:ext cx="1049020" cy="1184910"/>
          </a:xfrm>
          <a:prstGeom prst="rect">
            <a:avLst/>
          </a:prstGeom>
        </p:spPr>
      </p:pic>
      <p:pic>
        <p:nvPicPr>
          <p:cNvPr id="45" name="图片 44" descr="12"/>
          <p:cNvPicPr>
            <a:picLocks noChangeAspect="1"/>
          </p:cNvPicPr>
          <p:nvPr/>
        </p:nvPicPr>
        <p:blipFill>
          <a:blip r:embed="rId2"/>
          <a:stretch>
            <a:fillRect/>
          </a:stretch>
        </p:blipFill>
        <p:spPr>
          <a:xfrm flipV="1">
            <a:off x="5439410" y="-278130"/>
            <a:ext cx="685165" cy="1358265"/>
          </a:xfrm>
          <a:prstGeom prst="rect">
            <a:avLst/>
          </a:prstGeom>
        </p:spPr>
      </p:pic>
      <p:pic>
        <p:nvPicPr>
          <p:cNvPr id="46" name="图片 45" descr="6777777"/>
          <p:cNvPicPr>
            <a:picLocks noChangeAspect="1"/>
          </p:cNvPicPr>
          <p:nvPr/>
        </p:nvPicPr>
        <p:blipFill>
          <a:blip r:embed="rId9"/>
          <a:stretch>
            <a:fillRect/>
          </a:stretch>
        </p:blipFill>
        <p:spPr>
          <a:xfrm rot="4680000">
            <a:off x="4789805" y="59055"/>
            <a:ext cx="638175" cy="409575"/>
          </a:xfrm>
          <a:prstGeom prst="rect">
            <a:avLst/>
          </a:prstGeom>
        </p:spPr>
      </p:pic>
      <p:pic>
        <p:nvPicPr>
          <p:cNvPr id="47" name="图片 46" descr="10"/>
          <p:cNvPicPr>
            <a:picLocks noChangeAspect="1"/>
          </p:cNvPicPr>
          <p:nvPr/>
        </p:nvPicPr>
        <p:blipFill>
          <a:blip r:embed="rId5"/>
          <a:stretch>
            <a:fillRect/>
          </a:stretch>
        </p:blipFill>
        <p:spPr>
          <a:xfrm>
            <a:off x="11389360" y="277495"/>
            <a:ext cx="982345" cy="853440"/>
          </a:xfrm>
          <a:prstGeom prst="rect">
            <a:avLst/>
          </a:prstGeom>
        </p:spPr>
      </p:pic>
      <p:sp>
        <p:nvSpPr>
          <p:cNvPr id="2" name="矩形 1">
            <a:extLst>
              <a:ext uri="{FF2B5EF4-FFF2-40B4-BE49-F238E27FC236}">
                <a16:creationId xmlns:a16="http://schemas.microsoft.com/office/drawing/2014/main" id="{03373F02-54CF-4285-8D07-986D8827A581}"/>
              </a:ext>
            </a:extLst>
          </p:cNvPr>
          <p:cNvSpPr/>
          <p:nvPr/>
        </p:nvSpPr>
        <p:spPr>
          <a:xfrm>
            <a:off x="810834" y="303410"/>
            <a:ext cx="10220256" cy="646331"/>
          </a:xfrm>
          <a:prstGeom prst="rect">
            <a:avLst/>
          </a:prstGeom>
        </p:spPr>
        <p:txBody>
          <a:bodyPr wrap="square">
            <a:spAutoFit/>
          </a:bodyPr>
          <a:lstStyle/>
          <a:p>
            <a:br>
              <a:rPr lang="en-US" altLang="zh-CN" kern="100" dirty="0">
                <a:latin typeface="Times New Roman" panose="02020603050405020304" pitchFamily="18" charset="0"/>
              </a:rPr>
            </a:br>
            <a:endParaRPr lang="zh-CN" altLang="en-US" dirty="0"/>
          </a:p>
        </p:txBody>
      </p:sp>
      <p:sp>
        <p:nvSpPr>
          <p:cNvPr id="31" name="TextBox 2">
            <a:extLst>
              <a:ext uri="{FF2B5EF4-FFF2-40B4-BE49-F238E27FC236}">
                <a16:creationId xmlns:a16="http://schemas.microsoft.com/office/drawing/2014/main" id="{74E6B6B3-85AE-490A-9261-1D94BC1CA5AD}"/>
              </a:ext>
            </a:extLst>
          </p:cNvPr>
          <p:cNvSpPr txBox="1">
            <a:spLocks noChangeArrowheads="1"/>
          </p:cNvSpPr>
          <p:nvPr/>
        </p:nvSpPr>
        <p:spPr bwMode="auto">
          <a:xfrm>
            <a:off x="687504" y="537018"/>
            <a:ext cx="11258053" cy="145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zh-CN" altLang="en-US" sz="2400" kern="100" dirty="0">
                <a:latin typeface="Times New Roman" panose="02020603050405020304" pitchFamily="18" charset="0"/>
                <a:ea typeface="+mn-ea"/>
                <a:cs typeface="Times New Roman" panose="02020603050405020304" pitchFamily="18" charset="0"/>
              </a:rPr>
              <a:t>九</a:t>
            </a:r>
            <a:r>
              <a:rPr lang="en-US" altLang="zh-CN" sz="2400" kern="100" dirty="0">
                <a:latin typeface="Times New Roman" panose="02020603050405020304" pitchFamily="18" charset="0"/>
                <a:ea typeface="+mn-ea"/>
                <a:cs typeface="Times New Roman" panose="02020603050405020304" pitchFamily="18" charset="0"/>
              </a:rPr>
              <a:t>.</a:t>
            </a:r>
            <a:r>
              <a:rPr lang="zh-CN" altLang="zh-CN" sz="2400" kern="100" dirty="0">
                <a:latin typeface="Times New Roman" panose="02020603050405020304" pitchFamily="18" charset="0"/>
                <a:ea typeface="+mn-ea"/>
                <a:cs typeface="Times New Roman" panose="02020603050405020304" pitchFamily="18" charset="0"/>
              </a:rPr>
              <a:t>请以</a:t>
            </a:r>
            <a:r>
              <a:rPr lang="en-US" altLang="zh-CN" sz="2400" kern="100" dirty="0">
                <a:latin typeface="Times New Roman" panose="02020603050405020304" pitchFamily="18" charset="0"/>
                <a:ea typeface="+mn-ea"/>
                <a:cs typeface="Times New Roman" panose="02020603050405020304" pitchFamily="18" charset="0"/>
              </a:rPr>
              <a:t>“</a:t>
            </a:r>
            <a:r>
              <a:rPr lang="en-US" altLang="zh-CN" sz="2400" b="1" i="1" dirty="0">
                <a:latin typeface="Georgia" panose="02040502050405020303" pitchFamily="18" charset="0"/>
                <a:ea typeface="+mn-ea"/>
              </a:rPr>
              <a:t>My </a:t>
            </a:r>
            <a:r>
              <a:rPr lang="en-US" altLang="zh-CN" sz="2400" b="1" i="1" dirty="0" err="1">
                <a:latin typeface="Georgia" panose="02040502050405020303" pitchFamily="18" charset="0"/>
                <a:ea typeface="+mn-ea"/>
              </a:rPr>
              <a:t>Favourite</a:t>
            </a:r>
            <a:r>
              <a:rPr lang="en-US" altLang="zh-CN" sz="2400" b="1" i="1" dirty="0">
                <a:latin typeface="Georgia" panose="02040502050405020303" pitchFamily="18" charset="0"/>
                <a:ea typeface="+mn-ea"/>
              </a:rPr>
              <a:t> Season</a:t>
            </a:r>
            <a:r>
              <a:rPr lang="en-US" altLang="zh-CN" sz="2400" kern="100" dirty="0">
                <a:latin typeface="Times New Roman" panose="02020603050405020304" pitchFamily="18" charset="0"/>
                <a:ea typeface="+mn-ea"/>
                <a:cs typeface="Times New Roman" panose="02020603050405020304" pitchFamily="18" charset="0"/>
              </a:rPr>
              <a:t>”</a:t>
            </a:r>
            <a:r>
              <a:rPr lang="zh-CN" altLang="zh-CN" sz="2400" kern="100" dirty="0">
                <a:latin typeface="Times New Roman" panose="02020603050405020304" pitchFamily="18" charset="0"/>
                <a:ea typeface="+mn-ea"/>
                <a:cs typeface="Times New Roman" panose="02020603050405020304" pitchFamily="18" charset="0"/>
              </a:rPr>
              <a:t>为题写一篇作文，介绍一下你最喜欢的季节。</a:t>
            </a:r>
          </a:p>
          <a:p>
            <a:pPr>
              <a:lnSpc>
                <a:spcPct val="200000"/>
              </a:lnSpc>
            </a:pPr>
            <a:r>
              <a:rPr lang="zh-CN" altLang="zh-CN" sz="2400" kern="100" dirty="0">
                <a:latin typeface="Times New Roman" panose="02020603050405020304" pitchFamily="18" charset="0"/>
                <a:ea typeface="+mn-ea"/>
                <a:cs typeface="Times New Roman" panose="02020603050405020304" pitchFamily="18" charset="0"/>
              </a:rPr>
              <a:t>要求：条理清楚，语句连贯，书写工整。不少于七句话。</a:t>
            </a:r>
          </a:p>
        </p:txBody>
      </p:sp>
      <p:sp>
        <p:nvSpPr>
          <p:cNvPr id="48" name="文本框 47">
            <a:extLst>
              <a:ext uri="{FF2B5EF4-FFF2-40B4-BE49-F238E27FC236}">
                <a16:creationId xmlns:a16="http://schemas.microsoft.com/office/drawing/2014/main" id="{C52ED6AB-AD1D-48EF-8F1A-EB3AFD1E4F9B}"/>
              </a:ext>
            </a:extLst>
          </p:cNvPr>
          <p:cNvSpPr txBox="1"/>
          <p:nvPr/>
        </p:nvSpPr>
        <p:spPr>
          <a:xfrm>
            <a:off x="687504" y="2256604"/>
            <a:ext cx="11283836" cy="3865161"/>
          </a:xfrm>
          <a:prstGeom prst="rect">
            <a:avLst/>
          </a:prstGeom>
          <a:noFill/>
        </p:spPr>
        <p:txBody>
          <a:bodyPr wrap="square">
            <a:spAutoFit/>
          </a:bodyPr>
          <a:lstStyle/>
          <a:p>
            <a:pPr eaLnBrk="1" hangingPunct="1">
              <a:lnSpc>
                <a:spcPct val="150000"/>
              </a:lnSpc>
            </a:pPr>
            <a:r>
              <a:rPr lang="zh-CN" altLang="en-US" sz="18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一</a:t>
            </a:r>
            <a:r>
              <a:rPr lang="en-US" altLang="zh-CN" sz="18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构思。</a:t>
            </a:r>
            <a:r>
              <a:rPr lang="zh-CN" altLang="en-US" sz="1800" b="1" dirty="0">
                <a:latin typeface="Times New Roman" panose="02020603050405020304" pitchFamily="18" charset="0"/>
                <a:ea typeface="黑体" panose="02010609060101010101" pitchFamily="49" charset="-122"/>
                <a:cs typeface="Times New Roman" panose="02020603050405020304" pitchFamily="18" charset="0"/>
              </a:rPr>
              <a:t>介绍季节，可以从某一个季节的</a:t>
            </a:r>
            <a:r>
              <a:rPr lang="zh-CN" altLang="en-US" sz="1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天气，穿着</a:t>
            </a:r>
            <a:r>
              <a:rPr lang="zh-CN" altLang="en-US" sz="1800" b="1" dirty="0">
                <a:solidFill>
                  <a:srgbClr val="CC006A"/>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b="1" dirty="0">
                <a:latin typeface="Times New Roman" panose="02020603050405020304" pitchFamily="18" charset="0"/>
                <a:ea typeface="黑体" panose="02010609060101010101" pitchFamily="49" charset="-122"/>
              </a:rPr>
              <a:t> 以及这个季节你所</a:t>
            </a:r>
            <a:r>
              <a:rPr lang="zh-CN" altLang="en-US" sz="1800" b="1" dirty="0">
                <a:solidFill>
                  <a:srgbClr val="FF0000"/>
                </a:solidFill>
                <a:latin typeface="Times New Roman" panose="02020603050405020304" pitchFamily="18" charset="0"/>
                <a:ea typeface="黑体" panose="02010609060101010101" pitchFamily="49" charset="-122"/>
              </a:rPr>
              <a:t>喜欢从事的活动</a:t>
            </a:r>
            <a:r>
              <a:rPr lang="zh-CN" altLang="en-US" sz="1800" b="1" dirty="0">
                <a:solidFill>
                  <a:srgbClr val="CC006A"/>
                </a:solidFill>
                <a:latin typeface="Times New Roman" panose="02020603050405020304" pitchFamily="18" charset="0"/>
                <a:ea typeface="黑体" panose="02010609060101010101" pitchFamily="49" charset="-122"/>
              </a:rPr>
              <a:t> </a:t>
            </a:r>
            <a:r>
              <a:rPr lang="zh-CN" altLang="en-US" sz="1800" b="1" dirty="0">
                <a:latin typeface="Times New Roman" panose="02020603050405020304" pitchFamily="18" charset="0"/>
                <a:ea typeface="黑体" panose="02010609060101010101" pitchFamily="49" charset="-122"/>
              </a:rPr>
              <a:t>这几个方面来介绍。</a:t>
            </a:r>
            <a:endParaRPr lang="en-US" altLang="zh-CN" sz="1800" b="1" dirty="0">
              <a:latin typeface="Times New Roman" panose="02020603050405020304" pitchFamily="18" charset="0"/>
              <a:ea typeface="黑体" panose="02010609060101010101" pitchFamily="49" charset="-122"/>
            </a:endParaRPr>
          </a:p>
          <a:p>
            <a:pPr eaLnBrk="1" hangingPunct="1">
              <a:lnSpc>
                <a:spcPct val="150000"/>
              </a:lnSpc>
            </a:pPr>
            <a:r>
              <a:rPr lang="zh-CN" altLang="en-US" sz="1800" b="1" dirty="0">
                <a:solidFill>
                  <a:srgbClr val="0000FF"/>
                </a:solidFill>
                <a:latin typeface="Times New Roman" panose="02020603050405020304" pitchFamily="18" charset="0"/>
                <a:ea typeface="黑体" panose="02010609060101010101" pitchFamily="49" charset="-122"/>
              </a:rPr>
              <a:t>二</a:t>
            </a:r>
            <a:r>
              <a:rPr lang="en-US" altLang="zh-CN" sz="1800" b="1" dirty="0">
                <a:solidFill>
                  <a:srgbClr val="0000FF"/>
                </a:solidFill>
                <a:latin typeface="Times New Roman" panose="02020603050405020304" pitchFamily="18" charset="0"/>
                <a:ea typeface="黑体" panose="02010609060101010101" pitchFamily="49" charset="-122"/>
              </a:rPr>
              <a:t>.  </a:t>
            </a:r>
            <a:r>
              <a:rPr lang="zh-CN" altLang="en-US" sz="1800" b="1" dirty="0">
                <a:solidFill>
                  <a:srgbClr val="0000FF"/>
                </a:solidFill>
                <a:latin typeface="Times New Roman" panose="02020603050405020304" pitchFamily="18" charset="0"/>
                <a:ea typeface="黑体" panose="02010609060101010101" pitchFamily="49" charset="-122"/>
              </a:rPr>
              <a:t>知识储备。</a:t>
            </a:r>
            <a:endParaRPr lang="en-US" altLang="zh-CN" sz="1800" b="1" dirty="0">
              <a:solidFill>
                <a:srgbClr val="0000FF"/>
              </a:solidFill>
              <a:latin typeface="Times New Roman" panose="02020603050405020304" pitchFamily="18" charset="0"/>
              <a:ea typeface="黑体" panose="02010609060101010101" pitchFamily="49" charset="-122"/>
            </a:endParaRPr>
          </a:p>
          <a:p>
            <a:pPr eaLnBrk="1" hangingPunct="1">
              <a:lnSpc>
                <a:spcPct val="150000"/>
              </a:lnSpc>
            </a:pPr>
            <a:r>
              <a:rPr lang="en-US" altLang="zh-CN" sz="1800" b="1" dirty="0">
                <a:latin typeface="Times New Roman" panose="02020603050405020304" pitchFamily="18" charset="0"/>
                <a:ea typeface="黑体" panose="02010609060101010101" pitchFamily="49" charset="-122"/>
              </a:rPr>
              <a:t>1</a:t>
            </a:r>
            <a:r>
              <a:rPr lang="zh-CN" altLang="en-US" sz="1800" b="1" dirty="0">
                <a:latin typeface="Times New Roman" pitchFamily="18" charset="0"/>
                <a:ea typeface="黑体" pitchFamily="49" charset="-122"/>
                <a:cs typeface="Times New Roman" pitchFamily="18" charset="0"/>
              </a:rPr>
              <a:t>）</a:t>
            </a:r>
            <a:r>
              <a:rPr lang="zh-CN" altLang="en-US" sz="1800" b="1" dirty="0">
                <a:latin typeface="Times New Roman" panose="02020603050405020304" pitchFamily="18" charset="0"/>
                <a:ea typeface="黑体" panose="02010609060101010101" pitchFamily="49" charset="-122"/>
              </a:rPr>
              <a:t>词汇：</a:t>
            </a:r>
            <a:r>
              <a:rPr lang="en-US" altLang="zh-CN" sz="1800" b="1" dirty="0">
                <a:latin typeface="Times New Roman" panose="02020603050405020304" pitchFamily="18" charset="0"/>
                <a:ea typeface="黑体" panose="02010609060101010101" pitchFamily="49" charset="-122"/>
              </a:rPr>
              <a:t>hot</a:t>
            </a:r>
            <a:r>
              <a:rPr lang="zh-CN" altLang="en-US" sz="1800" b="1" dirty="0">
                <a:latin typeface="Times New Roman" panose="02020603050405020304" pitchFamily="18" charset="0"/>
                <a:ea typeface="黑体" panose="02010609060101010101" pitchFamily="49" charset="-122"/>
              </a:rPr>
              <a:t>（热的）</a:t>
            </a:r>
            <a:r>
              <a:rPr lang="en-US" altLang="zh-CN" sz="1800" b="1" dirty="0">
                <a:latin typeface="Times New Roman" panose="02020603050405020304" pitchFamily="18" charset="0"/>
                <a:ea typeface="黑体" panose="02010609060101010101" pitchFamily="49" charset="-122"/>
              </a:rPr>
              <a:t>sunny</a:t>
            </a:r>
            <a:r>
              <a:rPr lang="zh-CN" altLang="en-US" sz="1800" b="1" dirty="0">
                <a:latin typeface="Times New Roman" panose="02020603050405020304" pitchFamily="18" charset="0"/>
                <a:ea typeface="黑体" panose="02010609060101010101" pitchFamily="49" charset="-122"/>
              </a:rPr>
              <a:t>（晴朗的）</a:t>
            </a:r>
            <a:r>
              <a:rPr lang="en-US" altLang="zh-CN" sz="1800" b="1" dirty="0">
                <a:latin typeface="Times New Roman" panose="02020603050405020304" pitchFamily="18" charset="0"/>
                <a:ea typeface="黑体" panose="02010609060101010101" pitchFamily="49" charset="-122"/>
              </a:rPr>
              <a:t>rainy</a:t>
            </a:r>
            <a:r>
              <a:rPr lang="zh-CN" altLang="en-US" sz="1800" b="1" dirty="0">
                <a:latin typeface="Times New Roman" panose="02020603050405020304" pitchFamily="18" charset="0"/>
                <a:ea typeface="黑体" panose="02010609060101010101" pitchFamily="49" charset="-122"/>
              </a:rPr>
              <a:t>（有雨的）</a:t>
            </a:r>
            <a:r>
              <a:rPr lang="en-US" altLang="zh-CN" sz="1800" b="1" dirty="0">
                <a:latin typeface="Times New Roman" panose="02020603050405020304" pitchFamily="18" charset="0"/>
                <a:ea typeface="黑体" panose="02010609060101010101" pitchFamily="49" charset="-122"/>
              </a:rPr>
              <a:t>cold</a:t>
            </a:r>
            <a:r>
              <a:rPr lang="zh-CN" altLang="en-US" sz="1800" b="1" dirty="0">
                <a:latin typeface="Times New Roman" panose="02020603050405020304" pitchFamily="18" charset="0"/>
                <a:ea typeface="黑体" panose="02010609060101010101" pitchFamily="49" charset="-122"/>
              </a:rPr>
              <a:t>（寒冷的）</a:t>
            </a:r>
            <a:r>
              <a:rPr lang="en-US" altLang="zh-CN" sz="1800" b="1" dirty="0">
                <a:latin typeface="Times New Roman" panose="02020603050405020304" pitchFamily="18" charset="0"/>
                <a:ea typeface="黑体" panose="02010609060101010101" pitchFamily="49" charset="-122"/>
              </a:rPr>
              <a:t>windy</a:t>
            </a:r>
            <a:r>
              <a:rPr lang="zh-CN" altLang="en-US" sz="1800" b="1" dirty="0">
                <a:latin typeface="Times New Roman" panose="02020603050405020304" pitchFamily="18" charset="0"/>
                <a:ea typeface="黑体" panose="02010609060101010101" pitchFamily="49" charset="-122"/>
              </a:rPr>
              <a:t>（有风的）</a:t>
            </a:r>
            <a:endParaRPr lang="en-US" altLang="zh-CN" sz="1800" b="1" dirty="0">
              <a:latin typeface="Times New Roman" panose="02020603050405020304" pitchFamily="18" charset="0"/>
              <a:ea typeface="黑体" panose="02010609060101010101" pitchFamily="49" charset="-122"/>
            </a:endParaRPr>
          </a:p>
          <a:p>
            <a:pPr eaLnBrk="1" hangingPunct="1">
              <a:lnSpc>
                <a:spcPct val="150000"/>
              </a:lnSpc>
            </a:pPr>
            <a:r>
              <a:rPr lang="en-US" altLang="zh-CN" b="1" dirty="0">
                <a:latin typeface="Times New Roman" panose="02020603050405020304" pitchFamily="18" charset="0"/>
                <a:ea typeface="黑体" panose="02010609060101010101" pitchFamily="49" charset="-122"/>
              </a:rPr>
              <a:t>       </a:t>
            </a:r>
            <a:r>
              <a:rPr lang="en-US" altLang="zh-CN" sz="1800" b="1" dirty="0">
                <a:latin typeface="Times New Roman" panose="02020603050405020304" pitchFamily="18" charset="0"/>
                <a:ea typeface="黑体" panose="02010609060101010101" pitchFamily="49" charset="-122"/>
              </a:rPr>
              <a:t>put on</a:t>
            </a:r>
            <a:r>
              <a:rPr lang="zh-CN" altLang="en-US" sz="1800" b="1" dirty="0">
                <a:latin typeface="Times New Roman" panose="02020603050405020304" pitchFamily="18" charset="0"/>
                <a:ea typeface="黑体" panose="02010609060101010101" pitchFamily="49" charset="-122"/>
              </a:rPr>
              <a:t>（穿上）</a:t>
            </a:r>
            <a:r>
              <a:rPr lang="en-US" altLang="zh-CN" sz="1800" b="1" dirty="0">
                <a:latin typeface="Times New Roman" panose="02020603050405020304" pitchFamily="18" charset="0"/>
                <a:ea typeface="黑体" panose="02010609060101010101" pitchFamily="49" charset="-122"/>
              </a:rPr>
              <a:t>take off</a:t>
            </a:r>
            <a:r>
              <a:rPr lang="zh-CN" altLang="en-US" sz="1800" b="1" dirty="0">
                <a:latin typeface="Times New Roman" panose="02020603050405020304" pitchFamily="18" charset="0"/>
                <a:ea typeface="黑体" panose="02010609060101010101" pitchFamily="49" charset="-122"/>
              </a:rPr>
              <a:t>（脱下）</a:t>
            </a:r>
            <a:r>
              <a:rPr lang="en-US" altLang="zh-CN" sz="1800" b="1" dirty="0">
                <a:latin typeface="Times New Roman" panose="02020603050405020304" pitchFamily="18" charset="0"/>
                <a:ea typeface="黑体" panose="02010609060101010101" pitchFamily="49" charset="-122"/>
              </a:rPr>
              <a:t>shorts</a:t>
            </a:r>
            <a:r>
              <a:rPr lang="zh-CN" altLang="en-US" sz="1800" b="1" dirty="0">
                <a:latin typeface="Times New Roman" panose="02020603050405020304" pitchFamily="18" charset="0"/>
                <a:ea typeface="黑体" panose="02010609060101010101" pitchFamily="49" charset="-122"/>
              </a:rPr>
              <a:t>（短裤）</a:t>
            </a:r>
            <a:r>
              <a:rPr lang="en-US" altLang="zh-CN" sz="1800" b="1" dirty="0">
                <a:latin typeface="Times New Roman" panose="02020603050405020304" pitchFamily="18" charset="0"/>
                <a:ea typeface="黑体" panose="02010609060101010101" pitchFamily="49" charset="-122"/>
              </a:rPr>
              <a:t>T-shirt</a:t>
            </a:r>
            <a:r>
              <a:rPr lang="zh-CN" altLang="en-US" sz="1800" b="1" dirty="0">
                <a:latin typeface="Times New Roman" panose="02020603050405020304" pitchFamily="18" charset="0"/>
                <a:ea typeface="黑体" panose="02010609060101010101" pitchFamily="49" charset="-122"/>
              </a:rPr>
              <a:t>（</a:t>
            </a:r>
            <a:r>
              <a:rPr lang="en-US" altLang="zh-CN" sz="1800" b="1" dirty="0">
                <a:latin typeface="Times New Roman" panose="02020603050405020304" pitchFamily="18" charset="0"/>
                <a:ea typeface="黑体" panose="02010609060101010101" pitchFamily="49" charset="-122"/>
              </a:rPr>
              <a:t>T</a:t>
            </a:r>
            <a:r>
              <a:rPr lang="zh-CN" altLang="en-US" sz="1800" b="1" dirty="0">
                <a:latin typeface="Times New Roman" panose="02020603050405020304" pitchFamily="18" charset="0"/>
                <a:ea typeface="黑体" panose="02010609060101010101" pitchFamily="49" charset="-122"/>
              </a:rPr>
              <a:t>恤衫）</a:t>
            </a:r>
            <a:r>
              <a:rPr lang="en-US" altLang="zh-CN" sz="1800" b="1" dirty="0">
                <a:latin typeface="Times New Roman" panose="02020603050405020304" pitchFamily="18" charset="0"/>
                <a:ea typeface="黑体" panose="02010609060101010101" pitchFamily="49" charset="-122"/>
              </a:rPr>
              <a:t>like to do </a:t>
            </a:r>
            <a:r>
              <a:rPr lang="en-US" altLang="zh-CN" sz="1800" b="1" dirty="0" err="1">
                <a:latin typeface="Times New Roman" panose="02020603050405020304" pitchFamily="18" charset="0"/>
                <a:ea typeface="黑体" panose="02010609060101010101" pitchFamily="49" charset="-122"/>
              </a:rPr>
              <a:t>sth</a:t>
            </a:r>
            <a:r>
              <a:rPr lang="en-US" altLang="zh-CN" sz="1800" b="1" dirty="0">
                <a:latin typeface="Times New Roman" panose="02020603050405020304" pitchFamily="18" charset="0"/>
                <a:ea typeface="黑体" panose="02010609060101010101" pitchFamily="49" charset="-122"/>
              </a:rPr>
              <a:t>.</a:t>
            </a:r>
            <a:r>
              <a:rPr lang="zh-CN" altLang="en-US" sz="1800" b="1" dirty="0">
                <a:latin typeface="Times New Roman" panose="02020603050405020304" pitchFamily="18" charset="0"/>
                <a:ea typeface="黑体" panose="02010609060101010101" pitchFamily="49" charset="-122"/>
              </a:rPr>
              <a:t>（喜欢做某事）</a:t>
            </a:r>
            <a:endParaRPr lang="en-US" altLang="zh-CN" sz="1800" b="1" dirty="0">
              <a:latin typeface="Times New Roman" panose="02020603050405020304" pitchFamily="18" charset="0"/>
              <a:ea typeface="黑体" panose="02010609060101010101" pitchFamily="49" charset="-122"/>
            </a:endParaRPr>
          </a:p>
          <a:p>
            <a:pPr>
              <a:lnSpc>
                <a:spcPct val="150000"/>
              </a:lnSpc>
            </a:pPr>
            <a:r>
              <a:rPr lang="en-US" altLang="zh-CN" sz="1800" b="1" dirty="0">
                <a:latin typeface="Times New Roman" pitchFamily="18" charset="0"/>
                <a:ea typeface="黑体" pitchFamily="49" charset="-122"/>
                <a:cs typeface="Times New Roman" pitchFamily="18" charset="0"/>
              </a:rPr>
              <a:t>2</a:t>
            </a:r>
            <a:r>
              <a:rPr lang="zh-CN" altLang="en-US" sz="1800" b="1" dirty="0">
                <a:latin typeface="Times New Roman" pitchFamily="18" charset="0"/>
                <a:ea typeface="黑体" pitchFamily="49" charset="-122"/>
                <a:cs typeface="Times New Roman" pitchFamily="18" charset="0"/>
              </a:rPr>
              <a:t>）句型：</a:t>
            </a:r>
            <a:r>
              <a:rPr lang="en-US" altLang="zh-CN" sz="1800" b="1" dirty="0">
                <a:latin typeface="Times New Roman" pitchFamily="18" charset="0"/>
                <a:ea typeface="黑体" pitchFamily="49" charset="-122"/>
                <a:cs typeface="Times New Roman" pitchFamily="18" charset="0"/>
              </a:rPr>
              <a:t>It’s + </a:t>
            </a:r>
            <a:r>
              <a:rPr lang="zh-CN" altLang="en-US" sz="1800" b="1" dirty="0">
                <a:latin typeface="Times New Roman" pitchFamily="18" charset="0"/>
                <a:ea typeface="黑体" pitchFamily="49" charset="-122"/>
                <a:cs typeface="Times New Roman" pitchFamily="18" charset="0"/>
              </a:rPr>
              <a:t>天气形容词 </a:t>
            </a:r>
            <a:r>
              <a:rPr lang="en-US" altLang="zh-CN" sz="1800" b="1" dirty="0">
                <a:latin typeface="Times New Roman" pitchFamily="18" charset="0"/>
                <a:ea typeface="黑体" pitchFamily="49" charset="-122"/>
                <a:cs typeface="Times New Roman" pitchFamily="18" charset="0"/>
              </a:rPr>
              <a:t>+ in + </a:t>
            </a:r>
            <a:r>
              <a:rPr lang="zh-CN" altLang="en-US" sz="1800" b="1" dirty="0">
                <a:latin typeface="Times New Roman" pitchFamily="18" charset="0"/>
                <a:ea typeface="黑体" pitchFamily="49" charset="-122"/>
                <a:cs typeface="Times New Roman" pitchFamily="18" charset="0"/>
              </a:rPr>
              <a:t>季节</a:t>
            </a:r>
            <a:r>
              <a:rPr lang="en-US" altLang="zh-CN" sz="1800" b="1" dirty="0">
                <a:latin typeface="Times New Roman" pitchFamily="18" charset="0"/>
                <a:ea typeface="黑体" pitchFamily="49" charset="-122"/>
                <a:cs typeface="Times New Roman" pitchFamily="18" charset="0"/>
              </a:rPr>
              <a:t>.</a:t>
            </a:r>
            <a:r>
              <a:rPr lang="zh-CN" altLang="en-US" sz="1800" b="1" dirty="0">
                <a:latin typeface="Times New Roman" pitchFamily="18" charset="0"/>
                <a:ea typeface="黑体" pitchFamily="49" charset="-122"/>
                <a:cs typeface="Times New Roman" pitchFamily="18" charset="0"/>
              </a:rPr>
              <a:t>（在某个季节天气是</a:t>
            </a:r>
            <a:r>
              <a:rPr lang="en-US" altLang="zh-CN" sz="1800" b="1" dirty="0">
                <a:latin typeface="+mn-ea"/>
                <a:ea typeface="+mn-ea"/>
                <a:cs typeface="Times New Roman" pitchFamily="18" charset="0"/>
              </a:rPr>
              <a:t>…</a:t>
            </a:r>
            <a:r>
              <a:rPr lang="zh-CN" altLang="en-US" sz="1800" b="1" dirty="0">
                <a:latin typeface="Times New Roman" pitchFamily="18" charset="0"/>
                <a:ea typeface="黑体" pitchFamily="49" charset="-122"/>
                <a:cs typeface="Times New Roman" pitchFamily="18" charset="0"/>
              </a:rPr>
              <a:t>）；</a:t>
            </a:r>
            <a:r>
              <a:rPr lang="en-US" altLang="zh-CN" sz="1800" b="1" dirty="0">
                <a:latin typeface="Times New Roman" pitchFamily="18" charset="0"/>
                <a:ea typeface="黑体" pitchFamily="49" charset="-122"/>
                <a:cs typeface="Times New Roman" pitchFamily="18" charset="0"/>
              </a:rPr>
              <a:t>I like to + </a:t>
            </a:r>
            <a:r>
              <a:rPr lang="zh-CN" altLang="en-US" sz="1800" b="1" dirty="0">
                <a:latin typeface="Times New Roman" pitchFamily="18" charset="0"/>
                <a:ea typeface="黑体" pitchFamily="49" charset="-122"/>
                <a:cs typeface="Times New Roman" pitchFamily="18" charset="0"/>
              </a:rPr>
              <a:t>动词原形 </a:t>
            </a:r>
            <a:r>
              <a:rPr lang="en-US" altLang="zh-CN" sz="1800" b="1" dirty="0">
                <a:latin typeface="Times New Roman" pitchFamily="18" charset="0"/>
                <a:ea typeface="黑体" pitchFamily="49" charset="-122"/>
                <a:cs typeface="Times New Roman" pitchFamily="18" charset="0"/>
              </a:rPr>
              <a:t>+</a:t>
            </a:r>
            <a:r>
              <a:rPr lang="zh-CN" altLang="en-US" sz="1800" b="1" dirty="0">
                <a:latin typeface="Times New Roman" pitchFamily="18" charset="0"/>
                <a:ea typeface="黑体" pitchFamily="49" charset="-122"/>
                <a:cs typeface="Times New Roman" pitchFamily="18" charset="0"/>
              </a:rPr>
              <a:t>其他</a:t>
            </a:r>
            <a:r>
              <a:rPr lang="en-US" altLang="zh-CN" sz="1800" b="1" dirty="0">
                <a:latin typeface="Times New Roman" pitchFamily="18" charset="0"/>
                <a:ea typeface="黑体" pitchFamily="49" charset="-122"/>
                <a:cs typeface="Times New Roman" pitchFamily="18" charset="0"/>
              </a:rPr>
              <a:t>. </a:t>
            </a:r>
            <a:r>
              <a:rPr lang="zh-CN" altLang="en-US" sz="1800" b="1" dirty="0">
                <a:latin typeface="Times New Roman" pitchFamily="18" charset="0"/>
                <a:ea typeface="黑体" pitchFamily="49" charset="-122"/>
                <a:cs typeface="Times New Roman" pitchFamily="18" charset="0"/>
              </a:rPr>
              <a:t>（我 喜欢</a:t>
            </a:r>
            <a:r>
              <a:rPr lang="en-US" altLang="zh-CN" sz="1800" b="1" dirty="0">
                <a:latin typeface="+mn-ea"/>
                <a:ea typeface="+mn-ea"/>
                <a:cs typeface="Times New Roman" pitchFamily="18" charset="0"/>
              </a:rPr>
              <a:t>…</a:t>
            </a:r>
            <a:r>
              <a:rPr lang="zh-CN" altLang="en-US" sz="1800" b="1" dirty="0">
                <a:latin typeface="Times New Roman" pitchFamily="18" charset="0"/>
                <a:ea typeface="黑体" pitchFamily="49" charset="-122"/>
                <a:cs typeface="Times New Roman" pitchFamily="18" charset="0"/>
              </a:rPr>
              <a:t>）</a:t>
            </a:r>
            <a:endParaRPr lang="en-US" altLang="zh-CN" sz="1800" b="1" dirty="0">
              <a:latin typeface="Times New Roman" pitchFamily="18" charset="0"/>
              <a:ea typeface="黑体" pitchFamily="49" charset="-122"/>
              <a:cs typeface="Times New Roman" pitchFamily="18" charset="0"/>
            </a:endParaRPr>
          </a:p>
          <a:p>
            <a:pPr marL="1252538" indent="-1252538">
              <a:lnSpc>
                <a:spcPct val="160000"/>
              </a:lnSpc>
              <a:defRPr/>
            </a:pPr>
            <a:r>
              <a:rPr lang="zh-CN" altLang="en-US" sz="1800" b="1" dirty="0">
                <a:solidFill>
                  <a:srgbClr val="0000FF"/>
                </a:solidFill>
                <a:latin typeface="Times New Roman" pitchFamily="18" charset="0"/>
                <a:ea typeface="黑体" pitchFamily="49" charset="-122"/>
                <a:cs typeface="Times New Roman" pitchFamily="18" charset="0"/>
              </a:rPr>
              <a:t>三</a:t>
            </a:r>
            <a:r>
              <a:rPr lang="en-US" altLang="zh-CN" sz="1800" b="1" dirty="0">
                <a:solidFill>
                  <a:srgbClr val="0000FF"/>
                </a:solidFill>
                <a:latin typeface="Times New Roman" pitchFamily="18" charset="0"/>
                <a:ea typeface="黑体" pitchFamily="49" charset="-122"/>
                <a:cs typeface="Times New Roman" pitchFamily="18" charset="0"/>
              </a:rPr>
              <a:t>. </a:t>
            </a:r>
            <a:r>
              <a:rPr lang="zh-CN" altLang="en-US" sz="1800" b="1" dirty="0">
                <a:solidFill>
                  <a:srgbClr val="0000FF"/>
                </a:solidFill>
                <a:latin typeface="Times New Roman" pitchFamily="18" charset="0"/>
                <a:ea typeface="黑体" pitchFamily="49" charset="-122"/>
                <a:cs typeface="Times New Roman" pitchFamily="18" charset="0"/>
              </a:rPr>
              <a:t>连词成句，连句成篇。</a:t>
            </a:r>
            <a:endParaRPr lang="en-US" altLang="zh-CN" sz="1800" b="1" dirty="0">
              <a:solidFill>
                <a:srgbClr val="0000FF"/>
              </a:solidFill>
              <a:latin typeface="Times New Roman" pitchFamily="18" charset="0"/>
              <a:ea typeface="黑体" pitchFamily="49" charset="-122"/>
              <a:cs typeface="Times New Roman" pitchFamily="18" charset="0"/>
            </a:endParaRPr>
          </a:p>
          <a:p>
            <a:pPr marL="1252538" indent="-1252538">
              <a:lnSpc>
                <a:spcPct val="160000"/>
              </a:lnSpc>
              <a:defRPr/>
            </a:pPr>
            <a:r>
              <a:rPr lang="zh-CN" altLang="en-US" sz="1800" b="1" dirty="0">
                <a:latin typeface="Times New Roman" pitchFamily="18" charset="0"/>
                <a:ea typeface="黑体" pitchFamily="49" charset="-122"/>
                <a:cs typeface="Times New Roman" pitchFamily="18" charset="0"/>
              </a:rPr>
              <a:t>根据上面的词汇及句型连词成句，连句成篇。另外，本文是对季节进行介绍，所以写作时要用一般现在时态。</a:t>
            </a:r>
          </a:p>
          <a:p>
            <a:pPr marL="1252538" indent="-1252538">
              <a:lnSpc>
                <a:spcPct val="160000"/>
              </a:lnSpc>
              <a:defRPr/>
            </a:pPr>
            <a:r>
              <a:rPr lang="zh-CN" altLang="en-US" sz="1800" b="1" dirty="0">
                <a:solidFill>
                  <a:srgbClr val="0000FF"/>
                </a:solidFill>
                <a:latin typeface="Times New Roman" pitchFamily="18" charset="0"/>
                <a:ea typeface="黑体" pitchFamily="49" charset="-122"/>
                <a:cs typeface="Times New Roman" pitchFamily="18" charset="0"/>
              </a:rPr>
              <a:t>四</a:t>
            </a:r>
            <a:r>
              <a:rPr lang="en-US" altLang="zh-CN" sz="1800" b="1" dirty="0">
                <a:solidFill>
                  <a:srgbClr val="0000FF"/>
                </a:solidFill>
                <a:latin typeface="Times New Roman" pitchFamily="18" charset="0"/>
                <a:ea typeface="黑体" pitchFamily="49" charset="-122"/>
                <a:cs typeface="Times New Roman" pitchFamily="18" charset="0"/>
              </a:rPr>
              <a:t>. </a:t>
            </a:r>
            <a:r>
              <a:rPr lang="zh-CN" altLang="en-US" sz="1800" b="1" dirty="0">
                <a:solidFill>
                  <a:srgbClr val="0000FF"/>
                </a:solidFill>
                <a:latin typeface="Times New Roman" pitchFamily="18" charset="0"/>
                <a:ea typeface="黑体" pitchFamily="49" charset="-122"/>
                <a:cs typeface="Times New Roman" pitchFamily="18" charset="0"/>
              </a:rPr>
              <a:t>通读检查。</a:t>
            </a:r>
            <a:endParaRPr lang="zh-CN" altLang="en-US" sz="1800" b="1" dirty="0">
              <a:solidFill>
                <a:srgbClr val="FF0000"/>
              </a:solidFill>
              <a:latin typeface="Times New Roman" pitchFamily="18" charset="0"/>
              <a:ea typeface="黑体" pitchFamily="49" charset="-122"/>
              <a:cs typeface="Times New Roman" pitchFamily="18" charset="0"/>
            </a:endParaRPr>
          </a:p>
          <a:p>
            <a:pPr eaLnBrk="1" hangingPunct="1">
              <a:lnSpc>
                <a:spcPct val="150000"/>
              </a:lnSpc>
            </a:pPr>
            <a:endParaRPr lang="zh-CN" altLang="en-US" sz="1800" b="1" dirty="0">
              <a:latin typeface="Times New Roman" panose="02020603050405020304" pitchFamily="18" charset="0"/>
              <a:ea typeface="黑体" panose="02010609060101010101" pitchFamily="49" charset="-122"/>
            </a:endParaRPr>
          </a:p>
        </p:txBody>
      </p:sp>
      <p:pic>
        <p:nvPicPr>
          <p:cNvPr id="49" name="图片 48">
            <a:extLst>
              <a:ext uri="{FF2B5EF4-FFF2-40B4-BE49-F238E27FC236}">
                <a16:creationId xmlns:a16="http://schemas.microsoft.com/office/drawing/2014/main" id="{7D07ED46-5747-4131-9FE5-16F97BA2B91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extLst>
      <p:ext uri="{BB962C8B-B14F-4D97-AF65-F5344CB8AC3E}">
        <p14:creationId xmlns:p14="http://schemas.microsoft.com/office/powerpoint/2010/main" val="361423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2"/>
          <p:cNvPicPr>
            <a:picLocks noChangeAspect="1"/>
          </p:cNvPicPr>
          <p:nvPr/>
        </p:nvPicPr>
        <p:blipFill>
          <a:blip r:embed="rId2"/>
          <a:stretch>
            <a:fillRect/>
          </a:stretch>
        </p:blipFill>
        <p:spPr>
          <a:xfrm>
            <a:off x="5033010" y="5506085"/>
            <a:ext cx="912495" cy="1809115"/>
          </a:xfrm>
          <a:prstGeom prst="rect">
            <a:avLst/>
          </a:prstGeom>
        </p:spPr>
      </p:pic>
      <p:pic>
        <p:nvPicPr>
          <p:cNvPr id="9" name="图片 8" descr="5"/>
          <p:cNvPicPr>
            <a:picLocks noChangeAspect="1"/>
          </p:cNvPicPr>
          <p:nvPr/>
        </p:nvPicPr>
        <p:blipFill>
          <a:blip r:embed="rId3"/>
          <a:stretch>
            <a:fillRect/>
          </a:stretch>
        </p:blipFill>
        <p:spPr>
          <a:xfrm rot="1320000">
            <a:off x="753110" y="5558790"/>
            <a:ext cx="1355725" cy="1715135"/>
          </a:xfrm>
          <a:prstGeom prst="rect">
            <a:avLst/>
          </a:prstGeom>
        </p:spPr>
      </p:pic>
      <p:pic>
        <p:nvPicPr>
          <p:cNvPr id="12" name="图片 11" descr="10"/>
          <p:cNvPicPr>
            <a:picLocks noChangeAspect="1"/>
          </p:cNvPicPr>
          <p:nvPr/>
        </p:nvPicPr>
        <p:blipFill>
          <a:blip r:embed="rId4"/>
          <a:stretch>
            <a:fillRect/>
          </a:stretch>
        </p:blipFill>
        <p:spPr>
          <a:xfrm>
            <a:off x="2001520" y="5879465"/>
            <a:ext cx="1225550" cy="1064895"/>
          </a:xfrm>
          <a:prstGeom prst="rect">
            <a:avLst/>
          </a:prstGeom>
        </p:spPr>
      </p:pic>
      <p:pic>
        <p:nvPicPr>
          <p:cNvPr id="13" name="图片 12" descr="11"/>
          <p:cNvPicPr>
            <a:picLocks noChangeAspect="1"/>
          </p:cNvPicPr>
          <p:nvPr/>
        </p:nvPicPr>
        <p:blipFill>
          <a:blip r:embed="rId5"/>
          <a:stretch>
            <a:fillRect/>
          </a:stretch>
        </p:blipFill>
        <p:spPr>
          <a:xfrm>
            <a:off x="4021455" y="5861050"/>
            <a:ext cx="922020" cy="1010920"/>
          </a:xfrm>
          <a:prstGeom prst="rect">
            <a:avLst/>
          </a:prstGeom>
        </p:spPr>
      </p:pic>
      <p:pic>
        <p:nvPicPr>
          <p:cNvPr id="15" name="图片 14" descr="13"/>
          <p:cNvPicPr>
            <a:picLocks noChangeAspect="1"/>
          </p:cNvPicPr>
          <p:nvPr/>
        </p:nvPicPr>
        <p:blipFill>
          <a:blip r:embed="rId6"/>
          <a:stretch>
            <a:fillRect/>
          </a:stretch>
        </p:blipFill>
        <p:spPr>
          <a:xfrm rot="4620000">
            <a:off x="6122035" y="5701030"/>
            <a:ext cx="1775460" cy="2004695"/>
          </a:xfrm>
          <a:prstGeom prst="rect">
            <a:avLst/>
          </a:prstGeom>
        </p:spPr>
      </p:pic>
      <p:pic>
        <p:nvPicPr>
          <p:cNvPr id="16" name="图片 15" descr="14"/>
          <p:cNvPicPr>
            <a:picLocks noChangeAspect="1"/>
          </p:cNvPicPr>
          <p:nvPr/>
        </p:nvPicPr>
        <p:blipFill>
          <a:blip r:embed="rId7"/>
          <a:stretch>
            <a:fillRect/>
          </a:stretch>
        </p:blipFill>
        <p:spPr>
          <a:xfrm>
            <a:off x="-281940" y="5407660"/>
            <a:ext cx="1053465" cy="1393825"/>
          </a:xfrm>
          <a:prstGeom prst="rect">
            <a:avLst/>
          </a:prstGeom>
        </p:spPr>
      </p:pic>
      <p:pic>
        <p:nvPicPr>
          <p:cNvPr id="17" name="图片 16" descr="6777777"/>
          <p:cNvPicPr>
            <a:picLocks noChangeAspect="1"/>
          </p:cNvPicPr>
          <p:nvPr/>
        </p:nvPicPr>
        <p:blipFill>
          <a:blip r:embed="rId8"/>
          <a:stretch>
            <a:fillRect/>
          </a:stretch>
        </p:blipFill>
        <p:spPr>
          <a:xfrm rot="19560000">
            <a:off x="3199130" y="6146165"/>
            <a:ext cx="927100" cy="594995"/>
          </a:xfrm>
          <a:prstGeom prst="rect">
            <a:avLst/>
          </a:prstGeom>
        </p:spPr>
      </p:pic>
      <p:pic>
        <p:nvPicPr>
          <p:cNvPr id="18" name="图片 17" descr="9"/>
          <p:cNvPicPr>
            <a:picLocks noChangeAspect="1"/>
          </p:cNvPicPr>
          <p:nvPr/>
        </p:nvPicPr>
        <p:blipFill>
          <a:blip r:embed="rId9"/>
          <a:stretch>
            <a:fillRect/>
          </a:stretch>
        </p:blipFill>
        <p:spPr>
          <a:xfrm rot="11040000">
            <a:off x="7457440" y="6103620"/>
            <a:ext cx="1144270" cy="972185"/>
          </a:xfrm>
          <a:prstGeom prst="rect">
            <a:avLst/>
          </a:prstGeom>
        </p:spPr>
      </p:pic>
      <p:pic>
        <p:nvPicPr>
          <p:cNvPr id="19" name="图片 18" descr="11"/>
          <p:cNvPicPr>
            <a:picLocks noChangeAspect="1"/>
          </p:cNvPicPr>
          <p:nvPr/>
        </p:nvPicPr>
        <p:blipFill>
          <a:blip r:embed="rId5"/>
          <a:stretch>
            <a:fillRect/>
          </a:stretch>
        </p:blipFill>
        <p:spPr>
          <a:xfrm rot="3960000">
            <a:off x="8348345" y="569087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299575" y="5661660"/>
            <a:ext cx="912495" cy="1809115"/>
          </a:xfrm>
          <a:prstGeom prst="rect">
            <a:avLst/>
          </a:prstGeom>
        </p:spPr>
      </p:pic>
      <p:pic>
        <p:nvPicPr>
          <p:cNvPr id="32" name="图片 31" descr="4"/>
          <p:cNvPicPr>
            <a:picLocks noChangeAspect="1"/>
          </p:cNvPicPr>
          <p:nvPr/>
        </p:nvPicPr>
        <p:blipFill>
          <a:blip r:embed="rId10"/>
          <a:stretch>
            <a:fillRect/>
          </a:stretch>
        </p:blipFill>
        <p:spPr>
          <a:xfrm rot="19320000">
            <a:off x="10139680" y="5713095"/>
            <a:ext cx="1720850" cy="1362075"/>
          </a:xfrm>
          <a:prstGeom prst="rect">
            <a:avLst/>
          </a:prstGeom>
        </p:spPr>
      </p:pic>
      <p:pic>
        <p:nvPicPr>
          <p:cNvPr id="30" name="图片 29" descr="6777777"/>
          <p:cNvPicPr>
            <a:picLocks noChangeAspect="1"/>
          </p:cNvPicPr>
          <p:nvPr/>
        </p:nvPicPr>
        <p:blipFill>
          <a:blip r:embed="rId8"/>
          <a:stretch>
            <a:fillRect/>
          </a:stretch>
        </p:blipFill>
        <p:spPr>
          <a:xfrm rot="21360000">
            <a:off x="6535420" y="6445250"/>
            <a:ext cx="647700" cy="415925"/>
          </a:xfrm>
          <a:prstGeom prst="rect">
            <a:avLst/>
          </a:prstGeom>
        </p:spPr>
      </p:pic>
      <p:pic>
        <p:nvPicPr>
          <p:cNvPr id="33" name="图片 32" descr="1"/>
          <p:cNvPicPr>
            <a:picLocks noChangeAspect="1"/>
          </p:cNvPicPr>
          <p:nvPr/>
        </p:nvPicPr>
        <p:blipFill>
          <a:blip r:embed="rId11"/>
          <a:stretch>
            <a:fillRect/>
          </a:stretch>
        </p:blipFill>
        <p:spPr>
          <a:xfrm rot="19380000">
            <a:off x="10240645" y="5893435"/>
            <a:ext cx="669290" cy="996315"/>
          </a:xfrm>
          <a:prstGeom prst="rect">
            <a:avLst/>
          </a:prstGeom>
        </p:spPr>
      </p:pic>
      <p:pic>
        <p:nvPicPr>
          <p:cNvPr id="34" name="图片 33" descr="9"/>
          <p:cNvPicPr>
            <a:picLocks noChangeAspect="1"/>
          </p:cNvPicPr>
          <p:nvPr/>
        </p:nvPicPr>
        <p:blipFill>
          <a:blip r:embed="rId9"/>
          <a:stretch>
            <a:fillRect/>
          </a:stretch>
        </p:blipFill>
        <p:spPr>
          <a:xfrm rot="6900000">
            <a:off x="11258550" y="5830570"/>
            <a:ext cx="1135380" cy="964565"/>
          </a:xfrm>
          <a:prstGeom prst="rect">
            <a:avLst/>
          </a:prstGeom>
        </p:spPr>
      </p:pic>
      <p:pic>
        <p:nvPicPr>
          <p:cNvPr id="6" name="图片 5" descr="2"/>
          <p:cNvPicPr>
            <a:picLocks noChangeAspect="1"/>
          </p:cNvPicPr>
          <p:nvPr/>
        </p:nvPicPr>
        <p:blipFill>
          <a:blip r:embed="rId12"/>
          <a:stretch>
            <a:fillRect/>
          </a:stretch>
        </p:blipFill>
        <p:spPr>
          <a:xfrm>
            <a:off x="5830570" y="5855970"/>
            <a:ext cx="1031240" cy="1473835"/>
          </a:xfrm>
          <a:prstGeom prst="rect">
            <a:avLst/>
          </a:prstGeom>
        </p:spPr>
      </p:pic>
      <p:sp>
        <p:nvSpPr>
          <p:cNvPr id="2" name="矩形 1">
            <a:extLst>
              <a:ext uri="{FF2B5EF4-FFF2-40B4-BE49-F238E27FC236}">
                <a16:creationId xmlns:a16="http://schemas.microsoft.com/office/drawing/2014/main" id="{EA116141-7A25-4FD3-86ED-2D394D5A2412}"/>
              </a:ext>
            </a:extLst>
          </p:cNvPr>
          <p:cNvSpPr/>
          <p:nvPr/>
        </p:nvSpPr>
        <p:spPr>
          <a:xfrm>
            <a:off x="1049651" y="117250"/>
            <a:ext cx="9255011" cy="6141746"/>
          </a:xfrm>
          <a:prstGeom prst="rect">
            <a:avLst/>
          </a:prstGeom>
        </p:spPr>
        <p:txBody>
          <a:bodyPr wrap="square">
            <a:spAutoFit/>
          </a:bodyPr>
          <a:lstStyle/>
          <a:p>
            <a:pPr algn="just">
              <a:lnSpc>
                <a:spcPct val="130000"/>
              </a:lnSpc>
              <a:spcAft>
                <a:spcPts val="0"/>
              </a:spcAft>
            </a:pPr>
            <a:r>
              <a:rPr lang="zh-CN" altLang="zh-CN" sz="2800" kern="100" dirty="0">
                <a:latin typeface="Times New Roman" panose="02020603050405020304" pitchFamily="18" charset="0"/>
                <a:cs typeface="Times New Roman" panose="02020603050405020304" pitchFamily="18" charset="0"/>
              </a:rPr>
              <a:t>范文：</a:t>
            </a:r>
            <a:endParaRPr lang="zh-CN" altLang="zh-CN" sz="2800" kern="100" dirty="0">
              <a:latin typeface="宋体" panose="02010600030101010101" pitchFamily="2" charset="-122"/>
              <a:cs typeface="Courier New" panose="02070309020205020404" pitchFamily="49" charset="0"/>
            </a:endParaRPr>
          </a:p>
          <a:p>
            <a:pPr algn="ctr">
              <a:lnSpc>
                <a:spcPct val="150000"/>
              </a:lnSpc>
              <a:defRPr/>
            </a:pPr>
            <a:r>
              <a:rPr lang="en-US" altLang="zh-CN" sz="2400" b="1" i="1" dirty="0">
                <a:latin typeface="Georgia" panose="02040502050405020303" pitchFamily="18" charset="0"/>
              </a:rPr>
              <a:t>      My </a:t>
            </a:r>
            <a:r>
              <a:rPr lang="en-US" altLang="zh-CN" sz="2400" b="1" i="1" dirty="0" err="1">
                <a:latin typeface="Georgia" panose="02040502050405020303" pitchFamily="18" charset="0"/>
              </a:rPr>
              <a:t>Favourite</a:t>
            </a:r>
            <a:r>
              <a:rPr lang="en-US" altLang="zh-CN" sz="2400" b="1" i="1" dirty="0">
                <a:latin typeface="Georgia" panose="02040502050405020303" pitchFamily="18" charset="0"/>
              </a:rPr>
              <a:t> Season</a:t>
            </a:r>
            <a:endParaRPr lang="zh-CN" altLang="zh-CN" sz="2400" b="1" i="1" dirty="0">
              <a:latin typeface="Georgia" panose="02040502050405020303" pitchFamily="18" charset="0"/>
            </a:endParaRPr>
          </a:p>
          <a:p>
            <a:pPr indent="0">
              <a:lnSpc>
                <a:spcPct val="150000"/>
              </a:lnSpc>
              <a:defRPr/>
            </a:pPr>
            <a:r>
              <a:rPr lang="en-US" altLang="zh-CN" sz="2400" b="1" i="1" dirty="0">
                <a:latin typeface="Georgia" panose="02040502050405020303" pitchFamily="18" charset="0"/>
              </a:rPr>
              <a:t>     My </a:t>
            </a:r>
            <a:r>
              <a:rPr lang="en-US" altLang="zh-CN" sz="2400" b="1" i="1" dirty="0" err="1">
                <a:latin typeface="Georgia" panose="02040502050405020303" pitchFamily="18" charset="0"/>
              </a:rPr>
              <a:t>favourite</a:t>
            </a:r>
            <a:r>
              <a:rPr lang="en-US" altLang="zh-CN" sz="2400" b="1" i="1" dirty="0">
                <a:latin typeface="Georgia" panose="02040502050405020303" pitchFamily="18" charset="0"/>
              </a:rPr>
              <a:t> season is winter. </a:t>
            </a:r>
          </a:p>
          <a:p>
            <a:pPr indent="0">
              <a:lnSpc>
                <a:spcPct val="150000"/>
              </a:lnSpc>
              <a:defRPr/>
            </a:pPr>
            <a:r>
              <a:rPr lang="en-US" altLang="zh-CN" sz="2400" b="1" i="1" dirty="0">
                <a:latin typeface="Georgia" panose="02040502050405020303" pitchFamily="18" charset="0"/>
              </a:rPr>
              <a:t>     In winter, it is cold. It often snows. We can play with snow balls and make snowmen outside. We can go skating with friends. We can also ski. I like winter best, because I like the Spring Festival very much. We can eat delicious food and have a long holiday. </a:t>
            </a:r>
          </a:p>
          <a:p>
            <a:pPr indent="0">
              <a:lnSpc>
                <a:spcPct val="150000"/>
              </a:lnSpc>
              <a:defRPr/>
            </a:pPr>
            <a:r>
              <a:rPr lang="en-US" altLang="zh-CN" sz="2400" b="1" i="1" dirty="0">
                <a:latin typeface="Georgia" panose="02040502050405020303" pitchFamily="18" charset="0"/>
              </a:rPr>
              <a:t>     What about you? What's your </a:t>
            </a:r>
            <a:r>
              <a:rPr lang="en-US" altLang="zh-CN" sz="2400" b="1" i="1" dirty="0" err="1">
                <a:latin typeface="Georgia" panose="02040502050405020303" pitchFamily="18" charset="0"/>
              </a:rPr>
              <a:t>favourite</a:t>
            </a:r>
            <a:r>
              <a:rPr lang="en-US" altLang="zh-CN" sz="2400" b="1" i="1" dirty="0">
                <a:latin typeface="Georgia" panose="02040502050405020303" pitchFamily="18" charset="0"/>
              </a:rPr>
              <a:t> season? </a:t>
            </a:r>
          </a:p>
          <a:p>
            <a:pPr indent="0">
              <a:lnSpc>
                <a:spcPct val="150000"/>
              </a:lnSpc>
              <a:defRPr/>
            </a:pPr>
            <a:r>
              <a:rPr lang="en-US" altLang="zh-CN" sz="2400" b="1" i="1" dirty="0">
                <a:latin typeface="Georgia" panose="02040502050405020303" pitchFamily="18" charset="0"/>
              </a:rPr>
              <a:t>  </a:t>
            </a:r>
            <a:endParaRPr lang="zh-CN" altLang="zh-CN" sz="2400" b="1" i="1" dirty="0">
              <a:latin typeface="Georgia" panose="02040502050405020303" pitchFamily="18" charset="0"/>
            </a:endParaRPr>
          </a:p>
          <a:p>
            <a:pPr algn="just">
              <a:lnSpc>
                <a:spcPct val="130000"/>
              </a:lnSpc>
              <a:spcAft>
                <a:spcPts val="0"/>
              </a:spcAft>
            </a:pPr>
            <a:endParaRPr lang="zh-CN" altLang="zh-CN" sz="2800" b="1" i="1" dirty="0">
              <a:latin typeface="Georgia" panose="02040502050405020303" pitchFamily="18" charset="0"/>
            </a:endParaRPr>
          </a:p>
        </p:txBody>
      </p:sp>
      <p:pic>
        <p:nvPicPr>
          <p:cNvPr id="21" name="图片 20">
            <a:extLst>
              <a:ext uri="{FF2B5EF4-FFF2-40B4-BE49-F238E27FC236}">
                <a16:creationId xmlns:a16="http://schemas.microsoft.com/office/drawing/2014/main" id="{D73014CC-9527-47E3-86EB-10D6C8F1779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extLst>
      <p:ext uri="{BB962C8B-B14F-4D97-AF65-F5344CB8AC3E}">
        <p14:creationId xmlns:p14="http://schemas.microsoft.com/office/powerpoint/2010/main" val="102108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2502535" y="1649730"/>
            <a:ext cx="7040245" cy="2609850"/>
          </a:xfrm>
          <a:prstGeom prst="rect">
            <a:avLst/>
          </a:prstGeom>
          <a:solidFill>
            <a:schemeClr val="bg1">
              <a:alpha val="6000"/>
            </a:schemeClr>
          </a:solidFill>
          <a:ln>
            <a:solidFill>
              <a:schemeClr val="bg1">
                <a:lumMod val="50000"/>
                <a:alpha val="43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12"/>
          <p:cNvPicPr>
            <a:picLocks noChangeAspect="1"/>
          </p:cNvPicPr>
          <p:nvPr/>
        </p:nvPicPr>
        <p:blipFill>
          <a:blip r:embed="rId2"/>
          <a:stretch>
            <a:fillRect/>
          </a:stretch>
        </p:blipFill>
        <p:spPr>
          <a:xfrm>
            <a:off x="5033010" y="5506085"/>
            <a:ext cx="912495" cy="1809115"/>
          </a:xfrm>
          <a:prstGeom prst="rect">
            <a:avLst/>
          </a:prstGeom>
        </p:spPr>
      </p:pic>
      <p:pic>
        <p:nvPicPr>
          <p:cNvPr id="9" name="图片 8" descr="5"/>
          <p:cNvPicPr>
            <a:picLocks noChangeAspect="1"/>
          </p:cNvPicPr>
          <p:nvPr/>
        </p:nvPicPr>
        <p:blipFill>
          <a:blip r:embed="rId3"/>
          <a:stretch>
            <a:fillRect/>
          </a:stretch>
        </p:blipFill>
        <p:spPr>
          <a:xfrm rot="1320000">
            <a:off x="753110" y="5558790"/>
            <a:ext cx="1355725" cy="1715135"/>
          </a:xfrm>
          <a:prstGeom prst="rect">
            <a:avLst/>
          </a:prstGeom>
        </p:spPr>
      </p:pic>
      <p:pic>
        <p:nvPicPr>
          <p:cNvPr id="12" name="图片 11" descr="10"/>
          <p:cNvPicPr>
            <a:picLocks noChangeAspect="1"/>
          </p:cNvPicPr>
          <p:nvPr/>
        </p:nvPicPr>
        <p:blipFill>
          <a:blip r:embed="rId4"/>
          <a:stretch>
            <a:fillRect/>
          </a:stretch>
        </p:blipFill>
        <p:spPr>
          <a:xfrm>
            <a:off x="2001520" y="5879465"/>
            <a:ext cx="1225550" cy="1064895"/>
          </a:xfrm>
          <a:prstGeom prst="rect">
            <a:avLst/>
          </a:prstGeom>
        </p:spPr>
      </p:pic>
      <p:pic>
        <p:nvPicPr>
          <p:cNvPr id="13" name="图片 12" descr="11"/>
          <p:cNvPicPr>
            <a:picLocks noChangeAspect="1"/>
          </p:cNvPicPr>
          <p:nvPr/>
        </p:nvPicPr>
        <p:blipFill>
          <a:blip r:embed="rId5"/>
          <a:stretch>
            <a:fillRect/>
          </a:stretch>
        </p:blipFill>
        <p:spPr>
          <a:xfrm>
            <a:off x="4021455" y="5861050"/>
            <a:ext cx="922020" cy="1010920"/>
          </a:xfrm>
          <a:prstGeom prst="rect">
            <a:avLst/>
          </a:prstGeom>
        </p:spPr>
      </p:pic>
      <p:pic>
        <p:nvPicPr>
          <p:cNvPr id="15" name="图片 14" descr="13"/>
          <p:cNvPicPr>
            <a:picLocks noChangeAspect="1"/>
          </p:cNvPicPr>
          <p:nvPr/>
        </p:nvPicPr>
        <p:blipFill>
          <a:blip r:embed="rId6"/>
          <a:stretch>
            <a:fillRect/>
          </a:stretch>
        </p:blipFill>
        <p:spPr>
          <a:xfrm rot="4620000">
            <a:off x="6122035" y="5701030"/>
            <a:ext cx="1775460" cy="2004695"/>
          </a:xfrm>
          <a:prstGeom prst="rect">
            <a:avLst/>
          </a:prstGeom>
        </p:spPr>
      </p:pic>
      <p:pic>
        <p:nvPicPr>
          <p:cNvPr id="16" name="图片 15" descr="14"/>
          <p:cNvPicPr>
            <a:picLocks noChangeAspect="1"/>
          </p:cNvPicPr>
          <p:nvPr/>
        </p:nvPicPr>
        <p:blipFill>
          <a:blip r:embed="rId7"/>
          <a:stretch>
            <a:fillRect/>
          </a:stretch>
        </p:blipFill>
        <p:spPr>
          <a:xfrm>
            <a:off x="-281940" y="5407660"/>
            <a:ext cx="1053465" cy="1393825"/>
          </a:xfrm>
          <a:prstGeom prst="rect">
            <a:avLst/>
          </a:prstGeom>
        </p:spPr>
      </p:pic>
      <p:pic>
        <p:nvPicPr>
          <p:cNvPr id="17" name="图片 16" descr="6777777"/>
          <p:cNvPicPr>
            <a:picLocks noChangeAspect="1"/>
          </p:cNvPicPr>
          <p:nvPr/>
        </p:nvPicPr>
        <p:blipFill>
          <a:blip r:embed="rId8"/>
          <a:stretch>
            <a:fillRect/>
          </a:stretch>
        </p:blipFill>
        <p:spPr>
          <a:xfrm rot="19560000">
            <a:off x="3199130" y="6146165"/>
            <a:ext cx="927100" cy="594995"/>
          </a:xfrm>
          <a:prstGeom prst="rect">
            <a:avLst/>
          </a:prstGeom>
        </p:spPr>
      </p:pic>
      <p:pic>
        <p:nvPicPr>
          <p:cNvPr id="18" name="图片 17" descr="9"/>
          <p:cNvPicPr>
            <a:picLocks noChangeAspect="1"/>
          </p:cNvPicPr>
          <p:nvPr/>
        </p:nvPicPr>
        <p:blipFill>
          <a:blip r:embed="rId9"/>
          <a:stretch>
            <a:fillRect/>
          </a:stretch>
        </p:blipFill>
        <p:spPr>
          <a:xfrm rot="11040000">
            <a:off x="7457440" y="6103620"/>
            <a:ext cx="1144270" cy="972185"/>
          </a:xfrm>
          <a:prstGeom prst="rect">
            <a:avLst/>
          </a:prstGeom>
        </p:spPr>
      </p:pic>
      <p:pic>
        <p:nvPicPr>
          <p:cNvPr id="19" name="图片 18" descr="11"/>
          <p:cNvPicPr>
            <a:picLocks noChangeAspect="1"/>
          </p:cNvPicPr>
          <p:nvPr/>
        </p:nvPicPr>
        <p:blipFill>
          <a:blip r:embed="rId5"/>
          <a:stretch>
            <a:fillRect/>
          </a:stretch>
        </p:blipFill>
        <p:spPr>
          <a:xfrm rot="3960000">
            <a:off x="8348345" y="569087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299575" y="5661660"/>
            <a:ext cx="912495" cy="1809115"/>
          </a:xfrm>
          <a:prstGeom prst="rect">
            <a:avLst/>
          </a:prstGeom>
        </p:spPr>
      </p:pic>
      <p:pic>
        <p:nvPicPr>
          <p:cNvPr id="32" name="图片 31" descr="4"/>
          <p:cNvPicPr>
            <a:picLocks noChangeAspect="1"/>
          </p:cNvPicPr>
          <p:nvPr/>
        </p:nvPicPr>
        <p:blipFill>
          <a:blip r:embed="rId10"/>
          <a:stretch>
            <a:fillRect/>
          </a:stretch>
        </p:blipFill>
        <p:spPr>
          <a:xfrm rot="19320000">
            <a:off x="10139680" y="5713095"/>
            <a:ext cx="1720850" cy="1362075"/>
          </a:xfrm>
          <a:prstGeom prst="rect">
            <a:avLst/>
          </a:prstGeom>
        </p:spPr>
      </p:pic>
      <p:pic>
        <p:nvPicPr>
          <p:cNvPr id="30" name="图片 29" descr="6777777"/>
          <p:cNvPicPr>
            <a:picLocks noChangeAspect="1"/>
          </p:cNvPicPr>
          <p:nvPr/>
        </p:nvPicPr>
        <p:blipFill>
          <a:blip r:embed="rId8"/>
          <a:stretch>
            <a:fillRect/>
          </a:stretch>
        </p:blipFill>
        <p:spPr>
          <a:xfrm rot="21360000">
            <a:off x="6535420" y="6445250"/>
            <a:ext cx="647700" cy="415925"/>
          </a:xfrm>
          <a:prstGeom prst="rect">
            <a:avLst/>
          </a:prstGeom>
        </p:spPr>
      </p:pic>
      <p:pic>
        <p:nvPicPr>
          <p:cNvPr id="33" name="图片 32" descr="1"/>
          <p:cNvPicPr>
            <a:picLocks noChangeAspect="1"/>
          </p:cNvPicPr>
          <p:nvPr/>
        </p:nvPicPr>
        <p:blipFill>
          <a:blip r:embed="rId11"/>
          <a:stretch>
            <a:fillRect/>
          </a:stretch>
        </p:blipFill>
        <p:spPr>
          <a:xfrm rot="19380000">
            <a:off x="10240645" y="5893435"/>
            <a:ext cx="669290" cy="996315"/>
          </a:xfrm>
          <a:prstGeom prst="rect">
            <a:avLst/>
          </a:prstGeom>
        </p:spPr>
      </p:pic>
      <p:pic>
        <p:nvPicPr>
          <p:cNvPr id="34" name="图片 33" descr="9"/>
          <p:cNvPicPr>
            <a:picLocks noChangeAspect="1"/>
          </p:cNvPicPr>
          <p:nvPr/>
        </p:nvPicPr>
        <p:blipFill>
          <a:blip r:embed="rId9"/>
          <a:stretch>
            <a:fillRect/>
          </a:stretch>
        </p:blipFill>
        <p:spPr>
          <a:xfrm rot="6900000">
            <a:off x="11258550" y="5830570"/>
            <a:ext cx="1135380" cy="964565"/>
          </a:xfrm>
          <a:prstGeom prst="rect">
            <a:avLst/>
          </a:prstGeom>
        </p:spPr>
      </p:pic>
      <p:pic>
        <p:nvPicPr>
          <p:cNvPr id="6" name="图片 5" descr="2"/>
          <p:cNvPicPr>
            <a:picLocks noChangeAspect="1"/>
          </p:cNvPicPr>
          <p:nvPr/>
        </p:nvPicPr>
        <p:blipFill>
          <a:blip r:embed="rId12"/>
          <a:stretch>
            <a:fillRect/>
          </a:stretch>
        </p:blipFill>
        <p:spPr>
          <a:xfrm>
            <a:off x="5830570" y="5855970"/>
            <a:ext cx="1031240" cy="1473835"/>
          </a:xfrm>
          <a:prstGeom prst="rect">
            <a:avLst/>
          </a:prstGeom>
        </p:spPr>
      </p:pic>
      <p:sp>
        <p:nvSpPr>
          <p:cNvPr id="10" name="文本框 9"/>
          <p:cNvSpPr txBox="1"/>
          <p:nvPr/>
        </p:nvSpPr>
        <p:spPr>
          <a:xfrm>
            <a:off x="3152140" y="2216785"/>
            <a:ext cx="5696585" cy="119888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7200" i="1" noProof="0" dirty="0">
                <a:ln>
                  <a:noFill/>
                </a:ln>
                <a:solidFill>
                  <a:schemeClr val="bg1">
                    <a:lumMod val="50000"/>
                  </a:schemeClr>
                </a:solidFill>
                <a:uLnTx/>
                <a:uFillTx/>
                <a:latin typeface="Georgia" panose="02040502050405020303" pitchFamily="18" charset="0"/>
                <a:ea typeface="方正舒体" panose="02010601030101010101" pitchFamily="2" charset="-122"/>
                <a:cs typeface="Georgia" panose="02040502050405020303" pitchFamily="18" charset="0"/>
                <a:sym typeface="+mn-ea"/>
              </a:rPr>
              <a:t>THANKS</a:t>
            </a:r>
          </a:p>
        </p:txBody>
      </p:sp>
      <p:pic>
        <p:nvPicPr>
          <p:cNvPr id="21" name="图片 20">
            <a:extLst>
              <a:ext uri="{FF2B5EF4-FFF2-40B4-BE49-F238E27FC236}">
                <a16:creationId xmlns:a16="http://schemas.microsoft.com/office/drawing/2014/main" id="{F47FA33C-38CB-47F9-B711-82BD6EA1115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3"/>
          <a:stretch>
            <a:fillRect/>
          </a:stretch>
        </p:blipFill>
        <p:spPr>
          <a:xfrm rot="16980000">
            <a:off x="6282055" y="-237490"/>
            <a:ext cx="742315" cy="1105535"/>
          </a:xfrm>
          <a:prstGeom prst="rect">
            <a:avLst/>
          </a:prstGeom>
        </p:spPr>
      </p:pic>
      <p:pic>
        <p:nvPicPr>
          <p:cNvPr id="6" name="图片 5" descr="2"/>
          <p:cNvPicPr>
            <a:picLocks noChangeAspect="1"/>
          </p:cNvPicPr>
          <p:nvPr/>
        </p:nvPicPr>
        <p:blipFill>
          <a:blip r:embed="rId4"/>
          <a:stretch>
            <a:fillRect/>
          </a:stretch>
        </p:blipFill>
        <p:spPr>
          <a:xfrm>
            <a:off x="5969000" y="5984875"/>
            <a:ext cx="794385" cy="1135380"/>
          </a:xfrm>
          <a:prstGeom prst="rect">
            <a:avLst/>
          </a:prstGeom>
        </p:spPr>
      </p:pic>
      <p:pic>
        <p:nvPicPr>
          <p:cNvPr id="7" name="图片 6" descr="3"/>
          <p:cNvPicPr>
            <a:picLocks noChangeAspect="1"/>
          </p:cNvPicPr>
          <p:nvPr/>
        </p:nvPicPr>
        <p:blipFill>
          <a:blip r:embed="rId5"/>
          <a:stretch>
            <a:fillRect/>
          </a:stretch>
        </p:blipFill>
        <p:spPr>
          <a:xfrm rot="2760000">
            <a:off x="-137795" y="2275840"/>
            <a:ext cx="895350" cy="1583055"/>
          </a:xfrm>
          <a:prstGeom prst="rect">
            <a:avLst/>
          </a:prstGeom>
        </p:spPr>
      </p:pic>
      <p:pic>
        <p:nvPicPr>
          <p:cNvPr id="8" name="图片 7" descr="4"/>
          <p:cNvPicPr>
            <a:picLocks noChangeAspect="1"/>
          </p:cNvPicPr>
          <p:nvPr/>
        </p:nvPicPr>
        <p:blipFill>
          <a:blip r:embed="rId6"/>
          <a:stretch>
            <a:fillRect/>
          </a:stretch>
        </p:blipFill>
        <p:spPr>
          <a:xfrm rot="3300000">
            <a:off x="4062730" y="-616585"/>
            <a:ext cx="1720850" cy="1362075"/>
          </a:xfrm>
          <a:prstGeom prst="rect">
            <a:avLst/>
          </a:prstGeom>
        </p:spPr>
      </p:pic>
      <p:pic>
        <p:nvPicPr>
          <p:cNvPr id="9" name="图片 8" descr="5"/>
          <p:cNvPicPr>
            <a:picLocks noChangeAspect="1"/>
          </p:cNvPicPr>
          <p:nvPr/>
        </p:nvPicPr>
        <p:blipFill>
          <a:blip r:embed="rId7"/>
          <a:stretch>
            <a:fillRect/>
          </a:stretch>
        </p:blipFill>
        <p:spPr>
          <a:xfrm rot="2100000">
            <a:off x="711835" y="5739765"/>
            <a:ext cx="1355725" cy="1715135"/>
          </a:xfrm>
          <a:prstGeom prst="rect">
            <a:avLst/>
          </a:prstGeom>
        </p:spPr>
      </p:pic>
      <p:pic>
        <p:nvPicPr>
          <p:cNvPr id="10" name="图片 9" descr="8"/>
          <p:cNvPicPr>
            <a:picLocks noChangeAspect="1"/>
          </p:cNvPicPr>
          <p:nvPr/>
        </p:nvPicPr>
        <p:blipFill>
          <a:blip r:embed="rId8"/>
          <a:stretch>
            <a:fillRect/>
          </a:stretch>
        </p:blipFill>
        <p:spPr>
          <a:xfrm>
            <a:off x="11614150" y="2338705"/>
            <a:ext cx="616585" cy="1701800"/>
          </a:xfrm>
          <a:prstGeom prst="rect">
            <a:avLst/>
          </a:prstGeom>
        </p:spPr>
      </p:pic>
      <p:pic>
        <p:nvPicPr>
          <p:cNvPr id="11" name="图片 10" descr="9"/>
          <p:cNvPicPr>
            <a:picLocks noChangeAspect="1"/>
          </p:cNvPicPr>
          <p:nvPr/>
        </p:nvPicPr>
        <p:blipFill>
          <a:blip r:embed="rId9"/>
          <a:stretch>
            <a:fillRect/>
          </a:stretch>
        </p:blipFill>
        <p:spPr>
          <a:xfrm rot="8580000">
            <a:off x="-828675" y="4124960"/>
            <a:ext cx="1845945" cy="1567815"/>
          </a:xfrm>
          <a:prstGeom prst="rect">
            <a:avLst/>
          </a:prstGeom>
        </p:spPr>
      </p:pic>
      <p:pic>
        <p:nvPicPr>
          <p:cNvPr id="12" name="图片 11" descr="10"/>
          <p:cNvPicPr>
            <a:picLocks noChangeAspect="1"/>
          </p:cNvPicPr>
          <p:nvPr/>
        </p:nvPicPr>
        <p:blipFill>
          <a:blip r:embed="rId10"/>
          <a:stretch>
            <a:fillRect/>
          </a:stretch>
        </p:blipFill>
        <p:spPr>
          <a:xfrm>
            <a:off x="2155190" y="5921375"/>
            <a:ext cx="1225550" cy="1064895"/>
          </a:xfrm>
          <a:prstGeom prst="rect">
            <a:avLst/>
          </a:prstGeom>
        </p:spPr>
      </p:pic>
      <p:pic>
        <p:nvPicPr>
          <p:cNvPr id="13" name="图片 12" descr="11"/>
          <p:cNvPicPr>
            <a:picLocks noChangeAspect="1"/>
          </p:cNvPicPr>
          <p:nvPr/>
        </p:nvPicPr>
        <p:blipFill>
          <a:blip r:embed="rId11"/>
          <a:stretch>
            <a:fillRect/>
          </a:stretch>
        </p:blipFill>
        <p:spPr>
          <a:xfrm>
            <a:off x="4105275" y="6125210"/>
            <a:ext cx="922020" cy="1010920"/>
          </a:xfrm>
          <a:prstGeom prst="rect">
            <a:avLst/>
          </a:prstGeom>
        </p:spPr>
      </p:pic>
      <p:pic>
        <p:nvPicPr>
          <p:cNvPr id="14" name="图片 13" descr="12"/>
          <p:cNvPicPr>
            <a:picLocks noChangeAspect="1"/>
          </p:cNvPicPr>
          <p:nvPr/>
        </p:nvPicPr>
        <p:blipFill>
          <a:blip r:embed="rId12"/>
          <a:stretch>
            <a:fillRect/>
          </a:stretch>
        </p:blipFill>
        <p:spPr>
          <a:xfrm>
            <a:off x="5298440" y="5799455"/>
            <a:ext cx="912495" cy="1809115"/>
          </a:xfrm>
          <a:prstGeom prst="rect">
            <a:avLst/>
          </a:prstGeom>
        </p:spPr>
      </p:pic>
      <p:pic>
        <p:nvPicPr>
          <p:cNvPr id="15" name="图片 14" descr="13"/>
          <p:cNvPicPr>
            <a:picLocks noChangeAspect="1"/>
          </p:cNvPicPr>
          <p:nvPr/>
        </p:nvPicPr>
        <p:blipFill>
          <a:blip r:embed="rId13"/>
          <a:stretch>
            <a:fillRect/>
          </a:stretch>
        </p:blipFill>
        <p:spPr>
          <a:xfrm rot="5820000">
            <a:off x="6337300" y="5573395"/>
            <a:ext cx="1595120" cy="1800860"/>
          </a:xfrm>
          <a:prstGeom prst="rect">
            <a:avLst/>
          </a:prstGeom>
        </p:spPr>
      </p:pic>
      <p:pic>
        <p:nvPicPr>
          <p:cNvPr id="16" name="图片 15" descr="14"/>
          <p:cNvPicPr>
            <a:picLocks noChangeAspect="1"/>
          </p:cNvPicPr>
          <p:nvPr/>
        </p:nvPicPr>
        <p:blipFill>
          <a:blip r:embed="rId14"/>
          <a:stretch>
            <a:fillRect/>
          </a:stretch>
        </p:blipFill>
        <p:spPr>
          <a:xfrm>
            <a:off x="-379730" y="5659120"/>
            <a:ext cx="1053465" cy="1393825"/>
          </a:xfrm>
          <a:prstGeom prst="rect">
            <a:avLst/>
          </a:prstGeom>
        </p:spPr>
      </p:pic>
      <p:pic>
        <p:nvPicPr>
          <p:cNvPr id="17" name="图片 16" descr="6777777"/>
          <p:cNvPicPr>
            <a:picLocks noChangeAspect="1"/>
          </p:cNvPicPr>
          <p:nvPr/>
        </p:nvPicPr>
        <p:blipFill>
          <a:blip r:embed="rId15"/>
          <a:stretch>
            <a:fillRect/>
          </a:stretch>
        </p:blipFill>
        <p:spPr>
          <a:xfrm rot="19560000">
            <a:off x="3199130" y="6327775"/>
            <a:ext cx="927100" cy="594995"/>
          </a:xfrm>
          <a:prstGeom prst="rect">
            <a:avLst/>
          </a:prstGeom>
        </p:spPr>
      </p:pic>
      <p:pic>
        <p:nvPicPr>
          <p:cNvPr id="18" name="图片 17" descr="9"/>
          <p:cNvPicPr>
            <a:picLocks noChangeAspect="1"/>
          </p:cNvPicPr>
          <p:nvPr/>
        </p:nvPicPr>
        <p:blipFill>
          <a:blip r:embed="rId9"/>
          <a:stretch>
            <a:fillRect/>
          </a:stretch>
        </p:blipFill>
        <p:spPr>
          <a:xfrm rot="11040000">
            <a:off x="7610475" y="6158865"/>
            <a:ext cx="1128395" cy="958215"/>
          </a:xfrm>
          <a:prstGeom prst="rect">
            <a:avLst/>
          </a:prstGeom>
        </p:spPr>
      </p:pic>
      <p:pic>
        <p:nvPicPr>
          <p:cNvPr id="19" name="图片 18" descr="11"/>
          <p:cNvPicPr>
            <a:picLocks noChangeAspect="1"/>
          </p:cNvPicPr>
          <p:nvPr/>
        </p:nvPicPr>
        <p:blipFill>
          <a:blip r:embed="rId11"/>
          <a:stretch>
            <a:fillRect/>
          </a:stretch>
        </p:blipFill>
        <p:spPr>
          <a:xfrm rot="3960000">
            <a:off x="8688705" y="6135370"/>
            <a:ext cx="733425" cy="804545"/>
          </a:xfrm>
          <a:prstGeom prst="rect">
            <a:avLst/>
          </a:prstGeom>
        </p:spPr>
      </p:pic>
      <p:pic>
        <p:nvPicPr>
          <p:cNvPr id="20" name="图片 19" descr="12"/>
          <p:cNvPicPr>
            <a:picLocks noChangeAspect="1"/>
          </p:cNvPicPr>
          <p:nvPr/>
        </p:nvPicPr>
        <p:blipFill>
          <a:blip r:embed="rId12"/>
          <a:stretch>
            <a:fillRect/>
          </a:stretch>
        </p:blipFill>
        <p:spPr>
          <a:xfrm rot="5760000">
            <a:off x="9913620" y="5744845"/>
            <a:ext cx="912495" cy="1809115"/>
          </a:xfrm>
          <a:prstGeom prst="rect">
            <a:avLst/>
          </a:prstGeom>
        </p:spPr>
      </p:pic>
      <p:pic>
        <p:nvPicPr>
          <p:cNvPr id="21" name="图片 20" descr="10"/>
          <p:cNvPicPr>
            <a:picLocks noChangeAspect="1"/>
          </p:cNvPicPr>
          <p:nvPr/>
        </p:nvPicPr>
        <p:blipFill>
          <a:blip r:embed="rId10"/>
          <a:stretch>
            <a:fillRect/>
          </a:stretch>
        </p:blipFill>
        <p:spPr>
          <a:xfrm rot="7080000">
            <a:off x="-281940" y="1406525"/>
            <a:ext cx="1225550" cy="1064895"/>
          </a:xfrm>
          <a:prstGeom prst="rect">
            <a:avLst/>
          </a:prstGeom>
        </p:spPr>
      </p:pic>
      <p:pic>
        <p:nvPicPr>
          <p:cNvPr id="22" name="图片 21" descr="9"/>
          <p:cNvPicPr>
            <a:picLocks noChangeAspect="1"/>
          </p:cNvPicPr>
          <p:nvPr/>
        </p:nvPicPr>
        <p:blipFill>
          <a:blip r:embed="rId9"/>
          <a:stretch>
            <a:fillRect/>
          </a:stretch>
        </p:blipFill>
        <p:spPr>
          <a:xfrm rot="16200000">
            <a:off x="-294640" y="-154305"/>
            <a:ext cx="1452245" cy="1233805"/>
          </a:xfrm>
          <a:prstGeom prst="rect">
            <a:avLst/>
          </a:prstGeom>
        </p:spPr>
      </p:pic>
      <p:pic>
        <p:nvPicPr>
          <p:cNvPr id="23" name="图片 22" descr="12"/>
          <p:cNvPicPr>
            <a:picLocks noChangeAspect="1"/>
          </p:cNvPicPr>
          <p:nvPr/>
        </p:nvPicPr>
        <p:blipFill>
          <a:blip r:embed="rId12"/>
          <a:stretch>
            <a:fillRect/>
          </a:stretch>
        </p:blipFill>
        <p:spPr>
          <a:xfrm rot="15840000" flipV="1">
            <a:off x="1383030" y="-810260"/>
            <a:ext cx="1037590" cy="2057400"/>
          </a:xfrm>
          <a:prstGeom prst="rect">
            <a:avLst/>
          </a:prstGeom>
        </p:spPr>
      </p:pic>
      <p:pic>
        <p:nvPicPr>
          <p:cNvPr id="24" name="图片 23" descr="11"/>
          <p:cNvPicPr>
            <a:picLocks noChangeAspect="1"/>
          </p:cNvPicPr>
          <p:nvPr/>
        </p:nvPicPr>
        <p:blipFill>
          <a:blip r:embed="rId11"/>
          <a:stretch>
            <a:fillRect/>
          </a:stretch>
        </p:blipFill>
        <p:spPr>
          <a:xfrm flipV="1">
            <a:off x="3006090" y="-271780"/>
            <a:ext cx="922020" cy="1010920"/>
          </a:xfrm>
          <a:prstGeom prst="rect">
            <a:avLst/>
          </a:prstGeom>
        </p:spPr>
      </p:pic>
      <p:pic>
        <p:nvPicPr>
          <p:cNvPr id="2" name="图片 1" descr="5"/>
          <p:cNvPicPr>
            <a:picLocks noChangeAspect="1"/>
          </p:cNvPicPr>
          <p:nvPr/>
        </p:nvPicPr>
        <p:blipFill>
          <a:blip r:embed="rId7"/>
          <a:stretch>
            <a:fillRect/>
          </a:stretch>
        </p:blipFill>
        <p:spPr>
          <a:xfrm rot="18120000" flipV="1">
            <a:off x="7599045" y="-615315"/>
            <a:ext cx="1355725" cy="1715135"/>
          </a:xfrm>
          <a:prstGeom prst="rect">
            <a:avLst/>
          </a:prstGeom>
        </p:spPr>
      </p:pic>
      <p:pic>
        <p:nvPicPr>
          <p:cNvPr id="3" name="图片 2" descr="14"/>
          <p:cNvPicPr>
            <a:picLocks noChangeAspect="1"/>
          </p:cNvPicPr>
          <p:nvPr/>
        </p:nvPicPr>
        <p:blipFill>
          <a:blip r:embed="rId14"/>
          <a:stretch>
            <a:fillRect/>
          </a:stretch>
        </p:blipFill>
        <p:spPr>
          <a:xfrm flipH="1" flipV="1">
            <a:off x="9184005" y="-361315"/>
            <a:ext cx="1053465" cy="1393825"/>
          </a:xfrm>
          <a:prstGeom prst="rect">
            <a:avLst/>
          </a:prstGeom>
        </p:spPr>
      </p:pic>
      <p:pic>
        <p:nvPicPr>
          <p:cNvPr id="25" name="图片 24" descr="6777777"/>
          <p:cNvPicPr>
            <a:picLocks noChangeAspect="1"/>
          </p:cNvPicPr>
          <p:nvPr/>
        </p:nvPicPr>
        <p:blipFill>
          <a:blip r:embed="rId15"/>
          <a:stretch>
            <a:fillRect/>
          </a:stretch>
        </p:blipFill>
        <p:spPr>
          <a:xfrm rot="480000" flipV="1">
            <a:off x="9984740" y="60960"/>
            <a:ext cx="732155" cy="469900"/>
          </a:xfrm>
          <a:prstGeom prst="rect">
            <a:avLst/>
          </a:prstGeom>
        </p:spPr>
      </p:pic>
      <p:pic>
        <p:nvPicPr>
          <p:cNvPr id="26" name="图片 25" descr="9"/>
          <p:cNvPicPr>
            <a:picLocks noChangeAspect="1"/>
          </p:cNvPicPr>
          <p:nvPr/>
        </p:nvPicPr>
        <p:blipFill>
          <a:blip r:embed="rId9"/>
          <a:stretch>
            <a:fillRect/>
          </a:stretch>
        </p:blipFill>
        <p:spPr>
          <a:xfrm rot="540000">
            <a:off x="10944225" y="-224155"/>
            <a:ext cx="1128395" cy="958215"/>
          </a:xfrm>
          <a:prstGeom prst="rect">
            <a:avLst/>
          </a:prstGeom>
        </p:spPr>
      </p:pic>
      <p:pic>
        <p:nvPicPr>
          <p:cNvPr id="27" name="图片 26" descr="13"/>
          <p:cNvPicPr>
            <a:picLocks noChangeAspect="1"/>
          </p:cNvPicPr>
          <p:nvPr/>
        </p:nvPicPr>
        <p:blipFill>
          <a:blip r:embed="rId13"/>
          <a:stretch>
            <a:fillRect/>
          </a:stretch>
        </p:blipFill>
        <p:spPr>
          <a:xfrm rot="19020000">
            <a:off x="11271885" y="455930"/>
            <a:ext cx="1308735" cy="1447165"/>
          </a:xfrm>
          <a:prstGeom prst="rect">
            <a:avLst/>
          </a:prstGeom>
        </p:spPr>
      </p:pic>
      <p:pic>
        <p:nvPicPr>
          <p:cNvPr id="28" name="图片 27" descr="1"/>
          <p:cNvPicPr>
            <a:picLocks noChangeAspect="1"/>
          </p:cNvPicPr>
          <p:nvPr/>
        </p:nvPicPr>
        <p:blipFill>
          <a:blip r:embed="rId3"/>
          <a:stretch>
            <a:fillRect/>
          </a:stretch>
        </p:blipFill>
        <p:spPr>
          <a:xfrm rot="19380000">
            <a:off x="11454765" y="1311910"/>
            <a:ext cx="742315" cy="1105535"/>
          </a:xfrm>
          <a:prstGeom prst="rect">
            <a:avLst/>
          </a:prstGeom>
        </p:spPr>
      </p:pic>
      <p:pic>
        <p:nvPicPr>
          <p:cNvPr id="29" name="图片 28" descr="9"/>
          <p:cNvPicPr>
            <a:picLocks noChangeAspect="1"/>
          </p:cNvPicPr>
          <p:nvPr/>
        </p:nvPicPr>
        <p:blipFill>
          <a:blip r:embed="rId9"/>
          <a:stretch>
            <a:fillRect/>
          </a:stretch>
        </p:blipFill>
        <p:spPr>
          <a:xfrm rot="13020000" flipH="1">
            <a:off x="11447145" y="4992370"/>
            <a:ext cx="1399540" cy="1188720"/>
          </a:xfrm>
          <a:prstGeom prst="rect">
            <a:avLst/>
          </a:prstGeom>
        </p:spPr>
      </p:pic>
      <p:pic>
        <p:nvPicPr>
          <p:cNvPr id="31" name="图片 30" descr="11"/>
          <p:cNvPicPr>
            <a:picLocks noChangeAspect="1"/>
          </p:cNvPicPr>
          <p:nvPr/>
        </p:nvPicPr>
        <p:blipFill>
          <a:blip r:embed="rId11"/>
          <a:stretch>
            <a:fillRect/>
          </a:stretch>
        </p:blipFill>
        <p:spPr>
          <a:xfrm rot="19740000">
            <a:off x="11409045" y="4059555"/>
            <a:ext cx="733425" cy="804545"/>
          </a:xfrm>
          <a:prstGeom prst="rect">
            <a:avLst/>
          </a:prstGeom>
        </p:spPr>
      </p:pic>
      <p:pic>
        <p:nvPicPr>
          <p:cNvPr id="32" name="图片 31" descr="4"/>
          <p:cNvPicPr>
            <a:picLocks noChangeAspect="1"/>
          </p:cNvPicPr>
          <p:nvPr/>
        </p:nvPicPr>
        <p:blipFill>
          <a:blip r:embed="rId6"/>
          <a:stretch>
            <a:fillRect/>
          </a:stretch>
        </p:blipFill>
        <p:spPr>
          <a:xfrm rot="16200000">
            <a:off x="10851515" y="6103620"/>
            <a:ext cx="1720850" cy="1362075"/>
          </a:xfrm>
          <a:prstGeom prst="rect">
            <a:avLst/>
          </a:prstGeom>
        </p:spPr>
      </p:pic>
      <p:sp>
        <p:nvSpPr>
          <p:cNvPr id="35" name="矩形 34">
            <a:extLst>
              <a:ext uri="{FF2B5EF4-FFF2-40B4-BE49-F238E27FC236}">
                <a16:creationId xmlns:a16="http://schemas.microsoft.com/office/drawing/2014/main" id="{58E70CEB-7FBC-457B-A623-51D55838B330}"/>
              </a:ext>
            </a:extLst>
          </p:cNvPr>
          <p:cNvSpPr/>
          <p:nvPr/>
        </p:nvSpPr>
        <p:spPr>
          <a:xfrm>
            <a:off x="764479" y="977503"/>
            <a:ext cx="5157531" cy="461665"/>
          </a:xfrm>
          <a:prstGeom prst="rect">
            <a:avLst/>
          </a:prstGeom>
        </p:spPr>
        <p:txBody>
          <a:bodyPr wrap="square">
            <a:spAutoFit/>
          </a:bodyPr>
          <a:lstStyle/>
          <a:p>
            <a:pPr algn="ctr"/>
            <a:r>
              <a:rPr lang="en-US" altLang="zh-CN" sz="2400" b="1" i="1" dirty="0">
                <a:latin typeface="Georgia" panose="02040502050405020303" pitchFamily="18" charset="0"/>
              </a:rPr>
              <a:t>Unit 3     Winter in Canada</a:t>
            </a:r>
          </a:p>
        </p:txBody>
      </p:sp>
      <p:sp>
        <p:nvSpPr>
          <p:cNvPr id="36" name="矩形 35">
            <a:extLst>
              <a:ext uri="{FF2B5EF4-FFF2-40B4-BE49-F238E27FC236}">
                <a16:creationId xmlns:a16="http://schemas.microsoft.com/office/drawing/2014/main" id="{FEB84955-38F6-483D-855A-1C1282C024A9}"/>
              </a:ext>
            </a:extLst>
          </p:cNvPr>
          <p:cNvSpPr/>
          <p:nvPr/>
        </p:nvSpPr>
        <p:spPr>
          <a:xfrm>
            <a:off x="1166613" y="2044524"/>
            <a:ext cx="5748037" cy="2806281"/>
          </a:xfrm>
          <a:prstGeom prst="rect">
            <a:avLst/>
          </a:prstGeom>
        </p:spPr>
        <p:txBody>
          <a:bodyPr wrap="square">
            <a:spAutoFit/>
          </a:bodyPr>
          <a:lstStyle/>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13    Seasons</a:t>
            </a: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14    Snow! It’s Winter!</a:t>
            </a: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15    Winter Fun!</a:t>
            </a: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16   A Skating Lesson</a:t>
            </a: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17   I Like All Seasons!</a:t>
            </a: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18  The Snowman</a:t>
            </a:r>
          </a:p>
        </p:txBody>
      </p:sp>
      <p:sp>
        <p:nvSpPr>
          <p:cNvPr id="37" name="矩形 36">
            <a:extLst>
              <a:ext uri="{FF2B5EF4-FFF2-40B4-BE49-F238E27FC236}">
                <a16:creationId xmlns:a16="http://schemas.microsoft.com/office/drawing/2014/main" id="{C5C1DBB5-C2E0-4FBE-B951-26487EDBB109}"/>
              </a:ext>
            </a:extLst>
          </p:cNvPr>
          <p:cNvSpPr/>
          <p:nvPr/>
        </p:nvSpPr>
        <p:spPr>
          <a:xfrm>
            <a:off x="5588501" y="978034"/>
            <a:ext cx="5157531" cy="461665"/>
          </a:xfrm>
          <a:prstGeom prst="rect">
            <a:avLst/>
          </a:prstGeom>
        </p:spPr>
        <p:txBody>
          <a:bodyPr wrap="square">
            <a:spAutoFit/>
          </a:bodyPr>
          <a:lstStyle/>
          <a:p>
            <a:pPr algn="ctr"/>
            <a:r>
              <a:rPr lang="en-US" altLang="zh-CN" sz="2400" b="1" i="1" dirty="0">
                <a:latin typeface="Georgia" panose="02040502050405020303" pitchFamily="18" charset="0"/>
              </a:rPr>
              <a:t> Unit4          Christmas</a:t>
            </a:r>
          </a:p>
        </p:txBody>
      </p:sp>
      <p:sp>
        <p:nvSpPr>
          <p:cNvPr id="38" name="矩形 37">
            <a:extLst>
              <a:ext uri="{FF2B5EF4-FFF2-40B4-BE49-F238E27FC236}">
                <a16:creationId xmlns:a16="http://schemas.microsoft.com/office/drawing/2014/main" id="{6DCB47E8-BE5C-4220-8BD4-3EEE8D4929A5}"/>
              </a:ext>
            </a:extLst>
          </p:cNvPr>
          <p:cNvSpPr/>
          <p:nvPr/>
        </p:nvSpPr>
        <p:spPr>
          <a:xfrm>
            <a:off x="6390382" y="2071828"/>
            <a:ext cx="5748037" cy="2898614"/>
          </a:xfrm>
          <a:prstGeom prst="rect">
            <a:avLst/>
          </a:prstGeom>
        </p:spPr>
        <p:txBody>
          <a:bodyPr wrap="square">
            <a:spAutoFit/>
          </a:bodyPr>
          <a:lstStyle/>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19    Christmas Is Coming</a:t>
            </a:r>
            <a:r>
              <a:rPr lang="zh-CN" altLang="en-US" sz="2000" i="1" dirty="0">
                <a:latin typeface="Georgia" panose="02040502050405020303" pitchFamily="18" charset="0"/>
                <a:ea typeface="黑体" panose="02010609060101010101" pitchFamily="49" charset="-122"/>
                <a:cs typeface="Times New Roman" panose="02020603050405020304" pitchFamily="18" charset="0"/>
              </a:rPr>
              <a:t>！</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20   Christmas Tree</a:t>
            </a: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21    Christmas Cards</a:t>
            </a: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22   Christmas  Gifts</a:t>
            </a: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23   It’s Christmas Morning</a:t>
            </a: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24   Maddy’s Christmas </a:t>
            </a:r>
          </a:p>
        </p:txBody>
      </p:sp>
      <p:pic>
        <p:nvPicPr>
          <p:cNvPr id="39" name="图片 38">
            <a:extLst>
              <a:ext uri="{FF2B5EF4-FFF2-40B4-BE49-F238E27FC236}">
                <a16:creationId xmlns:a16="http://schemas.microsoft.com/office/drawing/2014/main" id="{274066C7-0D03-4212-AE07-0208DAEE143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extLst>
      <p:ext uri="{BB962C8B-B14F-4D97-AF65-F5344CB8AC3E}">
        <p14:creationId xmlns:p14="http://schemas.microsoft.com/office/powerpoint/2010/main" val="28644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fltVal val="0"/>
                                          </p:val>
                                        </p:tav>
                                        <p:tav tm="100000">
                                          <p:val>
                                            <p:strVal val="#ppt_w"/>
                                          </p:val>
                                        </p:tav>
                                      </p:tavLst>
                                    </p:anim>
                                    <p:anim calcmode="lin" valueType="num">
                                      <p:cBhvr>
                                        <p:cTn id="22" dur="1000" fill="hold"/>
                                        <p:tgtEl>
                                          <p:spTgt spid="37"/>
                                        </p:tgtEl>
                                        <p:attrNameLst>
                                          <p:attrName>ppt_h</p:attrName>
                                        </p:attrNameLst>
                                      </p:cBhvr>
                                      <p:tavLst>
                                        <p:tav tm="0">
                                          <p:val>
                                            <p:fltVal val="0"/>
                                          </p:val>
                                        </p:tav>
                                        <p:tav tm="100000">
                                          <p:val>
                                            <p:strVal val="#ppt_h"/>
                                          </p:val>
                                        </p:tav>
                                      </p:tavLst>
                                    </p:anim>
                                    <p:anim calcmode="lin" valueType="num">
                                      <p:cBhvr>
                                        <p:cTn id="23" dur="1000" fill="hold"/>
                                        <p:tgtEl>
                                          <p:spTgt spid="37"/>
                                        </p:tgtEl>
                                        <p:attrNameLst>
                                          <p:attrName>style.rotation</p:attrName>
                                        </p:attrNameLst>
                                      </p:cBhvr>
                                      <p:tavLst>
                                        <p:tav tm="0">
                                          <p:val>
                                            <p:fltVal val="90"/>
                                          </p:val>
                                        </p:tav>
                                        <p:tav tm="100000">
                                          <p:val>
                                            <p:fltVal val="0"/>
                                          </p:val>
                                        </p:tav>
                                      </p:tavLst>
                                    </p:anim>
                                    <p:animEffect transition="in" filter="fade">
                                      <p:cBhvr>
                                        <p:cTn id="24" dur="1000"/>
                                        <p:tgtEl>
                                          <p:spTgt spid="3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1000" fill="hold"/>
                                        <p:tgtEl>
                                          <p:spTgt spid="38"/>
                                        </p:tgtEl>
                                        <p:attrNameLst>
                                          <p:attrName>ppt_w</p:attrName>
                                        </p:attrNameLst>
                                      </p:cBhvr>
                                      <p:tavLst>
                                        <p:tav tm="0">
                                          <p:val>
                                            <p:fltVal val="0"/>
                                          </p:val>
                                        </p:tav>
                                        <p:tav tm="100000">
                                          <p:val>
                                            <p:strVal val="#ppt_w"/>
                                          </p:val>
                                        </p:tav>
                                      </p:tavLst>
                                    </p:anim>
                                    <p:anim calcmode="lin" valueType="num">
                                      <p:cBhvr>
                                        <p:cTn id="28" dur="1000" fill="hold"/>
                                        <p:tgtEl>
                                          <p:spTgt spid="38"/>
                                        </p:tgtEl>
                                        <p:attrNameLst>
                                          <p:attrName>ppt_h</p:attrName>
                                        </p:attrNameLst>
                                      </p:cBhvr>
                                      <p:tavLst>
                                        <p:tav tm="0">
                                          <p:val>
                                            <p:fltVal val="0"/>
                                          </p:val>
                                        </p:tav>
                                        <p:tav tm="100000">
                                          <p:val>
                                            <p:strVal val="#ppt_h"/>
                                          </p:val>
                                        </p:tav>
                                      </p:tavLst>
                                    </p:anim>
                                    <p:anim calcmode="lin" valueType="num">
                                      <p:cBhvr>
                                        <p:cTn id="29" dur="1000" fill="hold"/>
                                        <p:tgtEl>
                                          <p:spTgt spid="38"/>
                                        </p:tgtEl>
                                        <p:attrNameLst>
                                          <p:attrName>style.rotation</p:attrName>
                                        </p:attrNameLst>
                                      </p:cBhvr>
                                      <p:tavLst>
                                        <p:tav tm="0">
                                          <p:val>
                                            <p:fltVal val="90"/>
                                          </p:val>
                                        </p:tav>
                                        <p:tav tm="100000">
                                          <p:val>
                                            <p:fltVal val="0"/>
                                          </p:val>
                                        </p:tav>
                                      </p:tavLst>
                                    </p:anim>
                                    <p:animEffect transition="in" filter="fade">
                                      <p:cBhvr>
                                        <p:cTn id="3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2"/>
          <p:cNvPicPr>
            <a:picLocks noChangeAspect="1"/>
          </p:cNvPicPr>
          <p:nvPr/>
        </p:nvPicPr>
        <p:blipFill>
          <a:blip r:embed="rId2"/>
          <a:stretch>
            <a:fillRect/>
          </a:stretch>
        </p:blipFill>
        <p:spPr>
          <a:xfrm>
            <a:off x="5033010" y="5506085"/>
            <a:ext cx="912495" cy="1809115"/>
          </a:xfrm>
          <a:prstGeom prst="rect">
            <a:avLst/>
          </a:prstGeom>
        </p:spPr>
      </p:pic>
      <p:pic>
        <p:nvPicPr>
          <p:cNvPr id="9" name="图片 8" descr="5"/>
          <p:cNvPicPr>
            <a:picLocks noChangeAspect="1"/>
          </p:cNvPicPr>
          <p:nvPr/>
        </p:nvPicPr>
        <p:blipFill>
          <a:blip r:embed="rId3"/>
          <a:stretch>
            <a:fillRect/>
          </a:stretch>
        </p:blipFill>
        <p:spPr>
          <a:xfrm rot="1320000">
            <a:off x="753110" y="5558790"/>
            <a:ext cx="1355725" cy="1715135"/>
          </a:xfrm>
          <a:prstGeom prst="rect">
            <a:avLst/>
          </a:prstGeom>
        </p:spPr>
      </p:pic>
      <p:pic>
        <p:nvPicPr>
          <p:cNvPr id="12" name="图片 11" descr="10"/>
          <p:cNvPicPr>
            <a:picLocks noChangeAspect="1"/>
          </p:cNvPicPr>
          <p:nvPr/>
        </p:nvPicPr>
        <p:blipFill>
          <a:blip r:embed="rId4"/>
          <a:stretch>
            <a:fillRect/>
          </a:stretch>
        </p:blipFill>
        <p:spPr>
          <a:xfrm>
            <a:off x="2001520" y="5879465"/>
            <a:ext cx="1225550" cy="1064895"/>
          </a:xfrm>
          <a:prstGeom prst="rect">
            <a:avLst/>
          </a:prstGeom>
        </p:spPr>
      </p:pic>
      <p:pic>
        <p:nvPicPr>
          <p:cNvPr id="13" name="图片 12" descr="11"/>
          <p:cNvPicPr>
            <a:picLocks noChangeAspect="1"/>
          </p:cNvPicPr>
          <p:nvPr/>
        </p:nvPicPr>
        <p:blipFill>
          <a:blip r:embed="rId5"/>
          <a:stretch>
            <a:fillRect/>
          </a:stretch>
        </p:blipFill>
        <p:spPr>
          <a:xfrm>
            <a:off x="4021455" y="5861050"/>
            <a:ext cx="922020" cy="1010920"/>
          </a:xfrm>
          <a:prstGeom prst="rect">
            <a:avLst/>
          </a:prstGeom>
        </p:spPr>
      </p:pic>
      <p:pic>
        <p:nvPicPr>
          <p:cNvPr id="15" name="图片 14" descr="13"/>
          <p:cNvPicPr>
            <a:picLocks noChangeAspect="1"/>
          </p:cNvPicPr>
          <p:nvPr/>
        </p:nvPicPr>
        <p:blipFill>
          <a:blip r:embed="rId6"/>
          <a:stretch>
            <a:fillRect/>
          </a:stretch>
        </p:blipFill>
        <p:spPr>
          <a:xfrm rot="4620000">
            <a:off x="6122035" y="5701030"/>
            <a:ext cx="1775460" cy="2004695"/>
          </a:xfrm>
          <a:prstGeom prst="rect">
            <a:avLst/>
          </a:prstGeom>
        </p:spPr>
      </p:pic>
      <p:pic>
        <p:nvPicPr>
          <p:cNvPr id="16" name="图片 15" descr="14"/>
          <p:cNvPicPr>
            <a:picLocks noChangeAspect="1"/>
          </p:cNvPicPr>
          <p:nvPr/>
        </p:nvPicPr>
        <p:blipFill>
          <a:blip r:embed="rId7"/>
          <a:stretch>
            <a:fillRect/>
          </a:stretch>
        </p:blipFill>
        <p:spPr>
          <a:xfrm>
            <a:off x="-281940" y="5407660"/>
            <a:ext cx="1053465" cy="1393825"/>
          </a:xfrm>
          <a:prstGeom prst="rect">
            <a:avLst/>
          </a:prstGeom>
        </p:spPr>
      </p:pic>
      <p:pic>
        <p:nvPicPr>
          <p:cNvPr id="17" name="图片 16" descr="6777777"/>
          <p:cNvPicPr>
            <a:picLocks noChangeAspect="1"/>
          </p:cNvPicPr>
          <p:nvPr/>
        </p:nvPicPr>
        <p:blipFill>
          <a:blip r:embed="rId8"/>
          <a:stretch>
            <a:fillRect/>
          </a:stretch>
        </p:blipFill>
        <p:spPr>
          <a:xfrm rot="19560000">
            <a:off x="3199130" y="6146165"/>
            <a:ext cx="927100" cy="594995"/>
          </a:xfrm>
          <a:prstGeom prst="rect">
            <a:avLst/>
          </a:prstGeom>
        </p:spPr>
      </p:pic>
      <p:pic>
        <p:nvPicPr>
          <p:cNvPr id="18" name="图片 17" descr="9"/>
          <p:cNvPicPr>
            <a:picLocks noChangeAspect="1"/>
          </p:cNvPicPr>
          <p:nvPr/>
        </p:nvPicPr>
        <p:blipFill>
          <a:blip r:embed="rId9"/>
          <a:stretch>
            <a:fillRect/>
          </a:stretch>
        </p:blipFill>
        <p:spPr>
          <a:xfrm rot="11040000">
            <a:off x="7457440" y="6103620"/>
            <a:ext cx="1144270" cy="972185"/>
          </a:xfrm>
          <a:prstGeom prst="rect">
            <a:avLst/>
          </a:prstGeom>
        </p:spPr>
      </p:pic>
      <p:pic>
        <p:nvPicPr>
          <p:cNvPr id="19" name="图片 18" descr="11"/>
          <p:cNvPicPr>
            <a:picLocks noChangeAspect="1"/>
          </p:cNvPicPr>
          <p:nvPr/>
        </p:nvPicPr>
        <p:blipFill>
          <a:blip r:embed="rId5"/>
          <a:stretch>
            <a:fillRect/>
          </a:stretch>
        </p:blipFill>
        <p:spPr>
          <a:xfrm rot="3960000">
            <a:off x="8348345" y="569087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299575" y="5661660"/>
            <a:ext cx="912495" cy="1809115"/>
          </a:xfrm>
          <a:prstGeom prst="rect">
            <a:avLst/>
          </a:prstGeom>
        </p:spPr>
      </p:pic>
      <p:pic>
        <p:nvPicPr>
          <p:cNvPr id="32" name="图片 31" descr="4"/>
          <p:cNvPicPr>
            <a:picLocks noChangeAspect="1"/>
          </p:cNvPicPr>
          <p:nvPr/>
        </p:nvPicPr>
        <p:blipFill>
          <a:blip r:embed="rId10"/>
          <a:stretch>
            <a:fillRect/>
          </a:stretch>
        </p:blipFill>
        <p:spPr>
          <a:xfrm rot="19320000">
            <a:off x="10139680" y="5713095"/>
            <a:ext cx="1720850" cy="1362075"/>
          </a:xfrm>
          <a:prstGeom prst="rect">
            <a:avLst/>
          </a:prstGeom>
        </p:spPr>
      </p:pic>
      <p:pic>
        <p:nvPicPr>
          <p:cNvPr id="30" name="图片 29" descr="6777777"/>
          <p:cNvPicPr>
            <a:picLocks noChangeAspect="1"/>
          </p:cNvPicPr>
          <p:nvPr/>
        </p:nvPicPr>
        <p:blipFill>
          <a:blip r:embed="rId8"/>
          <a:stretch>
            <a:fillRect/>
          </a:stretch>
        </p:blipFill>
        <p:spPr>
          <a:xfrm rot="21360000">
            <a:off x="6535420" y="6445250"/>
            <a:ext cx="647700" cy="415925"/>
          </a:xfrm>
          <a:prstGeom prst="rect">
            <a:avLst/>
          </a:prstGeom>
        </p:spPr>
      </p:pic>
      <p:pic>
        <p:nvPicPr>
          <p:cNvPr id="33" name="图片 32" descr="1"/>
          <p:cNvPicPr>
            <a:picLocks noChangeAspect="1"/>
          </p:cNvPicPr>
          <p:nvPr/>
        </p:nvPicPr>
        <p:blipFill>
          <a:blip r:embed="rId11"/>
          <a:stretch>
            <a:fillRect/>
          </a:stretch>
        </p:blipFill>
        <p:spPr>
          <a:xfrm rot="19380000">
            <a:off x="10240645" y="5893435"/>
            <a:ext cx="669290" cy="996315"/>
          </a:xfrm>
          <a:prstGeom prst="rect">
            <a:avLst/>
          </a:prstGeom>
        </p:spPr>
      </p:pic>
      <p:pic>
        <p:nvPicPr>
          <p:cNvPr id="34" name="图片 33" descr="9"/>
          <p:cNvPicPr>
            <a:picLocks noChangeAspect="1"/>
          </p:cNvPicPr>
          <p:nvPr/>
        </p:nvPicPr>
        <p:blipFill>
          <a:blip r:embed="rId9"/>
          <a:stretch>
            <a:fillRect/>
          </a:stretch>
        </p:blipFill>
        <p:spPr>
          <a:xfrm rot="6900000">
            <a:off x="11258550" y="5830570"/>
            <a:ext cx="1135380" cy="964565"/>
          </a:xfrm>
          <a:prstGeom prst="rect">
            <a:avLst/>
          </a:prstGeom>
        </p:spPr>
      </p:pic>
      <p:pic>
        <p:nvPicPr>
          <p:cNvPr id="6" name="图片 5" descr="2"/>
          <p:cNvPicPr>
            <a:picLocks noChangeAspect="1"/>
          </p:cNvPicPr>
          <p:nvPr/>
        </p:nvPicPr>
        <p:blipFill>
          <a:blip r:embed="rId12"/>
          <a:stretch>
            <a:fillRect/>
          </a:stretch>
        </p:blipFill>
        <p:spPr>
          <a:xfrm>
            <a:off x="5830570" y="5855970"/>
            <a:ext cx="1031240" cy="1473835"/>
          </a:xfrm>
          <a:prstGeom prst="rect">
            <a:avLst/>
          </a:prstGeom>
        </p:spPr>
      </p:pic>
      <p:sp>
        <p:nvSpPr>
          <p:cNvPr id="21" name="文本框 20">
            <a:extLst>
              <a:ext uri="{FF2B5EF4-FFF2-40B4-BE49-F238E27FC236}">
                <a16:creationId xmlns:a16="http://schemas.microsoft.com/office/drawing/2014/main" id="{770D842A-1429-407D-9504-DDC88ED75C3C}"/>
              </a:ext>
            </a:extLst>
          </p:cNvPr>
          <p:cNvSpPr txBox="1"/>
          <p:nvPr/>
        </p:nvSpPr>
        <p:spPr>
          <a:xfrm>
            <a:off x="613728" y="464661"/>
            <a:ext cx="10017393" cy="592213"/>
          </a:xfrm>
          <a:prstGeom prst="rect">
            <a:avLst/>
          </a:prstGeom>
          <a:noFill/>
        </p:spPr>
        <p:txBody>
          <a:bodyPr wrap="square">
            <a:spAutoFit/>
          </a:bodyPr>
          <a:lstStyle/>
          <a:p>
            <a:pPr algn="just">
              <a:lnSpc>
                <a:spcPct val="130000"/>
              </a:lnSpc>
              <a:spcAft>
                <a:spcPts val="0"/>
              </a:spcAft>
            </a:pPr>
            <a:r>
              <a:rPr lang="zh-CN" altLang="en-US" sz="2800" kern="100" dirty="0">
                <a:latin typeface="Times New Roman" panose="02020603050405020304" pitchFamily="18" charset="0"/>
                <a:cs typeface="Times New Roman" panose="02020603050405020304" pitchFamily="18" charset="0"/>
              </a:rPr>
              <a:t>一</a:t>
            </a:r>
            <a:r>
              <a:rPr lang="zh-CN" altLang="zh-CN" sz="2800" kern="100" dirty="0">
                <a:latin typeface="Times New Roman" panose="02020603050405020304" pitchFamily="18" charset="0"/>
                <a:cs typeface="Times New Roman" panose="02020603050405020304" pitchFamily="18" charset="0"/>
              </a:rPr>
              <a:t>、根据图片及提示补全单词。</a:t>
            </a:r>
            <a:r>
              <a:rPr lang="en-US" altLang="zh-CN" sz="2800" kern="100" dirty="0">
                <a:latin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每小题</a:t>
            </a:r>
            <a:r>
              <a:rPr lang="en-US" altLang="zh-CN" sz="2800" kern="100" dirty="0">
                <a:latin typeface="Times New Roman" panose="02020603050405020304" pitchFamily="18" charset="0"/>
                <a:cs typeface="Times New Roman" panose="02020603050405020304" pitchFamily="18" charset="0"/>
              </a:rPr>
              <a:t>1</a:t>
            </a:r>
            <a:r>
              <a:rPr lang="zh-CN" altLang="zh-CN" sz="2800" kern="100" dirty="0">
                <a:latin typeface="Times New Roman" panose="02020603050405020304" pitchFamily="18" charset="0"/>
                <a:cs typeface="Times New Roman" panose="02020603050405020304" pitchFamily="18" charset="0"/>
              </a:rPr>
              <a:t>分，共</a:t>
            </a:r>
            <a:r>
              <a:rPr lang="en-US" altLang="zh-CN" sz="2800" kern="100" dirty="0">
                <a:latin typeface="Times New Roman" panose="02020603050405020304" pitchFamily="18" charset="0"/>
                <a:cs typeface="Times New Roman" panose="02020603050405020304" pitchFamily="18" charset="0"/>
              </a:rPr>
              <a:t>5</a:t>
            </a:r>
            <a:r>
              <a:rPr lang="zh-CN" altLang="zh-CN" sz="2800" kern="100" dirty="0">
                <a:latin typeface="Times New Roman" panose="02020603050405020304" pitchFamily="18" charset="0"/>
                <a:cs typeface="Times New Roman" panose="02020603050405020304" pitchFamily="18" charset="0"/>
              </a:rPr>
              <a:t>分</a:t>
            </a:r>
            <a:r>
              <a:rPr lang="en-US" altLang="zh-CN" sz="2800" kern="100" dirty="0">
                <a:latin typeface="Times New Roman" panose="02020603050405020304" pitchFamily="18" charset="0"/>
                <a:cs typeface="Times New Roman" panose="02020603050405020304" pitchFamily="18" charset="0"/>
              </a:rPr>
              <a:t>)</a:t>
            </a:r>
            <a:endParaRPr lang="zh-CN" altLang="zh-CN" sz="2800" kern="100" dirty="0">
              <a:latin typeface="Times New Roman" panose="02020603050405020304" pitchFamily="18" charset="0"/>
              <a:cs typeface="Times New Roman" panose="02020603050405020304" pitchFamily="18" charset="0"/>
            </a:endParaRPr>
          </a:p>
        </p:txBody>
      </p:sp>
      <p:pic>
        <p:nvPicPr>
          <p:cNvPr id="1026" name="图片 1">
            <a:extLst>
              <a:ext uri="{FF2B5EF4-FFF2-40B4-BE49-F238E27FC236}">
                <a16:creationId xmlns:a16="http://schemas.microsoft.com/office/drawing/2014/main" id="{A55CF71E-4347-4AE1-8DCE-D642566BA2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3319" y="1962150"/>
            <a:ext cx="9067751" cy="276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17">
            <a:extLst>
              <a:ext uri="{FF2B5EF4-FFF2-40B4-BE49-F238E27FC236}">
                <a16:creationId xmlns:a16="http://schemas.microsoft.com/office/drawing/2014/main" id="{E2EE4F1E-8E34-4FFE-95EF-1626F2FC8EAF}"/>
              </a:ext>
            </a:extLst>
          </p:cNvPr>
          <p:cNvSpPr txBox="1"/>
          <p:nvPr/>
        </p:nvSpPr>
        <p:spPr>
          <a:xfrm>
            <a:off x="1821846" y="3885014"/>
            <a:ext cx="763351"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tar</a:t>
            </a:r>
          </a:p>
        </p:txBody>
      </p:sp>
      <p:sp>
        <p:nvSpPr>
          <p:cNvPr id="23" name="文本框 17">
            <a:extLst>
              <a:ext uri="{FF2B5EF4-FFF2-40B4-BE49-F238E27FC236}">
                <a16:creationId xmlns:a16="http://schemas.microsoft.com/office/drawing/2014/main" id="{B4417B5E-47AE-4395-8F5A-020812C1B614}"/>
              </a:ext>
            </a:extLst>
          </p:cNvPr>
          <p:cNvSpPr txBox="1"/>
          <p:nvPr/>
        </p:nvSpPr>
        <p:spPr>
          <a:xfrm>
            <a:off x="3684989" y="3885013"/>
            <a:ext cx="1056700"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anta</a:t>
            </a:r>
          </a:p>
        </p:txBody>
      </p:sp>
      <p:sp>
        <p:nvSpPr>
          <p:cNvPr id="24" name="文本框 17">
            <a:extLst>
              <a:ext uri="{FF2B5EF4-FFF2-40B4-BE49-F238E27FC236}">
                <a16:creationId xmlns:a16="http://schemas.microsoft.com/office/drawing/2014/main" id="{6253684E-AA5C-4C92-BAAF-2CDAAC92EDC2}"/>
              </a:ext>
            </a:extLst>
          </p:cNvPr>
          <p:cNvSpPr txBox="1"/>
          <p:nvPr/>
        </p:nvSpPr>
        <p:spPr>
          <a:xfrm>
            <a:off x="4834933" y="3966156"/>
            <a:ext cx="1571264" cy="497957"/>
          </a:xfrm>
          <a:prstGeom prst="rect">
            <a:avLst/>
          </a:prstGeom>
          <a:noFill/>
          <a:ln w="9525">
            <a:noFill/>
          </a:ln>
        </p:spPr>
        <p:txBody>
          <a:bodyPr wrap="none">
            <a:spAutoFit/>
          </a:bodyPr>
          <a:lstStyle/>
          <a:p>
            <a:pPr>
              <a:lnSpc>
                <a:spcPct val="150000"/>
              </a:lnSpc>
            </a:pPr>
            <a:r>
              <a:rPr lang="en-US" altLang="zh-CN" sz="2000" b="1" i="1" dirty="0">
                <a:solidFill>
                  <a:srgbClr val="FF0000"/>
                </a:solidFill>
                <a:latin typeface="Georgia" panose="02040502050405020303" pitchFamily="18" charset="0"/>
              </a:rPr>
              <a:t>Christmas</a:t>
            </a:r>
          </a:p>
        </p:txBody>
      </p:sp>
      <p:sp>
        <p:nvSpPr>
          <p:cNvPr id="25" name="文本框 17">
            <a:extLst>
              <a:ext uri="{FF2B5EF4-FFF2-40B4-BE49-F238E27FC236}">
                <a16:creationId xmlns:a16="http://schemas.microsoft.com/office/drawing/2014/main" id="{CC48B1C3-EEDA-49D4-B969-EE2A1BCA8E26}"/>
              </a:ext>
            </a:extLst>
          </p:cNvPr>
          <p:cNvSpPr txBox="1"/>
          <p:nvPr/>
        </p:nvSpPr>
        <p:spPr>
          <a:xfrm>
            <a:off x="7298721" y="3803868"/>
            <a:ext cx="601447" cy="660245"/>
          </a:xfrm>
          <a:prstGeom prst="rect">
            <a:avLst/>
          </a:prstGeom>
          <a:noFill/>
          <a:ln w="9525">
            <a:noFill/>
          </a:ln>
        </p:spPr>
        <p:txBody>
          <a:bodyPr wrap="none">
            <a:spAutoFit/>
          </a:bodyPr>
          <a:lstStyle/>
          <a:p>
            <a:pPr>
              <a:lnSpc>
                <a:spcPct val="150000"/>
              </a:lnSpc>
            </a:pPr>
            <a:r>
              <a:rPr lang="en-US" altLang="zh-CN" sz="2800" b="1" i="1" dirty="0" err="1">
                <a:solidFill>
                  <a:srgbClr val="FF0000"/>
                </a:solidFill>
                <a:latin typeface="Georgia" panose="02040502050405020303" pitchFamily="18" charset="0"/>
              </a:rPr>
              <a:t>ift</a:t>
            </a:r>
            <a:endParaRPr lang="en-US" altLang="zh-CN" sz="2800" b="1" i="1" dirty="0">
              <a:solidFill>
                <a:srgbClr val="FF0000"/>
              </a:solidFill>
              <a:latin typeface="Georgia" panose="02040502050405020303" pitchFamily="18" charset="0"/>
            </a:endParaRPr>
          </a:p>
        </p:txBody>
      </p:sp>
      <p:sp>
        <p:nvSpPr>
          <p:cNvPr id="26" name="文本框 17">
            <a:extLst>
              <a:ext uri="{FF2B5EF4-FFF2-40B4-BE49-F238E27FC236}">
                <a16:creationId xmlns:a16="http://schemas.microsoft.com/office/drawing/2014/main" id="{E967D54D-6B2B-42E1-BBC2-C7A757924DB3}"/>
              </a:ext>
            </a:extLst>
          </p:cNvPr>
          <p:cNvSpPr txBox="1"/>
          <p:nvPr/>
        </p:nvSpPr>
        <p:spPr>
          <a:xfrm>
            <a:off x="9132666" y="3768346"/>
            <a:ext cx="652743"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oy</a:t>
            </a:r>
          </a:p>
        </p:txBody>
      </p:sp>
      <p:pic>
        <p:nvPicPr>
          <p:cNvPr id="27" name="图片 26">
            <a:extLst>
              <a:ext uri="{FF2B5EF4-FFF2-40B4-BE49-F238E27FC236}">
                <a16:creationId xmlns:a16="http://schemas.microsoft.com/office/drawing/2014/main" id="{9257BFCE-26ED-4169-837B-227F199DECF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extLst>
      <p:ext uri="{BB962C8B-B14F-4D97-AF65-F5344CB8AC3E}">
        <p14:creationId xmlns:p14="http://schemas.microsoft.com/office/powerpoint/2010/main" val="42517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2"/>
          <p:cNvPicPr>
            <a:picLocks noChangeAspect="1"/>
          </p:cNvPicPr>
          <p:nvPr/>
        </p:nvPicPr>
        <p:blipFill>
          <a:blip r:embed="rId2"/>
          <a:stretch>
            <a:fillRect/>
          </a:stretch>
        </p:blipFill>
        <p:spPr>
          <a:xfrm>
            <a:off x="5186680" y="5547995"/>
            <a:ext cx="912495" cy="1809115"/>
          </a:xfrm>
          <a:prstGeom prst="rect">
            <a:avLst/>
          </a:prstGeom>
        </p:spPr>
      </p:pic>
      <p:pic>
        <p:nvPicPr>
          <p:cNvPr id="6" name="图片 5" descr="2"/>
          <p:cNvPicPr>
            <a:picLocks noChangeAspect="1"/>
          </p:cNvPicPr>
          <p:nvPr/>
        </p:nvPicPr>
        <p:blipFill>
          <a:blip r:embed="rId3"/>
          <a:stretch>
            <a:fillRect/>
          </a:stretch>
        </p:blipFill>
        <p:spPr>
          <a:xfrm>
            <a:off x="5830570" y="5855970"/>
            <a:ext cx="1031240" cy="1473835"/>
          </a:xfrm>
          <a:prstGeom prst="rect">
            <a:avLst/>
          </a:prstGeom>
        </p:spPr>
      </p:pic>
      <p:pic>
        <p:nvPicPr>
          <p:cNvPr id="9" name="图片 8" descr="5"/>
          <p:cNvPicPr>
            <a:picLocks noChangeAspect="1"/>
          </p:cNvPicPr>
          <p:nvPr/>
        </p:nvPicPr>
        <p:blipFill>
          <a:blip r:embed="rId4"/>
          <a:stretch>
            <a:fillRect/>
          </a:stretch>
        </p:blipFill>
        <p:spPr>
          <a:xfrm rot="1320000">
            <a:off x="906780" y="5600700"/>
            <a:ext cx="1355725" cy="1715135"/>
          </a:xfrm>
          <a:prstGeom prst="rect">
            <a:avLst/>
          </a:prstGeom>
        </p:spPr>
      </p:pic>
      <p:pic>
        <p:nvPicPr>
          <p:cNvPr id="12" name="图片 11" descr="10"/>
          <p:cNvPicPr>
            <a:picLocks noChangeAspect="1"/>
          </p:cNvPicPr>
          <p:nvPr/>
        </p:nvPicPr>
        <p:blipFill>
          <a:blip r:embed="rId5"/>
          <a:stretch>
            <a:fillRect/>
          </a:stretch>
        </p:blipFill>
        <p:spPr>
          <a:xfrm>
            <a:off x="2155190" y="5921375"/>
            <a:ext cx="1225550" cy="1064895"/>
          </a:xfrm>
          <a:prstGeom prst="rect">
            <a:avLst/>
          </a:prstGeom>
        </p:spPr>
      </p:pic>
      <p:pic>
        <p:nvPicPr>
          <p:cNvPr id="13" name="图片 12" descr="11"/>
          <p:cNvPicPr>
            <a:picLocks noChangeAspect="1"/>
          </p:cNvPicPr>
          <p:nvPr/>
        </p:nvPicPr>
        <p:blipFill>
          <a:blip r:embed="rId6"/>
          <a:stretch>
            <a:fillRect/>
          </a:stretch>
        </p:blipFill>
        <p:spPr>
          <a:xfrm>
            <a:off x="4175125" y="5902960"/>
            <a:ext cx="922020" cy="1010920"/>
          </a:xfrm>
          <a:prstGeom prst="rect">
            <a:avLst/>
          </a:prstGeom>
        </p:spPr>
      </p:pic>
      <p:pic>
        <p:nvPicPr>
          <p:cNvPr id="15" name="图片 14" descr="13"/>
          <p:cNvPicPr>
            <a:picLocks noChangeAspect="1"/>
          </p:cNvPicPr>
          <p:nvPr/>
        </p:nvPicPr>
        <p:blipFill>
          <a:blip r:embed="rId7"/>
          <a:stretch>
            <a:fillRect/>
          </a:stretch>
        </p:blipFill>
        <p:spPr>
          <a:xfrm rot="4620000">
            <a:off x="6275705" y="5742940"/>
            <a:ext cx="1775460" cy="2004695"/>
          </a:xfrm>
          <a:prstGeom prst="rect">
            <a:avLst/>
          </a:prstGeom>
        </p:spPr>
      </p:pic>
      <p:pic>
        <p:nvPicPr>
          <p:cNvPr id="16" name="图片 15" descr="14"/>
          <p:cNvPicPr>
            <a:picLocks noChangeAspect="1"/>
          </p:cNvPicPr>
          <p:nvPr/>
        </p:nvPicPr>
        <p:blipFill>
          <a:blip r:embed="rId8"/>
          <a:stretch>
            <a:fillRect/>
          </a:stretch>
        </p:blipFill>
        <p:spPr>
          <a:xfrm>
            <a:off x="-128270" y="5449570"/>
            <a:ext cx="1053465" cy="1393825"/>
          </a:xfrm>
          <a:prstGeom prst="rect">
            <a:avLst/>
          </a:prstGeom>
        </p:spPr>
      </p:pic>
      <p:pic>
        <p:nvPicPr>
          <p:cNvPr id="17" name="图片 16" descr="6777777"/>
          <p:cNvPicPr>
            <a:picLocks noChangeAspect="1"/>
          </p:cNvPicPr>
          <p:nvPr/>
        </p:nvPicPr>
        <p:blipFill>
          <a:blip r:embed="rId9"/>
          <a:stretch>
            <a:fillRect/>
          </a:stretch>
        </p:blipFill>
        <p:spPr>
          <a:xfrm rot="19560000">
            <a:off x="3352800" y="6188075"/>
            <a:ext cx="927100" cy="594995"/>
          </a:xfrm>
          <a:prstGeom prst="rect">
            <a:avLst/>
          </a:prstGeom>
        </p:spPr>
      </p:pic>
      <p:pic>
        <p:nvPicPr>
          <p:cNvPr id="18" name="图片 17" descr="9"/>
          <p:cNvPicPr>
            <a:picLocks noChangeAspect="1"/>
          </p:cNvPicPr>
          <p:nvPr/>
        </p:nvPicPr>
        <p:blipFill>
          <a:blip r:embed="rId10"/>
          <a:stretch>
            <a:fillRect/>
          </a:stretch>
        </p:blipFill>
        <p:spPr>
          <a:xfrm rot="11040000">
            <a:off x="7611110" y="6145530"/>
            <a:ext cx="1144270" cy="972185"/>
          </a:xfrm>
          <a:prstGeom prst="rect">
            <a:avLst/>
          </a:prstGeom>
        </p:spPr>
      </p:pic>
      <p:pic>
        <p:nvPicPr>
          <p:cNvPr id="19" name="图片 18" descr="11"/>
          <p:cNvPicPr>
            <a:picLocks noChangeAspect="1"/>
          </p:cNvPicPr>
          <p:nvPr/>
        </p:nvPicPr>
        <p:blipFill>
          <a:blip r:embed="rId6"/>
          <a:stretch>
            <a:fillRect/>
          </a:stretch>
        </p:blipFill>
        <p:spPr>
          <a:xfrm rot="3960000">
            <a:off x="8502015" y="573278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453245" y="5703570"/>
            <a:ext cx="912495" cy="1809115"/>
          </a:xfrm>
          <a:prstGeom prst="rect">
            <a:avLst/>
          </a:prstGeom>
        </p:spPr>
      </p:pic>
      <p:pic>
        <p:nvPicPr>
          <p:cNvPr id="32" name="图片 31" descr="4"/>
          <p:cNvPicPr>
            <a:picLocks noChangeAspect="1"/>
          </p:cNvPicPr>
          <p:nvPr/>
        </p:nvPicPr>
        <p:blipFill>
          <a:blip r:embed="rId11"/>
          <a:stretch>
            <a:fillRect/>
          </a:stretch>
        </p:blipFill>
        <p:spPr>
          <a:xfrm rot="19320000">
            <a:off x="10293350" y="5755005"/>
            <a:ext cx="1720850" cy="1362075"/>
          </a:xfrm>
          <a:prstGeom prst="rect">
            <a:avLst/>
          </a:prstGeom>
        </p:spPr>
      </p:pic>
      <p:pic>
        <p:nvPicPr>
          <p:cNvPr id="30" name="图片 29" descr="6777777"/>
          <p:cNvPicPr>
            <a:picLocks noChangeAspect="1"/>
          </p:cNvPicPr>
          <p:nvPr/>
        </p:nvPicPr>
        <p:blipFill>
          <a:blip r:embed="rId9"/>
          <a:stretch>
            <a:fillRect/>
          </a:stretch>
        </p:blipFill>
        <p:spPr>
          <a:xfrm rot="21360000">
            <a:off x="6689090" y="6487160"/>
            <a:ext cx="647700" cy="415925"/>
          </a:xfrm>
          <a:prstGeom prst="rect">
            <a:avLst/>
          </a:prstGeom>
        </p:spPr>
      </p:pic>
      <p:pic>
        <p:nvPicPr>
          <p:cNvPr id="33" name="图片 32" descr="1"/>
          <p:cNvPicPr>
            <a:picLocks noChangeAspect="1"/>
          </p:cNvPicPr>
          <p:nvPr/>
        </p:nvPicPr>
        <p:blipFill>
          <a:blip r:embed="rId12"/>
          <a:stretch>
            <a:fillRect/>
          </a:stretch>
        </p:blipFill>
        <p:spPr>
          <a:xfrm rot="19380000">
            <a:off x="10394315" y="5935345"/>
            <a:ext cx="669290" cy="996315"/>
          </a:xfrm>
          <a:prstGeom prst="rect">
            <a:avLst/>
          </a:prstGeom>
        </p:spPr>
      </p:pic>
      <p:pic>
        <p:nvPicPr>
          <p:cNvPr id="34" name="图片 33" descr="9"/>
          <p:cNvPicPr>
            <a:picLocks noChangeAspect="1"/>
          </p:cNvPicPr>
          <p:nvPr/>
        </p:nvPicPr>
        <p:blipFill>
          <a:blip r:embed="rId10"/>
          <a:stretch>
            <a:fillRect/>
          </a:stretch>
        </p:blipFill>
        <p:spPr>
          <a:xfrm rot="6900000">
            <a:off x="11412220" y="5872480"/>
            <a:ext cx="1135380" cy="964565"/>
          </a:xfrm>
          <a:prstGeom prst="rect">
            <a:avLst/>
          </a:prstGeom>
        </p:spPr>
      </p:pic>
      <p:pic>
        <p:nvPicPr>
          <p:cNvPr id="35" name="图片 34" descr="1"/>
          <p:cNvPicPr>
            <a:picLocks noChangeAspect="1"/>
          </p:cNvPicPr>
          <p:nvPr/>
        </p:nvPicPr>
        <p:blipFill>
          <a:blip r:embed="rId12"/>
          <a:stretch>
            <a:fillRect/>
          </a:stretch>
        </p:blipFill>
        <p:spPr>
          <a:xfrm rot="16980000">
            <a:off x="6269355" y="-182880"/>
            <a:ext cx="751840" cy="1120140"/>
          </a:xfrm>
          <a:prstGeom prst="rect">
            <a:avLst/>
          </a:prstGeom>
        </p:spPr>
      </p:pic>
      <p:pic>
        <p:nvPicPr>
          <p:cNvPr id="36" name="图片 35" descr="4"/>
          <p:cNvPicPr>
            <a:picLocks noChangeAspect="1"/>
          </p:cNvPicPr>
          <p:nvPr/>
        </p:nvPicPr>
        <p:blipFill>
          <a:blip r:embed="rId11"/>
          <a:stretch>
            <a:fillRect/>
          </a:stretch>
        </p:blipFill>
        <p:spPr>
          <a:xfrm rot="5400000">
            <a:off x="3669665" y="-502285"/>
            <a:ext cx="1743075" cy="1379855"/>
          </a:xfrm>
          <a:prstGeom prst="rect">
            <a:avLst/>
          </a:prstGeom>
        </p:spPr>
      </p:pic>
      <p:pic>
        <p:nvPicPr>
          <p:cNvPr id="37" name="图片 36" descr="9"/>
          <p:cNvPicPr>
            <a:picLocks noChangeAspect="1"/>
          </p:cNvPicPr>
          <p:nvPr/>
        </p:nvPicPr>
        <p:blipFill>
          <a:blip r:embed="rId10"/>
          <a:stretch>
            <a:fillRect/>
          </a:stretch>
        </p:blipFill>
        <p:spPr>
          <a:xfrm rot="16440000">
            <a:off x="-283210" y="-263525"/>
            <a:ext cx="1470660" cy="1249680"/>
          </a:xfrm>
          <a:prstGeom prst="rect">
            <a:avLst/>
          </a:prstGeom>
        </p:spPr>
      </p:pic>
      <p:pic>
        <p:nvPicPr>
          <p:cNvPr id="38" name="图片 37" descr="12"/>
          <p:cNvPicPr>
            <a:picLocks noChangeAspect="1"/>
          </p:cNvPicPr>
          <p:nvPr/>
        </p:nvPicPr>
        <p:blipFill>
          <a:blip r:embed="rId2"/>
          <a:stretch>
            <a:fillRect/>
          </a:stretch>
        </p:blipFill>
        <p:spPr>
          <a:xfrm rot="16920000" flipV="1">
            <a:off x="1109345" y="-659765"/>
            <a:ext cx="1050925" cy="2084070"/>
          </a:xfrm>
          <a:prstGeom prst="rect">
            <a:avLst/>
          </a:prstGeom>
        </p:spPr>
      </p:pic>
      <p:pic>
        <p:nvPicPr>
          <p:cNvPr id="39" name="图片 38" descr="11"/>
          <p:cNvPicPr>
            <a:picLocks noChangeAspect="1"/>
          </p:cNvPicPr>
          <p:nvPr/>
        </p:nvPicPr>
        <p:blipFill>
          <a:blip r:embed="rId6"/>
          <a:stretch>
            <a:fillRect/>
          </a:stretch>
        </p:blipFill>
        <p:spPr>
          <a:xfrm rot="18900000" flipV="1">
            <a:off x="2921635" y="-41910"/>
            <a:ext cx="1036955" cy="1137285"/>
          </a:xfrm>
          <a:prstGeom prst="rect">
            <a:avLst/>
          </a:prstGeom>
        </p:spPr>
      </p:pic>
      <p:pic>
        <p:nvPicPr>
          <p:cNvPr id="40" name="图片 39" descr="5"/>
          <p:cNvPicPr>
            <a:picLocks noChangeAspect="1"/>
          </p:cNvPicPr>
          <p:nvPr/>
        </p:nvPicPr>
        <p:blipFill>
          <a:blip r:embed="rId4"/>
          <a:stretch>
            <a:fillRect/>
          </a:stretch>
        </p:blipFill>
        <p:spPr>
          <a:xfrm rot="19020000" flipV="1">
            <a:off x="7470140" y="-613410"/>
            <a:ext cx="1372870" cy="1737360"/>
          </a:xfrm>
          <a:prstGeom prst="rect">
            <a:avLst/>
          </a:prstGeom>
        </p:spPr>
      </p:pic>
      <p:pic>
        <p:nvPicPr>
          <p:cNvPr id="41" name="图片 40" descr="14"/>
          <p:cNvPicPr>
            <a:picLocks noChangeAspect="1"/>
          </p:cNvPicPr>
          <p:nvPr/>
        </p:nvPicPr>
        <p:blipFill>
          <a:blip r:embed="rId8"/>
          <a:stretch>
            <a:fillRect/>
          </a:stretch>
        </p:blipFill>
        <p:spPr>
          <a:xfrm flipH="1" flipV="1">
            <a:off x="9156065" y="-333375"/>
            <a:ext cx="1067435" cy="1412240"/>
          </a:xfrm>
          <a:prstGeom prst="rect">
            <a:avLst/>
          </a:prstGeom>
        </p:spPr>
      </p:pic>
      <p:pic>
        <p:nvPicPr>
          <p:cNvPr id="42" name="图片 41" descr="6777777"/>
          <p:cNvPicPr>
            <a:picLocks noChangeAspect="1"/>
          </p:cNvPicPr>
          <p:nvPr/>
        </p:nvPicPr>
        <p:blipFill>
          <a:blip r:embed="rId9"/>
          <a:stretch>
            <a:fillRect/>
          </a:stretch>
        </p:blipFill>
        <p:spPr>
          <a:xfrm rot="480000" flipV="1">
            <a:off x="9984740" y="60960"/>
            <a:ext cx="732155" cy="469900"/>
          </a:xfrm>
          <a:prstGeom prst="rect">
            <a:avLst/>
          </a:prstGeom>
        </p:spPr>
      </p:pic>
      <p:pic>
        <p:nvPicPr>
          <p:cNvPr id="43" name="图片 42" descr="9"/>
          <p:cNvPicPr>
            <a:picLocks noChangeAspect="1"/>
          </p:cNvPicPr>
          <p:nvPr/>
        </p:nvPicPr>
        <p:blipFill>
          <a:blip r:embed="rId10"/>
          <a:stretch>
            <a:fillRect/>
          </a:stretch>
        </p:blipFill>
        <p:spPr>
          <a:xfrm rot="20040000">
            <a:off x="10580370" y="-391795"/>
            <a:ext cx="1426210" cy="1211580"/>
          </a:xfrm>
          <a:prstGeom prst="rect">
            <a:avLst/>
          </a:prstGeom>
        </p:spPr>
      </p:pic>
      <p:pic>
        <p:nvPicPr>
          <p:cNvPr id="44" name="图片 43" descr="13"/>
          <p:cNvPicPr>
            <a:picLocks noChangeAspect="1"/>
          </p:cNvPicPr>
          <p:nvPr/>
        </p:nvPicPr>
        <p:blipFill>
          <a:blip r:embed="rId7"/>
          <a:stretch>
            <a:fillRect/>
          </a:stretch>
        </p:blipFill>
        <p:spPr>
          <a:xfrm rot="16980000" flipV="1">
            <a:off x="1959610" y="-128905"/>
            <a:ext cx="1049020" cy="1184910"/>
          </a:xfrm>
          <a:prstGeom prst="rect">
            <a:avLst/>
          </a:prstGeom>
        </p:spPr>
      </p:pic>
      <p:pic>
        <p:nvPicPr>
          <p:cNvPr id="45" name="图片 44" descr="12"/>
          <p:cNvPicPr>
            <a:picLocks noChangeAspect="1"/>
          </p:cNvPicPr>
          <p:nvPr/>
        </p:nvPicPr>
        <p:blipFill>
          <a:blip r:embed="rId2"/>
          <a:stretch>
            <a:fillRect/>
          </a:stretch>
        </p:blipFill>
        <p:spPr>
          <a:xfrm flipV="1">
            <a:off x="5439410" y="-278130"/>
            <a:ext cx="685165" cy="1358265"/>
          </a:xfrm>
          <a:prstGeom prst="rect">
            <a:avLst/>
          </a:prstGeom>
        </p:spPr>
      </p:pic>
      <p:pic>
        <p:nvPicPr>
          <p:cNvPr id="46" name="图片 45" descr="6777777"/>
          <p:cNvPicPr>
            <a:picLocks noChangeAspect="1"/>
          </p:cNvPicPr>
          <p:nvPr/>
        </p:nvPicPr>
        <p:blipFill>
          <a:blip r:embed="rId9"/>
          <a:stretch>
            <a:fillRect/>
          </a:stretch>
        </p:blipFill>
        <p:spPr>
          <a:xfrm rot="4680000">
            <a:off x="4789805" y="59055"/>
            <a:ext cx="638175" cy="409575"/>
          </a:xfrm>
          <a:prstGeom prst="rect">
            <a:avLst/>
          </a:prstGeom>
        </p:spPr>
      </p:pic>
      <p:pic>
        <p:nvPicPr>
          <p:cNvPr id="47" name="图片 46" descr="10"/>
          <p:cNvPicPr>
            <a:picLocks noChangeAspect="1"/>
          </p:cNvPicPr>
          <p:nvPr/>
        </p:nvPicPr>
        <p:blipFill>
          <a:blip r:embed="rId5"/>
          <a:stretch>
            <a:fillRect/>
          </a:stretch>
        </p:blipFill>
        <p:spPr>
          <a:xfrm>
            <a:off x="11389360" y="277495"/>
            <a:ext cx="982345" cy="853440"/>
          </a:xfrm>
          <a:prstGeom prst="rect">
            <a:avLst/>
          </a:prstGeom>
        </p:spPr>
      </p:pic>
      <p:sp>
        <p:nvSpPr>
          <p:cNvPr id="2" name="矩形 1">
            <a:extLst>
              <a:ext uri="{FF2B5EF4-FFF2-40B4-BE49-F238E27FC236}">
                <a16:creationId xmlns:a16="http://schemas.microsoft.com/office/drawing/2014/main" id="{BE7A0C50-4ADC-482F-B034-9B13FCD6B0E3}"/>
              </a:ext>
            </a:extLst>
          </p:cNvPr>
          <p:cNvSpPr/>
          <p:nvPr/>
        </p:nvSpPr>
        <p:spPr>
          <a:xfrm>
            <a:off x="371157" y="1348835"/>
            <a:ext cx="11390884" cy="3822585"/>
          </a:xfrm>
          <a:prstGeom prst="rect">
            <a:avLst/>
          </a:prstGeom>
        </p:spPr>
        <p:txBody>
          <a:bodyPr wrap="square">
            <a:spAutoFit/>
          </a:bodyPr>
          <a:lstStyle/>
          <a:p>
            <a:pPr algn="just">
              <a:lnSpc>
                <a:spcPct val="140000"/>
              </a:lnSpc>
              <a:spcAft>
                <a:spcPts val="0"/>
              </a:spcAft>
            </a:pPr>
            <a:r>
              <a:rPr lang="zh-CN" altLang="en-US" sz="2800" kern="100" dirty="0">
                <a:latin typeface="Times New Roman" panose="02020603050405020304" pitchFamily="18" charset="0"/>
                <a:cs typeface="Times New Roman" panose="02020603050405020304" pitchFamily="18" charset="0"/>
              </a:rPr>
              <a:t>二</a:t>
            </a:r>
            <a:r>
              <a:rPr lang="zh-CN" altLang="zh-CN" sz="2800" kern="100" dirty="0">
                <a:latin typeface="Times New Roman" panose="02020603050405020304" pitchFamily="18" charset="0"/>
                <a:cs typeface="Times New Roman" panose="02020603050405020304" pitchFamily="18" charset="0"/>
              </a:rPr>
              <a:t>、朗读句子，从中找出含有例词画线部分读音的单词。</a:t>
            </a:r>
            <a:r>
              <a:rPr lang="en-US" altLang="zh-CN" sz="2800" kern="100" dirty="0">
                <a:latin typeface="Times New Roman" panose="02020603050405020304" pitchFamily="18" charset="0"/>
                <a:cs typeface="Courier New" panose="02070309020205020404" pitchFamily="49" charset="0"/>
              </a:rPr>
              <a:t>(</a:t>
            </a:r>
            <a:r>
              <a:rPr lang="zh-CN" altLang="zh-CN" sz="2800" kern="100" dirty="0">
                <a:latin typeface="Times New Roman" panose="02020603050405020304" pitchFamily="18" charset="0"/>
                <a:cs typeface="Times New Roman" panose="02020603050405020304" pitchFamily="18" charset="0"/>
              </a:rPr>
              <a:t>每小题</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分，共</a:t>
            </a:r>
            <a:r>
              <a:rPr lang="en-US" altLang="zh-CN" sz="2800" kern="100" dirty="0">
                <a:latin typeface="Times New Roman" panose="02020603050405020304" pitchFamily="18" charset="0"/>
                <a:cs typeface="Courier New" panose="02070309020205020404" pitchFamily="49" charset="0"/>
              </a:rPr>
              <a:t>5</a:t>
            </a:r>
            <a:r>
              <a:rPr lang="zh-CN" altLang="zh-CN" sz="2800" kern="100" dirty="0">
                <a:latin typeface="Times New Roman" panose="02020603050405020304" pitchFamily="18" charset="0"/>
                <a:cs typeface="Times New Roman" panose="02020603050405020304" pitchFamily="18" charset="0"/>
              </a:rPr>
              <a:t>分</a:t>
            </a:r>
            <a:r>
              <a:rPr lang="en-US" altLang="zh-CN" sz="2800" kern="100" dirty="0">
                <a:latin typeface="Times New Roman" panose="02020603050405020304" pitchFamily="18" charset="0"/>
                <a:cs typeface="Courier New" panose="02070309020205020404" pitchFamily="49" charset="0"/>
              </a:rPr>
              <a:t>)</a:t>
            </a:r>
            <a:endParaRPr lang="zh-CN" altLang="zh-CN" sz="2000" kern="100" dirty="0">
              <a:latin typeface="宋体" panose="02010600030101010101" pitchFamily="2" charset="-122"/>
              <a:cs typeface="Courier New" panose="02070309020205020404" pitchFamily="49" charset="0"/>
            </a:endParaRPr>
          </a:p>
          <a:p>
            <a:pPr algn="just">
              <a:lnSpc>
                <a:spcPct val="140000"/>
              </a:lnSpc>
              <a:spcAft>
                <a:spcPts val="0"/>
              </a:spcAft>
            </a:pPr>
            <a:r>
              <a:rPr lang="en-US" altLang="zh-CN" sz="2400" b="1" i="1" dirty="0">
                <a:latin typeface="Georgia" panose="02040502050405020303" pitchFamily="18" charset="0"/>
              </a:rPr>
              <a:t>1. My living room is on the second floor.  spr</a:t>
            </a:r>
            <a:r>
              <a:rPr lang="en-US" altLang="zh-CN" sz="2400" b="1" i="1" u="sng" dirty="0">
                <a:latin typeface="Georgia" panose="02040502050405020303" pitchFamily="18" charset="0"/>
              </a:rPr>
              <a:t>ing</a:t>
            </a:r>
            <a:r>
              <a:rPr lang="zh-CN" altLang="zh-CN" sz="2400" b="1" i="1" dirty="0">
                <a:latin typeface="Georgia" panose="02040502050405020303" pitchFamily="18" charset="0"/>
              </a:rPr>
              <a:t>：</a:t>
            </a:r>
            <a:r>
              <a:rPr lang="en-US" altLang="zh-CN" sz="2400" b="1" i="1" dirty="0">
                <a:latin typeface="Georgia" panose="02040502050405020303" pitchFamily="18" charset="0"/>
              </a:rPr>
              <a:t>____________</a:t>
            </a:r>
            <a:endParaRPr lang="zh-CN" altLang="zh-CN" sz="2400" b="1" i="1" dirty="0">
              <a:latin typeface="Georgia" panose="02040502050405020303" pitchFamily="18" charset="0"/>
            </a:endParaRPr>
          </a:p>
          <a:p>
            <a:pPr algn="just">
              <a:lnSpc>
                <a:spcPct val="140000"/>
              </a:lnSpc>
              <a:spcAft>
                <a:spcPts val="0"/>
              </a:spcAft>
            </a:pPr>
            <a:r>
              <a:rPr lang="en-US" altLang="zh-CN" sz="2400" b="1" i="1" dirty="0">
                <a:latin typeface="Georgia" panose="02040502050405020303" pitchFamily="18" charset="0"/>
              </a:rPr>
              <a:t>2.Please open the window. It's hot inside.   w</a:t>
            </a:r>
            <a:r>
              <a:rPr lang="en-US" altLang="zh-CN" sz="2400" b="1" i="1" u="sng" dirty="0">
                <a:latin typeface="Georgia" panose="02040502050405020303" pitchFamily="18" charset="0"/>
              </a:rPr>
              <a:t>in</a:t>
            </a:r>
            <a:r>
              <a:rPr lang="en-US" altLang="zh-CN" sz="2400" b="1" i="1" dirty="0">
                <a:latin typeface="Georgia" panose="02040502050405020303" pitchFamily="18" charset="0"/>
              </a:rPr>
              <a:t>ter</a:t>
            </a:r>
            <a:r>
              <a:rPr lang="zh-CN" altLang="zh-CN" sz="2400" b="1" i="1" dirty="0">
                <a:latin typeface="Georgia" panose="02040502050405020303" pitchFamily="18" charset="0"/>
              </a:rPr>
              <a:t>：</a:t>
            </a:r>
            <a:r>
              <a:rPr lang="en-US" altLang="zh-CN" sz="2400" b="1" i="1" dirty="0">
                <a:latin typeface="Georgia" panose="02040502050405020303" pitchFamily="18" charset="0"/>
              </a:rPr>
              <a:t>____________</a:t>
            </a:r>
            <a:endParaRPr lang="zh-CN" altLang="zh-CN" sz="2400" b="1" i="1" dirty="0">
              <a:latin typeface="Georgia" panose="02040502050405020303" pitchFamily="18" charset="0"/>
            </a:endParaRPr>
          </a:p>
          <a:p>
            <a:pPr algn="just">
              <a:lnSpc>
                <a:spcPct val="140000"/>
              </a:lnSpc>
              <a:spcAft>
                <a:spcPts val="0"/>
              </a:spcAft>
            </a:pPr>
            <a:r>
              <a:rPr lang="en-US" altLang="zh-CN" sz="2400" b="1" i="1" dirty="0">
                <a:latin typeface="Georgia" panose="02040502050405020303" pitchFamily="18" charset="0"/>
              </a:rPr>
              <a:t>3. He lives too far from the bus stop.   </a:t>
            </a:r>
            <a:r>
              <a:rPr lang="en-US" altLang="zh-CN" sz="2400" b="1" i="1" u="sng" dirty="0">
                <a:latin typeface="Georgia" panose="02040502050405020303" pitchFamily="18" charset="0"/>
              </a:rPr>
              <a:t>ar</a:t>
            </a:r>
            <a:r>
              <a:rPr lang="en-US" altLang="zh-CN" sz="2400" b="1" i="1" dirty="0">
                <a:latin typeface="Georgia" panose="02040502050405020303" pitchFamily="18" charset="0"/>
              </a:rPr>
              <a:t>m</a:t>
            </a:r>
            <a:r>
              <a:rPr lang="zh-CN" altLang="zh-CN" sz="2400" b="1" i="1" dirty="0">
                <a:latin typeface="Georgia" panose="02040502050405020303" pitchFamily="18" charset="0"/>
              </a:rPr>
              <a:t>：</a:t>
            </a:r>
            <a:r>
              <a:rPr lang="en-US" altLang="zh-CN" sz="2400" b="1" i="1" dirty="0">
                <a:latin typeface="Georgia" panose="02040502050405020303" pitchFamily="18" charset="0"/>
              </a:rPr>
              <a:t>____________</a:t>
            </a:r>
            <a:endParaRPr lang="zh-CN" altLang="zh-CN" sz="2400" b="1" i="1" dirty="0">
              <a:latin typeface="Georgia" panose="02040502050405020303" pitchFamily="18" charset="0"/>
            </a:endParaRPr>
          </a:p>
          <a:p>
            <a:pPr algn="just">
              <a:lnSpc>
                <a:spcPct val="140000"/>
              </a:lnSpc>
              <a:spcAft>
                <a:spcPts val="0"/>
              </a:spcAft>
            </a:pPr>
            <a:r>
              <a:rPr lang="en-US" altLang="zh-CN" sz="2400" b="1" i="1" dirty="0">
                <a:latin typeface="Georgia" panose="02040502050405020303" pitchFamily="18" charset="0"/>
              </a:rPr>
              <a:t>4. I have an umbrella on a rainy day.   s</a:t>
            </a:r>
            <a:r>
              <a:rPr lang="en-US" altLang="zh-CN" sz="2400" b="1" i="1" u="sng" dirty="0">
                <a:latin typeface="Georgia" panose="02040502050405020303" pitchFamily="18" charset="0"/>
              </a:rPr>
              <a:t>u</a:t>
            </a:r>
            <a:r>
              <a:rPr lang="en-US" altLang="zh-CN" sz="2400" b="1" i="1" dirty="0">
                <a:latin typeface="Georgia" panose="02040502050405020303" pitchFamily="18" charset="0"/>
              </a:rPr>
              <a:t>mmer</a:t>
            </a:r>
            <a:r>
              <a:rPr lang="zh-CN" altLang="zh-CN" sz="2400" b="1" i="1" dirty="0">
                <a:latin typeface="Georgia" panose="02040502050405020303" pitchFamily="18" charset="0"/>
              </a:rPr>
              <a:t>：</a:t>
            </a:r>
            <a:r>
              <a:rPr lang="en-US" altLang="zh-CN" sz="2400" b="1" i="1" dirty="0">
                <a:latin typeface="Georgia" panose="02040502050405020303" pitchFamily="18" charset="0"/>
              </a:rPr>
              <a:t>____________</a:t>
            </a:r>
            <a:endParaRPr lang="zh-CN" altLang="zh-CN" sz="2400" b="1" i="1" dirty="0">
              <a:latin typeface="Georgia" panose="02040502050405020303" pitchFamily="18" charset="0"/>
            </a:endParaRPr>
          </a:p>
          <a:p>
            <a:pPr algn="just">
              <a:lnSpc>
                <a:spcPct val="140000"/>
              </a:lnSpc>
              <a:spcAft>
                <a:spcPts val="0"/>
              </a:spcAft>
            </a:pPr>
            <a:r>
              <a:rPr lang="en-US" altLang="zh-CN" sz="2400" b="1" i="1" dirty="0">
                <a:latin typeface="Georgia" panose="02040502050405020303" pitchFamily="18" charset="0"/>
              </a:rPr>
              <a:t>5. I can teach you to swim.   s</a:t>
            </a:r>
            <a:r>
              <a:rPr lang="en-US" altLang="zh-CN" sz="2400" b="1" i="1" u="sng" dirty="0">
                <a:latin typeface="Georgia" panose="02040502050405020303" pitchFamily="18" charset="0"/>
              </a:rPr>
              <a:t>ea</a:t>
            </a:r>
            <a:r>
              <a:rPr lang="en-US" altLang="zh-CN" sz="2400" b="1" i="1" dirty="0">
                <a:latin typeface="Georgia" panose="02040502050405020303" pitchFamily="18" charset="0"/>
              </a:rPr>
              <a:t>son</a:t>
            </a:r>
            <a:r>
              <a:rPr lang="zh-CN" altLang="zh-CN" sz="2400" b="1" i="1" dirty="0">
                <a:latin typeface="Georgia" panose="02040502050405020303" pitchFamily="18" charset="0"/>
              </a:rPr>
              <a:t>：</a:t>
            </a:r>
            <a:r>
              <a:rPr lang="en-US" altLang="zh-CN" sz="2400" b="1" i="1" dirty="0">
                <a:latin typeface="Georgia" panose="02040502050405020303" pitchFamily="18" charset="0"/>
              </a:rPr>
              <a:t>____________</a:t>
            </a:r>
            <a:endParaRPr lang="zh-CN" altLang="zh-CN" sz="2400" b="1" i="1" dirty="0">
              <a:latin typeface="Georgia" panose="02040502050405020303" pitchFamily="18" charset="0"/>
            </a:endParaRPr>
          </a:p>
        </p:txBody>
      </p:sp>
      <p:sp>
        <p:nvSpPr>
          <p:cNvPr id="48" name="文本框 17">
            <a:extLst>
              <a:ext uri="{FF2B5EF4-FFF2-40B4-BE49-F238E27FC236}">
                <a16:creationId xmlns:a16="http://schemas.microsoft.com/office/drawing/2014/main" id="{50F58554-25FE-441E-931F-1D95CCB7A888}"/>
              </a:ext>
            </a:extLst>
          </p:cNvPr>
          <p:cNvSpPr txBox="1"/>
          <p:nvPr/>
        </p:nvSpPr>
        <p:spPr>
          <a:xfrm>
            <a:off x="8474584" y="2488563"/>
            <a:ext cx="1119217" cy="579069"/>
          </a:xfrm>
          <a:prstGeom prst="rect">
            <a:avLst/>
          </a:prstGeom>
          <a:noFill/>
          <a:ln w="9525">
            <a:noFill/>
          </a:ln>
        </p:spPr>
        <p:txBody>
          <a:bodyPr wrap="none">
            <a:spAutoFit/>
          </a:bodyPr>
          <a:lstStyle/>
          <a:p>
            <a:pPr>
              <a:lnSpc>
                <a:spcPct val="150000"/>
              </a:lnSpc>
            </a:pPr>
            <a:r>
              <a:rPr lang="en-US" altLang="zh-CN" sz="2400" b="1" i="1" dirty="0">
                <a:solidFill>
                  <a:srgbClr val="FF0000"/>
                </a:solidFill>
                <a:latin typeface="Georgia" panose="02040502050405020303" pitchFamily="18" charset="0"/>
              </a:rPr>
              <a:t>living</a:t>
            </a:r>
          </a:p>
        </p:txBody>
      </p:sp>
      <p:sp>
        <p:nvSpPr>
          <p:cNvPr id="49" name="文本框 17">
            <a:extLst>
              <a:ext uri="{FF2B5EF4-FFF2-40B4-BE49-F238E27FC236}">
                <a16:creationId xmlns:a16="http://schemas.microsoft.com/office/drawing/2014/main" id="{F89CAEF4-76A4-4B1C-AE2A-17A6D55FBB75}"/>
              </a:ext>
            </a:extLst>
          </p:cNvPr>
          <p:cNvSpPr txBox="1"/>
          <p:nvPr/>
        </p:nvSpPr>
        <p:spPr>
          <a:xfrm>
            <a:off x="8715420" y="2976325"/>
            <a:ext cx="1481496" cy="579069"/>
          </a:xfrm>
          <a:prstGeom prst="rect">
            <a:avLst/>
          </a:prstGeom>
          <a:noFill/>
          <a:ln w="9525">
            <a:noFill/>
          </a:ln>
        </p:spPr>
        <p:txBody>
          <a:bodyPr wrap="none">
            <a:spAutoFit/>
          </a:bodyPr>
          <a:lstStyle/>
          <a:p>
            <a:pPr>
              <a:lnSpc>
                <a:spcPct val="150000"/>
              </a:lnSpc>
            </a:pPr>
            <a:r>
              <a:rPr lang="en-US" altLang="zh-CN" sz="2400" b="1" i="1" dirty="0">
                <a:solidFill>
                  <a:srgbClr val="FF0000"/>
                </a:solidFill>
                <a:latin typeface="Georgia" panose="02040502050405020303" pitchFamily="18" charset="0"/>
              </a:rPr>
              <a:t>window</a:t>
            </a:r>
          </a:p>
        </p:txBody>
      </p:sp>
      <p:sp>
        <p:nvSpPr>
          <p:cNvPr id="50" name="文本框 17">
            <a:extLst>
              <a:ext uri="{FF2B5EF4-FFF2-40B4-BE49-F238E27FC236}">
                <a16:creationId xmlns:a16="http://schemas.microsoft.com/office/drawing/2014/main" id="{E9239C34-CEC1-4B27-B1B5-0CEFA764B7F4}"/>
              </a:ext>
            </a:extLst>
          </p:cNvPr>
          <p:cNvSpPr txBox="1"/>
          <p:nvPr/>
        </p:nvSpPr>
        <p:spPr>
          <a:xfrm>
            <a:off x="7488878" y="3508397"/>
            <a:ext cx="668773" cy="579069"/>
          </a:xfrm>
          <a:prstGeom prst="rect">
            <a:avLst/>
          </a:prstGeom>
          <a:noFill/>
          <a:ln w="9525">
            <a:noFill/>
          </a:ln>
        </p:spPr>
        <p:txBody>
          <a:bodyPr wrap="none">
            <a:spAutoFit/>
          </a:bodyPr>
          <a:lstStyle/>
          <a:p>
            <a:pPr>
              <a:lnSpc>
                <a:spcPct val="150000"/>
              </a:lnSpc>
            </a:pPr>
            <a:r>
              <a:rPr lang="en-US" altLang="zh-CN" sz="2400" b="1" i="1" dirty="0">
                <a:solidFill>
                  <a:srgbClr val="FF0000"/>
                </a:solidFill>
                <a:latin typeface="Georgia" panose="02040502050405020303" pitchFamily="18" charset="0"/>
              </a:rPr>
              <a:t>far</a:t>
            </a:r>
          </a:p>
        </p:txBody>
      </p:sp>
      <p:sp>
        <p:nvSpPr>
          <p:cNvPr id="51" name="文本框 17">
            <a:extLst>
              <a:ext uri="{FF2B5EF4-FFF2-40B4-BE49-F238E27FC236}">
                <a16:creationId xmlns:a16="http://schemas.microsoft.com/office/drawing/2014/main" id="{67F3483D-4A4A-4C04-9B83-87C6E0999E24}"/>
              </a:ext>
            </a:extLst>
          </p:cNvPr>
          <p:cNvSpPr txBox="1"/>
          <p:nvPr/>
        </p:nvSpPr>
        <p:spPr>
          <a:xfrm>
            <a:off x="8314352" y="4034765"/>
            <a:ext cx="1661032" cy="579069"/>
          </a:xfrm>
          <a:prstGeom prst="rect">
            <a:avLst/>
          </a:prstGeom>
          <a:noFill/>
          <a:ln w="9525">
            <a:noFill/>
          </a:ln>
        </p:spPr>
        <p:txBody>
          <a:bodyPr wrap="none">
            <a:spAutoFit/>
          </a:bodyPr>
          <a:lstStyle/>
          <a:p>
            <a:pPr>
              <a:lnSpc>
                <a:spcPct val="150000"/>
              </a:lnSpc>
            </a:pPr>
            <a:r>
              <a:rPr lang="en-US" altLang="zh-CN" sz="2400" b="1" i="1" dirty="0">
                <a:solidFill>
                  <a:srgbClr val="FF0000"/>
                </a:solidFill>
                <a:latin typeface="Georgia" panose="02040502050405020303" pitchFamily="18" charset="0"/>
              </a:rPr>
              <a:t>umbrella</a:t>
            </a:r>
          </a:p>
        </p:txBody>
      </p:sp>
      <p:sp>
        <p:nvSpPr>
          <p:cNvPr id="52" name="文本框 17">
            <a:extLst>
              <a:ext uri="{FF2B5EF4-FFF2-40B4-BE49-F238E27FC236}">
                <a16:creationId xmlns:a16="http://schemas.microsoft.com/office/drawing/2014/main" id="{74F4FB1D-BBFD-42CC-960A-D19F2660A99B}"/>
              </a:ext>
            </a:extLst>
          </p:cNvPr>
          <p:cNvSpPr txBox="1"/>
          <p:nvPr/>
        </p:nvSpPr>
        <p:spPr>
          <a:xfrm>
            <a:off x="6527695" y="4539439"/>
            <a:ext cx="1061509" cy="579069"/>
          </a:xfrm>
          <a:prstGeom prst="rect">
            <a:avLst/>
          </a:prstGeom>
          <a:noFill/>
          <a:ln w="9525">
            <a:noFill/>
          </a:ln>
        </p:spPr>
        <p:txBody>
          <a:bodyPr wrap="none">
            <a:spAutoFit/>
          </a:bodyPr>
          <a:lstStyle/>
          <a:p>
            <a:pPr>
              <a:lnSpc>
                <a:spcPct val="150000"/>
              </a:lnSpc>
            </a:pPr>
            <a:r>
              <a:rPr lang="en-US" altLang="zh-CN" sz="2400" b="1" i="1" dirty="0">
                <a:solidFill>
                  <a:srgbClr val="FF0000"/>
                </a:solidFill>
                <a:latin typeface="Georgia" panose="02040502050405020303" pitchFamily="18" charset="0"/>
              </a:rPr>
              <a:t>teach</a:t>
            </a:r>
          </a:p>
        </p:txBody>
      </p:sp>
      <p:pic>
        <p:nvPicPr>
          <p:cNvPr id="53" name="图片 52">
            <a:extLst>
              <a:ext uri="{FF2B5EF4-FFF2-40B4-BE49-F238E27FC236}">
                <a16:creationId xmlns:a16="http://schemas.microsoft.com/office/drawing/2014/main" id="{F28828B6-1012-4946-BBF7-990DFB8769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down)">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2"/>
          <p:cNvPicPr>
            <a:picLocks noChangeAspect="1"/>
          </p:cNvPicPr>
          <p:nvPr/>
        </p:nvPicPr>
        <p:blipFill>
          <a:blip r:embed="rId2"/>
          <a:stretch>
            <a:fillRect/>
          </a:stretch>
        </p:blipFill>
        <p:spPr>
          <a:xfrm>
            <a:off x="5033010" y="5506085"/>
            <a:ext cx="912495" cy="1809115"/>
          </a:xfrm>
          <a:prstGeom prst="rect">
            <a:avLst/>
          </a:prstGeom>
        </p:spPr>
      </p:pic>
      <p:pic>
        <p:nvPicPr>
          <p:cNvPr id="9" name="图片 8" descr="5"/>
          <p:cNvPicPr>
            <a:picLocks noChangeAspect="1"/>
          </p:cNvPicPr>
          <p:nvPr/>
        </p:nvPicPr>
        <p:blipFill>
          <a:blip r:embed="rId3"/>
          <a:stretch>
            <a:fillRect/>
          </a:stretch>
        </p:blipFill>
        <p:spPr>
          <a:xfrm rot="1320000">
            <a:off x="753110" y="5558790"/>
            <a:ext cx="1355725" cy="1715135"/>
          </a:xfrm>
          <a:prstGeom prst="rect">
            <a:avLst/>
          </a:prstGeom>
        </p:spPr>
      </p:pic>
      <p:pic>
        <p:nvPicPr>
          <p:cNvPr id="12" name="图片 11" descr="10"/>
          <p:cNvPicPr>
            <a:picLocks noChangeAspect="1"/>
          </p:cNvPicPr>
          <p:nvPr/>
        </p:nvPicPr>
        <p:blipFill>
          <a:blip r:embed="rId4"/>
          <a:stretch>
            <a:fillRect/>
          </a:stretch>
        </p:blipFill>
        <p:spPr>
          <a:xfrm>
            <a:off x="2001520" y="5879465"/>
            <a:ext cx="1225550" cy="1064895"/>
          </a:xfrm>
          <a:prstGeom prst="rect">
            <a:avLst/>
          </a:prstGeom>
        </p:spPr>
      </p:pic>
      <p:pic>
        <p:nvPicPr>
          <p:cNvPr id="13" name="图片 12" descr="11"/>
          <p:cNvPicPr>
            <a:picLocks noChangeAspect="1"/>
          </p:cNvPicPr>
          <p:nvPr/>
        </p:nvPicPr>
        <p:blipFill>
          <a:blip r:embed="rId5"/>
          <a:stretch>
            <a:fillRect/>
          </a:stretch>
        </p:blipFill>
        <p:spPr>
          <a:xfrm>
            <a:off x="4021455" y="5861050"/>
            <a:ext cx="922020" cy="1010920"/>
          </a:xfrm>
          <a:prstGeom prst="rect">
            <a:avLst/>
          </a:prstGeom>
        </p:spPr>
      </p:pic>
      <p:pic>
        <p:nvPicPr>
          <p:cNvPr id="15" name="图片 14" descr="13"/>
          <p:cNvPicPr>
            <a:picLocks noChangeAspect="1"/>
          </p:cNvPicPr>
          <p:nvPr/>
        </p:nvPicPr>
        <p:blipFill>
          <a:blip r:embed="rId6"/>
          <a:stretch>
            <a:fillRect/>
          </a:stretch>
        </p:blipFill>
        <p:spPr>
          <a:xfrm rot="4620000">
            <a:off x="6122035" y="5701030"/>
            <a:ext cx="1775460" cy="2004695"/>
          </a:xfrm>
          <a:prstGeom prst="rect">
            <a:avLst/>
          </a:prstGeom>
        </p:spPr>
      </p:pic>
      <p:pic>
        <p:nvPicPr>
          <p:cNvPr id="16" name="图片 15" descr="14"/>
          <p:cNvPicPr>
            <a:picLocks noChangeAspect="1"/>
          </p:cNvPicPr>
          <p:nvPr/>
        </p:nvPicPr>
        <p:blipFill>
          <a:blip r:embed="rId7"/>
          <a:stretch>
            <a:fillRect/>
          </a:stretch>
        </p:blipFill>
        <p:spPr>
          <a:xfrm>
            <a:off x="-281940" y="5407660"/>
            <a:ext cx="1053465" cy="1393825"/>
          </a:xfrm>
          <a:prstGeom prst="rect">
            <a:avLst/>
          </a:prstGeom>
        </p:spPr>
      </p:pic>
      <p:pic>
        <p:nvPicPr>
          <p:cNvPr id="17" name="图片 16" descr="6777777"/>
          <p:cNvPicPr>
            <a:picLocks noChangeAspect="1"/>
          </p:cNvPicPr>
          <p:nvPr/>
        </p:nvPicPr>
        <p:blipFill>
          <a:blip r:embed="rId8"/>
          <a:stretch>
            <a:fillRect/>
          </a:stretch>
        </p:blipFill>
        <p:spPr>
          <a:xfrm rot="19560000">
            <a:off x="3199130" y="6146165"/>
            <a:ext cx="927100" cy="594995"/>
          </a:xfrm>
          <a:prstGeom prst="rect">
            <a:avLst/>
          </a:prstGeom>
        </p:spPr>
      </p:pic>
      <p:pic>
        <p:nvPicPr>
          <p:cNvPr id="18" name="图片 17" descr="9"/>
          <p:cNvPicPr>
            <a:picLocks noChangeAspect="1"/>
          </p:cNvPicPr>
          <p:nvPr/>
        </p:nvPicPr>
        <p:blipFill>
          <a:blip r:embed="rId9"/>
          <a:stretch>
            <a:fillRect/>
          </a:stretch>
        </p:blipFill>
        <p:spPr>
          <a:xfrm rot="11040000">
            <a:off x="7457440" y="6103620"/>
            <a:ext cx="1144270" cy="972185"/>
          </a:xfrm>
          <a:prstGeom prst="rect">
            <a:avLst/>
          </a:prstGeom>
        </p:spPr>
      </p:pic>
      <p:pic>
        <p:nvPicPr>
          <p:cNvPr id="19" name="图片 18" descr="11"/>
          <p:cNvPicPr>
            <a:picLocks noChangeAspect="1"/>
          </p:cNvPicPr>
          <p:nvPr/>
        </p:nvPicPr>
        <p:blipFill>
          <a:blip r:embed="rId5"/>
          <a:stretch>
            <a:fillRect/>
          </a:stretch>
        </p:blipFill>
        <p:spPr>
          <a:xfrm rot="3960000">
            <a:off x="8348345" y="569087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299575" y="5661660"/>
            <a:ext cx="912495" cy="1809115"/>
          </a:xfrm>
          <a:prstGeom prst="rect">
            <a:avLst/>
          </a:prstGeom>
        </p:spPr>
      </p:pic>
      <p:pic>
        <p:nvPicPr>
          <p:cNvPr id="32" name="图片 31" descr="4"/>
          <p:cNvPicPr>
            <a:picLocks noChangeAspect="1"/>
          </p:cNvPicPr>
          <p:nvPr/>
        </p:nvPicPr>
        <p:blipFill>
          <a:blip r:embed="rId10"/>
          <a:stretch>
            <a:fillRect/>
          </a:stretch>
        </p:blipFill>
        <p:spPr>
          <a:xfrm rot="19320000">
            <a:off x="10139680" y="5713095"/>
            <a:ext cx="1720850" cy="1362075"/>
          </a:xfrm>
          <a:prstGeom prst="rect">
            <a:avLst/>
          </a:prstGeom>
        </p:spPr>
      </p:pic>
      <p:pic>
        <p:nvPicPr>
          <p:cNvPr id="30" name="图片 29" descr="6777777"/>
          <p:cNvPicPr>
            <a:picLocks noChangeAspect="1"/>
          </p:cNvPicPr>
          <p:nvPr/>
        </p:nvPicPr>
        <p:blipFill>
          <a:blip r:embed="rId8"/>
          <a:stretch>
            <a:fillRect/>
          </a:stretch>
        </p:blipFill>
        <p:spPr>
          <a:xfrm rot="21360000">
            <a:off x="6535420" y="6445250"/>
            <a:ext cx="647700" cy="415925"/>
          </a:xfrm>
          <a:prstGeom prst="rect">
            <a:avLst/>
          </a:prstGeom>
        </p:spPr>
      </p:pic>
      <p:pic>
        <p:nvPicPr>
          <p:cNvPr id="33" name="图片 32" descr="1"/>
          <p:cNvPicPr>
            <a:picLocks noChangeAspect="1"/>
          </p:cNvPicPr>
          <p:nvPr/>
        </p:nvPicPr>
        <p:blipFill>
          <a:blip r:embed="rId11"/>
          <a:stretch>
            <a:fillRect/>
          </a:stretch>
        </p:blipFill>
        <p:spPr>
          <a:xfrm rot="19380000">
            <a:off x="10240645" y="5893435"/>
            <a:ext cx="669290" cy="996315"/>
          </a:xfrm>
          <a:prstGeom prst="rect">
            <a:avLst/>
          </a:prstGeom>
        </p:spPr>
      </p:pic>
      <p:pic>
        <p:nvPicPr>
          <p:cNvPr id="34" name="图片 33" descr="9"/>
          <p:cNvPicPr>
            <a:picLocks noChangeAspect="1"/>
          </p:cNvPicPr>
          <p:nvPr/>
        </p:nvPicPr>
        <p:blipFill>
          <a:blip r:embed="rId9"/>
          <a:stretch>
            <a:fillRect/>
          </a:stretch>
        </p:blipFill>
        <p:spPr>
          <a:xfrm rot="6900000">
            <a:off x="11258550" y="5830570"/>
            <a:ext cx="1135380" cy="964565"/>
          </a:xfrm>
          <a:prstGeom prst="rect">
            <a:avLst/>
          </a:prstGeom>
        </p:spPr>
      </p:pic>
      <p:pic>
        <p:nvPicPr>
          <p:cNvPr id="6" name="图片 5" descr="2"/>
          <p:cNvPicPr>
            <a:picLocks noChangeAspect="1"/>
          </p:cNvPicPr>
          <p:nvPr/>
        </p:nvPicPr>
        <p:blipFill>
          <a:blip r:embed="rId12"/>
          <a:stretch>
            <a:fillRect/>
          </a:stretch>
        </p:blipFill>
        <p:spPr>
          <a:xfrm>
            <a:off x="5830570" y="5855970"/>
            <a:ext cx="1031240" cy="1473835"/>
          </a:xfrm>
          <a:prstGeom prst="rect">
            <a:avLst/>
          </a:prstGeom>
        </p:spPr>
      </p:pic>
      <p:sp>
        <p:nvSpPr>
          <p:cNvPr id="21" name="文本框 20">
            <a:extLst>
              <a:ext uri="{FF2B5EF4-FFF2-40B4-BE49-F238E27FC236}">
                <a16:creationId xmlns:a16="http://schemas.microsoft.com/office/drawing/2014/main" id="{7C8FAA1D-EDFB-49AA-BC4D-83DCD3776EA3}"/>
              </a:ext>
            </a:extLst>
          </p:cNvPr>
          <p:cNvSpPr txBox="1"/>
          <p:nvPr/>
        </p:nvSpPr>
        <p:spPr>
          <a:xfrm>
            <a:off x="640726" y="235799"/>
            <a:ext cx="10829736" cy="5066002"/>
          </a:xfrm>
          <a:prstGeom prst="rect">
            <a:avLst/>
          </a:prstGeom>
          <a:noFill/>
        </p:spPr>
        <p:txBody>
          <a:bodyPr wrap="square">
            <a:spAutoFit/>
          </a:bodyPr>
          <a:lstStyle/>
          <a:p>
            <a:pPr algn="just">
              <a:lnSpc>
                <a:spcPct val="130000"/>
              </a:lnSpc>
              <a:spcAft>
                <a:spcPts val="0"/>
              </a:spcAft>
            </a:pPr>
            <a:r>
              <a:rPr lang="zh-CN" altLang="en-US" sz="3200" kern="100" dirty="0">
                <a:latin typeface="Times New Roman" panose="02020603050405020304" pitchFamily="18" charset="0"/>
                <a:cs typeface="Times New Roman" panose="02020603050405020304" pitchFamily="18" charset="0"/>
              </a:rPr>
              <a:t>三</a:t>
            </a:r>
            <a:r>
              <a:rPr lang="zh-CN" altLang="zh-CN" sz="3200" kern="100" dirty="0">
                <a:latin typeface="Times New Roman" panose="02020603050405020304" pitchFamily="18" charset="0"/>
                <a:cs typeface="Times New Roman" panose="02020603050405020304" pitchFamily="18" charset="0"/>
              </a:rPr>
              <a:t>、</a:t>
            </a:r>
            <a:r>
              <a:rPr lang="zh-CN" altLang="en-US" sz="3200" kern="100" dirty="0">
                <a:latin typeface="Times New Roman" panose="02020603050405020304" pitchFamily="18" charset="0"/>
                <a:cs typeface="Times New Roman" panose="02020603050405020304" pitchFamily="18" charset="0"/>
              </a:rPr>
              <a:t>用所给单</a:t>
            </a:r>
            <a:r>
              <a:rPr lang="zh-CN" altLang="zh-CN" sz="3200" kern="100" dirty="0">
                <a:latin typeface="Times New Roman" panose="02020603050405020304" pitchFamily="18" charset="0"/>
                <a:cs typeface="Times New Roman" panose="02020603050405020304" pitchFamily="18" charset="0"/>
              </a:rPr>
              <a:t>词</a:t>
            </a:r>
            <a:r>
              <a:rPr lang="zh-CN" altLang="en-US" sz="3200" kern="100" dirty="0">
                <a:latin typeface="Times New Roman" panose="02020603050405020304" pitchFamily="18" charset="0"/>
                <a:cs typeface="Times New Roman" panose="02020603050405020304" pitchFamily="18" charset="0"/>
              </a:rPr>
              <a:t>适当形式</a:t>
            </a:r>
            <a:r>
              <a:rPr lang="zh-CN" altLang="zh-CN" sz="3200" kern="100" dirty="0">
                <a:latin typeface="Times New Roman" panose="02020603050405020304" pitchFamily="18" charset="0"/>
                <a:cs typeface="Times New Roman" panose="02020603050405020304" pitchFamily="18" charset="0"/>
              </a:rPr>
              <a:t>填空，补全句子。</a:t>
            </a:r>
            <a:r>
              <a:rPr lang="en-US" altLang="zh-CN" sz="3200" kern="100" dirty="0">
                <a:latin typeface="Times New Roman" panose="02020603050405020304" pitchFamily="18" charset="0"/>
                <a:cs typeface="Times New Roman" panose="02020603050405020304" pitchFamily="18" charset="0"/>
              </a:rPr>
              <a:t>           </a:t>
            </a:r>
          </a:p>
          <a:p>
            <a:pPr algn="just">
              <a:lnSpc>
                <a:spcPct val="130000"/>
              </a:lnSpc>
              <a:spcAft>
                <a:spcPts val="0"/>
              </a:spcAft>
            </a:pPr>
            <a:r>
              <a:rPr lang="en-US" altLang="zh-CN" sz="3200" b="1" i="1" dirty="0">
                <a:latin typeface="Georgia" panose="02040502050405020303" pitchFamily="18" charset="0"/>
              </a:rPr>
              <a:t>               give    invite   eat   buy   open</a:t>
            </a:r>
            <a:endParaRPr lang="zh-CN" altLang="zh-CN" sz="3200" b="1" i="1" dirty="0">
              <a:latin typeface="Georgia" panose="02040502050405020303" pitchFamily="18" charset="0"/>
            </a:endParaRPr>
          </a:p>
          <a:p>
            <a:pPr algn="just">
              <a:lnSpc>
                <a:spcPct val="130000"/>
              </a:lnSpc>
              <a:spcAft>
                <a:spcPts val="0"/>
              </a:spcAft>
            </a:pPr>
            <a:r>
              <a:rPr lang="en-US" altLang="zh-CN" sz="3200" b="1" i="1" dirty="0">
                <a:latin typeface="Georgia" panose="02040502050405020303" pitchFamily="18" charset="0"/>
              </a:rPr>
              <a:t>1. Here is a box. Let's ________ it. </a:t>
            </a:r>
            <a:endParaRPr lang="zh-CN" altLang="zh-CN" sz="3200" b="1" i="1" dirty="0">
              <a:latin typeface="Georgia" panose="02040502050405020303" pitchFamily="18" charset="0"/>
            </a:endParaRPr>
          </a:p>
          <a:p>
            <a:pPr algn="just">
              <a:lnSpc>
                <a:spcPct val="130000"/>
              </a:lnSpc>
              <a:spcAft>
                <a:spcPts val="0"/>
              </a:spcAft>
            </a:pPr>
            <a:r>
              <a:rPr lang="en-US" altLang="zh-CN" sz="3200" b="1" i="1" dirty="0">
                <a:latin typeface="Georgia" panose="02040502050405020303" pitchFamily="18" charset="0"/>
              </a:rPr>
              <a:t>2. Please ________me a pen. I want to write a card. </a:t>
            </a:r>
            <a:endParaRPr lang="zh-CN" altLang="zh-CN" sz="3200" b="1" i="1" dirty="0">
              <a:latin typeface="Georgia" panose="02040502050405020303" pitchFamily="18" charset="0"/>
            </a:endParaRPr>
          </a:p>
          <a:p>
            <a:pPr algn="just">
              <a:lnSpc>
                <a:spcPct val="130000"/>
              </a:lnSpc>
              <a:spcAft>
                <a:spcPts val="0"/>
              </a:spcAft>
            </a:pPr>
            <a:r>
              <a:rPr lang="en-US" altLang="zh-CN" sz="3200" b="1" i="1" dirty="0">
                <a:latin typeface="Georgia" panose="02040502050405020303" pitchFamily="18" charset="0"/>
              </a:rPr>
              <a:t>3. My mother ________me some gifts yesterday. </a:t>
            </a:r>
            <a:endParaRPr lang="zh-CN" altLang="zh-CN" sz="3200" b="1" i="1" dirty="0">
              <a:latin typeface="Georgia" panose="02040502050405020303" pitchFamily="18" charset="0"/>
            </a:endParaRPr>
          </a:p>
          <a:p>
            <a:pPr algn="just">
              <a:lnSpc>
                <a:spcPct val="130000"/>
              </a:lnSpc>
              <a:spcAft>
                <a:spcPts val="0"/>
              </a:spcAft>
            </a:pPr>
            <a:r>
              <a:rPr lang="en-US" altLang="zh-CN" sz="3200" b="1" i="1" dirty="0">
                <a:latin typeface="Georgia" panose="02040502050405020303" pitchFamily="18" charset="0"/>
              </a:rPr>
              <a:t>4. I want to ________my grandma to my home. </a:t>
            </a:r>
            <a:endParaRPr lang="zh-CN" altLang="zh-CN" sz="3200" b="1" i="1" dirty="0">
              <a:latin typeface="Georgia" panose="02040502050405020303" pitchFamily="18" charset="0"/>
            </a:endParaRPr>
          </a:p>
          <a:p>
            <a:r>
              <a:rPr lang="en-US" altLang="zh-CN" sz="3200" b="1" i="1" dirty="0">
                <a:latin typeface="Georgia" panose="02040502050405020303" pitchFamily="18" charset="0"/>
              </a:rPr>
              <a:t>5. Danny ________rice for lunch yesterday. </a:t>
            </a:r>
            <a:r>
              <a:rPr lang="zh-CN" altLang="zh-CN" sz="3200" b="1" i="1" dirty="0">
                <a:latin typeface="Georgia" panose="02040502050405020303" pitchFamily="18" charset="0"/>
              </a:rPr>
              <a:t>　</a:t>
            </a:r>
            <a:endParaRPr lang="zh-CN" altLang="en-US" sz="3200" b="1" i="1" dirty="0">
              <a:latin typeface="Georgia" panose="02040502050405020303" pitchFamily="18" charset="0"/>
            </a:endParaRPr>
          </a:p>
        </p:txBody>
      </p:sp>
      <p:sp>
        <p:nvSpPr>
          <p:cNvPr id="22" name="文本框 17">
            <a:extLst>
              <a:ext uri="{FF2B5EF4-FFF2-40B4-BE49-F238E27FC236}">
                <a16:creationId xmlns:a16="http://schemas.microsoft.com/office/drawing/2014/main" id="{48B137D0-2B02-4A98-A1D2-ED74328120CC}"/>
              </a:ext>
            </a:extLst>
          </p:cNvPr>
          <p:cNvSpPr txBox="1"/>
          <p:nvPr/>
        </p:nvSpPr>
        <p:spPr>
          <a:xfrm>
            <a:off x="5679267" y="1334029"/>
            <a:ext cx="1231427" cy="741357"/>
          </a:xfrm>
          <a:prstGeom prst="rect">
            <a:avLst/>
          </a:prstGeom>
          <a:noFill/>
          <a:ln w="9525">
            <a:noFill/>
          </a:ln>
        </p:spPr>
        <p:txBody>
          <a:bodyPr wrap="none">
            <a:spAutoFit/>
          </a:bodyPr>
          <a:lstStyle/>
          <a:p>
            <a:pPr>
              <a:lnSpc>
                <a:spcPct val="150000"/>
              </a:lnSpc>
            </a:pPr>
            <a:r>
              <a:rPr lang="en-US" altLang="zh-CN" sz="3200" b="1" i="1" dirty="0">
                <a:solidFill>
                  <a:srgbClr val="FF0000"/>
                </a:solidFill>
                <a:latin typeface="Georgia" panose="02040502050405020303" pitchFamily="18" charset="0"/>
              </a:rPr>
              <a:t>open</a:t>
            </a:r>
          </a:p>
        </p:txBody>
      </p:sp>
      <p:sp>
        <p:nvSpPr>
          <p:cNvPr id="23" name="文本框 17">
            <a:extLst>
              <a:ext uri="{FF2B5EF4-FFF2-40B4-BE49-F238E27FC236}">
                <a16:creationId xmlns:a16="http://schemas.microsoft.com/office/drawing/2014/main" id="{55B8F974-5F35-450C-A0AD-1C674F0FB638}"/>
              </a:ext>
            </a:extLst>
          </p:cNvPr>
          <p:cNvSpPr txBox="1"/>
          <p:nvPr/>
        </p:nvSpPr>
        <p:spPr>
          <a:xfrm>
            <a:off x="3360785" y="2016138"/>
            <a:ext cx="1082348" cy="741357"/>
          </a:xfrm>
          <a:prstGeom prst="rect">
            <a:avLst/>
          </a:prstGeom>
          <a:noFill/>
          <a:ln w="9525">
            <a:noFill/>
          </a:ln>
        </p:spPr>
        <p:txBody>
          <a:bodyPr wrap="none">
            <a:spAutoFit/>
          </a:bodyPr>
          <a:lstStyle/>
          <a:p>
            <a:pPr>
              <a:lnSpc>
                <a:spcPct val="150000"/>
              </a:lnSpc>
            </a:pPr>
            <a:r>
              <a:rPr lang="en-US" altLang="zh-CN" sz="3200" b="1" i="1" dirty="0">
                <a:solidFill>
                  <a:srgbClr val="FF0000"/>
                </a:solidFill>
                <a:latin typeface="Georgia" panose="02040502050405020303" pitchFamily="18" charset="0"/>
              </a:rPr>
              <a:t>give</a:t>
            </a:r>
          </a:p>
        </p:txBody>
      </p:sp>
      <p:sp>
        <p:nvSpPr>
          <p:cNvPr id="24" name="文本框 17">
            <a:extLst>
              <a:ext uri="{FF2B5EF4-FFF2-40B4-BE49-F238E27FC236}">
                <a16:creationId xmlns:a16="http://schemas.microsoft.com/office/drawing/2014/main" id="{EC6944FB-A769-4E4A-9F83-087CBAEC485D}"/>
              </a:ext>
            </a:extLst>
          </p:cNvPr>
          <p:cNvSpPr txBox="1"/>
          <p:nvPr/>
        </p:nvSpPr>
        <p:spPr>
          <a:xfrm>
            <a:off x="3961450" y="3289455"/>
            <a:ext cx="1707519" cy="741357"/>
          </a:xfrm>
          <a:prstGeom prst="rect">
            <a:avLst/>
          </a:prstGeom>
          <a:noFill/>
          <a:ln w="9525">
            <a:noFill/>
          </a:ln>
        </p:spPr>
        <p:txBody>
          <a:bodyPr wrap="none">
            <a:spAutoFit/>
          </a:bodyPr>
          <a:lstStyle/>
          <a:p>
            <a:pPr>
              <a:lnSpc>
                <a:spcPct val="150000"/>
              </a:lnSpc>
            </a:pPr>
            <a:r>
              <a:rPr lang="en-US" altLang="zh-CN" sz="3200" b="1" i="1" dirty="0">
                <a:solidFill>
                  <a:srgbClr val="FF0000"/>
                </a:solidFill>
                <a:latin typeface="Georgia" panose="02040502050405020303" pitchFamily="18" charset="0"/>
              </a:rPr>
              <a:t>bought</a:t>
            </a:r>
          </a:p>
        </p:txBody>
      </p:sp>
      <p:sp>
        <p:nvSpPr>
          <p:cNvPr id="25" name="文本框 17">
            <a:extLst>
              <a:ext uri="{FF2B5EF4-FFF2-40B4-BE49-F238E27FC236}">
                <a16:creationId xmlns:a16="http://schemas.microsoft.com/office/drawing/2014/main" id="{A2763DD0-86AC-4F6F-8BF3-DF8D8C96184D}"/>
              </a:ext>
            </a:extLst>
          </p:cNvPr>
          <p:cNvSpPr txBox="1"/>
          <p:nvPr/>
        </p:nvSpPr>
        <p:spPr>
          <a:xfrm>
            <a:off x="3662680" y="3909178"/>
            <a:ext cx="1422184" cy="741357"/>
          </a:xfrm>
          <a:prstGeom prst="rect">
            <a:avLst/>
          </a:prstGeom>
          <a:noFill/>
          <a:ln w="9525">
            <a:noFill/>
          </a:ln>
        </p:spPr>
        <p:txBody>
          <a:bodyPr wrap="none">
            <a:spAutoFit/>
          </a:bodyPr>
          <a:lstStyle/>
          <a:p>
            <a:pPr>
              <a:lnSpc>
                <a:spcPct val="150000"/>
              </a:lnSpc>
            </a:pPr>
            <a:r>
              <a:rPr lang="en-US" altLang="zh-CN" sz="3200" b="1" i="1" dirty="0">
                <a:solidFill>
                  <a:srgbClr val="FF0000"/>
                </a:solidFill>
                <a:latin typeface="Georgia" panose="02040502050405020303" pitchFamily="18" charset="0"/>
              </a:rPr>
              <a:t>invite</a:t>
            </a:r>
          </a:p>
        </p:txBody>
      </p:sp>
      <p:sp>
        <p:nvSpPr>
          <p:cNvPr id="26" name="文本框 17">
            <a:extLst>
              <a:ext uri="{FF2B5EF4-FFF2-40B4-BE49-F238E27FC236}">
                <a16:creationId xmlns:a16="http://schemas.microsoft.com/office/drawing/2014/main" id="{6F5B1B36-2B21-4614-9C51-A0A9D511C632}"/>
              </a:ext>
            </a:extLst>
          </p:cNvPr>
          <p:cNvSpPr txBox="1"/>
          <p:nvPr/>
        </p:nvSpPr>
        <p:spPr>
          <a:xfrm>
            <a:off x="3372551" y="4528901"/>
            <a:ext cx="1707519" cy="741357"/>
          </a:xfrm>
          <a:prstGeom prst="rect">
            <a:avLst/>
          </a:prstGeom>
          <a:noFill/>
          <a:ln w="9525">
            <a:noFill/>
          </a:ln>
        </p:spPr>
        <p:txBody>
          <a:bodyPr wrap="square">
            <a:spAutoFit/>
          </a:bodyPr>
          <a:lstStyle/>
          <a:p>
            <a:pPr>
              <a:lnSpc>
                <a:spcPct val="150000"/>
              </a:lnSpc>
            </a:pPr>
            <a:r>
              <a:rPr lang="en-US" altLang="zh-CN" sz="3200" b="1" i="1" dirty="0">
                <a:solidFill>
                  <a:srgbClr val="FF0000"/>
                </a:solidFill>
                <a:latin typeface="Georgia" panose="02040502050405020303" pitchFamily="18" charset="0"/>
              </a:rPr>
              <a:t>ate</a:t>
            </a:r>
          </a:p>
        </p:txBody>
      </p:sp>
      <p:sp>
        <p:nvSpPr>
          <p:cNvPr id="27" name="文本框 17">
            <a:extLst>
              <a:ext uri="{FF2B5EF4-FFF2-40B4-BE49-F238E27FC236}">
                <a16:creationId xmlns:a16="http://schemas.microsoft.com/office/drawing/2014/main" id="{C15AC4E8-A482-4496-B09F-C2D5B4323FAE}"/>
              </a:ext>
            </a:extLst>
          </p:cNvPr>
          <p:cNvSpPr txBox="1"/>
          <p:nvPr/>
        </p:nvSpPr>
        <p:spPr>
          <a:xfrm>
            <a:off x="5535190" y="1869785"/>
            <a:ext cx="5598007" cy="656077"/>
          </a:xfrm>
          <a:prstGeom prst="rect">
            <a:avLst/>
          </a:prstGeom>
          <a:noFill/>
          <a:ln w="9525">
            <a:noFill/>
          </a:ln>
        </p:spPr>
        <p:txBody>
          <a:bodyPr wrap="none">
            <a:spAutoFit/>
          </a:bodyPr>
          <a:lstStyle/>
          <a:p>
            <a:pPr>
              <a:lnSpc>
                <a:spcPct val="150000"/>
              </a:lnSpc>
            </a:pPr>
            <a:r>
              <a:rPr lang="zh-CN" altLang="en-US" sz="2800" b="1" dirty="0">
                <a:solidFill>
                  <a:srgbClr val="0070C0"/>
                </a:solidFill>
                <a:latin typeface="Georgia" panose="02040502050405020303" pitchFamily="18" charset="0"/>
              </a:rPr>
              <a:t>前面是</a:t>
            </a:r>
            <a:r>
              <a:rPr lang="en-US" altLang="zh-CN" sz="2800" b="1" i="1" dirty="0">
                <a:solidFill>
                  <a:srgbClr val="0070C0"/>
                </a:solidFill>
                <a:latin typeface="Georgia" panose="02040502050405020303" pitchFamily="18" charset="0"/>
              </a:rPr>
              <a:t>box  </a:t>
            </a:r>
            <a:r>
              <a:rPr lang="zh-CN" altLang="en-US" sz="2800" b="1" dirty="0">
                <a:solidFill>
                  <a:srgbClr val="0070C0"/>
                </a:solidFill>
                <a:latin typeface="Georgia" panose="02040502050405020303" pitchFamily="18" charset="0"/>
              </a:rPr>
              <a:t>打开盒子  </a:t>
            </a:r>
            <a:r>
              <a:rPr lang="en-US" altLang="zh-CN" sz="2800" b="1" i="1" dirty="0">
                <a:solidFill>
                  <a:srgbClr val="0070C0"/>
                </a:solidFill>
                <a:latin typeface="Georgia" panose="02040502050405020303" pitchFamily="18" charset="0"/>
              </a:rPr>
              <a:t>Let’s</a:t>
            </a:r>
            <a:r>
              <a:rPr lang="en-US" altLang="zh-CN" sz="2800" b="1" dirty="0">
                <a:solidFill>
                  <a:srgbClr val="0070C0"/>
                </a:solidFill>
                <a:latin typeface="Georgia" panose="02040502050405020303" pitchFamily="18" charset="0"/>
              </a:rPr>
              <a:t>+</a:t>
            </a:r>
            <a:r>
              <a:rPr lang="zh-CN" altLang="en-US" sz="2800" b="1" dirty="0">
                <a:solidFill>
                  <a:srgbClr val="0070C0"/>
                </a:solidFill>
                <a:latin typeface="Georgia" panose="02040502050405020303" pitchFamily="18" charset="0"/>
              </a:rPr>
              <a:t>动原</a:t>
            </a:r>
            <a:endParaRPr lang="en-US" altLang="zh-CN" sz="2800" b="1" dirty="0">
              <a:solidFill>
                <a:srgbClr val="0070C0"/>
              </a:solidFill>
              <a:latin typeface="Georgia" panose="02040502050405020303" pitchFamily="18" charset="0"/>
            </a:endParaRPr>
          </a:p>
        </p:txBody>
      </p:sp>
      <p:sp>
        <p:nvSpPr>
          <p:cNvPr id="28" name="文本框 17">
            <a:extLst>
              <a:ext uri="{FF2B5EF4-FFF2-40B4-BE49-F238E27FC236}">
                <a16:creationId xmlns:a16="http://schemas.microsoft.com/office/drawing/2014/main" id="{74A2F773-3A49-4E2A-BBAF-BC585A45D498}"/>
              </a:ext>
            </a:extLst>
          </p:cNvPr>
          <p:cNvSpPr txBox="1"/>
          <p:nvPr/>
        </p:nvSpPr>
        <p:spPr>
          <a:xfrm>
            <a:off x="3485081" y="2564412"/>
            <a:ext cx="6306535" cy="656077"/>
          </a:xfrm>
          <a:prstGeom prst="rect">
            <a:avLst/>
          </a:prstGeom>
          <a:noFill/>
          <a:ln w="9525">
            <a:noFill/>
          </a:ln>
        </p:spPr>
        <p:txBody>
          <a:bodyPr wrap="none">
            <a:spAutoFit/>
          </a:bodyPr>
          <a:lstStyle/>
          <a:p>
            <a:pPr>
              <a:lnSpc>
                <a:spcPct val="150000"/>
              </a:lnSpc>
            </a:pPr>
            <a:r>
              <a:rPr lang="zh-CN" altLang="en-US" sz="2800" b="1" dirty="0">
                <a:solidFill>
                  <a:srgbClr val="0070C0"/>
                </a:solidFill>
                <a:latin typeface="Georgia" panose="02040502050405020303" pitchFamily="18" charset="0"/>
              </a:rPr>
              <a:t>想写卡片 请给我一支笔  </a:t>
            </a:r>
            <a:r>
              <a:rPr lang="en-US" altLang="zh-CN" sz="2800" b="1" dirty="0">
                <a:solidFill>
                  <a:srgbClr val="0070C0"/>
                </a:solidFill>
                <a:latin typeface="Georgia" panose="02040502050405020303" pitchFamily="18" charset="0"/>
              </a:rPr>
              <a:t>give sb. </a:t>
            </a:r>
            <a:r>
              <a:rPr lang="en-US" altLang="zh-CN" sz="2800" b="1" dirty="0" err="1">
                <a:solidFill>
                  <a:srgbClr val="0070C0"/>
                </a:solidFill>
                <a:latin typeface="Georgia" panose="02040502050405020303" pitchFamily="18" charset="0"/>
              </a:rPr>
              <a:t>sth</a:t>
            </a:r>
            <a:r>
              <a:rPr lang="en-US" altLang="zh-CN" sz="2800" b="1" dirty="0">
                <a:solidFill>
                  <a:srgbClr val="0070C0"/>
                </a:solidFill>
                <a:latin typeface="Georgia" panose="02040502050405020303" pitchFamily="18" charset="0"/>
              </a:rPr>
              <a:t>. </a:t>
            </a:r>
          </a:p>
        </p:txBody>
      </p:sp>
      <p:sp>
        <p:nvSpPr>
          <p:cNvPr id="29" name="文本框 17">
            <a:extLst>
              <a:ext uri="{FF2B5EF4-FFF2-40B4-BE49-F238E27FC236}">
                <a16:creationId xmlns:a16="http://schemas.microsoft.com/office/drawing/2014/main" id="{AB026D00-B291-4E90-AF7D-116FE7874319}"/>
              </a:ext>
            </a:extLst>
          </p:cNvPr>
          <p:cNvSpPr txBox="1"/>
          <p:nvPr/>
        </p:nvSpPr>
        <p:spPr>
          <a:xfrm>
            <a:off x="6269456" y="3739634"/>
            <a:ext cx="5925020" cy="656077"/>
          </a:xfrm>
          <a:prstGeom prst="rect">
            <a:avLst/>
          </a:prstGeom>
          <a:noFill/>
          <a:ln w="9525">
            <a:noFill/>
          </a:ln>
        </p:spPr>
        <p:txBody>
          <a:bodyPr wrap="none">
            <a:spAutoFit/>
          </a:bodyPr>
          <a:lstStyle/>
          <a:p>
            <a:pPr>
              <a:lnSpc>
                <a:spcPct val="150000"/>
              </a:lnSpc>
            </a:pPr>
            <a:r>
              <a:rPr lang="en-US" altLang="zh-CN" sz="2800" b="1" dirty="0">
                <a:solidFill>
                  <a:srgbClr val="0070C0"/>
                </a:solidFill>
                <a:latin typeface="Georgia" panose="02040502050405020303" pitchFamily="18" charset="0"/>
              </a:rPr>
              <a:t>yesterday </a:t>
            </a:r>
            <a:r>
              <a:rPr lang="zh-CN" altLang="en-US" sz="2800" b="1" dirty="0">
                <a:solidFill>
                  <a:srgbClr val="0070C0"/>
                </a:solidFill>
                <a:latin typeface="Georgia" panose="02040502050405020303" pitchFamily="18" charset="0"/>
              </a:rPr>
              <a:t>用</a:t>
            </a:r>
            <a:r>
              <a:rPr lang="en-US" altLang="zh-CN" sz="2800" b="1" dirty="0">
                <a:solidFill>
                  <a:srgbClr val="0070C0"/>
                </a:solidFill>
                <a:latin typeface="Georgia" panose="02040502050405020303" pitchFamily="18" charset="0"/>
              </a:rPr>
              <a:t>buy</a:t>
            </a:r>
            <a:r>
              <a:rPr lang="zh-CN" altLang="en-US" sz="2800" b="1" dirty="0">
                <a:solidFill>
                  <a:srgbClr val="0070C0"/>
                </a:solidFill>
                <a:latin typeface="Georgia" panose="02040502050405020303" pitchFamily="18" charset="0"/>
              </a:rPr>
              <a:t>的过去式 </a:t>
            </a:r>
            <a:r>
              <a:rPr lang="en-US" altLang="zh-CN" sz="2800" b="1" dirty="0">
                <a:solidFill>
                  <a:srgbClr val="0070C0"/>
                </a:solidFill>
                <a:latin typeface="Georgia" panose="02040502050405020303" pitchFamily="18" charset="0"/>
              </a:rPr>
              <a:t>bought</a:t>
            </a:r>
          </a:p>
        </p:txBody>
      </p:sp>
      <p:sp>
        <p:nvSpPr>
          <p:cNvPr id="31" name="文本框 17">
            <a:extLst>
              <a:ext uri="{FF2B5EF4-FFF2-40B4-BE49-F238E27FC236}">
                <a16:creationId xmlns:a16="http://schemas.microsoft.com/office/drawing/2014/main" id="{9153522E-6450-4987-B9F5-179B6F3FF074}"/>
              </a:ext>
            </a:extLst>
          </p:cNvPr>
          <p:cNvSpPr txBox="1"/>
          <p:nvPr/>
        </p:nvSpPr>
        <p:spPr>
          <a:xfrm>
            <a:off x="6214163" y="4326254"/>
            <a:ext cx="5152373" cy="656077"/>
          </a:xfrm>
          <a:prstGeom prst="rect">
            <a:avLst/>
          </a:prstGeom>
          <a:noFill/>
          <a:ln w="9525">
            <a:noFill/>
          </a:ln>
        </p:spPr>
        <p:txBody>
          <a:bodyPr wrap="none">
            <a:spAutoFit/>
          </a:bodyPr>
          <a:lstStyle/>
          <a:p>
            <a:pPr>
              <a:lnSpc>
                <a:spcPct val="150000"/>
              </a:lnSpc>
            </a:pPr>
            <a:r>
              <a:rPr lang="zh-CN" altLang="en-US" sz="2800" b="1" dirty="0">
                <a:solidFill>
                  <a:srgbClr val="0070C0"/>
                </a:solidFill>
                <a:latin typeface="Georgia" panose="02040502050405020303" pitchFamily="18" charset="0"/>
              </a:rPr>
              <a:t>根据句意  邀请</a:t>
            </a:r>
            <a:r>
              <a:rPr lang="en-US" altLang="zh-CN" sz="2800" b="1" dirty="0">
                <a:solidFill>
                  <a:srgbClr val="0070C0"/>
                </a:solidFill>
                <a:latin typeface="Georgia" panose="02040502050405020303" pitchFamily="18" charset="0"/>
              </a:rPr>
              <a:t>…  invite…to…</a:t>
            </a:r>
          </a:p>
        </p:txBody>
      </p:sp>
      <p:sp>
        <p:nvSpPr>
          <p:cNvPr id="35" name="文本框 17">
            <a:extLst>
              <a:ext uri="{FF2B5EF4-FFF2-40B4-BE49-F238E27FC236}">
                <a16:creationId xmlns:a16="http://schemas.microsoft.com/office/drawing/2014/main" id="{D6CA5069-B0F6-4F9E-B81C-9E10F7D1DB68}"/>
              </a:ext>
            </a:extLst>
          </p:cNvPr>
          <p:cNvSpPr txBox="1"/>
          <p:nvPr/>
        </p:nvSpPr>
        <p:spPr>
          <a:xfrm>
            <a:off x="3728214" y="5038249"/>
            <a:ext cx="5254965" cy="656077"/>
          </a:xfrm>
          <a:prstGeom prst="rect">
            <a:avLst/>
          </a:prstGeom>
          <a:noFill/>
          <a:ln w="9525">
            <a:noFill/>
          </a:ln>
        </p:spPr>
        <p:txBody>
          <a:bodyPr wrap="none">
            <a:spAutoFit/>
          </a:bodyPr>
          <a:lstStyle/>
          <a:p>
            <a:pPr>
              <a:lnSpc>
                <a:spcPct val="150000"/>
              </a:lnSpc>
            </a:pPr>
            <a:r>
              <a:rPr lang="en-US" altLang="zh-CN" sz="2800" b="1" dirty="0">
                <a:solidFill>
                  <a:srgbClr val="0070C0"/>
                </a:solidFill>
                <a:latin typeface="Georgia" panose="02040502050405020303" pitchFamily="18" charset="0"/>
              </a:rPr>
              <a:t>yesterday   eat</a:t>
            </a:r>
            <a:r>
              <a:rPr lang="zh-CN" altLang="en-US" sz="2800" b="1" dirty="0">
                <a:solidFill>
                  <a:srgbClr val="0070C0"/>
                </a:solidFill>
                <a:latin typeface="Georgia" panose="02040502050405020303" pitchFamily="18" charset="0"/>
              </a:rPr>
              <a:t>变成过去式 </a:t>
            </a:r>
            <a:r>
              <a:rPr lang="en-US" altLang="zh-CN" sz="2800" b="1" dirty="0">
                <a:solidFill>
                  <a:srgbClr val="0070C0"/>
                </a:solidFill>
                <a:latin typeface="Georgia" panose="02040502050405020303" pitchFamily="18" charset="0"/>
              </a:rPr>
              <a:t>ate</a:t>
            </a:r>
          </a:p>
        </p:txBody>
      </p:sp>
      <p:sp>
        <p:nvSpPr>
          <p:cNvPr id="2" name="矩形 1">
            <a:extLst>
              <a:ext uri="{FF2B5EF4-FFF2-40B4-BE49-F238E27FC236}">
                <a16:creationId xmlns:a16="http://schemas.microsoft.com/office/drawing/2014/main" id="{E615F154-C4D0-4533-A294-CC3F6595CD94}"/>
              </a:ext>
            </a:extLst>
          </p:cNvPr>
          <p:cNvSpPr/>
          <p:nvPr/>
        </p:nvSpPr>
        <p:spPr>
          <a:xfrm>
            <a:off x="2001520" y="927399"/>
            <a:ext cx="6542405" cy="62982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a:extLst>
              <a:ext uri="{FF2B5EF4-FFF2-40B4-BE49-F238E27FC236}">
                <a16:creationId xmlns:a16="http://schemas.microsoft.com/office/drawing/2014/main" id="{E6968829-DE96-4B6D-82F3-99CB0DF7C8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extLst>
      <p:ext uri="{BB962C8B-B14F-4D97-AF65-F5344CB8AC3E}">
        <p14:creationId xmlns:p14="http://schemas.microsoft.com/office/powerpoint/2010/main" val="12540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2"/>
          <p:cNvPicPr>
            <a:picLocks noChangeAspect="1"/>
          </p:cNvPicPr>
          <p:nvPr/>
        </p:nvPicPr>
        <p:blipFill>
          <a:blip r:embed="rId2"/>
          <a:stretch>
            <a:fillRect/>
          </a:stretch>
        </p:blipFill>
        <p:spPr>
          <a:xfrm>
            <a:off x="5186680" y="5547995"/>
            <a:ext cx="912495" cy="1809115"/>
          </a:xfrm>
          <a:prstGeom prst="rect">
            <a:avLst/>
          </a:prstGeom>
        </p:spPr>
      </p:pic>
      <p:pic>
        <p:nvPicPr>
          <p:cNvPr id="6" name="图片 5" descr="2"/>
          <p:cNvPicPr>
            <a:picLocks noChangeAspect="1"/>
          </p:cNvPicPr>
          <p:nvPr/>
        </p:nvPicPr>
        <p:blipFill>
          <a:blip r:embed="rId3"/>
          <a:stretch>
            <a:fillRect/>
          </a:stretch>
        </p:blipFill>
        <p:spPr>
          <a:xfrm>
            <a:off x="5830570" y="5855970"/>
            <a:ext cx="1031240" cy="1473835"/>
          </a:xfrm>
          <a:prstGeom prst="rect">
            <a:avLst/>
          </a:prstGeom>
        </p:spPr>
      </p:pic>
      <p:pic>
        <p:nvPicPr>
          <p:cNvPr id="9" name="图片 8" descr="5"/>
          <p:cNvPicPr>
            <a:picLocks noChangeAspect="1"/>
          </p:cNvPicPr>
          <p:nvPr/>
        </p:nvPicPr>
        <p:blipFill>
          <a:blip r:embed="rId4"/>
          <a:stretch>
            <a:fillRect/>
          </a:stretch>
        </p:blipFill>
        <p:spPr>
          <a:xfrm rot="1320000">
            <a:off x="906780" y="5600700"/>
            <a:ext cx="1355725" cy="1715135"/>
          </a:xfrm>
          <a:prstGeom prst="rect">
            <a:avLst/>
          </a:prstGeom>
        </p:spPr>
      </p:pic>
      <p:pic>
        <p:nvPicPr>
          <p:cNvPr id="12" name="图片 11" descr="10"/>
          <p:cNvPicPr>
            <a:picLocks noChangeAspect="1"/>
          </p:cNvPicPr>
          <p:nvPr/>
        </p:nvPicPr>
        <p:blipFill>
          <a:blip r:embed="rId5"/>
          <a:stretch>
            <a:fillRect/>
          </a:stretch>
        </p:blipFill>
        <p:spPr>
          <a:xfrm>
            <a:off x="2155190" y="5921375"/>
            <a:ext cx="1225550" cy="1064895"/>
          </a:xfrm>
          <a:prstGeom prst="rect">
            <a:avLst/>
          </a:prstGeom>
        </p:spPr>
      </p:pic>
      <p:pic>
        <p:nvPicPr>
          <p:cNvPr id="13" name="图片 12" descr="11"/>
          <p:cNvPicPr>
            <a:picLocks noChangeAspect="1"/>
          </p:cNvPicPr>
          <p:nvPr/>
        </p:nvPicPr>
        <p:blipFill>
          <a:blip r:embed="rId6"/>
          <a:stretch>
            <a:fillRect/>
          </a:stretch>
        </p:blipFill>
        <p:spPr>
          <a:xfrm>
            <a:off x="4175125" y="5902960"/>
            <a:ext cx="922020" cy="1010920"/>
          </a:xfrm>
          <a:prstGeom prst="rect">
            <a:avLst/>
          </a:prstGeom>
        </p:spPr>
      </p:pic>
      <p:pic>
        <p:nvPicPr>
          <p:cNvPr id="15" name="图片 14" descr="13"/>
          <p:cNvPicPr>
            <a:picLocks noChangeAspect="1"/>
          </p:cNvPicPr>
          <p:nvPr/>
        </p:nvPicPr>
        <p:blipFill>
          <a:blip r:embed="rId7"/>
          <a:stretch>
            <a:fillRect/>
          </a:stretch>
        </p:blipFill>
        <p:spPr>
          <a:xfrm rot="4620000">
            <a:off x="6275705" y="5742940"/>
            <a:ext cx="1775460" cy="2004695"/>
          </a:xfrm>
          <a:prstGeom prst="rect">
            <a:avLst/>
          </a:prstGeom>
        </p:spPr>
      </p:pic>
      <p:pic>
        <p:nvPicPr>
          <p:cNvPr id="16" name="图片 15" descr="14"/>
          <p:cNvPicPr>
            <a:picLocks noChangeAspect="1"/>
          </p:cNvPicPr>
          <p:nvPr/>
        </p:nvPicPr>
        <p:blipFill>
          <a:blip r:embed="rId8"/>
          <a:stretch>
            <a:fillRect/>
          </a:stretch>
        </p:blipFill>
        <p:spPr>
          <a:xfrm>
            <a:off x="-128270" y="5449570"/>
            <a:ext cx="1053465" cy="1393825"/>
          </a:xfrm>
          <a:prstGeom prst="rect">
            <a:avLst/>
          </a:prstGeom>
        </p:spPr>
      </p:pic>
      <p:pic>
        <p:nvPicPr>
          <p:cNvPr id="17" name="图片 16" descr="6777777"/>
          <p:cNvPicPr>
            <a:picLocks noChangeAspect="1"/>
          </p:cNvPicPr>
          <p:nvPr/>
        </p:nvPicPr>
        <p:blipFill>
          <a:blip r:embed="rId9"/>
          <a:stretch>
            <a:fillRect/>
          </a:stretch>
        </p:blipFill>
        <p:spPr>
          <a:xfrm rot="19560000">
            <a:off x="3352800" y="6188075"/>
            <a:ext cx="927100" cy="594995"/>
          </a:xfrm>
          <a:prstGeom prst="rect">
            <a:avLst/>
          </a:prstGeom>
        </p:spPr>
      </p:pic>
      <p:pic>
        <p:nvPicPr>
          <p:cNvPr id="18" name="图片 17" descr="9"/>
          <p:cNvPicPr>
            <a:picLocks noChangeAspect="1"/>
          </p:cNvPicPr>
          <p:nvPr/>
        </p:nvPicPr>
        <p:blipFill>
          <a:blip r:embed="rId10"/>
          <a:stretch>
            <a:fillRect/>
          </a:stretch>
        </p:blipFill>
        <p:spPr>
          <a:xfrm rot="11040000">
            <a:off x="7611110" y="6145530"/>
            <a:ext cx="1144270" cy="972185"/>
          </a:xfrm>
          <a:prstGeom prst="rect">
            <a:avLst/>
          </a:prstGeom>
        </p:spPr>
      </p:pic>
      <p:pic>
        <p:nvPicPr>
          <p:cNvPr id="19" name="图片 18" descr="11"/>
          <p:cNvPicPr>
            <a:picLocks noChangeAspect="1"/>
          </p:cNvPicPr>
          <p:nvPr/>
        </p:nvPicPr>
        <p:blipFill>
          <a:blip r:embed="rId6"/>
          <a:stretch>
            <a:fillRect/>
          </a:stretch>
        </p:blipFill>
        <p:spPr>
          <a:xfrm rot="3960000">
            <a:off x="8502015" y="573278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453245" y="5703570"/>
            <a:ext cx="912495" cy="1809115"/>
          </a:xfrm>
          <a:prstGeom prst="rect">
            <a:avLst/>
          </a:prstGeom>
        </p:spPr>
      </p:pic>
      <p:pic>
        <p:nvPicPr>
          <p:cNvPr id="32" name="图片 31" descr="4"/>
          <p:cNvPicPr>
            <a:picLocks noChangeAspect="1"/>
          </p:cNvPicPr>
          <p:nvPr/>
        </p:nvPicPr>
        <p:blipFill>
          <a:blip r:embed="rId11"/>
          <a:stretch>
            <a:fillRect/>
          </a:stretch>
        </p:blipFill>
        <p:spPr>
          <a:xfrm rot="19320000">
            <a:off x="10293350" y="5755005"/>
            <a:ext cx="1720850" cy="1362075"/>
          </a:xfrm>
          <a:prstGeom prst="rect">
            <a:avLst/>
          </a:prstGeom>
        </p:spPr>
      </p:pic>
      <p:pic>
        <p:nvPicPr>
          <p:cNvPr id="30" name="图片 29" descr="6777777"/>
          <p:cNvPicPr>
            <a:picLocks noChangeAspect="1"/>
          </p:cNvPicPr>
          <p:nvPr/>
        </p:nvPicPr>
        <p:blipFill>
          <a:blip r:embed="rId9"/>
          <a:stretch>
            <a:fillRect/>
          </a:stretch>
        </p:blipFill>
        <p:spPr>
          <a:xfrm rot="21360000">
            <a:off x="6689090" y="6487160"/>
            <a:ext cx="647700" cy="415925"/>
          </a:xfrm>
          <a:prstGeom prst="rect">
            <a:avLst/>
          </a:prstGeom>
        </p:spPr>
      </p:pic>
      <p:pic>
        <p:nvPicPr>
          <p:cNvPr id="33" name="图片 32" descr="1"/>
          <p:cNvPicPr>
            <a:picLocks noChangeAspect="1"/>
          </p:cNvPicPr>
          <p:nvPr/>
        </p:nvPicPr>
        <p:blipFill>
          <a:blip r:embed="rId12"/>
          <a:stretch>
            <a:fillRect/>
          </a:stretch>
        </p:blipFill>
        <p:spPr>
          <a:xfrm rot="19380000">
            <a:off x="10394315" y="5935345"/>
            <a:ext cx="669290" cy="996315"/>
          </a:xfrm>
          <a:prstGeom prst="rect">
            <a:avLst/>
          </a:prstGeom>
        </p:spPr>
      </p:pic>
      <p:pic>
        <p:nvPicPr>
          <p:cNvPr id="34" name="图片 33" descr="9"/>
          <p:cNvPicPr>
            <a:picLocks noChangeAspect="1"/>
          </p:cNvPicPr>
          <p:nvPr/>
        </p:nvPicPr>
        <p:blipFill>
          <a:blip r:embed="rId10"/>
          <a:stretch>
            <a:fillRect/>
          </a:stretch>
        </p:blipFill>
        <p:spPr>
          <a:xfrm rot="6900000">
            <a:off x="11412220" y="5872480"/>
            <a:ext cx="1135380" cy="964565"/>
          </a:xfrm>
          <a:prstGeom prst="rect">
            <a:avLst/>
          </a:prstGeom>
        </p:spPr>
      </p:pic>
      <p:pic>
        <p:nvPicPr>
          <p:cNvPr id="35" name="图片 34" descr="1"/>
          <p:cNvPicPr>
            <a:picLocks noChangeAspect="1"/>
          </p:cNvPicPr>
          <p:nvPr/>
        </p:nvPicPr>
        <p:blipFill>
          <a:blip r:embed="rId12"/>
          <a:stretch>
            <a:fillRect/>
          </a:stretch>
        </p:blipFill>
        <p:spPr>
          <a:xfrm rot="16980000">
            <a:off x="6269355" y="-182880"/>
            <a:ext cx="751840" cy="1120140"/>
          </a:xfrm>
          <a:prstGeom prst="rect">
            <a:avLst/>
          </a:prstGeom>
        </p:spPr>
      </p:pic>
      <p:pic>
        <p:nvPicPr>
          <p:cNvPr id="36" name="图片 35" descr="4"/>
          <p:cNvPicPr>
            <a:picLocks noChangeAspect="1"/>
          </p:cNvPicPr>
          <p:nvPr/>
        </p:nvPicPr>
        <p:blipFill>
          <a:blip r:embed="rId11"/>
          <a:stretch>
            <a:fillRect/>
          </a:stretch>
        </p:blipFill>
        <p:spPr>
          <a:xfrm rot="5400000">
            <a:off x="3669665" y="-502285"/>
            <a:ext cx="1743075" cy="1379855"/>
          </a:xfrm>
          <a:prstGeom prst="rect">
            <a:avLst/>
          </a:prstGeom>
        </p:spPr>
      </p:pic>
      <p:pic>
        <p:nvPicPr>
          <p:cNvPr id="37" name="图片 36" descr="9"/>
          <p:cNvPicPr>
            <a:picLocks noChangeAspect="1"/>
          </p:cNvPicPr>
          <p:nvPr/>
        </p:nvPicPr>
        <p:blipFill>
          <a:blip r:embed="rId10"/>
          <a:stretch>
            <a:fillRect/>
          </a:stretch>
        </p:blipFill>
        <p:spPr>
          <a:xfrm rot="16440000">
            <a:off x="-283210" y="-263525"/>
            <a:ext cx="1470660" cy="1249680"/>
          </a:xfrm>
          <a:prstGeom prst="rect">
            <a:avLst/>
          </a:prstGeom>
        </p:spPr>
      </p:pic>
      <p:pic>
        <p:nvPicPr>
          <p:cNvPr id="38" name="图片 37" descr="12"/>
          <p:cNvPicPr>
            <a:picLocks noChangeAspect="1"/>
          </p:cNvPicPr>
          <p:nvPr/>
        </p:nvPicPr>
        <p:blipFill>
          <a:blip r:embed="rId2"/>
          <a:stretch>
            <a:fillRect/>
          </a:stretch>
        </p:blipFill>
        <p:spPr>
          <a:xfrm rot="16920000" flipV="1">
            <a:off x="1109345" y="-659765"/>
            <a:ext cx="1050925" cy="2084070"/>
          </a:xfrm>
          <a:prstGeom prst="rect">
            <a:avLst/>
          </a:prstGeom>
        </p:spPr>
      </p:pic>
      <p:pic>
        <p:nvPicPr>
          <p:cNvPr id="39" name="图片 38" descr="11"/>
          <p:cNvPicPr>
            <a:picLocks noChangeAspect="1"/>
          </p:cNvPicPr>
          <p:nvPr/>
        </p:nvPicPr>
        <p:blipFill>
          <a:blip r:embed="rId6"/>
          <a:stretch>
            <a:fillRect/>
          </a:stretch>
        </p:blipFill>
        <p:spPr>
          <a:xfrm rot="18900000" flipV="1">
            <a:off x="2921635" y="-41910"/>
            <a:ext cx="1036955" cy="1137285"/>
          </a:xfrm>
          <a:prstGeom prst="rect">
            <a:avLst/>
          </a:prstGeom>
        </p:spPr>
      </p:pic>
      <p:pic>
        <p:nvPicPr>
          <p:cNvPr id="40" name="图片 39" descr="5"/>
          <p:cNvPicPr>
            <a:picLocks noChangeAspect="1"/>
          </p:cNvPicPr>
          <p:nvPr/>
        </p:nvPicPr>
        <p:blipFill>
          <a:blip r:embed="rId4"/>
          <a:stretch>
            <a:fillRect/>
          </a:stretch>
        </p:blipFill>
        <p:spPr>
          <a:xfrm rot="19020000" flipV="1">
            <a:off x="7470140" y="-613410"/>
            <a:ext cx="1372870" cy="1737360"/>
          </a:xfrm>
          <a:prstGeom prst="rect">
            <a:avLst/>
          </a:prstGeom>
        </p:spPr>
      </p:pic>
      <p:pic>
        <p:nvPicPr>
          <p:cNvPr id="41" name="图片 40" descr="14"/>
          <p:cNvPicPr>
            <a:picLocks noChangeAspect="1"/>
          </p:cNvPicPr>
          <p:nvPr/>
        </p:nvPicPr>
        <p:blipFill>
          <a:blip r:embed="rId8"/>
          <a:stretch>
            <a:fillRect/>
          </a:stretch>
        </p:blipFill>
        <p:spPr>
          <a:xfrm flipH="1" flipV="1">
            <a:off x="9156065" y="-333375"/>
            <a:ext cx="1067435" cy="1412240"/>
          </a:xfrm>
          <a:prstGeom prst="rect">
            <a:avLst/>
          </a:prstGeom>
        </p:spPr>
      </p:pic>
      <p:pic>
        <p:nvPicPr>
          <p:cNvPr id="42" name="图片 41" descr="6777777"/>
          <p:cNvPicPr>
            <a:picLocks noChangeAspect="1"/>
          </p:cNvPicPr>
          <p:nvPr/>
        </p:nvPicPr>
        <p:blipFill>
          <a:blip r:embed="rId9"/>
          <a:stretch>
            <a:fillRect/>
          </a:stretch>
        </p:blipFill>
        <p:spPr>
          <a:xfrm rot="480000" flipV="1">
            <a:off x="9984740" y="60960"/>
            <a:ext cx="732155" cy="469900"/>
          </a:xfrm>
          <a:prstGeom prst="rect">
            <a:avLst/>
          </a:prstGeom>
        </p:spPr>
      </p:pic>
      <p:pic>
        <p:nvPicPr>
          <p:cNvPr id="43" name="图片 42" descr="9"/>
          <p:cNvPicPr>
            <a:picLocks noChangeAspect="1"/>
          </p:cNvPicPr>
          <p:nvPr/>
        </p:nvPicPr>
        <p:blipFill>
          <a:blip r:embed="rId10"/>
          <a:stretch>
            <a:fillRect/>
          </a:stretch>
        </p:blipFill>
        <p:spPr>
          <a:xfrm rot="20040000">
            <a:off x="10580370" y="-391795"/>
            <a:ext cx="1426210" cy="1211580"/>
          </a:xfrm>
          <a:prstGeom prst="rect">
            <a:avLst/>
          </a:prstGeom>
        </p:spPr>
      </p:pic>
      <p:pic>
        <p:nvPicPr>
          <p:cNvPr id="44" name="图片 43" descr="13"/>
          <p:cNvPicPr>
            <a:picLocks noChangeAspect="1"/>
          </p:cNvPicPr>
          <p:nvPr/>
        </p:nvPicPr>
        <p:blipFill>
          <a:blip r:embed="rId7"/>
          <a:stretch>
            <a:fillRect/>
          </a:stretch>
        </p:blipFill>
        <p:spPr>
          <a:xfrm rot="16980000" flipV="1">
            <a:off x="1959610" y="-128905"/>
            <a:ext cx="1049020" cy="1184910"/>
          </a:xfrm>
          <a:prstGeom prst="rect">
            <a:avLst/>
          </a:prstGeom>
        </p:spPr>
      </p:pic>
      <p:pic>
        <p:nvPicPr>
          <p:cNvPr id="45" name="图片 44" descr="12"/>
          <p:cNvPicPr>
            <a:picLocks noChangeAspect="1"/>
          </p:cNvPicPr>
          <p:nvPr/>
        </p:nvPicPr>
        <p:blipFill>
          <a:blip r:embed="rId2"/>
          <a:stretch>
            <a:fillRect/>
          </a:stretch>
        </p:blipFill>
        <p:spPr>
          <a:xfrm flipV="1">
            <a:off x="5439410" y="-278130"/>
            <a:ext cx="685165" cy="1358265"/>
          </a:xfrm>
          <a:prstGeom prst="rect">
            <a:avLst/>
          </a:prstGeom>
        </p:spPr>
      </p:pic>
      <p:pic>
        <p:nvPicPr>
          <p:cNvPr id="46" name="图片 45" descr="6777777"/>
          <p:cNvPicPr>
            <a:picLocks noChangeAspect="1"/>
          </p:cNvPicPr>
          <p:nvPr/>
        </p:nvPicPr>
        <p:blipFill>
          <a:blip r:embed="rId9"/>
          <a:stretch>
            <a:fillRect/>
          </a:stretch>
        </p:blipFill>
        <p:spPr>
          <a:xfrm rot="4680000">
            <a:off x="4789805" y="59055"/>
            <a:ext cx="638175" cy="409575"/>
          </a:xfrm>
          <a:prstGeom prst="rect">
            <a:avLst/>
          </a:prstGeom>
        </p:spPr>
      </p:pic>
      <p:pic>
        <p:nvPicPr>
          <p:cNvPr id="47" name="图片 46" descr="10"/>
          <p:cNvPicPr>
            <a:picLocks noChangeAspect="1"/>
          </p:cNvPicPr>
          <p:nvPr/>
        </p:nvPicPr>
        <p:blipFill>
          <a:blip r:embed="rId5"/>
          <a:stretch>
            <a:fillRect/>
          </a:stretch>
        </p:blipFill>
        <p:spPr>
          <a:xfrm>
            <a:off x="11389360" y="277495"/>
            <a:ext cx="982345" cy="853440"/>
          </a:xfrm>
          <a:prstGeom prst="rect">
            <a:avLst/>
          </a:prstGeom>
        </p:spPr>
      </p:pic>
      <p:sp>
        <p:nvSpPr>
          <p:cNvPr id="2" name="矩形 1">
            <a:extLst>
              <a:ext uri="{FF2B5EF4-FFF2-40B4-BE49-F238E27FC236}">
                <a16:creationId xmlns:a16="http://schemas.microsoft.com/office/drawing/2014/main" id="{3B39756E-99F0-4E17-B51B-B5357AFD38B2}"/>
              </a:ext>
            </a:extLst>
          </p:cNvPr>
          <p:cNvSpPr/>
          <p:nvPr/>
        </p:nvSpPr>
        <p:spPr>
          <a:xfrm>
            <a:off x="845661" y="1361368"/>
            <a:ext cx="10557828" cy="3970318"/>
          </a:xfrm>
          <a:prstGeom prst="rect">
            <a:avLst/>
          </a:prstGeom>
        </p:spPr>
        <p:txBody>
          <a:bodyPr wrap="square">
            <a:spAutoFit/>
          </a:bodyPr>
          <a:lstStyle/>
          <a:p>
            <a:pPr algn="just">
              <a:lnSpc>
                <a:spcPct val="140000"/>
              </a:lnSpc>
              <a:spcAft>
                <a:spcPts val="0"/>
              </a:spcAft>
            </a:pPr>
            <a:r>
              <a:rPr lang="zh-CN" altLang="en-US" sz="2800" kern="100" dirty="0">
                <a:latin typeface="Times New Roman" panose="02020603050405020304" pitchFamily="18" charset="0"/>
                <a:cs typeface="Times New Roman" panose="02020603050405020304" pitchFamily="18" charset="0"/>
              </a:rPr>
              <a:t>四</a:t>
            </a:r>
            <a:r>
              <a:rPr lang="zh-CN" altLang="zh-CN" sz="2800" kern="100" dirty="0">
                <a:latin typeface="Times New Roman" panose="02020603050405020304" pitchFamily="18" charset="0"/>
                <a:cs typeface="Times New Roman" panose="02020603050405020304" pitchFamily="18" charset="0"/>
              </a:rPr>
              <a:t>、写出句子中画线单词或短语的对应词</a:t>
            </a:r>
            <a:r>
              <a:rPr lang="en-US" altLang="zh-CN" sz="2800" kern="100" dirty="0">
                <a:latin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组</a:t>
            </a:r>
            <a:r>
              <a:rPr lang="en-US" altLang="zh-CN" sz="2800" kern="100" dirty="0">
                <a:latin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每小题</a:t>
            </a:r>
            <a:r>
              <a:rPr lang="en-US" altLang="zh-CN" sz="2800" kern="100" dirty="0">
                <a:latin typeface="Times New Roman" panose="02020603050405020304" pitchFamily="18" charset="0"/>
                <a:cs typeface="Times New Roman" panose="02020603050405020304" pitchFamily="18" charset="0"/>
              </a:rPr>
              <a:t>1</a:t>
            </a:r>
            <a:r>
              <a:rPr lang="zh-CN" altLang="zh-CN" sz="2800" kern="100" dirty="0">
                <a:latin typeface="Times New Roman" panose="02020603050405020304" pitchFamily="18" charset="0"/>
                <a:cs typeface="Times New Roman" panose="02020603050405020304" pitchFamily="18" charset="0"/>
              </a:rPr>
              <a:t>分，共</a:t>
            </a:r>
            <a:r>
              <a:rPr lang="en-US" altLang="zh-CN" sz="2800" kern="100" dirty="0">
                <a:latin typeface="Times New Roman" panose="02020603050405020304" pitchFamily="18" charset="0"/>
                <a:cs typeface="Times New Roman" panose="02020603050405020304" pitchFamily="18" charset="0"/>
              </a:rPr>
              <a:t>5</a:t>
            </a:r>
            <a:r>
              <a:rPr lang="zh-CN" altLang="zh-CN" sz="2800" kern="100" dirty="0">
                <a:latin typeface="Times New Roman" panose="02020603050405020304" pitchFamily="18" charset="0"/>
                <a:cs typeface="Times New Roman" panose="02020603050405020304" pitchFamily="18" charset="0"/>
              </a:rPr>
              <a:t>分</a:t>
            </a:r>
            <a:r>
              <a:rPr lang="en-US" altLang="zh-CN" sz="2800" kern="100" dirty="0">
                <a:latin typeface="Times New Roman" panose="02020603050405020304" pitchFamily="18" charset="0"/>
                <a:cs typeface="Times New Roman" panose="02020603050405020304" pitchFamily="18" charset="0"/>
              </a:rPr>
              <a:t>)</a:t>
            </a:r>
            <a:endParaRPr lang="zh-CN" altLang="zh-CN" sz="2800" kern="100" dirty="0">
              <a:latin typeface="Times New Roman" panose="02020603050405020304" pitchFamily="18" charset="0"/>
              <a:cs typeface="Times New Roman" panose="02020603050405020304" pitchFamily="18" charset="0"/>
            </a:endParaRPr>
          </a:p>
          <a:p>
            <a:pPr algn="just">
              <a:lnSpc>
                <a:spcPct val="140000"/>
              </a:lnSpc>
              <a:spcAft>
                <a:spcPts val="0"/>
              </a:spcAft>
            </a:pPr>
            <a:r>
              <a:rPr lang="en-US" altLang="zh-CN" sz="2800" b="1" i="1" dirty="0">
                <a:latin typeface="Georgia" panose="02040502050405020303" pitchFamily="18" charset="0"/>
              </a:rPr>
              <a:t>1. Winter is cold, and summer is ________. </a:t>
            </a:r>
            <a:endParaRPr lang="zh-CN" altLang="zh-CN" sz="2800" b="1" i="1" dirty="0">
              <a:latin typeface="Georgia" panose="02040502050405020303" pitchFamily="18" charset="0"/>
            </a:endParaRPr>
          </a:p>
          <a:p>
            <a:pPr algn="just">
              <a:lnSpc>
                <a:spcPct val="140000"/>
              </a:lnSpc>
              <a:spcAft>
                <a:spcPts val="0"/>
              </a:spcAft>
            </a:pPr>
            <a:r>
              <a:rPr lang="en-US" altLang="zh-CN" sz="2800" b="1" i="1" dirty="0">
                <a:latin typeface="Georgia" panose="02040502050405020303" pitchFamily="18" charset="0"/>
              </a:rPr>
              <a:t>2. Spring is warm, and autumn is ________. </a:t>
            </a:r>
            <a:endParaRPr lang="zh-CN" altLang="zh-CN" sz="2800" b="1" i="1" dirty="0">
              <a:latin typeface="Georgia" panose="02040502050405020303" pitchFamily="18" charset="0"/>
            </a:endParaRPr>
          </a:p>
          <a:p>
            <a:pPr algn="just">
              <a:lnSpc>
                <a:spcPct val="140000"/>
              </a:lnSpc>
              <a:spcAft>
                <a:spcPts val="0"/>
              </a:spcAft>
            </a:pPr>
            <a:r>
              <a:rPr lang="en-US" altLang="zh-CN" sz="2800" b="1" i="1" dirty="0">
                <a:latin typeface="Georgia" panose="02040502050405020303" pitchFamily="18" charset="0"/>
              </a:rPr>
              <a:t>3. He wants to learn to skate. Can you ________him?</a:t>
            </a:r>
            <a:endParaRPr lang="zh-CN" altLang="zh-CN" sz="2800" b="1" i="1" dirty="0">
              <a:latin typeface="Georgia" panose="02040502050405020303" pitchFamily="18" charset="0"/>
            </a:endParaRPr>
          </a:p>
          <a:p>
            <a:pPr algn="just">
              <a:lnSpc>
                <a:spcPct val="140000"/>
              </a:lnSpc>
              <a:spcAft>
                <a:spcPts val="0"/>
              </a:spcAft>
            </a:pPr>
            <a:r>
              <a:rPr lang="en-US" altLang="zh-CN" sz="2800" b="1" i="1" dirty="0">
                <a:latin typeface="Georgia" panose="02040502050405020303" pitchFamily="18" charset="0"/>
              </a:rPr>
              <a:t>4. I ________ my T</a:t>
            </a:r>
            <a:r>
              <a:rPr lang="zh-CN" altLang="zh-CN" sz="2800" b="1" i="1" dirty="0">
                <a:latin typeface="Georgia" panose="02040502050405020303" pitchFamily="18" charset="0"/>
              </a:rPr>
              <a:t>­</a:t>
            </a:r>
            <a:r>
              <a:rPr lang="en-US" altLang="zh-CN" sz="2800" b="1" i="1" dirty="0">
                <a:latin typeface="Georgia" panose="02040502050405020303" pitchFamily="18" charset="0"/>
              </a:rPr>
              <a:t>-shirt and put on my winter clothes. </a:t>
            </a:r>
            <a:endParaRPr lang="zh-CN" altLang="zh-CN" sz="2800" b="1" i="1" dirty="0">
              <a:latin typeface="Georgia" panose="02040502050405020303" pitchFamily="18" charset="0"/>
            </a:endParaRPr>
          </a:p>
          <a:p>
            <a:r>
              <a:rPr lang="en-US" altLang="zh-CN" sz="2800" b="1" i="1" dirty="0">
                <a:latin typeface="Georgia" panose="02040502050405020303" pitchFamily="18" charset="0"/>
              </a:rPr>
              <a:t>5. We make a big snowball for his body and a ________snowball for his head.</a:t>
            </a:r>
            <a:endParaRPr lang="zh-CN" altLang="en-US" sz="2800" b="1" i="1" dirty="0">
              <a:latin typeface="Georgia" panose="02040502050405020303" pitchFamily="18" charset="0"/>
            </a:endParaRPr>
          </a:p>
        </p:txBody>
      </p:sp>
      <p:sp>
        <p:nvSpPr>
          <p:cNvPr id="31" name="文本框 17">
            <a:extLst>
              <a:ext uri="{FF2B5EF4-FFF2-40B4-BE49-F238E27FC236}">
                <a16:creationId xmlns:a16="http://schemas.microsoft.com/office/drawing/2014/main" id="{69C36982-36B1-4C90-93A1-F3F10AB3FFD9}"/>
              </a:ext>
            </a:extLst>
          </p:cNvPr>
          <p:cNvSpPr txBox="1"/>
          <p:nvPr/>
        </p:nvSpPr>
        <p:spPr>
          <a:xfrm>
            <a:off x="7163435" y="1919521"/>
            <a:ext cx="803425"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hot</a:t>
            </a:r>
          </a:p>
        </p:txBody>
      </p:sp>
      <p:sp>
        <p:nvSpPr>
          <p:cNvPr id="48" name="文本框 17">
            <a:extLst>
              <a:ext uri="{FF2B5EF4-FFF2-40B4-BE49-F238E27FC236}">
                <a16:creationId xmlns:a16="http://schemas.microsoft.com/office/drawing/2014/main" id="{DA59EA51-D221-481F-AFE5-32EE1D58C20A}"/>
              </a:ext>
            </a:extLst>
          </p:cNvPr>
          <p:cNvSpPr txBox="1"/>
          <p:nvPr/>
        </p:nvSpPr>
        <p:spPr>
          <a:xfrm>
            <a:off x="7493293" y="2518969"/>
            <a:ext cx="958917"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cool</a:t>
            </a:r>
          </a:p>
        </p:txBody>
      </p:sp>
      <p:sp>
        <p:nvSpPr>
          <p:cNvPr id="49" name="文本框 17">
            <a:extLst>
              <a:ext uri="{FF2B5EF4-FFF2-40B4-BE49-F238E27FC236}">
                <a16:creationId xmlns:a16="http://schemas.microsoft.com/office/drawing/2014/main" id="{69866453-7D2A-4BA8-8176-E8E7BE0995B5}"/>
              </a:ext>
            </a:extLst>
          </p:cNvPr>
          <p:cNvSpPr txBox="1"/>
          <p:nvPr/>
        </p:nvSpPr>
        <p:spPr>
          <a:xfrm>
            <a:off x="8452210" y="3098877"/>
            <a:ext cx="1205779"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teach</a:t>
            </a:r>
          </a:p>
        </p:txBody>
      </p:sp>
      <p:sp>
        <p:nvSpPr>
          <p:cNvPr id="50" name="文本框 17">
            <a:extLst>
              <a:ext uri="{FF2B5EF4-FFF2-40B4-BE49-F238E27FC236}">
                <a16:creationId xmlns:a16="http://schemas.microsoft.com/office/drawing/2014/main" id="{508BE288-1953-49FC-9B46-C04FFA64F719}"/>
              </a:ext>
            </a:extLst>
          </p:cNvPr>
          <p:cNvSpPr txBox="1"/>
          <p:nvPr/>
        </p:nvSpPr>
        <p:spPr>
          <a:xfrm>
            <a:off x="1817851" y="3759122"/>
            <a:ext cx="1707102" cy="660245"/>
          </a:xfrm>
          <a:prstGeom prst="rect">
            <a:avLst/>
          </a:prstGeom>
          <a:noFill/>
          <a:ln w="9525">
            <a:noFill/>
          </a:ln>
        </p:spPr>
        <p:txBody>
          <a:bodyPr wrap="square">
            <a:spAutoFit/>
          </a:bodyPr>
          <a:lstStyle/>
          <a:p>
            <a:pPr>
              <a:lnSpc>
                <a:spcPct val="150000"/>
              </a:lnSpc>
            </a:pPr>
            <a:r>
              <a:rPr lang="en-US" altLang="zh-CN" sz="2800" b="1" i="1" dirty="0">
                <a:solidFill>
                  <a:srgbClr val="FF0000"/>
                </a:solidFill>
                <a:latin typeface="Georgia" panose="02040502050405020303" pitchFamily="18" charset="0"/>
              </a:rPr>
              <a:t>take off</a:t>
            </a:r>
          </a:p>
        </p:txBody>
      </p:sp>
      <p:sp>
        <p:nvSpPr>
          <p:cNvPr id="51" name="文本框 17">
            <a:extLst>
              <a:ext uri="{FF2B5EF4-FFF2-40B4-BE49-F238E27FC236}">
                <a16:creationId xmlns:a16="http://schemas.microsoft.com/office/drawing/2014/main" id="{5B2C05AB-428C-4CC8-BA7A-E62100DBB548}"/>
              </a:ext>
            </a:extLst>
          </p:cNvPr>
          <p:cNvSpPr txBox="1"/>
          <p:nvPr/>
        </p:nvSpPr>
        <p:spPr>
          <a:xfrm>
            <a:off x="1314191" y="4642294"/>
            <a:ext cx="1220206"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small</a:t>
            </a:r>
          </a:p>
        </p:txBody>
      </p:sp>
      <p:sp>
        <p:nvSpPr>
          <p:cNvPr id="3" name="矩形: 圆角 2">
            <a:extLst>
              <a:ext uri="{FF2B5EF4-FFF2-40B4-BE49-F238E27FC236}">
                <a16:creationId xmlns:a16="http://schemas.microsoft.com/office/drawing/2014/main" id="{250C9B57-67B3-4D3E-8892-955AD637681E}"/>
              </a:ext>
            </a:extLst>
          </p:cNvPr>
          <p:cNvSpPr/>
          <p:nvPr/>
        </p:nvSpPr>
        <p:spPr>
          <a:xfrm>
            <a:off x="3084724" y="2093205"/>
            <a:ext cx="898082" cy="4257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圆角 51">
            <a:extLst>
              <a:ext uri="{FF2B5EF4-FFF2-40B4-BE49-F238E27FC236}">
                <a16:creationId xmlns:a16="http://schemas.microsoft.com/office/drawing/2014/main" id="{E82D82E1-7294-41B0-B7B6-DAD339C1C064}"/>
              </a:ext>
            </a:extLst>
          </p:cNvPr>
          <p:cNvSpPr/>
          <p:nvPr/>
        </p:nvSpPr>
        <p:spPr>
          <a:xfrm>
            <a:off x="3084723" y="2729553"/>
            <a:ext cx="1124099" cy="3791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17">
            <a:extLst>
              <a:ext uri="{FF2B5EF4-FFF2-40B4-BE49-F238E27FC236}">
                <a16:creationId xmlns:a16="http://schemas.microsoft.com/office/drawing/2014/main" id="{7DDF2CB3-EE54-451E-BB90-7ABB90199B3F}"/>
              </a:ext>
            </a:extLst>
          </p:cNvPr>
          <p:cNvSpPr txBox="1"/>
          <p:nvPr/>
        </p:nvSpPr>
        <p:spPr>
          <a:xfrm>
            <a:off x="7587854" y="2828232"/>
            <a:ext cx="4604146" cy="656077"/>
          </a:xfrm>
          <a:prstGeom prst="rect">
            <a:avLst/>
          </a:prstGeom>
          <a:noFill/>
          <a:ln w="9525">
            <a:noFill/>
          </a:ln>
        </p:spPr>
        <p:txBody>
          <a:bodyPr wrap="none">
            <a:spAutoFit/>
          </a:bodyPr>
          <a:lstStyle/>
          <a:p>
            <a:pPr>
              <a:lnSpc>
                <a:spcPct val="150000"/>
              </a:lnSpc>
            </a:pPr>
            <a:r>
              <a:rPr lang="zh-CN" altLang="en-US" sz="2800" b="1" dirty="0">
                <a:solidFill>
                  <a:srgbClr val="FF0000"/>
                </a:solidFill>
                <a:latin typeface="Georgia" panose="02040502050405020303" pitchFamily="18" charset="0"/>
              </a:rPr>
              <a:t>他想学习滑冰 你能教他吗？</a:t>
            </a:r>
            <a:endParaRPr lang="en-US" altLang="zh-CN" sz="2800" b="1" i="1" dirty="0">
              <a:solidFill>
                <a:srgbClr val="FF0000"/>
              </a:solidFill>
              <a:latin typeface="Georgia" panose="02040502050405020303" pitchFamily="18" charset="0"/>
            </a:endParaRPr>
          </a:p>
        </p:txBody>
      </p:sp>
      <p:sp>
        <p:nvSpPr>
          <p:cNvPr id="54" name="矩形: 圆角 53">
            <a:extLst>
              <a:ext uri="{FF2B5EF4-FFF2-40B4-BE49-F238E27FC236}">
                <a16:creationId xmlns:a16="http://schemas.microsoft.com/office/drawing/2014/main" id="{8BC4BA37-F6D4-4DBC-9EDC-3A177D4529C1}"/>
              </a:ext>
            </a:extLst>
          </p:cNvPr>
          <p:cNvSpPr/>
          <p:nvPr/>
        </p:nvSpPr>
        <p:spPr>
          <a:xfrm>
            <a:off x="6493263" y="3957711"/>
            <a:ext cx="1306679" cy="3368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圆角 54">
            <a:extLst>
              <a:ext uri="{FF2B5EF4-FFF2-40B4-BE49-F238E27FC236}">
                <a16:creationId xmlns:a16="http://schemas.microsoft.com/office/drawing/2014/main" id="{DEB7C7A9-C42A-40C9-9923-8AC21602680A}"/>
              </a:ext>
            </a:extLst>
          </p:cNvPr>
          <p:cNvSpPr/>
          <p:nvPr/>
        </p:nvSpPr>
        <p:spPr>
          <a:xfrm>
            <a:off x="3449887" y="4429494"/>
            <a:ext cx="637372" cy="3791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圆角 55">
            <a:extLst>
              <a:ext uri="{FF2B5EF4-FFF2-40B4-BE49-F238E27FC236}">
                <a16:creationId xmlns:a16="http://schemas.microsoft.com/office/drawing/2014/main" id="{D3FE3FCC-30E2-4E66-9875-E1E3C37FBD4A}"/>
              </a:ext>
            </a:extLst>
          </p:cNvPr>
          <p:cNvSpPr/>
          <p:nvPr/>
        </p:nvSpPr>
        <p:spPr>
          <a:xfrm>
            <a:off x="6037999" y="4863483"/>
            <a:ext cx="935677" cy="3867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7" name="图片 56">
            <a:extLst>
              <a:ext uri="{FF2B5EF4-FFF2-40B4-BE49-F238E27FC236}">
                <a16:creationId xmlns:a16="http://schemas.microsoft.com/office/drawing/2014/main" id="{CBDF61D2-ED91-4B1D-9E66-CF978905903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extLst>
      <p:ext uri="{BB962C8B-B14F-4D97-AF65-F5344CB8AC3E}">
        <p14:creationId xmlns:p14="http://schemas.microsoft.com/office/powerpoint/2010/main" val="29925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down)">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8" grpId="0"/>
      <p:bldP spid="49" grpId="0"/>
      <p:bldP spid="50" grpId="0"/>
      <p:bldP spid="51" grpId="0"/>
      <p:bldP spid="3" grpId="0" animBg="1"/>
      <p:bldP spid="52" grpId="0" animBg="1"/>
      <p:bldP spid="53" grpId="0"/>
      <p:bldP spid="54" grpId="0" animBg="1"/>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2"/>
          <p:cNvPicPr>
            <a:picLocks noChangeAspect="1"/>
          </p:cNvPicPr>
          <p:nvPr/>
        </p:nvPicPr>
        <p:blipFill>
          <a:blip r:embed="rId2"/>
          <a:stretch>
            <a:fillRect/>
          </a:stretch>
        </p:blipFill>
        <p:spPr>
          <a:xfrm>
            <a:off x="5186680" y="5547995"/>
            <a:ext cx="912495" cy="1809115"/>
          </a:xfrm>
          <a:prstGeom prst="rect">
            <a:avLst/>
          </a:prstGeom>
        </p:spPr>
      </p:pic>
      <p:pic>
        <p:nvPicPr>
          <p:cNvPr id="6" name="图片 5" descr="2"/>
          <p:cNvPicPr>
            <a:picLocks noChangeAspect="1"/>
          </p:cNvPicPr>
          <p:nvPr/>
        </p:nvPicPr>
        <p:blipFill>
          <a:blip r:embed="rId3"/>
          <a:stretch>
            <a:fillRect/>
          </a:stretch>
        </p:blipFill>
        <p:spPr>
          <a:xfrm>
            <a:off x="5830570" y="5855970"/>
            <a:ext cx="1031240" cy="1473835"/>
          </a:xfrm>
          <a:prstGeom prst="rect">
            <a:avLst/>
          </a:prstGeom>
        </p:spPr>
      </p:pic>
      <p:pic>
        <p:nvPicPr>
          <p:cNvPr id="9" name="图片 8" descr="5"/>
          <p:cNvPicPr>
            <a:picLocks noChangeAspect="1"/>
          </p:cNvPicPr>
          <p:nvPr/>
        </p:nvPicPr>
        <p:blipFill>
          <a:blip r:embed="rId4"/>
          <a:stretch>
            <a:fillRect/>
          </a:stretch>
        </p:blipFill>
        <p:spPr>
          <a:xfrm rot="1320000">
            <a:off x="906780" y="5600700"/>
            <a:ext cx="1355725" cy="1715135"/>
          </a:xfrm>
          <a:prstGeom prst="rect">
            <a:avLst/>
          </a:prstGeom>
        </p:spPr>
      </p:pic>
      <p:pic>
        <p:nvPicPr>
          <p:cNvPr id="12" name="图片 11" descr="10"/>
          <p:cNvPicPr>
            <a:picLocks noChangeAspect="1"/>
          </p:cNvPicPr>
          <p:nvPr/>
        </p:nvPicPr>
        <p:blipFill>
          <a:blip r:embed="rId5"/>
          <a:stretch>
            <a:fillRect/>
          </a:stretch>
        </p:blipFill>
        <p:spPr>
          <a:xfrm>
            <a:off x="2155190" y="5921375"/>
            <a:ext cx="1225550" cy="1064895"/>
          </a:xfrm>
          <a:prstGeom prst="rect">
            <a:avLst/>
          </a:prstGeom>
        </p:spPr>
      </p:pic>
      <p:pic>
        <p:nvPicPr>
          <p:cNvPr id="13" name="图片 12" descr="11"/>
          <p:cNvPicPr>
            <a:picLocks noChangeAspect="1"/>
          </p:cNvPicPr>
          <p:nvPr/>
        </p:nvPicPr>
        <p:blipFill>
          <a:blip r:embed="rId6"/>
          <a:stretch>
            <a:fillRect/>
          </a:stretch>
        </p:blipFill>
        <p:spPr>
          <a:xfrm>
            <a:off x="4175125" y="5902960"/>
            <a:ext cx="922020" cy="1010920"/>
          </a:xfrm>
          <a:prstGeom prst="rect">
            <a:avLst/>
          </a:prstGeom>
        </p:spPr>
      </p:pic>
      <p:pic>
        <p:nvPicPr>
          <p:cNvPr id="15" name="图片 14" descr="13"/>
          <p:cNvPicPr>
            <a:picLocks noChangeAspect="1"/>
          </p:cNvPicPr>
          <p:nvPr/>
        </p:nvPicPr>
        <p:blipFill>
          <a:blip r:embed="rId7"/>
          <a:stretch>
            <a:fillRect/>
          </a:stretch>
        </p:blipFill>
        <p:spPr>
          <a:xfrm rot="4620000">
            <a:off x="6275705" y="5742940"/>
            <a:ext cx="1775460" cy="2004695"/>
          </a:xfrm>
          <a:prstGeom prst="rect">
            <a:avLst/>
          </a:prstGeom>
        </p:spPr>
      </p:pic>
      <p:pic>
        <p:nvPicPr>
          <p:cNvPr id="16" name="图片 15" descr="14"/>
          <p:cNvPicPr>
            <a:picLocks noChangeAspect="1"/>
          </p:cNvPicPr>
          <p:nvPr/>
        </p:nvPicPr>
        <p:blipFill>
          <a:blip r:embed="rId8"/>
          <a:stretch>
            <a:fillRect/>
          </a:stretch>
        </p:blipFill>
        <p:spPr>
          <a:xfrm>
            <a:off x="-128270" y="5449570"/>
            <a:ext cx="1053465" cy="1393825"/>
          </a:xfrm>
          <a:prstGeom prst="rect">
            <a:avLst/>
          </a:prstGeom>
        </p:spPr>
      </p:pic>
      <p:pic>
        <p:nvPicPr>
          <p:cNvPr id="17" name="图片 16" descr="6777777"/>
          <p:cNvPicPr>
            <a:picLocks noChangeAspect="1"/>
          </p:cNvPicPr>
          <p:nvPr/>
        </p:nvPicPr>
        <p:blipFill>
          <a:blip r:embed="rId9"/>
          <a:stretch>
            <a:fillRect/>
          </a:stretch>
        </p:blipFill>
        <p:spPr>
          <a:xfrm rot="19560000">
            <a:off x="3352800" y="6188075"/>
            <a:ext cx="927100" cy="594995"/>
          </a:xfrm>
          <a:prstGeom prst="rect">
            <a:avLst/>
          </a:prstGeom>
        </p:spPr>
      </p:pic>
      <p:pic>
        <p:nvPicPr>
          <p:cNvPr id="18" name="图片 17" descr="9"/>
          <p:cNvPicPr>
            <a:picLocks noChangeAspect="1"/>
          </p:cNvPicPr>
          <p:nvPr/>
        </p:nvPicPr>
        <p:blipFill>
          <a:blip r:embed="rId10"/>
          <a:stretch>
            <a:fillRect/>
          </a:stretch>
        </p:blipFill>
        <p:spPr>
          <a:xfrm rot="11040000">
            <a:off x="7611110" y="6145530"/>
            <a:ext cx="1144270" cy="972185"/>
          </a:xfrm>
          <a:prstGeom prst="rect">
            <a:avLst/>
          </a:prstGeom>
        </p:spPr>
      </p:pic>
      <p:pic>
        <p:nvPicPr>
          <p:cNvPr id="19" name="图片 18" descr="11"/>
          <p:cNvPicPr>
            <a:picLocks noChangeAspect="1"/>
          </p:cNvPicPr>
          <p:nvPr/>
        </p:nvPicPr>
        <p:blipFill>
          <a:blip r:embed="rId6"/>
          <a:stretch>
            <a:fillRect/>
          </a:stretch>
        </p:blipFill>
        <p:spPr>
          <a:xfrm rot="3960000">
            <a:off x="8502015" y="573278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453245" y="5703570"/>
            <a:ext cx="912495" cy="1809115"/>
          </a:xfrm>
          <a:prstGeom prst="rect">
            <a:avLst/>
          </a:prstGeom>
        </p:spPr>
      </p:pic>
      <p:pic>
        <p:nvPicPr>
          <p:cNvPr id="32" name="图片 31" descr="4"/>
          <p:cNvPicPr>
            <a:picLocks noChangeAspect="1"/>
          </p:cNvPicPr>
          <p:nvPr/>
        </p:nvPicPr>
        <p:blipFill>
          <a:blip r:embed="rId11"/>
          <a:stretch>
            <a:fillRect/>
          </a:stretch>
        </p:blipFill>
        <p:spPr>
          <a:xfrm rot="19320000">
            <a:off x="10293350" y="5755005"/>
            <a:ext cx="1720850" cy="1362075"/>
          </a:xfrm>
          <a:prstGeom prst="rect">
            <a:avLst/>
          </a:prstGeom>
        </p:spPr>
      </p:pic>
      <p:pic>
        <p:nvPicPr>
          <p:cNvPr id="30" name="图片 29" descr="6777777"/>
          <p:cNvPicPr>
            <a:picLocks noChangeAspect="1"/>
          </p:cNvPicPr>
          <p:nvPr/>
        </p:nvPicPr>
        <p:blipFill>
          <a:blip r:embed="rId9"/>
          <a:stretch>
            <a:fillRect/>
          </a:stretch>
        </p:blipFill>
        <p:spPr>
          <a:xfrm rot="21360000">
            <a:off x="6689090" y="6487160"/>
            <a:ext cx="647700" cy="415925"/>
          </a:xfrm>
          <a:prstGeom prst="rect">
            <a:avLst/>
          </a:prstGeom>
        </p:spPr>
      </p:pic>
      <p:pic>
        <p:nvPicPr>
          <p:cNvPr id="33" name="图片 32" descr="1"/>
          <p:cNvPicPr>
            <a:picLocks noChangeAspect="1"/>
          </p:cNvPicPr>
          <p:nvPr/>
        </p:nvPicPr>
        <p:blipFill>
          <a:blip r:embed="rId12"/>
          <a:stretch>
            <a:fillRect/>
          </a:stretch>
        </p:blipFill>
        <p:spPr>
          <a:xfrm rot="19380000">
            <a:off x="10394315" y="5935345"/>
            <a:ext cx="669290" cy="996315"/>
          </a:xfrm>
          <a:prstGeom prst="rect">
            <a:avLst/>
          </a:prstGeom>
        </p:spPr>
      </p:pic>
      <p:pic>
        <p:nvPicPr>
          <p:cNvPr id="34" name="图片 33" descr="9"/>
          <p:cNvPicPr>
            <a:picLocks noChangeAspect="1"/>
          </p:cNvPicPr>
          <p:nvPr/>
        </p:nvPicPr>
        <p:blipFill>
          <a:blip r:embed="rId10"/>
          <a:stretch>
            <a:fillRect/>
          </a:stretch>
        </p:blipFill>
        <p:spPr>
          <a:xfrm rot="6900000">
            <a:off x="11412220" y="5872480"/>
            <a:ext cx="1135380" cy="964565"/>
          </a:xfrm>
          <a:prstGeom prst="rect">
            <a:avLst/>
          </a:prstGeom>
        </p:spPr>
      </p:pic>
      <p:pic>
        <p:nvPicPr>
          <p:cNvPr id="35" name="图片 34" descr="1"/>
          <p:cNvPicPr>
            <a:picLocks noChangeAspect="1"/>
          </p:cNvPicPr>
          <p:nvPr/>
        </p:nvPicPr>
        <p:blipFill>
          <a:blip r:embed="rId12"/>
          <a:stretch>
            <a:fillRect/>
          </a:stretch>
        </p:blipFill>
        <p:spPr>
          <a:xfrm rot="16980000">
            <a:off x="6269355" y="-182880"/>
            <a:ext cx="751840" cy="1120140"/>
          </a:xfrm>
          <a:prstGeom prst="rect">
            <a:avLst/>
          </a:prstGeom>
        </p:spPr>
      </p:pic>
      <p:pic>
        <p:nvPicPr>
          <p:cNvPr id="36" name="图片 35" descr="4"/>
          <p:cNvPicPr>
            <a:picLocks noChangeAspect="1"/>
          </p:cNvPicPr>
          <p:nvPr/>
        </p:nvPicPr>
        <p:blipFill>
          <a:blip r:embed="rId11"/>
          <a:stretch>
            <a:fillRect/>
          </a:stretch>
        </p:blipFill>
        <p:spPr>
          <a:xfrm rot="5400000">
            <a:off x="3669665" y="-502285"/>
            <a:ext cx="1743075" cy="1379855"/>
          </a:xfrm>
          <a:prstGeom prst="rect">
            <a:avLst/>
          </a:prstGeom>
        </p:spPr>
      </p:pic>
      <p:pic>
        <p:nvPicPr>
          <p:cNvPr id="37" name="图片 36" descr="9"/>
          <p:cNvPicPr>
            <a:picLocks noChangeAspect="1"/>
          </p:cNvPicPr>
          <p:nvPr/>
        </p:nvPicPr>
        <p:blipFill>
          <a:blip r:embed="rId10"/>
          <a:stretch>
            <a:fillRect/>
          </a:stretch>
        </p:blipFill>
        <p:spPr>
          <a:xfrm rot="16440000">
            <a:off x="-283210" y="-263525"/>
            <a:ext cx="1470660" cy="1249680"/>
          </a:xfrm>
          <a:prstGeom prst="rect">
            <a:avLst/>
          </a:prstGeom>
        </p:spPr>
      </p:pic>
      <p:pic>
        <p:nvPicPr>
          <p:cNvPr id="38" name="图片 37" descr="12"/>
          <p:cNvPicPr>
            <a:picLocks noChangeAspect="1"/>
          </p:cNvPicPr>
          <p:nvPr/>
        </p:nvPicPr>
        <p:blipFill>
          <a:blip r:embed="rId2"/>
          <a:stretch>
            <a:fillRect/>
          </a:stretch>
        </p:blipFill>
        <p:spPr>
          <a:xfrm rot="16920000" flipV="1">
            <a:off x="1109345" y="-659765"/>
            <a:ext cx="1050925" cy="2084070"/>
          </a:xfrm>
          <a:prstGeom prst="rect">
            <a:avLst/>
          </a:prstGeom>
        </p:spPr>
      </p:pic>
      <p:pic>
        <p:nvPicPr>
          <p:cNvPr id="39" name="图片 38" descr="11"/>
          <p:cNvPicPr>
            <a:picLocks noChangeAspect="1"/>
          </p:cNvPicPr>
          <p:nvPr/>
        </p:nvPicPr>
        <p:blipFill>
          <a:blip r:embed="rId6"/>
          <a:stretch>
            <a:fillRect/>
          </a:stretch>
        </p:blipFill>
        <p:spPr>
          <a:xfrm rot="18900000" flipV="1">
            <a:off x="2921635" y="-41910"/>
            <a:ext cx="1036955" cy="1137285"/>
          </a:xfrm>
          <a:prstGeom prst="rect">
            <a:avLst/>
          </a:prstGeom>
        </p:spPr>
      </p:pic>
      <p:pic>
        <p:nvPicPr>
          <p:cNvPr id="40" name="图片 39" descr="5"/>
          <p:cNvPicPr>
            <a:picLocks noChangeAspect="1"/>
          </p:cNvPicPr>
          <p:nvPr/>
        </p:nvPicPr>
        <p:blipFill>
          <a:blip r:embed="rId4"/>
          <a:stretch>
            <a:fillRect/>
          </a:stretch>
        </p:blipFill>
        <p:spPr>
          <a:xfrm rot="19020000" flipV="1">
            <a:off x="7470140" y="-613410"/>
            <a:ext cx="1372870" cy="1737360"/>
          </a:xfrm>
          <a:prstGeom prst="rect">
            <a:avLst/>
          </a:prstGeom>
        </p:spPr>
      </p:pic>
      <p:pic>
        <p:nvPicPr>
          <p:cNvPr id="41" name="图片 40" descr="14"/>
          <p:cNvPicPr>
            <a:picLocks noChangeAspect="1"/>
          </p:cNvPicPr>
          <p:nvPr/>
        </p:nvPicPr>
        <p:blipFill>
          <a:blip r:embed="rId8"/>
          <a:stretch>
            <a:fillRect/>
          </a:stretch>
        </p:blipFill>
        <p:spPr>
          <a:xfrm flipH="1" flipV="1">
            <a:off x="9156065" y="-333375"/>
            <a:ext cx="1067435" cy="1412240"/>
          </a:xfrm>
          <a:prstGeom prst="rect">
            <a:avLst/>
          </a:prstGeom>
        </p:spPr>
      </p:pic>
      <p:pic>
        <p:nvPicPr>
          <p:cNvPr id="42" name="图片 41" descr="6777777"/>
          <p:cNvPicPr>
            <a:picLocks noChangeAspect="1"/>
          </p:cNvPicPr>
          <p:nvPr/>
        </p:nvPicPr>
        <p:blipFill>
          <a:blip r:embed="rId9"/>
          <a:stretch>
            <a:fillRect/>
          </a:stretch>
        </p:blipFill>
        <p:spPr>
          <a:xfrm rot="480000" flipV="1">
            <a:off x="9984740" y="60960"/>
            <a:ext cx="732155" cy="469900"/>
          </a:xfrm>
          <a:prstGeom prst="rect">
            <a:avLst/>
          </a:prstGeom>
        </p:spPr>
      </p:pic>
      <p:pic>
        <p:nvPicPr>
          <p:cNvPr id="43" name="图片 42" descr="9"/>
          <p:cNvPicPr>
            <a:picLocks noChangeAspect="1"/>
          </p:cNvPicPr>
          <p:nvPr/>
        </p:nvPicPr>
        <p:blipFill>
          <a:blip r:embed="rId10"/>
          <a:stretch>
            <a:fillRect/>
          </a:stretch>
        </p:blipFill>
        <p:spPr>
          <a:xfrm rot="20040000">
            <a:off x="10580370" y="-391795"/>
            <a:ext cx="1426210" cy="1211580"/>
          </a:xfrm>
          <a:prstGeom prst="rect">
            <a:avLst/>
          </a:prstGeom>
        </p:spPr>
      </p:pic>
      <p:pic>
        <p:nvPicPr>
          <p:cNvPr id="44" name="图片 43" descr="13"/>
          <p:cNvPicPr>
            <a:picLocks noChangeAspect="1"/>
          </p:cNvPicPr>
          <p:nvPr/>
        </p:nvPicPr>
        <p:blipFill>
          <a:blip r:embed="rId7"/>
          <a:stretch>
            <a:fillRect/>
          </a:stretch>
        </p:blipFill>
        <p:spPr>
          <a:xfrm rot="16980000" flipV="1">
            <a:off x="1959610" y="-128905"/>
            <a:ext cx="1049020" cy="1184910"/>
          </a:xfrm>
          <a:prstGeom prst="rect">
            <a:avLst/>
          </a:prstGeom>
        </p:spPr>
      </p:pic>
      <p:pic>
        <p:nvPicPr>
          <p:cNvPr id="45" name="图片 44" descr="12"/>
          <p:cNvPicPr>
            <a:picLocks noChangeAspect="1"/>
          </p:cNvPicPr>
          <p:nvPr/>
        </p:nvPicPr>
        <p:blipFill>
          <a:blip r:embed="rId2"/>
          <a:stretch>
            <a:fillRect/>
          </a:stretch>
        </p:blipFill>
        <p:spPr>
          <a:xfrm flipV="1">
            <a:off x="5439410" y="-278130"/>
            <a:ext cx="685165" cy="1358265"/>
          </a:xfrm>
          <a:prstGeom prst="rect">
            <a:avLst/>
          </a:prstGeom>
        </p:spPr>
      </p:pic>
      <p:pic>
        <p:nvPicPr>
          <p:cNvPr id="46" name="图片 45" descr="6777777"/>
          <p:cNvPicPr>
            <a:picLocks noChangeAspect="1"/>
          </p:cNvPicPr>
          <p:nvPr/>
        </p:nvPicPr>
        <p:blipFill>
          <a:blip r:embed="rId9"/>
          <a:stretch>
            <a:fillRect/>
          </a:stretch>
        </p:blipFill>
        <p:spPr>
          <a:xfrm rot="4680000">
            <a:off x="4789805" y="59055"/>
            <a:ext cx="638175" cy="409575"/>
          </a:xfrm>
          <a:prstGeom prst="rect">
            <a:avLst/>
          </a:prstGeom>
        </p:spPr>
      </p:pic>
      <p:pic>
        <p:nvPicPr>
          <p:cNvPr id="47" name="图片 46" descr="10"/>
          <p:cNvPicPr>
            <a:picLocks noChangeAspect="1"/>
          </p:cNvPicPr>
          <p:nvPr/>
        </p:nvPicPr>
        <p:blipFill>
          <a:blip r:embed="rId5"/>
          <a:stretch>
            <a:fillRect/>
          </a:stretch>
        </p:blipFill>
        <p:spPr>
          <a:xfrm>
            <a:off x="11389360" y="277495"/>
            <a:ext cx="982345" cy="853440"/>
          </a:xfrm>
          <a:prstGeom prst="rect">
            <a:avLst/>
          </a:prstGeom>
        </p:spPr>
      </p:pic>
      <p:sp>
        <p:nvSpPr>
          <p:cNvPr id="2" name="矩形 1">
            <a:extLst>
              <a:ext uri="{FF2B5EF4-FFF2-40B4-BE49-F238E27FC236}">
                <a16:creationId xmlns:a16="http://schemas.microsoft.com/office/drawing/2014/main" id="{CA347091-9984-4F38-96DD-A5F215768865}"/>
              </a:ext>
            </a:extLst>
          </p:cNvPr>
          <p:cNvSpPr/>
          <p:nvPr/>
        </p:nvSpPr>
        <p:spPr>
          <a:xfrm>
            <a:off x="752288" y="786742"/>
            <a:ext cx="10744573" cy="4774064"/>
          </a:xfrm>
          <a:prstGeom prst="rect">
            <a:avLst/>
          </a:prstGeom>
        </p:spPr>
        <p:txBody>
          <a:bodyPr wrap="square">
            <a:spAutoFit/>
          </a:bodyPr>
          <a:lstStyle/>
          <a:p>
            <a:pPr algn="just">
              <a:lnSpc>
                <a:spcPct val="140000"/>
              </a:lnSpc>
              <a:spcAft>
                <a:spcPts val="0"/>
              </a:spcAft>
            </a:pPr>
            <a:r>
              <a:rPr lang="zh-CN" altLang="en-US" sz="2800" kern="100" dirty="0">
                <a:latin typeface="Times New Roman" panose="02020603050405020304" pitchFamily="18" charset="0"/>
                <a:cs typeface="Times New Roman" panose="02020603050405020304" pitchFamily="18" charset="0"/>
              </a:rPr>
              <a:t>五</a:t>
            </a:r>
            <a:r>
              <a:rPr lang="zh-CN" altLang="zh-CN" sz="2800" kern="100" dirty="0">
                <a:latin typeface="Times New Roman" panose="02020603050405020304" pitchFamily="18" charset="0"/>
                <a:cs typeface="Times New Roman" panose="02020603050405020304" pitchFamily="18" charset="0"/>
              </a:rPr>
              <a:t>、我会选。</a:t>
            </a:r>
            <a:r>
              <a:rPr lang="en-US" altLang="zh-CN" sz="2800" kern="100" dirty="0">
                <a:latin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每小题</a:t>
            </a:r>
            <a:r>
              <a:rPr lang="en-US" altLang="zh-CN" sz="2800" kern="100" dirty="0">
                <a:latin typeface="Times New Roman" panose="02020603050405020304" pitchFamily="18" charset="0"/>
                <a:cs typeface="Times New Roman" panose="02020603050405020304" pitchFamily="18" charset="0"/>
              </a:rPr>
              <a:t>1</a:t>
            </a:r>
            <a:r>
              <a:rPr lang="zh-CN" altLang="zh-CN" sz="2800" kern="100" dirty="0">
                <a:latin typeface="Times New Roman" panose="02020603050405020304" pitchFamily="18" charset="0"/>
                <a:cs typeface="Times New Roman" panose="02020603050405020304" pitchFamily="18" charset="0"/>
              </a:rPr>
              <a:t>分，共</a:t>
            </a:r>
            <a:r>
              <a:rPr lang="en-US" altLang="zh-CN" sz="2800" kern="100" dirty="0">
                <a:latin typeface="Times New Roman" panose="02020603050405020304" pitchFamily="18" charset="0"/>
                <a:cs typeface="Times New Roman" panose="02020603050405020304" pitchFamily="18" charset="0"/>
              </a:rPr>
              <a:t>10</a:t>
            </a:r>
            <a:r>
              <a:rPr lang="zh-CN" altLang="zh-CN" sz="2800" kern="100" dirty="0">
                <a:latin typeface="Times New Roman" panose="02020603050405020304" pitchFamily="18" charset="0"/>
                <a:cs typeface="Times New Roman" panose="02020603050405020304" pitchFamily="18" charset="0"/>
              </a:rPr>
              <a:t>分</a:t>
            </a:r>
            <a:r>
              <a:rPr lang="en-US" altLang="zh-CN" sz="2800" kern="100" dirty="0">
                <a:latin typeface="Times New Roman" panose="02020603050405020304" pitchFamily="18" charset="0"/>
                <a:cs typeface="Times New Roman" panose="02020603050405020304" pitchFamily="18" charset="0"/>
              </a:rPr>
              <a:t>)</a:t>
            </a:r>
            <a:endParaRPr lang="zh-CN" altLang="zh-CN" sz="2800" kern="100" dirty="0">
              <a:latin typeface="Times New Roman" panose="02020603050405020304" pitchFamily="18" charset="0"/>
              <a:cs typeface="Times New Roman" panose="02020603050405020304" pitchFamily="18" charset="0"/>
            </a:endParaRPr>
          </a:p>
          <a:p>
            <a:pPr algn="just">
              <a:lnSpc>
                <a:spcPct val="140000"/>
              </a:lnSpc>
              <a:spcAft>
                <a:spcPts val="0"/>
              </a:spcAft>
            </a:pPr>
            <a:r>
              <a:rPr lang="en-US" altLang="zh-CN" sz="2400" b="1" i="1" dirty="0">
                <a:latin typeface="Georgia" panose="02040502050405020303" pitchFamily="18" charset="0"/>
              </a:rPr>
              <a:t>(</a:t>
            </a:r>
            <a:r>
              <a:rPr lang="zh-CN" altLang="zh-CN" sz="2400" b="1" i="1" dirty="0">
                <a:latin typeface="Georgia" panose="02040502050405020303" pitchFamily="18" charset="0"/>
              </a:rPr>
              <a:t>　　</a:t>
            </a:r>
            <a:r>
              <a:rPr lang="en-US" altLang="zh-CN" sz="2400" b="1" i="1" dirty="0">
                <a:latin typeface="Georgia" panose="02040502050405020303" pitchFamily="18" charset="0"/>
              </a:rPr>
              <a:t>) 1. There are ________ seasons in a year in China. </a:t>
            </a:r>
            <a:endParaRPr lang="zh-CN" altLang="zh-CN" sz="2400" b="1" i="1" dirty="0">
              <a:latin typeface="Georgia" panose="02040502050405020303" pitchFamily="18" charset="0"/>
            </a:endParaRPr>
          </a:p>
          <a:p>
            <a:pPr indent="609600" algn="just">
              <a:lnSpc>
                <a:spcPct val="140000"/>
              </a:lnSpc>
              <a:spcAft>
                <a:spcPts val="0"/>
              </a:spcAft>
              <a:tabLst>
                <a:tab pos="1890395" algn="l"/>
                <a:tab pos="3060700" algn="l"/>
              </a:tabLst>
            </a:pPr>
            <a:r>
              <a:rPr lang="en-US" altLang="zh-CN" sz="2400" b="1" i="1" dirty="0">
                <a:latin typeface="Georgia" panose="02040502050405020303" pitchFamily="18" charset="0"/>
              </a:rPr>
              <a:t>A. three	               B. five	            C. four</a:t>
            </a:r>
            <a:endParaRPr lang="zh-CN" altLang="zh-CN" sz="2400" b="1" i="1" dirty="0">
              <a:latin typeface="Georgia" panose="02040502050405020303" pitchFamily="18" charset="0"/>
            </a:endParaRPr>
          </a:p>
          <a:p>
            <a:pPr algn="just">
              <a:lnSpc>
                <a:spcPct val="140000"/>
              </a:lnSpc>
              <a:spcAft>
                <a:spcPts val="0"/>
              </a:spcAft>
              <a:tabLst>
                <a:tab pos="1890395" algn="l"/>
                <a:tab pos="3060700" algn="l"/>
              </a:tabLst>
            </a:pPr>
            <a:r>
              <a:rPr lang="en-US" altLang="zh-CN" sz="2400" b="1" i="1" dirty="0">
                <a:latin typeface="Georgia" panose="02040502050405020303" pitchFamily="18" charset="0"/>
              </a:rPr>
              <a:t>(</a:t>
            </a:r>
            <a:r>
              <a:rPr lang="zh-CN" altLang="zh-CN" sz="2400" b="1" i="1" dirty="0">
                <a:latin typeface="Georgia" panose="02040502050405020303" pitchFamily="18" charset="0"/>
              </a:rPr>
              <a:t>　　</a:t>
            </a:r>
            <a:r>
              <a:rPr lang="en-US" altLang="zh-CN" sz="2400" b="1" i="1" dirty="0">
                <a:latin typeface="Georgia" panose="02040502050405020303" pitchFamily="18" charset="0"/>
              </a:rPr>
              <a:t>) 2. ________cold, snowy day!</a:t>
            </a:r>
            <a:endParaRPr lang="zh-CN" altLang="zh-CN" sz="2400" b="1" i="1" dirty="0">
              <a:latin typeface="Georgia" panose="02040502050405020303" pitchFamily="18" charset="0"/>
            </a:endParaRPr>
          </a:p>
          <a:p>
            <a:pPr indent="609600" algn="just">
              <a:lnSpc>
                <a:spcPct val="140000"/>
              </a:lnSpc>
              <a:spcAft>
                <a:spcPts val="0"/>
              </a:spcAft>
              <a:tabLst>
                <a:tab pos="1890395" algn="l"/>
                <a:tab pos="3060700" algn="l"/>
              </a:tabLst>
            </a:pPr>
            <a:r>
              <a:rPr lang="en-US" altLang="zh-CN" sz="2400" b="1" i="1" dirty="0">
                <a:latin typeface="Georgia" panose="02040502050405020303" pitchFamily="18" charset="0"/>
              </a:rPr>
              <a:t>A. What a	B. How a	            C. What</a:t>
            </a:r>
            <a:endParaRPr lang="zh-CN" altLang="zh-CN" sz="2400" b="1" i="1" dirty="0">
              <a:latin typeface="Georgia" panose="02040502050405020303" pitchFamily="18" charset="0"/>
            </a:endParaRPr>
          </a:p>
          <a:p>
            <a:pPr algn="just">
              <a:lnSpc>
                <a:spcPct val="140000"/>
              </a:lnSpc>
              <a:spcAft>
                <a:spcPts val="0"/>
              </a:spcAft>
              <a:tabLst>
                <a:tab pos="1890395" algn="l"/>
                <a:tab pos="3060700" algn="l"/>
              </a:tabLst>
            </a:pPr>
            <a:r>
              <a:rPr lang="en-US" altLang="zh-CN" sz="2400" b="1" i="1" dirty="0">
                <a:latin typeface="Georgia" panose="02040502050405020303" pitchFamily="18" charset="0"/>
              </a:rPr>
              <a:t>(</a:t>
            </a:r>
            <a:r>
              <a:rPr lang="zh-CN" altLang="zh-CN" sz="2400" b="1" i="1" dirty="0">
                <a:latin typeface="Georgia" panose="02040502050405020303" pitchFamily="18" charset="0"/>
              </a:rPr>
              <a:t>　　</a:t>
            </a:r>
            <a:r>
              <a:rPr lang="en-US" altLang="zh-CN" sz="2400" b="1" i="1" dirty="0">
                <a:latin typeface="Georgia" panose="02040502050405020303" pitchFamily="18" charset="0"/>
              </a:rPr>
              <a:t>) 3. I am ________on my winter hat. </a:t>
            </a:r>
            <a:endParaRPr lang="zh-CN" altLang="zh-CN" sz="2400" b="1" i="1" dirty="0">
              <a:latin typeface="Georgia" panose="02040502050405020303" pitchFamily="18" charset="0"/>
            </a:endParaRPr>
          </a:p>
          <a:p>
            <a:pPr indent="609600" algn="just">
              <a:lnSpc>
                <a:spcPct val="140000"/>
              </a:lnSpc>
              <a:spcAft>
                <a:spcPts val="0"/>
              </a:spcAft>
              <a:tabLst>
                <a:tab pos="1890395" algn="l"/>
                <a:tab pos="3060700" algn="l"/>
              </a:tabLst>
            </a:pPr>
            <a:r>
              <a:rPr lang="en-US" altLang="zh-CN" sz="2400" b="1" i="1" dirty="0">
                <a:latin typeface="Georgia" panose="02040502050405020303" pitchFamily="18" charset="0"/>
              </a:rPr>
              <a:t>A. put	              B. putting	 C. puts</a:t>
            </a:r>
            <a:endParaRPr lang="zh-CN" altLang="zh-CN" sz="2400" b="1" i="1" dirty="0">
              <a:latin typeface="Georgia" panose="02040502050405020303" pitchFamily="18" charset="0"/>
            </a:endParaRPr>
          </a:p>
          <a:p>
            <a:pPr algn="just">
              <a:lnSpc>
                <a:spcPct val="140000"/>
              </a:lnSpc>
              <a:spcAft>
                <a:spcPts val="0"/>
              </a:spcAft>
              <a:tabLst>
                <a:tab pos="1890395" algn="l"/>
                <a:tab pos="3060700" algn="l"/>
              </a:tabLst>
            </a:pPr>
            <a:r>
              <a:rPr lang="en-US" altLang="zh-CN" sz="2400" b="1" i="1" dirty="0">
                <a:latin typeface="Georgia" panose="02040502050405020303" pitchFamily="18" charset="0"/>
              </a:rPr>
              <a:t>(</a:t>
            </a:r>
            <a:r>
              <a:rPr lang="zh-CN" altLang="zh-CN" sz="2400" b="1" i="1" dirty="0">
                <a:latin typeface="Georgia" panose="02040502050405020303" pitchFamily="18" charset="0"/>
              </a:rPr>
              <a:t>　　</a:t>
            </a:r>
            <a:r>
              <a:rPr lang="en-US" altLang="zh-CN" sz="2400" b="1" i="1" dirty="0">
                <a:latin typeface="Georgia" panose="02040502050405020303" pitchFamily="18" charset="0"/>
              </a:rPr>
              <a:t>) 4. Danny is going to teach Li Ming ________. </a:t>
            </a:r>
            <a:endParaRPr lang="zh-CN" altLang="zh-CN" sz="2400" b="1" i="1" dirty="0">
              <a:latin typeface="Georgia" panose="02040502050405020303" pitchFamily="18" charset="0"/>
            </a:endParaRPr>
          </a:p>
          <a:p>
            <a:pPr indent="609600" algn="just">
              <a:lnSpc>
                <a:spcPct val="140000"/>
              </a:lnSpc>
              <a:spcAft>
                <a:spcPts val="0"/>
              </a:spcAft>
              <a:tabLst>
                <a:tab pos="1890395" algn="l"/>
                <a:tab pos="3060700" algn="l"/>
              </a:tabLst>
            </a:pPr>
            <a:r>
              <a:rPr lang="en-US" altLang="zh-CN" sz="2400" b="1" i="1" dirty="0">
                <a:latin typeface="Georgia" panose="02040502050405020303" pitchFamily="18" charset="0"/>
              </a:rPr>
              <a:t>A. skate	             B. to skate	              C. skates</a:t>
            </a:r>
            <a:endParaRPr lang="zh-CN" altLang="zh-CN" sz="2400" b="1" i="1" dirty="0">
              <a:latin typeface="Georgia" panose="02040502050405020303" pitchFamily="18" charset="0"/>
            </a:endParaRPr>
          </a:p>
        </p:txBody>
      </p:sp>
      <p:sp>
        <p:nvSpPr>
          <p:cNvPr id="31" name="文本框 17">
            <a:extLst>
              <a:ext uri="{FF2B5EF4-FFF2-40B4-BE49-F238E27FC236}">
                <a16:creationId xmlns:a16="http://schemas.microsoft.com/office/drawing/2014/main" id="{A3A53F22-4094-433E-986A-A0B9FC35616C}"/>
              </a:ext>
            </a:extLst>
          </p:cNvPr>
          <p:cNvSpPr txBox="1"/>
          <p:nvPr/>
        </p:nvSpPr>
        <p:spPr>
          <a:xfrm>
            <a:off x="1029852" y="1303166"/>
            <a:ext cx="441146"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C</a:t>
            </a:r>
          </a:p>
        </p:txBody>
      </p:sp>
      <p:sp>
        <p:nvSpPr>
          <p:cNvPr id="48" name="文本框 17">
            <a:extLst>
              <a:ext uri="{FF2B5EF4-FFF2-40B4-BE49-F238E27FC236}">
                <a16:creationId xmlns:a16="http://schemas.microsoft.com/office/drawing/2014/main" id="{83430689-5F59-4BDE-8F9A-8818C98A1D83}"/>
              </a:ext>
            </a:extLst>
          </p:cNvPr>
          <p:cNvSpPr txBox="1"/>
          <p:nvPr/>
        </p:nvSpPr>
        <p:spPr>
          <a:xfrm>
            <a:off x="1037867" y="2325948"/>
            <a:ext cx="457176"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A</a:t>
            </a:r>
          </a:p>
        </p:txBody>
      </p:sp>
      <p:sp>
        <p:nvSpPr>
          <p:cNvPr id="49" name="文本框 17">
            <a:extLst>
              <a:ext uri="{FF2B5EF4-FFF2-40B4-BE49-F238E27FC236}">
                <a16:creationId xmlns:a16="http://schemas.microsoft.com/office/drawing/2014/main" id="{A3BC555D-D9C7-4DA3-B0C8-58907ADEE713}"/>
              </a:ext>
            </a:extLst>
          </p:cNvPr>
          <p:cNvSpPr txBox="1"/>
          <p:nvPr/>
        </p:nvSpPr>
        <p:spPr>
          <a:xfrm>
            <a:off x="1037867" y="3332663"/>
            <a:ext cx="457176"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B</a:t>
            </a:r>
          </a:p>
        </p:txBody>
      </p:sp>
      <p:sp>
        <p:nvSpPr>
          <p:cNvPr id="50" name="文本框 17">
            <a:extLst>
              <a:ext uri="{FF2B5EF4-FFF2-40B4-BE49-F238E27FC236}">
                <a16:creationId xmlns:a16="http://schemas.microsoft.com/office/drawing/2014/main" id="{BCA50F09-DB00-439F-9473-DA7E24795716}"/>
              </a:ext>
            </a:extLst>
          </p:cNvPr>
          <p:cNvSpPr txBox="1"/>
          <p:nvPr/>
        </p:nvSpPr>
        <p:spPr>
          <a:xfrm>
            <a:off x="1029852" y="4388398"/>
            <a:ext cx="457176"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B</a:t>
            </a:r>
          </a:p>
        </p:txBody>
      </p:sp>
      <p:sp>
        <p:nvSpPr>
          <p:cNvPr id="52" name="TextBox 8">
            <a:extLst>
              <a:ext uri="{FF2B5EF4-FFF2-40B4-BE49-F238E27FC236}">
                <a16:creationId xmlns:a16="http://schemas.microsoft.com/office/drawing/2014/main" id="{E81CB5B6-FCCF-4AE6-95E9-5EA5E8242E53}"/>
              </a:ext>
            </a:extLst>
          </p:cNvPr>
          <p:cNvSpPr txBox="1"/>
          <p:nvPr/>
        </p:nvSpPr>
        <p:spPr>
          <a:xfrm>
            <a:off x="6747311" y="935252"/>
            <a:ext cx="9991090" cy="559769"/>
          </a:xfrm>
          <a:prstGeom prst="rect">
            <a:avLst/>
          </a:prstGeom>
          <a:noFill/>
          <a:ln w="9525">
            <a:noFill/>
          </a:ln>
        </p:spPr>
        <p:txBody>
          <a:bodyPr wrap="square">
            <a:spAutoFit/>
          </a:bodyPr>
          <a:lstStyle/>
          <a:p>
            <a:pPr eaLnBrk="0" hangingPunct="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一年四个季节</a:t>
            </a:r>
            <a:endPar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53" name="TextBox 8">
            <a:extLst>
              <a:ext uri="{FF2B5EF4-FFF2-40B4-BE49-F238E27FC236}">
                <a16:creationId xmlns:a16="http://schemas.microsoft.com/office/drawing/2014/main" id="{ECCF1603-0A37-4F0A-BBBA-2414E4D3D6C9}"/>
              </a:ext>
            </a:extLst>
          </p:cNvPr>
          <p:cNvSpPr txBox="1"/>
          <p:nvPr/>
        </p:nvSpPr>
        <p:spPr>
          <a:xfrm>
            <a:off x="6747311" y="2375481"/>
            <a:ext cx="9991090" cy="559769"/>
          </a:xfrm>
          <a:prstGeom prst="rect">
            <a:avLst/>
          </a:prstGeom>
          <a:noFill/>
          <a:ln w="9525">
            <a:noFill/>
          </a:ln>
        </p:spPr>
        <p:txBody>
          <a:bodyPr wrap="square">
            <a:spAutoFit/>
          </a:bodyPr>
          <a:lstStyle/>
          <a:p>
            <a:pPr eaLnBrk="0" hangingPunct="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感叹句  多么寒冷 多雪的一天啊！</a:t>
            </a:r>
            <a:endPar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54" name="TextBox 8">
            <a:extLst>
              <a:ext uri="{FF2B5EF4-FFF2-40B4-BE49-F238E27FC236}">
                <a16:creationId xmlns:a16="http://schemas.microsoft.com/office/drawing/2014/main" id="{96677B3E-BEB4-4B46-BB0F-77D677357C0D}"/>
              </a:ext>
            </a:extLst>
          </p:cNvPr>
          <p:cNvSpPr txBox="1"/>
          <p:nvPr/>
        </p:nvSpPr>
        <p:spPr>
          <a:xfrm>
            <a:off x="7578595" y="3435705"/>
            <a:ext cx="9991090" cy="559769"/>
          </a:xfrm>
          <a:prstGeom prst="rect">
            <a:avLst/>
          </a:prstGeom>
          <a:noFill/>
          <a:ln w="9525">
            <a:noFill/>
          </a:ln>
        </p:spPr>
        <p:txBody>
          <a:bodyPr wrap="square">
            <a:spAutoFit/>
          </a:bodyPr>
          <a:lstStyle/>
          <a:p>
            <a:pPr eaLnBrk="0" hangingPunct="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正在戴  主语</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dirty="0" err="1">
                <a:solidFill>
                  <a:srgbClr val="FF0000"/>
                </a:solidFill>
                <a:latin typeface="黑体" panose="02010609060101010101" pitchFamily="49" charset="-122"/>
                <a:ea typeface="黑体" panose="02010609060101010101" pitchFamily="49" charset="-122"/>
                <a:cs typeface="黑体" panose="02010609060101010101" pitchFamily="49" charset="-122"/>
              </a:rPr>
              <a:t>be+ing</a:t>
            </a:r>
            <a:endPar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55" name="TextBox 8">
            <a:extLst>
              <a:ext uri="{FF2B5EF4-FFF2-40B4-BE49-F238E27FC236}">
                <a16:creationId xmlns:a16="http://schemas.microsoft.com/office/drawing/2014/main" id="{E907508C-8DD0-4F8E-B297-66BAEFAC6735}"/>
              </a:ext>
            </a:extLst>
          </p:cNvPr>
          <p:cNvSpPr txBox="1"/>
          <p:nvPr/>
        </p:nvSpPr>
        <p:spPr>
          <a:xfrm>
            <a:off x="5733415" y="5378189"/>
            <a:ext cx="9991090" cy="559769"/>
          </a:xfrm>
          <a:prstGeom prst="rect">
            <a:avLst/>
          </a:prstGeom>
          <a:noFill/>
          <a:ln w="9525">
            <a:noFill/>
          </a:ln>
        </p:spPr>
        <p:txBody>
          <a:bodyPr wrap="square">
            <a:spAutoFit/>
          </a:bodyPr>
          <a:lstStyle/>
          <a:p>
            <a:pPr eaLnBrk="0" hangingPunct="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教</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做</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en-US" altLang="zh-CN" sz="2400" b="1" dirty="0" err="1">
                <a:solidFill>
                  <a:srgbClr val="FF0000"/>
                </a:solidFill>
                <a:latin typeface="黑体" panose="02010609060101010101" pitchFamily="49" charset="-122"/>
                <a:ea typeface="黑体" panose="02010609060101010101" pitchFamily="49" charset="-122"/>
                <a:cs typeface="黑体" panose="02010609060101010101" pitchFamily="49" charset="-122"/>
              </a:rPr>
              <a:t>teach..to</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 do..</a:t>
            </a:r>
          </a:p>
        </p:txBody>
      </p:sp>
      <p:pic>
        <p:nvPicPr>
          <p:cNvPr id="51" name="图片 50">
            <a:extLst>
              <a:ext uri="{FF2B5EF4-FFF2-40B4-BE49-F238E27FC236}">
                <a16:creationId xmlns:a16="http://schemas.microsoft.com/office/drawing/2014/main" id="{8D53124F-4848-410E-9E12-6B66758100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extLst>
      <p:ext uri="{BB962C8B-B14F-4D97-AF65-F5344CB8AC3E}">
        <p14:creationId xmlns:p14="http://schemas.microsoft.com/office/powerpoint/2010/main" val="84660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8" grpId="0"/>
      <p:bldP spid="49" grpId="0"/>
      <p:bldP spid="50" grpId="0"/>
      <p:bldP spid="52"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2"/>
          <p:cNvPicPr>
            <a:picLocks noChangeAspect="1"/>
          </p:cNvPicPr>
          <p:nvPr/>
        </p:nvPicPr>
        <p:blipFill>
          <a:blip r:embed="rId2"/>
          <a:stretch>
            <a:fillRect/>
          </a:stretch>
        </p:blipFill>
        <p:spPr>
          <a:xfrm>
            <a:off x="5186680" y="5547995"/>
            <a:ext cx="912495" cy="1809115"/>
          </a:xfrm>
          <a:prstGeom prst="rect">
            <a:avLst/>
          </a:prstGeom>
        </p:spPr>
      </p:pic>
      <p:pic>
        <p:nvPicPr>
          <p:cNvPr id="6" name="图片 5" descr="2"/>
          <p:cNvPicPr>
            <a:picLocks noChangeAspect="1"/>
          </p:cNvPicPr>
          <p:nvPr/>
        </p:nvPicPr>
        <p:blipFill>
          <a:blip r:embed="rId3"/>
          <a:stretch>
            <a:fillRect/>
          </a:stretch>
        </p:blipFill>
        <p:spPr>
          <a:xfrm>
            <a:off x="5830570" y="5855970"/>
            <a:ext cx="1031240" cy="1473835"/>
          </a:xfrm>
          <a:prstGeom prst="rect">
            <a:avLst/>
          </a:prstGeom>
        </p:spPr>
      </p:pic>
      <p:pic>
        <p:nvPicPr>
          <p:cNvPr id="9" name="图片 8" descr="5"/>
          <p:cNvPicPr>
            <a:picLocks noChangeAspect="1"/>
          </p:cNvPicPr>
          <p:nvPr/>
        </p:nvPicPr>
        <p:blipFill>
          <a:blip r:embed="rId4"/>
          <a:stretch>
            <a:fillRect/>
          </a:stretch>
        </p:blipFill>
        <p:spPr>
          <a:xfrm rot="1320000">
            <a:off x="906780" y="5600700"/>
            <a:ext cx="1355725" cy="1715135"/>
          </a:xfrm>
          <a:prstGeom prst="rect">
            <a:avLst/>
          </a:prstGeom>
        </p:spPr>
      </p:pic>
      <p:pic>
        <p:nvPicPr>
          <p:cNvPr id="12" name="图片 11" descr="10"/>
          <p:cNvPicPr>
            <a:picLocks noChangeAspect="1"/>
          </p:cNvPicPr>
          <p:nvPr/>
        </p:nvPicPr>
        <p:blipFill>
          <a:blip r:embed="rId5"/>
          <a:stretch>
            <a:fillRect/>
          </a:stretch>
        </p:blipFill>
        <p:spPr>
          <a:xfrm>
            <a:off x="2155190" y="5921375"/>
            <a:ext cx="1225550" cy="1064895"/>
          </a:xfrm>
          <a:prstGeom prst="rect">
            <a:avLst/>
          </a:prstGeom>
        </p:spPr>
      </p:pic>
      <p:pic>
        <p:nvPicPr>
          <p:cNvPr id="13" name="图片 12" descr="11"/>
          <p:cNvPicPr>
            <a:picLocks noChangeAspect="1"/>
          </p:cNvPicPr>
          <p:nvPr/>
        </p:nvPicPr>
        <p:blipFill>
          <a:blip r:embed="rId6"/>
          <a:stretch>
            <a:fillRect/>
          </a:stretch>
        </p:blipFill>
        <p:spPr>
          <a:xfrm>
            <a:off x="4175125" y="5902960"/>
            <a:ext cx="922020" cy="1010920"/>
          </a:xfrm>
          <a:prstGeom prst="rect">
            <a:avLst/>
          </a:prstGeom>
        </p:spPr>
      </p:pic>
      <p:pic>
        <p:nvPicPr>
          <p:cNvPr id="15" name="图片 14" descr="13"/>
          <p:cNvPicPr>
            <a:picLocks noChangeAspect="1"/>
          </p:cNvPicPr>
          <p:nvPr/>
        </p:nvPicPr>
        <p:blipFill>
          <a:blip r:embed="rId7"/>
          <a:stretch>
            <a:fillRect/>
          </a:stretch>
        </p:blipFill>
        <p:spPr>
          <a:xfrm rot="4620000">
            <a:off x="6275705" y="5742940"/>
            <a:ext cx="1775460" cy="2004695"/>
          </a:xfrm>
          <a:prstGeom prst="rect">
            <a:avLst/>
          </a:prstGeom>
        </p:spPr>
      </p:pic>
      <p:pic>
        <p:nvPicPr>
          <p:cNvPr id="16" name="图片 15" descr="14"/>
          <p:cNvPicPr>
            <a:picLocks noChangeAspect="1"/>
          </p:cNvPicPr>
          <p:nvPr/>
        </p:nvPicPr>
        <p:blipFill>
          <a:blip r:embed="rId8"/>
          <a:stretch>
            <a:fillRect/>
          </a:stretch>
        </p:blipFill>
        <p:spPr>
          <a:xfrm>
            <a:off x="-128270" y="5449570"/>
            <a:ext cx="1053465" cy="1393825"/>
          </a:xfrm>
          <a:prstGeom prst="rect">
            <a:avLst/>
          </a:prstGeom>
        </p:spPr>
      </p:pic>
      <p:pic>
        <p:nvPicPr>
          <p:cNvPr id="17" name="图片 16" descr="6777777"/>
          <p:cNvPicPr>
            <a:picLocks noChangeAspect="1"/>
          </p:cNvPicPr>
          <p:nvPr/>
        </p:nvPicPr>
        <p:blipFill>
          <a:blip r:embed="rId9"/>
          <a:stretch>
            <a:fillRect/>
          </a:stretch>
        </p:blipFill>
        <p:spPr>
          <a:xfrm rot="19560000">
            <a:off x="3352800" y="6188075"/>
            <a:ext cx="927100" cy="594995"/>
          </a:xfrm>
          <a:prstGeom prst="rect">
            <a:avLst/>
          </a:prstGeom>
        </p:spPr>
      </p:pic>
      <p:pic>
        <p:nvPicPr>
          <p:cNvPr id="18" name="图片 17" descr="9"/>
          <p:cNvPicPr>
            <a:picLocks noChangeAspect="1"/>
          </p:cNvPicPr>
          <p:nvPr/>
        </p:nvPicPr>
        <p:blipFill>
          <a:blip r:embed="rId10"/>
          <a:stretch>
            <a:fillRect/>
          </a:stretch>
        </p:blipFill>
        <p:spPr>
          <a:xfrm rot="11040000">
            <a:off x="7611110" y="6145530"/>
            <a:ext cx="1144270" cy="972185"/>
          </a:xfrm>
          <a:prstGeom prst="rect">
            <a:avLst/>
          </a:prstGeom>
        </p:spPr>
      </p:pic>
      <p:pic>
        <p:nvPicPr>
          <p:cNvPr id="19" name="图片 18" descr="11"/>
          <p:cNvPicPr>
            <a:picLocks noChangeAspect="1"/>
          </p:cNvPicPr>
          <p:nvPr/>
        </p:nvPicPr>
        <p:blipFill>
          <a:blip r:embed="rId6"/>
          <a:stretch>
            <a:fillRect/>
          </a:stretch>
        </p:blipFill>
        <p:spPr>
          <a:xfrm rot="3960000">
            <a:off x="8502015" y="573278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453245" y="5703570"/>
            <a:ext cx="912495" cy="1809115"/>
          </a:xfrm>
          <a:prstGeom prst="rect">
            <a:avLst/>
          </a:prstGeom>
        </p:spPr>
      </p:pic>
      <p:pic>
        <p:nvPicPr>
          <p:cNvPr id="32" name="图片 31" descr="4"/>
          <p:cNvPicPr>
            <a:picLocks noChangeAspect="1"/>
          </p:cNvPicPr>
          <p:nvPr/>
        </p:nvPicPr>
        <p:blipFill>
          <a:blip r:embed="rId11"/>
          <a:stretch>
            <a:fillRect/>
          </a:stretch>
        </p:blipFill>
        <p:spPr>
          <a:xfrm rot="19320000">
            <a:off x="10293350" y="5755005"/>
            <a:ext cx="1720850" cy="1362075"/>
          </a:xfrm>
          <a:prstGeom prst="rect">
            <a:avLst/>
          </a:prstGeom>
        </p:spPr>
      </p:pic>
      <p:pic>
        <p:nvPicPr>
          <p:cNvPr id="30" name="图片 29" descr="6777777"/>
          <p:cNvPicPr>
            <a:picLocks noChangeAspect="1"/>
          </p:cNvPicPr>
          <p:nvPr/>
        </p:nvPicPr>
        <p:blipFill>
          <a:blip r:embed="rId9"/>
          <a:stretch>
            <a:fillRect/>
          </a:stretch>
        </p:blipFill>
        <p:spPr>
          <a:xfrm rot="21360000">
            <a:off x="6689090" y="6487160"/>
            <a:ext cx="647700" cy="415925"/>
          </a:xfrm>
          <a:prstGeom prst="rect">
            <a:avLst/>
          </a:prstGeom>
        </p:spPr>
      </p:pic>
      <p:pic>
        <p:nvPicPr>
          <p:cNvPr id="33" name="图片 32" descr="1"/>
          <p:cNvPicPr>
            <a:picLocks noChangeAspect="1"/>
          </p:cNvPicPr>
          <p:nvPr/>
        </p:nvPicPr>
        <p:blipFill>
          <a:blip r:embed="rId12"/>
          <a:stretch>
            <a:fillRect/>
          </a:stretch>
        </p:blipFill>
        <p:spPr>
          <a:xfrm rot="19380000">
            <a:off x="10394315" y="5935345"/>
            <a:ext cx="669290" cy="996315"/>
          </a:xfrm>
          <a:prstGeom prst="rect">
            <a:avLst/>
          </a:prstGeom>
        </p:spPr>
      </p:pic>
      <p:pic>
        <p:nvPicPr>
          <p:cNvPr id="34" name="图片 33" descr="9"/>
          <p:cNvPicPr>
            <a:picLocks noChangeAspect="1"/>
          </p:cNvPicPr>
          <p:nvPr/>
        </p:nvPicPr>
        <p:blipFill>
          <a:blip r:embed="rId10"/>
          <a:stretch>
            <a:fillRect/>
          </a:stretch>
        </p:blipFill>
        <p:spPr>
          <a:xfrm rot="6900000">
            <a:off x="11412220" y="5872480"/>
            <a:ext cx="1135380" cy="964565"/>
          </a:xfrm>
          <a:prstGeom prst="rect">
            <a:avLst/>
          </a:prstGeom>
        </p:spPr>
      </p:pic>
      <p:pic>
        <p:nvPicPr>
          <p:cNvPr id="35" name="图片 34" descr="1"/>
          <p:cNvPicPr>
            <a:picLocks noChangeAspect="1"/>
          </p:cNvPicPr>
          <p:nvPr/>
        </p:nvPicPr>
        <p:blipFill>
          <a:blip r:embed="rId12"/>
          <a:stretch>
            <a:fillRect/>
          </a:stretch>
        </p:blipFill>
        <p:spPr>
          <a:xfrm rot="16980000">
            <a:off x="6269355" y="-182880"/>
            <a:ext cx="751840" cy="1120140"/>
          </a:xfrm>
          <a:prstGeom prst="rect">
            <a:avLst/>
          </a:prstGeom>
        </p:spPr>
      </p:pic>
      <p:pic>
        <p:nvPicPr>
          <p:cNvPr id="36" name="图片 35" descr="4"/>
          <p:cNvPicPr>
            <a:picLocks noChangeAspect="1"/>
          </p:cNvPicPr>
          <p:nvPr/>
        </p:nvPicPr>
        <p:blipFill>
          <a:blip r:embed="rId11"/>
          <a:stretch>
            <a:fillRect/>
          </a:stretch>
        </p:blipFill>
        <p:spPr>
          <a:xfrm rot="5400000">
            <a:off x="3660512" y="-449309"/>
            <a:ext cx="1743075" cy="1379855"/>
          </a:xfrm>
          <a:prstGeom prst="rect">
            <a:avLst/>
          </a:prstGeom>
        </p:spPr>
      </p:pic>
      <p:pic>
        <p:nvPicPr>
          <p:cNvPr id="37" name="图片 36" descr="9"/>
          <p:cNvPicPr>
            <a:picLocks noChangeAspect="1"/>
          </p:cNvPicPr>
          <p:nvPr/>
        </p:nvPicPr>
        <p:blipFill>
          <a:blip r:embed="rId10"/>
          <a:stretch>
            <a:fillRect/>
          </a:stretch>
        </p:blipFill>
        <p:spPr>
          <a:xfrm rot="16440000">
            <a:off x="-283210" y="-263525"/>
            <a:ext cx="1470660" cy="1249680"/>
          </a:xfrm>
          <a:prstGeom prst="rect">
            <a:avLst/>
          </a:prstGeom>
        </p:spPr>
      </p:pic>
      <p:pic>
        <p:nvPicPr>
          <p:cNvPr id="38" name="图片 37" descr="12"/>
          <p:cNvPicPr>
            <a:picLocks noChangeAspect="1"/>
          </p:cNvPicPr>
          <p:nvPr/>
        </p:nvPicPr>
        <p:blipFill>
          <a:blip r:embed="rId2"/>
          <a:stretch>
            <a:fillRect/>
          </a:stretch>
        </p:blipFill>
        <p:spPr>
          <a:xfrm rot="16920000" flipV="1">
            <a:off x="1109345" y="-659765"/>
            <a:ext cx="1050925" cy="2084070"/>
          </a:xfrm>
          <a:prstGeom prst="rect">
            <a:avLst/>
          </a:prstGeom>
        </p:spPr>
      </p:pic>
      <p:pic>
        <p:nvPicPr>
          <p:cNvPr id="39" name="图片 38" descr="11"/>
          <p:cNvPicPr>
            <a:picLocks noChangeAspect="1"/>
          </p:cNvPicPr>
          <p:nvPr/>
        </p:nvPicPr>
        <p:blipFill>
          <a:blip r:embed="rId6"/>
          <a:stretch>
            <a:fillRect/>
          </a:stretch>
        </p:blipFill>
        <p:spPr>
          <a:xfrm rot="18900000" flipV="1">
            <a:off x="2921635" y="-41910"/>
            <a:ext cx="1036955" cy="1137285"/>
          </a:xfrm>
          <a:prstGeom prst="rect">
            <a:avLst/>
          </a:prstGeom>
        </p:spPr>
      </p:pic>
      <p:pic>
        <p:nvPicPr>
          <p:cNvPr id="40" name="图片 39" descr="5"/>
          <p:cNvPicPr>
            <a:picLocks noChangeAspect="1"/>
          </p:cNvPicPr>
          <p:nvPr/>
        </p:nvPicPr>
        <p:blipFill>
          <a:blip r:embed="rId4"/>
          <a:stretch>
            <a:fillRect/>
          </a:stretch>
        </p:blipFill>
        <p:spPr>
          <a:xfrm rot="19020000" flipV="1">
            <a:off x="7470140" y="-613410"/>
            <a:ext cx="1372870" cy="1737360"/>
          </a:xfrm>
          <a:prstGeom prst="rect">
            <a:avLst/>
          </a:prstGeom>
        </p:spPr>
      </p:pic>
      <p:pic>
        <p:nvPicPr>
          <p:cNvPr id="41" name="图片 40" descr="14"/>
          <p:cNvPicPr>
            <a:picLocks noChangeAspect="1"/>
          </p:cNvPicPr>
          <p:nvPr/>
        </p:nvPicPr>
        <p:blipFill>
          <a:blip r:embed="rId8"/>
          <a:stretch>
            <a:fillRect/>
          </a:stretch>
        </p:blipFill>
        <p:spPr>
          <a:xfrm flipH="1" flipV="1">
            <a:off x="9156065" y="-333375"/>
            <a:ext cx="1067435" cy="1412240"/>
          </a:xfrm>
          <a:prstGeom prst="rect">
            <a:avLst/>
          </a:prstGeom>
        </p:spPr>
      </p:pic>
      <p:pic>
        <p:nvPicPr>
          <p:cNvPr id="42" name="图片 41" descr="6777777"/>
          <p:cNvPicPr>
            <a:picLocks noChangeAspect="1"/>
          </p:cNvPicPr>
          <p:nvPr/>
        </p:nvPicPr>
        <p:blipFill>
          <a:blip r:embed="rId9"/>
          <a:stretch>
            <a:fillRect/>
          </a:stretch>
        </p:blipFill>
        <p:spPr>
          <a:xfrm rot="480000" flipV="1">
            <a:off x="9984740" y="60960"/>
            <a:ext cx="732155" cy="469900"/>
          </a:xfrm>
          <a:prstGeom prst="rect">
            <a:avLst/>
          </a:prstGeom>
        </p:spPr>
      </p:pic>
      <p:pic>
        <p:nvPicPr>
          <p:cNvPr id="43" name="图片 42" descr="9"/>
          <p:cNvPicPr>
            <a:picLocks noChangeAspect="1"/>
          </p:cNvPicPr>
          <p:nvPr/>
        </p:nvPicPr>
        <p:blipFill>
          <a:blip r:embed="rId10"/>
          <a:stretch>
            <a:fillRect/>
          </a:stretch>
        </p:blipFill>
        <p:spPr>
          <a:xfrm rot="20040000">
            <a:off x="10580370" y="-391795"/>
            <a:ext cx="1426210" cy="1211580"/>
          </a:xfrm>
          <a:prstGeom prst="rect">
            <a:avLst/>
          </a:prstGeom>
        </p:spPr>
      </p:pic>
      <p:pic>
        <p:nvPicPr>
          <p:cNvPr id="44" name="图片 43" descr="13"/>
          <p:cNvPicPr>
            <a:picLocks noChangeAspect="1"/>
          </p:cNvPicPr>
          <p:nvPr/>
        </p:nvPicPr>
        <p:blipFill>
          <a:blip r:embed="rId7"/>
          <a:stretch>
            <a:fillRect/>
          </a:stretch>
        </p:blipFill>
        <p:spPr>
          <a:xfrm rot="16980000" flipV="1">
            <a:off x="1959610" y="-128905"/>
            <a:ext cx="1049020" cy="1184910"/>
          </a:xfrm>
          <a:prstGeom prst="rect">
            <a:avLst/>
          </a:prstGeom>
        </p:spPr>
      </p:pic>
      <p:pic>
        <p:nvPicPr>
          <p:cNvPr id="45" name="图片 44" descr="12"/>
          <p:cNvPicPr>
            <a:picLocks noChangeAspect="1"/>
          </p:cNvPicPr>
          <p:nvPr/>
        </p:nvPicPr>
        <p:blipFill>
          <a:blip r:embed="rId2"/>
          <a:stretch>
            <a:fillRect/>
          </a:stretch>
        </p:blipFill>
        <p:spPr>
          <a:xfrm flipV="1">
            <a:off x="5439410" y="-278130"/>
            <a:ext cx="685165" cy="1358265"/>
          </a:xfrm>
          <a:prstGeom prst="rect">
            <a:avLst/>
          </a:prstGeom>
        </p:spPr>
      </p:pic>
      <p:pic>
        <p:nvPicPr>
          <p:cNvPr id="46" name="图片 45" descr="6777777"/>
          <p:cNvPicPr>
            <a:picLocks noChangeAspect="1"/>
          </p:cNvPicPr>
          <p:nvPr/>
        </p:nvPicPr>
        <p:blipFill>
          <a:blip r:embed="rId9"/>
          <a:stretch>
            <a:fillRect/>
          </a:stretch>
        </p:blipFill>
        <p:spPr>
          <a:xfrm rot="4680000">
            <a:off x="4789805" y="59055"/>
            <a:ext cx="638175" cy="409575"/>
          </a:xfrm>
          <a:prstGeom prst="rect">
            <a:avLst/>
          </a:prstGeom>
        </p:spPr>
      </p:pic>
      <p:pic>
        <p:nvPicPr>
          <p:cNvPr id="47" name="图片 46" descr="10"/>
          <p:cNvPicPr>
            <a:picLocks noChangeAspect="1"/>
          </p:cNvPicPr>
          <p:nvPr/>
        </p:nvPicPr>
        <p:blipFill>
          <a:blip r:embed="rId5"/>
          <a:stretch>
            <a:fillRect/>
          </a:stretch>
        </p:blipFill>
        <p:spPr>
          <a:xfrm>
            <a:off x="11389360" y="277495"/>
            <a:ext cx="982345" cy="853440"/>
          </a:xfrm>
          <a:prstGeom prst="rect">
            <a:avLst/>
          </a:prstGeom>
        </p:spPr>
      </p:pic>
      <p:sp>
        <p:nvSpPr>
          <p:cNvPr id="2" name="矩形 1">
            <a:extLst>
              <a:ext uri="{FF2B5EF4-FFF2-40B4-BE49-F238E27FC236}">
                <a16:creationId xmlns:a16="http://schemas.microsoft.com/office/drawing/2014/main" id="{66194BE0-A2CF-4A05-A0AE-80BE8B7F6E8B}"/>
              </a:ext>
            </a:extLst>
          </p:cNvPr>
          <p:cNvSpPr/>
          <p:nvPr/>
        </p:nvSpPr>
        <p:spPr>
          <a:xfrm>
            <a:off x="924087" y="956506"/>
            <a:ext cx="9804873" cy="4170822"/>
          </a:xfrm>
          <a:prstGeom prst="rect">
            <a:avLst/>
          </a:prstGeom>
        </p:spPr>
        <p:txBody>
          <a:bodyPr wrap="square">
            <a:spAutoFit/>
          </a:bodyPr>
          <a:lstStyle/>
          <a:p>
            <a:pPr algn="just">
              <a:lnSpc>
                <a:spcPct val="140000"/>
              </a:lnSpc>
              <a:spcAft>
                <a:spcPts val="0"/>
              </a:spcAft>
              <a:tabLst>
                <a:tab pos="1890395" algn="l"/>
                <a:tab pos="3060700" algn="l"/>
              </a:tabLst>
            </a:pPr>
            <a:r>
              <a:rPr lang="en-US" altLang="zh-CN" sz="2400" b="1" i="1" dirty="0">
                <a:latin typeface="Georgia" panose="02040502050405020303" pitchFamily="18" charset="0"/>
              </a:rPr>
              <a:t>(</a:t>
            </a:r>
            <a:r>
              <a:rPr lang="zh-CN" altLang="zh-CN" sz="2400" b="1" i="1" dirty="0">
                <a:latin typeface="Georgia" panose="02040502050405020303" pitchFamily="18" charset="0"/>
              </a:rPr>
              <a:t>　　</a:t>
            </a:r>
            <a:r>
              <a:rPr lang="en-US" altLang="zh-CN" sz="2400" b="1" i="1" dirty="0">
                <a:latin typeface="Georgia" panose="02040502050405020303" pitchFamily="18" charset="0"/>
              </a:rPr>
              <a:t>) 5. </a:t>
            </a:r>
            <a:r>
              <a:rPr lang="zh-CN" altLang="zh-CN" sz="2400" b="1" i="1" dirty="0">
                <a:latin typeface="Georgia" panose="02040502050405020303" pitchFamily="18" charset="0"/>
              </a:rPr>
              <a:t>—</a:t>
            </a:r>
            <a:r>
              <a:rPr lang="en-US" altLang="zh-CN" sz="2400" b="1" i="1" dirty="0">
                <a:latin typeface="Georgia" panose="02040502050405020303" pitchFamily="18" charset="0"/>
              </a:rPr>
              <a:t>Can he skate? </a:t>
            </a:r>
            <a:r>
              <a:rPr lang="zh-CN" altLang="zh-CN" sz="2400" b="1" i="1" dirty="0">
                <a:latin typeface="Georgia" panose="02040502050405020303" pitchFamily="18" charset="0"/>
              </a:rPr>
              <a:t>—</a:t>
            </a:r>
            <a:r>
              <a:rPr lang="en-US" altLang="zh-CN" sz="2400" b="1" i="1" dirty="0">
                <a:latin typeface="Georgia" panose="02040502050405020303" pitchFamily="18" charset="0"/>
              </a:rPr>
              <a:t>________</a:t>
            </a:r>
            <a:endParaRPr lang="zh-CN" altLang="zh-CN" sz="2400" b="1" i="1" dirty="0">
              <a:latin typeface="Georgia" panose="02040502050405020303" pitchFamily="18" charset="0"/>
            </a:endParaRPr>
          </a:p>
          <a:p>
            <a:pPr indent="609600" algn="just">
              <a:lnSpc>
                <a:spcPct val="140000"/>
              </a:lnSpc>
              <a:spcAft>
                <a:spcPts val="0"/>
              </a:spcAft>
              <a:tabLst>
                <a:tab pos="1890395" algn="l"/>
                <a:tab pos="3060700" algn="l"/>
              </a:tabLst>
            </a:pPr>
            <a:r>
              <a:rPr lang="en-US" altLang="zh-CN" sz="2400" b="1" i="1" dirty="0">
                <a:latin typeface="Georgia" panose="02040502050405020303" pitchFamily="18" charset="0"/>
              </a:rPr>
              <a:t>A. Yes, he can. 	    B. Yes, he can't. 	C. No, he can. </a:t>
            </a:r>
            <a:endParaRPr lang="zh-CN" altLang="zh-CN" sz="2400" b="1" i="1" dirty="0">
              <a:latin typeface="Georgia" panose="02040502050405020303" pitchFamily="18" charset="0"/>
            </a:endParaRPr>
          </a:p>
          <a:p>
            <a:pPr algn="just">
              <a:lnSpc>
                <a:spcPct val="140000"/>
              </a:lnSpc>
              <a:spcAft>
                <a:spcPts val="0"/>
              </a:spcAft>
              <a:tabLst>
                <a:tab pos="1890395" algn="l"/>
                <a:tab pos="3060700" algn="l"/>
              </a:tabLst>
            </a:pPr>
            <a:r>
              <a:rPr lang="en-US" altLang="zh-CN" sz="2400" b="1" i="1" dirty="0">
                <a:latin typeface="Georgia" panose="02040502050405020303" pitchFamily="18" charset="0"/>
              </a:rPr>
              <a:t>(</a:t>
            </a:r>
            <a:r>
              <a:rPr lang="zh-CN" altLang="zh-CN" sz="2400" b="1" i="1" dirty="0">
                <a:latin typeface="Georgia" panose="02040502050405020303" pitchFamily="18" charset="0"/>
              </a:rPr>
              <a:t>　　</a:t>
            </a:r>
            <a:r>
              <a:rPr lang="en-US" altLang="zh-CN" sz="2400" b="1" i="1" dirty="0">
                <a:latin typeface="Georgia" panose="02040502050405020303" pitchFamily="18" charset="0"/>
              </a:rPr>
              <a:t>) 6. There is ________in winter. </a:t>
            </a:r>
            <a:endParaRPr lang="zh-CN" altLang="zh-CN" sz="2400" b="1" i="1" dirty="0">
              <a:latin typeface="Georgia" panose="02040502050405020303" pitchFamily="18" charset="0"/>
            </a:endParaRPr>
          </a:p>
          <a:p>
            <a:pPr indent="609600" algn="just">
              <a:lnSpc>
                <a:spcPct val="140000"/>
              </a:lnSpc>
              <a:spcAft>
                <a:spcPts val="0"/>
              </a:spcAft>
              <a:tabLst>
                <a:tab pos="1890395" algn="l"/>
                <a:tab pos="3060700" algn="l"/>
              </a:tabLst>
            </a:pPr>
            <a:r>
              <a:rPr lang="en-US" altLang="zh-CN" sz="2400" b="1" i="1" dirty="0">
                <a:latin typeface="Georgia" panose="02040502050405020303" pitchFamily="18" charset="0"/>
              </a:rPr>
              <a:t>A. snowy	    B. ice	                       C. cold</a:t>
            </a:r>
            <a:endParaRPr lang="zh-CN" altLang="zh-CN" sz="2400" b="1" i="1" dirty="0">
              <a:latin typeface="Georgia" panose="02040502050405020303" pitchFamily="18" charset="0"/>
            </a:endParaRPr>
          </a:p>
          <a:p>
            <a:pPr algn="just">
              <a:lnSpc>
                <a:spcPct val="140000"/>
              </a:lnSpc>
              <a:spcAft>
                <a:spcPts val="0"/>
              </a:spcAft>
              <a:tabLst>
                <a:tab pos="1890395" algn="l"/>
                <a:tab pos="3060700" algn="l"/>
              </a:tabLst>
            </a:pPr>
            <a:r>
              <a:rPr lang="en-US" altLang="zh-CN" sz="2400" b="1" i="1" dirty="0">
                <a:latin typeface="Georgia" panose="02040502050405020303" pitchFamily="18" charset="0"/>
              </a:rPr>
              <a:t>(</a:t>
            </a:r>
            <a:r>
              <a:rPr lang="zh-CN" altLang="zh-CN" sz="2400" b="1" i="1" dirty="0">
                <a:latin typeface="Georgia" panose="02040502050405020303" pitchFamily="18" charset="0"/>
              </a:rPr>
              <a:t>　　</a:t>
            </a:r>
            <a:r>
              <a:rPr lang="en-US" altLang="zh-CN" sz="2400" b="1" i="1" dirty="0">
                <a:latin typeface="Georgia" panose="02040502050405020303" pitchFamily="18" charset="0"/>
              </a:rPr>
              <a:t>) 7. They put on ________ coats. </a:t>
            </a:r>
            <a:endParaRPr lang="zh-CN" altLang="zh-CN" sz="2400" b="1" i="1" dirty="0">
              <a:latin typeface="Georgia" panose="02040502050405020303" pitchFamily="18" charset="0"/>
            </a:endParaRPr>
          </a:p>
          <a:p>
            <a:pPr indent="609600" algn="just">
              <a:lnSpc>
                <a:spcPct val="140000"/>
              </a:lnSpc>
              <a:spcAft>
                <a:spcPts val="0"/>
              </a:spcAft>
              <a:tabLst>
                <a:tab pos="1890395" algn="l"/>
                <a:tab pos="3060700" algn="l"/>
              </a:tabLst>
            </a:pPr>
            <a:r>
              <a:rPr lang="en-US" altLang="zh-CN" sz="2400" b="1" i="1" dirty="0">
                <a:latin typeface="Georgia" panose="02040502050405020303" pitchFamily="18" charset="0"/>
              </a:rPr>
              <a:t>A. them	                  B. their	                        C. they</a:t>
            </a:r>
            <a:endParaRPr lang="zh-CN" altLang="zh-CN" sz="2400" b="1" i="1" dirty="0">
              <a:latin typeface="Georgia" panose="02040502050405020303" pitchFamily="18" charset="0"/>
            </a:endParaRPr>
          </a:p>
          <a:p>
            <a:pPr algn="just">
              <a:lnSpc>
                <a:spcPct val="140000"/>
              </a:lnSpc>
              <a:spcAft>
                <a:spcPts val="0"/>
              </a:spcAft>
              <a:tabLst>
                <a:tab pos="1890395" algn="l"/>
                <a:tab pos="3060700" algn="l"/>
              </a:tabLst>
            </a:pPr>
            <a:r>
              <a:rPr lang="en-US" altLang="zh-CN" sz="2400" b="1" i="1" dirty="0">
                <a:latin typeface="Georgia" panose="02040502050405020303" pitchFamily="18" charset="0"/>
              </a:rPr>
              <a:t>(</a:t>
            </a:r>
            <a:r>
              <a:rPr lang="zh-CN" altLang="zh-CN" sz="2400" b="1" i="1" dirty="0">
                <a:latin typeface="Georgia" panose="02040502050405020303" pitchFamily="18" charset="0"/>
              </a:rPr>
              <a:t>　　</a:t>
            </a:r>
            <a:r>
              <a:rPr lang="en-US" altLang="zh-CN" sz="2400" b="1" i="1" dirty="0">
                <a:latin typeface="Georgia" panose="02040502050405020303" pitchFamily="18" charset="0"/>
              </a:rPr>
              <a:t>)8. I have two stones ________the snowman's eyes. </a:t>
            </a:r>
            <a:endParaRPr lang="zh-CN" altLang="zh-CN" sz="2400" b="1" i="1" dirty="0">
              <a:latin typeface="Georgia" panose="02040502050405020303" pitchFamily="18" charset="0"/>
            </a:endParaRPr>
          </a:p>
          <a:p>
            <a:pPr indent="609600" algn="just">
              <a:lnSpc>
                <a:spcPct val="140000"/>
              </a:lnSpc>
              <a:spcAft>
                <a:spcPts val="0"/>
              </a:spcAft>
              <a:tabLst>
                <a:tab pos="1890395" algn="l"/>
                <a:tab pos="3060700" algn="l"/>
              </a:tabLst>
            </a:pPr>
            <a:r>
              <a:rPr lang="en-US" altLang="zh-CN" sz="2400" b="1" i="1" dirty="0">
                <a:latin typeface="Georgia" panose="02040502050405020303" pitchFamily="18" charset="0"/>
              </a:rPr>
              <a:t>A. for	                 B. of	                         C. to</a:t>
            </a:r>
            <a:endParaRPr lang="zh-CN" altLang="zh-CN" sz="2400" b="1" i="1" dirty="0">
              <a:latin typeface="Georgia" panose="02040502050405020303" pitchFamily="18" charset="0"/>
            </a:endParaRPr>
          </a:p>
        </p:txBody>
      </p:sp>
      <p:sp>
        <p:nvSpPr>
          <p:cNvPr id="31" name="文本框 17">
            <a:extLst>
              <a:ext uri="{FF2B5EF4-FFF2-40B4-BE49-F238E27FC236}">
                <a16:creationId xmlns:a16="http://schemas.microsoft.com/office/drawing/2014/main" id="{A0AA0EB7-ACA0-4F15-AD7B-B59CBC327294}"/>
              </a:ext>
            </a:extLst>
          </p:cNvPr>
          <p:cNvSpPr txBox="1"/>
          <p:nvPr/>
        </p:nvSpPr>
        <p:spPr>
          <a:xfrm>
            <a:off x="1208956" y="878853"/>
            <a:ext cx="457176"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A</a:t>
            </a:r>
          </a:p>
        </p:txBody>
      </p:sp>
      <p:sp>
        <p:nvSpPr>
          <p:cNvPr id="48" name="文本框 17">
            <a:extLst>
              <a:ext uri="{FF2B5EF4-FFF2-40B4-BE49-F238E27FC236}">
                <a16:creationId xmlns:a16="http://schemas.microsoft.com/office/drawing/2014/main" id="{550AF3ED-7EFE-4B1A-AB60-49E19107CD35}"/>
              </a:ext>
            </a:extLst>
          </p:cNvPr>
          <p:cNvSpPr txBox="1"/>
          <p:nvPr/>
        </p:nvSpPr>
        <p:spPr>
          <a:xfrm>
            <a:off x="1177631" y="1920076"/>
            <a:ext cx="457176"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B</a:t>
            </a:r>
          </a:p>
        </p:txBody>
      </p:sp>
      <p:sp>
        <p:nvSpPr>
          <p:cNvPr id="49" name="文本框 17">
            <a:extLst>
              <a:ext uri="{FF2B5EF4-FFF2-40B4-BE49-F238E27FC236}">
                <a16:creationId xmlns:a16="http://schemas.microsoft.com/office/drawing/2014/main" id="{3DD541F6-8A10-4B89-84E6-3F483BC8B911}"/>
              </a:ext>
            </a:extLst>
          </p:cNvPr>
          <p:cNvSpPr txBox="1"/>
          <p:nvPr/>
        </p:nvSpPr>
        <p:spPr>
          <a:xfrm>
            <a:off x="1202725" y="2957305"/>
            <a:ext cx="457176"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B</a:t>
            </a:r>
          </a:p>
        </p:txBody>
      </p:sp>
      <p:sp>
        <p:nvSpPr>
          <p:cNvPr id="50" name="文本框 17">
            <a:extLst>
              <a:ext uri="{FF2B5EF4-FFF2-40B4-BE49-F238E27FC236}">
                <a16:creationId xmlns:a16="http://schemas.microsoft.com/office/drawing/2014/main" id="{836698DF-34C9-439F-B422-4A205086729E}"/>
              </a:ext>
            </a:extLst>
          </p:cNvPr>
          <p:cNvSpPr txBox="1"/>
          <p:nvPr/>
        </p:nvSpPr>
        <p:spPr>
          <a:xfrm>
            <a:off x="1173821" y="3947557"/>
            <a:ext cx="457176" cy="660245"/>
          </a:xfrm>
          <a:prstGeom prst="rect">
            <a:avLst/>
          </a:prstGeom>
          <a:noFill/>
          <a:ln w="9525">
            <a:noFill/>
          </a:ln>
        </p:spPr>
        <p:txBody>
          <a:bodyPr wrap="none">
            <a:spAutoFit/>
          </a:bodyPr>
          <a:lstStyle/>
          <a:p>
            <a:pPr>
              <a:lnSpc>
                <a:spcPct val="150000"/>
              </a:lnSpc>
            </a:pPr>
            <a:r>
              <a:rPr lang="en-US" altLang="zh-CN" sz="2800" b="1" i="1" dirty="0">
                <a:solidFill>
                  <a:srgbClr val="FF0000"/>
                </a:solidFill>
                <a:latin typeface="Georgia" panose="02040502050405020303" pitchFamily="18" charset="0"/>
              </a:rPr>
              <a:t>A</a:t>
            </a:r>
          </a:p>
        </p:txBody>
      </p:sp>
      <p:sp>
        <p:nvSpPr>
          <p:cNvPr id="51" name="TextBox 8">
            <a:extLst>
              <a:ext uri="{FF2B5EF4-FFF2-40B4-BE49-F238E27FC236}">
                <a16:creationId xmlns:a16="http://schemas.microsoft.com/office/drawing/2014/main" id="{F4C28AAA-203C-4580-8230-A1C18CB50136}"/>
              </a:ext>
            </a:extLst>
          </p:cNvPr>
          <p:cNvSpPr txBox="1"/>
          <p:nvPr/>
        </p:nvSpPr>
        <p:spPr>
          <a:xfrm>
            <a:off x="6984365" y="837147"/>
            <a:ext cx="9991090" cy="559769"/>
          </a:xfrm>
          <a:prstGeom prst="rect">
            <a:avLst/>
          </a:prstGeom>
          <a:noFill/>
          <a:ln w="9525">
            <a:noFill/>
          </a:ln>
        </p:spPr>
        <p:txBody>
          <a:bodyPr wrap="square">
            <a:spAutoFit/>
          </a:bodyPr>
          <a:lstStyle/>
          <a:p>
            <a:pPr eaLnBrk="0" hangingPunct="0">
              <a:lnSpc>
                <a:spcPct val="150000"/>
              </a:lnSpc>
            </a:pP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Can</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问 </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can</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答 前后一致</a:t>
            </a:r>
            <a:endPar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52" name="TextBox 8">
            <a:extLst>
              <a:ext uri="{FF2B5EF4-FFF2-40B4-BE49-F238E27FC236}">
                <a16:creationId xmlns:a16="http://schemas.microsoft.com/office/drawing/2014/main" id="{63126615-1DB6-41A9-AF1C-6E9C47070FB0}"/>
              </a:ext>
            </a:extLst>
          </p:cNvPr>
          <p:cNvSpPr txBox="1"/>
          <p:nvPr/>
        </p:nvSpPr>
        <p:spPr>
          <a:xfrm>
            <a:off x="7163435" y="1991667"/>
            <a:ext cx="9991090" cy="559769"/>
          </a:xfrm>
          <a:prstGeom prst="rect">
            <a:avLst/>
          </a:prstGeom>
          <a:noFill/>
          <a:ln w="9525">
            <a:noFill/>
          </a:ln>
        </p:spPr>
        <p:txBody>
          <a:bodyPr wrap="square">
            <a:spAutoFit/>
          </a:bodyPr>
          <a:lstStyle/>
          <a:p>
            <a:pPr eaLnBrk="0" hangingPunct="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冬天有冰  名词</a:t>
            </a:r>
            <a:endPar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53" name="TextBox 8">
            <a:extLst>
              <a:ext uri="{FF2B5EF4-FFF2-40B4-BE49-F238E27FC236}">
                <a16:creationId xmlns:a16="http://schemas.microsoft.com/office/drawing/2014/main" id="{A6C0CC99-A36D-44A3-B01D-E82F257F0F92}"/>
              </a:ext>
            </a:extLst>
          </p:cNvPr>
          <p:cNvSpPr txBox="1"/>
          <p:nvPr/>
        </p:nvSpPr>
        <p:spPr>
          <a:xfrm>
            <a:off x="7163435" y="2982237"/>
            <a:ext cx="9991090" cy="559769"/>
          </a:xfrm>
          <a:prstGeom prst="rect">
            <a:avLst/>
          </a:prstGeom>
          <a:noFill/>
          <a:ln w="9525">
            <a:noFill/>
          </a:ln>
        </p:spPr>
        <p:txBody>
          <a:bodyPr wrap="square">
            <a:spAutoFit/>
          </a:bodyPr>
          <a:lstStyle/>
          <a:p>
            <a:pPr eaLnBrk="0" hangingPunct="0">
              <a:lnSpc>
                <a:spcPct val="150000"/>
              </a:lnSpc>
            </a:pP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their </a:t>
            </a:r>
            <a:r>
              <a:rPr lang="en-US" altLang="zh-CN" sz="2400" b="1" dirty="0" err="1">
                <a:solidFill>
                  <a:srgbClr val="FF0000"/>
                </a:solidFill>
                <a:latin typeface="黑体" panose="02010609060101010101" pitchFamily="49" charset="-122"/>
                <a:ea typeface="黑体" panose="02010609060101010101" pitchFamily="49" charset="-122"/>
                <a:cs typeface="黑体" panose="02010609060101010101" pitchFamily="49" charset="-122"/>
              </a:rPr>
              <a:t>their</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他们的</a:t>
            </a:r>
            <a:endPar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54" name="TextBox 8">
            <a:extLst>
              <a:ext uri="{FF2B5EF4-FFF2-40B4-BE49-F238E27FC236}">
                <a16:creationId xmlns:a16="http://schemas.microsoft.com/office/drawing/2014/main" id="{08BDF1AA-11E5-48B4-8F1B-4C7849D9A17E}"/>
              </a:ext>
            </a:extLst>
          </p:cNvPr>
          <p:cNvSpPr txBox="1"/>
          <p:nvPr/>
        </p:nvSpPr>
        <p:spPr>
          <a:xfrm>
            <a:off x="4913947" y="4987130"/>
            <a:ext cx="9991090" cy="559769"/>
          </a:xfrm>
          <a:prstGeom prst="rect">
            <a:avLst/>
          </a:prstGeom>
          <a:noFill/>
          <a:ln w="9525">
            <a:noFill/>
          </a:ln>
        </p:spPr>
        <p:txBody>
          <a:bodyPr wrap="square">
            <a:spAutoFit/>
          </a:bodyPr>
          <a:lstStyle/>
          <a:p>
            <a:pPr eaLnBrk="0" hangingPunct="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作为雪人的眼睛  </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for…</a:t>
            </a:r>
          </a:p>
        </p:txBody>
      </p:sp>
      <p:pic>
        <p:nvPicPr>
          <p:cNvPr id="55" name="图片 54">
            <a:extLst>
              <a:ext uri="{FF2B5EF4-FFF2-40B4-BE49-F238E27FC236}">
                <a16:creationId xmlns:a16="http://schemas.microsoft.com/office/drawing/2014/main" id="{72D566DE-44F6-44F3-B073-B86D51C8E7A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extLst>
      <p:ext uri="{BB962C8B-B14F-4D97-AF65-F5344CB8AC3E}">
        <p14:creationId xmlns:p14="http://schemas.microsoft.com/office/powerpoint/2010/main" val="125621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8" grpId="0"/>
      <p:bldP spid="49" grpId="0"/>
      <p:bldP spid="50" grpId="0"/>
      <p:bldP spid="51"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2"/>
          <p:cNvPicPr>
            <a:picLocks noChangeAspect="1"/>
          </p:cNvPicPr>
          <p:nvPr/>
        </p:nvPicPr>
        <p:blipFill>
          <a:blip r:embed="rId2"/>
          <a:stretch>
            <a:fillRect/>
          </a:stretch>
        </p:blipFill>
        <p:spPr>
          <a:xfrm>
            <a:off x="5186680" y="5547995"/>
            <a:ext cx="912495" cy="1809115"/>
          </a:xfrm>
          <a:prstGeom prst="rect">
            <a:avLst/>
          </a:prstGeom>
        </p:spPr>
      </p:pic>
      <p:pic>
        <p:nvPicPr>
          <p:cNvPr id="6" name="图片 5" descr="2"/>
          <p:cNvPicPr>
            <a:picLocks noChangeAspect="1"/>
          </p:cNvPicPr>
          <p:nvPr/>
        </p:nvPicPr>
        <p:blipFill>
          <a:blip r:embed="rId3"/>
          <a:stretch>
            <a:fillRect/>
          </a:stretch>
        </p:blipFill>
        <p:spPr>
          <a:xfrm>
            <a:off x="5830570" y="5855970"/>
            <a:ext cx="1031240" cy="1473835"/>
          </a:xfrm>
          <a:prstGeom prst="rect">
            <a:avLst/>
          </a:prstGeom>
        </p:spPr>
      </p:pic>
      <p:pic>
        <p:nvPicPr>
          <p:cNvPr id="9" name="图片 8" descr="5"/>
          <p:cNvPicPr>
            <a:picLocks noChangeAspect="1"/>
          </p:cNvPicPr>
          <p:nvPr/>
        </p:nvPicPr>
        <p:blipFill>
          <a:blip r:embed="rId4"/>
          <a:stretch>
            <a:fillRect/>
          </a:stretch>
        </p:blipFill>
        <p:spPr>
          <a:xfrm rot="1320000">
            <a:off x="906780" y="5600700"/>
            <a:ext cx="1355725" cy="1715135"/>
          </a:xfrm>
          <a:prstGeom prst="rect">
            <a:avLst/>
          </a:prstGeom>
        </p:spPr>
      </p:pic>
      <p:pic>
        <p:nvPicPr>
          <p:cNvPr id="12" name="图片 11" descr="10"/>
          <p:cNvPicPr>
            <a:picLocks noChangeAspect="1"/>
          </p:cNvPicPr>
          <p:nvPr/>
        </p:nvPicPr>
        <p:blipFill>
          <a:blip r:embed="rId5"/>
          <a:stretch>
            <a:fillRect/>
          </a:stretch>
        </p:blipFill>
        <p:spPr>
          <a:xfrm>
            <a:off x="2155190" y="5921375"/>
            <a:ext cx="1225550" cy="1064895"/>
          </a:xfrm>
          <a:prstGeom prst="rect">
            <a:avLst/>
          </a:prstGeom>
        </p:spPr>
      </p:pic>
      <p:pic>
        <p:nvPicPr>
          <p:cNvPr id="13" name="图片 12" descr="11"/>
          <p:cNvPicPr>
            <a:picLocks noChangeAspect="1"/>
          </p:cNvPicPr>
          <p:nvPr/>
        </p:nvPicPr>
        <p:blipFill>
          <a:blip r:embed="rId6"/>
          <a:stretch>
            <a:fillRect/>
          </a:stretch>
        </p:blipFill>
        <p:spPr>
          <a:xfrm>
            <a:off x="4175125" y="5902960"/>
            <a:ext cx="922020" cy="1010920"/>
          </a:xfrm>
          <a:prstGeom prst="rect">
            <a:avLst/>
          </a:prstGeom>
        </p:spPr>
      </p:pic>
      <p:pic>
        <p:nvPicPr>
          <p:cNvPr id="15" name="图片 14" descr="13"/>
          <p:cNvPicPr>
            <a:picLocks noChangeAspect="1"/>
          </p:cNvPicPr>
          <p:nvPr/>
        </p:nvPicPr>
        <p:blipFill>
          <a:blip r:embed="rId7"/>
          <a:stretch>
            <a:fillRect/>
          </a:stretch>
        </p:blipFill>
        <p:spPr>
          <a:xfrm rot="4620000">
            <a:off x="6275705" y="5742940"/>
            <a:ext cx="1775460" cy="2004695"/>
          </a:xfrm>
          <a:prstGeom prst="rect">
            <a:avLst/>
          </a:prstGeom>
        </p:spPr>
      </p:pic>
      <p:pic>
        <p:nvPicPr>
          <p:cNvPr id="16" name="图片 15" descr="14"/>
          <p:cNvPicPr>
            <a:picLocks noChangeAspect="1"/>
          </p:cNvPicPr>
          <p:nvPr/>
        </p:nvPicPr>
        <p:blipFill>
          <a:blip r:embed="rId8"/>
          <a:stretch>
            <a:fillRect/>
          </a:stretch>
        </p:blipFill>
        <p:spPr>
          <a:xfrm>
            <a:off x="-128270" y="5449570"/>
            <a:ext cx="1053465" cy="1393825"/>
          </a:xfrm>
          <a:prstGeom prst="rect">
            <a:avLst/>
          </a:prstGeom>
        </p:spPr>
      </p:pic>
      <p:pic>
        <p:nvPicPr>
          <p:cNvPr id="17" name="图片 16" descr="6777777"/>
          <p:cNvPicPr>
            <a:picLocks noChangeAspect="1"/>
          </p:cNvPicPr>
          <p:nvPr/>
        </p:nvPicPr>
        <p:blipFill>
          <a:blip r:embed="rId9"/>
          <a:stretch>
            <a:fillRect/>
          </a:stretch>
        </p:blipFill>
        <p:spPr>
          <a:xfrm rot="19560000">
            <a:off x="3352800" y="6188075"/>
            <a:ext cx="927100" cy="594995"/>
          </a:xfrm>
          <a:prstGeom prst="rect">
            <a:avLst/>
          </a:prstGeom>
        </p:spPr>
      </p:pic>
      <p:pic>
        <p:nvPicPr>
          <p:cNvPr id="18" name="图片 17" descr="9"/>
          <p:cNvPicPr>
            <a:picLocks noChangeAspect="1"/>
          </p:cNvPicPr>
          <p:nvPr/>
        </p:nvPicPr>
        <p:blipFill>
          <a:blip r:embed="rId10"/>
          <a:stretch>
            <a:fillRect/>
          </a:stretch>
        </p:blipFill>
        <p:spPr>
          <a:xfrm rot="11040000">
            <a:off x="7611110" y="6145530"/>
            <a:ext cx="1144270" cy="972185"/>
          </a:xfrm>
          <a:prstGeom prst="rect">
            <a:avLst/>
          </a:prstGeom>
        </p:spPr>
      </p:pic>
      <p:pic>
        <p:nvPicPr>
          <p:cNvPr id="19" name="图片 18" descr="11"/>
          <p:cNvPicPr>
            <a:picLocks noChangeAspect="1"/>
          </p:cNvPicPr>
          <p:nvPr/>
        </p:nvPicPr>
        <p:blipFill>
          <a:blip r:embed="rId6"/>
          <a:stretch>
            <a:fillRect/>
          </a:stretch>
        </p:blipFill>
        <p:spPr>
          <a:xfrm rot="3960000">
            <a:off x="8502015" y="5732780"/>
            <a:ext cx="1106170" cy="1214120"/>
          </a:xfrm>
          <a:prstGeom prst="rect">
            <a:avLst/>
          </a:prstGeom>
        </p:spPr>
      </p:pic>
      <p:pic>
        <p:nvPicPr>
          <p:cNvPr id="20" name="图片 19" descr="12"/>
          <p:cNvPicPr>
            <a:picLocks noChangeAspect="1"/>
          </p:cNvPicPr>
          <p:nvPr/>
        </p:nvPicPr>
        <p:blipFill>
          <a:blip r:embed="rId2"/>
          <a:stretch>
            <a:fillRect/>
          </a:stretch>
        </p:blipFill>
        <p:spPr>
          <a:xfrm rot="1980000">
            <a:off x="9453245" y="5703570"/>
            <a:ext cx="912495" cy="1809115"/>
          </a:xfrm>
          <a:prstGeom prst="rect">
            <a:avLst/>
          </a:prstGeom>
        </p:spPr>
      </p:pic>
      <p:pic>
        <p:nvPicPr>
          <p:cNvPr id="32" name="图片 31" descr="4"/>
          <p:cNvPicPr>
            <a:picLocks noChangeAspect="1"/>
          </p:cNvPicPr>
          <p:nvPr/>
        </p:nvPicPr>
        <p:blipFill>
          <a:blip r:embed="rId11"/>
          <a:stretch>
            <a:fillRect/>
          </a:stretch>
        </p:blipFill>
        <p:spPr>
          <a:xfrm rot="19320000">
            <a:off x="10293350" y="5755005"/>
            <a:ext cx="1720850" cy="1362075"/>
          </a:xfrm>
          <a:prstGeom prst="rect">
            <a:avLst/>
          </a:prstGeom>
        </p:spPr>
      </p:pic>
      <p:pic>
        <p:nvPicPr>
          <p:cNvPr id="30" name="图片 29" descr="6777777"/>
          <p:cNvPicPr>
            <a:picLocks noChangeAspect="1"/>
          </p:cNvPicPr>
          <p:nvPr/>
        </p:nvPicPr>
        <p:blipFill>
          <a:blip r:embed="rId9"/>
          <a:stretch>
            <a:fillRect/>
          </a:stretch>
        </p:blipFill>
        <p:spPr>
          <a:xfrm rot="21360000">
            <a:off x="6689090" y="6487160"/>
            <a:ext cx="647700" cy="415925"/>
          </a:xfrm>
          <a:prstGeom prst="rect">
            <a:avLst/>
          </a:prstGeom>
        </p:spPr>
      </p:pic>
      <p:pic>
        <p:nvPicPr>
          <p:cNvPr id="33" name="图片 32" descr="1"/>
          <p:cNvPicPr>
            <a:picLocks noChangeAspect="1"/>
          </p:cNvPicPr>
          <p:nvPr/>
        </p:nvPicPr>
        <p:blipFill>
          <a:blip r:embed="rId12"/>
          <a:stretch>
            <a:fillRect/>
          </a:stretch>
        </p:blipFill>
        <p:spPr>
          <a:xfrm rot="19380000">
            <a:off x="10394315" y="5935345"/>
            <a:ext cx="669290" cy="996315"/>
          </a:xfrm>
          <a:prstGeom prst="rect">
            <a:avLst/>
          </a:prstGeom>
        </p:spPr>
      </p:pic>
      <p:pic>
        <p:nvPicPr>
          <p:cNvPr id="34" name="图片 33" descr="9"/>
          <p:cNvPicPr>
            <a:picLocks noChangeAspect="1"/>
          </p:cNvPicPr>
          <p:nvPr/>
        </p:nvPicPr>
        <p:blipFill>
          <a:blip r:embed="rId10"/>
          <a:stretch>
            <a:fillRect/>
          </a:stretch>
        </p:blipFill>
        <p:spPr>
          <a:xfrm rot="6900000">
            <a:off x="11412220" y="5872480"/>
            <a:ext cx="1135380" cy="964565"/>
          </a:xfrm>
          <a:prstGeom prst="rect">
            <a:avLst/>
          </a:prstGeom>
        </p:spPr>
      </p:pic>
      <p:pic>
        <p:nvPicPr>
          <p:cNvPr id="35" name="图片 34" descr="1"/>
          <p:cNvPicPr>
            <a:picLocks noChangeAspect="1"/>
          </p:cNvPicPr>
          <p:nvPr/>
        </p:nvPicPr>
        <p:blipFill>
          <a:blip r:embed="rId12"/>
          <a:stretch>
            <a:fillRect/>
          </a:stretch>
        </p:blipFill>
        <p:spPr>
          <a:xfrm rot="16980000">
            <a:off x="6269355" y="-182880"/>
            <a:ext cx="751840" cy="1120140"/>
          </a:xfrm>
          <a:prstGeom prst="rect">
            <a:avLst/>
          </a:prstGeom>
        </p:spPr>
      </p:pic>
      <p:pic>
        <p:nvPicPr>
          <p:cNvPr id="36" name="图片 35" descr="4"/>
          <p:cNvPicPr>
            <a:picLocks noChangeAspect="1"/>
          </p:cNvPicPr>
          <p:nvPr/>
        </p:nvPicPr>
        <p:blipFill>
          <a:blip r:embed="rId11"/>
          <a:stretch>
            <a:fillRect/>
          </a:stretch>
        </p:blipFill>
        <p:spPr>
          <a:xfrm rot="5400000">
            <a:off x="3669665" y="-502285"/>
            <a:ext cx="1743075" cy="1379855"/>
          </a:xfrm>
          <a:prstGeom prst="rect">
            <a:avLst/>
          </a:prstGeom>
        </p:spPr>
      </p:pic>
      <p:pic>
        <p:nvPicPr>
          <p:cNvPr id="37" name="图片 36" descr="9"/>
          <p:cNvPicPr>
            <a:picLocks noChangeAspect="1"/>
          </p:cNvPicPr>
          <p:nvPr/>
        </p:nvPicPr>
        <p:blipFill>
          <a:blip r:embed="rId10"/>
          <a:stretch>
            <a:fillRect/>
          </a:stretch>
        </p:blipFill>
        <p:spPr>
          <a:xfrm rot="16440000">
            <a:off x="-283210" y="-263525"/>
            <a:ext cx="1470660" cy="1249680"/>
          </a:xfrm>
          <a:prstGeom prst="rect">
            <a:avLst/>
          </a:prstGeom>
        </p:spPr>
      </p:pic>
      <p:pic>
        <p:nvPicPr>
          <p:cNvPr id="38" name="图片 37" descr="12"/>
          <p:cNvPicPr>
            <a:picLocks noChangeAspect="1"/>
          </p:cNvPicPr>
          <p:nvPr/>
        </p:nvPicPr>
        <p:blipFill>
          <a:blip r:embed="rId2"/>
          <a:stretch>
            <a:fillRect/>
          </a:stretch>
        </p:blipFill>
        <p:spPr>
          <a:xfrm rot="16920000" flipV="1">
            <a:off x="1109345" y="-659765"/>
            <a:ext cx="1050925" cy="2084070"/>
          </a:xfrm>
          <a:prstGeom prst="rect">
            <a:avLst/>
          </a:prstGeom>
        </p:spPr>
      </p:pic>
      <p:pic>
        <p:nvPicPr>
          <p:cNvPr id="39" name="图片 38" descr="11"/>
          <p:cNvPicPr>
            <a:picLocks noChangeAspect="1"/>
          </p:cNvPicPr>
          <p:nvPr/>
        </p:nvPicPr>
        <p:blipFill>
          <a:blip r:embed="rId6"/>
          <a:stretch>
            <a:fillRect/>
          </a:stretch>
        </p:blipFill>
        <p:spPr>
          <a:xfrm rot="18900000" flipV="1">
            <a:off x="2921635" y="-41910"/>
            <a:ext cx="1036955" cy="1137285"/>
          </a:xfrm>
          <a:prstGeom prst="rect">
            <a:avLst/>
          </a:prstGeom>
        </p:spPr>
      </p:pic>
      <p:pic>
        <p:nvPicPr>
          <p:cNvPr id="40" name="图片 39" descr="5"/>
          <p:cNvPicPr>
            <a:picLocks noChangeAspect="1"/>
          </p:cNvPicPr>
          <p:nvPr/>
        </p:nvPicPr>
        <p:blipFill>
          <a:blip r:embed="rId4"/>
          <a:stretch>
            <a:fillRect/>
          </a:stretch>
        </p:blipFill>
        <p:spPr>
          <a:xfrm rot="19020000" flipV="1">
            <a:off x="7470140" y="-613410"/>
            <a:ext cx="1372870" cy="1737360"/>
          </a:xfrm>
          <a:prstGeom prst="rect">
            <a:avLst/>
          </a:prstGeom>
        </p:spPr>
      </p:pic>
      <p:pic>
        <p:nvPicPr>
          <p:cNvPr id="41" name="图片 40" descr="14"/>
          <p:cNvPicPr>
            <a:picLocks noChangeAspect="1"/>
          </p:cNvPicPr>
          <p:nvPr/>
        </p:nvPicPr>
        <p:blipFill>
          <a:blip r:embed="rId8"/>
          <a:stretch>
            <a:fillRect/>
          </a:stretch>
        </p:blipFill>
        <p:spPr>
          <a:xfrm flipH="1" flipV="1">
            <a:off x="9156065" y="-333375"/>
            <a:ext cx="1067435" cy="1412240"/>
          </a:xfrm>
          <a:prstGeom prst="rect">
            <a:avLst/>
          </a:prstGeom>
        </p:spPr>
      </p:pic>
      <p:pic>
        <p:nvPicPr>
          <p:cNvPr id="42" name="图片 41" descr="6777777"/>
          <p:cNvPicPr>
            <a:picLocks noChangeAspect="1"/>
          </p:cNvPicPr>
          <p:nvPr/>
        </p:nvPicPr>
        <p:blipFill>
          <a:blip r:embed="rId9"/>
          <a:stretch>
            <a:fillRect/>
          </a:stretch>
        </p:blipFill>
        <p:spPr>
          <a:xfrm rot="480000" flipV="1">
            <a:off x="9984740" y="60960"/>
            <a:ext cx="732155" cy="469900"/>
          </a:xfrm>
          <a:prstGeom prst="rect">
            <a:avLst/>
          </a:prstGeom>
        </p:spPr>
      </p:pic>
      <p:pic>
        <p:nvPicPr>
          <p:cNvPr id="43" name="图片 42" descr="9"/>
          <p:cNvPicPr>
            <a:picLocks noChangeAspect="1"/>
          </p:cNvPicPr>
          <p:nvPr/>
        </p:nvPicPr>
        <p:blipFill>
          <a:blip r:embed="rId10"/>
          <a:stretch>
            <a:fillRect/>
          </a:stretch>
        </p:blipFill>
        <p:spPr>
          <a:xfrm rot="20040000">
            <a:off x="10580370" y="-391795"/>
            <a:ext cx="1426210" cy="1211580"/>
          </a:xfrm>
          <a:prstGeom prst="rect">
            <a:avLst/>
          </a:prstGeom>
        </p:spPr>
      </p:pic>
      <p:pic>
        <p:nvPicPr>
          <p:cNvPr id="44" name="图片 43" descr="13"/>
          <p:cNvPicPr>
            <a:picLocks noChangeAspect="1"/>
          </p:cNvPicPr>
          <p:nvPr/>
        </p:nvPicPr>
        <p:blipFill>
          <a:blip r:embed="rId7"/>
          <a:stretch>
            <a:fillRect/>
          </a:stretch>
        </p:blipFill>
        <p:spPr>
          <a:xfrm rot="16980000" flipV="1">
            <a:off x="1959610" y="-128905"/>
            <a:ext cx="1049020" cy="1184910"/>
          </a:xfrm>
          <a:prstGeom prst="rect">
            <a:avLst/>
          </a:prstGeom>
        </p:spPr>
      </p:pic>
      <p:pic>
        <p:nvPicPr>
          <p:cNvPr id="45" name="图片 44" descr="12"/>
          <p:cNvPicPr>
            <a:picLocks noChangeAspect="1"/>
          </p:cNvPicPr>
          <p:nvPr/>
        </p:nvPicPr>
        <p:blipFill>
          <a:blip r:embed="rId2"/>
          <a:stretch>
            <a:fillRect/>
          </a:stretch>
        </p:blipFill>
        <p:spPr>
          <a:xfrm flipV="1">
            <a:off x="5439410" y="-278130"/>
            <a:ext cx="685165" cy="1358265"/>
          </a:xfrm>
          <a:prstGeom prst="rect">
            <a:avLst/>
          </a:prstGeom>
        </p:spPr>
      </p:pic>
      <p:pic>
        <p:nvPicPr>
          <p:cNvPr id="46" name="图片 45" descr="6777777"/>
          <p:cNvPicPr>
            <a:picLocks noChangeAspect="1"/>
          </p:cNvPicPr>
          <p:nvPr/>
        </p:nvPicPr>
        <p:blipFill>
          <a:blip r:embed="rId9"/>
          <a:stretch>
            <a:fillRect/>
          </a:stretch>
        </p:blipFill>
        <p:spPr>
          <a:xfrm rot="4680000">
            <a:off x="4789805" y="59055"/>
            <a:ext cx="638175" cy="409575"/>
          </a:xfrm>
          <a:prstGeom prst="rect">
            <a:avLst/>
          </a:prstGeom>
        </p:spPr>
      </p:pic>
      <p:pic>
        <p:nvPicPr>
          <p:cNvPr id="47" name="图片 46" descr="10"/>
          <p:cNvPicPr>
            <a:picLocks noChangeAspect="1"/>
          </p:cNvPicPr>
          <p:nvPr/>
        </p:nvPicPr>
        <p:blipFill>
          <a:blip r:embed="rId5"/>
          <a:stretch>
            <a:fillRect/>
          </a:stretch>
        </p:blipFill>
        <p:spPr>
          <a:xfrm>
            <a:off x="11389360" y="277495"/>
            <a:ext cx="982345" cy="853440"/>
          </a:xfrm>
          <a:prstGeom prst="rect">
            <a:avLst/>
          </a:prstGeom>
        </p:spPr>
      </p:pic>
      <p:sp>
        <p:nvSpPr>
          <p:cNvPr id="2" name="矩形 1">
            <a:extLst>
              <a:ext uri="{FF2B5EF4-FFF2-40B4-BE49-F238E27FC236}">
                <a16:creationId xmlns:a16="http://schemas.microsoft.com/office/drawing/2014/main" id="{8EC80467-D209-42D1-A711-1F837214935C}"/>
              </a:ext>
            </a:extLst>
          </p:cNvPr>
          <p:cNvSpPr/>
          <p:nvPr/>
        </p:nvSpPr>
        <p:spPr>
          <a:xfrm>
            <a:off x="483702" y="711914"/>
            <a:ext cx="11224595" cy="4770537"/>
          </a:xfrm>
          <a:prstGeom prst="rect">
            <a:avLst/>
          </a:prstGeom>
        </p:spPr>
        <p:txBody>
          <a:bodyPr wrap="square">
            <a:spAutoFit/>
          </a:bodyPr>
          <a:lstStyle/>
          <a:p>
            <a:pPr algn="just">
              <a:lnSpc>
                <a:spcPct val="140000"/>
              </a:lnSpc>
              <a:spcAft>
                <a:spcPts val="0"/>
              </a:spcAft>
            </a:pPr>
            <a:r>
              <a:rPr lang="zh-CN" altLang="en-US" sz="2800" kern="100" dirty="0">
                <a:latin typeface="Times New Roman" panose="02020603050405020304" pitchFamily="18" charset="0"/>
                <a:cs typeface="Times New Roman" panose="02020603050405020304" pitchFamily="18" charset="0"/>
              </a:rPr>
              <a:t>六</a:t>
            </a:r>
            <a:r>
              <a:rPr lang="zh-CN" altLang="zh-CN" sz="2800" kern="100" dirty="0">
                <a:latin typeface="Times New Roman" panose="02020603050405020304" pitchFamily="18" charset="0"/>
                <a:cs typeface="Times New Roman" panose="02020603050405020304" pitchFamily="18" charset="0"/>
              </a:rPr>
              <a:t>、连词成句。</a:t>
            </a:r>
            <a:r>
              <a:rPr lang="en-US" altLang="zh-CN" sz="2800" kern="100" dirty="0">
                <a:latin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每小题</a:t>
            </a:r>
            <a:r>
              <a:rPr lang="en-US" altLang="zh-CN" sz="2800" kern="100" dirty="0">
                <a:latin typeface="Times New Roman" panose="02020603050405020304" pitchFamily="18" charset="0"/>
                <a:cs typeface="Times New Roman" panose="02020603050405020304" pitchFamily="18" charset="0"/>
              </a:rPr>
              <a:t>2</a:t>
            </a:r>
            <a:r>
              <a:rPr lang="zh-CN" altLang="zh-CN" sz="2800" kern="100" dirty="0">
                <a:latin typeface="Times New Roman" panose="02020603050405020304" pitchFamily="18" charset="0"/>
                <a:cs typeface="Times New Roman" panose="02020603050405020304" pitchFamily="18" charset="0"/>
              </a:rPr>
              <a:t>分，共</a:t>
            </a:r>
            <a:r>
              <a:rPr lang="en-US" altLang="zh-CN" sz="2800" kern="100" dirty="0">
                <a:latin typeface="Times New Roman" panose="02020603050405020304" pitchFamily="18" charset="0"/>
                <a:cs typeface="Times New Roman" panose="02020603050405020304" pitchFamily="18" charset="0"/>
              </a:rPr>
              <a:t>10</a:t>
            </a:r>
            <a:r>
              <a:rPr lang="zh-CN" altLang="zh-CN" sz="2800" kern="100" dirty="0">
                <a:latin typeface="Times New Roman" panose="02020603050405020304" pitchFamily="18" charset="0"/>
                <a:cs typeface="Times New Roman" panose="02020603050405020304" pitchFamily="18" charset="0"/>
              </a:rPr>
              <a:t>分</a:t>
            </a:r>
            <a:r>
              <a:rPr lang="en-US" altLang="zh-CN" sz="2800" kern="100" dirty="0">
                <a:latin typeface="Times New Roman" panose="02020603050405020304" pitchFamily="18" charset="0"/>
                <a:cs typeface="Times New Roman" panose="02020603050405020304" pitchFamily="18" charset="0"/>
              </a:rPr>
              <a:t>)</a:t>
            </a:r>
            <a:endParaRPr lang="zh-CN" altLang="zh-CN" sz="2800" kern="100" dirty="0">
              <a:latin typeface="Times New Roman" panose="02020603050405020304" pitchFamily="18" charset="0"/>
              <a:cs typeface="Times New Roman" panose="02020603050405020304" pitchFamily="18" charset="0"/>
            </a:endParaRPr>
          </a:p>
          <a:p>
            <a:pPr algn="just">
              <a:lnSpc>
                <a:spcPct val="140000"/>
              </a:lnSpc>
              <a:spcAft>
                <a:spcPts val="0"/>
              </a:spcAft>
            </a:pPr>
            <a:r>
              <a:rPr lang="en-US" altLang="zh-CN" sz="2400" b="1" i="1" dirty="0">
                <a:latin typeface="Georgia" panose="02040502050405020303" pitchFamily="18" charset="0"/>
              </a:rPr>
              <a:t>1. is, Lily, what, doing(?)</a:t>
            </a:r>
            <a:endParaRPr lang="zh-CN" altLang="zh-CN" sz="2400" b="1" i="1" dirty="0">
              <a:latin typeface="Georgia" panose="02040502050405020303" pitchFamily="18" charset="0"/>
            </a:endParaRPr>
          </a:p>
          <a:p>
            <a:pPr algn="just">
              <a:lnSpc>
                <a:spcPct val="140000"/>
              </a:lnSpc>
              <a:spcAft>
                <a:spcPts val="0"/>
              </a:spcAft>
            </a:pPr>
            <a:r>
              <a:rPr lang="en-US" altLang="zh-CN" sz="2400" b="1" i="1" dirty="0">
                <a:latin typeface="Georgia" panose="02040502050405020303" pitchFamily="18" charset="0"/>
              </a:rPr>
              <a:t>___________________________________________________2. snowmen, to, like, make, I (.)</a:t>
            </a:r>
            <a:endParaRPr lang="zh-CN" altLang="zh-CN" sz="2400" b="1" i="1" dirty="0">
              <a:latin typeface="Georgia" panose="02040502050405020303" pitchFamily="18" charset="0"/>
            </a:endParaRPr>
          </a:p>
          <a:p>
            <a:pPr algn="just">
              <a:lnSpc>
                <a:spcPct val="140000"/>
              </a:lnSpc>
              <a:spcAft>
                <a:spcPts val="0"/>
              </a:spcAft>
            </a:pPr>
            <a:r>
              <a:rPr lang="en-US" altLang="zh-CN" sz="2400" b="1" i="1" dirty="0">
                <a:latin typeface="Georgia" panose="02040502050405020303" pitchFamily="18" charset="0"/>
              </a:rPr>
              <a:t>___________________________________________________3. his, is, hat, on, Danny, putting(.)</a:t>
            </a:r>
            <a:endParaRPr lang="zh-CN" altLang="zh-CN" sz="2400" b="1" i="1" dirty="0">
              <a:latin typeface="Georgia" panose="02040502050405020303" pitchFamily="18" charset="0"/>
            </a:endParaRPr>
          </a:p>
          <a:p>
            <a:pPr algn="just">
              <a:lnSpc>
                <a:spcPct val="140000"/>
              </a:lnSpc>
              <a:spcAft>
                <a:spcPts val="0"/>
              </a:spcAft>
            </a:pPr>
            <a:r>
              <a:rPr lang="en-US" altLang="zh-CN" sz="2400" b="1" i="1" dirty="0">
                <a:latin typeface="Georgia" panose="02040502050405020303" pitchFamily="18" charset="0"/>
              </a:rPr>
              <a:t>___________________________________________________4. in, off, winter clothes, take, I, summer, my(.)</a:t>
            </a:r>
            <a:endParaRPr lang="zh-CN" altLang="zh-CN" sz="2400" b="1" i="1" dirty="0">
              <a:latin typeface="Georgia" panose="02040502050405020303" pitchFamily="18" charset="0"/>
            </a:endParaRPr>
          </a:p>
          <a:p>
            <a:pPr algn="just">
              <a:lnSpc>
                <a:spcPct val="140000"/>
              </a:lnSpc>
              <a:spcAft>
                <a:spcPts val="0"/>
              </a:spcAft>
            </a:pPr>
            <a:r>
              <a:rPr lang="en-US" altLang="zh-CN" sz="2400" b="1" i="1" dirty="0">
                <a:latin typeface="Georgia" panose="02040502050405020303" pitchFamily="18" charset="0"/>
              </a:rPr>
              <a:t>___________________________________________________</a:t>
            </a:r>
            <a:endParaRPr lang="zh-CN" altLang="zh-CN" sz="1400" kern="100" dirty="0">
              <a:latin typeface="宋体" panose="02010600030101010101" pitchFamily="2" charset="-122"/>
              <a:cs typeface="Courier New" panose="02070309020205020404" pitchFamily="49" charset="0"/>
            </a:endParaRPr>
          </a:p>
        </p:txBody>
      </p:sp>
      <p:sp>
        <p:nvSpPr>
          <p:cNvPr id="31" name="TextBox 8">
            <a:extLst>
              <a:ext uri="{FF2B5EF4-FFF2-40B4-BE49-F238E27FC236}">
                <a16:creationId xmlns:a16="http://schemas.microsoft.com/office/drawing/2014/main" id="{52883ACA-CAED-407A-A67B-F9045E7CB5D6}"/>
              </a:ext>
            </a:extLst>
          </p:cNvPr>
          <p:cNvSpPr txBox="1"/>
          <p:nvPr/>
        </p:nvSpPr>
        <p:spPr>
          <a:xfrm>
            <a:off x="793702" y="1780644"/>
            <a:ext cx="9991090" cy="579069"/>
          </a:xfrm>
          <a:prstGeom prst="rect">
            <a:avLst/>
          </a:prstGeom>
          <a:noFill/>
          <a:ln w="9525">
            <a:noFill/>
          </a:ln>
        </p:spPr>
        <p:txBody>
          <a:bodyPr wrap="square">
            <a:spAutoFit/>
          </a:bodyPr>
          <a:lstStyle/>
          <a:p>
            <a:pPr eaLnBrk="0" hangingPunct="0">
              <a:lnSpc>
                <a:spcPct val="150000"/>
              </a:lnSpc>
            </a:pPr>
            <a:r>
              <a:rPr lang="en-US" altLang="zh-CN" sz="2400" b="1" i="1" dirty="0">
                <a:solidFill>
                  <a:srgbClr val="FF0000"/>
                </a:solidFill>
                <a:latin typeface="Georgia" panose="02040502050405020303" pitchFamily="18" charset="0"/>
              </a:rPr>
              <a:t>What is Lily doing?</a:t>
            </a:r>
          </a:p>
        </p:txBody>
      </p:sp>
      <p:sp>
        <p:nvSpPr>
          <p:cNvPr id="48" name="TextBox 8">
            <a:extLst>
              <a:ext uri="{FF2B5EF4-FFF2-40B4-BE49-F238E27FC236}">
                <a16:creationId xmlns:a16="http://schemas.microsoft.com/office/drawing/2014/main" id="{E8A636B5-F21D-4F02-AFE2-91BE79CC701E}"/>
              </a:ext>
            </a:extLst>
          </p:cNvPr>
          <p:cNvSpPr txBox="1"/>
          <p:nvPr/>
        </p:nvSpPr>
        <p:spPr>
          <a:xfrm>
            <a:off x="835025" y="2770687"/>
            <a:ext cx="9991090" cy="579069"/>
          </a:xfrm>
          <a:prstGeom prst="rect">
            <a:avLst/>
          </a:prstGeom>
          <a:noFill/>
          <a:ln w="9525">
            <a:noFill/>
          </a:ln>
        </p:spPr>
        <p:txBody>
          <a:bodyPr wrap="square">
            <a:spAutoFit/>
          </a:bodyPr>
          <a:lstStyle/>
          <a:p>
            <a:pPr eaLnBrk="0" hangingPunct="0">
              <a:lnSpc>
                <a:spcPct val="150000"/>
              </a:lnSpc>
            </a:pPr>
            <a:r>
              <a:rPr lang="en-US" altLang="zh-CN" sz="2400" b="1" i="1" dirty="0">
                <a:solidFill>
                  <a:srgbClr val="FF0000"/>
                </a:solidFill>
                <a:latin typeface="Georgia" panose="02040502050405020303" pitchFamily="18" charset="0"/>
              </a:rPr>
              <a:t>I like to make snowman.</a:t>
            </a:r>
          </a:p>
        </p:txBody>
      </p:sp>
      <p:sp>
        <p:nvSpPr>
          <p:cNvPr id="49" name="TextBox 8">
            <a:extLst>
              <a:ext uri="{FF2B5EF4-FFF2-40B4-BE49-F238E27FC236}">
                <a16:creationId xmlns:a16="http://schemas.microsoft.com/office/drawing/2014/main" id="{B014445B-0CC0-48E6-A5F5-F1AF78B84376}"/>
              </a:ext>
            </a:extLst>
          </p:cNvPr>
          <p:cNvSpPr txBox="1"/>
          <p:nvPr/>
        </p:nvSpPr>
        <p:spPr>
          <a:xfrm>
            <a:off x="793702" y="3792852"/>
            <a:ext cx="9991090" cy="579069"/>
          </a:xfrm>
          <a:prstGeom prst="rect">
            <a:avLst/>
          </a:prstGeom>
          <a:noFill/>
          <a:ln w="9525">
            <a:noFill/>
          </a:ln>
        </p:spPr>
        <p:txBody>
          <a:bodyPr wrap="square">
            <a:spAutoFit/>
          </a:bodyPr>
          <a:lstStyle/>
          <a:p>
            <a:pPr eaLnBrk="0" hangingPunct="0">
              <a:lnSpc>
                <a:spcPct val="150000"/>
              </a:lnSpc>
            </a:pPr>
            <a:r>
              <a:rPr lang="en-US" altLang="zh-CN" sz="2400" b="1" i="1" dirty="0">
                <a:solidFill>
                  <a:srgbClr val="FF0000"/>
                </a:solidFill>
                <a:latin typeface="Georgia" panose="02040502050405020303" pitchFamily="18" charset="0"/>
              </a:rPr>
              <a:t>Danny is putting on his hat.</a:t>
            </a:r>
          </a:p>
        </p:txBody>
      </p:sp>
      <p:sp>
        <p:nvSpPr>
          <p:cNvPr id="50" name="TextBox 8">
            <a:extLst>
              <a:ext uri="{FF2B5EF4-FFF2-40B4-BE49-F238E27FC236}">
                <a16:creationId xmlns:a16="http://schemas.microsoft.com/office/drawing/2014/main" id="{0267C73C-FE2C-4D3A-B605-342961C8C291}"/>
              </a:ext>
            </a:extLst>
          </p:cNvPr>
          <p:cNvSpPr txBox="1"/>
          <p:nvPr/>
        </p:nvSpPr>
        <p:spPr>
          <a:xfrm>
            <a:off x="793702" y="4776725"/>
            <a:ext cx="9991090" cy="579069"/>
          </a:xfrm>
          <a:prstGeom prst="rect">
            <a:avLst/>
          </a:prstGeom>
          <a:noFill/>
          <a:ln w="9525">
            <a:noFill/>
          </a:ln>
        </p:spPr>
        <p:txBody>
          <a:bodyPr wrap="square">
            <a:spAutoFit/>
          </a:bodyPr>
          <a:lstStyle/>
          <a:p>
            <a:pPr eaLnBrk="0" hangingPunct="0">
              <a:lnSpc>
                <a:spcPct val="150000"/>
              </a:lnSpc>
            </a:pPr>
            <a:r>
              <a:rPr lang="en-US" altLang="zh-CN" sz="2400" b="1" i="1" dirty="0">
                <a:solidFill>
                  <a:srgbClr val="FF0000"/>
                </a:solidFill>
                <a:latin typeface="Georgia" panose="02040502050405020303" pitchFamily="18" charset="0"/>
              </a:rPr>
              <a:t>I take off my winter clothes in summer.</a:t>
            </a:r>
          </a:p>
        </p:txBody>
      </p:sp>
      <p:pic>
        <p:nvPicPr>
          <p:cNvPr id="51" name="图片 50">
            <a:extLst>
              <a:ext uri="{FF2B5EF4-FFF2-40B4-BE49-F238E27FC236}">
                <a16:creationId xmlns:a16="http://schemas.microsoft.com/office/drawing/2014/main" id="{29E985B9-4E90-4394-A42F-5F631C9B478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extLst>
      <p:ext uri="{BB962C8B-B14F-4D97-AF65-F5344CB8AC3E}">
        <p14:creationId xmlns:p14="http://schemas.microsoft.com/office/powerpoint/2010/main" val="119411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8" grpId="0"/>
      <p:bldP spid="49" grpId="0"/>
      <p:bldP spid="5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1518</Words>
  <Application>Microsoft Office PowerPoint</Application>
  <PresentationFormat>宽屏</PresentationFormat>
  <Paragraphs>154</Paragraphs>
  <Slides>14</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黑体</vt:lpstr>
      <vt:lpstr>宋体</vt:lpstr>
      <vt:lpstr>微软雅黑</vt:lpstr>
      <vt:lpstr>Arial</vt:lpstr>
      <vt:lpstr>Calibri</vt:lpstr>
      <vt:lpstr>Calibri Light</vt:lpstr>
      <vt:lpstr>Georgia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she</dc:creator>
  <cp:lastModifiedBy>陈 庭苇</cp:lastModifiedBy>
  <cp:revision>48</cp:revision>
  <dcterms:created xsi:type="dcterms:W3CDTF">2016-05-29T12:53:00Z</dcterms:created>
  <dcterms:modified xsi:type="dcterms:W3CDTF">2020-07-03T04:03:01Z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