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466" r:id="rId5"/>
    <p:sldId id="440" r:id="rId6"/>
    <p:sldId id="445" r:id="rId7"/>
    <p:sldId id="441" r:id="rId8"/>
    <p:sldId id="459" r:id="rId9"/>
    <p:sldId id="460" r:id="rId10"/>
    <p:sldId id="461" r:id="rId11"/>
    <p:sldId id="462" r:id="rId12"/>
    <p:sldId id="311"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9C3"/>
    <a:srgbClr val="85C596"/>
    <a:srgbClr val="92C8B1"/>
    <a:srgbClr val="F284B2"/>
    <a:srgbClr val="8AD1C9"/>
    <a:srgbClr val="95C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1.xml"/><Relationship Id="rId15" Type="http://schemas.openxmlformats.org/officeDocument/2006/relationships/slideLayout" Target="../slideLayouts/slideLayout1.xml"/><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3.xml"/><Relationship Id="rId15" Type="http://schemas.openxmlformats.org/officeDocument/2006/relationships/slideLayout" Target="../slideLayouts/slideLayout1.xml"/><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2.xml"/><Relationship Id="rId15" Type="http://schemas.openxmlformats.org/officeDocument/2006/relationships/slideLayout" Target="../slideLayouts/slideLayout1.xml"/><Relationship Id="rId14" Type="http://schemas.openxmlformats.org/officeDocument/2006/relationships/image" Target="../media/image15.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1"/>
          <a:stretch>
            <a:fillRect/>
          </a:stretch>
        </p:blipFill>
        <p:spPr>
          <a:xfrm rot="16980000">
            <a:off x="6282055" y="-237490"/>
            <a:ext cx="742315" cy="1105535"/>
          </a:xfrm>
          <a:prstGeom prst="rect">
            <a:avLst/>
          </a:prstGeom>
        </p:spPr>
      </p:pic>
      <p:pic>
        <p:nvPicPr>
          <p:cNvPr id="6" name="图片 5" descr="2"/>
          <p:cNvPicPr>
            <a:picLocks noChangeAspect="1"/>
          </p:cNvPicPr>
          <p:nvPr/>
        </p:nvPicPr>
        <p:blipFill>
          <a:blip r:embed="rId2"/>
          <a:stretch>
            <a:fillRect/>
          </a:stretch>
        </p:blipFill>
        <p:spPr>
          <a:xfrm>
            <a:off x="5969000" y="5984875"/>
            <a:ext cx="794385" cy="1135380"/>
          </a:xfrm>
          <a:prstGeom prst="rect">
            <a:avLst/>
          </a:prstGeom>
        </p:spPr>
      </p:pic>
      <p:pic>
        <p:nvPicPr>
          <p:cNvPr id="7" name="图片 6" descr="3"/>
          <p:cNvPicPr>
            <a:picLocks noChangeAspect="1"/>
          </p:cNvPicPr>
          <p:nvPr/>
        </p:nvPicPr>
        <p:blipFill>
          <a:blip r:embed="rId3"/>
          <a:stretch>
            <a:fillRect/>
          </a:stretch>
        </p:blipFill>
        <p:spPr>
          <a:xfrm rot="2760000">
            <a:off x="-137795" y="2275840"/>
            <a:ext cx="895350" cy="1583055"/>
          </a:xfrm>
          <a:prstGeom prst="rect">
            <a:avLst/>
          </a:prstGeom>
        </p:spPr>
      </p:pic>
      <p:pic>
        <p:nvPicPr>
          <p:cNvPr id="8" name="图片 7" descr="4"/>
          <p:cNvPicPr>
            <a:picLocks noChangeAspect="1"/>
          </p:cNvPicPr>
          <p:nvPr/>
        </p:nvPicPr>
        <p:blipFill>
          <a:blip r:embed="rId4"/>
          <a:stretch>
            <a:fillRect/>
          </a:stretch>
        </p:blipFill>
        <p:spPr>
          <a:xfrm rot="3300000">
            <a:off x="4062730" y="-616585"/>
            <a:ext cx="1720850" cy="1362075"/>
          </a:xfrm>
          <a:prstGeom prst="rect">
            <a:avLst/>
          </a:prstGeom>
        </p:spPr>
      </p:pic>
      <p:pic>
        <p:nvPicPr>
          <p:cNvPr id="9" name="图片 8" descr="5"/>
          <p:cNvPicPr>
            <a:picLocks noChangeAspect="1"/>
          </p:cNvPicPr>
          <p:nvPr/>
        </p:nvPicPr>
        <p:blipFill>
          <a:blip r:embed="rId5"/>
          <a:stretch>
            <a:fillRect/>
          </a:stretch>
        </p:blipFill>
        <p:spPr>
          <a:xfrm rot="2100000">
            <a:off x="711835" y="5739765"/>
            <a:ext cx="1355725" cy="1715135"/>
          </a:xfrm>
          <a:prstGeom prst="rect">
            <a:avLst/>
          </a:prstGeom>
        </p:spPr>
      </p:pic>
      <p:pic>
        <p:nvPicPr>
          <p:cNvPr id="10" name="图片 9" descr="8"/>
          <p:cNvPicPr>
            <a:picLocks noChangeAspect="1"/>
          </p:cNvPicPr>
          <p:nvPr/>
        </p:nvPicPr>
        <p:blipFill>
          <a:blip r:embed="rId6"/>
          <a:stretch>
            <a:fillRect/>
          </a:stretch>
        </p:blipFill>
        <p:spPr>
          <a:xfrm>
            <a:off x="11614150" y="2338705"/>
            <a:ext cx="616585" cy="1701800"/>
          </a:xfrm>
          <a:prstGeom prst="rect">
            <a:avLst/>
          </a:prstGeom>
        </p:spPr>
      </p:pic>
      <p:pic>
        <p:nvPicPr>
          <p:cNvPr id="11" name="图片 10" descr="9"/>
          <p:cNvPicPr>
            <a:picLocks noChangeAspect="1"/>
          </p:cNvPicPr>
          <p:nvPr/>
        </p:nvPicPr>
        <p:blipFill>
          <a:blip r:embed="rId7"/>
          <a:stretch>
            <a:fillRect/>
          </a:stretch>
        </p:blipFill>
        <p:spPr>
          <a:xfrm rot="8580000">
            <a:off x="-828675" y="4124960"/>
            <a:ext cx="1845945" cy="1567815"/>
          </a:xfrm>
          <a:prstGeom prst="rect">
            <a:avLst/>
          </a:prstGeom>
        </p:spPr>
      </p:pic>
      <p:pic>
        <p:nvPicPr>
          <p:cNvPr id="12" name="图片 11" descr="10"/>
          <p:cNvPicPr>
            <a:picLocks noChangeAspect="1"/>
          </p:cNvPicPr>
          <p:nvPr/>
        </p:nvPicPr>
        <p:blipFill>
          <a:blip r:embed="rId8"/>
          <a:stretch>
            <a:fillRect/>
          </a:stretch>
        </p:blipFill>
        <p:spPr>
          <a:xfrm>
            <a:off x="2155190" y="5921375"/>
            <a:ext cx="1225550" cy="1064895"/>
          </a:xfrm>
          <a:prstGeom prst="rect">
            <a:avLst/>
          </a:prstGeom>
        </p:spPr>
      </p:pic>
      <p:pic>
        <p:nvPicPr>
          <p:cNvPr id="13" name="图片 12" descr="11"/>
          <p:cNvPicPr>
            <a:picLocks noChangeAspect="1"/>
          </p:cNvPicPr>
          <p:nvPr/>
        </p:nvPicPr>
        <p:blipFill>
          <a:blip r:embed="rId9"/>
          <a:stretch>
            <a:fillRect/>
          </a:stretch>
        </p:blipFill>
        <p:spPr>
          <a:xfrm>
            <a:off x="4105275" y="6125210"/>
            <a:ext cx="922020" cy="1010920"/>
          </a:xfrm>
          <a:prstGeom prst="rect">
            <a:avLst/>
          </a:prstGeom>
        </p:spPr>
      </p:pic>
      <p:pic>
        <p:nvPicPr>
          <p:cNvPr id="14" name="图片 13" descr="12"/>
          <p:cNvPicPr>
            <a:picLocks noChangeAspect="1"/>
          </p:cNvPicPr>
          <p:nvPr/>
        </p:nvPicPr>
        <p:blipFill>
          <a:blip r:embed="rId10"/>
          <a:stretch>
            <a:fillRect/>
          </a:stretch>
        </p:blipFill>
        <p:spPr>
          <a:xfrm>
            <a:off x="5298440" y="5799455"/>
            <a:ext cx="912495" cy="1809115"/>
          </a:xfrm>
          <a:prstGeom prst="rect">
            <a:avLst/>
          </a:prstGeom>
        </p:spPr>
      </p:pic>
      <p:pic>
        <p:nvPicPr>
          <p:cNvPr id="15" name="图片 14" descr="13"/>
          <p:cNvPicPr>
            <a:picLocks noChangeAspect="1"/>
          </p:cNvPicPr>
          <p:nvPr/>
        </p:nvPicPr>
        <p:blipFill>
          <a:blip r:embed="rId11"/>
          <a:stretch>
            <a:fillRect/>
          </a:stretch>
        </p:blipFill>
        <p:spPr>
          <a:xfrm rot="5820000">
            <a:off x="6337300" y="5573395"/>
            <a:ext cx="1595120" cy="1800860"/>
          </a:xfrm>
          <a:prstGeom prst="rect">
            <a:avLst/>
          </a:prstGeom>
        </p:spPr>
      </p:pic>
      <p:pic>
        <p:nvPicPr>
          <p:cNvPr id="16" name="图片 15" descr="14"/>
          <p:cNvPicPr>
            <a:picLocks noChangeAspect="1"/>
          </p:cNvPicPr>
          <p:nvPr/>
        </p:nvPicPr>
        <p:blipFill>
          <a:blip r:embed="rId12"/>
          <a:stretch>
            <a:fillRect/>
          </a:stretch>
        </p:blipFill>
        <p:spPr>
          <a:xfrm>
            <a:off x="-379730" y="5659120"/>
            <a:ext cx="1053465" cy="1393825"/>
          </a:xfrm>
          <a:prstGeom prst="rect">
            <a:avLst/>
          </a:prstGeom>
        </p:spPr>
      </p:pic>
      <p:pic>
        <p:nvPicPr>
          <p:cNvPr id="17" name="图片 16" descr="6777777"/>
          <p:cNvPicPr>
            <a:picLocks noChangeAspect="1"/>
          </p:cNvPicPr>
          <p:nvPr/>
        </p:nvPicPr>
        <p:blipFill>
          <a:blip r:embed="rId13"/>
          <a:stretch>
            <a:fillRect/>
          </a:stretch>
        </p:blipFill>
        <p:spPr>
          <a:xfrm rot="19560000">
            <a:off x="3199130" y="6327775"/>
            <a:ext cx="927100" cy="594995"/>
          </a:xfrm>
          <a:prstGeom prst="rect">
            <a:avLst/>
          </a:prstGeom>
        </p:spPr>
      </p:pic>
      <p:pic>
        <p:nvPicPr>
          <p:cNvPr id="18" name="图片 17" descr="9"/>
          <p:cNvPicPr>
            <a:picLocks noChangeAspect="1"/>
          </p:cNvPicPr>
          <p:nvPr/>
        </p:nvPicPr>
        <p:blipFill>
          <a:blip r:embed="rId7"/>
          <a:stretch>
            <a:fillRect/>
          </a:stretch>
        </p:blipFill>
        <p:spPr>
          <a:xfrm rot="11040000">
            <a:off x="7610475" y="6158865"/>
            <a:ext cx="1128395" cy="958215"/>
          </a:xfrm>
          <a:prstGeom prst="rect">
            <a:avLst/>
          </a:prstGeom>
        </p:spPr>
      </p:pic>
      <p:pic>
        <p:nvPicPr>
          <p:cNvPr id="19" name="图片 18" descr="11"/>
          <p:cNvPicPr>
            <a:picLocks noChangeAspect="1"/>
          </p:cNvPicPr>
          <p:nvPr/>
        </p:nvPicPr>
        <p:blipFill>
          <a:blip r:embed="rId9"/>
          <a:stretch>
            <a:fillRect/>
          </a:stretch>
        </p:blipFill>
        <p:spPr>
          <a:xfrm rot="3960000">
            <a:off x="8688705" y="6135370"/>
            <a:ext cx="733425" cy="804545"/>
          </a:xfrm>
          <a:prstGeom prst="rect">
            <a:avLst/>
          </a:prstGeom>
        </p:spPr>
      </p:pic>
      <p:pic>
        <p:nvPicPr>
          <p:cNvPr id="20" name="图片 19" descr="12"/>
          <p:cNvPicPr>
            <a:picLocks noChangeAspect="1"/>
          </p:cNvPicPr>
          <p:nvPr/>
        </p:nvPicPr>
        <p:blipFill>
          <a:blip r:embed="rId10"/>
          <a:stretch>
            <a:fillRect/>
          </a:stretch>
        </p:blipFill>
        <p:spPr>
          <a:xfrm rot="5760000">
            <a:off x="9913620" y="5744845"/>
            <a:ext cx="912495" cy="1809115"/>
          </a:xfrm>
          <a:prstGeom prst="rect">
            <a:avLst/>
          </a:prstGeom>
        </p:spPr>
      </p:pic>
      <p:pic>
        <p:nvPicPr>
          <p:cNvPr id="21" name="图片 20" descr="10"/>
          <p:cNvPicPr>
            <a:picLocks noChangeAspect="1"/>
          </p:cNvPicPr>
          <p:nvPr/>
        </p:nvPicPr>
        <p:blipFill>
          <a:blip r:embed="rId8"/>
          <a:stretch>
            <a:fillRect/>
          </a:stretch>
        </p:blipFill>
        <p:spPr>
          <a:xfrm rot="7080000">
            <a:off x="-281940" y="1406525"/>
            <a:ext cx="1225550" cy="1064895"/>
          </a:xfrm>
          <a:prstGeom prst="rect">
            <a:avLst/>
          </a:prstGeom>
        </p:spPr>
      </p:pic>
      <p:pic>
        <p:nvPicPr>
          <p:cNvPr id="22" name="图片 21" descr="9"/>
          <p:cNvPicPr>
            <a:picLocks noChangeAspect="1"/>
          </p:cNvPicPr>
          <p:nvPr/>
        </p:nvPicPr>
        <p:blipFill>
          <a:blip r:embed="rId7"/>
          <a:stretch>
            <a:fillRect/>
          </a:stretch>
        </p:blipFill>
        <p:spPr>
          <a:xfrm rot="16200000">
            <a:off x="-294640" y="-154305"/>
            <a:ext cx="1452245" cy="1233805"/>
          </a:xfrm>
          <a:prstGeom prst="rect">
            <a:avLst/>
          </a:prstGeom>
        </p:spPr>
      </p:pic>
      <p:pic>
        <p:nvPicPr>
          <p:cNvPr id="23" name="图片 22" descr="12"/>
          <p:cNvPicPr>
            <a:picLocks noChangeAspect="1"/>
          </p:cNvPicPr>
          <p:nvPr/>
        </p:nvPicPr>
        <p:blipFill>
          <a:blip r:embed="rId10"/>
          <a:stretch>
            <a:fillRect/>
          </a:stretch>
        </p:blipFill>
        <p:spPr>
          <a:xfrm rot="15840000" flipV="1">
            <a:off x="1383030" y="-810260"/>
            <a:ext cx="1037590" cy="2057400"/>
          </a:xfrm>
          <a:prstGeom prst="rect">
            <a:avLst/>
          </a:prstGeom>
        </p:spPr>
      </p:pic>
      <p:pic>
        <p:nvPicPr>
          <p:cNvPr id="24" name="图片 23" descr="11"/>
          <p:cNvPicPr>
            <a:picLocks noChangeAspect="1"/>
          </p:cNvPicPr>
          <p:nvPr/>
        </p:nvPicPr>
        <p:blipFill>
          <a:blip r:embed="rId9"/>
          <a:stretch>
            <a:fillRect/>
          </a:stretch>
        </p:blipFill>
        <p:spPr>
          <a:xfrm flipV="1">
            <a:off x="3006090" y="-271780"/>
            <a:ext cx="922020" cy="1010920"/>
          </a:xfrm>
          <a:prstGeom prst="rect">
            <a:avLst/>
          </a:prstGeom>
        </p:spPr>
      </p:pic>
      <p:pic>
        <p:nvPicPr>
          <p:cNvPr id="2" name="图片 1" descr="5"/>
          <p:cNvPicPr>
            <a:picLocks noChangeAspect="1"/>
          </p:cNvPicPr>
          <p:nvPr/>
        </p:nvPicPr>
        <p:blipFill>
          <a:blip r:embed="rId5"/>
          <a:stretch>
            <a:fillRect/>
          </a:stretch>
        </p:blipFill>
        <p:spPr>
          <a:xfrm rot="18120000" flipV="1">
            <a:off x="7599045" y="-615315"/>
            <a:ext cx="1355725" cy="1715135"/>
          </a:xfrm>
          <a:prstGeom prst="rect">
            <a:avLst/>
          </a:prstGeom>
        </p:spPr>
      </p:pic>
      <p:pic>
        <p:nvPicPr>
          <p:cNvPr id="3" name="图片 2" descr="14"/>
          <p:cNvPicPr>
            <a:picLocks noChangeAspect="1"/>
          </p:cNvPicPr>
          <p:nvPr/>
        </p:nvPicPr>
        <p:blipFill>
          <a:blip r:embed="rId12"/>
          <a:stretch>
            <a:fillRect/>
          </a:stretch>
        </p:blipFill>
        <p:spPr>
          <a:xfrm flipH="1" flipV="1">
            <a:off x="9184005" y="-361315"/>
            <a:ext cx="1053465" cy="1393825"/>
          </a:xfrm>
          <a:prstGeom prst="rect">
            <a:avLst/>
          </a:prstGeom>
        </p:spPr>
      </p:pic>
      <p:pic>
        <p:nvPicPr>
          <p:cNvPr id="25" name="图片 24" descr="6777777"/>
          <p:cNvPicPr>
            <a:picLocks noChangeAspect="1"/>
          </p:cNvPicPr>
          <p:nvPr/>
        </p:nvPicPr>
        <p:blipFill>
          <a:blip r:embed="rId13"/>
          <a:stretch>
            <a:fillRect/>
          </a:stretch>
        </p:blipFill>
        <p:spPr>
          <a:xfrm rot="480000" flipV="1">
            <a:off x="9984740" y="60960"/>
            <a:ext cx="732155" cy="469900"/>
          </a:xfrm>
          <a:prstGeom prst="rect">
            <a:avLst/>
          </a:prstGeom>
        </p:spPr>
      </p:pic>
      <p:pic>
        <p:nvPicPr>
          <p:cNvPr id="26" name="图片 25" descr="9"/>
          <p:cNvPicPr>
            <a:picLocks noChangeAspect="1"/>
          </p:cNvPicPr>
          <p:nvPr/>
        </p:nvPicPr>
        <p:blipFill>
          <a:blip r:embed="rId7"/>
          <a:stretch>
            <a:fillRect/>
          </a:stretch>
        </p:blipFill>
        <p:spPr>
          <a:xfrm rot="540000">
            <a:off x="10944225" y="-224155"/>
            <a:ext cx="1128395" cy="958215"/>
          </a:xfrm>
          <a:prstGeom prst="rect">
            <a:avLst/>
          </a:prstGeom>
        </p:spPr>
      </p:pic>
      <p:pic>
        <p:nvPicPr>
          <p:cNvPr id="27" name="图片 26" descr="13"/>
          <p:cNvPicPr>
            <a:picLocks noChangeAspect="1"/>
          </p:cNvPicPr>
          <p:nvPr/>
        </p:nvPicPr>
        <p:blipFill>
          <a:blip r:embed="rId11"/>
          <a:stretch>
            <a:fillRect/>
          </a:stretch>
        </p:blipFill>
        <p:spPr>
          <a:xfrm rot="19020000">
            <a:off x="11271885" y="455930"/>
            <a:ext cx="1308735" cy="1447165"/>
          </a:xfrm>
          <a:prstGeom prst="rect">
            <a:avLst/>
          </a:prstGeom>
        </p:spPr>
      </p:pic>
      <p:pic>
        <p:nvPicPr>
          <p:cNvPr id="28" name="图片 27" descr="1"/>
          <p:cNvPicPr>
            <a:picLocks noChangeAspect="1"/>
          </p:cNvPicPr>
          <p:nvPr/>
        </p:nvPicPr>
        <p:blipFill>
          <a:blip r:embed="rId1"/>
          <a:stretch>
            <a:fillRect/>
          </a:stretch>
        </p:blipFill>
        <p:spPr>
          <a:xfrm rot="19380000">
            <a:off x="11454765" y="1311910"/>
            <a:ext cx="742315" cy="1105535"/>
          </a:xfrm>
          <a:prstGeom prst="rect">
            <a:avLst/>
          </a:prstGeom>
        </p:spPr>
      </p:pic>
      <p:pic>
        <p:nvPicPr>
          <p:cNvPr id="29" name="图片 28" descr="9"/>
          <p:cNvPicPr>
            <a:picLocks noChangeAspect="1"/>
          </p:cNvPicPr>
          <p:nvPr/>
        </p:nvPicPr>
        <p:blipFill>
          <a:blip r:embed="rId7"/>
          <a:stretch>
            <a:fillRect/>
          </a:stretch>
        </p:blipFill>
        <p:spPr>
          <a:xfrm rot="13020000" flipH="1">
            <a:off x="11447145" y="4992370"/>
            <a:ext cx="1399540" cy="1188720"/>
          </a:xfrm>
          <a:prstGeom prst="rect">
            <a:avLst/>
          </a:prstGeom>
        </p:spPr>
      </p:pic>
      <p:pic>
        <p:nvPicPr>
          <p:cNvPr id="31" name="图片 30" descr="11"/>
          <p:cNvPicPr>
            <a:picLocks noChangeAspect="1"/>
          </p:cNvPicPr>
          <p:nvPr/>
        </p:nvPicPr>
        <p:blipFill>
          <a:blip r:embed="rId9"/>
          <a:stretch>
            <a:fillRect/>
          </a:stretch>
        </p:blipFill>
        <p:spPr>
          <a:xfrm rot="19740000">
            <a:off x="11409045" y="4059555"/>
            <a:ext cx="733425" cy="804545"/>
          </a:xfrm>
          <a:prstGeom prst="rect">
            <a:avLst/>
          </a:prstGeom>
        </p:spPr>
      </p:pic>
      <p:pic>
        <p:nvPicPr>
          <p:cNvPr id="32" name="图片 31" descr="4"/>
          <p:cNvPicPr>
            <a:picLocks noChangeAspect="1"/>
          </p:cNvPicPr>
          <p:nvPr/>
        </p:nvPicPr>
        <p:blipFill>
          <a:blip r:embed="rId4"/>
          <a:stretch>
            <a:fillRect/>
          </a:stretch>
        </p:blipFill>
        <p:spPr>
          <a:xfrm rot="16200000">
            <a:off x="10851515" y="6103620"/>
            <a:ext cx="1720850" cy="1362075"/>
          </a:xfrm>
          <a:prstGeom prst="rect">
            <a:avLst/>
          </a:prstGeom>
        </p:spPr>
      </p:pic>
      <p:sp>
        <p:nvSpPr>
          <p:cNvPr id="4" name="TextBox 3"/>
          <p:cNvSpPr txBox="1"/>
          <p:nvPr/>
        </p:nvSpPr>
        <p:spPr>
          <a:xfrm>
            <a:off x="1244600" y="1473200"/>
            <a:ext cx="10009505" cy="2676525"/>
          </a:xfrm>
          <a:prstGeom prst="rect">
            <a:avLst/>
          </a:prstGeom>
          <a:noFill/>
        </p:spPr>
        <p:txBody>
          <a:bodyPr wrap="square" rtlCol="0">
            <a:spAutoFit/>
          </a:bodyPr>
          <a:p>
            <a:pPr algn="ctr"/>
            <a:r>
              <a:rPr lang="zh-CN" altLang="en-US" sz="4400" b="1" dirty="0" smtClean="0">
                <a:latin typeface="黑体" panose="02010609060101010101" pitchFamily="49" charset="-122"/>
                <a:ea typeface="黑体" panose="02010609060101010101" pitchFamily="49" charset="-122"/>
              </a:rPr>
              <a:t>六年级上公立校</a:t>
            </a:r>
            <a:endParaRPr lang="en-US" altLang="zh-CN" sz="4400" b="1" dirty="0" smtClean="0">
              <a:latin typeface="黑体" panose="02010609060101010101" pitchFamily="49" charset="-122"/>
              <a:ea typeface="黑体" panose="02010609060101010101" pitchFamily="49" charset="-122"/>
            </a:endParaRPr>
          </a:p>
          <a:p>
            <a:pPr algn="ctr"/>
            <a:r>
              <a:rPr lang="en-US" altLang="zh-CN" sz="4400" b="1" i="1" dirty="0" smtClean="0">
                <a:ln/>
                <a:solidFill>
                  <a:schemeClr val="accent1"/>
                </a:solidFill>
                <a:effectLst>
                  <a:outerShdw blurRad="38100" dist="25400" dir="5400000" algn="ctr" rotWithShape="0">
                    <a:srgbClr val="6E747A">
                      <a:alpha val="43000"/>
                    </a:srgbClr>
                  </a:outerShdw>
                </a:effectLst>
                <a:latin typeface="Georgia" panose="02040502050405020303" pitchFamily="18" charset="0"/>
              </a:rPr>
              <a:t>Revision 1</a:t>
            </a:r>
            <a:endParaRPr lang="en-US" altLang="zh-CN" sz="4400" b="1" i="1" dirty="0" smtClean="0">
              <a:latin typeface="Georgia" panose="02040502050405020303" pitchFamily="18" charset="0"/>
            </a:endParaRPr>
          </a:p>
          <a:p>
            <a:pPr algn="ctr"/>
            <a:r>
              <a:rPr lang="en-US" altLang="zh-CN" sz="4000" b="1" i="1" dirty="0">
                <a:latin typeface="Georgia" panose="02040502050405020303" pitchFamily="18" charset="0"/>
              </a:rPr>
              <a:t>    </a:t>
            </a:r>
            <a:endParaRPr lang="en-US" altLang="zh-CN" sz="4000" b="1" i="1" dirty="0">
              <a:latin typeface="Georgia" panose="02040502050405020303" pitchFamily="18" charset="0"/>
            </a:endParaRPr>
          </a:p>
          <a:p>
            <a:pPr algn="ctr"/>
            <a:r>
              <a:rPr lang="en-US" altLang="zh-CN" sz="4000" b="1" i="1" dirty="0">
                <a:latin typeface="Georgia" panose="02040502050405020303" pitchFamily="18" charset="0"/>
              </a:rPr>
              <a:t>Unit 1      Li Ming Goes to Canada                   </a:t>
            </a:r>
            <a:endParaRPr lang="en-US" altLang="zh-CN" sz="4000" b="1" i="1" dirty="0">
              <a:latin typeface="Georgia" panose="02040502050405020303" pitchFamily="18" charset="0"/>
            </a:endParaRPr>
          </a:p>
        </p:txBody>
      </p:sp>
      <p:pic>
        <p:nvPicPr>
          <p:cNvPr id="30" name="图片 29" descr="大桥教育.png"/>
          <p:cNvPicPr>
            <a:picLocks noChangeAspect="1"/>
          </p:cNvPicPr>
          <p:nvPr/>
        </p:nvPicPr>
        <p:blipFill>
          <a:blip r:embed="rId14"/>
          <a:stretch>
            <a:fillRect/>
          </a:stretch>
        </p:blipFill>
        <p:spPr>
          <a:xfrm>
            <a:off x="10091223" y="60325"/>
            <a:ext cx="2100777" cy="580835"/>
          </a:xfrm>
          <a:prstGeom prst="rect">
            <a:avLst/>
          </a:prstGeom>
        </p:spPr>
      </p:pic>
      <p:sp>
        <p:nvSpPr>
          <p:cNvPr id="33" name="文本框 32"/>
          <p:cNvSpPr txBox="1"/>
          <p:nvPr/>
        </p:nvSpPr>
        <p:spPr>
          <a:xfrm>
            <a:off x="1878965" y="4288790"/>
            <a:ext cx="9547860" cy="706755"/>
          </a:xfrm>
          <a:prstGeom prst="rect">
            <a:avLst/>
          </a:prstGeom>
          <a:noFill/>
        </p:spPr>
        <p:txBody>
          <a:bodyPr wrap="square" rtlCol="0">
            <a:spAutoFit/>
          </a:bodyPr>
          <a:p>
            <a:r>
              <a:rPr lang="en-US" altLang="zh-CN" sz="4000" b="1" i="1" dirty="0">
                <a:latin typeface="Georgia" panose="02040502050405020303" pitchFamily="18" charset="0"/>
                <a:sym typeface="+mn-ea"/>
              </a:rPr>
              <a:t>Unit 2     School in Canada</a:t>
            </a:r>
            <a:endParaRPr lang="zh-CN" altLang="en-US"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1"/>
          <a:stretch>
            <a:fillRect/>
          </a:stretch>
        </p:blipFill>
        <p:spPr>
          <a:xfrm rot="16980000">
            <a:off x="6282055" y="-237490"/>
            <a:ext cx="742315" cy="1105535"/>
          </a:xfrm>
          <a:prstGeom prst="rect">
            <a:avLst/>
          </a:prstGeom>
        </p:spPr>
      </p:pic>
      <p:pic>
        <p:nvPicPr>
          <p:cNvPr id="6" name="图片 5" descr="2"/>
          <p:cNvPicPr>
            <a:picLocks noChangeAspect="1"/>
          </p:cNvPicPr>
          <p:nvPr/>
        </p:nvPicPr>
        <p:blipFill>
          <a:blip r:embed="rId2"/>
          <a:stretch>
            <a:fillRect/>
          </a:stretch>
        </p:blipFill>
        <p:spPr>
          <a:xfrm>
            <a:off x="5969000" y="5984875"/>
            <a:ext cx="794385" cy="1135380"/>
          </a:xfrm>
          <a:prstGeom prst="rect">
            <a:avLst/>
          </a:prstGeom>
        </p:spPr>
      </p:pic>
      <p:pic>
        <p:nvPicPr>
          <p:cNvPr id="7" name="图片 6" descr="3"/>
          <p:cNvPicPr>
            <a:picLocks noChangeAspect="1"/>
          </p:cNvPicPr>
          <p:nvPr/>
        </p:nvPicPr>
        <p:blipFill>
          <a:blip r:embed="rId3"/>
          <a:stretch>
            <a:fillRect/>
          </a:stretch>
        </p:blipFill>
        <p:spPr>
          <a:xfrm rot="2760000">
            <a:off x="-137795" y="2275840"/>
            <a:ext cx="895350" cy="1583055"/>
          </a:xfrm>
          <a:prstGeom prst="rect">
            <a:avLst/>
          </a:prstGeom>
        </p:spPr>
      </p:pic>
      <p:pic>
        <p:nvPicPr>
          <p:cNvPr id="8" name="图片 7" descr="4"/>
          <p:cNvPicPr>
            <a:picLocks noChangeAspect="1"/>
          </p:cNvPicPr>
          <p:nvPr/>
        </p:nvPicPr>
        <p:blipFill>
          <a:blip r:embed="rId4"/>
          <a:stretch>
            <a:fillRect/>
          </a:stretch>
        </p:blipFill>
        <p:spPr>
          <a:xfrm rot="3300000">
            <a:off x="4062730" y="-616585"/>
            <a:ext cx="1720850" cy="1362075"/>
          </a:xfrm>
          <a:prstGeom prst="rect">
            <a:avLst/>
          </a:prstGeom>
        </p:spPr>
      </p:pic>
      <p:pic>
        <p:nvPicPr>
          <p:cNvPr id="9" name="图片 8" descr="5"/>
          <p:cNvPicPr>
            <a:picLocks noChangeAspect="1"/>
          </p:cNvPicPr>
          <p:nvPr/>
        </p:nvPicPr>
        <p:blipFill>
          <a:blip r:embed="rId5"/>
          <a:stretch>
            <a:fillRect/>
          </a:stretch>
        </p:blipFill>
        <p:spPr>
          <a:xfrm rot="2100000">
            <a:off x="711835" y="5739765"/>
            <a:ext cx="1355725" cy="1715135"/>
          </a:xfrm>
          <a:prstGeom prst="rect">
            <a:avLst/>
          </a:prstGeom>
        </p:spPr>
      </p:pic>
      <p:pic>
        <p:nvPicPr>
          <p:cNvPr id="10" name="图片 9" descr="8"/>
          <p:cNvPicPr>
            <a:picLocks noChangeAspect="1"/>
          </p:cNvPicPr>
          <p:nvPr/>
        </p:nvPicPr>
        <p:blipFill>
          <a:blip r:embed="rId6"/>
          <a:stretch>
            <a:fillRect/>
          </a:stretch>
        </p:blipFill>
        <p:spPr>
          <a:xfrm>
            <a:off x="11614150" y="2338705"/>
            <a:ext cx="616585" cy="1701800"/>
          </a:xfrm>
          <a:prstGeom prst="rect">
            <a:avLst/>
          </a:prstGeom>
        </p:spPr>
      </p:pic>
      <p:pic>
        <p:nvPicPr>
          <p:cNvPr id="11" name="图片 10" descr="9"/>
          <p:cNvPicPr>
            <a:picLocks noChangeAspect="1"/>
          </p:cNvPicPr>
          <p:nvPr/>
        </p:nvPicPr>
        <p:blipFill>
          <a:blip r:embed="rId7"/>
          <a:stretch>
            <a:fillRect/>
          </a:stretch>
        </p:blipFill>
        <p:spPr>
          <a:xfrm rot="8580000">
            <a:off x="-828675" y="4124960"/>
            <a:ext cx="1845945" cy="1567815"/>
          </a:xfrm>
          <a:prstGeom prst="rect">
            <a:avLst/>
          </a:prstGeom>
        </p:spPr>
      </p:pic>
      <p:pic>
        <p:nvPicPr>
          <p:cNvPr id="12" name="图片 11" descr="10"/>
          <p:cNvPicPr>
            <a:picLocks noChangeAspect="1"/>
          </p:cNvPicPr>
          <p:nvPr/>
        </p:nvPicPr>
        <p:blipFill>
          <a:blip r:embed="rId8"/>
          <a:stretch>
            <a:fillRect/>
          </a:stretch>
        </p:blipFill>
        <p:spPr>
          <a:xfrm>
            <a:off x="2155190" y="5921375"/>
            <a:ext cx="1225550" cy="1064895"/>
          </a:xfrm>
          <a:prstGeom prst="rect">
            <a:avLst/>
          </a:prstGeom>
        </p:spPr>
      </p:pic>
      <p:pic>
        <p:nvPicPr>
          <p:cNvPr id="13" name="图片 12" descr="11"/>
          <p:cNvPicPr>
            <a:picLocks noChangeAspect="1"/>
          </p:cNvPicPr>
          <p:nvPr/>
        </p:nvPicPr>
        <p:blipFill>
          <a:blip r:embed="rId9"/>
          <a:stretch>
            <a:fillRect/>
          </a:stretch>
        </p:blipFill>
        <p:spPr>
          <a:xfrm>
            <a:off x="4105275" y="6125210"/>
            <a:ext cx="922020" cy="1010920"/>
          </a:xfrm>
          <a:prstGeom prst="rect">
            <a:avLst/>
          </a:prstGeom>
        </p:spPr>
      </p:pic>
      <p:pic>
        <p:nvPicPr>
          <p:cNvPr id="14" name="图片 13" descr="12"/>
          <p:cNvPicPr>
            <a:picLocks noChangeAspect="1"/>
          </p:cNvPicPr>
          <p:nvPr/>
        </p:nvPicPr>
        <p:blipFill>
          <a:blip r:embed="rId10"/>
          <a:stretch>
            <a:fillRect/>
          </a:stretch>
        </p:blipFill>
        <p:spPr>
          <a:xfrm>
            <a:off x="5298440" y="5799455"/>
            <a:ext cx="912495" cy="1809115"/>
          </a:xfrm>
          <a:prstGeom prst="rect">
            <a:avLst/>
          </a:prstGeom>
        </p:spPr>
      </p:pic>
      <p:pic>
        <p:nvPicPr>
          <p:cNvPr id="15" name="图片 14" descr="13"/>
          <p:cNvPicPr>
            <a:picLocks noChangeAspect="1"/>
          </p:cNvPicPr>
          <p:nvPr/>
        </p:nvPicPr>
        <p:blipFill>
          <a:blip r:embed="rId11"/>
          <a:stretch>
            <a:fillRect/>
          </a:stretch>
        </p:blipFill>
        <p:spPr>
          <a:xfrm rot="5820000">
            <a:off x="6337300" y="5573395"/>
            <a:ext cx="1595120" cy="1800860"/>
          </a:xfrm>
          <a:prstGeom prst="rect">
            <a:avLst/>
          </a:prstGeom>
        </p:spPr>
      </p:pic>
      <p:pic>
        <p:nvPicPr>
          <p:cNvPr id="16" name="图片 15" descr="14"/>
          <p:cNvPicPr>
            <a:picLocks noChangeAspect="1"/>
          </p:cNvPicPr>
          <p:nvPr/>
        </p:nvPicPr>
        <p:blipFill>
          <a:blip r:embed="rId12"/>
          <a:stretch>
            <a:fillRect/>
          </a:stretch>
        </p:blipFill>
        <p:spPr>
          <a:xfrm>
            <a:off x="-379730" y="5659120"/>
            <a:ext cx="1053465" cy="1393825"/>
          </a:xfrm>
          <a:prstGeom prst="rect">
            <a:avLst/>
          </a:prstGeom>
        </p:spPr>
      </p:pic>
      <p:pic>
        <p:nvPicPr>
          <p:cNvPr id="17" name="图片 16" descr="6777777"/>
          <p:cNvPicPr>
            <a:picLocks noChangeAspect="1"/>
          </p:cNvPicPr>
          <p:nvPr/>
        </p:nvPicPr>
        <p:blipFill>
          <a:blip r:embed="rId13"/>
          <a:stretch>
            <a:fillRect/>
          </a:stretch>
        </p:blipFill>
        <p:spPr>
          <a:xfrm rot="19560000">
            <a:off x="3199130" y="6327775"/>
            <a:ext cx="927100" cy="594995"/>
          </a:xfrm>
          <a:prstGeom prst="rect">
            <a:avLst/>
          </a:prstGeom>
        </p:spPr>
      </p:pic>
      <p:pic>
        <p:nvPicPr>
          <p:cNvPr id="18" name="图片 17" descr="9"/>
          <p:cNvPicPr>
            <a:picLocks noChangeAspect="1"/>
          </p:cNvPicPr>
          <p:nvPr/>
        </p:nvPicPr>
        <p:blipFill>
          <a:blip r:embed="rId7"/>
          <a:stretch>
            <a:fillRect/>
          </a:stretch>
        </p:blipFill>
        <p:spPr>
          <a:xfrm rot="11040000">
            <a:off x="7610475" y="6158865"/>
            <a:ext cx="1128395" cy="958215"/>
          </a:xfrm>
          <a:prstGeom prst="rect">
            <a:avLst/>
          </a:prstGeom>
        </p:spPr>
      </p:pic>
      <p:pic>
        <p:nvPicPr>
          <p:cNvPr id="19" name="图片 18" descr="11"/>
          <p:cNvPicPr>
            <a:picLocks noChangeAspect="1"/>
          </p:cNvPicPr>
          <p:nvPr/>
        </p:nvPicPr>
        <p:blipFill>
          <a:blip r:embed="rId9"/>
          <a:stretch>
            <a:fillRect/>
          </a:stretch>
        </p:blipFill>
        <p:spPr>
          <a:xfrm rot="3960000">
            <a:off x="8688705" y="6135370"/>
            <a:ext cx="733425" cy="804545"/>
          </a:xfrm>
          <a:prstGeom prst="rect">
            <a:avLst/>
          </a:prstGeom>
        </p:spPr>
      </p:pic>
      <p:pic>
        <p:nvPicPr>
          <p:cNvPr id="20" name="图片 19" descr="12"/>
          <p:cNvPicPr>
            <a:picLocks noChangeAspect="1"/>
          </p:cNvPicPr>
          <p:nvPr/>
        </p:nvPicPr>
        <p:blipFill>
          <a:blip r:embed="rId10"/>
          <a:stretch>
            <a:fillRect/>
          </a:stretch>
        </p:blipFill>
        <p:spPr>
          <a:xfrm rot="5760000">
            <a:off x="9913620" y="5744845"/>
            <a:ext cx="912495" cy="1809115"/>
          </a:xfrm>
          <a:prstGeom prst="rect">
            <a:avLst/>
          </a:prstGeom>
        </p:spPr>
      </p:pic>
      <p:pic>
        <p:nvPicPr>
          <p:cNvPr id="21" name="图片 20" descr="10"/>
          <p:cNvPicPr>
            <a:picLocks noChangeAspect="1"/>
          </p:cNvPicPr>
          <p:nvPr/>
        </p:nvPicPr>
        <p:blipFill>
          <a:blip r:embed="rId8"/>
          <a:stretch>
            <a:fillRect/>
          </a:stretch>
        </p:blipFill>
        <p:spPr>
          <a:xfrm rot="7080000">
            <a:off x="-281940" y="1406525"/>
            <a:ext cx="1225550" cy="1064895"/>
          </a:xfrm>
          <a:prstGeom prst="rect">
            <a:avLst/>
          </a:prstGeom>
        </p:spPr>
      </p:pic>
      <p:pic>
        <p:nvPicPr>
          <p:cNvPr id="22" name="图片 21" descr="9"/>
          <p:cNvPicPr>
            <a:picLocks noChangeAspect="1"/>
          </p:cNvPicPr>
          <p:nvPr/>
        </p:nvPicPr>
        <p:blipFill>
          <a:blip r:embed="rId7"/>
          <a:stretch>
            <a:fillRect/>
          </a:stretch>
        </p:blipFill>
        <p:spPr>
          <a:xfrm rot="16200000">
            <a:off x="-294640" y="-154305"/>
            <a:ext cx="1452245" cy="1233805"/>
          </a:xfrm>
          <a:prstGeom prst="rect">
            <a:avLst/>
          </a:prstGeom>
        </p:spPr>
      </p:pic>
      <p:pic>
        <p:nvPicPr>
          <p:cNvPr id="23" name="图片 22" descr="12"/>
          <p:cNvPicPr>
            <a:picLocks noChangeAspect="1"/>
          </p:cNvPicPr>
          <p:nvPr/>
        </p:nvPicPr>
        <p:blipFill>
          <a:blip r:embed="rId10"/>
          <a:stretch>
            <a:fillRect/>
          </a:stretch>
        </p:blipFill>
        <p:spPr>
          <a:xfrm rot="15840000" flipV="1">
            <a:off x="1383030" y="-810260"/>
            <a:ext cx="1037590" cy="2057400"/>
          </a:xfrm>
          <a:prstGeom prst="rect">
            <a:avLst/>
          </a:prstGeom>
        </p:spPr>
      </p:pic>
      <p:pic>
        <p:nvPicPr>
          <p:cNvPr id="24" name="图片 23" descr="11"/>
          <p:cNvPicPr>
            <a:picLocks noChangeAspect="1"/>
          </p:cNvPicPr>
          <p:nvPr/>
        </p:nvPicPr>
        <p:blipFill>
          <a:blip r:embed="rId9"/>
          <a:stretch>
            <a:fillRect/>
          </a:stretch>
        </p:blipFill>
        <p:spPr>
          <a:xfrm flipV="1">
            <a:off x="3006090" y="-271780"/>
            <a:ext cx="922020" cy="1010920"/>
          </a:xfrm>
          <a:prstGeom prst="rect">
            <a:avLst/>
          </a:prstGeom>
        </p:spPr>
      </p:pic>
      <p:pic>
        <p:nvPicPr>
          <p:cNvPr id="2" name="图片 1" descr="5"/>
          <p:cNvPicPr>
            <a:picLocks noChangeAspect="1"/>
          </p:cNvPicPr>
          <p:nvPr/>
        </p:nvPicPr>
        <p:blipFill>
          <a:blip r:embed="rId5"/>
          <a:stretch>
            <a:fillRect/>
          </a:stretch>
        </p:blipFill>
        <p:spPr>
          <a:xfrm rot="18120000" flipV="1">
            <a:off x="7599045" y="-615315"/>
            <a:ext cx="1355725" cy="1715135"/>
          </a:xfrm>
          <a:prstGeom prst="rect">
            <a:avLst/>
          </a:prstGeom>
        </p:spPr>
      </p:pic>
      <p:pic>
        <p:nvPicPr>
          <p:cNvPr id="3" name="图片 2" descr="14"/>
          <p:cNvPicPr>
            <a:picLocks noChangeAspect="1"/>
          </p:cNvPicPr>
          <p:nvPr/>
        </p:nvPicPr>
        <p:blipFill>
          <a:blip r:embed="rId12"/>
          <a:stretch>
            <a:fillRect/>
          </a:stretch>
        </p:blipFill>
        <p:spPr>
          <a:xfrm flipH="1" flipV="1">
            <a:off x="9184005" y="-361315"/>
            <a:ext cx="1053465" cy="1393825"/>
          </a:xfrm>
          <a:prstGeom prst="rect">
            <a:avLst/>
          </a:prstGeom>
        </p:spPr>
      </p:pic>
      <p:pic>
        <p:nvPicPr>
          <p:cNvPr id="25" name="图片 24" descr="6777777"/>
          <p:cNvPicPr>
            <a:picLocks noChangeAspect="1"/>
          </p:cNvPicPr>
          <p:nvPr/>
        </p:nvPicPr>
        <p:blipFill>
          <a:blip r:embed="rId13"/>
          <a:stretch>
            <a:fillRect/>
          </a:stretch>
        </p:blipFill>
        <p:spPr>
          <a:xfrm rot="480000" flipV="1">
            <a:off x="9984740" y="60960"/>
            <a:ext cx="732155" cy="469900"/>
          </a:xfrm>
          <a:prstGeom prst="rect">
            <a:avLst/>
          </a:prstGeom>
        </p:spPr>
      </p:pic>
      <p:pic>
        <p:nvPicPr>
          <p:cNvPr id="26" name="图片 25" descr="9"/>
          <p:cNvPicPr>
            <a:picLocks noChangeAspect="1"/>
          </p:cNvPicPr>
          <p:nvPr/>
        </p:nvPicPr>
        <p:blipFill>
          <a:blip r:embed="rId7"/>
          <a:stretch>
            <a:fillRect/>
          </a:stretch>
        </p:blipFill>
        <p:spPr>
          <a:xfrm rot="540000">
            <a:off x="10944225" y="-224155"/>
            <a:ext cx="1128395" cy="958215"/>
          </a:xfrm>
          <a:prstGeom prst="rect">
            <a:avLst/>
          </a:prstGeom>
        </p:spPr>
      </p:pic>
      <p:pic>
        <p:nvPicPr>
          <p:cNvPr id="27" name="图片 26" descr="13"/>
          <p:cNvPicPr>
            <a:picLocks noChangeAspect="1"/>
          </p:cNvPicPr>
          <p:nvPr/>
        </p:nvPicPr>
        <p:blipFill>
          <a:blip r:embed="rId11"/>
          <a:stretch>
            <a:fillRect/>
          </a:stretch>
        </p:blipFill>
        <p:spPr>
          <a:xfrm rot="19020000">
            <a:off x="11271885" y="455930"/>
            <a:ext cx="1308735" cy="1447165"/>
          </a:xfrm>
          <a:prstGeom prst="rect">
            <a:avLst/>
          </a:prstGeom>
        </p:spPr>
      </p:pic>
      <p:pic>
        <p:nvPicPr>
          <p:cNvPr id="28" name="图片 27" descr="1"/>
          <p:cNvPicPr>
            <a:picLocks noChangeAspect="1"/>
          </p:cNvPicPr>
          <p:nvPr/>
        </p:nvPicPr>
        <p:blipFill>
          <a:blip r:embed="rId1"/>
          <a:stretch>
            <a:fillRect/>
          </a:stretch>
        </p:blipFill>
        <p:spPr>
          <a:xfrm rot="19380000">
            <a:off x="11454765" y="1311910"/>
            <a:ext cx="742315" cy="1105535"/>
          </a:xfrm>
          <a:prstGeom prst="rect">
            <a:avLst/>
          </a:prstGeom>
        </p:spPr>
      </p:pic>
      <p:pic>
        <p:nvPicPr>
          <p:cNvPr id="29" name="图片 28" descr="9"/>
          <p:cNvPicPr>
            <a:picLocks noChangeAspect="1"/>
          </p:cNvPicPr>
          <p:nvPr/>
        </p:nvPicPr>
        <p:blipFill>
          <a:blip r:embed="rId7"/>
          <a:stretch>
            <a:fillRect/>
          </a:stretch>
        </p:blipFill>
        <p:spPr>
          <a:xfrm rot="13020000" flipH="1">
            <a:off x="11447145" y="4992370"/>
            <a:ext cx="1399540" cy="1188720"/>
          </a:xfrm>
          <a:prstGeom prst="rect">
            <a:avLst/>
          </a:prstGeom>
        </p:spPr>
      </p:pic>
      <p:pic>
        <p:nvPicPr>
          <p:cNvPr id="31" name="图片 30" descr="11"/>
          <p:cNvPicPr>
            <a:picLocks noChangeAspect="1"/>
          </p:cNvPicPr>
          <p:nvPr/>
        </p:nvPicPr>
        <p:blipFill>
          <a:blip r:embed="rId9"/>
          <a:stretch>
            <a:fillRect/>
          </a:stretch>
        </p:blipFill>
        <p:spPr>
          <a:xfrm rot="19740000">
            <a:off x="11409045" y="4059555"/>
            <a:ext cx="733425" cy="804545"/>
          </a:xfrm>
          <a:prstGeom prst="rect">
            <a:avLst/>
          </a:prstGeom>
        </p:spPr>
      </p:pic>
      <p:pic>
        <p:nvPicPr>
          <p:cNvPr id="32" name="图片 31" descr="4"/>
          <p:cNvPicPr>
            <a:picLocks noChangeAspect="1"/>
          </p:cNvPicPr>
          <p:nvPr/>
        </p:nvPicPr>
        <p:blipFill>
          <a:blip r:embed="rId4"/>
          <a:stretch>
            <a:fillRect/>
          </a:stretch>
        </p:blipFill>
        <p:spPr>
          <a:xfrm rot="16200000">
            <a:off x="10851515" y="6103620"/>
            <a:ext cx="1720850" cy="1362075"/>
          </a:xfrm>
          <a:prstGeom prst="rect">
            <a:avLst/>
          </a:prstGeom>
        </p:spPr>
      </p:pic>
      <p:pic>
        <p:nvPicPr>
          <p:cNvPr id="30" name="图片 29" descr="大桥教育.png"/>
          <p:cNvPicPr>
            <a:picLocks noChangeAspect="1"/>
          </p:cNvPicPr>
          <p:nvPr/>
        </p:nvPicPr>
        <p:blipFill>
          <a:blip r:embed="rId14"/>
          <a:stretch>
            <a:fillRect/>
          </a:stretch>
        </p:blipFill>
        <p:spPr>
          <a:xfrm>
            <a:off x="10091223" y="60325"/>
            <a:ext cx="2100777" cy="580835"/>
          </a:xfrm>
          <a:prstGeom prst="rect">
            <a:avLst/>
          </a:prstGeom>
        </p:spPr>
      </p:pic>
      <p:sp>
        <p:nvSpPr>
          <p:cNvPr id="33" name="TextBox 3"/>
          <p:cNvSpPr txBox="1"/>
          <p:nvPr/>
        </p:nvSpPr>
        <p:spPr>
          <a:xfrm>
            <a:off x="4441190" y="2636520"/>
            <a:ext cx="3499485" cy="1106805"/>
          </a:xfrm>
          <a:prstGeom prst="rect">
            <a:avLst/>
          </a:prstGeom>
          <a:noFill/>
        </p:spPr>
        <p:txBody>
          <a:bodyPr wrap="square" rtlCol="0">
            <a:spAutoFit/>
          </a:bodyPr>
          <a:p>
            <a:r>
              <a:rPr lang="en-US" altLang="zh-CN" sz="6600" b="1" i="1" dirty="0" smtClean="0">
                <a:latin typeface="Georgia" panose="02040502050405020303" pitchFamily="18" charset="0"/>
              </a:rPr>
              <a:t>Thanks</a:t>
            </a:r>
            <a:endParaRPr lang="en-US" altLang="zh-CN" sz="6600" b="1" i="1" dirty="0" smtClean="0">
              <a:latin typeface="Georgia" panose="0204050205040502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1"/>
          <a:stretch>
            <a:fillRect/>
          </a:stretch>
        </p:blipFill>
        <p:spPr>
          <a:xfrm rot="16980000">
            <a:off x="6282055" y="-237490"/>
            <a:ext cx="742315" cy="1105535"/>
          </a:xfrm>
          <a:prstGeom prst="rect">
            <a:avLst/>
          </a:prstGeom>
        </p:spPr>
      </p:pic>
      <p:pic>
        <p:nvPicPr>
          <p:cNvPr id="6" name="图片 5" descr="2"/>
          <p:cNvPicPr>
            <a:picLocks noChangeAspect="1"/>
          </p:cNvPicPr>
          <p:nvPr/>
        </p:nvPicPr>
        <p:blipFill>
          <a:blip r:embed="rId2"/>
          <a:stretch>
            <a:fillRect/>
          </a:stretch>
        </p:blipFill>
        <p:spPr>
          <a:xfrm>
            <a:off x="5969000" y="5984875"/>
            <a:ext cx="794385" cy="1135380"/>
          </a:xfrm>
          <a:prstGeom prst="rect">
            <a:avLst/>
          </a:prstGeom>
        </p:spPr>
      </p:pic>
      <p:pic>
        <p:nvPicPr>
          <p:cNvPr id="7" name="图片 6" descr="3"/>
          <p:cNvPicPr>
            <a:picLocks noChangeAspect="1"/>
          </p:cNvPicPr>
          <p:nvPr/>
        </p:nvPicPr>
        <p:blipFill>
          <a:blip r:embed="rId3"/>
          <a:stretch>
            <a:fillRect/>
          </a:stretch>
        </p:blipFill>
        <p:spPr>
          <a:xfrm rot="2760000">
            <a:off x="-137795" y="2275840"/>
            <a:ext cx="895350" cy="1583055"/>
          </a:xfrm>
          <a:prstGeom prst="rect">
            <a:avLst/>
          </a:prstGeom>
        </p:spPr>
      </p:pic>
      <p:pic>
        <p:nvPicPr>
          <p:cNvPr id="8" name="图片 7" descr="4"/>
          <p:cNvPicPr>
            <a:picLocks noChangeAspect="1"/>
          </p:cNvPicPr>
          <p:nvPr/>
        </p:nvPicPr>
        <p:blipFill>
          <a:blip r:embed="rId4"/>
          <a:stretch>
            <a:fillRect/>
          </a:stretch>
        </p:blipFill>
        <p:spPr>
          <a:xfrm rot="3300000">
            <a:off x="4062730" y="-616585"/>
            <a:ext cx="1720850" cy="1362075"/>
          </a:xfrm>
          <a:prstGeom prst="rect">
            <a:avLst/>
          </a:prstGeom>
        </p:spPr>
      </p:pic>
      <p:pic>
        <p:nvPicPr>
          <p:cNvPr id="9" name="图片 8" descr="5"/>
          <p:cNvPicPr>
            <a:picLocks noChangeAspect="1"/>
          </p:cNvPicPr>
          <p:nvPr/>
        </p:nvPicPr>
        <p:blipFill>
          <a:blip r:embed="rId5"/>
          <a:stretch>
            <a:fillRect/>
          </a:stretch>
        </p:blipFill>
        <p:spPr>
          <a:xfrm rot="2100000">
            <a:off x="711835" y="5739765"/>
            <a:ext cx="1355725" cy="1715135"/>
          </a:xfrm>
          <a:prstGeom prst="rect">
            <a:avLst/>
          </a:prstGeom>
        </p:spPr>
      </p:pic>
      <p:pic>
        <p:nvPicPr>
          <p:cNvPr id="10" name="图片 9" descr="8"/>
          <p:cNvPicPr>
            <a:picLocks noChangeAspect="1"/>
          </p:cNvPicPr>
          <p:nvPr/>
        </p:nvPicPr>
        <p:blipFill>
          <a:blip r:embed="rId6"/>
          <a:stretch>
            <a:fillRect/>
          </a:stretch>
        </p:blipFill>
        <p:spPr>
          <a:xfrm>
            <a:off x="11614150" y="2338705"/>
            <a:ext cx="616585" cy="1701800"/>
          </a:xfrm>
          <a:prstGeom prst="rect">
            <a:avLst/>
          </a:prstGeom>
        </p:spPr>
      </p:pic>
      <p:pic>
        <p:nvPicPr>
          <p:cNvPr id="11" name="图片 10" descr="9"/>
          <p:cNvPicPr>
            <a:picLocks noChangeAspect="1"/>
          </p:cNvPicPr>
          <p:nvPr/>
        </p:nvPicPr>
        <p:blipFill>
          <a:blip r:embed="rId7"/>
          <a:stretch>
            <a:fillRect/>
          </a:stretch>
        </p:blipFill>
        <p:spPr>
          <a:xfrm rot="8580000">
            <a:off x="-828675" y="4124960"/>
            <a:ext cx="1845945" cy="1567815"/>
          </a:xfrm>
          <a:prstGeom prst="rect">
            <a:avLst/>
          </a:prstGeom>
        </p:spPr>
      </p:pic>
      <p:pic>
        <p:nvPicPr>
          <p:cNvPr id="12" name="图片 11" descr="10"/>
          <p:cNvPicPr>
            <a:picLocks noChangeAspect="1"/>
          </p:cNvPicPr>
          <p:nvPr/>
        </p:nvPicPr>
        <p:blipFill>
          <a:blip r:embed="rId8"/>
          <a:stretch>
            <a:fillRect/>
          </a:stretch>
        </p:blipFill>
        <p:spPr>
          <a:xfrm>
            <a:off x="2155190" y="5921375"/>
            <a:ext cx="1225550" cy="1064895"/>
          </a:xfrm>
          <a:prstGeom prst="rect">
            <a:avLst/>
          </a:prstGeom>
        </p:spPr>
      </p:pic>
      <p:pic>
        <p:nvPicPr>
          <p:cNvPr id="13" name="图片 12" descr="11"/>
          <p:cNvPicPr>
            <a:picLocks noChangeAspect="1"/>
          </p:cNvPicPr>
          <p:nvPr/>
        </p:nvPicPr>
        <p:blipFill>
          <a:blip r:embed="rId9"/>
          <a:stretch>
            <a:fillRect/>
          </a:stretch>
        </p:blipFill>
        <p:spPr>
          <a:xfrm>
            <a:off x="4105275" y="6125210"/>
            <a:ext cx="922020" cy="1010920"/>
          </a:xfrm>
          <a:prstGeom prst="rect">
            <a:avLst/>
          </a:prstGeom>
        </p:spPr>
      </p:pic>
      <p:pic>
        <p:nvPicPr>
          <p:cNvPr id="14" name="图片 13" descr="12"/>
          <p:cNvPicPr>
            <a:picLocks noChangeAspect="1"/>
          </p:cNvPicPr>
          <p:nvPr/>
        </p:nvPicPr>
        <p:blipFill>
          <a:blip r:embed="rId10"/>
          <a:stretch>
            <a:fillRect/>
          </a:stretch>
        </p:blipFill>
        <p:spPr>
          <a:xfrm>
            <a:off x="5298440" y="5799455"/>
            <a:ext cx="912495" cy="1809115"/>
          </a:xfrm>
          <a:prstGeom prst="rect">
            <a:avLst/>
          </a:prstGeom>
        </p:spPr>
      </p:pic>
      <p:pic>
        <p:nvPicPr>
          <p:cNvPr id="15" name="图片 14" descr="13"/>
          <p:cNvPicPr>
            <a:picLocks noChangeAspect="1"/>
          </p:cNvPicPr>
          <p:nvPr/>
        </p:nvPicPr>
        <p:blipFill>
          <a:blip r:embed="rId11"/>
          <a:stretch>
            <a:fillRect/>
          </a:stretch>
        </p:blipFill>
        <p:spPr>
          <a:xfrm rot="5820000">
            <a:off x="6337300" y="5573395"/>
            <a:ext cx="1595120" cy="1800860"/>
          </a:xfrm>
          <a:prstGeom prst="rect">
            <a:avLst/>
          </a:prstGeom>
        </p:spPr>
      </p:pic>
      <p:pic>
        <p:nvPicPr>
          <p:cNvPr id="16" name="图片 15" descr="14"/>
          <p:cNvPicPr>
            <a:picLocks noChangeAspect="1"/>
          </p:cNvPicPr>
          <p:nvPr/>
        </p:nvPicPr>
        <p:blipFill>
          <a:blip r:embed="rId12"/>
          <a:stretch>
            <a:fillRect/>
          </a:stretch>
        </p:blipFill>
        <p:spPr>
          <a:xfrm>
            <a:off x="-379730" y="5659120"/>
            <a:ext cx="1053465" cy="1393825"/>
          </a:xfrm>
          <a:prstGeom prst="rect">
            <a:avLst/>
          </a:prstGeom>
        </p:spPr>
      </p:pic>
      <p:pic>
        <p:nvPicPr>
          <p:cNvPr id="17" name="图片 16" descr="6777777"/>
          <p:cNvPicPr>
            <a:picLocks noChangeAspect="1"/>
          </p:cNvPicPr>
          <p:nvPr/>
        </p:nvPicPr>
        <p:blipFill>
          <a:blip r:embed="rId13"/>
          <a:stretch>
            <a:fillRect/>
          </a:stretch>
        </p:blipFill>
        <p:spPr>
          <a:xfrm rot="19560000">
            <a:off x="3199130" y="6327775"/>
            <a:ext cx="927100" cy="594995"/>
          </a:xfrm>
          <a:prstGeom prst="rect">
            <a:avLst/>
          </a:prstGeom>
        </p:spPr>
      </p:pic>
      <p:pic>
        <p:nvPicPr>
          <p:cNvPr id="18" name="图片 17" descr="9"/>
          <p:cNvPicPr>
            <a:picLocks noChangeAspect="1"/>
          </p:cNvPicPr>
          <p:nvPr/>
        </p:nvPicPr>
        <p:blipFill>
          <a:blip r:embed="rId7"/>
          <a:stretch>
            <a:fillRect/>
          </a:stretch>
        </p:blipFill>
        <p:spPr>
          <a:xfrm rot="11040000">
            <a:off x="7610475" y="6158865"/>
            <a:ext cx="1128395" cy="958215"/>
          </a:xfrm>
          <a:prstGeom prst="rect">
            <a:avLst/>
          </a:prstGeom>
        </p:spPr>
      </p:pic>
      <p:pic>
        <p:nvPicPr>
          <p:cNvPr id="19" name="图片 18" descr="11"/>
          <p:cNvPicPr>
            <a:picLocks noChangeAspect="1"/>
          </p:cNvPicPr>
          <p:nvPr/>
        </p:nvPicPr>
        <p:blipFill>
          <a:blip r:embed="rId9"/>
          <a:stretch>
            <a:fillRect/>
          </a:stretch>
        </p:blipFill>
        <p:spPr>
          <a:xfrm rot="3960000">
            <a:off x="8688705" y="6135370"/>
            <a:ext cx="733425" cy="804545"/>
          </a:xfrm>
          <a:prstGeom prst="rect">
            <a:avLst/>
          </a:prstGeom>
        </p:spPr>
      </p:pic>
      <p:pic>
        <p:nvPicPr>
          <p:cNvPr id="20" name="图片 19" descr="12"/>
          <p:cNvPicPr>
            <a:picLocks noChangeAspect="1"/>
          </p:cNvPicPr>
          <p:nvPr/>
        </p:nvPicPr>
        <p:blipFill>
          <a:blip r:embed="rId10"/>
          <a:stretch>
            <a:fillRect/>
          </a:stretch>
        </p:blipFill>
        <p:spPr>
          <a:xfrm rot="5760000">
            <a:off x="9913620" y="5744845"/>
            <a:ext cx="912495" cy="1809115"/>
          </a:xfrm>
          <a:prstGeom prst="rect">
            <a:avLst/>
          </a:prstGeom>
        </p:spPr>
      </p:pic>
      <p:pic>
        <p:nvPicPr>
          <p:cNvPr id="21" name="图片 20" descr="10"/>
          <p:cNvPicPr>
            <a:picLocks noChangeAspect="1"/>
          </p:cNvPicPr>
          <p:nvPr/>
        </p:nvPicPr>
        <p:blipFill>
          <a:blip r:embed="rId8"/>
          <a:stretch>
            <a:fillRect/>
          </a:stretch>
        </p:blipFill>
        <p:spPr>
          <a:xfrm rot="7080000">
            <a:off x="-281940" y="1406525"/>
            <a:ext cx="1225550" cy="1064895"/>
          </a:xfrm>
          <a:prstGeom prst="rect">
            <a:avLst/>
          </a:prstGeom>
        </p:spPr>
      </p:pic>
      <p:pic>
        <p:nvPicPr>
          <p:cNvPr id="22" name="图片 21" descr="9"/>
          <p:cNvPicPr>
            <a:picLocks noChangeAspect="1"/>
          </p:cNvPicPr>
          <p:nvPr/>
        </p:nvPicPr>
        <p:blipFill>
          <a:blip r:embed="rId7"/>
          <a:stretch>
            <a:fillRect/>
          </a:stretch>
        </p:blipFill>
        <p:spPr>
          <a:xfrm rot="16200000">
            <a:off x="-294640" y="-154305"/>
            <a:ext cx="1452245" cy="1233805"/>
          </a:xfrm>
          <a:prstGeom prst="rect">
            <a:avLst/>
          </a:prstGeom>
        </p:spPr>
      </p:pic>
      <p:pic>
        <p:nvPicPr>
          <p:cNvPr id="23" name="图片 22" descr="12"/>
          <p:cNvPicPr>
            <a:picLocks noChangeAspect="1"/>
          </p:cNvPicPr>
          <p:nvPr/>
        </p:nvPicPr>
        <p:blipFill>
          <a:blip r:embed="rId10"/>
          <a:stretch>
            <a:fillRect/>
          </a:stretch>
        </p:blipFill>
        <p:spPr>
          <a:xfrm rot="15840000" flipV="1">
            <a:off x="1383030" y="-810260"/>
            <a:ext cx="1037590" cy="2057400"/>
          </a:xfrm>
          <a:prstGeom prst="rect">
            <a:avLst/>
          </a:prstGeom>
        </p:spPr>
      </p:pic>
      <p:pic>
        <p:nvPicPr>
          <p:cNvPr id="24" name="图片 23" descr="11"/>
          <p:cNvPicPr>
            <a:picLocks noChangeAspect="1"/>
          </p:cNvPicPr>
          <p:nvPr/>
        </p:nvPicPr>
        <p:blipFill>
          <a:blip r:embed="rId9"/>
          <a:stretch>
            <a:fillRect/>
          </a:stretch>
        </p:blipFill>
        <p:spPr>
          <a:xfrm flipV="1">
            <a:off x="3006090" y="-271780"/>
            <a:ext cx="922020" cy="1010920"/>
          </a:xfrm>
          <a:prstGeom prst="rect">
            <a:avLst/>
          </a:prstGeom>
        </p:spPr>
      </p:pic>
      <p:pic>
        <p:nvPicPr>
          <p:cNvPr id="2" name="图片 1" descr="5"/>
          <p:cNvPicPr>
            <a:picLocks noChangeAspect="1"/>
          </p:cNvPicPr>
          <p:nvPr/>
        </p:nvPicPr>
        <p:blipFill>
          <a:blip r:embed="rId5"/>
          <a:stretch>
            <a:fillRect/>
          </a:stretch>
        </p:blipFill>
        <p:spPr>
          <a:xfrm rot="18120000" flipV="1">
            <a:off x="7599045" y="-615315"/>
            <a:ext cx="1355725" cy="1715135"/>
          </a:xfrm>
          <a:prstGeom prst="rect">
            <a:avLst/>
          </a:prstGeom>
        </p:spPr>
      </p:pic>
      <p:pic>
        <p:nvPicPr>
          <p:cNvPr id="3" name="图片 2" descr="14"/>
          <p:cNvPicPr>
            <a:picLocks noChangeAspect="1"/>
          </p:cNvPicPr>
          <p:nvPr/>
        </p:nvPicPr>
        <p:blipFill>
          <a:blip r:embed="rId12"/>
          <a:stretch>
            <a:fillRect/>
          </a:stretch>
        </p:blipFill>
        <p:spPr>
          <a:xfrm flipH="1" flipV="1">
            <a:off x="9184005" y="-361315"/>
            <a:ext cx="1053465" cy="1393825"/>
          </a:xfrm>
          <a:prstGeom prst="rect">
            <a:avLst/>
          </a:prstGeom>
        </p:spPr>
      </p:pic>
      <p:pic>
        <p:nvPicPr>
          <p:cNvPr id="25" name="图片 24" descr="6777777"/>
          <p:cNvPicPr>
            <a:picLocks noChangeAspect="1"/>
          </p:cNvPicPr>
          <p:nvPr/>
        </p:nvPicPr>
        <p:blipFill>
          <a:blip r:embed="rId13"/>
          <a:stretch>
            <a:fillRect/>
          </a:stretch>
        </p:blipFill>
        <p:spPr>
          <a:xfrm rot="480000" flipV="1">
            <a:off x="9984740" y="60960"/>
            <a:ext cx="732155" cy="469900"/>
          </a:xfrm>
          <a:prstGeom prst="rect">
            <a:avLst/>
          </a:prstGeom>
        </p:spPr>
      </p:pic>
      <p:pic>
        <p:nvPicPr>
          <p:cNvPr id="26" name="图片 25" descr="9"/>
          <p:cNvPicPr>
            <a:picLocks noChangeAspect="1"/>
          </p:cNvPicPr>
          <p:nvPr/>
        </p:nvPicPr>
        <p:blipFill>
          <a:blip r:embed="rId7"/>
          <a:stretch>
            <a:fillRect/>
          </a:stretch>
        </p:blipFill>
        <p:spPr>
          <a:xfrm rot="540000">
            <a:off x="10944225" y="-224155"/>
            <a:ext cx="1128395" cy="958215"/>
          </a:xfrm>
          <a:prstGeom prst="rect">
            <a:avLst/>
          </a:prstGeom>
        </p:spPr>
      </p:pic>
      <p:pic>
        <p:nvPicPr>
          <p:cNvPr id="27" name="图片 26" descr="13"/>
          <p:cNvPicPr>
            <a:picLocks noChangeAspect="1"/>
          </p:cNvPicPr>
          <p:nvPr/>
        </p:nvPicPr>
        <p:blipFill>
          <a:blip r:embed="rId11"/>
          <a:stretch>
            <a:fillRect/>
          </a:stretch>
        </p:blipFill>
        <p:spPr>
          <a:xfrm rot="19020000">
            <a:off x="11271885" y="455930"/>
            <a:ext cx="1308735" cy="1447165"/>
          </a:xfrm>
          <a:prstGeom prst="rect">
            <a:avLst/>
          </a:prstGeom>
        </p:spPr>
      </p:pic>
      <p:pic>
        <p:nvPicPr>
          <p:cNvPr id="28" name="图片 27" descr="1"/>
          <p:cNvPicPr>
            <a:picLocks noChangeAspect="1"/>
          </p:cNvPicPr>
          <p:nvPr/>
        </p:nvPicPr>
        <p:blipFill>
          <a:blip r:embed="rId1"/>
          <a:stretch>
            <a:fillRect/>
          </a:stretch>
        </p:blipFill>
        <p:spPr>
          <a:xfrm rot="19380000">
            <a:off x="11454765" y="1311910"/>
            <a:ext cx="742315" cy="1105535"/>
          </a:xfrm>
          <a:prstGeom prst="rect">
            <a:avLst/>
          </a:prstGeom>
        </p:spPr>
      </p:pic>
      <p:pic>
        <p:nvPicPr>
          <p:cNvPr id="29" name="图片 28" descr="9"/>
          <p:cNvPicPr>
            <a:picLocks noChangeAspect="1"/>
          </p:cNvPicPr>
          <p:nvPr/>
        </p:nvPicPr>
        <p:blipFill>
          <a:blip r:embed="rId7"/>
          <a:stretch>
            <a:fillRect/>
          </a:stretch>
        </p:blipFill>
        <p:spPr>
          <a:xfrm rot="13020000" flipH="1">
            <a:off x="11447145" y="4992370"/>
            <a:ext cx="1399540" cy="1188720"/>
          </a:xfrm>
          <a:prstGeom prst="rect">
            <a:avLst/>
          </a:prstGeom>
        </p:spPr>
      </p:pic>
      <p:pic>
        <p:nvPicPr>
          <p:cNvPr id="31" name="图片 30" descr="11"/>
          <p:cNvPicPr>
            <a:picLocks noChangeAspect="1"/>
          </p:cNvPicPr>
          <p:nvPr/>
        </p:nvPicPr>
        <p:blipFill>
          <a:blip r:embed="rId9"/>
          <a:stretch>
            <a:fillRect/>
          </a:stretch>
        </p:blipFill>
        <p:spPr>
          <a:xfrm rot="19740000">
            <a:off x="11409045" y="4059555"/>
            <a:ext cx="733425" cy="804545"/>
          </a:xfrm>
          <a:prstGeom prst="rect">
            <a:avLst/>
          </a:prstGeom>
        </p:spPr>
      </p:pic>
      <p:pic>
        <p:nvPicPr>
          <p:cNvPr id="32" name="图片 31" descr="4"/>
          <p:cNvPicPr>
            <a:picLocks noChangeAspect="1"/>
          </p:cNvPicPr>
          <p:nvPr/>
        </p:nvPicPr>
        <p:blipFill>
          <a:blip r:embed="rId4"/>
          <a:stretch>
            <a:fillRect/>
          </a:stretch>
        </p:blipFill>
        <p:spPr>
          <a:xfrm rot="16200000">
            <a:off x="10851515" y="6103620"/>
            <a:ext cx="1720850" cy="1362075"/>
          </a:xfrm>
          <a:prstGeom prst="rect">
            <a:avLst/>
          </a:prstGeom>
        </p:spPr>
      </p:pic>
      <p:sp>
        <p:nvSpPr>
          <p:cNvPr id="35" name="矩形 34"/>
          <p:cNvSpPr/>
          <p:nvPr/>
        </p:nvSpPr>
        <p:spPr>
          <a:xfrm>
            <a:off x="764479" y="977503"/>
            <a:ext cx="5157531" cy="460375"/>
          </a:xfrm>
          <a:prstGeom prst="rect">
            <a:avLst/>
          </a:prstGeom>
        </p:spPr>
        <p:txBody>
          <a:bodyPr wrap="square">
            <a:spAutoFit/>
          </a:bodyPr>
          <a:lstStyle/>
          <a:p>
            <a:pPr algn="ctr"/>
            <a:r>
              <a:rPr lang="en-US" altLang="zh-CN" sz="2400" b="1" i="1" dirty="0">
                <a:latin typeface="Georgia" panose="02040502050405020303" pitchFamily="18" charset="0"/>
              </a:rPr>
              <a:t>Unit 1  Li Ming Goes to Canada</a:t>
            </a:r>
            <a:endParaRPr lang="en-US" altLang="zh-CN" sz="2400" b="1" i="1" dirty="0">
              <a:latin typeface="Georgia" panose="02040502050405020303" pitchFamily="18" charset="0"/>
            </a:endParaRPr>
          </a:p>
        </p:txBody>
      </p:sp>
      <p:sp>
        <p:nvSpPr>
          <p:cNvPr id="36" name="矩形 35"/>
          <p:cNvSpPr/>
          <p:nvPr/>
        </p:nvSpPr>
        <p:spPr>
          <a:xfrm>
            <a:off x="1166613" y="2044524"/>
            <a:ext cx="5748037" cy="2861310"/>
          </a:xfrm>
          <a:prstGeom prst="rect">
            <a:avLst/>
          </a:prstGeom>
        </p:spPr>
        <p:txBody>
          <a:bodyPr wrap="square">
            <a:spAutoFit/>
          </a:bodyPr>
          <a:lstStyle/>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1      At the Airport</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2     Jenny's House</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3     Making Breakfast</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4     Making Dinner</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5     In the Living Room</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6    Baby Becky at Home</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p:txBody>
      </p:sp>
      <p:sp>
        <p:nvSpPr>
          <p:cNvPr id="37" name="矩形 36"/>
          <p:cNvSpPr/>
          <p:nvPr/>
        </p:nvSpPr>
        <p:spPr>
          <a:xfrm>
            <a:off x="5588501" y="978034"/>
            <a:ext cx="5157531" cy="460375"/>
          </a:xfrm>
          <a:prstGeom prst="rect">
            <a:avLst/>
          </a:prstGeom>
        </p:spPr>
        <p:txBody>
          <a:bodyPr wrap="square">
            <a:spAutoFit/>
          </a:bodyPr>
          <a:lstStyle/>
          <a:p>
            <a:pPr algn="ctr"/>
            <a:r>
              <a:rPr lang="en-US" altLang="zh-CN" sz="2400" b="1" i="1" dirty="0">
                <a:latin typeface="Georgia" panose="02040502050405020303" pitchFamily="18" charset="0"/>
              </a:rPr>
              <a:t> Unit2   School in Canada</a:t>
            </a:r>
            <a:endParaRPr lang="en-US" altLang="zh-CN" sz="2400" b="1" i="1" dirty="0">
              <a:latin typeface="Georgia" panose="02040502050405020303" pitchFamily="18" charset="0"/>
            </a:endParaRPr>
          </a:p>
        </p:txBody>
      </p:sp>
      <p:sp>
        <p:nvSpPr>
          <p:cNvPr id="38" name="矩形 37"/>
          <p:cNvSpPr/>
          <p:nvPr/>
        </p:nvSpPr>
        <p:spPr>
          <a:xfrm>
            <a:off x="6390382" y="2071828"/>
            <a:ext cx="5748037" cy="2861310"/>
          </a:xfrm>
          <a:prstGeom prst="rect">
            <a:avLst/>
          </a:prstGeom>
        </p:spPr>
        <p:txBody>
          <a:bodyPr wrap="square">
            <a:spAutoFit/>
          </a:bodyPr>
          <a:lstStyle/>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7     On the School Bus</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8     Li Ming Meets Jenny's Class</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9     Mr.Wood Teaches a Science Lesson</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10   How Many Are There</a:t>
            </a:r>
            <a:r>
              <a:rPr lang="zh-CN" altLang="en-US" sz="2000" i="1" dirty="0">
                <a:latin typeface="Georgia" panose="02040502050405020303" pitchFamily="18" charset="0"/>
                <a:ea typeface="黑体" panose="02010609060101010101" pitchFamily="49" charset="-122"/>
                <a:cs typeface="Times New Roman" panose="02020603050405020304" pitchFamily="18" charset="0"/>
              </a:rPr>
              <a:t>？</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11    Always Do Your Homework</a:t>
            </a:r>
            <a:r>
              <a:rPr lang="zh-CN" altLang="en-US" sz="2000" i="1" dirty="0">
                <a:latin typeface="Georgia" panose="02040502050405020303" pitchFamily="18" charset="0"/>
                <a:ea typeface="黑体" panose="02010609060101010101" pitchFamily="49" charset="-122"/>
                <a:cs typeface="Times New Roman" panose="02020603050405020304" pitchFamily="18" charset="0"/>
              </a:rPr>
              <a:t>！</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a:p>
            <a:pPr>
              <a:lnSpc>
                <a:spcPct val="150000"/>
              </a:lnSpc>
              <a:defRPr/>
            </a:pPr>
            <a:r>
              <a:rPr lang="en-US" altLang="zh-CN" sz="2000" i="1" dirty="0">
                <a:latin typeface="Georgia" panose="02040502050405020303" pitchFamily="18" charset="0"/>
                <a:ea typeface="黑体" panose="02010609060101010101" pitchFamily="49" charset="-122"/>
                <a:cs typeface="Times New Roman" panose="02020603050405020304" pitchFamily="18" charset="0"/>
              </a:rPr>
              <a:t>Lesson 12   Be Safe on the Way</a:t>
            </a:r>
            <a:r>
              <a:rPr lang="en-US" altLang="zh-CN" sz="2000" i="1" dirty="0">
                <a:latin typeface="Georgia" panose="02040502050405020303" pitchFamily="18" charset="0"/>
                <a:ea typeface="黑体" panose="02010609060101010101" pitchFamily="49" charset="-122"/>
                <a:cs typeface="Times New Roman" panose="02020603050405020304" pitchFamily="18" charset="0"/>
              </a:rPr>
              <a:t> </a:t>
            </a:r>
            <a:endParaRPr lang="en-US" altLang="zh-CN" sz="2000" i="1" dirty="0">
              <a:latin typeface="Georgia" panose="02040502050405020303" pitchFamily="18" charset="0"/>
              <a:ea typeface="黑体" panose="02010609060101010101" pitchFamily="49" charset="-122"/>
              <a:cs typeface="Times New Roman" panose="02020603050405020304" pitchFamily="18" charset="0"/>
            </a:endParaRPr>
          </a:p>
        </p:txBody>
      </p:sp>
      <p:pic>
        <p:nvPicPr>
          <p:cNvPr id="39" name="图片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23461" y="8731"/>
            <a:ext cx="2407274" cy="744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fltVal val="0"/>
                                          </p:val>
                                        </p:tav>
                                        <p:tav tm="100000">
                                          <p:val>
                                            <p:strVal val="#ppt_w"/>
                                          </p:val>
                                        </p:tav>
                                      </p:tavLst>
                                    </p:anim>
                                    <p:anim calcmode="lin" valueType="num">
                                      <p:cBhvr>
                                        <p:cTn id="14" dur="1000" fill="hold"/>
                                        <p:tgtEl>
                                          <p:spTgt spid="36"/>
                                        </p:tgtEl>
                                        <p:attrNameLst>
                                          <p:attrName>ppt_h</p:attrName>
                                        </p:attrNameLst>
                                      </p:cBhvr>
                                      <p:tavLst>
                                        <p:tav tm="0">
                                          <p:val>
                                            <p:fltVal val="0"/>
                                          </p:val>
                                        </p:tav>
                                        <p:tav tm="100000">
                                          <p:val>
                                            <p:strVal val="#ppt_h"/>
                                          </p:val>
                                        </p:tav>
                                      </p:tavLst>
                                    </p:anim>
                                    <p:anim calcmode="lin" valueType="num">
                                      <p:cBhvr>
                                        <p:cTn id="15" dur="1000" fill="hold"/>
                                        <p:tgtEl>
                                          <p:spTgt spid="36"/>
                                        </p:tgtEl>
                                        <p:attrNameLst>
                                          <p:attrName>style.rotation</p:attrName>
                                        </p:attrNameLst>
                                      </p:cBhvr>
                                      <p:tavLst>
                                        <p:tav tm="0">
                                          <p:val>
                                            <p:fltVal val="90"/>
                                          </p:val>
                                        </p:tav>
                                        <p:tav tm="100000">
                                          <p:val>
                                            <p:fltVal val="0"/>
                                          </p:val>
                                        </p:tav>
                                      </p:tavLst>
                                    </p:anim>
                                    <p:animEffect transition="in" filter="fade">
                                      <p:cBhvr>
                                        <p:cTn id="16" dur="10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fltVal val="0"/>
                                          </p:val>
                                        </p:tav>
                                        <p:tav tm="100000">
                                          <p:val>
                                            <p:strVal val="#ppt_w"/>
                                          </p:val>
                                        </p:tav>
                                      </p:tavLst>
                                    </p:anim>
                                    <p:anim calcmode="lin" valueType="num">
                                      <p:cBhvr>
                                        <p:cTn id="22" dur="1000" fill="hold"/>
                                        <p:tgtEl>
                                          <p:spTgt spid="37"/>
                                        </p:tgtEl>
                                        <p:attrNameLst>
                                          <p:attrName>ppt_h</p:attrName>
                                        </p:attrNameLst>
                                      </p:cBhvr>
                                      <p:tavLst>
                                        <p:tav tm="0">
                                          <p:val>
                                            <p:fltVal val="0"/>
                                          </p:val>
                                        </p:tav>
                                        <p:tav tm="100000">
                                          <p:val>
                                            <p:strVal val="#ppt_h"/>
                                          </p:val>
                                        </p:tav>
                                      </p:tavLst>
                                    </p:anim>
                                    <p:anim calcmode="lin" valueType="num">
                                      <p:cBhvr>
                                        <p:cTn id="23" dur="1000" fill="hold"/>
                                        <p:tgtEl>
                                          <p:spTgt spid="37"/>
                                        </p:tgtEl>
                                        <p:attrNameLst>
                                          <p:attrName>style.rotation</p:attrName>
                                        </p:attrNameLst>
                                      </p:cBhvr>
                                      <p:tavLst>
                                        <p:tav tm="0">
                                          <p:val>
                                            <p:fltVal val="90"/>
                                          </p:val>
                                        </p:tav>
                                        <p:tav tm="100000">
                                          <p:val>
                                            <p:fltVal val="0"/>
                                          </p:val>
                                        </p:tav>
                                      </p:tavLst>
                                    </p:anim>
                                    <p:animEffect transition="in" filter="fade">
                                      <p:cBhvr>
                                        <p:cTn id="24" dur="1000"/>
                                        <p:tgtEl>
                                          <p:spTgt spid="3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1000" fill="hold"/>
                                        <p:tgtEl>
                                          <p:spTgt spid="38"/>
                                        </p:tgtEl>
                                        <p:attrNameLst>
                                          <p:attrName>ppt_w</p:attrName>
                                        </p:attrNameLst>
                                      </p:cBhvr>
                                      <p:tavLst>
                                        <p:tav tm="0">
                                          <p:val>
                                            <p:fltVal val="0"/>
                                          </p:val>
                                        </p:tav>
                                        <p:tav tm="100000">
                                          <p:val>
                                            <p:strVal val="#ppt_w"/>
                                          </p:val>
                                        </p:tav>
                                      </p:tavLst>
                                    </p:anim>
                                    <p:anim calcmode="lin" valueType="num">
                                      <p:cBhvr>
                                        <p:cTn id="28" dur="1000" fill="hold"/>
                                        <p:tgtEl>
                                          <p:spTgt spid="38"/>
                                        </p:tgtEl>
                                        <p:attrNameLst>
                                          <p:attrName>ppt_h</p:attrName>
                                        </p:attrNameLst>
                                      </p:cBhvr>
                                      <p:tavLst>
                                        <p:tav tm="0">
                                          <p:val>
                                            <p:fltVal val="0"/>
                                          </p:val>
                                        </p:tav>
                                        <p:tav tm="100000">
                                          <p:val>
                                            <p:strVal val="#ppt_h"/>
                                          </p:val>
                                        </p:tav>
                                      </p:tavLst>
                                    </p:anim>
                                    <p:anim calcmode="lin" valueType="num">
                                      <p:cBhvr>
                                        <p:cTn id="29" dur="1000" fill="hold"/>
                                        <p:tgtEl>
                                          <p:spTgt spid="38"/>
                                        </p:tgtEl>
                                        <p:attrNameLst>
                                          <p:attrName>style.rotation</p:attrName>
                                        </p:attrNameLst>
                                      </p:cBhvr>
                                      <p:tavLst>
                                        <p:tav tm="0">
                                          <p:val>
                                            <p:fltVal val="90"/>
                                          </p:val>
                                        </p:tav>
                                        <p:tav tm="100000">
                                          <p:val>
                                            <p:fltVal val="0"/>
                                          </p:val>
                                        </p:tav>
                                      </p:tavLst>
                                    </p:anim>
                                    <p:animEffect transition="in" filter="fade">
                                      <p:cBhvr>
                                        <p:cTn id="3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 name="图片 32" descr="1"/>
          <p:cNvPicPr>
            <a:picLocks noChangeAspect="1"/>
          </p:cNvPicPr>
          <p:nvPr/>
        </p:nvPicPr>
        <p:blipFill>
          <a:blip r:embed="rId1"/>
          <a:stretch>
            <a:fillRect/>
          </a:stretch>
        </p:blipFill>
        <p:spPr>
          <a:xfrm rot="10800000">
            <a:off x="0" y="60325"/>
            <a:ext cx="528955" cy="788035"/>
          </a:xfrm>
          <a:prstGeom prst="rect">
            <a:avLst/>
          </a:prstGeom>
        </p:spPr>
      </p:pic>
      <p:pic>
        <p:nvPicPr>
          <p:cNvPr id="8" name="图片 7" descr="大桥教育.png"/>
          <p:cNvPicPr>
            <a:picLocks noChangeAspect="1"/>
          </p:cNvPicPr>
          <p:nvPr/>
        </p:nvPicPr>
        <p:blipFill>
          <a:blip r:embed="rId2"/>
          <a:stretch>
            <a:fillRect/>
          </a:stretch>
        </p:blipFill>
        <p:spPr>
          <a:xfrm>
            <a:off x="10091223" y="80010"/>
            <a:ext cx="2100777" cy="580835"/>
          </a:xfrm>
          <a:prstGeom prst="rect">
            <a:avLst/>
          </a:prstGeom>
        </p:spPr>
      </p:pic>
      <p:sp>
        <p:nvSpPr>
          <p:cNvPr id="100" name="文本框 99"/>
          <p:cNvSpPr txBox="1"/>
          <p:nvPr/>
        </p:nvSpPr>
        <p:spPr>
          <a:xfrm>
            <a:off x="1191895" y="436245"/>
            <a:ext cx="6304915" cy="521970"/>
          </a:xfrm>
          <a:prstGeom prst="rect">
            <a:avLst/>
          </a:prstGeom>
          <a:noFill/>
          <a:ln w="9525">
            <a:noFill/>
          </a:ln>
        </p:spPr>
        <p:txBody>
          <a:bodyPr wrap="square">
            <a:spAutoFit/>
          </a:bodyPr>
          <a:p>
            <a:pPr indent="0"/>
            <a:r>
              <a:rPr lang="zh-CN" sz="2800" b="1">
                <a:latin typeface="黑体" panose="02010609060101010101" pitchFamily="49" charset="-122"/>
                <a:ea typeface="黑体" panose="02010609060101010101" pitchFamily="49" charset="-122"/>
                <a:cs typeface="黑体" panose="02010609060101010101" pitchFamily="49" charset="-122"/>
              </a:rPr>
              <a:t>一、根据图片及首字母提示写单词。</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3"/>
          <a:stretch>
            <a:fillRect/>
          </a:stretch>
        </p:blipFill>
        <p:spPr>
          <a:xfrm>
            <a:off x="1191895" y="1234440"/>
            <a:ext cx="8669655" cy="2364740"/>
          </a:xfrm>
          <a:prstGeom prst="rect">
            <a:avLst/>
          </a:prstGeom>
          <a:noFill/>
          <a:ln w="9525">
            <a:noFill/>
          </a:ln>
        </p:spPr>
      </p:pic>
      <p:sp>
        <p:nvSpPr>
          <p:cNvPr id="11" name="文本框 10"/>
          <p:cNvSpPr txBox="1"/>
          <p:nvPr/>
        </p:nvSpPr>
        <p:spPr>
          <a:xfrm>
            <a:off x="1421130" y="3737610"/>
            <a:ext cx="8906510" cy="2245360"/>
          </a:xfrm>
          <a:prstGeom prst="rect">
            <a:avLst/>
          </a:prstGeom>
          <a:noFill/>
          <a:ln w="9525">
            <a:noFill/>
          </a:ln>
        </p:spPr>
        <p:txBody>
          <a:bodyPr wrap="square">
            <a:spAutoFit/>
          </a:bodyPr>
          <a:p>
            <a:pPr indent="0"/>
            <a:r>
              <a:rPr lang="en-US" sz="2800" i="1">
                <a:latin typeface="Georgia" panose="02040502050405020303" pitchFamily="18" charset="0"/>
                <a:cs typeface="Georgia" panose="02040502050405020303" pitchFamily="18" charset="0"/>
              </a:rPr>
              <a:t>1. They like to play </a:t>
            </a:r>
            <a:r>
              <a:rPr lang="en-US" sz="2800" i="1" u="sng">
                <a:latin typeface="Georgia" panose="02040502050405020303" pitchFamily="18" charset="0"/>
                <a:cs typeface="Georgia" panose="02040502050405020303" pitchFamily="18" charset="0"/>
              </a:rPr>
              <a:t>c</a:t>
            </a:r>
            <a:r>
              <a:rPr lang="en-US" sz="2800" i="1">
                <a:latin typeface="Georgia" panose="02040502050405020303" pitchFamily="18" charset="0"/>
                <a:cs typeface="Georgia" panose="02040502050405020303" pitchFamily="18" charset="0"/>
              </a:rPr>
              <a:t>________. 2. This is our </a:t>
            </a:r>
            <a:r>
              <a:rPr lang="en-US" sz="2800" i="1" u="sng">
                <a:latin typeface="Georgia" panose="02040502050405020303" pitchFamily="18" charset="0"/>
                <a:cs typeface="Georgia" panose="02040502050405020303" pitchFamily="18" charset="0"/>
              </a:rPr>
              <a:t>k</a:t>
            </a:r>
            <a:r>
              <a:rPr lang="en-US" sz="2800" i="1">
                <a:latin typeface="Georgia" panose="02040502050405020303" pitchFamily="18" charset="0"/>
                <a:cs typeface="Georgia" panose="02040502050405020303" pitchFamily="18" charset="0"/>
              </a:rPr>
              <a:t>________. We cook in it. 3. Her father is a </a:t>
            </a:r>
            <a:r>
              <a:rPr lang="en-US" sz="2800" i="1" u="sng">
                <a:latin typeface="Georgia" panose="02040502050405020303" pitchFamily="18" charset="0"/>
                <a:cs typeface="Georgia" panose="02040502050405020303" pitchFamily="18" charset="0"/>
              </a:rPr>
              <a:t>d</a:t>
            </a:r>
            <a:r>
              <a:rPr lang="en-US" sz="2800" i="1">
                <a:latin typeface="Georgia" panose="02040502050405020303" pitchFamily="18" charset="0"/>
                <a:cs typeface="Georgia" panose="02040502050405020303" pitchFamily="18" charset="0"/>
              </a:rPr>
              <a:t>________. 4. It's rainy. Please take your </a:t>
            </a:r>
            <a:r>
              <a:rPr lang="en-US" sz="2800" i="1" u="sng">
                <a:latin typeface="Georgia" panose="02040502050405020303" pitchFamily="18" charset="0"/>
                <a:cs typeface="Georgia" panose="02040502050405020303" pitchFamily="18" charset="0"/>
              </a:rPr>
              <a:t>u</a:t>
            </a:r>
            <a:r>
              <a:rPr lang="en-US" sz="2800" i="1">
                <a:latin typeface="Georgia" panose="02040502050405020303" pitchFamily="18" charset="0"/>
                <a:cs typeface="Georgia" panose="02040502050405020303" pitchFamily="18" charset="0"/>
              </a:rPr>
              <a:t>________. 5. Look at the </a:t>
            </a:r>
            <a:r>
              <a:rPr lang="en-US" sz="2800" i="1" u="sng">
                <a:latin typeface="Georgia" panose="02040502050405020303" pitchFamily="18" charset="0"/>
                <a:cs typeface="Georgia" panose="02040502050405020303" pitchFamily="18" charset="0"/>
              </a:rPr>
              <a:t>c</a:t>
            </a:r>
            <a:r>
              <a:rPr lang="en-US" sz="2800" i="1">
                <a:latin typeface="Georgia" panose="02040502050405020303" pitchFamily="18" charset="0"/>
                <a:cs typeface="Georgia" panose="02040502050405020303" pitchFamily="18" charset="0"/>
              </a:rPr>
              <a:t>________. It can tell us time. </a:t>
            </a:r>
            <a:endParaRPr lang="zh-CN" altLang="en-US" sz="2800" i="1">
              <a:latin typeface="Georgia" panose="02040502050405020303" pitchFamily="18" charset="0"/>
              <a:cs typeface="Georgia" panose="02040502050405020303" pitchFamily="18" charset="0"/>
            </a:endParaRPr>
          </a:p>
        </p:txBody>
      </p:sp>
      <p:sp>
        <p:nvSpPr>
          <p:cNvPr id="12" name="文本框 11"/>
          <p:cNvSpPr txBox="1"/>
          <p:nvPr/>
        </p:nvSpPr>
        <p:spPr>
          <a:xfrm>
            <a:off x="4659630" y="3737610"/>
            <a:ext cx="1734820" cy="521970"/>
          </a:xfrm>
          <a:prstGeom prst="rect">
            <a:avLst/>
          </a:prstGeom>
          <a:noFill/>
        </p:spPr>
        <p:txBody>
          <a:bodyPr wrap="square" rtlCol="0">
            <a:spAutoFit/>
          </a:bodyPr>
          <a:p>
            <a:r>
              <a:rPr lang="en-US" altLang="zh-CN" sz="2800" i="1">
                <a:solidFill>
                  <a:srgbClr val="FF0000"/>
                </a:solidFill>
                <a:latin typeface="Georgia" panose="02040502050405020303" pitchFamily="18" charset="0"/>
                <a:cs typeface="Georgia" panose="02040502050405020303" pitchFamily="18" charset="0"/>
              </a:rPr>
              <a:t>ards</a:t>
            </a:r>
            <a:endParaRPr lang="en-US" altLang="zh-CN" sz="2800" i="1">
              <a:solidFill>
                <a:srgbClr val="FF0000"/>
              </a:solidFill>
              <a:latin typeface="Georgia" panose="02040502050405020303" pitchFamily="18" charset="0"/>
              <a:cs typeface="Georgia" panose="02040502050405020303" pitchFamily="18" charset="0"/>
            </a:endParaRPr>
          </a:p>
        </p:txBody>
      </p:sp>
      <p:sp>
        <p:nvSpPr>
          <p:cNvPr id="13" name="文本框 12"/>
          <p:cNvSpPr txBox="1"/>
          <p:nvPr/>
        </p:nvSpPr>
        <p:spPr>
          <a:xfrm>
            <a:off x="3851275" y="4077335"/>
            <a:ext cx="1734820" cy="521970"/>
          </a:xfrm>
          <a:prstGeom prst="rect">
            <a:avLst/>
          </a:prstGeom>
          <a:noFill/>
        </p:spPr>
        <p:txBody>
          <a:bodyPr wrap="square" rtlCol="0">
            <a:spAutoFit/>
          </a:bodyPr>
          <a:p>
            <a:r>
              <a:rPr lang="en-US" altLang="zh-CN" sz="2800" i="1">
                <a:solidFill>
                  <a:srgbClr val="FF0000"/>
                </a:solidFill>
                <a:latin typeface="Georgia" panose="02040502050405020303" pitchFamily="18" charset="0"/>
                <a:cs typeface="Georgia" panose="02040502050405020303" pitchFamily="18" charset="0"/>
              </a:rPr>
              <a:t>itchen</a:t>
            </a:r>
            <a:endParaRPr lang="en-US" altLang="zh-CN" sz="2800" i="1">
              <a:solidFill>
                <a:srgbClr val="FF0000"/>
              </a:solidFill>
              <a:latin typeface="Georgia" panose="02040502050405020303" pitchFamily="18" charset="0"/>
              <a:cs typeface="Georgia" panose="02040502050405020303" pitchFamily="18" charset="0"/>
            </a:endParaRPr>
          </a:p>
        </p:txBody>
      </p:sp>
      <p:sp>
        <p:nvSpPr>
          <p:cNvPr id="14" name="文本框 13"/>
          <p:cNvSpPr txBox="1"/>
          <p:nvPr/>
        </p:nvSpPr>
        <p:spPr>
          <a:xfrm>
            <a:off x="4497070" y="4599305"/>
            <a:ext cx="1734820" cy="521970"/>
          </a:xfrm>
          <a:prstGeom prst="rect">
            <a:avLst/>
          </a:prstGeom>
          <a:noFill/>
        </p:spPr>
        <p:txBody>
          <a:bodyPr wrap="square" rtlCol="0">
            <a:spAutoFit/>
          </a:bodyPr>
          <a:p>
            <a:r>
              <a:rPr lang="en-US" altLang="zh-CN" sz="2800" i="1">
                <a:solidFill>
                  <a:srgbClr val="FF0000"/>
                </a:solidFill>
                <a:latin typeface="Georgia" panose="02040502050405020303" pitchFamily="18" charset="0"/>
                <a:cs typeface="Georgia" panose="02040502050405020303" pitchFamily="18" charset="0"/>
              </a:rPr>
              <a:t>river</a:t>
            </a:r>
            <a:endParaRPr lang="en-US" altLang="zh-CN" sz="2800" i="1">
              <a:solidFill>
                <a:srgbClr val="FF0000"/>
              </a:solidFill>
              <a:latin typeface="Georgia" panose="02040502050405020303" pitchFamily="18" charset="0"/>
              <a:cs typeface="Georgia" panose="02040502050405020303" pitchFamily="18" charset="0"/>
            </a:endParaRPr>
          </a:p>
        </p:txBody>
      </p:sp>
      <p:sp>
        <p:nvSpPr>
          <p:cNvPr id="15" name="文本框 14"/>
          <p:cNvSpPr txBox="1"/>
          <p:nvPr/>
        </p:nvSpPr>
        <p:spPr>
          <a:xfrm>
            <a:off x="6394450" y="5019040"/>
            <a:ext cx="1734820" cy="521970"/>
          </a:xfrm>
          <a:prstGeom prst="rect">
            <a:avLst/>
          </a:prstGeom>
          <a:noFill/>
        </p:spPr>
        <p:txBody>
          <a:bodyPr wrap="square" rtlCol="0">
            <a:spAutoFit/>
          </a:bodyPr>
          <a:p>
            <a:r>
              <a:rPr lang="en-US" altLang="zh-CN" sz="2800" i="1">
                <a:solidFill>
                  <a:srgbClr val="FF0000"/>
                </a:solidFill>
                <a:latin typeface="Georgia" panose="02040502050405020303" pitchFamily="18" charset="0"/>
                <a:cs typeface="Georgia" panose="02040502050405020303" pitchFamily="18" charset="0"/>
              </a:rPr>
              <a:t>mbrella</a:t>
            </a:r>
            <a:endParaRPr lang="en-US" altLang="zh-CN" sz="2800" i="1">
              <a:solidFill>
                <a:srgbClr val="FF0000"/>
              </a:solidFill>
              <a:latin typeface="Georgia" panose="02040502050405020303" pitchFamily="18" charset="0"/>
              <a:cs typeface="Georgia" panose="02040502050405020303" pitchFamily="18" charset="0"/>
            </a:endParaRPr>
          </a:p>
        </p:txBody>
      </p:sp>
      <p:sp>
        <p:nvSpPr>
          <p:cNvPr id="17" name="文本框 16"/>
          <p:cNvSpPr txBox="1"/>
          <p:nvPr/>
        </p:nvSpPr>
        <p:spPr>
          <a:xfrm>
            <a:off x="3851275" y="5461000"/>
            <a:ext cx="1734820" cy="521970"/>
          </a:xfrm>
          <a:prstGeom prst="rect">
            <a:avLst/>
          </a:prstGeom>
          <a:noFill/>
        </p:spPr>
        <p:txBody>
          <a:bodyPr wrap="square" rtlCol="0">
            <a:spAutoFit/>
          </a:bodyPr>
          <a:p>
            <a:r>
              <a:rPr lang="en-US" altLang="zh-CN" sz="2800" i="1">
                <a:solidFill>
                  <a:srgbClr val="FF0000"/>
                </a:solidFill>
                <a:latin typeface="Georgia" panose="02040502050405020303" pitchFamily="18" charset="0"/>
                <a:cs typeface="Georgia" panose="02040502050405020303" pitchFamily="18" charset="0"/>
              </a:rPr>
              <a:t>lock</a:t>
            </a:r>
            <a:endParaRPr lang="en-US" altLang="zh-CN" sz="2800" i="1">
              <a:solidFill>
                <a:srgbClr val="FF0000"/>
              </a:solidFill>
              <a:latin typeface="Georgia" panose="02040502050405020303" pitchFamily="18" charset="0"/>
              <a:cs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 name="图片 32" descr="1"/>
          <p:cNvPicPr>
            <a:picLocks noChangeAspect="1"/>
          </p:cNvPicPr>
          <p:nvPr/>
        </p:nvPicPr>
        <p:blipFill>
          <a:blip r:embed="rId1"/>
          <a:stretch>
            <a:fillRect/>
          </a:stretch>
        </p:blipFill>
        <p:spPr>
          <a:xfrm rot="10800000">
            <a:off x="0" y="60325"/>
            <a:ext cx="528955" cy="788035"/>
          </a:xfrm>
          <a:prstGeom prst="rect">
            <a:avLst/>
          </a:prstGeom>
        </p:spPr>
      </p:pic>
      <p:pic>
        <p:nvPicPr>
          <p:cNvPr id="8" name="图片 7" descr="大桥教育.png"/>
          <p:cNvPicPr>
            <a:picLocks noChangeAspect="1"/>
          </p:cNvPicPr>
          <p:nvPr/>
        </p:nvPicPr>
        <p:blipFill>
          <a:blip r:embed="rId2"/>
          <a:stretch>
            <a:fillRect/>
          </a:stretch>
        </p:blipFill>
        <p:spPr>
          <a:xfrm>
            <a:off x="10091223" y="80010"/>
            <a:ext cx="2100777" cy="580835"/>
          </a:xfrm>
          <a:prstGeom prst="rect">
            <a:avLst/>
          </a:prstGeom>
        </p:spPr>
      </p:pic>
      <p:sp>
        <p:nvSpPr>
          <p:cNvPr id="100" name="文本框 99"/>
          <p:cNvSpPr txBox="1"/>
          <p:nvPr/>
        </p:nvSpPr>
        <p:spPr>
          <a:xfrm>
            <a:off x="1082675" y="423545"/>
            <a:ext cx="10470515" cy="5262245"/>
          </a:xfrm>
          <a:prstGeom prst="rect">
            <a:avLst/>
          </a:prstGeom>
          <a:noFill/>
          <a:ln w="9525">
            <a:noFill/>
          </a:ln>
        </p:spPr>
        <p:txBody>
          <a:bodyPr wrap="square">
            <a:spAutoFit/>
          </a:bodyPr>
          <a:p>
            <a:pPr indent="0"/>
            <a:r>
              <a:rPr lang="zh-CN" sz="2800" b="1">
                <a:latin typeface="黑体" panose="02010609060101010101" pitchFamily="49" charset="-122"/>
                <a:ea typeface="黑体" panose="02010609060101010101" pitchFamily="49" charset="-122"/>
              </a:rPr>
              <a:t>二、单项选择。</a:t>
            </a:r>
            <a:endParaRPr lang="en-US" sz="1200" b="0">
              <a:latin typeface="Times New Roman" panose="02020603050405020304" pitchFamily="18" charset="0"/>
              <a:cs typeface="Times New Roman" panose="02020603050405020304" pitchFamily="18" charset="0"/>
            </a:endParaRPr>
          </a:p>
          <a:p>
            <a:pPr indent="0"/>
            <a:endParaRPr lang="en-US" sz="2800" i="1">
              <a:latin typeface="Georgia" panose="02040502050405020303" pitchFamily="18" charset="0"/>
              <a:cs typeface="Georgia" panose="02040502050405020303" pitchFamily="18" charset="0"/>
            </a:endParaRPr>
          </a:p>
          <a:p>
            <a:pPr indent="0"/>
            <a:r>
              <a:rPr lang="en-US" sz="2800" i="1">
                <a:latin typeface="Georgia" panose="02040502050405020303" pitchFamily="18" charset="0"/>
                <a:cs typeface="Georgia" panose="02040502050405020303" pitchFamily="18" charset="0"/>
              </a:rPr>
              <a:t>(</a:t>
            </a:r>
            <a:r>
              <a:rPr lang="zh-CN" sz="2800" i="1">
                <a:latin typeface="Georgia" panose="02040502050405020303" pitchFamily="18" charset="0"/>
                <a:ea typeface="宋体" panose="02010600030101010101" pitchFamily="2" charset="-122"/>
                <a:cs typeface="Georgia" panose="02040502050405020303" pitchFamily="18" charset="0"/>
              </a:rPr>
              <a:t>　　</a:t>
            </a:r>
            <a:r>
              <a:rPr lang="en-US" sz="2800" i="1">
                <a:latin typeface="Georgia" panose="02040502050405020303" pitchFamily="18" charset="0"/>
                <a:cs typeface="Georgia" panose="02040502050405020303" pitchFamily="18" charset="0"/>
              </a:rPr>
              <a:t>) 1. Li Ming's plane will arrive ________ five o'clock.           A. in	       B. at	   C. on(</a:t>
            </a:r>
            <a:r>
              <a:rPr lang="zh-CN" sz="2800" i="1">
                <a:latin typeface="Georgia" panose="02040502050405020303" pitchFamily="18" charset="0"/>
                <a:ea typeface="宋体" panose="02010600030101010101" pitchFamily="2" charset="-122"/>
                <a:cs typeface="Georgia" panose="02040502050405020303" pitchFamily="18" charset="0"/>
              </a:rPr>
              <a:t>　　</a:t>
            </a:r>
            <a:r>
              <a:rPr lang="en-US" sz="2800" i="1">
                <a:latin typeface="Georgia" panose="02040502050405020303" pitchFamily="18" charset="0"/>
                <a:cs typeface="Georgia" panose="02040502050405020303" pitchFamily="18" charset="0"/>
              </a:rPr>
              <a:t>) 2. I live ________ far from school. I go to school by bus.           A. to	       B. too	   C. not(</a:t>
            </a:r>
            <a:r>
              <a:rPr lang="zh-CN" sz="2800" i="1">
                <a:latin typeface="Georgia" panose="02040502050405020303" pitchFamily="18" charset="0"/>
                <a:ea typeface="宋体" panose="02010600030101010101" pitchFamily="2" charset="-122"/>
                <a:cs typeface="Georgia" panose="02040502050405020303" pitchFamily="18" charset="0"/>
              </a:rPr>
              <a:t>　　</a:t>
            </a:r>
            <a:r>
              <a:rPr lang="en-US" sz="2800" i="1">
                <a:latin typeface="Georgia" panose="02040502050405020303" pitchFamily="18" charset="0"/>
                <a:cs typeface="Georgia" panose="02040502050405020303" pitchFamily="18" charset="0"/>
              </a:rPr>
              <a:t>) 3. It's time ________ breakfast.           A. to	       B. at	   C. for(</a:t>
            </a:r>
            <a:r>
              <a:rPr lang="zh-CN" sz="2800" i="1">
                <a:latin typeface="Georgia" panose="02040502050405020303" pitchFamily="18" charset="0"/>
                <a:ea typeface="宋体" panose="02010600030101010101" pitchFamily="2" charset="-122"/>
                <a:cs typeface="Georgia" panose="02040502050405020303" pitchFamily="18" charset="0"/>
              </a:rPr>
              <a:t>　　</a:t>
            </a:r>
            <a:r>
              <a:rPr lang="en-US" sz="2800" i="1">
                <a:latin typeface="Georgia" panose="02040502050405020303" pitchFamily="18" charset="0"/>
                <a:cs typeface="Georgia" panose="02040502050405020303" pitchFamily="18" charset="0"/>
              </a:rPr>
              <a:t>) 4. We want to help ________ with his English.           A. he	       B. she	   C. him(</a:t>
            </a:r>
            <a:r>
              <a:rPr lang="zh-CN" sz="2800" i="1">
                <a:latin typeface="Georgia" panose="02040502050405020303" pitchFamily="18" charset="0"/>
                <a:ea typeface="宋体" panose="02010600030101010101" pitchFamily="2" charset="-122"/>
                <a:cs typeface="Georgia" panose="02040502050405020303" pitchFamily="18" charset="0"/>
              </a:rPr>
              <a:t>　　</a:t>
            </a:r>
            <a:r>
              <a:rPr lang="en-US" sz="2800" i="1">
                <a:latin typeface="Georgia" panose="02040502050405020303" pitchFamily="18" charset="0"/>
                <a:cs typeface="Georgia" panose="02040502050405020303" pitchFamily="18" charset="0"/>
              </a:rPr>
              <a:t>) 5. This is my mother and father. I love ________.          A. them     B. us	   C. him</a:t>
            </a:r>
            <a:endParaRPr lang="zh-CN" altLang="en-US" sz="2800" i="1">
              <a:latin typeface="Georgia" panose="02040502050405020303" pitchFamily="18" charset="0"/>
              <a:cs typeface="Georgia" panose="02040502050405020303" pitchFamily="18" charset="0"/>
            </a:endParaRPr>
          </a:p>
        </p:txBody>
      </p:sp>
      <p:sp>
        <p:nvSpPr>
          <p:cNvPr id="3" name="椭圆 2"/>
          <p:cNvSpPr/>
          <p:nvPr/>
        </p:nvSpPr>
        <p:spPr>
          <a:xfrm>
            <a:off x="8692515" y="1223645"/>
            <a:ext cx="1919605"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5255260" y="2125345"/>
            <a:ext cx="1613535"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5749290" y="2994025"/>
            <a:ext cx="1681480"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7925435" y="3842385"/>
            <a:ext cx="1819275"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7535545" y="4693285"/>
            <a:ext cx="866140"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TextBox 2"/>
          <p:cNvSpPr txBox="1"/>
          <p:nvPr/>
        </p:nvSpPr>
        <p:spPr>
          <a:xfrm>
            <a:off x="1353820" y="1427480"/>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B</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12" name="TextBox 2"/>
          <p:cNvSpPr txBox="1"/>
          <p:nvPr/>
        </p:nvSpPr>
        <p:spPr>
          <a:xfrm>
            <a:off x="1353820" y="2171065"/>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B</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13" name="TextBox 2"/>
          <p:cNvSpPr txBox="1"/>
          <p:nvPr/>
        </p:nvSpPr>
        <p:spPr>
          <a:xfrm>
            <a:off x="1353820" y="2994025"/>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C</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14" name="TextBox 2"/>
          <p:cNvSpPr txBox="1"/>
          <p:nvPr/>
        </p:nvSpPr>
        <p:spPr>
          <a:xfrm>
            <a:off x="1353820" y="3933825"/>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C</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15" name="TextBox 2"/>
          <p:cNvSpPr txBox="1"/>
          <p:nvPr/>
        </p:nvSpPr>
        <p:spPr>
          <a:xfrm>
            <a:off x="1353820" y="4739005"/>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A</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16" name="文本框 15"/>
          <p:cNvSpPr txBox="1"/>
          <p:nvPr/>
        </p:nvSpPr>
        <p:spPr>
          <a:xfrm>
            <a:off x="8401685" y="1775460"/>
            <a:ext cx="3451860"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cs typeface="Georgia" panose="02040502050405020303" pitchFamily="18" charset="0"/>
              </a:rPr>
              <a:t>arrive at</a:t>
            </a:r>
            <a:r>
              <a:rPr lang="en-US" altLang="zh-CN" sz="2800" b="1">
                <a:solidFill>
                  <a:srgbClr val="FFFF00"/>
                </a:solidFill>
                <a:latin typeface="黑体" panose="02010609060101010101" pitchFamily="49" charset="-122"/>
                <a:ea typeface="黑体" panose="02010609060101010101" pitchFamily="49" charset="-122"/>
                <a:cs typeface="黑体" panose="02010609060101010101" pitchFamily="49" charset="-122"/>
              </a:rPr>
              <a:t> + </a:t>
            </a:r>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时间点</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8401685" y="2677160"/>
            <a:ext cx="2482850"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rPr>
              <a:t>too far</a:t>
            </a:r>
            <a:r>
              <a:rPr lang="en-US" altLang="zh-CN" sz="2800" b="1">
                <a:solidFill>
                  <a:srgbClr val="FFFF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太远</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18" name="文本框 17"/>
          <p:cNvSpPr txBox="1"/>
          <p:nvPr/>
        </p:nvSpPr>
        <p:spPr>
          <a:xfrm>
            <a:off x="8401685" y="3411855"/>
            <a:ext cx="3152140"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rPr>
              <a:t>It's time for...</a:t>
            </a:r>
            <a:endPar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endParaRPr>
          </a:p>
        </p:txBody>
      </p:sp>
      <p:sp>
        <p:nvSpPr>
          <p:cNvPr id="20" name="文本框 19"/>
          <p:cNvSpPr txBox="1"/>
          <p:nvPr/>
        </p:nvSpPr>
        <p:spPr>
          <a:xfrm>
            <a:off x="8401685" y="4394200"/>
            <a:ext cx="1343025" cy="521970"/>
          </a:xfrm>
          <a:prstGeom prst="rect">
            <a:avLst/>
          </a:prstGeom>
          <a:solidFill>
            <a:schemeClr val="accent1"/>
          </a:solidFill>
        </p:spPr>
        <p:txBody>
          <a:bodyPr wrap="square" rtlCol="0">
            <a:spAutoFit/>
          </a:bodyPr>
          <a:p>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动后宾</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22" name="文本框 21"/>
          <p:cNvSpPr txBox="1"/>
          <p:nvPr/>
        </p:nvSpPr>
        <p:spPr>
          <a:xfrm>
            <a:off x="8401685" y="5594350"/>
            <a:ext cx="1343025" cy="521970"/>
          </a:xfrm>
          <a:prstGeom prst="rect">
            <a:avLst/>
          </a:prstGeom>
          <a:solidFill>
            <a:schemeClr val="accent1"/>
          </a:solidFill>
        </p:spPr>
        <p:txBody>
          <a:bodyPr wrap="square" rtlCol="0">
            <a:spAutoFit/>
          </a:bodyPr>
          <a:p>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动后宾</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10" grpId="0" bldLvl="0" animBg="1"/>
      <p:bldP spid="11" grpId="0" bldLvl="0" animBg="1"/>
      <p:bldP spid="19" grpId="0"/>
      <p:bldP spid="12" grpId="0"/>
      <p:bldP spid="13" grpId="0"/>
      <p:bldP spid="14" grpId="0"/>
      <p:bldP spid="15" grpId="0"/>
      <p:bldP spid="16" grpId="0" animBg="1"/>
      <p:bldP spid="17" grpId="0" bldLvl="0" animBg="1"/>
      <p:bldP spid="18" grpId="0" bldLvl="0" animBg="1"/>
      <p:bldP spid="20" grpId="0" bldLvl="0" animBg="1"/>
      <p:bldP spid="2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 name="图片 32" descr="1"/>
          <p:cNvPicPr>
            <a:picLocks noChangeAspect="1"/>
          </p:cNvPicPr>
          <p:nvPr/>
        </p:nvPicPr>
        <p:blipFill>
          <a:blip r:embed="rId1"/>
          <a:stretch>
            <a:fillRect/>
          </a:stretch>
        </p:blipFill>
        <p:spPr>
          <a:xfrm rot="10800000">
            <a:off x="0" y="60325"/>
            <a:ext cx="528955" cy="788035"/>
          </a:xfrm>
          <a:prstGeom prst="rect">
            <a:avLst/>
          </a:prstGeom>
        </p:spPr>
      </p:pic>
      <p:sp>
        <p:nvSpPr>
          <p:cNvPr id="100" name="文本框 99"/>
          <p:cNvSpPr txBox="1"/>
          <p:nvPr/>
        </p:nvSpPr>
        <p:spPr>
          <a:xfrm>
            <a:off x="928370" y="797560"/>
            <a:ext cx="10335260" cy="5262245"/>
          </a:xfrm>
          <a:prstGeom prst="rect">
            <a:avLst/>
          </a:prstGeom>
          <a:noFill/>
          <a:ln w="9525">
            <a:noFill/>
          </a:ln>
        </p:spPr>
        <p:txBody>
          <a:bodyPr wrap="square">
            <a:spAutoFit/>
          </a:bodyPr>
          <a:p>
            <a:pPr indent="0"/>
            <a:r>
              <a:rPr lang="en-US" sz="2800" b="0" i="1">
                <a:latin typeface="Georgia" panose="02040502050405020303" pitchFamily="18" charset="0"/>
                <a:cs typeface="Georgia" panose="02040502050405020303" pitchFamily="18" charset="0"/>
              </a:rPr>
              <a:t>(</a:t>
            </a:r>
            <a:r>
              <a:rPr lang="zh-CN" sz="2800" b="0" i="1">
                <a:latin typeface="Georgia" panose="02040502050405020303" pitchFamily="18" charset="0"/>
                <a:ea typeface="宋体" panose="02010600030101010101" pitchFamily="2" charset="-122"/>
                <a:cs typeface="Georgia" panose="02040502050405020303" pitchFamily="18" charset="0"/>
              </a:rPr>
              <a:t>　　</a:t>
            </a:r>
            <a:r>
              <a:rPr lang="en-US" sz="2800" b="0" i="1">
                <a:latin typeface="Georgia" panose="02040502050405020303" pitchFamily="18" charset="0"/>
                <a:cs typeface="Georgia" panose="02040502050405020303" pitchFamily="18" charset="0"/>
              </a:rPr>
              <a:t>) 6. I watch TV in the________.           A. living room	B. bathroom	C. study(</a:t>
            </a:r>
            <a:r>
              <a:rPr lang="zh-CN" sz="2800" b="0" i="1">
                <a:latin typeface="Georgia" panose="02040502050405020303" pitchFamily="18" charset="0"/>
                <a:ea typeface="宋体" panose="02010600030101010101" pitchFamily="2" charset="-122"/>
                <a:cs typeface="Georgia" panose="02040502050405020303" pitchFamily="18" charset="0"/>
              </a:rPr>
              <a:t>　　</a:t>
            </a:r>
            <a:r>
              <a:rPr lang="en-US" sz="2800" b="0" i="1">
                <a:latin typeface="Georgia" panose="02040502050405020303" pitchFamily="18" charset="0"/>
                <a:cs typeface="Georgia" panose="02040502050405020303" pitchFamily="18" charset="0"/>
              </a:rPr>
              <a:t>) 7. There ________ a living room and two bedrooms in my house.           A. are	                      B. is	                     C. be(</a:t>
            </a:r>
            <a:r>
              <a:rPr lang="zh-CN" sz="2800" b="0" i="1">
                <a:latin typeface="Georgia" panose="02040502050405020303" pitchFamily="18" charset="0"/>
                <a:ea typeface="宋体" panose="02010600030101010101" pitchFamily="2" charset="-122"/>
                <a:cs typeface="Georgia" panose="02040502050405020303" pitchFamily="18" charset="0"/>
              </a:rPr>
              <a:t>　　</a:t>
            </a:r>
            <a:r>
              <a:rPr lang="en-US" sz="2800" b="0" i="1">
                <a:latin typeface="Georgia" panose="02040502050405020303" pitchFamily="18" charset="0"/>
                <a:cs typeface="Georgia" panose="02040502050405020303" pitchFamily="18" charset="0"/>
              </a:rPr>
              <a:t>) 8. There ________ many girls in the classroom.           A. are	                      B. is	                     C. be(</a:t>
            </a:r>
            <a:r>
              <a:rPr lang="zh-CN" sz="2800" b="0" i="1">
                <a:latin typeface="Georgia" panose="02040502050405020303" pitchFamily="18" charset="0"/>
                <a:ea typeface="宋体" panose="02010600030101010101" pitchFamily="2" charset="-122"/>
                <a:cs typeface="Georgia" panose="02040502050405020303" pitchFamily="18" charset="0"/>
              </a:rPr>
              <a:t>　　</a:t>
            </a:r>
            <a:r>
              <a:rPr lang="en-US" sz="2800" b="0" i="1">
                <a:latin typeface="Georgia" panose="02040502050405020303" pitchFamily="18" charset="0"/>
                <a:cs typeface="Georgia" panose="02040502050405020303" pitchFamily="18" charset="0"/>
              </a:rPr>
              <a:t>) 9. He usually________ a bike to school.           A. by	                      B. rides	          C. on(</a:t>
            </a:r>
            <a:r>
              <a:rPr lang="zh-CN" sz="2800" b="0" i="1">
                <a:latin typeface="Georgia" panose="02040502050405020303" pitchFamily="18" charset="0"/>
                <a:ea typeface="宋体" panose="02010600030101010101" pitchFamily="2" charset="-122"/>
                <a:cs typeface="Georgia" panose="02040502050405020303" pitchFamily="18" charset="0"/>
              </a:rPr>
              <a:t>　　</a:t>
            </a:r>
            <a:r>
              <a:rPr lang="en-US" sz="2800" b="0" i="1">
                <a:latin typeface="Georgia" panose="02040502050405020303" pitchFamily="18" charset="0"/>
                <a:cs typeface="Georgia" panose="02040502050405020303" pitchFamily="18" charset="0"/>
              </a:rPr>
              <a:t>) 10. —Li Ming, do you wear dresses?                   —No, I ________ wear dresses.           A. often	           B. always	          C. never</a:t>
            </a:r>
            <a:endParaRPr lang="zh-CN" altLang="en-US" sz="2800" i="1">
              <a:latin typeface="Georgia" panose="02040502050405020303" pitchFamily="18" charset="0"/>
              <a:cs typeface="Georgia" panose="02040502050405020303" pitchFamily="18" charset="0"/>
            </a:endParaRPr>
          </a:p>
        </p:txBody>
      </p:sp>
      <p:sp>
        <p:nvSpPr>
          <p:cNvPr id="9" name="椭圆 8"/>
          <p:cNvSpPr/>
          <p:nvPr/>
        </p:nvSpPr>
        <p:spPr>
          <a:xfrm>
            <a:off x="2654300" y="797560"/>
            <a:ext cx="1681480"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5255260" y="1666240"/>
            <a:ext cx="2276475"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5255260" y="2907030"/>
            <a:ext cx="1987550"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5969635" y="3791585"/>
            <a:ext cx="1170940"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2908935" y="5034280"/>
            <a:ext cx="524510"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TextBox 2"/>
          <p:cNvSpPr txBox="1"/>
          <p:nvPr/>
        </p:nvSpPr>
        <p:spPr>
          <a:xfrm>
            <a:off x="1217295" y="848360"/>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A</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12" name="TextBox 2"/>
          <p:cNvSpPr txBox="1"/>
          <p:nvPr/>
        </p:nvSpPr>
        <p:spPr>
          <a:xfrm>
            <a:off x="1217295" y="1666240"/>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B</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13" name="TextBox 2"/>
          <p:cNvSpPr txBox="1"/>
          <p:nvPr/>
        </p:nvSpPr>
        <p:spPr>
          <a:xfrm>
            <a:off x="1217295" y="2998470"/>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A</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14" name="TextBox 2"/>
          <p:cNvSpPr txBox="1"/>
          <p:nvPr/>
        </p:nvSpPr>
        <p:spPr>
          <a:xfrm>
            <a:off x="1217295" y="3837305"/>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B</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15" name="TextBox 2"/>
          <p:cNvSpPr txBox="1"/>
          <p:nvPr/>
        </p:nvSpPr>
        <p:spPr>
          <a:xfrm>
            <a:off x="1217295" y="4794885"/>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C</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16" name="文本框 15"/>
          <p:cNvSpPr txBox="1"/>
          <p:nvPr/>
        </p:nvSpPr>
        <p:spPr>
          <a:xfrm>
            <a:off x="8231505" y="786765"/>
            <a:ext cx="3451860"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rPr>
              <a:t>living room</a:t>
            </a:r>
            <a:r>
              <a:rPr lang="en-US" altLang="zh-CN" sz="2800" b="1">
                <a:solidFill>
                  <a:srgbClr val="FFFF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客厅</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8231505" y="2126615"/>
            <a:ext cx="3960495"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rPr>
              <a:t>There be</a:t>
            </a:r>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句型就近原则</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18" name="文本框 17"/>
          <p:cNvSpPr txBox="1"/>
          <p:nvPr/>
        </p:nvSpPr>
        <p:spPr>
          <a:xfrm>
            <a:off x="8231505" y="3315335"/>
            <a:ext cx="3451860"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rPr>
              <a:t>There are</a:t>
            </a:r>
            <a:r>
              <a:rPr lang="en-US" altLang="zh-CN" sz="2800" b="1">
                <a:solidFill>
                  <a:srgbClr val="FFFF00"/>
                </a:solidFill>
                <a:latin typeface="黑体" panose="02010609060101010101" pitchFamily="49" charset="-122"/>
                <a:ea typeface="黑体" panose="02010609060101010101" pitchFamily="49" charset="-122"/>
                <a:cs typeface="黑体" panose="02010609060101010101" pitchFamily="49" charset="-122"/>
              </a:rPr>
              <a:t> +</a:t>
            </a:r>
            <a:r>
              <a:rPr lang="en-US" altLang="zh-CN" sz="2800" b="1">
                <a:solidFill>
                  <a:srgbClr val="FFFF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复数</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20" name="文本框 19"/>
          <p:cNvSpPr txBox="1"/>
          <p:nvPr/>
        </p:nvSpPr>
        <p:spPr>
          <a:xfrm>
            <a:off x="8231505" y="4343400"/>
            <a:ext cx="3960495"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rPr>
              <a:t>ride a bike</a:t>
            </a:r>
            <a:r>
              <a:rPr lang="en-US" altLang="zh-CN" sz="2800" b="1">
                <a:solidFill>
                  <a:srgbClr val="FFFF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骑自行车</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21" name="文本框 20"/>
          <p:cNvSpPr txBox="1"/>
          <p:nvPr/>
        </p:nvSpPr>
        <p:spPr>
          <a:xfrm>
            <a:off x="8231505" y="5941060"/>
            <a:ext cx="2602230"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rPr>
              <a:t>never</a:t>
            </a:r>
            <a:r>
              <a:rPr lang="en-US" altLang="zh-CN" sz="2800" b="1">
                <a:solidFill>
                  <a:srgbClr val="FFFF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从来不</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descr="大桥教育.png"/>
          <p:cNvPicPr>
            <a:picLocks noChangeAspect="1"/>
          </p:cNvPicPr>
          <p:nvPr/>
        </p:nvPicPr>
        <p:blipFill>
          <a:blip r:embed="rId2"/>
          <a:stretch>
            <a:fillRect/>
          </a:stretch>
        </p:blipFill>
        <p:spPr>
          <a:xfrm>
            <a:off x="10091223" y="80010"/>
            <a:ext cx="2100777" cy="580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7" grpId="0" bldLvl="0" animBg="1"/>
      <p:bldP spid="8" grpId="0" bldLvl="0" animBg="1"/>
      <p:bldP spid="10" grpId="0" bldLvl="0" animBg="1"/>
      <p:bldP spid="11" grpId="0" bldLvl="0" animBg="1"/>
      <p:bldP spid="19" grpId="0"/>
      <p:bldP spid="12" grpId="0"/>
      <p:bldP spid="13" grpId="0"/>
      <p:bldP spid="14" grpId="0"/>
      <p:bldP spid="15" grpId="0"/>
      <p:bldP spid="16" grpId="0" bldLvl="0" animBg="1"/>
      <p:bldP spid="17" grpId="0" bldLvl="0" animBg="1"/>
      <p:bldP spid="18" grpId="0" bldLvl="0" animBg="1"/>
      <p:bldP spid="20" grpId="0" bldLvl="0" animBg="1"/>
      <p:bldP spid="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 name="图片 32" descr="1"/>
          <p:cNvPicPr>
            <a:picLocks noChangeAspect="1"/>
          </p:cNvPicPr>
          <p:nvPr/>
        </p:nvPicPr>
        <p:blipFill>
          <a:blip r:embed="rId1"/>
          <a:stretch>
            <a:fillRect/>
          </a:stretch>
        </p:blipFill>
        <p:spPr>
          <a:xfrm rot="10800000">
            <a:off x="0" y="60325"/>
            <a:ext cx="528955" cy="788035"/>
          </a:xfrm>
          <a:prstGeom prst="rect">
            <a:avLst/>
          </a:prstGeom>
        </p:spPr>
      </p:pic>
      <p:sp>
        <p:nvSpPr>
          <p:cNvPr id="2" name="文本框 1"/>
          <p:cNvSpPr txBox="1"/>
          <p:nvPr/>
        </p:nvSpPr>
        <p:spPr>
          <a:xfrm>
            <a:off x="1123315" y="337820"/>
            <a:ext cx="9637395" cy="15603855"/>
          </a:xfrm>
          <a:prstGeom prst="rect">
            <a:avLst/>
          </a:prstGeom>
          <a:noFill/>
          <a:ln w="9525">
            <a:noFill/>
          </a:ln>
        </p:spPr>
        <p:txBody>
          <a:bodyPr wrap="square">
            <a:spAutoFit/>
          </a:bodyPr>
          <a:p>
            <a:pPr indent="0"/>
            <a:r>
              <a:rPr lang="zh-CN" sz="2800" b="1">
                <a:latin typeface="黑体" panose="02010609060101010101" pitchFamily="49" charset="-122"/>
                <a:ea typeface="黑体" panose="02010609060101010101" pitchFamily="49" charset="-122"/>
              </a:rPr>
              <a:t>三、为下列问句选择正确的答句，将序号写在括号内。</a:t>
            </a:r>
            <a:endParaRPr lang="en-US" sz="1400" b="0">
              <a:latin typeface="Times New Roman" panose="02020603050405020304" pitchFamily="18" charset="0"/>
              <a:cs typeface="Times New Roman" panose="02020603050405020304" pitchFamily="18" charset="0"/>
            </a:endParaRPr>
          </a:p>
          <a:p>
            <a:pPr indent="0"/>
            <a:endParaRPr lang="en-US" sz="2800" i="1">
              <a:latin typeface="Georgia" panose="02040502050405020303" pitchFamily="18" charset="0"/>
              <a:cs typeface="Georgia" panose="02040502050405020303" pitchFamily="18" charset="0"/>
            </a:endParaRPr>
          </a:p>
          <a:p>
            <a:pPr indent="0"/>
            <a:r>
              <a:rPr lang="en-US" sz="2800" i="1">
                <a:latin typeface="Georgia" panose="02040502050405020303" pitchFamily="18" charset="0"/>
                <a:cs typeface="Georgia" panose="02040502050405020303" pitchFamily="18" charset="0"/>
              </a:rPr>
              <a:t>(</a:t>
            </a:r>
            <a:r>
              <a:rPr lang="zh-CN" sz="2800" i="1">
                <a:latin typeface="Georgia" panose="02040502050405020303" pitchFamily="18" charset="0"/>
                <a:ea typeface="宋体" panose="02010600030101010101" pitchFamily="2" charset="-122"/>
                <a:cs typeface="Georgia" panose="02040502050405020303" pitchFamily="18" charset="0"/>
              </a:rPr>
              <a:t>　　</a:t>
            </a:r>
            <a:r>
              <a:rPr lang="en-US" sz="2800" i="1">
                <a:latin typeface="Georgia" panose="02040502050405020303" pitchFamily="18" charset="0"/>
                <a:cs typeface="Georgia" panose="02040502050405020303" pitchFamily="18" charset="0"/>
              </a:rPr>
              <a:t>) 1. What would you like for breakfast?(</a:t>
            </a:r>
            <a:r>
              <a:rPr lang="zh-CN" sz="2800" i="1">
                <a:latin typeface="Georgia" panose="02040502050405020303" pitchFamily="18" charset="0"/>
                <a:ea typeface="宋体" panose="02010600030101010101" pitchFamily="2" charset="-122"/>
                <a:cs typeface="Georgia" panose="02040502050405020303" pitchFamily="18" charset="0"/>
              </a:rPr>
              <a:t>　　</a:t>
            </a:r>
            <a:r>
              <a:rPr lang="en-US" sz="2800" i="1">
                <a:latin typeface="Georgia" panose="02040502050405020303" pitchFamily="18" charset="0"/>
                <a:cs typeface="Georgia" panose="02040502050405020303" pitchFamily="18" charset="0"/>
              </a:rPr>
              <a:t>) 2. What time is it?(</a:t>
            </a:r>
            <a:r>
              <a:rPr lang="zh-CN" sz="2800" i="1">
                <a:latin typeface="Georgia" panose="02040502050405020303" pitchFamily="18" charset="0"/>
                <a:ea typeface="宋体" panose="02010600030101010101" pitchFamily="2" charset="-122"/>
                <a:cs typeface="Georgia" panose="02040502050405020303" pitchFamily="18" charset="0"/>
              </a:rPr>
              <a:t>　　</a:t>
            </a:r>
            <a:r>
              <a:rPr lang="en-US" sz="2800" i="1">
                <a:latin typeface="Georgia" panose="02040502050405020303" pitchFamily="18" charset="0"/>
                <a:cs typeface="Georgia" panose="02040502050405020303" pitchFamily="18" charset="0"/>
              </a:rPr>
              <a:t>) 3. Where are you from?(</a:t>
            </a:r>
            <a:r>
              <a:rPr lang="zh-CN" sz="2800" i="1">
                <a:latin typeface="Georgia" panose="02040502050405020303" pitchFamily="18" charset="0"/>
                <a:ea typeface="宋体" panose="02010600030101010101" pitchFamily="2" charset="-122"/>
                <a:cs typeface="Georgia" panose="02040502050405020303" pitchFamily="18" charset="0"/>
              </a:rPr>
              <a:t>　　</a:t>
            </a:r>
            <a:r>
              <a:rPr lang="en-US" sz="2800" i="1">
                <a:latin typeface="Georgia" panose="02040502050405020303" pitchFamily="18" charset="0"/>
                <a:cs typeface="Georgia" panose="02040502050405020303" pitchFamily="18" charset="0"/>
              </a:rPr>
              <a:t>) 4. What are they doing?(</a:t>
            </a:r>
            <a:r>
              <a:rPr lang="zh-CN" sz="2800" i="1">
                <a:latin typeface="Georgia" panose="02040502050405020303" pitchFamily="18" charset="0"/>
                <a:ea typeface="宋体" panose="02010600030101010101" pitchFamily="2" charset="-122"/>
                <a:cs typeface="Georgia" panose="02040502050405020303" pitchFamily="18" charset="0"/>
              </a:rPr>
              <a:t>　　</a:t>
            </a:r>
            <a:r>
              <a:rPr lang="en-US" sz="2800" i="1">
                <a:latin typeface="Georgia" panose="02040502050405020303" pitchFamily="18" charset="0"/>
                <a:cs typeface="Georgia" panose="02040502050405020303" pitchFamily="18" charset="0"/>
              </a:rPr>
              <a:t>) 5. Do you always go to school by bus?</a:t>
            </a:r>
            <a:r>
              <a:rPr lang="zh-CN" sz="2800" i="1">
                <a:latin typeface="Georgia" panose="02040502050405020303" pitchFamily="18" charset="0"/>
                <a:ea typeface="宋体" panose="02010600030101010101" pitchFamily="2" charset="-122"/>
                <a:cs typeface="Georgia" panose="02040502050405020303" pitchFamily="18" charset="0"/>
              </a:rPr>
              <a:t>　　　</a:t>
            </a:r>
            <a:r>
              <a:rPr lang="en-US" sz="2800" i="1">
                <a:latin typeface="Georgia" panose="02040502050405020303" pitchFamily="18" charset="0"/>
                <a:cs typeface="Georgia" panose="02040502050405020303" pitchFamily="18" charset="0"/>
              </a:rPr>
              <a:t> A. It's 7:30.           B. They are playing cards.         C. I'd like some noodles.      D. I'm from the U. S.        E. No, I sometimes go by bus.</a:t>
            </a:r>
            <a:endParaRPr lang="en-US" sz="2800" i="1">
              <a:latin typeface="Georgia" panose="02040502050405020303" pitchFamily="18" charset="0"/>
              <a:cs typeface="Georgia" panose="02040502050405020303" pitchFamily="18" charset="0"/>
            </a:endParaRPr>
          </a:p>
          <a:p>
            <a:pPr indent="0"/>
            <a:r>
              <a:rPr lang="en-US" sz="2800" i="1">
                <a:latin typeface="Georgia" panose="02040502050405020303" pitchFamily="18" charset="0"/>
                <a:cs typeface="Georgia" panose="02040502050405020303" pitchFamily="18" charset="0"/>
              </a:rPr>
              <a:t> A. It's 7:30.          </a:t>
            </a:r>
            <a:endParaRPr lang="en-US" sz="2800" i="1">
              <a:latin typeface="Georgia" panose="02040502050405020303" pitchFamily="18" charset="0"/>
              <a:cs typeface="Georgia" panose="02040502050405020303" pitchFamily="18" charset="0"/>
            </a:endParaRPr>
          </a:p>
          <a:p>
            <a:pPr indent="0"/>
            <a:r>
              <a:rPr lang="en-US" sz="2800" i="1">
                <a:latin typeface="Georgia" panose="02040502050405020303" pitchFamily="18" charset="0"/>
                <a:cs typeface="Georgia" panose="02040502050405020303" pitchFamily="18" charset="0"/>
              </a:rPr>
              <a:t> </a:t>
            </a:r>
            <a:r>
              <a:rPr lang="en-US" sz="2800" i="1">
                <a:latin typeface="Georgia" panose="02040502050405020303" pitchFamily="18" charset="0"/>
                <a:cs typeface="Georgia" panose="02040502050405020303" pitchFamily="18" charset="0"/>
              </a:rPr>
              <a:t> B. They are playing cards.        </a:t>
            </a:r>
            <a:endParaRPr lang="en-US" sz="2800" i="1">
              <a:latin typeface="Georgia" panose="02040502050405020303" pitchFamily="18" charset="0"/>
              <a:cs typeface="Georgia" panose="02040502050405020303" pitchFamily="18" charset="0"/>
            </a:endParaRPr>
          </a:p>
          <a:p>
            <a:pPr indent="0"/>
            <a:r>
              <a:rPr lang="en-US" sz="2800" i="1">
                <a:latin typeface="Georgia" panose="02040502050405020303" pitchFamily="18" charset="0"/>
                <a:cs typeface="Georgia" panose="02040502050405020303" pitchFamily="18" charset="0"/>
              </a:rPr>
              <a:t> C. I'd like some noodles.      D. I'm from the U. S.       </a:t>
            </a:r>
            <a:endParaRPr lang="en-US" sz="2800" i="1">
              <a:latin typeface="Georgia" panose="02040502050405020303" pitchFamily="18" charset="0"/>
              <a:cs typeface="Georgia" panose="02040502050405020303" pitchFamily="18" charset="0"/>
            </a:endParaRPr>
          </a:p>
          <a:p>
            <a:pPr indent="0"/>
            <a:r>
              <a:rPr lang="en-US" sz="2800" i="1">
                <a:latin typeface="Georgia" panose="02040502050405020303" pitchFamily="18" charset="0"/>
                <a:cs typeface="Georgia" panose="02040502050405020303" pitchFamily="18" charset="0"/>
              </a:rPr>
              <a:t> E. No, I sometimes go by bus.</a:t>
            </a:r>
            <a:endParaRPr lang="zh-CN" altLang="en-US" sz="2800" i="1">
              <a:latin typeface="Georgia" panose="02040502050405020303" pitchFamily="18" charset="0"/>
              <a:cs typeface="Georgia" panose="02040502050405020303" pitchFamily="18" charset="0"/>
            </a:endParaRPr>
          </a:p>
          <a:p>
            <a:pPr indent="0"/>
            <a:endParaRPr lang="zh-CN" altLang="en-US" sz="2800" i="1">
              <a:latin typeface="Georgia" panose="02040502050405020303" pitchFamily="18" charset="0"/>
              <a:cs typeface="Georgia" panose="02040502050405020303" pitchFamily="18" charset="0"/>
            </a:endParaRPr>
          </a:p>
          <a:p>
            <a:pPr indent="0"/>
            <a:endParaRPr lang="zh-CN" altLang="en-US" sz="2800" i="1">
              <a:latin typeface="Georgia" panose="02040502050405020303" pitchFamily="18" charset="0"/>
              <a:cs typeface="Georgia" panose="02040502050405020303" pitchFamily="18" charset="0"/>
            </a:endParaRPr>
          </a:p>
          <a:p>
            <a:pPr indent="0"/>
            <a:endParaRPr lang="zh-CN" altLang="en-US" sz="2800" i="1">
              <a:latin typeface="Georgia" panose="02040502050405020303" pitchFamily="18" charset="0"/>
              <a:cs typeface="Georgia" panose="02040502050405020303" pitchFamily="18" charset="0"/>
            </a:endParaRPr>
          </a:p>
          <a:p>
            <a:pPr indent="0"/>
            <a:endParaRPr lang="zh-CN" altLang="en-US" sz="2800" i="1">
              <a:latin typeface="Georgia" panose="02040502050405020303" pitchFamily="18" charset="0"/>
              <a:cs typeface="Georgia" panose="02040502050405020303" pitchFamily="18" charset="0"/>
            </a:endParaRPr>
          </a:p>
          <a:p>
            <a:endParaRPr lang="zh-CN" altLang="en-US" sz="2800" i="1">
              <a:latin typeface="Georgia" panose="02040502050405020303" pitchFamily="18" charset="0"/>
              <a:cs typeface="Georgia" panose="02040502050405020303" pitchFamily="18" charset="0"/>
            </a:endParaRPr>
          </a:p>
        </p:txBody>
      </p:sp>
      <p:sp>
        <p:nvSpPr>
          <p:cNvPr id="19" name="TextBox 2"/>
          <p:cNvSpPr txBox="1"/>
          <p:nvPr/>
        </p:nvSpPr>
        <p:spPr>
          <a:xfrm>
            <a:off x="1438275" y="1212850"/>
            <a:ext cx="533400" cy="460375"/>
          </a:xfrm>
          <a:prstGeom prst="rect">
            <a:avLst/>
          </a:prstGeom>
          <a:noFill/>
          <a:ln w="9525">
            <a:noFill/>
          </a:ln>
        </p:spPr>
        <p:txBody>
          <a:bodyPr wrap="square">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C</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4" name="TextBox 2"/>
          <p:cNvSpPr txBox="1"/>
          <p:nvPr/>
        </p:nvSpPr>
        <p:spPr>
          <a:xfrm>
            <a:off x="1438275" y="1673225"/>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A</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5" name="TextBox 2"/>
          <p:cNvSpPr txBox="1"/>
          <p:nvPr/>
        </p:nvSpPr>
        <p:spPr>
          <a:xfrm>
            <a:off x="1438275" y="2133600"/>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D</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6" name="TextBox 2"/>
          <p:cNvSpPr txBox="1"/>
          <p:nvPr/>
        </p:nvSpPr>
        <p:spPr>
          <a:xfrm>
            <a:off x="1438275" y="2593975"/>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B</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7" name="TextBox 2"/>
          <p:cNvSpPr txBox="1"/>
          <p:nvPr/>
        </p:nvSpPr>
        <p:spPr>
          <a:xfrm>
            <a:off x="1438275" y="3054350"/>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E</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pic>
        <p:nvPicPr>
          <p:cNvPr id="8" name="图片 7" descr="大桥教育.png"/>
          <p:cNvPicPr>
            <a:picLocks noChangeAspect="1"/>
          </p:cNvPicPr>
          <p:nvPr/>
        </p:nvPicPr>
        <p:blipFill>
          <a:blip r:embed="rId2"/>
          <a:stretch>
            <a:fillRect/>
          </a:stretch>
        </p:blipFill>
        <p:spPr>
          <a:xfrm>
            <a:off x="10091223" y="80010"/>
            <a:ext cx="2100777" cy="580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 name="图片 32" descr="1"/>
          <p:cNvPicPr>
            <a:picLocks noChangeAspect="1"/>
          </p:cNvPicPr>
          <p:nvPr/>
        </p:nvPicPr>
        <p:blipFill>
          <a:blip r:embed="rId1"/>
          <a:stretch>
            <a:fillRect/>
          </a:stretch>
        </p:blipFill>
        <p:spPr>
          <a:xfrm rot="10800000">
            <a:off x="0" y="60325"/>
            <a:ext cx="528955" cy="788035"/>
          </a:xfrm>
          <a:prstGeom prst="rect">
            <a:avLst/>
          </a:prstGeom>
        </p:spPr>
      </p:pic>
      <p:sp>
        <p:nvSpPr>
          <p:cNvPr id="2" name="文本框 1"/>
          <p:cNvSpPr txBox="1"/>
          <p:nvPr/>
        </p:nvSpPr>
        <p:spPr>
          <a:xfrm>
            <a:off x="1243330" y="406400"/>
            <a:ext cx="8481060" cy="5262245"/>
          </a:xfrm>
          <a:prstGeom prst="rect">
            <a:avLst/>
          </a:prstGeom>
          <a:noFill/>
          <a:ln w="9525">
            <a:noFill/>
          </a:ln>
        </p:spPr>
        <p:txBody>
          <a:bodyPr wrap="square">
            <a:spAutoFit/>
          </a:bodyPr>
          <a:p>
            <a:pPr indent="0"/>
            <a:r>
              <a:rPr lang="zh-CN" sz="2800" b="1">
                <a:latin typeface="黑体" panose="02010609060101010101" pitchFamily="49" charset="-122"/>
                <a:ea typeface="黑体" panose="02010609060101010101" pitchFamily="49" charset="-122"/>
              </a:rPr>
              <a:t>四、圈出正确的一项。</a:t>
            </a:r>
            <a:endParaRPr lang="en-US" sz="1200" b="0">
              <a:latin typeface="Times New Roman" panose="02020603050405020304" pitchFamily="18" charset="0"/>
              <a:cs typeface="Times New Roman" panose="02020603050405020304" pitchFamily="18" charset="0"/>
            </a:endParaRPr>
          </a:p>
          <a:p>
            <a:pPr indent="0"/>
            <a:endParaRPr lang="en-US" sz="2800" b="0" i="1">
              <a:latin typeface="Georgia" panose="02040502050405020303" pitchFamily="18" charset="0"/>
              <a:cs typeface="Georgia" panose="02040502050405020303" pitchFamily="18" charset="0"/>
            </a:endParaRPr>
          </a:p>
          <a:p>
            <a:pPr indent="0"/>
            <a:endParaRPr lang="en-US" sz="2800" b="0" i="1">
              <a:latin typeface="Georgia" panose="02040502050405020303" pitchFamily="18" charset="0"/>
              <a:cs typeface="Georgia" panose="02040502050405020303" pitchFamily="18" charset="0"/>
            </a:endParaRPr>
          </a:p>
          <a:p>
            <a:pPr indent="0"/>
            <a:endParaRPr lang="en-US" sz="2800" b="0" i="1">
              <a:latin typeface="Georgia" panose="02040502050405020303" pitchFamily="18" charset="0"/>
              <a:cs typeface="Georgia" panose="02040502050405020303" pitchFamily="18" charset="0"/>
            </a:endParaRPr>
          </a:p>
          <a:p>
            <a:pPr indent="0"/>
            <a:r>
              <a:rPr lang="en-US" sz="2800" b="0" i="1">
                <a:latin typeface="Georgia" panose="02040502050405020303" pitchFamily="18" charset="0"/>
                <a:cs typeface="Georgia" panose="02040502050405020303" pitchFamily="18" charset="0"/>
              </a:rPr>
              <a:t>1. My uncle will arrive ( in</a:t>
            </a:r>
            <a:r>
              <a:rPr lang="zh-CN" sz="2800" b="0" i="1">
                <a:latin typeface="Georgia" panose="02040502050405020303" pitchFamily="18" charset="0"/>
                <a:ea typeface="宋体" panose="02010600030101010101" pitchFamily="2" charset="-122"/>
                <a:cs typeface="Georgia" panose="02040502050405020303" pitchFamily="18" charset="0"/>
              </a:rPr>
              <a:t>　</a:t>
            </a:r>
            <a:r>
              <a:rPr lang="en-US" sz="2800" b="0" i="1">
                <a:latin typeface="Georgia" panose="02040502050405020303" pitchFamily="18" charset="0"/>
                <a:cs typeface="Georgia" panose="02040502050405020303" pitchFamily="18" charset="0"/>
              </a:rPr>
              <a:t>at ) five o'clock. 2. There ( is</a:t>
            </a:r>
            <a:r>
              <a:rPr lang="zh-CN" sz="2800" b="0" i="1">
                <a:latin typeface="Georgia" panose="02040502050405020303" pitchFamily="18" charset="0"/>
                <a:ea typeface="宋体" panose="02010600030101010101" pitchFamily="2" charset="-122"/>
                <a:cs typeface="Georgia" panose="02040502050405020303" pitchFamily="18" charset="0"/>
              </a:rPr>
              <a:t>　</a:t>
            </a:r>
            <a:r>
              <a:rPr lang="en-US" sz="2800" b="0" i="1">
                <a:latin typeface="Georgia" panose="02040502050405020303" pitchFamily="18" charset="0"/>
                <a:cs typeface="Georgia" panose="02040502050405020303" pitchFamily="18" charset="0"/>
              </a:rPr>
              <a:t>are ) a girl and two boys in the room. 3. It's time ( for</a:t>
            </a:r>
            <a:r>
              <a:rPr lang="zh-CN" sz="2800" b="0" i="1">
                <a:latin typeface="Georgia" panose="02040502050405020303" pitchFamily="18" charset="0"/>
                <a:ea typeface="宋体" panose="02010600030101010101" pitchFamily="2" charset="-122"/>
                <a:cs typeface="Georgia" panose="02040502050405020303" pitchFamily="18" charset="0"/>
              </a:rPr>
              <a:t>　</a:t>
            </a:r>
            <a:r>
              <a:rPr lang="en-US" sz="2800" b="0" i="1">
                <a:latin typeface="Georgia" panose="02040502050405020303" pitchFamily="18" charset="0"/>
                <a:cs typeface="Georgia" panose="02040502050405020303" pitchFamily="18" charset="0"/>
              </a:rPr>
              <a:t>to ) dinner. 4. I often ( go</a:t>
            </a:r>
            <a:r>
              <a:rPr lang="zh-CN" sz="2800" b="0" i="1">
                <a:latin typeface="Georgia" panose="02040502050405020303" pitchFamily="18" charset="0"/>
                <a:ea typeface="宋体" panose="02010600030101010101" pitchFamily="2" charset="-122"/>
                <a:cs typeface="Georgia" panose="02040502050405020303" pitchFamily="18" charset="0"/>
              </a:rPr>
              <a:t>　</a:t>
            </a:r>
            <a:r>
              <a:rPr lang="en-US" sz="2800" b="0" i="1">
                <a:latin typeface="Georgia" panose="02040502050405020303" pitchFamily="18" charset="0"/>
                <a:cs typeface="Georgia" panose="02040502050405020303" pitchFamily="18" charset="0"/>
              </a:rPr>
              <a:t>goes ) to school on foot. 5. How many ( tomato</a:t>
            </a:r>
            <a:r>
              <a:rPr lang="zh-CN" sz="2800" b="0" i="1">
                <a:latin typeface="Georgia" panose="02040502050405020303" pitchFamily="18" charset="0"/>
                <a:ea typeface="宋体" panose="02010600030101010101" pitchFamily="2" charset="-122"/>
                <a:cs typeface="Georgia" panose="02040502050405020303" pitchFamily="18" charset="0"/>
              </a:rPr>
              <a:t>　</a:t>
            </a:r>
            <a:r>
              <a:rPr lang="en-US" sz="2800" b="0" i="1">
                <a:latin typeface="Georgia" panose="02040502050405020303" pitchFamily="18" charset="0"/>
                <a:cs typeface="Georgia" panose="02040502050405020303" pitchFamily="18" charset="0"/>
              </a:rPr>
              <a:t>tomatoes ) are there?</a:t>
            </a:r>
            <a:endParaRPr lang="zh-CN" altLang="en-US" sz="2800" i="1">
              <a:latin typeface="Georgia" panose="02040502050405020303" pitchFamily="18" charset="0"/>
              <a:cs typeface="Georgia" panose="02040502050405020303" pitchFamily="18" charset="0"/>
            </a:endParaRPr>
          </a:p>
        </p:txBody>
      </p:sp>
      <p:sp>
        <p:nvSpPr>
          <p:cNvPr id="11" name="椭圆 10"/>
          <p:cNvSpPr/>
          <p:nvPr/>
        </p:nvSpPr>
        <p:spPr>
          <a:xfrm>
            <a:off x="5833745" y="2074545"/>
            <a:ext cx="524510"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2806700" y="2626360"/>
            <a:ext cx="524510"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3180715" y="3010535"/>
            <a:ext cx="524510"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3010535" y="3418840"/>
            <a:ext cx="524510"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5110480" y="3809365"/>
            <a:ext cx="1731645" cy="551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8293100" y="1678940"/>
            <a:ext cx="3451860"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cs typeface="Georgia" panose="02040502050405020303" pitchFamily="18" charset="0"/>
              </a:rPr>
              <a:t>arrive at</a:t>
            </a:r>
            <a:r>
              <a:rPr lang="en-US" altLang="zh-CN" sz="2800" b="1">
                <a:solidFill>
                  <a:srgbClr val="FFFF00"/>
                </a:solidFill>
                <a:latin typeface="黑体" panose="02010609060101010101" pitchFamily="49" charset="-122"/>
                <a:ea typeface="黑体" panose="02010609060101010101" pitchFamily="49" charset="-122"/>
                <a:cs typeface="黑体" panose="02010609060101010101" pitchFamily="49" charset="-122"/>
              </a:rPr>
              <a:t> + </a:t>
            </a:r>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时间点</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9534525" y="2425700"/>
            <a:ext cx="2520950" cy="953135"/>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rPr>
              <a:t>There be</a:t>
            </a:r>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句型</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a:p>
            <a:r>
              <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rPr>
              <a:t>就近原则</a:t>
            </a:r>
            <a:endParaRPr lang="zh-CN" altLang="en-US" sz="2800" b="1">
              <a:solidFill>
                <a:srgbClr val="FFFF00"/>
              </a:solidFill>
              <a:latin typeface="黑体" panose="02010609060101010101" pitchFamily="49" charset="-122"/>
              <a:ea typeface="黑体" panose="02010609060101010101" pitchFamily="49" charset="-122"/>
              <a:cs typeface="黑体" panose="02010609060101010101" pitchFamily="49" charset="-122"/>
            </a:endParaRPr>
          </a:p>
        </p:txBody>
      </p:sp>
      <p:sp>
        <p:nvSpPr>
          <p:cNvPr id="18" name="文本框 17"/>
          <p:cNvSpPr txBox="1"/>
          <p:nvPr/>
        </p:nvSpPr>
        <p:spPr>
          <a:xfrm>
            <a:off x="5952490" y="2896870"/>
            <a:ext cx="3152140"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rPr>
              <a:t>It's time for...</a:t>
            </a:r>
            <a:endPar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endParaRPr>
          </a:p>
        </p:txBody>
      </p:sp>
      <p:sp>
        <p:nvSpPr>
          <p:cNvPr id="7" name="文本框 6"/>
          <p:cNvSpPr txBox="1"/>
          <p:nvPr/>
        </p:nvSpPr>
        <p:spPr>
          <a:xfrm>
            <a:off x="8006715" y="3433445"/>
            <a:ext cx="3152140"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rPr>
              <a:t>often </a:t>
            </a:r>
            <a:r>
              <a:rPr lang="zh-CN" altLang="en-US" sz="2800" b="1">
                <a:solidFill>
                  <a:srgbClr val="FFFF00"/>
                </a:solidFill>
                <a:latin typeface="Georgia" panose="02040502050405020303" pitchFamily="18" charset="0"/>
                <a:ea typeface="黑体" panose="02010609060101010101" pitchFamily="49" charset="-122"/>
                <a:cs typeface="Georgia" panose="02040502050405020303" pitchFamily="18" charset="0"/>
              </a:rPr>
              <a:t>一般现在时</a:t>
            </a:r>
            <a:endParaRPr lang="zh-CN" altLang="en-US" sz="2800" b="1">
              <a:solidFill>
                <a:srgbClr val="FFFF00"/>
              </a:solidFill>
              <a:latin typeface="Georgia" panose="02040502050405020303" pitchFamily="18" charset="0"/>
              <a:ea typeface="黑体" panose="02010609060101010101" pitchFamily="49" charset="-122"/>
              <a:cs typeface="Georgia" panose="02040502050405020303" pitchFamily="18" charset="0"/>
            </a:endParaRPr>
          </a:p>
        </p:txBody>
      </p:sp>
      <p:sp>
        <p:nvSpPr>
          <p:cNvPr id="8" name="文本框 7"/>
          <p:cNvSpPr txBox="1"/>
          <p:nvPr/>
        </p:nvSpPr>
        <p:spPr>
          <a:xfrm>
            <a:off x="8006715" y="4361180"/>
            <a:ext cx="3424555" cy="521970"/>
          </a:xfrm>
          <a:prstGeom prst="rect">
            <a:avLst/>
          </a:prstGeom>
          <a:solidFill>
            <a:schemeClr val="accent1"/>
          </a:solidFill>
        </p:spPr>
        <p:txBody>
          <a:bodyPr wrap="square" rtlCol="0">
            <a:spAutoFit/>
          </a:bodyPr>
          <a:p>
            <a:r>
              <a:rPr lang="en-US" altLang="zh-CN" sz="2800" b="1" i="1">
                <a:solidFill>
                  <a:srgbClr val="FFFF00"/>
                </a:solidFill>
                <a:latin typeface="Georgia" panose="02040502050405020303" pitchFamily="18" charset="0"/>
                <a:ea typeface="黑体" panose="02010609060101010101" pitchFamily="49" charset="-122"/>
                <a:cs typeface="Georgia" panose="02040502050405020303" pitchFamily="18" charset="0"/>
              </a:rPr>
              <a:t>How many+</a:t>
            </a:r>
            <a:r>
              <a:rPr lang="zh-CN" altLang="en-US" sz="2800" b="1" i="1">
                <a:solidFill>
                  <a:srgbClr val="FFFF00"/>
                </a:solidFill>
                <a:latin typeface="Georgia" panose="02040502050405020303" pitchFamily="18" charset="0"/>
                <a:ea typeface="黑体" panose="02010609060101010101" pitchFamily="49" charset="-122"/>
                <a:cs typeface="Georgia" panose="02040502050405020303" pitchFamily="18" charset="0"/>
              </a:rPr>
              <a:t>复数</a:t>
            </a:r>
            <a:endParaRPr lang="zh-CN" altLang="en-US" sz="2800" b="1" i="1">
              <a:solidFill>
                <a:srgbClr val="FFFF00"/>
              </a:solidFill>
              <a:latin typeface="Georgia" panose="02040502050405020303" pitchFamily="18" charset="0"/>
              <a:ea typeface="黑体" panose="02010609060101010101" pitchFamily="49" charset="-122"/>
              <a:cs typeface="Georgia" panose="02040502050405020303" pitchFamily="18" charset="0"/>
            </a:endParaRPr>
          </a:p>
        </p:txBody>
      </p:sp>
      <p:pic>
        <p:nvPicPr>
          <p:cNvPr id="9" name="图片 8" descr="大桥教育.png"/>
          <p:cNvPicPr>
            <a:picLocks noChangeAspect="1"/>
          </p:cNvPicPr>
          <p:nvPr/>
        </p:nvPicPr>
        <p:blipFill>
          <a:blip r:embed="rId2"/>
          <a:stretch>
            <a:fillRect/>
          </a:stretch>
        </p:blipFill>
        <p:spPr>
          <a:xfrm>
            <a:off x="10091223" y="80010"/>
            <a:ext cx="2100777" cy="580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3" grpId="0" bldLvl="0" animBg="1"/>
      <p:bldP spid="4" grpId="0" bldLvl="0" animBg="1"/>
      <p:bldP spid="5" grpId="0" bldLvl="0" animBg="1"/>
      <p:bldP spid="6" grpId="0" bldLvl="0" animBg="1"/>
      <p:bldP spid="16" grpId="0" bldLvl="0" animBg="1"/>
      <p:bldP spid="17" grpId="0" bldLvl="0" animBg="1"/>
      <p:bldP spid="18" grpId="0" bldLvl="0" animBg="1"/>
      <p:bldP spid="7" grpId="0" bldLvl="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大桥教育.png"/>
          <p:cNvPicPr>
            <a:picLocks noChangeAspect="1"/>
          </p:cNvPicPr>
          <p:nvPr/>
        </p:nvPicPr>
        <p:blipFill>
          <a:blip r:embed="rId1"/>
          <a:stretch>
            <a:fillRect/>
          </a:stretch>
        </p:blipFill>
        <p:spPr>
          <a:xfrm>
            <a:off x="10091223" y="80010"/>
            <a:ext cx="2100777" cy="580835"/>
          </a:xfrm>
          <a:prstGeom prst="rect">
            <a:avLst/>
          </a:prstGeom>
        </p:spPr>
      </p:pic>
      <p:pic>
        <p:nvPicPr>
          <p:cNvPr id="33" name="图片 32" descr="1"/>
          <p:cNvPicPr>
            <a:picLocks noChangeAspect="1"/>
          </p:cNvPicPr>
          <p:nvPr/>
        </p:nvPicPr>
        <p:blipFill>
          <a:blip r:embed="rId2"/>
          <a:stretch>
            <a:fillRect/>
          </a:stretch>
        </p:blipFill>
        <p:spPr>
          <a:xfrm rot="10800000">
            <a:off x="0" y="60325"/>
            <a:ext cx="528955" cy="788035"/>
          </a:xfrm>
          <a:prstGeom prst="rect">
            <a:avLst/>
          </a:prstGeom>
        </p:spPr>
      </p:pic>
      <p:sp>
        <p:nvSpPr>
          <p:cNvPr id="100" name="文本框 99"/>
          <p:cNvSpPr txBox="1"/>
          <p:nvPr/>
        </p:nvSpPr>
        <p:spPr>
          <a:xfrm>
            <a:off x="920115" y="60325"/>
            <a:ext cx="10760710" cy="3415030"/>
          </a:xfrm>
          <a:prstGeom prst="rect">
            <a:avLst/>
          </a:prstGeom>
          <a:noFill/>
          <a:ln w="9525">
            <a:noFill/>
          </a:ln>
        </p:spPr>
        <p:txBody>
          <a:bodyPr wrap="square">
            <a:spAutoFit/>
          </a:bodyPr>
          <a:p>
            <a:pPr indent="0"/>
            <a:r>
              <a:rPr lang="zh-CN" sz="2400" b="1">
                <a:latin typeface="黑体" panose="02010609060101010101" pitchFamily="49" charset="-122"/>
                <a:ea typeface="黑体" panose="02010609060101010101" pitchFamily="49" charset="-122"/>
              </a:rPr>
              <a:t>五、阅读理解。</a:t>
            </a:r>
            <a:endParaRPr lang="en-US" sz="1200" b="0">
              <a:latin typeface="Times New Roman" panose="02020603050405020304" pitchFamily="18" charset="0"/>
              <a:cs typeface="Times New Roman" panose="02020603050405020304" pitchFamily="18" charset="0"/>
            </a:endParaRPr>
          </a:p>
          <a:p>
            <a:pPr indent="0"/>
            <a:r>
              <a:rPr lang="en-US" sz="2400" b="0" i="1">
                <a:latin typeface="Georgia" panose="02040502050405020303" pitchFamily="18" charset="0"/>
                <a:cs typeface="Georgia" panose="02040502050405020303" pitchFamily="18" charset="0"/>
              </a:rPr>
              <a:t>        The Spring Festival is coming. Everyone in the family is busy(</a:t>
            </a:r>
            <a:r>
              <a:rPr lang="zh-CN" sz="2400" b="0" i="1">
                <a:latin typeface="Georgia" panose="02040502050405020303" pitchFamily="18" charset="0"/>
                <a:ea typeface="宋体" panose="02010600030101010101" pitchFamily="2" charset="-122"/>
                <a:cs typeface="Georgia" panose="02040502050405020303" pitchFamily="18" charset="0"/>
              </a:rPr>
              <a:t>忙碌的</a:t>
            </a:r>
            <a:r>
              <a:rPr lang="en-US" sz="2400" b="0" i="1">
                <a:latin typeface="Georgia" panose="02040502050405020303" pitchFamily="18" charset="0"/>
                <a:cs typeface="Georgia" panose="02040502050405020303" pitchFamily="18" charset="0"/>
              </a:rPr>
              <a:t>). My father and mother bought many things. Now, they are cooking in the kitchen. My sister and I are cleaning the rooms. In the evening, we are going to have a big family dinner. We are going to invite our grandfather and grandmother. My aunt and uncle will come, too. After dinner, we are going to watch TV together. After twelve o'clock, we are going to set off fireworks. We often go to bed early, but tonight we are going to bed very late.    Tomorrow morning, my sister and I will get lucky money. We are so excited.</a:t>
            </a:r>
            <a:r>
              <a:rPr lang="en-US" sz="2400" b="0">
                <a:latin typeface="Times New Roman" panose="02020603050405020304" pitchFamily="18" charset="0"/>
              </a:rPr>
              <a:t> </a:t>
            </a:r>
            <a:endParaRPr lang="zh-CN" altLang="en-US" sz="2400"/>
          </a:p>
        </p:txBody>
      </p:sp>
      <p:sp>
        <p:nvSpPr>
          <p:cNvPr id="2" name="文本框 1"/>
          <p:cNvSpPr txBox="1"/>
          <p:nvPr/>
        </p:nvSpPr>
        <p:spPr>
          <a:xfrm>
            <a:off x="1285240" y="3475355"/>
            <a:ext cx="10097135" cy="706755"/>
          </a:xfrm>
          <a:prstGeom prst="rect">
            <a:avLst/>
          </a:prstGeom>
          <a:noFill/>
          <a:ln w="9525">
            <a:noFill/>
          </a:ln>
        </p:spPr>
        <p:txBody>
          <a:bodyPr wrap="square">
            <a:spAutoFit/>
          </a:bodyPr>
          <a:p>
            <a:pPr indent="0"/>
            <a:r>
              <a:rPr lang="en-US" sz="2000" b="0" i="1">
                <a:latin typeface="Georgia" panose="02040502050405020303" pitchFamily="18" charset="0"/>
                <a:cs typeface="Georgia" panose="02040502050405020303" pitchFamily="18" charset="0"/>
              </a:rPr>
              <a:t>(</a:t>
            </a:r>
            <a:r>
              <a:rPr lang="zh-CN" sz="2000" b="0" i="1">
                <a:latin typeface="Georgia" panose="02040502050405020303" pitchFamily="18" charset="0"/>
                <a:ea typeface="宋体" panose="02010600030101010101" pitchFamily="2" charset="-122"/>
                <a:cs typeface="Georgia" panose="02040502050405020303" pitchFamily="18" charset="0"/>
              </a:rPr>
              <a:t>　　</a:t>
            </a:r>
            <a:r>
              <a:rPr lang="en-US" sz="2000" b="0" i="1">
                <a:latin typeface="Georgia" panose="02040502050405020303" pitchFamily="18" charset="0"/>
                <a:cs typeface="Georgia" panose="02040502050405020303" pitchFamily="18" charset="0"/>
              </a:rPr>
              <a:t>) 1. My father and mother ________.        A. are cleaning the rooms</a:t>
            </a:r>
            <a:r>
              <a:rPr lang="zh-CN" sz="2000" b="0" i="1">
                <a:latin typeface="Georgia" panose="02040502050405020303" pitchFamily="18" charset="0"/>
                <a:ea typeface="宋体" panose="02010600030101010101" pitchFamily="2" charset="-122"/>
                <a:cs typeface="Georgia" panose="02040502050405020303" pitchFamily="18" charset="0"/>
              </a:rPr>
              <a:t>　　 </a:t>
            </a:r>
            <a:r>
              <a:rPr lang="en-US" sz="2000" b="0" i="1">
                <a:latin typeface="Georgia" panose="02040502050405020303" pitchFamily="18" charset="0"/>
                <a:cs typeface="Georgia" panose="02040502050405020303" pitchFamily="18" charset="0"/>
              </a:rPr>
              <a:t>B. bought many things</a:t>
            </a:r>
            <a:r>
              <a:rPr lang="zh-CN" sz="2000" b="0" i="1">
                <a:latin typeface="Georgia" panose="02040502050405020303" pitchFamily="18" charset="0"/>
                <a:ea typeface="宋体" panose="02010600030101010101" pitchFamily="2" charset="-122"/>
                <a:cs typeface="Georgia" panose="02040502050405020303" pitchFamily="18" charset="0"/>
              </a:rPr>
              <a:t>　　</a:t>
            </a:r>
            <a:r>
              <a:rPr lang="en-US" sz="2000" b="0" i="1">
                <a:latin typeface="Georgia" panose="02040502050405020303" pitchFamily="18" charset="0"/>
                <a:cs typeface="Georgia" panose="02040502050405020303" pitchFamily="18" charset="0"/>
              </a:rPr>
              <a:t>C. will buy many things </a:t>
            </a:r>
            <a:endParaRPr lang="zh-CN" altLang="en-US" sz="2000" i="1">
              <a:latin typeface="Georgia" panose="02040502050405020303" pitchFamily="18" charset="0"/>
              <a:cs typeface="Georgia" panose="02040502050405020303" pitchFamily="18" charset="0"/>
            </a:endParaRPr>
          </a:p>
        </p:txBody>
      </p:sp>
      <p:sp>
        <p:nvSpPr>
          <p:cNvPr id="3" name="文本框 2"/>
          <p:cNvSpPr txBox="1"/>
          <p:nvPr/>
        </p:nvSpPr>
        <p:spPr>
          <a:xfrm>
            <a:off x="1285240" y="4182110"/>
            <a:ext cx="10635615" cy="2553335"/>
          </a:xfrm>
          <a:prstGeom prst="rect">
            <a:avLst/>
          </a:prstGeom>
          <a:noFill/>
          <a:ln w="9525">
            <a:noFill/>
          </a:ln>
        </p:spPr>
        <p:txBody>
          <a:bodyPr wrap="square">
            <a:spAutoFit/>
          </a:bodyPr>
          <a:p>
            <a:pPr indent="0"/>
            <a:r>
              <a:rPr lang="en-US" sz="2000" b="0" i="1">
                <a:latin typeface="Georgia" panose="02040502050405020303" pitchFamily="18" charset="0"/>
                <a:cs typeface="Georgia" panose="02040502050405020303" pitchFamily="18" charset="0"/>
              </a:rPr>
              <a:t>(</a:t>
            </a:r>
            <a:r>
              <a:rPr lang="zh-CN" sz="2000" b="0" i="1">
                <a:latin typeface="Georgia" panose="02040502050405020303" pitchFamily="18" charset="0"/>
                <a:ea typeface="宋体" panose="02010600030101010101" pitchFamily="2" charset="-122"/>
                <a:cs typeface="Georgia" panose="02040502050405020303" pitchFamily="18" charset="0"/>
              </a:rPr>
              <a:t>　　</a:t>
            </a:r>
            <a:r>
              <a:rPr lang="en-US" sz="2000" b="0" i="1">
                <a:latin typeface="Georgia" panose="02040502050405020303" pitchFamily="18" charset="0"/>
                <a:cs typeface="Georgia" panose="02040502050405020303" pitchFamily="18" charset="0"/>
              </a:rPr>
              <a:t>) 2. The family ________.        A. isn't busy	                                  B. is tired	                         C. will have a big dinner(</a:t>
            </a:r>
            <a:r>
              <a:rPr lang="zh-CN" sz="2000" b="0" i="1">
                <a:latin typeface="Georgia" panose="02040502050405020303" pitchFamily="18" charset="0"/>
                <a:ea typeface="宋体" panose="02010600030101010101" pitchFamily="2" charset="-122"/>
                <a:cs typeface="Georgia" panose="02040502050405020303" pitchFamily="18" charset="0"/>
              </a:rPr>
              <a:t>　　</a:t>
            </a:r>
            <a:r>
              <a:rPr lang="en-US" sz="2000" b="0" i="1">
                <a:latin typeface="Georgia" panose="02040502050405020303" pitchFamily="18" charset="0"/>
                <a:cs typeface="Georgia" panose="02040502050405020303" pitchFamily="18" charset="0"/>
              </a:rPr>
              <a:t>) 3. We invite ________ to  our house.       A. my grandparents	                   B. my aunt and uncle	          C. both A and B(</a:t>
            </a:r>
            <a:r>
              <a:rPr lang="zh-CN" sz="2000" b="0" i="1">
                <a:latin typeface="Georgia" panose="02040502050405020303" pitchFamily="18" charset="0"/>
                <a:ea typeface="宋体" panose="02010600030101010101" pitchFamily="2" charset="-122"/>
                <a:cs typeface="Georgia" panose="02040502050405020303" pitchFamily="18" charset="0"/>
              </a:rPr>
              <a:t>　　</a:t>
            </a:r>
            <a:r>
              <a:rPr lang="en-US" sz="2000" b="0" i="1">
                <a:latin typeface="Georgia" panose="02040502050405020303" pitchFamily="18" charset="0"/>
                <a:cs typeface="Georgia" panose="02040502050405020303" pitchFamily="18" charset="0"/>
              </a:rPr>
              <a:t>) 4. My sister often ________.       A. goes to bed late	                   B. goes to bed early	          C. watches TV(</a:t>
            </a:r>
            <a:r>
              <a:rPr lang="zh-CN" sz="2000" b="0" i="1">
                <a:latin typeface="Georgia" panose="02040502050405020303" pitchFamily="18" charset="0"/>
                <a:ea typeface="宋体" panose="02010600030101010101" pitchFamily="2" charset="-122"/>
                <a:cs typeface="Georgia" panose="02040502050405020303" pitchFamily="18" charset="0"/>
              </a:rPr>
              <a:t>　　</a:t>
            </a:r>
            <a:r>
              <a:rPr lang="en-US" sz="2000" b="0" i="1">
                <a:latin typeface="Georgia" panose="02040502050405020303" pitchFamily="18" charset="0"/>
                <a:cs typeface="Georgia" panose="02040502050405020303" pitchFamily="18" charset="0"/>
              </a:rPr>
              <a:t>) 5. I will get lucky money________.       A. tomorrow morning	    B. this evening	          C. in the afternoon</a:t>
            </a:r>
            <a:endParaRPr lang="zh-CN" altLang="en-US" sz="2000" i="1">
              <a:latin typeface="Georgia" panose="02040502050405020303" pitchFamily="18" charset="0"/>
              <a:cs typeface="Georgia" panose="02040502050405020303" pitchFamily="18" charset="0"/>
            </a:endParaRPr>
          </a:p>
        </p:txBody>
      </p:sp>
      <p:sp>
        <p:nvSpPr>
          <p:cNvPr id="19" name="TextBox 2"/>
          <p:cNvSpPr txBox="1"/>
          <p:nvPr/>
        </p:nvSpPr>
        <p:spPr>
          <a:xfrm>
            <a:off x="1540510" y="3475355"/>
            <a:ext cx="533400" cy="460375"/>
          </a:xfrm>
          <a:prstGeom prst="rect">
            <a:avLst/>
          </a:prstGeom>
          <a:noFill/>
          <a:ln w="9525">
            <a:noFill/>
          </a:ln>
        </p:spPr>
        <p:txBody>
          <a:bodyPr>
            <a:spAutoFit/>
          </a:bodyPr>
          <a:p>
            <a:r>
              <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rPr>
              <a:t>B</a:t>
            </a:r>
            <a:endParaRPr lang="en-US" altLang="zh-CN" sz="2400" b="1" i="1" dirty="0">
              <a:solidFill>
                <a:srgbClr val="FF0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20" name="TextBox 3"/>
          <p:cNvSpPr txBox="1"/>
          <p:nvPr/>
        </p:nvSpPr>
        <p:spPr>
          <a:xfrm>
            <a:off x="1540510" y="4182110"/>
            <a:ext cx="533400" cy="460375"/>
          </a:xfrm>
          <a:prstGeom prst="rect">
            <a:avLst/>
          </a:prstGeom>
          <a:noFill/>
          <a:ln w="9525">
            <a:noFill/>
          </a:ln>
        </p:spPr>
        <p:txBody>
          <a:bodyPr wrap="square">
            <a:spAutoFit/>
          </a:bodyPr>
          <a:p>
            <a:r>
              <a:rPr lang="en-US" altLang="zh-CN" sz="2400" b="1" i="1" dirty="0">
                <a:solidFill>
                  <a:srgbClr val="FFC000"/>
                </a:solidFill>
                <a:latin typeface="Georgia" panose="02040502050405020303" pitchFamily="18" charset="0"/>
                <a:ea typeface="Times New Roman" panose="02020603050405020304" pitchFamily="18" charset="0"/>
                <a:cs typeface="Georgia" panose="02040502050405020303" pitchFamily="18" charset="0"/>
              </a:rPr>
              <a:t>C</a:t>
            </a:r>
            <a:endParaRPr lang="en-US" altLang="zh-CN" sz="2400" b="1" i="1" dirty="0">
              <a:solidFill>
                <a:srgbClr val="FFC00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23" name="TextBox 3"/>
          <p:cNvSpPr txBox="1"/>
          <p:nvPr/>
        </p:nvSpPr>
        <p:spPr>
          <a:xfrm>
            <a:off x="1540193" y="4782820"/>
            <a:ext cx="533400" cy="460375"/>
          </a:xfrm>
          <a:prstGeom prst="rect">
            <a:avLst/>
          </a:prstGeom>
          <a:noFill/>
          <a:ln w="9525">
            <a:noFill/>
          </a:ln>
        </p:spPr>
        <p:txBody>
          <a:bodyPr wrap="square">
            <a:spAutoFit/>
          </a:bodyPr>
          <a:p>
            <a:r>
              <a:rPr lang="en-US" altLang="zh-CN" sz="2400" b="1" i="1" dirty="0">
                <a:solidFill>
                  <a:srgbClr val="0070C0"/>
                </a:solidFill>
                <a:latin typeface="Georgia" panose="02040502050405020303" pitchFamily="18" charset="0"/>
                <a:ea typeface="Times New Roman" panose="02020603050405020304" pitchFamily="18" charset="0"/>
                <a:cs typeface="Georgia" panose="02040502050405020303" pitchFamily="18" charset="0"/>
              </a:rPr>
              <a:t>C</a:t>
            </a:r>
            <a:endParaRPr lang="en-US" altLang="zh-CN" sz="2400" b="1" i="1" dirty="0">
              <a:solidFill>
                <a:srgbClr val="0070C0"/>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25" name="TextBox 3"/>
          <p:cNvSpPr txBox="1"/>
          <p:nvPr/>
        </p:nvSpPr>
        <p:spPr>
          <a:xfrm>
            <a:off x="1540193" y="5383530"/>
            <a:ext cx="533400" cy="460375"/>
          </a:xfrm>
          <a:prstGeom prst="rect">
            <a:avLst/>
          </a:prstGeom>
          <a:noFill/>
          <a:ln w="9525">
            <a:noFill/>
          </a:ln>
        </p:spPr>
        <p:txBody>
          <a:bodyPr>
            <a:spAutoFit/>
          </a:bodyPr>
          <a:p>
            <a:r>
              <a:rPr lang="en-US" altLang="zh-CN" sz="2400" b="1" i="1" dirty="0">
                <a:solidFill>
                  <a:schemeClr val="accent3"/>
                </a:solidFill>
                <a:latin typeface="Georgia" panose="02040502050405020303" pitchFamily="18" charset="0"/>
                <a:ea typeface="Times New Roman" panose="02020603050405020304" pitchFamily="18" charset="0"/>
                <a:cs typeface="Georgia" panose="02040502050405020303" pitchFamily="18" charset="0"/>
              </a:rPr>
              <a:t>B</a:t>
            </a:r>
            <a:endParaRPr lang="en-US" altLang="zh-CN" sz="2400" b="1" i="1" dirty="0">
              <a:solidFill>
                <a:schemeClr val="accent3"/>
              </a:solidFill>
              <a:latin typeface="Georgia" panose="02040502050405020303" pitchFamily="18" charset="0"/>
              <a:ea typeface="Times New Roman" panose="02020603050405020304" pitchFamily="18" charset="0"/>
              <a:cs typeface="Georgia" panose="02040502050405020303" pitchFamily="18" charset="0"/>
            </a:endParaRPr>
          </a:p>
        </p:txBody>
      </p:sp>
      <p:sp>
        <p:nvSpPr>
          <p:cNvPr id="26" name="TextBox 3"/>
          <p:cNvSpPr txBox="1"/>
          <p:nvPr/>
        </p:nvSpPr>
        <p:spPr>
          <a:xfrm>
            <a:off x="1540510" y="5982018"/>
            <a:ext cx="533400" cy="460375"/>
          </a:xfrm>
          <a:prstGeom prst="rect">
            <a:avLst/>
          </a:prstGeom>
          <a:noFill/>
          <a:ln w="9525">
            <a:noFill/>
          </a:ln>
        </p:spPr>
        <p:txBody>
          <a:bodyPr>
            <a:spAutoFit/>
          </a:bodyPr>
          <a:p>
            <a:r>
              <a:rPr lang="en-US" altLang="zh-CN" sz="2400" b="1" i="1" dirty="0">
                <a:solidFill>
                  <a:srgbClr val="F6A9C3"/>
                </a:solidFill>
                <a:latin typeface="Georgia" panose="02040502050405020303" pitchFamily="18" charset="0"/>
                <a:ea typeface="Times New Roman" panose="02020603050405020304" pitchFamily="18" charset="0"/>
                <a:cs typeface="Georgia" panose="02040502050405020303" pitchFamily="18" charset="0"/>
              </a:rPr>
              <a:t>A</a:t>
            </a:r>
            <a:endParaRPr lang="en-US" altLang="zh-CN" sz="2400" b="1" i="1" dirty="0">
              <a:solidFill>
                <a:srgbClr val="F6A9C3"/>
              </a:solidFill>
              <a:latin typeface="Georgia" panose="02040502050405020303" pitchFamily="18" charset="0"/>
              <a:ea typeface="Times New Roman" panose="02020603050405020304" pitchFamily="18" charset="0"/>
              <a:cs typeface="Georgia" panose="02040502050405020303" pitchFamily="18" charset="0"/>
            </a:endParaRPr>
          </a:p>
        </p:txBody>
      </p:sp>
      <p:cxnSp>
        <p:nvCxnSpPr>
          <p:cNvPr id="7" name="直接连接符 6"/>
          <p:cNvCxnSpPr/>
          <p:nvPr/>
        </p:nvCxnSpPr>
        <p:spPr>
          <a:xfrm>
            <a:off x="920115" y="1213485"/>
            <a:ext cx="6068060" cy="381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83615" y="1948815"/>
            <a:ext cx="384429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926330" y="1939290"/>
            <a:ext cx="6092825" cy="3429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920115" y="2339975"/>
            <a:ext cx="6799580" cy="4445"/>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83615" y="3014345"/>
            <a:ext cx="3453130" cy="5715"/>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20115" y="3453765"/>
            <a:ext cx="8023860" cy="8890"/>
          </a:xfrm>
          <a:prstGeom prst="line">
            <a:avLst/>
          </a:prstGeom>
          <a:ln w="76200">
            <a:solidFill>
              <a:srgbClr val="F6A9C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大桥教育.png"/>
          <p:cNvPicPr>
            <a:picLocks noChangeAspect="1"/>
          </p:cNvPicPr>
          <p:nvPr/>
        </p:nvPicPr>
        <p:blipFill>
          <a:blip r:embed="rId1"/>
          <a:stretch>
            <a:fillRect/>
          </a:stretch>
        </p:blipFill>
        <p:spPr>
          <a:xfrm>
            <a:off x="10091223" y="80010"/>
            <a:ext cx="2100777" cy="580835"/>
          </a:xfrm>
          <a:prstGeom prst="rect">
            <a:avLst/>
          </a:prstGeom>
        </p:spPr>
      </p:pic>
      <p:pic>
        <p:nvPicPr>
          <p:cNvPr id="33" name="图片 32" descr="1"/>
          <p:cNvPicPr>
            <a:picLocks noChangeAspect="1"/>
          </p:cNvPicPr>
          <p:nvPr/>
        </p:nvPicPr>
        <p:blipFill>
          <a:blip r:embed="rId2"/>
          <a:stretch>
            <a:fillRect/>
          </a:stretch>
        </p:blipFill>
        <p:spPr>
          <a:xfrm rot="10800000">
            <a:off x="0" y="60325"/>
            <a:ext cx="528955" cy="788035"/>
          </a:xfrm>
          <a:prstGeom prst="rect">
            <a:avLst/>
          </a:prstGeom>
        </p:spPr>
      </p:pic>
      <p:sp>
        <p:nvSpPr>
          <p:cNvPr id="100" name="文本框 99"/>
          <p:cNvSpPr txBox="1"/>
          <p:nvPr/>
        </p:nvSpPr>
        <p:spPr>
          <a:xfrm>
            <a:off x="1141095" y="60325"/>
            <a:ext cx="9070340" cy="6985635"/>
          </a:xfrm>
          <a:prstGeom prst="rect">
            <a:avLst/>
          </a:prstGeom>
          <a:noFill/>
          <a:ln w="9525">
            <a:noFill/>
          </a:ln>
        </p:spPr>
        <p:txBody>
          <a:bodyPr wrap="square">
            <a:spAutoFit/>
          </a:bodyPr>
          <a:p>
            <a:pPr marL="381000" indent="-381000"/>
            <a:r>
              <a:rPr lang="zh-CN" sz="2800" b="1">
                <a:latin typeface="黑体" panose="02010609060101010101" pitchFamily="49" charset="-122"/>
                <a:ea typeface="黑体" panose="02010609060101010101" pitchFamily="49" charset="-122"/>
                <a:cs typeface="黑体" panose="02010609060101010101" pitchFamily="49" charset="-122"/>
              </a:rPr>
              <a:t>六、</a:t>
            </a:r>
            <a:r>
              <a:rPr lang="zh-CN" sz="2800" b="1">
                <a:latin typeface="黑体" panose="02010609060101010101" pitchFamily="49" charset="-122"/>
                <a:ea typeface="黑体" panose="02010609060101010101" pitchFamily="49" charset="-122"/>
                <a:cs typeface="黑体" panose="02010609060101010101" pitchFamily="49" charset="-122"/>
              </a:rPr>
              <a:t>你最喜欢的节日是哪个？去年的这个节日你是怎么度过的？</a:t>
            </a:r>
            <a:endParaRPr lang="zh-CN" sz="2800" b="1">
              <a:latin typeface="黑体" panose="02010609060101010101" pitchFamily="49" charset="-122"/>
              <a:ea typeface="黑体" panose="02010609060101010101" pitchFamily="49" charset="-122"/>
              <a:cs typeface="黑体" panose="02010609060101010101" pitchFamily="49" charset="-122"/>
            </a:endParaRPr>
          </a:p>
          <a:p>
            <a:pPr marL="381000" indent="-381000"/>
            <a:r>
              <a:rPr lang="en-US" sz="2800" b="1">
                <a:latin typeface="黑体" panose="02010609060101010101" pitchFamily="49" charset="-122"/>
                <a:ea typeface="黑体" panose="02010609060101010101" pitchFamily="49" charset="-122"/>
                <a:cs typeface="黑体" panose="02010609060101010101" pitchFamily="49" charset="-122"/>
              </a:rPr>
              <a:t>要求：1. 注意时态的使用。</a:t>
            </a:r>
            <a:endParaRPr lang="en-US" sz="2800" b="1">
              <a:latin typeface="黑体" panose="02010609060101010101" pitchFamily="49" charset="-122"/>
              <a:ea typeface="黑体" panose="02010609060101010101" pitchFamily="49" charset="-122"/>
              <a:cs typeface="黑体" panose="02010609060101010101" pitchFamily="49" charset="-122"/>
            </a:endParaRPr>
          </a:p>
          <a:p>
            <a:pPr marL="381000" indent="-381000"/>
            <a:r>
              <a:rPr lang="en-US" sz="2800" b="1">
                <a:latin typeface="黑体" panose="02010609060101010101" pitchFamily="49" charset="-122"/>
                <a:ea typeface="黑体" panose="02010609060101010101" pitchFamily="49" charset="-122"/>
                <a:cs typeface="黑体" panose="02010609060101010101" pitchFamily="49" charset="-122"/>
              </a:rPr>
              <a:t>      2. 部分动词过去式提示：buy—bought; sing—sang;                give—gave; eat—ate; have—had; send—sent。</a:t>
            </a:r>
            <a:endParaRPr lang="en-US" sz="2800" b="1">
              <a:latin typeface="黑体" panose="02010609060101010101" pitchFamily="49" charset="-122"/>
              <a:ea typeface="黑体" panose="02010609060101010101" pitchFamily="49" charset="-122"/>
              <a:cs typeface="黑体" panose="02010609060101010101" pitchFamily="49" charset="-122"/>
            </a:endParaRPr>
          </a:p>
          <a:p>
            <a:pPr marL="381000" indent="-381000"/>
            <a:r>
              <a:rPr lang="en-US" sz="2800" b="1">
                <a:latin typeface="黑体" panose="02010609060101010101" pitchFamily="49" charset="-122"/>
                <a:ea typeface="黑体" panose="02010609060101010101" pitchFamily="49" charset="-122"/>
                <a:cs typeface="黑体" panose="02010609060101010101" pitchFamily="49" charset="-122"/>
              </a:rPr>
              <a:t>      3. 题目自拟。语句正确而通顺。不少于6句话。</a:t>
            </a:r>
            <a:endParaRPr lang="en-US" sz="2800" b="1">
              <a:latin typeface="黑体" panose="02010609060101010101" pitchFamily="49" charset="-122"/>
              <a:ea typeface="黑体" panose="02010609060101010101" pitchFamily="49" charset="-122"/>
              <a:cs typeface="黑体" panose="02010609060101010101" pitchFamily="49" charset="-122"/>
            </a:endParaRPr>
          </a:p>
          <a:p>
            <a:pPr marL="381000" indent="-381000"/>
            <a:endParaRPr lang="en-US" sz="2800" b="0" i="1">
              <a:latin typeface="Georgia" panose="02040502050405020303" pitchFamily="18" charset="0"/>
              <a:cs typeface="Georgia" panose="02040502050405020303" pitchFamily="18" charset="0"/>
            </a:endParaRPr>
          </a:p>
          <a:p>
            <a:pPr marL="381000" indent="-381000"/>
            <a:r>
              <a:rPr lang="en-US" sz="2800" b="0" i="1">
                <a:latin typeface="Georgia" panose="02040502050405020303" pitchFamily="18" charset="0"/>
                <a:cs typeface="Georgia" panose="02040502050405020303" pitchFamily="18" charset="0"/>
              </a:rPr>
              <a:t>                                    My Christmas</a:t>
            </a:r>
            <a:endParaRPr lang="en-US" sz="2800" b="0" i="1">
              <a:latin typeface="Georgia" panose="02040502050405020303" pitchFamily="18" charset="0"/>
              <a:cs typeface="Georgia" panose="02040502050405020303" pitchFamily="18" charset="0"/>
            </a:endParaRPr>
          </a:p>
          <a:p>
            <a:pPr marL="381000" indent="-381000"/>
            <a:r>
              <a:rPr lang="en-US" sz="2800" b="0" i="1">
                <a:latin typeface="Georgia" panose="02040502050405020303" pitchFamily="18" charset="0"/>
                <a:cs typeface="Georgia" panose="02040502050405020303" pitchFamily="18" charset="0"/>
              </a:rPr>
              <a:t>            Christmas is a Western holiday. I like it. Last Christmas, I bought some Christmas cards. I sent them to my friends and family. I gave them gifts. They gave me gifts, too. And we gave our parents and teachers apples. We ate apples at night. We sang songs. We had fun together. We were happy. </a:t>
            </a:r>
            <a:endParaRPr lang="en-US" sz="2800" b="0" i="1">
              <a:latin typeface="Georgia" panose="02040502050405020303" pitchFamily="18" charset="0"/>
              <a:cs typeface="Georgia" panose="02040502050405020303" pitchFamily="18" charset="0"/>
            </a:endParaRPr>
          </a:p>
          <a:p>
            <a:endParaRPr lang="zh-CN" altLang="en-US" sz="2800" i="1">
              <a:latin typeface="Georgia" panose="02040502050405020303" pitchFamily="18" charset="0"/>
              <a:cs typeface="Georgia" panose="02040502050405020303" pitchFamily="18" charset="0"/>
            </a:endParaRPr>
          </a:p>
        </p:txBody>
      </p:sp>
      <p:sp>
        <p:nvSpPr>
          <p:cNvPr id="2" name="矩形 1"/>
          <p:cNvSpPr/>
          <p:nvPr/>
        </p:nvSpPr>
        <p:spPr>
          <a:xfrm>
            <a:off x="808355" y="3270885"/>
            <a:ext cx="10766425" cy="46945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4515</Words>
  <Application>WPS 演示</Application>
  <PresentationFormat>宽屏</PresentationFormat>
  <Paragraphs>204</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宋体</vt:lpstr>
      <vt:lpstr>Wingdings</vt:lpstr>
      <vt:lpstr>黑体</vt:lpstr>
      <vt:lpstr>Georgia</vt:lpstr>
      <vt:lpstr>Times New Roman</vt:lpstr>
      <vt:lpstr>微软雅黑</vt:lpstr>
      <vt:lpstr>Arial Unicode MS</vt:lpstr>
      <vt:lpstr>Calibri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Miss.韩小媛儿</cp:lastModifiedBy>
  <cp:revision>105</cp:revision>
  <dcterms:created xsi:type="dcterms:W3CDTF">2016-05-29T12:53:00Z</dcterms:created>
  <dcterms:modified xsi:type="dcterms:W3CDTF">2020-07-04T04:13:23Z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