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51" r:id="rId3"/>
    <p:sldId id="340" r:id="rId5"/>
    <p:sldId id="341" r:id="rId6"/>
    <p:sldId id="371" r:id="rId7"/>
    <p:sldId id="372" r:id="rId8"/>
    <p:sldId id="428" r:id="rId9"/>
    <p:sldId id="430" r:id="rId10"/>
    <p:sldId id="429" r:id="rId11"/>
    <p:sldId id="431" r:id="rId12"/>
    <p:sldId id="452" r:id="rId13"/>
    <p:sldId id="368" r:id="rId14"/>
    <p:sldId id="369" r:id="rId15"/>
    <p:sldId id="370" r:id="rId16"/>
    <p:sldId id="432" r:id="rId17"/>
    <p:sldId id="274" r:id="rId18"/>
    <p:sldId id="275" r:id="rId19"/>
    <p:sldId id="276" r:id="rId20"/>
    <p:sldId id="278" r:id="rId21"/>
    <p:sldId id="279" r:id="rId22"/>
    <p:sldId id="280" r:id="rId23"/>
    <p:sldId id="291" r:id="rId24"/>
    <p:sldId id="292" r:id="rId25"/>
    <p:sldId id="293" r:id="rId26"/>
    <p:sldId id="295" r:id="rId27"/>
    <p:sldId id="300" r:id="rId28"/>
    <p:sldId id="302" r:id="rId29"/>
    <p:sldId id="433" r:id="rId30"/>
    <p:sldId id="36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3BD5DD"/>
    <a:srgbClr val="94D9E0"/>
    <a:srgbClr val="2ED8EA"/>
    <a:srgbClr val="66FFCC"/>
    <a:srgbClr val="20F3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8" d="100"/>
          <a:sy n="58" d="100"/>
        </p:scale>
        <p:origin x="80" y="152"/>
      </p:cViewPr>
      <p:guideLst>
        <p:guide orient="horz" pos="2160"/>
        <p:guide pos="38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9">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F2BDA1B-31FC-45D4-8AD2-DE0414E52A4C}" type="doc">
      <dgm:prSet loTypeId="urn:microsoft.com/office/officeart/2005/8/layout/hProcess9#4" loCatId="process" qsTypeId="urn:microsoft.com/office/officeart/2005/8/quickstyle/simple1#18" qsCatId="simple" csTypeId="urn:microsoft.com/office/officeart/2005/8/colors/colorful5#9" csCatId="colorful" phldr="1"/>
      <dgm:spPr/>
    </dgm:pt>
    <dgm:pt modelId="{80BB1C95-6150-48AE-AD3E-6756BF8BA62D}">
      <dgm:prSet phldrT="[文本]"/>
      <dgm:spPr/>
      <dgm:t>
        <a:bodyPr/>
        <a:lstStyle/>
        <a:p>
          <a:r>
            <a:rPr lang="zh-CN" altLang="en-US" b="1" dirty="0"/>
            <a:t>速浏览抓大意</a:t>
          </a:r>
        </a:p>
      </dgm:t>
    </dgm:pt>
    <dgm:pt modelId="{14BF4EBC-616C-4A5A-BB54-B91310FFB45A}" cxnId="{11F9A0B8-C21A-402B-9952-963C90C41EA3}" type="parTrans">
      <dgm:prSet/>
      <dgm:spPr/>
      <dgm:t>
        <a:bodyPr/>
        <a:lstStyle/>
        <a:p>
          <a:endParaRPr lang="zh-CN" altLang="en-US"/>
        </a:p>
      </dgm:t>
    </dgm:pt>
    <dgm:pt modelId="{3111ECA2-54F7-4CBB-A44E-51A15A238756}" cxnId="{11F9A0B8-C21A-402B-9952-963C90C41EA3}" type="sibTrans">
      <dgm:prSet/>
      <dgm:spPr/>
      <dgm:t>
        <a:bodyPr/>
        <a:lstStyle/>
        <a:p>
          <a:endParaRPr lang="zh-CN" altLang="en-US"/>
        </a:p>
      </dgm:t>
    </dgm:pt>
    <dgm:pt modelId="{3924BC4A-6B83-4135-97B1-21B2A748EC69}">
      <dgm:prSet phldrT="[文本]"/>
      <dgm:spPr/>
      <dgm:t>
        <a:bodyPr/>
        <a:lstStyle/>
        <a:p>
          <a:r>
            <a:rPr lang="zh-CN" altLang="en-US" b="1" dirty="0"/>
            <a:t>扣大意做易题</a:t>
          </a:r>
        </a:p>
      </dgm:t>
    </dgm:pt>
    <dgm:pt modelId="{893241CD-F2FB-48EE-913B-31DB27F3AF39}" cxnId="{D6943F9A-2C62-4071-B236-5F41C46600EB}" type="parTrans">
      <dgm:prSet/>
      <dgm:spPr/>
      <dgm:t>
        <a:bodyPr/>
        <a:lstStyle/>
        <a:p>
          <a:endParaRPr lang="zh-CN" altLang="en-US"/>
        </a:p>
      </dgm:t>
    </dgm:pt>
    <dgm:pt modelId="{A175DCBF-110B-485C-AECE-29ED6F4BB638}" cxnId="{D6943F9A-2C62-4071-B236-5F41C46600EB}" type="sibTrans">
      <dgm:prSet/>
      <dgm:spPr/>
      <dgm:t>
        <a:bodyPr/>
        <a:lstStyle/>
        <a:p>
          <a:endParaRPr lang="zh-CN" altLang="en-US"/>
        </a:p>
      </dgm:t>
    </dgm:pt>
    <dgm:pt modelId="{D57E64AF-13A9-4A8E-8AD5-BF5906810C80}">
      <dgm:prSet phldrT="[文本]"/>
      <dgm:spPr/>
      <dgm:t>
        <a:bodyPr/>
        <a:lstStyle/>
        <a:p>
          <a:r>
            <a:rPr lang="zh-CN" altLang="en-US" b="1" dirty="0"/>
            <a:t>细推敲攻难题</a:t>
          </a:r>
        </a:p>
      </dgm:t>
    </dgm:pt>
    <dgm:pt modelId="{D7A1DD5E-3337-465B-887C-DAEABC1D3F9E}" cxnId="{58BD36D2-50C4-4D4C-8666-A04AD96E3F84}" type="parTrans">
      <dgm:prSet/>
      <dgm:spPr/>
      <dgm:t>
        <a:bodyPr/>
        <a:lstStyle/>
        <a:p>
          <a:endParaRPr lang="zh-CN" altLang="en-US"/>
        </a:p>
      </dgm:t>
    </dgm:pt>
    <dgm:pt modelId="{8927AA0C-54DA-4AF6-90FB-07A4A67DA4D5}" cxnId="{58BD36D2-50C4-4D4C-8666-A04AD96E3F84}" type="sibTrans">
      <dgm:prSet/>
      <dgm:spPr/>
      <dgm:t>
        <a:bodyPr/>
        <a:lstStyle/>
        <a:p>
          <a:endParaRPr lang="zh-CN" altLang="en-US"/>
        </a:p>
      </dgm:t>
    </dgm:pt>
    <dgm:pt modelId="{F070C25D-AF06-4559-9DB6-EF660F7E4978}">
      <dgm:prSet phldrT="[文本]"/>
      <dgm:spPr/>
      <dgm:t>
        <a:bodyPr/>
        <a:lstStyle/>
        <a:p>
          <a:r>
            <a:rPr lang="zh-CN" altLang="en-US" b="1" dirty="0"/>
            <a:t>读全文纠失误</a:t>
          </a:r>
        </a:p>
      </dgm:t>
    </dgm:pt>
    <dgm:pt modelId="{EA9F60D9-D14A-4848-B68B-EE05C61CE709}" cxnId="{22EFA56F-6F49-4D99-AE40-B2009C5BE397}" type="parTrans">
      <dgm:prSet/>
      <dgm:spPr/>
      <dgm:t>
        <a:bodyPr/>
        <a:lstStyle/>
        <a:p>
          <a:endParaRPr lang="zh-CN" altLang="en-US"/>
        </a:p>
      </dgm:t>
    </dgm:pt>
    <dgm:pt modelId="{5A2037BF-A116-464B-9EA0-2C8C4972A3A0}" cxnId="{22EFA56F-6F49-4D99-AE40-B2009C5BE397}" type="sibTrans">
      <dgm:prSet/>
      <dgm:spPr/>
      <dgm:t>
        <a:bodyPr/>
        <a:lstStyle/>
        <a:p>
          <a:endParaRPr lang="zh-CN" altLang="en-US"/>
        </a:p>
      </dgm:t>
    </dgm:pt>
    <dgm:pt modelId="{4E4D3FA3-1C88-4D23-BB8C-AB556212CF7D}" type="pres">
      <dgm:prSet presAssocID="{8F2BDA1B-31FC-45D4-8AD2-DE0414E52A4C}" presName="CompostProcess" presStyleCnt="0">
        <dgm:presLayoutVars>
          <dgm:dir/>
          <dgm:resizeHandles val="exact"/>
        </dgm:presLayoutVars>
      </dgm:prSet>
      <dgm:spPr/>
    </dgm:pt>
    <dgm:pt modelId="{D807E03A-67FE-44D0-8B18-91F8937489E0}" type="pres">
      <dgm:prSet presAssocID="{8F2BDA1B-31FC-45D4-8AD2-DE0414E52A4C}" presName="arrow" presStyleLbl="bgShp" presStyleIdx="0" presStyleCnt="1"/>
      <dgm:spPr/>
    </dgm:pt>
    <dgm:pt modelId="{713E8504-6409-45C9-AD7D-76CAC3387652}" type="pres">
      <dgm:prSet presAssocID="{8F2BDA1B-31FC-45D4-8AD2-DE0414E52A4C}" presName="linearProcess" presStyleCnt="0"/>
      <dgm:spPr/>
    </dgm:pt>
    <dgm:pt modelId="{78169F56-08A9-43BD-9561-3715DDE86C67}" type="pres">
      <dgm:prSet presAssocID="{80BB1C95-6150-48AE-AD3E-6756BF8BA62D}" presName="textNode" presStyleLbl="node1" presStyleIdx="0" presStyleCnt="4">
        <dgm:presLayoutVars>
          <dgm:bulletEnabled val="1"/>
        </dgm:presLayoutVars>
      </dgm:prSet>
      <dgm:spPr/>
    </dgm:pt>
    <dgm:pt modelId="{C3551B87-4B77-4A05-A16E-892C0EEF9136}" type="pres">
      <dgm:prSet presAssocID="{3111ECA2-54F7-4CBB-A44E-51A15A238756}" presName="sibTrans" presStyleCnt="0"/>
      <dgm:spPr/>
    </dgm:pt>
    <dgm:pt modelId="{30064E06-9E4B-4E35-9DB2-BDE35D6690D0}" type="pres">
      <dgm:prSet presAssocID="{3924BC4A-6B83-4135-97B1-21B2A748EC69}" presName="textNode" presStyleLbl="node1" presStyleIdx="1" presStyleCnt="4">
        <dgm:presLayoutVars>
          <dgm:bulletEnabled val="1"/>
        </dgm:presLayoutVars>
      </dgm:prSet>
      <dgm:spPr/>
    </dgm:pt>
    <dgm:pt modelId="{A8F48631-C197-4FBF-B048-F851C2F49BB7}" type="pres">
      <dgm:prSet presAssocID="{A175DCBF-110B-485C-AECE-29ED6F4BB638}" presName="sibTrans" presStyleCnt="0"/>
      <dgm:spPr/>
    </dgm:pt>
    <dgm:pt modelId="{007AE615-FEE6-4A06-9B68-8E7F29436E1E}" type="pres">
      <dgm:prSet presAssocID="{D57E64AF-13A9-4A8E-8AD5-BF5906810C80}" presName="textNode" presStyleLbl="node1" presStyleIdx="2" presStyleCnt="4">
        <dgm:presLayoutVars>
          <dgm:bulletEnabled val="1"/>
        </dgm:presLayoutVars>
      </dgm:prSet>
      <dgm:spPr/>
    </dgm:pt>
    <dgm:pt modelId="{FCF404FA-C93B-4022-912E-7FBA4B160EAE}" type="pres">
      <dgm:prSet presAssocID="{8927AA0C-54DA-4AF6-90FB-07A4A67DA4D5}" presName="sibTrans" presStyleCnt="0"/>
      <dgm:spPr/>
    </dgm:pt>
    <dgm:pt modelId="{FD0F8501-EF11-420C-A68D-7F984C7E84BC}" type="pres">
      <dgm:prSet presAssocID="{F070C25D-AF06-4559-9DB6-EF660F7E4978}" presName="textNode" presStyleLbl="node1" presStyleIdx="3" presStyleCnt="4">
        <dgm:presLayoutVars>
          <dgm:bulletEnabled val="1"/>
        </dgm:presLayoutVars>
      </dgm:prSet>
      <dgm:spPr/>
    </dgm:pt>
  </dgm:ptLst>
  <dgm:cxnLst>
    <dgm:cxn modelId="{7F1B2E45-35C1-4FB5-ADC1-5BDAA8087D58}" type="presOf" srcId="{F070C25D-AF06-4559-9DB6-EF660F7E4978}" destId="{FD0F8501-EF11-420C-A68D-7F984C7E84BC}" srcOrd="0" destOrd="0" presId="urn:microsoft.com/office/officeart/2005/8/layout/hProcess9#4"/>
    <dgm:cxn modelId="{22EFA56F-6F49-4D99-AE40-B2009C5BE397}" srcId="{8F2BDA1B-31FC-45D4-8AD2-DE0414E52A4C}" destId="{F070C25D-AF06-4559-9DB6-EF660F7E4978}" srcOrd="3" destOrd="0" parTransId="{EA9F60D9-D14A-4848-B68B-EE05C61CE709}" sibTransId="{5A2037BF-A116-464B-9EA0-2C8C4972A3A0}"/>
    <dgm:cxn modelId="{8078A890-518D-443B-AA47-D658A92F5DA6}" type="presOf" srcId="{3924BC4A-6B83-4135-97B1-21B2A748EC69}" destId="{30064E06-9E4B-4E35-9DB2-BDE35D6690D0}" srcOrd="0" destOrd="0" presId="urn:microsoft.com/office/officeart/2005/8/layout/hProcess9#4"/>
    <dgm:cxn modelId="{13ACD691-700D-4602-8D92-9094A23C23A5}" type="presOf" srcId="{80BB1C95-6150-48AE-AD3E-6756BF8BA62D}" destId="{78169F56-08A9-43BD-9561-3715DDE86C67}" srcOrd="0" destOrd="0" presId="urn:microsoft.com/office/officeart/2005/8/layout/hProcess9#4"/>
    <dgm:cxn modelId="{EAA38095-05EC-4327-AE36-A989FA50326E}" type="presOf" srcId="{D57E64AF-13A9-4A8E-8AD5-BF5906810C80}" destId="{007AE615-FEE6-4A06-9B68-8E7F29436E1E}" srcOrd="0" destOrd="0" presId="urn:microsoft.com/office/officeart/2005/8/layout/hProcess9#4"/>
    <dgm:cxn modelId="{D6943F9A-2C62-4071-B236-5F41C46600EB}" srcId="{8F2BDA1B-31FC-45D4-8AD2-DE0414E52A4C}" destId="{3924BC4A-6B83-4135-97B1-21B2A748EC69}" srcOrd="1" destOrd="0" parTransId="{893241CD-F2FB-48EE-913B-31DB27F3AF39}" sibTransId="{A175DCBF-110B-485C-AECE-29ED6F4BB638}"/>
    <dgm:cxn modelId="{11F9A0B8-C21A-402B-9952-963C90C41EA3}" srcId="{8F2BDA1B-31FC-45D4-8AD2-DE0414E52A4C}" destId="{80BB1C95-6150-48AE-AD3E-6756BF8BA62D}" srcOrd="0" destOrd="0" parTransId="{14BF4EBC-616C-4A5A-BB54-B91310FFB45A}" sibTransId="{3111ECA2-54F7-4CBB-A44E-51A15A238756}"/>
    <dgm:cxn modelId="{3881A8BC-1FF9-4EE0-BAE4-BA4D2A72E99A}" type="presOf" srcId="{8F2BDA1B-31FC-45D4-8AD2-DE0414E52A4C}" destId="{4E4D3FA3-1C88-4D23-BB8C-AB556212CF7D}" srcOrd="0" destOrd="0" presId="urn:microsoft.com/office/officeart/2005/8/layout/hProcess9#4"/>
    <dgm:cxn modelId="{58BD36D2-50C4-4D4C-8666-A04AD96E3F84}" srcId="{8F2BDA1B-31FC-45D4-8AD2-DE0414E52A4C}" destId="{D57E64AF-13A9-4A8E-8AD5-BF5906810C80}" srcOrd="2" destOrd="0" parTransId="{D7A1DD5E-3337-465B-887C-DAEABC1D3F9E}" sibTransId="{8927AA0C-54DA-4AF6-90FB-07A4A67DA4D5}"/>
    <dgm:cxn modelId="{3CCFEEFC-C445-43FD-8C90-7A1AFDAFA86F}" type="presParOf" srcId="{4E4D3FA3-1C88-4D23-BB8C-AB556212CF7D}" destId="{D807E03A-67FE-44D0-8B18-91F8937489E0}" srcOrd="0" destOrd="0" presId="urn:microsoft.com/office/officeart/2005/8/layout/hProcess9#4"/>
    <dgm:cxn modelId="{F85D6BA4-69E8-48E9-9AB6-2565129F7D1D}" type="presParOf" srcId="{4E4D3FA3-1C88-4D23-BB8C-AB556212CF7D}" destId="{713E8504-6409-45C9-AD7D-76CAC3387652}" srcOrd="1" destOrd="0" presId="urn:microsoft.com/office/officeart/2005/8/layout/hProcess9#4"/>
    <dgm:cxn modelId="{EF694C69-6D86-4796-A672-FAC445CD1683}" type="presParOf" srcId="{713E8504-6409-45C9-AD7D-76CAC3387652}" destId="{78169F56-08A9-43BD-9561-3715DDE86C67}" srcOrd="0" destOrd="0" presId="urn:microsoft.com/office/officeart/2005/8/layout/hProcess9#4"/>
    <dgm:cxn modelId="{7CC9D14F-83EF-405A-AA4F-437E7BBB119E}" type="presParOf" srcId="{713E8504-6409-45C9-AD7D-76CAC3387652}" destId="{C3551B87-4B77-4A05-A16E-892C0EEF9136}" srcOrd="1" destOrd="0" presId="urn:microsoft.com/office/officeart/2005/8/layout/hProcess9#4"/>
    <dgm:cxn modelId="{44D0C72E-59C8-4D23-9F03-154D755C2387}" type="presParOf" srcId="{713E8504-6409-45C9-AD7D-76CAC3387652}" destId="{30064E06-9E4B-4E35-9DB2-BDE35D6690D0}" srcOrd="2" destOrd="0" presId="urn:microsoft.com/office/officeart/2005/8/layout/hProcess9#4"/>
    <dgm:cxn modelId="{E07A5B88-6436-4538-A255-10E4A1E394FA}" type="presParOf" srcId="{713E8504-6409-45C9-AD7D-76CAC3387652}" destId="{A8F48631-C197-4FBF-B048-F851C2F49BB7}" srcOrd="3" destOrd="0" presId="urn:microsoft.com/office/officeart/2005/8/layout/hProcess9#4"/>
    <dgm:cxn modelId="{9051F486-D50A-4DEE-A373-3D8B994A9B00}" type="presParOf" srcId="{713E8504-6409-45C9-AD7D-76CAC3387652}" destId="{007AE615-FEE6-4A06-9B68-8E7F29436E1E}" srcOrd="4" destOrd="0" presId="urn:microsoft.com/office/officeart/2005/8/layout/hProcess9#4"/>
    <dgm:cxn modelId="{DA09B76A-146E-4141-9952-0449D0D41F87}" type="presParOf" srcId="{713E8504-6409-45C9-AD7D-76CAC3387652}" destId="{FCF404FA-C93B-4022-912E-7FBA4B160EAE}" srcOrd="5" destOrd="0" presId="urn:microsoft.com/office/officeart/2005/8/layout/hProcess9#4"/>
    <dgm:cxn modelId="{B769D48A-7D39-4682-AABD-D6A0131D862F}" type="presParOf" srcId="{713E8504-6409-45C9-AD7D-76CAC3387652}" destId="{FD0F8501-EF11-420C-A68D-7F984C7E84BC}" srcOrd="6" destOrd="0" presId="urn:microsoft.com/office/officeart/2005/8/layout/hProcess9#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7E03A-67FE-44D0-8B18-91F8937489E0}">
      <dsp:nvSpPr>
        <dsp:cNvPr id="0" name=""/>
        <dsp:cNvSpPr/>
      </dsp:nvSpPr>
      <dsp:spPr>
        <a:xfrm>
          <a:off x="566642" y="0"/>
          <a:ext cx="6421945" cy="306933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69F56-08A9-43BD-9561-3715DDE86C67}">
      <dsp:nvSpPr>
        <dsp:cNvPr id="0" name=""/>
        <dsp:cNvSpPr/>
      </dsp:nvSpPr>
      <dsp:spPr bwMode="white">
        <a:xfrm>
          <a:off x="2997" y="920800"/>
          <a:ext cx="1798494" cy="122773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t>速浏览抓大意</a:t>
          </a:r>
        </a:p>
      </dsp:txBody>
      <dsp:txXfrm>
        <a:off x="62930" y="980733"/>
        <a:ext cx="1678628" cy="1107868"/>
      </dsp:txXfrm>
    </dsp:sp>
    <dsp:sp modelId="{30064E06-9E4B-4E35-9DB2-BDE35D6690D0}">
      <dsp:nvSpPr>
        <dsp:cNvPr id="0" name=""/>
        <dsp:cNvSpPr/>
      </dsp:nvSpPr>
      <dsp:spPr bwMode="white">
        <a:xfrm>
          <a:off x="1919911" y="920800"/>
          <a:ext cx="1798494" cy="1227734"/>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t>扣大意做易题</a:t>
          </a:r>
        </a:p>
      </dsp:txBody>
      <dsp:txXfrm>
        <a:off x="1979844" y="980733"/>
        <a:ext cx="1678628" cy="1107868"/>
      </dsp:txXfrm>
    </dsp:sp>
    <dsp:sp modelId="{007AE615-FEE6-4A06-9B68-8E7F29436E1E}">
      <dsp:nvSpPr>
        <dsp:cNvPr id="0" name=""/>
        <dsp:cNvSpPr/>
      </dsp:nvSpPr>
      <dsp:spPr bwMode="white">
        <a:xfrm>
          <a:off x="3836824" y="920800"/>
          <a:ext cx="1798494" cy="1227734"/>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t>细推敲攻难题</a:t>
          </a:r>
        </a:p>
      </dsp:txBody>
      <dsp:txXfrm>
        <a:off x="3896757" y="980733"/>
        <a:ext cx="1678628" cy="1107868"/>
      </dsp:txXfrm>
    </dsp:sp>
    <dsp:sp modelId="{FD0F8501-EF11-420C-A68D-7F984C7E84BC}">
      <dsp:nvSpPr>
        <dsp:cNvPr id="0" name=""/>
        <dsp:cNvSpPr/>
      </dsp:nvSpPr>
      <dsp:spPr bwMode="white">
        <a:xfrm>
          <a:off x="5753738" y="920800"/>
          <a:ext cx="1798494" cy="122773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t>读全文纠失误</a:t>
          </a:r>
        </a:p>
      </dsp:txBody>
      <dsp:txXfrm>
        <a:off x="5813671" y="980733"/>
        <a:ext cx="1678628" cy="11078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4">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F6C02-2C11-4F08-9B15-9157FDA4AEC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73366-5FB4-46E1-A9E3-B29EF635A9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首尾不设空。大概了解意思。没有把握的题先不做，  有无漏题。检查谨慎改动</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捉迷藏，有的不会藏，别人一找就找出来了，有的隐藏比较深，需要好好找。</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票价，商品打折等</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细节理解减少。细致，从原文找出处，都能找到答案。注意一般选项中出现比较绝对的词的情况，这个选项一般都是错误的。</a:t>
            </a:r>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windsock </a:t>
            </a:r>
            <a:r>
              <a:rPr lang="zh-CN" altLang="en-US"/>
              <a:t>风向袋</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in the long run </a:t>
            </a:r>
            <a:r>
              <a:rPr lang="zh-CN" altLang="en-US"/>
              <a:t>从长远看</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放牧人</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5C1DFEE-4F5D-41D4-B07C-C7EB2885289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164952-9EE2-4D24-8087-09573CF7132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A5C1DFEE-4F5D-41D4-B07C-C7EB2885289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164952-9EE2-4D24-8087-09573CF7132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A5C1DFEE-4F5D-41D4-B07C-C7EB2885289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164952-9EE2-4D24-8087-09573CF7132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A5C1DFEE-4F5D-41D4-B07C-C7EB2885289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164952-9EE2-4D24-8087-09573CF7132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A5C1DFEE-4F5D-41D4-B07C-C7EB2885289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164952-9EE2-4D24-8087-09573CF7132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A5C1DFEE-4F5D-41D4-B07C-C7EB2885289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164952-9EE2-4D24-8087-09573CF7132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A5C1DFEE-4F5D-41D4-B07C-C7EB2885289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C164952-9EE2-4D24-8087-09573CF7132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5C1DFEE-4F5D-41D4-B07C-C7EB2885289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C164952-9EE2-4D24-8087-09573CF7132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1DFEE-4F5D-41D4-B07C-C7EB2885289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C164952-9EE2-4D24-8087-09573CF7132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5C1DFEE-4F5D-41D4-B07C-C7EB2885289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164952-9EE2-4D24-8087-09573CF7132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5C1DFEE-4F5D-41D4-B07C-C7EB2885289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164952-9EE2-4D24-8087-09573CF7132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1DFEE-4F5D-41D4-B07C-C7EB28852891}"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64952-9EE2-4D24-8087-09573CF7132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83632" y="318865"/>
            <a:ext cx="5753918" cy="637097"/>
          </a:xfrm>
          <a:prstGeom prst="rect">
            <a:avLst/>
          </a:prstGeom>
          <a:noFill/>
        </p:spPr>
        <p:txBody>
          <a:bodyPr wrap="square" lIns="82296" tIns="41148" rIns="82296" bIns="4114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600" b="1" dirty="0">
                <a:ln w="11430"/>
                <a:effectLst>
                  <a:outerShdw blurRad="50800" dist="39000" dir="5460000" algn="tl">
                    <a:srgbClr val="000000">
                      <a:alpha val="38000"/>
                    </a:srgbClr>
                  </a:outerShdw>
                </a:effectLst>
              </a:rPr>
              <a:t>完形填空做题步骤</a:t>
            </a:r>
            <a:endParaRPr lang="zh-CN" altLang="en-US" sz="3600" b="1" dirty="0">
              <a:ln w="11430"/>
              <a:effectLst>
                <a:outerShdw blurRad="50800" dist="39000" dir="5460000" algn="tl">
                  <a:srgbClr val="000000">
                    <a:alpha val="38000"/>
                  </a:srgbClr>
                </a:outerShdw>
              </a:effectLst>
            </a:endParaRPr>
          </a:p>
        </p:txBody>
      </p:sp>
      <p:sp>
        <p:nvSpPr>
          <p:cNvPr id="4" name="TextBox 3"/>
          <p:cNvSpPr txBox="1"/>
          <p:nvPr/>
        </p:nvSpPr>
        <p:spPr>
          <a:xfrm>
            <a:off x="2318005" y="3787479"/>
            <a:ext cx="8358217" cy="1384995"/>
          </a:xfrm>
          <a:prstGeom prst="rect">
            <a:avLst/>
          </a:prstGeom>
          <a:noFill/>
        </p:spPr>
        <p:txBody>
          <a:bodyPr wrap="square" rtlCol="0">
            <a:spAutoFit/>
          </a:bodyPr>
          <a:lstStyle/>
          <a:p>
            <a:r>
              <a:rPr lang="zh-CN" altLang="en-US" sz="2800" dirty="0">
                <a:latin typeface="Times New Roman" panose="02020603050405020304" pitchFamily="18" charset="0"/>
                <a:cs typeface="Times New Roman" panose="02020603050405020304" pitchFamily="18" charset="0"/>
              </a:rPr>
              <a:t>快速浏览全文，全面了解文章，抓住文章大意。</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速度要</a:t>
            </a:r>
            <a:endParaRPr lang="zh-CN" altLang="en-US" sz="2800" dirty="0">
              <a:latin typeface="Times New Roman" panose="02020603050405020304" pitchFamily="18" charset="0"/>
              <a:cs typeface="Times New Roman" panose="02020603050405020304" pitchFamily="18" charset="0"/>
            </a:endParaRPr>
          </a:p>
        </p:txBody>
      </p:sp>
      <p:grpSp>
        <p:nvGrpSpPr>
          <p:cNvPr id="7" name="组合 6"/>
          <p:cNvGrpSpPr/>
          <p:nvPr/>
        </p:nvGrpSpPr>
        <p:grpSpPr>
          <a:xfrm>
            <a:off x="3477949" y="4344509"/>
            <a:ext cx="2186003" cy="1028707"/>
            <a:chOff x="2643174" y="5143512"/>
            <a:chExt cx="2428892" cy="1143008"/>
          </a:xfrm>
        </p:grpSpPr>
        <p:sp>
          <p:nvSpPr>
            <p:cNvPr id="5" name="爆炸形 2 4"/>
            <p:cNvSpPr/>
            <p:nvPr/>
          </p:nvSpPr>
          <p:spPr>
            <a:xfrm>
              <a:off x="2643174" y="5143512"/>
              <a:ext cx="2428892" cy="1143008"/>
            </a:xfrm>
            <a:prstGeom prst="irregularSeal2">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solidFill>
                  <a:srgbClr val="C00000"/>
                </a:solidFill>
              </a:endParaRPr>
            </a:p>
          </p:txBody>
        </p:sp>
        <p:sp>
          <p:nvSpPr>
            <p:cNvPr id="6" name="TextBox 5"/>
            <p:cNvSpPr txBox="1"/>
            <p:nvPr/>
          </p:nvSpPr>
          <p:spPr>
            <a:xfrm>
              <a:off x="3357554" y="5429264"/>
              <a:ext cx="1000132" cy="595035"/>
            </a:xfrm>
            <a:prstGeom prst="rect">
              <a:avLst/>
            </a:prstGeom>
            <a:noFill/>
          </p:spPr>
          <p:txBody>
            <a:bodyPr wrap="square" rtlCol="0">
              <a:spAutoFit/>
            </a:bodyPr>
            <a:lstStyle/>
            <a:p>
              <a:r>
                <a:rPr lang="zh-CN" altLang="en-US" sz="2880" dirty="0">
                  <a:solidFill>
                    <a:srgbClr val="FF0000"/>
                  </a:solidFill>
                </a:rPr>
                <a:t>快</a:t>
              </a:r>
              <a:endParaRPr lang="zh-CN" altLang="en-US" sz="2880" dirty="0">
                <a:solidFill>
                  <a:srgbClr val="FF0000"/>
                </a:solidFill>
              </a:endParaRPr>
            </a:p>
          </p:txBody>
        </p:sp>
      </p:grpSp>
      <p:sp>
        <p:nvSpPr>
          <p:cNvPr id="8" name="矩形 7"/>
          <p:cNvSpPr/>
          <p:nvPr/>
        </p:nvSpPr>
        <p:spPr>
          <a:xfrm>
            <a:off x="7303300" y="4653136"/>
            <a:ext cx="3905268" cy="1421928"/>
          </a:xfrm>
          <a:prstGeom prst="rect">
            <a:avLst/>
          </a:prstGeom>
          <a:solidFill>
            <a:schemeClr val="accent6">
              <a:lumMod val="20000"/>
              <a:lumOff val="80000"/>
            </a:schemeClr>
          </a:solidFill>
        </p:spPr>
        <p:txBody>
          <a:bodyPr wrap="square">
            <a:spAutoFit/>
          </a:bodyPr>
          <a:lstStyle/>
          <a:p>
            <a:r>
              <a:rPr lang="zh-CN" altLang="en-US" sz="2880" dirty="0">
                <a:latin typeface="华文中宋" panose="02010600040101010101" charset="-122"/>
                <a:ea typeface="华文中宋" panose="02010600040101010101" charset="-122"/>
              </a:rPr>
              <a:t>重点读</a:t>
            </a:r>
            <a:r>
              <a:rPr lang="zh-CN" altLang="en-US" sz="2880" u="sng" dirty="0">
                <a:solidFill>
                  <a:srgbClr val="0000CC"/>
                </a:solidFill>
                <a:effectLst>
                  <a:outerShdw blurRad="38100" dist="38100" dir="2700000" algn="tl">
                    <a:srgbClr val="000000">
                      <a:alpha val="43137"/>
                    </a:srgbClr>
                  </a:outerShdw>
                </a:effectLst>
                <a:latin typeface="华文中宋" panose="02010600040101010101" charset="-122"/>
                <a:ea typeface="华文中宋" panose="02010600040101010101" charset="-122"/>
              </a:rPr>
              <a:t>首尾段</a:t>
            </a:r>
            <a:endParaRPr lang="en-US" altLang="zh-CN" sz="2880" dirty="0">
              <a:solidFill>
                <a:srgbClr val="0000CC"/>
              </a:solidFill>
              <a:latin typeface="华文中宋" panose="02010600040101010101" charset="-122"/>
              <a:ea typeface="华文中宋" panose="02010600040101010101" charset="-122"/>
            </a:endParaRPr>
          </a:p>
          <a:p>
            <a:r>
              <a:rPr lang="zh-CN" altLang="en-US" sz="2880" dirty="0">
                <a:latin typeface="华文中宋" panose="02010600040101010101" charset="-122"/>
                <a:ea typeface="华文中宋" panose="02010600040101010101" charset="-122"/>
              </a:rPr>
              <a:t>结合</a:t>
            </a:r>
            <a:r>
              <a:rPr lang="zh-CN" altLang="en-US" sz="2880" u="sng" dirty="0">
                <a:solidFill>
                  <a:srgbClr val="0000CC"/>
                </a:solidFill>
                <a:effectLst>
                  <a:outerShdw blurRad="38100" dist="38100" dir="2700000" algn="tl">
                    <a:srgbClr val="000000">
                      <a:alpha val="43137"/>
                    </a:srgbClr>
                  </a:outerShdw>
                </a:effectLst>
                <a:latin typeface="华文中宋" panose="02010600040101010101" charset="-122"/>
                <a:ea typeface="华文中宋" panose="02010600040101010101" charset="-122"/>
              </a:rPr>
              <a:t>生词</a:t>
            </a:r>
            <a:r>
              <a:rPr lang="zh-CN" altLang="en-US" sz="2880" dirty="0">
                <a:solidFill>
                  <a:srgbClr val="0000CC"/>
                </a:solidFill>
                <a:latin typeface="华文中宋" panose="02010600040101010101" charset="-122"/>
                <a:ea typeface="华文中宋" panose="02010600040101010101" charset="-122"/>
              </a:rPr>
              <a:t>汉译</a:t>
            </a:r>
            <a:r>
              <a:rPr lang="zh-CN" altLang="en-US" sz="2880" dirty="0">
                <a:latin typeface="华文中宋" panose="02010600040101010101" charset="-122"/>
                <a:ea typeface="华文中宋" panose="02010600040101010101" charset="-122"/>
              </a:rPr>
              <a:t>确定主旨</a:t>
            </a:r>
            <a:endParaRPr lang="en-US" altLang="zh-CN" sz="2880" dirty="0">
              <a:latin typeface="华文中宋" panose="02010600040101010101" charset="-122"/>
              <a:ea typeface="华文中宋" panose="02010600040101010101" charset="-122"/>
            </a:endParaRPr>
          </a:p>
          <a:p>
            <a:r>
              <a:rPr lang="zh-CN" altLang="en-US" sz="2880" dirty="0">
                <a:latin typeface="华文中宋" panose="02010600040101010101" charset="-122"/>
                <a:ea typeface="华文中宋" panose="02010600040101010101" charset="-122"/>
              </a:rPr>
              <a:t>划出</a:t>
            </a:r>
            <a:r>
              <a:rPr lang="zh-CN" altLang="en-US" sz="2880" u="sng" dirty="0">
                <a:solidFill>
                  <a:srgbClr val="0000CC"/>
                </a:solidFill>
                <a:effectLst>
                  <a:outerShdw blurRad="38100" dist="38100" dir="2700000" algn="tl">
                    <a:srgbClr val="000000">
                      <a:alpha val="43137"/>
                    </a:srgbClr>
                  </a:outerShdw>
                </a:effectLst>
                <a:latin typeface="华文中宋" panose="02010600040101010101" charset="-122"/>
                <a:ea typeface="华文中宋" panose="02010600040101010101" charset="-122"/>
              </a:rPr>
              <a:t>关联词、高频词</a:t>
            </a:r>
            <a:endParaRPr lang="en-US" altLang="zh-CN" sz="2880" u="sng" dirty="0">
              <a:solidFill>
                <a:srgbClr val="0000CC"/>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graphicFrame>
        <p:nvGraphicFramePr>
          <p:cNvPr id="9" name="图示 8"/>
          <p:cNvGraphicFramePr/>
          <p:nvPr/>
        </p:nvGraphicFramePr>
        <p:xfrm>
          <a:off x="2318005" y="844296"/>
          <a:ext cx="7555230" cy="30693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551384" y="260648"/>
            <a:ext cx="8229600" cy="785794"/>
          </a:xfrm>
          <a:prstGeom prst="rect">
            <a:avLst/>
          </a:prstGeom>
        </p:spPr>
        <p:txBody>
          <a:bodyPr vert="horz" lIns="91440" tIns="45720" rIns="91440" bIns="45720" rtlCol="0" anchor="ctr">
            <a:normAutofit/>
          </a:bodyPr>
          <a:lstStyle/>
          <a:p>
            <a:pPr>
              <a:spcBef>
                <a:spcPct val="0"/>
              </a:spcBef>
              <a:defRPr/>
            </a:pPr>
            <a:r>
              <a:rPr lang="zh-CN" altLang="en-US" sz="2800" b="1" dirty="0">
                <a:latin typeface="Arial" panose="020B0604020202020204" pitchFamily="34" charset="0"/>
                <a:ea typeface="黑体" panose="02010609060101010101" charset="-122"/>
                <a:cs typeface="Arial" panose="020B0604020202020204" pitchFamily="34" charset="0"/>
              </a:rPr>
              <a:t>细节理解</a:t>
            </a:r>
            <a:endParaRPr lang="zh-CN" altLang="en-US" sz="2800" b="1" dirty="0">
              <a:latin typeface="Arial" panose="020B0604020202020204" pitchFamily="34" charset="0"/>
              <a:ea typeface="黑体" panose="02010609060101010101" charset="-122"/>
              <a:cs typeface="Arial" panose="020B0604020202020204" pitchFamily="34" charset="0"/>
            </a:endParaRPr>
          </a:p>
        </p:txBody>
      </p:sp>
      <p:sp>
        <p:nvSpPr>
          <p:cNvPr id="3" name="TextBox 2"/>
          <p:cNvSpPr txBox="1"/>
          <p:nvPr/>
        </p:nvSpPr>
        <p:spPr>
          <a:xfrm>
            <a:off x="953136" y="2782553"/>
            <a:ext cx="9144000" cy="3108543"/>
          </a:xfrm>
          <a:prstGeom prst="rect">
            <a:avLst/>
          </a:prstGeom>
          <a:noFill/>
        </p:spPr>
        <p:txBody>
          <a:bodyPr wrap="square" rtlCol="0">
            <a:spAutoFit/>
          </a:bodyPr>
          <a:lstStyle/>
          <a:p>
            <a:r>
              <a:rPr lang="zh-CN" altLang="en-US" sz="2800" dirty="0">
                <a:solidFill>
                  <a:srgbClr val="FF0000"/>
                </a:solidFill>
                <a:latin typeface="Arial" panose="020B0604020202020204" pitchFamily="34" charset="0"/>
                <a:ea typeface="黑体" panose="02010609060101010101" charset="-122"/>
                <a:cs typeface="Arial" panose="020B0604020202020204" pitchFamily="34" charset="0"/>
              </a:rPr>
              <a:t>方法</a:t>
            </a:r>
            <a:r>
              <a:rPr lang="zh-CN" altLang="en-US" sz="2800" dirty="0">
                <a:latin typeface="Arial" panose="020B0604020202020204" pitchFamily="34" charset="0"/>
                <a:ea typeface="黑体" panose="02010609060101010101" charset="-122"/>
                <a:cs typeface="Arial" panose="020B0604020202020204" pitchFamily="34" charset="0"/>
              </a:rPr>
              <a:t>：查读法</a:t>
            </a:r>
            <a:endParaRPr lang="en-US" altLang="zh-CN" sz="2800" dirty="0">
              <a:latin typeface="Arial" panose="020B0604020202020204" pitchFamily="34" charset="0"/>
              <a:ea typeface="黑体" panose="02010609060101010101" charset="-122"/>
              <a:cs typeface="Arial" panose="020B0604020202020204" pitchFamily="34" charset="0"/>
            </a:endParaRPr>
          </a:p>
          <a:p>
            <a:endParaRPr lang="en-US" altLang="zh-CN" sz="2800" dirty="0">
              <a:latin typeface="Arial" panose="020B0604020202020204" pitchFamily="34" charset="0"/>
              <a:ea typeface="黑体" panose="02010609060101010101" charset="-122"/>
              <a:cs typeface="Arial" panose="020B0604020202020204" pitchFamily="34" charset="0"/>
            </a:endParaRPr>
          </a:p>
          <a:p>
            <a:r>
              <a:rPr lang="en-US" altLang="zh-CN"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rPr>
              <a:t>★ </a:t>
            </a:r>
            <a:r>
              <a:rPr lang="zh-CN" altLang="en-US"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rPr>
              <a:t>通读全文</a:t>
            </a:r>
            <a:endParaRPr lang="en-US" altLang="zh-CN"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endParaRPr>
          </a:p>
          <a:p>
            <a:r>
              <a:rPr lang="en-US" altLang="zh-CN"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rPr>
              <a:t>★ </a:t>
            </a:r>
            <a:r>
              <a:rPr lang="zh-CN" altLang="en-US"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rPr>
              <a:t>读题干，快速翻译选项</a:t>
            </a:r>
            <a:endParaRPr lang="en-US" altLang="zh-CN"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endParaRPr>
          </a:p>
          <a:p>
            <a:r>
              <a:rPr lang="en-US" altLang="zh-CN"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rPr>
              <a:t>★ </a:t>
            </a:r>
            <a:r>
              <a:rPr lang="zh-CN" altLang="en-US"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rPr>
              <a:t>带着问题中的关键词去原文中找答案，勾画出处</a:t>
            </a:r>
            <a:endParaRPr lang="en-US" altLang="zh-CN"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endParaRPr>
          </a:p>
          <a:p>
            <a:r>
              <a:rPr lang="en-US" altLang="zh-CN"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rPr>
              <a:t>★ </a:t>
            </a:r>
            <a:r>
              <a:rPr lang="zh-CN" altLang="en-US"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rPr>
              <a:t>作答，检查</a:t>
            </a:r>
            <a:endParaRPr lang="en-US" altLang="zh-CN" sz="2800" dirty="0">
              <a:solidFill>
                <a:schemeClr val="tx1">
                  <a:lumMod val="95000"/>
                  <a:lumOff val="5000"/>
                </a:schemeClr>
              </a:solidFill>
              <a:latin typeface="Arial" panose="020B0604020202020204" pitchFamily="34" charset="0"/>
              <a:ea typeface="黑体" panose="02010609060101010101" charset="-122"/>
              <a:cs typeface="Arial" panose="020B0604020202020204" pitchFamily="34" charset="0"/>
            </a:endParaRPr>
          </a:p>
          <a:p>
            <a:r>
              <a:rPr lang="en-US" altLang="zh-CN" sz="2800" dirty="0">
                <a:latin typeface="Arial" panose="020B0604020202020204" pitchFamily="34" charset="0"/>
                <a:ea typeface="黑体" panose="02010609060101010101" charset="-122"/>
                <a:cs typeface="Arial" panose="020B0604020202020204" pitchFamily="34" charset="0"/>
              </a:rPr>
              <a:t> </a:t>
            </a:r>
            <a:endParaRPr lang="zh-CN" altLang="en-US" sz="2800" dirty="0">
              <a:latin typeface="Arial" panose="020B0604020202020204" pitchFamily="34" charset="0"/>
              <a:ea typeface="黑体" panose="02010609060101010101" charset="-122"/>
              <a:cs typeface="Arial" panose="020B0604020202020204" pitchFamily="34" charset="0"/>
            </a:endParaRPr>
          </a:p>
        </p:txBody>
      </p:sp>
      <p:sp>
        <p:nvSpPr>
          <p:cNvPr id="5" name="文本框 22"/>
          <p:cNvSpPr txBox="1">
            <a:spLocks noChangeArrowheads="1"/>
          </p:cNvSpPr>
          <p:nvPr/>
        </p:nvSpPr>
        <p:spPr bwMode="auto">
          <a:xfrm>
            <a:off x="983432" y="1437444"/>
            <a:ext cx="10801200" cy="954107"/>
          </a:xfrm>
          <a:prstGeom prst="rect">
            <a:avLst/>
          </a:prstGeom>
          <a:noFill/>
          <a:ln>
            <a:noFill/>
          </a:ln>
        </p:spPr>
        <p:txBody>
          <a:bodyPr wrap="square">
            <a:spAutoFit/>
          </a:bodyPr>
          <a:lstStyle>
            <a:lvl1pPr/>
            <a:lvl2pPr marL="742950" indent="-285750"/>
            <a:lvl3pPr/>
            <a:lvl4pPr/>
            <a:lvl5pPr/>
            <a:lvl6pPr/>
            <a:lvl7pPr/>
            <a:lvl8pPr/>
            <a:lvl9pPr/>
          </a:lstStyle>
          <a:p>
            <a:pPr marL="514350" indent="-514350"/>
            <a:r>
              <a:rPr lang="zh-CN" altLang="en-US" sz="2800" b="1" dirty="0">
                <a:solidFill>
                  <a:srgbClr val="FF0000"/>
                </a:solidFill>
                <a:latin typeface="Arial" panose="020B0604020202020204" pitchFamily="34" charset="0"/>
                <a:cs typeface="Arial" panose="020B0604020202020204" pitchFamily="34" charset="0"/>
                <a:sym typeface="+mn-ea"/>
              </a:rPr>
              <a:t>特点</a:t>
            </a:r>
            <a:r>
              <a:rPr lang="zh-CN" altLang="en-US" sz="2800" b="1" dirty="0">
                <a:latin typeface="Arial" panose="020B0604020202020204" pitchFamily="34" charset="0"/>
                <a:cs typeface="Arial" panose="020B0604020202020204" pitchFamily="34" charset="0"/>
                <a:sym typeface="+mn-ea"/>
              </a:rPr>
              <a:t>：针对文章中的事实和细节进行提问。</a:t>
            </a:r>
            <a:endParaRPr lang="en-US" altLang="zh-CN" sz="2800" b="1" dirty="0">
              <a:latin typeface="Arial" panose="020B0604020202020204" pitchFamily="34" charset="0"/>
              <a:cs typeface="Arial" panose="020B0604020202020204" pitchFamily="34" charset="0"/>
            </a:endParaRPr>
          </a:p>
          <a:p>
            <a:pPr marL="514350" indent="-514350"/>
            <a:r>
              <a:rPr lang="zh-CN" altLang="en-US" sz="2800" b="1" dirty="0">
                <a:latin typeface="Arial" panose="020B0604020202020204" pitchFamily="34" charset="0"/>
                <a:cs typeface="Arial" panose="020B0604020202020204" pitchFamily="34" charset="0"/>
                <a:sym typeface="+mn-ea"/>
              </a:rPr>
              <a:t>            如 </a:t>
            </a:r>
            <a:r>
              <a:rPr lang="en-US" altLang="zh-CN" sz="2800" b="1" dirty="0">
                <a:latin typeface="Arial" panose="020B0604020202020204" pitchFamily="34" charset="0"/>
                <a:cs typeface="Arial" panose="020B0604020202020204" pitchFamily="34" charset="0"/>
                <a:sym typeface="+mn-ea"/>
              </a:rPr>
              <a:t>when, where, why, how, who,  which, what </a:t>
            </a:r>
            <a:r>
              <a:rPr lang="zh-CN" altLang="en-US" sz="2800" b="1" dirty="0">
                <a:latin typeface="Arial" panose="020B0604020202020204" pitchFamily="34" charset="0"/>
                <a:cs typeface="Arial" panose="020B0604020202020204" pitchFamily="34" charset="0"/>
                <a:sym typeface="+mn-ea"/>
              </a:rPr>
              <a:t>等提问。</a:t>
            </a:r>
            <a:endParaRPr lang="zh-CN" altLang="en-US" sz="2800" b="1" dirty="0">
              <a:latin typeface="Arial" panose="020B0604020202020204" pitchFamily="34" charset="0"/>
              <a:ea typeface="楷体" panose="02010609060101010101" pitchFamily="49" charset="-122"/>
              <a:cs typeface="Arial" panose="020B0604020202020204" pitchFamily="34" charset="0"/>
            </a:endParaRPr>
          </a:p>
        </p:txBody>
      </p:sp>
      <p:sp>
        <p:nvSpPr>
          <p:cNvPr id="8" name="矩形 7"/>
          <p:cNvSpPr/>
          <p:nvPr/>
        </p:nvSpPr>
        <p:spPr>
          <a:xfrm>
            <a:off x="7303300" y="2893551"/>
            <a:ext cx="3905268" cy="1421928"/>
          </a:xfrm>
          <a:prstGeom prst="rect">
            <a:avLst/>
          </a:prstGeom>
          <a:solidFill>
            <a:schemeClr val="accent6">
              <a:lumMod val="20000"/>
              <a:lumOff val="80000"/>
            </a:schemeClr>
          </a:solidFill>
        </p:spPr>
        <p:txBody>
          <a:bodyPr wrap="square">
            <a:spAutoFit/>
          </a:bodyPr>
          <a:p>
            <a:r>
              <a:rPr lang="zh-CN" altLang="en-US" sz="2880" dirty="0">
                <a:latin typeface="华文中宋" panose="02010600040101010101" charset="-122"/>
                <a:ea typeface="华文中宋" panose="02010600040101010101" charset="-122"/>
              </a:rPr>
              <a:t>重点读</a:t>
            </a:r>
            <a:r>
              <a:rPr lang="zh-CN" altLang="en-US" sz="2880" u="sng" dirty="0">
                <a:solidFill>
                  <a:srgbClr val="0000CC"/>
                </a:solidFill>
                <a:effectLst>
                  <a:outerShdw blurRad="38100" dist="38100" dir="2700000" algn="tl">
                    <a:srgbClr val="000000">
                      <a:alpha val="43137"/>
                    </a:srgbClr>
                  </a:outerShdw>
                </a:effectLst>
                <a:latin typeface="华文中宋" panose="02010600040101010101" charset="-122"/>
                <a:ea typeface="华文中宋" panose="02010600040101010101" charset="-122"/>
              </a:rPr>
              <a:t>首尾段</a:t>
            </a:r>
            <a:endParaRPr lang="en-US" altLang="zh-CN" sz="2880" dirty="0">
              <a:solidFill>
                <a:srgbClr val="0000CC"/>
              </a:solidFill>
              <a:latin typeface="华文中宋" panose="02010600040101010101" charset="-122"/>
              <a:ea typeface="华文中宋" panose="02010600040101010101" charset="-122"/>
            </a:endParaRPr>
          </a:p>
          <a:p>
            <a:r>
              <a:rPr lang="zh-CN" altLang="en-US" sz="2880" dirty="0">
                <a:latin typeface="华文中宋" panose="02010600040101010101" charset="-122"/>
                <a:ea typeface="华文中宋" panose="02010600040101010101" charset="-122"/>
              </a:rPr>
              <a:t>结合</a:t>
            </a:r>
            <a:r>
              <a:rPr lang="zh-CN" altLang="en-US" sz="2880" u="sng" dirty="0">
                <a:solidFill>
                  <a:srgbClr val="0000CC"/>
                </a:solidFill>
                <a:effectLst>
                  <a:outerShdw blurRad="38100" dist="38100" dir="2700000" algn="tl">
                    <a:srgbClr val="000000">
                      <a:alpha val="43137"/>
                    </a:srgbClr>
                  </a:outerShdw>
                </a:effectLst>
                <a:latin typeface="华文中宋" panose="02010600040101010101" charset="-122"/>
                <a:ea typeface="华文中宋" panose="02010600040101010101" charset="-122"/>
              </a:rPr>
              <a:t>生词</a:t>
            </a:r>
            <a:r>
              <a:rPr lang="zh-CN" altLang="en-US" sz="2880" dirty="0">
                <a:solidFill>
                  <a:srgbClr val="0000CC"/>
                </a:solidFill>
                <a:latin typeface="华文中宋" panose="02010600040101010101" charset="-122"/>
                <a:ea typeface="华文中宋" panose="02010600040101010101" charset="-122"/>
              </a:rPr>
              <a:t>汉译</a:t>
            </a:r>
            <a:r>
              <a:rPr lang="zh-CN" altLang="en-US" sz="2880" dirty="0">
                <a:latin typeface="华文中宋" panose="02010600040101010101" charset="-122"/>
                <a:ea typeface="华文中宋" panose="02010600040101010101" charset="-122"/>
              </a:rPr>
              <a:t>确定主旨</a:t>
            </a:r>
            <a:endParaRPr lang="en-US" altLang="zh-CN" sz="2880" dirty="0">
              <a:latin typeface="华文中宋" panose="02010600040101010101" charset="-122"/>
              <a:ea typeface="华文中宋" panose="02010600040101010101" charset="-122"/>
            </a:endParaRPr>
          </a:p>
          <a:p>
            <a:r>
              <a:rPr lang="zh-CN" altLang="en-US" sz="2880" dirty="0">
                <a:latin typeface="华文中宋" panose="02010600040101010101" charset="-122"/>
                <a:ea typeface="华文中宋" panose="02010600040101010101" charset="-122"/>
              </a:rPr>
              <a:t>划出</a:t>
            </a:r>
            <a:r>
              <a:rPr lang="zh-CN" altLang="en-US" sz="2880" u="sng" dirty="0">
                <a:solidFill>
                  <a:srgbClr val="0000CC"/>
                </a:solidFill>
                <a:effectLst>
                  <a:outerShdw blurRad="38100" dist="38100" dir="2700000" algn="tl">
                    <a:srgbClr val="000000">
                      <a:alpha val="43137"/>
                    </a:srgbClr>
                  </a:outerShdw>
                </a:effectLst>
                <a:latin typeface="华文中宋" panose="02010600040101010101" charset="-122"/>
                <a:ea typeface="华文中宋" panose="02010600040101010101" charset="-122"/>
              </a:rPr>
              <a:t>关联词、高频词</a:t>
            </a:r>
            <a:endParaRPr lang="en-US" altLang="zh-CN" sz="2880" u="sng" dirty="0">
              <a:solidFill>
                <a:srgbClr val="0000CC"/>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cBhvr>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to="" calcmode="lin" valueType="num">
                                      <p:cBhvr>
                                        <p:cTn id="24" dur="1" fill="hold"/>
                                        <p:tgtEl>
                                          <p:spTgt spid="3">
                                            <p:txEl>
                                              <p:pRg st="3" end="3"/>
                                            </p:txEl>
                                          </p:spTgt>
                                        </p:tgtEl>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to="" calcmode="lin" valueType="num">
                                      <p:cBhvr>
                                        <p:cTn id="29" dur="1" fill="hold"/>
                                        <p:tgtEl>
                                          <p:spTgt spid="3">
                                            <p:txEl>
                                              <p:pRg st="4" end="4"/>
                                            </p:txEl>
                                          </p:spTgt>
                                        </p:tgtEl>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to="" calcmode="lin" valueType="num">
                                      <p:cBhvr>
                                        <p:cTn id="34" dur="1" fill="hold"/>
                                        <p:tgtEl>
                                          <p:spTgt spid="3">
                                            <p:txEl>
                                              <p:pRg st="5" end="5"/>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41859" y="1271060"/>
            <a:ext cx="9144000" cy="4315880"/>
          </a:xfrm>
          <a:prstGeom prst="rect">
            <a:avLst/>
          </a:prstGeom>
          <a:solidFill>
            <a:srgbClr val="E4EAEA"/>
          </a:solidFill>
          <a:ln>
            <a:noFill/>
          </a:ln>
          <a:effectLst>
            <a:outerShdw blurRad="50800" dist="381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50886" t="159" r="8030" b="72208"/>
          <a:stretch>
            <a:fillRect/>
          </a:stretch>
        </p:blipFill>
        <p:spPr>
          <a:xfrm>
            <a:off x="3234179" y="2411392"/>
            <a:ext cx="2229600" cy="2035217"/>
          </a:xfrm>
          <a:prstGeom prst="rect">
            <a:avLst/>
          </a:prstGeom>
        </p:spPr>
      </p:pic>
      <p:sp>
        <p:nvSpPr>
          <p:cNvPr id="5" name="Rectangle 32"/>
          <p:cNvSpPr/>
          <p:nvPr/>
        </p:nvSpPr>
        <p:spPr bwMode="auto">
          <a:xfrm>
            <a:off x="5463886" y="2979349"/>
            <a:ext cx="4242671" cy="922020"/>
          </a:xfrm>
          <a:prstGeom prst="rect">
            <a:avLst/>
          </a:prstGeom>
        </p:spPr>
        <p:txBody>
          <a:bodyPr wrap="square">
            <a:spAutoFit/>
          </a:bodyPr>
          <a:lstStyle/>
          <a:p>
            <a:pPr>
              <a:spcBef>
                <a:spcPct val="0"/>
              </a:spcBef>
              <a:defRPr/>
            </a:pPr>
            <a:r>
              <a:rPr lang="zh-CN" altLang="en-US" sz="5400" b="1" dirty="0">
                <a:latin typeface="+mj-lt"/>
                <a:ea typeface="+mj-ea"/>
                <a:cs typeface="+mj-cs"/>
                <a:sym typeface="+mn-ea"/>
              </a:rPr>
              <a:t>推理判断</a:t>
            </a:r>
            <a:endParaRPr lang="zh-CN" altLang="en-US" sz="5400" b="1" dirty="0">
              <a:latin typeface="华文新魏" panose="02010800040101010101" pitchFamily="2" charset="-122"/>
              <a:ea typeface="华文新魏" panose="02010800040101010101" pitchFamily="2" charset="-122"/>
            </a:endParaRPr>
          </a:p>
        </p:txBody>
      </p:sp>
      <p:sp>
        <p:nvSpPr>
          <p:cNvPr id="7" name="Rectangle 34"/>
          <p:cNvSpPr>
            <a:spLocks noChangeArrowheads="1"/>
          </p:cNvSpPr>
          <p:nvPr/>
        </p:nvSpPr>
        <p:spPr bwMode="auto">
          <a:xfrm>
            <a:off x="4261390" y="2655712"/>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dirty="0">
                <a:latin typeface="海派腔调禅粗黑简2.0" panose="02000500000000000000" pitchFamily="2" charset="-122"/>
                <a:ea typeface="海派腔调禅粗黑简2.0" panose="02000500000000000000" pitchFamily="2" charset="-122"/>
                <a:cs typeface="Open Sans Light" panose="020B0306030504020204" pitchFamily="34" charset="0"/>
              </a:rPr>
              <a:t>2</a:t>
            </a:r>
            <a:endParaRPr lang="en-US" altLang="zh-CN" sz="9600" dirty="0">
              <a:latin typeface="海派腔调禅粗黑简2.0" panose="02000500000000000000" pitchFamily="2" charset="-122"/>
              <a:ea typeface="海派腔调禅粗黑简2.0" panose="02000500000000000000" pitchFamily="2" charset="-122"/>
              <a:cs typeface="Open Sans Light" panose="020B03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41859" y="1271060"/>
            <a:ext cx="9144000" cy="4315880"/>
          </a:xfrm>
          <a:prstGeom prst="rect">
            <a:avLst/>
          </a:prstGeom>
          <a:solidFill>
            <a:srgbClr val="E4EAEA"/>
          </a:solidFill>
          <a:ln>
            <a:noFill/>
          </a:ln>
          <a:effectLst>
            <a:outerShdw blurRad="50800" dist="381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 name="TextBox 2"/>
          <p:cNvSpPr txBox="1"/>
          <p:nvPr/>
        </p:nvSpPr>
        <p:spPr>
          <a:xfrm>
            <a:off x="1666876" y="671831"/>
            <a:ext cx="8114665" cy="4754245"/>
          </a:xfrm>
          <a:prstGeom prst="rect">
            <a:avLst/>
          </a:prstGeom>
          <a:noFill/>
        </p:spPr>
        <p:txBody>
          <a:bodyPr wrap="square" rtlCol="0">
            <a:spAutoFit/>
          </a:bodyPr>
          <a:lstStyle/>
          <a:p>
            <a:pPr marL="514350" indent="-514350">
              <a:lnSpc>
                <a:spcPct val="150000"/>
              </a:lnSpc>
              <a:buAutoNum type="arabicPeriod"/>
            </a:pPr>
            <a:endParaRPr lang="en-US" altLang="zh-CN" sz="2100" dirty="0">
              <a:latin typeface="Georgia" panose="02040502050405020303" pitchFamily="18" charset="0"/>
            </a:endParaRPr>
          </a:p>
          <a:p>
            <a:pPr marL="514350" indent="-514350">
              <a:lnSpc>
                <a:spcPct val="150000"/>
              </a:lnSpc>
            </a:pPr>
            <a:endParaRPr lang="en-US" altLang="zh-CN" sz="2100" dirty="0">
              <a:latin typeface="Georgia" panose="02040502050405020303" pitchFamily="18" charset="0"/>
            </a:endParaRPr>
          </a:p>
          <a:p>
            <a:pPr marL="514350" indent="-514350">
              <a:lnSpc>
                <a:spcPct val="150000"/>
              </a:lnSpc>
            </a:pPr>
            <a:r>
              <a:rPr lang="zh-CN" altLang="en-US" sz="3200" b="1" dirty="0">
                <a:solidFill>
                  <a:srgbClr val="FF0000"/>
                </a:solidFill>
                <a:latin typeface="Georgia" panose="02040502050405020303" pitchFamily="18" charset="0"/>
              </a:rPr>
              <a:t>常考类型</a:t>
            </a:r>
            <a:r>
              <a:rPr lang="zh-CN" altLang="en-US" sz="3200" b="1" dirty="0">
                <a:latin typeface="Georgia" panose="02040502050405020303" pitchFamily="18" charset="0"/>
              </a:rPr>
              <a:t>：</a:t>
            </a:r>
            <a:endParaRPr lang="zh-CN" altLang="en-US" sz="3200" b="1" dirty="0">
              <a:latin typeface="Georgia" panose="02040502050405020303" pitchFamily="18" charset="0"/>
            </a:endParaRPr>
          </a:p>
          <a:p>
            <a:pPr marL="514350" indent="-514350">
              <a:lnSpc>
                <a:spcPct val="150000"/>
              </a:lnSpc>
            </a:pPr>
            <a:r>
              <a:rPr lang="en-US" altLang="zh-CN" sz="3200" b="1" dirty="0">
                <a:latin typeface="Georgia" panose="02040502050405020303" pitchFamily="18" charset="0"/>
              </a:rPr>
              <a:t>1. </a:t>
            </a:r>
            <a:r>
              <a:rPr lang="zh-CN" altLang="en-US" sz="3200" b="1" dirty="0">
                <a:latin typeface="Georgia" panose="02040502050405020303" pitchFamily="18" charset="0"/>
              </a:rPr>
              <a:t>细节推断</a:t>
            </a:r>
            <a:endParaRPr lang="en-US" altLang="zh-CN" sz="3200" b="1" dirty="0">
              <a:latin typeface="Georgia" panose="02040502050405020303" pitchFamily="18" charset="0"/>
            </a:endParaRPr>
          </a:p>
          <a:p>
            <a:pPr marL="514350" indent="-514350">
              <a:lnSpc>
                <a:spcPct val="150000"/>
              </a:lnSpc>
            </a:pPr>
            <a:r>
              <a:rPr lang="en-US" altLang="zh-CN" sz="3200" b="1" dirty="0">
                <a:latin typeface="Georgia" panose="02040502050405020303" pitchFamily="18" charset="0"/>
              </a:rPr>
              <a:t>2. </a:t>
            </a:r>
            <a:r>
              <a:rPr lang="zh-CN" altLang="en-US" sz="3200" b="1" dirty="0">
                <a:latin typeface="Georgia" panose="02040502050405020303" pitchFamily="18" charset="0"/>
              </a:rPr>
              <a:t>文章出处或读者对象</a:t>
            </a:r>
            <a:endParaRPr lang="en-US" altLang="zh-CN" sz="3200" b="1" dirty="0">
              <a:latin typeface="Georgia" panose="02040502050405020303" pitchFamily="18" charset="0"/>
            </a:endParaRPr>
          </a:p>
          <a:p>
            <a:pPr marL="514350" indent="-514350">
              <a:lnSpc>
                <a:spcPct val="150000"/>
              </a:lnSpc>
            </a:pPr>
            <a:r>
              <a:rPr lang="en-US" altLang="zh-CN" sz="3200" b="1" dirty="0">
                <a:latin typeface="Georgia" panose="02040502050405020303" pitchFamily="18" charset="0"/>
              </a:rPr>
              <a:t>3. </a:t>
            </a:r>
            <a:r>
              <a:rPr lang="zh-CN" altLang="en-US" sz="3200" b="1" dirty="0">
                <a:latin typeface="Georgia" panose="02040502050405020303" pitchFamily="18" charset="0"/>
              </a:rPr>
              <a:t>写作意图或观点态度</a:t>
            </a:r>
            <a:endParaRPr lang="en-US" altLang="zh-CN" sz="3200" b="1" dirty="0">
              <a:latin typeface="Georgia" panose="02040502050405020303" pitchFamily="18" charset="0"/>
            </a:endParaRPr>
          </a:p>
          <a:p>
            <a:pPr marL="514350" indent="-514350">
              <a:lnSpc>
                <a:spcPct val="150000"/>
              </a:lnSpc>
            </a:pPr>
            <a:endParaRPr lang="en-US" altLang="zh-CN" sz="3200" b="1" dirty="0">
              <a:latin typeface="Georgia" panose="02040502050405020303"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6804" y="91440"/>
            <a:ext cx="8949593" cy="328028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03" y="4589046"/>
            <a:ext cx="9270317" cy="1868343"/>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04" y="3412366"/>
            <a:ext cx="8974368" cy="1146300"/>
          </a:xfrm>
          <a:prstGeom prst="rect">
            <a:avLst/>
          </a:prstGeom>
        </p:spPr>
      </p:pic>
      <p:cxnSp>
        <p:nvCxnSpPr>
          <p:cNvPr id="10" name="直接连接符 9"/>
          <p:cNvCxnSpPr/>
          <p:nvPr/>
        </p:nvCxnSpPr>
        <p:spPr>
          <a:xfrm>
            <a:off x="3629542" y="541020"/>
            <a:ext cx="816769"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873104" y="2946083"/>
            <a:ext cx="1429941"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633862" y="3923348"/>
            <a:ext cx="1094858"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244453" y="5142553"/>
            <a:ext cx="1733947"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607685" y="3412490"/>
            <a:ext cx="1620957" cy="670248"/>
          </a:xfrm>
          <a:prstGeom prst="rect">
            <a:avLst/>
          </a:prstGeom>
          <a:noFill/>
        </p:spPr>
        <p:txBody>
          <a:bodyPr wrap="none" rtlCol="0" anchor="t">
            <a:spAutoFit/>
          </a:bodyPr>
          <a:lstStyle/>
          <a:p>
            <a:pPr marL="514350" indent="-514350">
              <a:lnSpc>
                <a:spcPct val="150000"/>
              </a:lnSpc>
            </a:pPr>
            <a:r>
              <a:rPr lang="zh-CN" altLang="en-US" sz="2800" b="1" dirty="0">
                <a:solidFill>
                  <a:srgbClr val="FF0000"/>
                </a:solidFill>
                <a:latin typeface="Georgia" panose="02040502050405020303" pitchFamily="18" charset="0"/>
                <a:sym typeface="+mn-ea"/>
              </a:rPr>
              <a:t>细节推断</a:t>
            </a:r>
            <a:endParaRPr lang="zh-CN" altLang="en-US" sz="2800" b="1" dirty="0">
              <a:solidFill>
                <a:srgbClr val="FF0000"/>
              </a:solidFill>
              <a:latin typeface="Georgia" panose="02040502050405020303" pitchFamily="18" charset="0"/>
              <a:sym typeface="+mn-ea"/>
            </a:endParaRPr>
          </a:p>
        </p:txBody>
      </p:sp>
      <p:sp>
        <p:nvSpPr>
          <p:cNvPr id="4" name="文本框 3"/>
          <p:cNvSpPr txBox="1"/>
          <p:nvPr/>
        </p:nvSpPr>
        <p:spPr>
          <a:xfrm>
            <a:off x="7572375" y="2364001"/>
            <a:ext cx="1620957" cy="670248"/>
          </a:xfrm>
          <a:prstGeom prst="rect">
            <a:avLst/>
          </a:prstGeom>
          <a:noFill/>
        </p:spPr>
        <p:txBody>
          <a:bodyPr wrap="none" rtlCol="0" anchor="t">
            <a:spAutoFit/>
          </a:bodyPr>
          <a:lstStyle/>
          <a:p>
            <a:pPr marL="514350" indent="-514350">
              <a:lnSpc>
                <a:spcPct val="150000"/>
              </a:lnSpc>
            </a:pPr>
            <a:r>
              <a:rPr lang="zh-CN" altLang="en-US" sz="2800" b="1" dirty="0">
                <a:solidFill>
                  <a:srgbClr val="FF0000"/>
                </a:solidFill>
                <a:latin typeface="Georgia" panose="02040502050405020303" pitchFamily="18" charset="0"/>
                <a:sym typeface="+mn-ea"/>
              </a:rPr>
              <a:t>读者对象</a:t>
            </a:r>
            <a:endParaRPr lang="zh-CN" altLang="en-US" sz="2800" b="1" dirty="0">
              <a:solidFill>
                <a:srgbClr val="FF0000"/>
              </a:solidFill>
              <a:latin typeface="Georgia" panose="02040502050405020303" pitchFamily="18" charset="0"/>
              <a:sym typeface="+mn-ea"/>
            </a:endParaRPr>
          </a:p>
        </p:txBody>
      </p:sp>
      <p:sp>
        <p:nvSpPr>
          <p:cNvPr id="6" name="文本框 5"/>
          <p:cNvSpPr txBox="1"/>
          <p:nvPr/>
        </p:nvSpPr>
        <p:spPr>
          <a:xfrm>
            <a:off x="7054215" y="4472305"/>
            <a:ext cx="1620957" cy="670248"/>
          </a:xfrm>
          <a:prstGeom prst="rect">
            <a:avLst/>
          </a:prstGeom>
          <a:noFill/>
        </p:spPr>
        <p:txBody>
          <a:bodyPr wrap="none" rtlCol="0" anchor="t">
            <a:spAutoFit/>
          </a:bodyPr>
          <a:lstStyle/>
          <a:p>
            <a:pPr marL="514350" indent="-514350">
              <a:lnSpc>
                <a:spcPct val="150000"/>
              </a:lnSpc>
            </a:pPr>
            <a:r>
              <a:rPr lang="zh-CN" altLang="en-US" sz="2800" b="1" dirty="0">
                <a:solidFill>
                  <a:srgbClr val="FF0000"/>
                </a:solidFill>
                <a:latin typeface="Georgia" panose="02040502050405020303" pitchFamily="18" charset="0"/>
                <a:sym typeface="+mn-ea"/>
              </a:rPr>
              <a:t>文章出处</a:t>
            </a:r>
            <a:endParaRPr lang="zh-CN" altLang="en-US" sz="2800" b="1" dirty="0">
              <a:solidFill>
                <a:srgbClr val="FF0000"/>
              </a:solidFill>
              <a:latin typeface="Georgia" panose="02040502050405020303" pitchFamily="18" charset="0"/>
              <a:sym typeface="+mn-ea"/>
            </a:endParaRPr>
          </a:p>
        </p:txBody>
      </p:sp>
      <p:sp>
        <p:nvSpPr>
          <p:cNvPr id="8" name="文本框 7"/>
          <p:cNvSpPr txBox="1"/>
          <p:nvPr/>
        </p:nvSpPr>
        <p:spPr>
          <a:xfrm>
            <a:off x="7846061" y="714041"/>
            <a:ext cx="3416320" cy="670248"/>
          </a:xfrm>
          <a:prstGeom prst="rect">
            <a:avLst/>
          </a:prstGeom>
          <a:noFill/>
        </p:spPr>
        <p:txBody>
          <a:bodyPr wrap="none" rtlCol="0" anchor="t">
            <a:spAutoFit/>
          </a:bodyPr>
          <a:lstStyle/>
          <a:p>
            <a:pPr marL="514350" indent="-514350">
              <a:lnSpc>
                <a:spcPct val="150000"/>
              </a:lnSpc>
            </a:pPr>
            <a:r>
              <a:rPr lang="zh-CN" altLang="en-US" sz="2800" b="1" dirty="0">
                <a:solidFill>
                  <a:srgbClr val="FF0000"/>
                </a:solidFill>
                <a:latin typeface="Georgia" panose="02040502050405020303" pitchFamily="18" charset="0"/>
                <a:sym typeface="+mn-ea"/>
              </a:rPr>
              <a:t>写作意图或观点态度</a:t>
            </a:r>
            <a:endParaRPr lang="zh-CN" altLang="en-US" sz="2800" b="1" dirty="0">
              <a:solidFill>
                <a:srgbClr val="FF0000"/>
              </a:solidFill>
              <a:latin typeface="Georgia" panose="02040502050405020303"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plus(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plus(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plus(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t="58770"/>
          <a:stretch>
            <a:fillRect/>
          </a:stretch>
        </p:blipFill>
        <p:spPr>
          <a:xfrm>
            <a:off x="695017" y="857250"/>
            <a:ext cx="9811693" cy="2769870"/>
          </a:xfrm>
          <a:prstGeom prst="rect">
            <a:avLst/>
          </a:prstGeom>
        </p:spPr>
      </p:pic>
      <p:sp>
        <p:nvSpPr>
          <p:cNvPr id="2" name="矩形 1"/>
          <p:cNvSpPr/>
          <p:nvPr/>
        </p:nvSpPr>
        <p:spPr>
          <a:xfrm>
            <a:off x="3046731" y="1301751"/>
            <a:ext cx="1613535" cy="1104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017771" y="3786505"/>
            <a:ext cx="5843905" cy="645160"/>
          </a:xfrm>
          <a:prstGeom prst="rect">
            <a:avLst/>
          </a:prstGeom>
          <a:noFill/>
        </p:spPr>
        <p:txBody>
          <a:bodyPr wrap="square" rtlCol="0">
            <a:spAutoFit/>
          </a:bodyPr>
          <a:lstStyle/>
          <a:p>
            <a:r>
              <a:rPr lang="zh-CN" altLang="en-US" sz="3600" b="1" dirty="0">
                <a:solidFill>
                  <a:srgbClr val="FF0000"/>
                </a:solidFill>
                <a:latin typeface="Georgia" panose="02040502050405020303" pitchFamily="18" charset="0"/>
              </a:rPr>
              <a:t>主旨大意</a:t>
            </a:r>
            <a:endParaRPr lang="zh-CN" altLang="en-US" sz="3600" b="1" dirty="0">
              <a:solidFill>
                <a:srgbClr val="FF0000"/>
              </a:solidFill>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666875" y="238761"/>
            <a:ext cx="5445760" cy="785495"/>
          </a:xfrm>
          <a:prstGeom prst="rect">
            <a:avLst/>
          </a:prstGeom>
        </p:spPr>
        <p:txBody>
          <a:bodyPr vert="horz" lIns="91440" tIns="45720" rIns="91440" bIns="45720" rtlCol="0" anchor="ctr">
            <a:normAutofit fontScale="97500"/>
          </a:bodyPr>
          <a:lstStyle/>
          <a:p>
            <a:pPr>
              <a:spcBef>
                <a:spcPct val="0"/>
              </a:spcBef>
              <a:defRPr/>
            </a:pPr>
            <a:r>
              <a:rPr lang="zh-CN" altLang="en-US" sz="4400" dirty="0">
                <a:latin typeface="BatangChe" panose="02030609000101010101" pitchFamily="49" charset="-127"/>
                <a:ea typeface="BatangChe" panose="02030609000101010101" pitchFamily="49" charset="-127"/>
                <a:cs typeface="+mj-cs"/>
              </a:rPr>
              <a:t>主旨大意</a:t>
            </a:r>
            <a:r>
              <a:rPr lang="en-US" altLang="zh-CN" sz="4400" dirty="0">
                <a:latin typeface="BatangChe" panose="02030609000101010101" pitchFamily="49" charset="-127"/>
                <a:ea typeface="BatangChe" panose="02030609000101010101" pitchFamily="49" charset="-127"/>
                <a:cs typeface="+mj-cs"/>
              </a:rPr>
              <a:t>—</a:t>
            </a:r>
            <a:r>
              <a:rPr lang="zh-CN" altLang="en-US" sz="4400" dirty="0">
                <a:latin typeface="BatangChe" panose="02030609000101010101" pitchFamily="49" charset="-127"/>
                <a:ea typeface="BatangChe" panose="02030609000101010101" pitchFamily="49" charset="-127"/>
                <a:cs typeface="+mj-cs"/>
              </a:rPr>
              <a:t>题型特点</a:t>
            </a:r>
            <a:endParaRPr lang="zh-CN" altLang="en-US" sz="4400" dirty="0">
              <a:latin typeface="BatangChe" panose="02030609000101010101" pitchFamily="49" charset="-127"/>
              <a:ea typeface="BatangChe" panose="02030609000101010101" pitchFamily="49" charset="-127"/>
              <a:cs typeface="+mj-cs"/>
            </a:endParaRPr>
          </a:p>
        </p:txBody>
      </p:sp>
      <p:sp>
        <p:nvSpPr>
          <p:cNvPr id="3" name="TextBox 2"/>
          <p:cNvSpPr txBox="1"/>
          <p:nvPr/>
        </p:nvSpPr>
        <p:spPr>
          <a:xfrm>
            <a:off x="690880" y="1428739"/>
            <a:ext cx="11196320" cy="3255571"/>
          </a:xfrm>
          <a:prstGeom prst="rect">
            <a:avLst/>
          </a:prstGeom>
          <a:solidFill>
            <a:schemeClr val="accent4">
              <a:lumMod val="20000"/>
              <a:lumOff val="80000"/>
            </a:schemeClr>
          </a:solidFill>
          <a:ln w="28575">
            <a:solidFill>
              <a:schemeClr val="tx1"/>
            </a:solidFill>
            <a:prstDash val="lgDash"/>
          </a:ln>
        </p:spPr>
        <p:txBody>
          <a:bodyPr wrap="square" rtlCol="0">
            <a:spAutoFit/>
          </a:bodyPr>
          <a:lstStyle/>
          <a:p>
            <a:pPr marL="514350" indent="-514350">
              <a:lnSpc>
                <a:spcPct val="150000"/>
              </a:lnSpc>
            </a:pPr>
            <a:r>
              <a:rPr lang="zh-CN" altLang="en-US" sz="2800" dirty="0">
                <a:latin typeface="Georgia" panose="02040502050405020303" pitchFamily="18" charset="0"/>
              </a:rPr>
              <a:t>概念：</a:t>
            </a:r>
            <a:endParaRPr lang="en-US" altLang="zh-CN" sz="2800" dirty="0">
              <a:latin typeface="Georgia" panose="02040502050405020303" pitchFamily="18" charset="0"/>
              <a:ea typeface="BatangChe" panose="02030609000101010101" pitchFamily="49" charset="-127"/>
            </a:endParaRPr>
          </a:p>
          <a:p>
            <a:pPr marL="514350" indent="-514350">
              <a:lnSpc>
                <a:spcPct val="150000"/>
              </a:lnSpc>
            </a:pPr>
            <a:r>
              <a:rPr lang="en-US" altLang="zh-CN" sz="2800" dirty="0">
                <a:latin typeface="Georgia" panose="02040502050405020303" pitchFamily="18" charset="0"/>
                <a:ea typeface="BatangChe" panose="02030609000101010101" pitchFamily="49" charset="-127"/>
              </a:rPr>
              <a:t>     </a:t>
            </a:r>
            <a:r>
              <a:rPr lang="zh-CN" altLang="en-US" sz="2800" dirty="0">
                <a:latin typeface="Georgia" panose="02040502050405020303" pitchFamily="18" charset="0"/>
              </a:rPr>
              <a:t>考查对短文</a:t>
            </a:r>
            <a:r>
              <a:rPr lang="zh-CN" altLang="en-US" sz="2800" dirty="0">
                <a:solidFill>
                  <a:srgbClr val="FF0000"/>
                </a:solidFill>
                <a:latin typeface="Georgia" panose="02040502050405020303" pitchFamily="18" charset="0"/>
              </a:rPr>
              <a:t>主题思想</a:t>
            </a:r>
            <a:r>
              <a:rPr lang="zh-CN" altLang="en-US" sz="2800" dirty="0">
                <a:latin typeface="Georgia" panose="02040502050405020303" pitchFamily="18" charset="0"/>
              </a:rPr>
              <a:t>或</a:t>
            </a:r>
            <a:r>
              <a:rPr lang="zh-CN" altLang="en-US" sz="2800" dirty="0">
                <a:solidFill>
                  <a:srgbClr val="FF0000"/>
                </a:solidFill>
                <a:latin typeface="Georgia" panose="02040502050405020303" pitchFamily="18" charset="0"/>
              </a:rPr>
              <a:t>全文梗概</a:t>
            </a:r>
            <a:r>
              <a:rPr lang="zh-CN" altLang="en-US" sz="2800" dirty="0">
                <a:solidFill>
                  <a:schemeClr val="tx1">
                    <a:lumMod val="95000"/>
                    <a:lumOff val="5000"/>
                  </a:schemeClr>
                </a:solidFill>
                <a:latin typeface="Georgia" panose="02040502050405020303" pitchFamily="18" charset="0"/>
              </a:rPr>
              <a:t>的理解</a:t>
            </a:r>
            <a:r>
              <a:rPr lang="zh-CN" altLang="en-US" sz="2800" dirty="0">
                <a:latin typeface="Georgia" panose="02040502050405020303" pitchFamily="18" charset="0"/>
              </a:rPr>
              <a:t>。</a:t>
            </a:r>
            <a:endParaRPr lang="en-US" altLang="zh-CN" sz="2800" dirty="0">
              <a:latin typeface="Georgia" panose="02040502050405020303" pitchFamily="18" charset="0"/>
              <a:ea typeface="BatangChe" panose="02030609000101010101" pitchFamily="49" charset="-127"/>
            </a:endParaRPr>
          </a:p>
          <a:p>
            <a:pPr marL="514350" indent="-514350">
              <a:lnSpc>
                <a:spcPct val="150000"/>
              </a:lnSpc>
            </a:pPr>
            <a:r>
              <a:rPr lang="zh-CN" altLang="en-US" sz="2800" dirty="0">
                <a:latin typeface="Georgia" panose="02040502050405020303" pitchFamily="18" charset="0"/>
              </a:rPr>
              <a:t>特点：</a:t>
            </a:r>
            <a:endParaRPr lang="en-US" altLang="zh-CN" sz="2800" dirty="0">
              <a:latin typeface="Georgia" panose="02040502050405020303" pitchFamily="18" charset="0"/>
              <a:ea typeface="BatangChe" panose="02030609000101010101" pitchFamily="49" charset="-127"/>
            </a:endParaRPr>
          </a:p>
          <a:p>
            <a:pPr marL="514350" indent="-514350">
              <a:lnSpc>
                <a:spcPct val="150000"/>
              </a:lnSpc>
            </a:pPr>
            <a:r>
              <a:rPr lang="en-US" altLang="zh-CN" sz="2800" dirty="0">
                <a:latin typeface="Georgia" panose="02040502050405020303" pitchFamily="18" charset="0"/>
                <a:ea typeface="BatangChe" panose="02030609000101010101" pitchFamily="49" charset="-127"/>
              </a:rPr>
              <a:t>      </a:t>
            </a:r>
            <a:r>
              <a:rPr lang="zh-CN" altLang="en-US" sz="2800" dirty="0">
                <a:latin typeface="Georgia" panose="02040502050405020303" pitchFamily="18" charset="0"/>
              </a:rPr>
              <a:t>对文章进行</a:t>
            </a:r>
            <a:r>
              <a:rPr lang="zh-CN" altLang="en-US" sz="2800" dirty="0">
                <a:solidFill>
                  <a:srgbClr val="FF0000"/>
                </a:solidFill>
                <a:latin typeface="Georgia" panose="02040502050405020303" pitchFamily="18" charset="0"/>
              </a:rPr>
              <a:t>归纳</a:t>
            </a:r>
            <a:r>
              <a:rPr lang="zh-CN" altLang="en-US" sz="2800" dirty="0">
                <a:latin typeface="Georgia" panose="02040502050405020303" pitchFamily="18" charset="0"/>
              </a:rPr>
              <a:t>，</a:t>
            </a:r>
            <a:r>
              <a:rPr lang="zh-CN" altLang="en-US" sz="2800" dirty="0">
                <a:solidFill>
                  <a:srgbClr val="FF0000"/>
                </a:solidFill>
                <a:latin typeface="Georgia" panose="02040502050405020303" pitchFamily="18" charset="0"/>
              </a:rPr>
              <a:t>概括</a:t>
            </a:r>
            <a:r>
              <a:rPr lang="zh-CN" altLang="en-US" sz="2800" dirty="0">
                <a:latin typeface="Georgia" panose="02040502050405020303" pitchFamily="18" charset="0"/>
              </a:rPr>
              <a:t>或</a:t>
            </a:r>
            <a:r>
              <a:rPr lang="zh-CN" altLang="en-US" sz="2800" dirty="0">
                <a:solidFill>
                  <a:srgbClr val="FF0000"/>
                </a:solidFill>
                <a:latin typeface="Georgia" panose="02040502050405020303" pitchFamily="18" charset="0"/>
              </a:rPr>
              <a:t>评价</a:t>
            </a:r>
            <a:r>
              <a:rPr lang="zh-CN" altLang="en-US" sz="2800" dirty="0">
                <a:latin typeface="Georgia" panose="02040502050405020303" pitchFamily="18" charset="0"/>
              </a:rPr>
              <a:t>。会涉及文章的</a:t>
            </a:r>
            <a:endParaRPr lang="en-US" altLang="zh-CN" sz="2800" dirty="0">
              <a:latin typeface="Georgia" panose="02040502050405020303" pitchFamily="18" charset="0"/>
              <a:ea typeface="BatangChe" panose="02030609000101010101" pitchFamily="49" charset="-127"/>
            </a:endParaRPr>
          </a:p>
          <a:p>
            <a:pPr marL="514350" indent="-514350">
              <a:lnSpc>
                <a:spcPct val="150000"/>
              </a:lnSpc>
            </a:pPr>
            <a:r>
              <a:rPr lang="en-US" altLang="zh-CN" sz="2800" dirty="0">
                <a:solidFill>
                  <a:srgbClr val="FF0000"/>
                </a:solidFill>
                <a:latin typeface="Georgia" panose="02040502050405020303" pitchFamily="18" charset="0"/>
                <a:ea typeface="BatangChe" panose="02030609000101010101" pitchFamily="49" charset="-127"/>
              </a:rPr>
              <a:t>      </a:t>
            </a:r>
            <a:r>
              <a:rPr lang="zh-CN" altLang="en-US" sz="2800" dirty="0">
                <a:solidFill>
                  <a:srgbClr val="FF0000"/>
                </a:solidFill>
                <a:latin typeface="Georgia" panose="02040502050405020303" pitchFamily="18" charset="0"/>
              </a:rPr>
              <a:t>标题（</a:t>
            </a:r>
            <a:r>
              <a:rPr lang="en-US" altLang="zh-CN" sz="2800" dirty="0">
                <a:solidFill>
                  <a:srgbClr val="FF0000"/>
                </a:solidFill>
                <a:latin typeface="Georgia" panose="02040502050405020303" pitchFamily="18" charset="0"/>
                <a:ea typeface="BatangChe" panose="02030609000101010101" pitchFamily="49" charset="-127"/>
              </a:rPr>
              <a:t>title</a:t>
            </a:r>
            <a:r>
              <a:rPr lang="zh-CN" altLang="en-US" sz="2800" dirty="0">
                <a:solidFill>
                  <a:srgbClr val="FF0000"/>
                </a:solidFill>
                <a:latin typeface="Georgia" panose="02040502050405020303" pitchFamily="18" charset="0"/>
              </a:rPr>
              <a:t>）</a:t>
            </a:r>
            <a:r>
              <a:rPr lang="zh-CN" altLang="en-US" sz="2800" dirty="0">
                <a:latin typeface="Georgia" panose="02040502050405020303" pitchFamily="18" charset="0"/>
              </a:rPr>
              <a:t>，</a:t>
            </a:r>
            <a:r>
              <a:rPr lang="zh-CN" altLang="en-US" sz="2800" dirty="0">
                <a:solidFill>
                  <a:srgbClr val="FF0000"/>
                </a:solidFill>
                <a:latin typeface="Georgia" panose="02040502050405020303" pitchFamily="18" charset="0"/>
              </a:rPr>
              <a:t>主题</a:t>
            </a:r>
            <a:r>
              <a:rPr lang="en-US" altLang="zh-CN" sz="2800" dirty="0">
                <a:solidFill>
                  <a:srgbClr val="FF0000"/>
                </a:solidFill>
                <a:latin typeface="Georgia" panose="02040502050405020303" pitchFamily="18" charset="0"/>
                <a:ea typeface="BatangChe" panose="02030609000101010101" pitchFamily="49" charset="-127"/>
              </a:rPr>
              <a:t>(main idea)</a:t>
            </a:r>
            <a:r>
              <a:rPr lang="zh-CN" altLang="en-US" sz="2800" dirty="0">
                <a:solidFill>
                  <a:srgbClr val="FF0000"/>
                </a:solidFill>
                <a:latin typeface="Georgia" panose="02040502050405020303" pitchFamily="18" charset="0"/>
              </a:rPr>
              <a:t>，</a:t>
            </a:r>
            <a:r>
              <a:rPr lang="zh-CN" altLang="en-US" sz="2800" dirty="0">
                <a:solidFill>
                  <a:schemeClr val="tx1">
                    <a:lumMod val="95000"/>
                    <a:lumOff val="5000"/>
                  </a:schemeClr>
                </a:solidFill>
                <a:latin typeface="Georgia" panose="02040502050405020303" pitchFamily="18" charset="0"/>
              </a:rPr>
              <a:t>结论</a:t>
            </a:r>
            <a:r>
              <a:rPr lang="en-US" altLang="zh-CN" sz="2800" dirty="0">
                <a:solidFill>
                  <a:schemeClr val="tx1">
                    <a:lumMod val="95000"/>
                    <a:lumOff val="5000"/>
                  </a:schemeClr>
                </a:solidFill>
                <a:latin typeface="Georgia" panose="02040502050405020303" pitchFamily="18" charset="0"/>
                <a:ea typeface="BatangChe" panose="02030609000101010101" pitchFamily="49" charset="-127"/>
              </a:rPr>
              <a:t>(conclusion)</a:t>
            </a:r>
            <a:r>
              <a:rPr lang="zh-CN" altLang="en-US" sz="2800" dirty="0">
                <a:solidFill>
                  <a:schemeClr val="tx1">
                    <a:lumMod val="95000"/>
                    <a:lumOff val="5000"/>
                  </a:schemeClr>
                </a:solidFill>
                <a:latin typeface="Georgia" panose="02040502050405020303" pitchFamily="18" charset="0"/>
              </a:rPr>
              <a:t>，结局</a:t>
            </a:r>
            <a:r>
              <a:rPr lang="en-US" altLang="zh-CN" sz="2800" dirty="0">
                <a:solidFill>
                  <a:schemeClr val="tx1">
                    <a:lumMod val="95000"/>
                    <a:lumOff val="5000"/>
                  </a:schemeClr>
                </a:solidFill>
                <a:latin typeface="Georgia" panose="02040502050405020303" pitchFamily="18" charset="0"/>
                <a:ea typeface="BatangChe" panose="02030609000101010101" pitchFamily="49" charset="-127"/>
              </a:rPr>
              <a:t>(end)</a:t>
            </a:r>
            <a:r>
              <a:rPr lang="zh-CN" altLang="en-US" sz="2800" dirty="0">
                <a:latin typeface="Georgia" panose="02040502050405020303" pitchFamily="18" charset="0"/>
              </a:rPr>
              <a:t>等。</a:t>
            </a:r>
            <a:endParaRPr lang="en-US" altLang="zh-CN" sz="2800" dirty="0">
              <a:latin typeface="Georgia" panose="02040502050405020303" pitchFamily="18" charset="0"/>
              <a:ea typeface="BatangChe" panose="02030609000101010101" pitchFamily="49" charset="-127"/>
            </a:endParaRPr>
          </a:p>
        </p:txBody>
      </p:sp>
      <p:cxnSp>
        <p:nvCxnSpPr>
          <p:cNvPr id="5" name="直接连接符 4"/>
          <p:cNvCxnSpPr/>
          <p:nvPr/>
        </p:nvCxnSpPr>
        <p:spPr>
          <a:xfrm>
            <a:off x="1785257" y="1024441"/>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194d97af-25f2-4a36-b7cc-cce61c3759a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85243" y="-24274"/>
            <a:ext cx="1164667" cy="1250863"/>
            <a:chOff x="3849688" y="955675"/>
            <a:chExt cx="4525963" cy="4860925"/>
          </a:xfrm>
        </p:grpSpPr>
        <p:sp>
          <p:nvSpPr>
            <p:cNvPr id="7" name="ïṧļîḓê"/>
            <p:cNvSpPr/>
            <p:nvPr/>
          </p:nvSpPr>
          <p:spPr bwMode="auto">
            <a:xfrm>
              <a:off x="3849688" y="2697163"/>
              <a:ext cx="2101850" cy="2563813"/>
            </a:xfrm>
            <a:custGeom>
              <a:avLst/>
              <a:gdLst>
                <a:gd name="T0" fmla="*/ 550 w 608"/>
                <a:gd name="T1" fmla="*/ 45 h 743"/>
                <a:gd name="T2" fmla="*/ 9 w 608"/>
                <a:gd name="T3" fmla="*/ 1 h 743"/>
                <a:gd name="T4" fmla="*/ 0 w 608"/>
                <a:gd name="T5" fmla="*/ 9 h 743"/>
                <a:gd name="T6" fmla="*/ 57 w 608"/>
                <a:gd name="T7" fmla="*/ 693 h 743"/>
                <a:gd name="T8" fmla="*/ 64 w 608"/>
                <a:gd name="T9" fmla="*/ 700 h 743"/>
                <a:gd name="T10" fmla="*/ 608 w 608"/>
                <a:gd name="T11" fmla="*/ 743 h 743"/>
                <a:gd name="T12" fmla="*/ 550 w 608"/>
                <a:gd name="T13" fmla="*/ 45 h 743"/>
              </a:gdLst>
              <a:ahLst/>
              <a:cxnLst>
                <a:cxn ang="0">
                  <a:pos x="T0" y="T1"/>
                </a:cxn>
                <a:cxn ang="0">
                  <a:pos x="T2" y="T3"/>
                </a:cxn>
                <a:cxn ang="0">
                  <a:pos x="T4" y="T5"/>
                </a:cxn>
                <a:cxn ang="0">
                  <a:pos x="T6" y="T7"/>
                </a:cxn>
                <a:cxn ang="0">
                  <a:pos x="T8" y="T9"/>
                </a:cxn>
                <a:cxn ang="0">
                  <a:pos x="T10" y="T11"/>
                </a:cxn>
                <a:cxn ang="0">
                  <a:pos x="T12" y="T13"/>
                </a:cxn>
              </a:cxnLst>
              <a:rect l="0" t="0" r="r" b="b"/>
              <a:pathLst>
                <a:path w="608" h="743">
                  <a:moveTo>
                    <a:pt x="550" y="45"/>
                  </a:moveTo>
                  <a:cubicBezTo>
                    <a:pt x="9" y="1"/>
                    <a:pt x="9" y="1"/>
                    <a:pt x="9" y="1"/>
                  </a:cubicBezTo>
                  <a:cubicBezTo>
                    <a:pt x="3" y="0"/>
                    <a:pt x="0" y="4"/>
                    <a:pt x="0" y="9"/>
                  </a:cubicBezTo>
                  <a:cubicBezTo>
                    <a:pt x="57" y="693"/>
                    <a:pt x="57" y="693"/>
                    <a:pt x="57" y="693"/>
                  </a:cubicBezTo>
                  <a:cubicBezTo>
                    <a:pt x="58" y="696"/>
                    <a:pt x="60" y="700"/>
                    <a:pt x="64" y="700"/>
                  </a:cubicBezTo>
                  <a:cubicBezTo>
                    <a:pt x="608" y="743"/>
                    <a:pt x="608" y="743"/>
                    <a:pt x="608" y="743"/>
                  </a:cubicBezTo>
                  <a:lnTo>
                    <a:pt x="550" y="45"/>
                  </a:lnTo>
                  <a:close/>
                </a:path>
              </a:pathLst>
            </a:custGeom>
            <a:solidFill>
              <a:srgbClr val="609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ïşḷiďé"/>
            <p:cNvSpPr/>
            <p:nvPr/>
          </p:nvSpPr>
          <p:spPr bwMode="auto">
            <a:xfrm>
              <a:off x="3957638" y="2797175"/>
              <a:ext cx="1985963" cy="2378075"/>
            </a:xfrm>
            <a:custGeom>
              <a:avLst/>
              <a:gdLst>
                <a:gd name="T0" fmla="*/ 1134 w 1251"/>
                <a:gd name="T1" fmla="*/ 92 h 1498"/>
                <a:gd name="T2" fmla="*/ 0 w 1251"/>
                <a:gd name="T3" fmla="*/ 0 h 1498"/>
                <a:gd name="T4" fmla="*/ 115 w 1251"/>
                <a:gd name="T5" fmla="*/ 1408 h 1498"/>
                <a:gd name="T6" fmla="*/ 1251 w 1251"/>
                <a:gd name="T7" fmla="*/ 1498 h 1498"/>
                <a:gd name="T8" fmla="*/ 1134 w 1251"/>
                <a:gd name="T9" fmla="*/ 92 h 1498"/>
              </a:gdLst>
              <a:ahLst/>
              <a:cxnLst>
                <a:cxn ang="0">
                  <a:pos x="T0" y="T1"/>
                </a:cxn>
                <a:cxn ang="0">
                  <a:pos x="T2" y="T3"/>
                </a:cxn>
                <a:cxn ang="0">
                  <a:pos x="T4" y="T5"/>
                </a:cxn>
                <a:cxn ang="0">
                  <a:pos x="T6" y="T7"/>
                </a:cxn>
                <a:cxn ang="0">
                  <a:pos x="T8" y="T9"/>
                </a:cxn>
              </a:cxnLst>
              <a:rect l="0" t="0" r="r" b="b"/>
              <a:pathLst>
                <a:path w="1251" h="1498">
                  <a:moveTo>
                    <a:pt x="1134" y="92"/>
                  </a:moveTo>
                  <a:lnTo>
                    <a:pt x="0" y="0"/>
                  </a:lnTo>
                  <a:lnTo>
                    <a:pt x="115" y="1408"/>
                  </a:lnTo>
                  <a:lnTo>
                    <a:pt x="1251" y="1498"/>
                  </a:lnTo>
                  <a:lnTo>
                    <a:pt x="1134" y="92"/>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íŝlíḍé"/>
            <p:cNvSpPr/>
            <p:nvPr/>
          </p:nvSpPr>
          <p:spPr bwMode="auto">
            <a:xfrm>
              <a:off x="5749926" y="2390775"/>
              <a:ext cx="2049463" cy="2870200"/>
            </a:xfrm>
            <a:custGeom>
              <a:avLst/>
              <a:gdLst>
                <a:gd name="T0" fmla="*/ 0 w 593"/>
                <a:gd name="T1" fmla="*/ 134 h 832"/>
                <a:gd name="T2" fmla="*/ 526 w 593"/>
                <a:gd name="T3" fmla="*/ 2 h 832"/>
                <a:gd name="T4" fmla="*/ 536 w 593"/>
                <a:gd name="T5" fmla="*/ 8 h 832"/>
                <a:gd name="T6" fmla="*/ 592 w 593"/>
                <a:gd name="T7" fmla="*/ 692 h 832"/>
                <a:gd name="T8" fmla="*/ 587 w 593"/>
                <a:gd name="T9" fmla="*/ 700 h 832"/>
                <a:gd name="T10" fmla="*/ 58 w 593"/>
                <a:gd name="T11" fmla="*/ 832 h 832"/>
                <a:gd name="T12" fmla="*/ 0 w 593"/>
                <a:gd name="T13" fmla="*/ 134 h 832"/>
              </a:gdLst>
              <a:ahLst/>
              <a:cxnLst>
                <a:cxn ang="0">
                  <a:pos x="T0" y="T1"/>
                </a:cxn>
                <a:cxn ang="0">
                  <a:pos x="T2" y="T3"/>
                </a:cxn>
                <a:cxn ang="0">
                  <a:pos x="T4" y="T5"/>
                </a:cxn>
                <a:cxn ang="0">
                  <a:pos x="T6" y="T7"/>
                </a:cxn>
                <a:cxn ang="0">
                  <a:pos x="T8" y="T9"/>
                </a:cxn>
                <a:cxn ang="0">
                  <a:pos x="T10" y="T11"/>
                </a:cxn>
                <a:cxn ang="0">
                  <a:pos x="T12" y="T13"/>
                </a:cxn>
              </a:cxnLst>
              <a:rect l="0" t="0" r="r" b="b"/>
              <a:pathLst>
                <a:path w="593" h="832">
                  <a:moveTo>
                    <a:pt x="0" y="134"/>
                  </a:moveTo>
                  <a:cubicBezTo>
                    <a:pt x="526" y="2"/>
                    <a:pt x="526" y="2"/>
                    <a:pt x="526" y="2"/>
                  </a:cubicBezTo>
                  <a:cubicBezTo>
                    <a:pt x="531" y="0"/>
                    <a:pt x="535" y="3"/>
                    <a:pt x="536" y="8"/>
                  </a:cubicBezTo>
                  <a:cubicBezTo>
                    <a:pt x="592" y="692"/>
                    <a:pt x="592" y="692"/>
                    <a:pt x="592" y="692"/>
                  </a:cubicBezTo>
                  <a:cubicBezTo>
                    <a:pt x="593" y="695"/>
                    <a:pt x="590" y="699"/>
                    <a:pt x="587" y="700"/>
                  </a:cubicBezTo>
                  <a:cubicBezTo>
                    <a:pt x="58" y="832"/>
                    <a:pt x="58" y="832"/>
                    <a:pt x="58" y="832"/>
                  </a:cubicBezTo>
                  <a:lnTo>
                    <a:pt x="0" y="134"/>
                  </a:lnTo>
                  <a:close/>
                </a:path>
              </a:pathLst>
            </a:custGeom>
            <a:solidFill>
              <a:srgbClr val="609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išḻiḓe"/>
            <p:cNvSpPr/>
            <p:nvPr/>
          </p:nvSpPr>
          <p:spPr bwMode="auto">
            <a:xfrm>
              <a:off x="5757863" y="2505075"/>
              <a:ext cx="1938338" cy="2670175"/>
            </a:xfrm>
            <a:custGeom>
              <a:avLst/>
              <a:gdLst>
                <a:gd name="T0" fmla="*/ 0 w 1221"/>
                <a:gd name="T1" fmla="*/ 276 h 1682"/>
                <a:gd name="T2" fmla="*/ 1103 w 1221"/>
                <a:gd name="T3" fmla="*/ 0 h 1682"/>
                <a:gd name="T4" fmla="*/ 1221 w 1221"/>
                <a:gd name="T5" fmla="*/ 1406 h 1682"/>
                <a:gd name="T6" fmla="*/ 117 w 1221"/>
                <a:gd name="T7" fmla="*/ 1682 h 1682"/>
                <a:gd name="T8" fmla="*/ 0 w 1221"/>
                <a:gd name="T9" fmla="*/ 276 h 1682"/>
              </a:gdLst>
              <a:ahLst/>
              <a:cxnLst>
                <a:cxn ang="0">
                  <a:pos x="T0" y="T1"/>
                </a:cxn>
                <a:cxn ang="0">
                  <a:pos x="T2" y="T3"/>
                </a:cxn>
                <a:cxn ang="0">
                  <a:pos x="T4" y="T5"/>
                </a:cxn>
                <a:cxn ang="0">
                  <a:pos x="T6" y="T7"/>
                </a:cxn>
                <a:cxn ang="0">
                  <a:pos x="T8" y="T9"/>
                </a:cxn>
              </a:cxnLst>
              <a:rect l="0" t="0" r="r" b="b"/>
              <a:pathLst>
                <a:path w="1221" h="1682">
                  <a:moveTo>
                    <a:pt x="0" y="276"/>
                  </a:moveTo>
                  <a:lnTo>
                    <a:pt x="1103" y="0"/>
                  </a:lnTo>
                  <a:lnTo>
                    <a:pt x="1221" y="1406"/>
                  </a:lnTo>
                  <a:lnTo>
                    <a:pt x="117" y="1682"/>
                  </a:lnTo>
                  <a:lnTo>
                    <a:pt x="0" y="276"/>
                  </a:lnTo>
                  <a:close/>
                </a:path>
              </a:pathLst>
            </a:custGeom>
            <a:solidFill>
              <a:srgbClr val="ACB0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íṥ1iďe"/>
            <p:cNvSpPr/>
            <p:nvPr/>
          </p:nvSpPr>
          <p:spPr bwMode="auto">
            <a:xfrm>
              <a:off x="5757863" y="2297113"/>
              <a:ext cx="1751013" cy="2878138"/>
            </a:xfrm>
            <a:custGeom>
              <a:avLst/>
              <a:gdLst>
                <a:gd name="T0" fmla="*/ 453 w 507"/>
                <a:gd name="T1" fmla="*/ 29 h 834"/>
                <a:gd name="T2" fmla="*/ 0 w 507"/>
                <a:gd name="T3" fmla="*/ 188 h 834"/>
                <a:gd name="T4" fmla="*/ 54 w 507"/>
                <a:gd name="T5" fmla="*/ 834 h 834"/>
                <a:gd name="T6" fmla="*/ 507 w 507"/>
                <a:gd name="T7" fmla="*/ 676 h 834"/>
                <a:gd name="T8" fmla="*/ 453 w 507"/>
                <a:gd name="T9" fmla="*/ 29 h 834"/>
              </a:gdLst>
              <a:ahLst/>
              <a:cxnLst>
                <a:cxn ang="0">
                  <a:pos x="T0" y="T1"/>
                </a:cxn>
                <a:cxn ang="0">
                  <a:pos x="T2" y="T3"/>
                </a:cxn>
                <a:cxn ang="0">
                  <a:pos x="T4" y="T5"/>
                </a:cxn>
                <a:cxn ang="0">
                  <a:pos x="T6" y="T7"/>
                </a:cxn>
                <a:cxn ang="0">
                  <a:pos x="T8" y="T9"/>
                </a:cxn>
              </a:cxnLst>
              <a:rect l="0" t="0" r="r" b="b"/>
              <a:pathLst>
                <a:path w="507" h="834">
                  <a:moveTo>
                    <a:pt x="453" y="29"/>
                  </a:moveTo>
                  <a:cubicBezTo>
                    <a:pt x="302" y="0"/>
                    <a:pt x="130" y="58"/>
                    <a:pt x="0" y="188"/>
                  </a:cubicBezTo>
                  <a:cubicBezTo>
                    <a:pt x="54" y="834"/>
                    <a:pt x="54" y="834"/>
                    <a:pt x="54" y="834"/>
                  </a:cubicBezTo>
                  <a:cubicBezTo>
                    <a:pt x="183" y="704"/>
                    <a:pt x="355" y="645"/>
                    <a:pt x="507" y="676"/>
                  </a:cubicBezTo>
                  <a:lnTo>
                    <a:pt x="453" y="29"/>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ŝlîde"/>
            <p:cNvSpPr/>
            <p:nvPr/>
          </p:nvSpPr>
          <p:spPr bwMode="auto">
            <a:xfrm>
              <a:off x="5757863" y="2062163"/>
              <a:ext cx="1550988" cy="3113088"/>
            </a:xfrm>
            <a:custGeom>
              <a:avLst/>
              <a:gdLst>
                <a:gd name="T0" fmla="*/ 396 w 449"/>
                <a:gd name="T1" fmla="*/ 0 h 902"/>
                <a:gd name="T2" fmla="*/ 0 w 449"/>
                <a:gd name="T3" fmla="*/ 256 h 902"/>
                <a:gd name="T4" fmla="*/ 54 w 449"/>
                <a:gd name="T5" fmla="*/ 902 h 902"/>
                <a:gd name="T6" fmla="*/ 449 w 449"/>
                <a:gd name="T7" fmla="*/ 647 h 902"/>
                <a:gd name="T8" fmla="*/ 396 w 449"/>
                <a:gd name="T9" fmla="*/ 0 h 902"/>
              </a:gdLst>
              <a:ahLst/>
              <a:cxnLst>
                <a:cxn ang="0">
                  <a:pos x="T0" y="T1"/>
                </a:cxn>
                <a:cxn ang="0">
                  <a:pos x="T2" y="T3"/>
                </a:cxn>
                <a:cxn ang="0">
                  <a:pos x="T4" y="T5"/>
                </a:cxn>
                <a:cxn ang="0">
                  <a:pos x="T6" y="T7"/>
                </a:cxn>
                <a:cxn ang="0">
                  <a:pos x="T8" y="T9"/>
                </a:cxn>
              </a:cxnLst>
              <a:rect l="0" t="0" r="r" b="b"/>
              <a:pathLst>
                <a:path w="449" h="902">
                  <a:moveTo>
                    <a:pt x="396" y="0"/>
                  </a:moveTo>
                  <a:cubicBezTo>
                    <a:pt x="263" y="1"/>
                    <a:pt x="112" y="96"/>
                    <a:pt x="0" y="256"/>
                  </a:cubicBezTo>
                  <a:cubicBezTo>
                    <a:pt x="54" y="902"/>
                    <a:pt x="54" y="902"/>
                    <a:pt x="54" y="902"/>
                  </a:cubicBezTo>
                  <a:cubicBezTo>
                    <a:pt x="166" y="742"/>
                    <a:pt x="316" y="648"/>
                    <a:pt x="449" y="647"/>
                  </a:cubicBezTo>
                  <a:lnTo>
                    <a:pt x="396" y="0"/>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ḻíḋe"/>
            <p:cNvSpPr/>
            <p:nvPr/>
          </p:nvSpPr>
          <p:spPr bwMode="auto">
            <a:xfrm>
              <a:off x="4122738" y="2476500"/>
              <a:ext cx="1820863" cy="2698750"/>
            </a:xfrm>
            <a:custGeom>
              <a:avLst/>
              <a:gdLst>
                <a:gd name="T0" fmla="*/ 0 w 527"/>
                <a:gd name="T1" fmla="*/ 54 h 782"/>
                <a:gd name="T2" fmla="*/ 473 w 527"/>
                <a:gd name="T3" fmla="*/ 136 h 782"/>
                <a:gd name="T4" fmla="*/ 527 w 527"/>
                <a:gd name="T5" fmla="*/ 782 h 782"/>
                <a:gd name="T6" fmla="*/ 53 w 527"/>
                <a:gd name="T7" fmla="*/ 701 h 782"/>
                <a:gd name="T8" fmla="*/ 0 w 527"/>
                <a:gd name="T9" fmla="*/ 54 h 782"/>
              </a:gdLst>
              <a:ahLst/>
              <a:cxnLst>
                <a:cxn ang="0">
                  <a:pos x="T0" y="T1"/>
                </a:cxn>
                <a:cxn ang="0">
                  <a:pos x="T2" y="T3"/>
                </a:cxn>
                <a:cxn ang="0">
                  <a:pos x="T4" y="T5"/>
                </a:cxn>
                <a:cxn ang="0">
                  <a:pos x="T6" y="T7"/>
                </a:cxn>
                <a:cxn ang="0">
                  <a:pos x="T8" y="T9"/>
                </a:cxn>
              </a:cxnLst>
              <a:rect l="0" t="0" r="r" b="b"/>
              <a:pathLst>
                <a:path w="527" h="782">
                  <a:moveTo>
                    <a:pt x="0" y="54"/>
                  </a:moveTo>
                  <a:cubicBezTo>
                    <a:pt x="144" y="0"/>
                    <a:pt x="323" y="29"/>
                    <a:pt x="473" y="136"/>
                  </a:cubicBezTo>
                  <a:cubicBezTo>
                    <a:pt x="527" y="782"/>
                    <a:pt x="527" y="782"/>
                    <a:pt x="527" y="782"/>
                  </a:cubicBezTo>
                  <a:cubicBezTo>
                    <a:pt x="377" y="675"/>
                    <a:pt x="198" y="645"/>
                    <a:pt x="53" y="701"/>
                  </a:cubicBezTo>
                  <a:lnTo>
                    <a:pt x="0" y="54"/>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šļîďè"/>
            <p:cNvSpPr/>
            <p:nvPr/>
          </p:nvSpPr>
          <p:spPr bwMode="auto">
            <a:xfrm>
              <a:off x="4264026" y="2228850"/>
              <a:ext cx="1679575" cy="2946400"/>
            </a:xfrm>
            <a:custGeom>
              <a:avLst/>
              <a:gdLst>
                <a:gd name="T0" fmla="*/ 0 w 486"/>
                <a:gd name="T1" fmla="*/ 21 h 854"/>
                <a:gd name="T2" fmla="*/ 432 w 486"/>
                <a:gd name="T3" fmla="*/ 208 h 854"/>
                <a:gd name="T4" fmla="*/ 486 w 486"/>
                <a:gd name="T5" fmla="*/ 854 h 854"/>
                <a:gd name="T6" fmla="*/ 53 w 486"/>
                <a:gd name="T7" fmla="*/ 667 h 854"/>
                <a:gd name="T8" fmla="*/ 0 w 486"/>
                <a:gd name="T9" fmla="*/ 21 h 854"/>
              </a:gdLst>
              <a:ahLst/>
              <a:cxnLst>
                <a:cxn ang="0">
                  <a:pos x="T0" y="T1"/>
                </a:cxn>
                <a:cxn ang="0">
                  <a:pos x="T2" y="T3"/>
                </a:cxn>
                <a:cxn ang="0">
                  <a:pos x="T4" y="T5"/>
                </a:cxn>
                <a:cxn ang="0">
                  <a:pos x="T6" y="T7"/>
                </a:cxn>
                <a:cxn ang="0">
                  <a:pos x="T8" y="T9"/>
                </a:cxn>
              </a:cxnLst>
              <a:rect l="0" t="0" r="r" b="b"/>
              <a:pathLst>
                <a:path w="486" h="854">
                  <a:moveTo>
                    <a:pt x="0" y="21"/>
                  </a:moveTo>
                  <a:cubicBezTo>
                    <a:pt x="131" y="0"/>
                    <a:pt x="295" y="69"/>
                    <a:pt x="432" y="208"/>
                  </a:cubicBezTo>
                  <a:cubicBezTo>
                    <a:pt x="486" y="854"/>
                    <a:pt x="486" y="854"/>
                    <a:pt x="486" y="854"/>
                  </a:cubicBezTo>
                  <a:cubicBezTo>
                    <a:pt x="348" y="715"/>
                    <a:pt x="185" y="646"/>
                    <a:pt x="53" y="667"/>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S1iḍè"/>
            <p:cNvSpPr/>
            <p:nvPr/>
          </p:nvSpPr>
          <p:spPr bwMode="auto">
            <a:xfrm>
              <a:off x="4389438" y="2649538"/>
              <a:ext cx="1295400" cy="514350"/>
            </a:xfrm>
            <a:custGeom>
              <a:avLst/>
              <a:gdLst>
                <a:gd name="T0" fmla="*/ 354 w 375"/>
                <a:gd name="T1" fmla="*/ 144 h 149"/>
                <a:gd name="T2" fmla="*/ 14 w 375"/>
                <a:gd name="T3" fmla="*/ 30 h 149"/>
                <a:gd name="T4" fmla="*/ 1 w 375"/>
                <a:gd name="T5" fmla="*/ 20 h 149"/>
                <a:gd name="T6" fmla="*/ 1 w 375"/>
                <a:gd name="T7" fmla="*/ 20 h 149"/>
                <a:gd name="T8" fmla="*/ 11 w 375"/>
                <a:gd name="T9" fmla="*/ 6 h 149"/>
                <a:gd name="T10" fmla="*/ 130 w 375"/>
                <a:gd name="T11" fmla="*/ 8 h 149"/>
                <a:gd name="T12" fmla="*/ 370 w 375"/>
                <a:gd name="T13" fmla="*/ 127 h 149"/>
                <a:gd name="T14" fmla="*/ 370 w 375"/>
                <a:gd name="T15" fmla="*/ 144 h 149"/>
                <a:gd name="T16" fmla="*/ 370 w 375"/>
                <a:gd name="T17" fmla="*/ 144 h 149"/>
                <a:gd name="T18" fmla="*/ 354 w 375"/>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49">
                  <a:moveTo>
                    <a:pt x="354" y="144"/>
                  </a:moveTo>
                  <a:cubicBezTo>
                    <a:pt x="227" y="15"/>
                    <a:pt x="58" y="25"/>
                    <a:pt x="14" y="30"/>
                  </a:cubicBezTo>
                  <a:cubicBezTo>
                    <a:pt x="8" y="31"/>
                    <a:pt x="3" y="26"/>
                    <a:pt x="1" y="20"/>
                  </a:cubicBezTo>
                  <a:cubicBezTo>
                    <a:pt x="1" y="20"/>
                    <a:pt x="1" y="20"/>
                    <a:pt x="1" y="20"/>
                  </a:cubicBezTo>
                  <a:cubicBezTo>
                    <a:pt x="0" y="13"/>
                    <a:pt x="5" y="7"/>
                    <a:pt x="11" y="6"/>
                  </a:cubicBezTo>
                  <a:cubicBezTo>
                    <a:pt x="32" y="4"/>
                    <a:pt x="75" y="0"/>
                    <a:pt x="130" y="8"/>
                  </a:cubicBezTo>
                  <a:cubicBezTo>
                    <a:pt x="196" y="18"/>
                    <a:pt x="290" y="46"/>
                    <a:pt x="370" y="127"/>
                  </a:cubicBezTo>
                  <a:cubicBezTo>
                    <a:pt x="375" y="132"/>
                    <a:pt x="375" y="139"/>
                    <a:pt x="370" y="144"/>
                  </a:cubicBezTo>
                  <a:cubicBezTo>
                    <a:pt x="370" y="144"/>
                    <a:pt x="370" y="144"/>
                    <a:pt x="370" y="144"/>
                  </a:cubicBezTo>
                  <a:cubicBezTo>
                    <a:pt x="366" y="149"/>
                    <a:pt x="359"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ŝ1íḋe"/>
            <p:cNvSpPr/>
            <p:nvPr/>
          </p:nvSpPr>
          <p:spPr bwMode="auto">
            <a:xfrm>
              <a:off x="4413251" y="2952750"/>
              <a:ext cx="1292225" cy="511175"/>
            </a:xfrm>
            <a:custGeom>
              <a:avLst/>
              <a:gdLst>
                <a:gd name="T0" fmla="*/ 354 w 374"/>
                <a:gd name="T1" fmla="*/ 143 h 148"/>
                <a:gd name="T2" fmla="*/ 13 w 374"/>
                <a:gd name="T3" fmla="*/ 29 h 148"/>
                <a:gd name="T4" fmla="*/ 1 w 374"/>
                <a:gd name="T5" fmla="*/ 19 h 148"/>
                <a:gd name="T6" fmla="*/ 1 w 374"/>
                <a:gd name="T7" fmla="*/ 19 h 148"/>
                <a:gd name="T8" fmla="*/ 11 w 374"/>
                <a:gd name="T9" fmla="*/ 5 h 148"/>
                <a:gd name="T10" fmla="*/ 129 w 374"/>
                <a:gd name="T11" fmla="*/ 7 h 148"/>
                <a:gd name="T12" fmla="*/ 370 w 374"/>
                <a:gd name="T13" fmla="*/ 126 h 148"/>
                <a:gd name="T14" fmla="*/ 370 w 374"/>
                <a:gd name="T15" fmla="*/ 143 h 148"/>
                <a:gd name="T16" fmla="*/ 370 w 374"/>
                <a:gd name="T17" fmla="*/ 143 h 148"/>
                <a:gd name="T18" fmla="*/ 354 w 374"/>
                <a:gd name="T19" fmla="*/ 1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3"/>
                  </a:moveTo>
                  <a:cubicBezTo>
                    <a:pt x="226" y="15"/>
                    <a:pt x="57" y="24"/>
                    <a:pt x="13" y="29"/>
                  </a:cubicBezTo>
                  <a:cubicBezTo>
                    <a:pt x="7" y="30"/>
                    <a:pt x="2" y="26"/>
                    <a:pt x="1" y="19"/>
                  </a:cubicBezTo>
                  <a:cubicBezTo>
                    <a:pt x="1" y="19"/>
                    <a:pt x="1" y="19"/>
                    <a:pt x="1" y="19"/>
                  </a:cubicBezTo>
                  <a:cubicBezTo>
                    <a:pt x="0" y="13"/>
                    <a:pt x="4" y="6"/>
                    <a:pt x="11" y="5"/>
                  </a:cubicBezTo>
                  <a:cubicBezTo>
                    <a:pt x="31" y="3"/>
                    <a:pt x="75" y="0"/>
                    <a:pt x="129" y="7"/>
                  </a:cubicBezTo>
                  <a:cubicBezTo>
                    <a:pt x="195" y="17"/>
                    <a:pt x="290" y="45"/>
                    <a:pt x="370" y="126"/>
                  </a:cubicBezTo>
                  <a:cubicBezTo>
                    <a:pt x="374" y="131"/>
                    <a:pt x="374" y="139"/>
                    <a:pt x="370" y="143"/>
                  </a:cubicBezTo>
                  <a:cubicBezTo>
                    <a:pt x="370" y="143"/>
                    <a:pt x="370" y="143"/>
                    <a:pt x="370" y="143"/>
                  </a:cubicBezTo>
                  <a:cubicBezTo>
                    <a:pt x="365" y="148"/>
                    <a:pt x="358" y="148"/>
                    <a:pt x="354" y="143"/>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ïṥ1îḑe"/>
            <p:cNvSpPr/>
            <p:nvPr/>
          </p:nvSpPr>
          <p:spPr bwMode="auto">
            <a:xfrm>
              <a:off x="4427538" y="3294063"/>
              <a:ext cx="1292225" cy="514350"/>
            </a:xfrm>
            <a:custGeom>
              <a:avLst/>
              <a:gdLst>
                <a:gd name="T0" fmla="*/ 354 w 374"/>
                <a:gd name="T1" fmla="*/ 144 h 149"/>
                <a:gd name="T2" fmla="*/ 13 w 374"/>
                <a:gd name="T3" fmla="*/ 30 h 149"/>
                <a:gd name="T4" fmla="*/ 1 w 374"/>
                <a:gd name="T5" fmla="*/ 20 h 149"/>
                <a:gd name="T6" fmla="*/ 1 w 374"/>
                <a:gd name="T7" fmla="*/ 20 h 149"/>
                <a:gd name="T8" fmla="*/ 11 w 374"/>
                <a:gd name="T9" fmla="*/ 6 h 149"/>
                <a:gd name="T10" fmla="*/ 129 w 374"/>
                <a:gd name="T11" fmla="*/ 8 h 149"/>
                <a:gd name="T12" fmla="*/ 370 w 374"/>
                <a:gd name="T13" fmla="*/ 127 h 149"/>
                <a:gd name="T14" fmla="*/ 370 w 374"/>
                <a:gd name="T15" fmla="*/ 144 h 149"/>
                <a:gd name="T16" fmla="*/ 370 w 374"/>
                <a:gd name="T17" fmla="*/ 144 h 149"/>
                <a:gd name="T18" fmla="*/ 354 w 374"/>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9">
                  <a:moveTo>
                    <a:pt x="354" y="144"/>
                  </a:moveTo>
                  <a:cubicBezTo>
                    <a:pt x="226" y="15"/>
                    <a:pt x="57" y="25"/>
                    <a:pt x="13" y="30"/>
                  </a:cubicBezTo>
                  <a:cubicBezTo>
                    <a:pt x="7" y="31"/>
                    <a:pt x="2" y="26"/>
                    <a:pt x="1" y="20"/>
                  </a:cubicBezTo>
                  <a:cubicBezTo>
                    <a:pt x="1" y="20"/>
                    <a:pt x="1" y="20"/>
                    <a:pt x="1" y="20"/>
                  </a:cubicBezTo>
                  <a:cubicBezTo>
                    <a:pt x="0" y="13"/>
                    <a:pt x="4" y="7"/>
                    <a:pt x="11" y="6"/>
                  </a:cubicBezTo>
                  <a:cubicBezTo>
                    <a:pt x="31" y="4"/>
                    <a:pt x="75" y="0"/>
                    <a:pt x="129" y="8"/>
                  </a:cubicBezTo>
                  <a:cubicBezTo>
                    <a:pt x="195" y="18"/>
                    <a:pt x="290" y="46"/>
                    <a:pt x="370" y="127"/>
                  </a:cubicBezTo>
                  <a:cubicBezTo>
                    <a:pt x="374" y="132"/>
                    <a:pt x="374" y="140"/>
                    <a:pt x="370" y="144"/>
                  </a:cubicBezTo>
                  <a:cubicBezTo>
                    <a:pt x="370" y="144"/>
                    <a:pt x="370" y="144"/>
                    <a:pt x="370" y="144"/>
                  </a:cubicBezTo>
                  <a:cubicBezTo>
                    <a:pt x="365" y="149"/>
                    <a:pt x="358"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íṧļide"/>
            <p:cNvSpPr/>
            <p:nvPr/>
          </p:nvSpPr>
          <p:spPr bwMode="auto">
            <a:xfrm>
              <a:off x="4489451" y="3673475"/>
              <a:ext cx="1292225" cy="511175"/>
            </a:xfrm>
            <a:custGeom>
              <a:avLst/>
              <a:gdLst>
                <a:gd name="T0" fmla="*/ 354 w 374"/>
                <a:gd name="T1" fmla="*/ 144 h 148"/>
                <a:gd name="T2" fmla="*/ 13 w 374"/>
                <a:gd name="T3" fmla="*/ 29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6" y="15"/>
                    <a:pt x="57" y="24"/>
                    <a:pt x="13" y="29"/>
                  </a:cubicBezTo>
                  <a:cubicBezTo>
                    <a:pt x="7" y="30"/>
                    <a:pt x="2" y="26"/>
                    <a:pt x="1" y="20"/>
                  </a:cubicBezTo>
                  <a:cubicBezTo>
                    <a:pt x="1" y="20"/>
                    <a:pt x="1" y="20"/>
                    <a:pt x="1" y="20"/>
                  </a:cubicBezTo>
                  <a:cubicBezTo>
                    <a:pt x="0" y="13"/>
                    <a:pt x="4" y="6"/>
                    <a:pt x="11" y="6"/>
                  </a:cubicBezTo>
                  <a:cubicBezTo>
                    <a:pt x="31" y="3"/>
                    <a:pt x="75" y="0"/>
                    <a:pt x="129" y="8"/>
                  </a:cubicBezTo>
                  <a:cubicBezTo>
                    <a:pt x="195"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îŝļïḋê"/>
            <p:cNvSpPr/>
            <p:nvPr/>
          </p:nvSpPr>
          <p:spPr bwMode="auto">
            <a:xfrm>
              <a:off x="4537076" y="4098925"/>
              <a:ext cx="1292225" cy="509588"/>
            </a:xfrm>
            <a:custGeom>
              <a:avLst/>
              <a:gdLst>
                <a:gd name="T0" fmla="*/ 354 w 374"/>
                <a:gd name="T1" fmla="*/ 144 h 148"/>
                <a:gd name="T2" fmla="*/ 14 w 374"/>
                <a:gd name="T3" fmla="*/ 30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7" y="15"/>
                    <a:pt x="57" y="25"/>
                    <a:pt x="14" y="30"/>
                  </a:cubicBezTo>
                  <a:cubicBezTo>
                    <a:pt x="8" y="30"/>
                    <a:pt x="2" y="26"/>
                    <a:pt x="1" y="20"/>
                  </a:cubicBezTo>
                  <a:cubicBezTo>
                    <a:pt x="1" y="20"/>
                    <a:pt x="1" y="20"/>
                    <a:pt x="1" y="20"/>
                  </a:cubicBezTo>
                  <a:cubicBezTo>
                    <a:pt x="0" y="13"/>
                    <a:pt x="4" y="6"/>
                    <a:pt x="11" y="6"/>
                  </a:cubicBezTo>
                  <a:cubicBezTo>
                    <a:pt x="31" y="3"/>
                    <a:pt x="75" y="0"/>
                    <a:pt x="129" y="8"/>
                  </a:cubicBezTo>
                  <a:cubicBezTo>
                    <a:pt x="196"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ṣļîḑê"/>
            <p:cNvSpPr/>
            <p:nvPr/>
          </p:nvSpPr>
          <p:spPr bwMode="auto">
            <a:xfrm>
              <a:off x="5864226" y="2408238"/>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6"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3"/>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ṣliḋè"/>
            <p:cNvSpPr/>
            <p:nvPr/>
          </p:nvSpPr>
          <p:spPr bwMode="auto">
            <a:xfrm>
              <a:off x="5892801" y="2708275"/>
              <a:ext cx="1204913" cy="696913"/>
            </a:xfrm>
            <a:custGeom>
              <a:avLst/>
              <a:gdLst>
                <a:gd name="T0" fmla="*/ 23 w 349"/>
                <a:gd name="T1" fmla="*/ 195 h 202"/>
                <a:gd name="T2" fmla="*/ 339 w 349"/>
                <a:gd name="T3" fmla="*/ 24 h 202"/>
                <a:gd name="T4" fmla="*/ 349 w 349"/>
                <a:gd name="T5" fmla="*/ 13 h 202"/>
                <a:gd name="T6" fmla="*/ 349 w 349"/>
                <a:gd name="T7" fmla="*/ 13 h 202"/>
                <a:gd name="T8" fmla="*/ 337 w 349"/>
                <a:gd name="T9" fmla="*/ 0 h 202"/>
                <a:gd name="T10" fmla="*/ 221 w 349"/>
                <a:gd name="T11" fmla="*/ 23 h 202"/>
                <a:gd name="T12" fmla="*/ 4 w 349"/>
                <a:gd name="T13" fmla="*/ 181 h 202"/>
                <a:gd name="T14" fmla="*/ 7 w 349"/>
                <a:gd name="T15" fmla="*/ 198 h 202"/>
                <a:gd name="T16" fmla="*/ 7 w 349"/>
                <a:gd name="T17" fmla="*/ 198 h 202"/>
                <a:gd name="T18" fmla="*/ 23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3" y="195"/>
                  </a:moveTo>
                  <a:cubicBezTo>
                    <a:pt x="126" y="47"/>
                    <a:pt x="295" y="27"/>
                    <a:pt x="339" y="24"/>
                  </a:cubicBezTo>
                  <a:cubicBezTo>
                    <a:pt x="345" y="24"/>
                    <a:pt x="349" y="19"/>
                    <a:pt x="349" y="13"/>
                  </a:cubicBezTo>
                  <a:cubicBezTo>
                    <a:pt x="349" y="13"/>
                    <a:pt x="349" y="13"/>
                    <a:pt x="349" y="13"/>
                  </a:cubicBezTo>
                  <a:cubicBezTo>
                    <a:pt x="349" y="6"/>
                    <a:pt x="344" y="0"/>
                    <a:pt x="337" y="0"/>
                  </a:cubicBezTo>
                  <a:cubicBezTo>
                    <a:pt x="317" y="1"/>
                    <a:pt x="273" y="6"/>
                    <a:pt x="221" y="23"/>
                  </a:cubicBezTo>
                  <a:cubicBezTo>
                    <a:pt x="157" y="44"/>
                    <a:pt x="69" y="88"/>
                    <a:pt x="4" y="181"/>
                  </a:cubicBezTo>
                  <a:cubicBezTo>
                    <a:pt x="0" y="187"/>
                    <a:pt x="2" y="194"/>
                    <a:pt x="7" y="198"/>
                  </a:cubicBezTo>
                  <a:cubicBezTo>
                    <a:pt x="7" y="198"/>
                    <a:pt x="7" y="198"/>
                    <a:pt x="7" y="198"/>
                  </a:cubicBezTo>
                  <a:cubicBezTo>
                    <a:pt x="12" y="202"/>
                    <a:pt x="19" y="201"/>
                    <a:pt x="23"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šḻïḑê"/>
            <p:cNvSpPr/>
            <p:nvPr/>
          </p:nvSpPr>
          <p:spPr bwMode="auto">
            <a:xfrm>
              <a:off x="5940426" y="3049588"/>
              <a:ext cx="1206500" cy="696913"/>
            </a:xfrm>
            <a:custGeom>
              <a:avLst/>
              <a:gdLst>
                <a:gd name="T0" fmla="*/ 22 w 349"/>
                <a:gd name="T1" fmla="*/ 195 h 202"/>
                <a:gd name="T2" fmla="*/ 338 w 349"/>
                <a:gd name="T3" fmla="*/ 24 h 202"/>
                <a:gd name="T4" fmla="*/ 349 w 349"/>
                <a:gd name="T5" fmla="*/ 13 h 202"/>
                <a:gd name="T6" fmla="*/ 349 w 349"/>
                <a:gd name="T7" fmla="*/ 13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7"/>
                    <a:pt x="294" y="27"/>
                    <a:pt x="338" y="24"/>
                  </a:cubicBezTo>
                  <a:cubicBezTo>
                    <a:pt x="344" y="24"/>
                    <a:pt x="348" y="19"/>
                    <a:pt x="349" y="13"/>
                  </a:cubicBezTo>
                  <a:cubicBezTo>
                    <a:pt x="349" y="13"/>
                    <a:pt x="349" y="13"/>
                    <a:pt x="349" y="13"/>
                  </a:cubicBezTo>
                  <a:cubicBezTo>
                    <a:pt x="349" y="6"/>
                    <a:pt x="343" y="0"/>
                    <a:pt x="336" y="0"/>
                  </a:cubicBezTo>
                  <a:cubicBezTo>
                    <a:pt x="316" y="2"/>
                    <a:pt x="272" y="6"/>
                    <a:pt x="220" y="23"/>
                  </a:cubicBezTo>
                  <a:cubicBezTo>
                    <a:pt x="156" y="44"/>
                    <a:pt x="68" y="88"/>
                    <a:pt x="4" y="181"/>
                  </a:cubicBezTo>
                  <a:cubicBezTo>
                    <a:pt x="0" y="187"/>
                    <a:pt x="1" y="194"/>
                    <a:pt x="6" y="198"/>
                  </a:cubicBezTo>
                  <a:cubicBezTo>
                    <a:pt x="6" y="198"/>
                    <a:pt x="6" y="198"/>
                    <a:pt x="6" y="198"/>
                  </a:cubicBezTo>
                  <a:cubicBezTo>
                    <a:pt x="11" y="202"/>
                    <a:pt x="18" y="201"/>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ï$ľíḍe"/>
            <p:cNvSpPr/>
            <p:nvPr/>
          </p:nvSpPr>
          <p:spPr bwMode="auto">
            <a:xfrm>
              <a:off x="5943601" y="3432175"/>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4"/>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îṡ1ïḍé"/>
            <p:cNvSpPr/>
            <p:nvPr/>
          </p:nvSpPr>
          <p:spPr bwMode="auto">
            <a:xfrm>
              <a:off x="5967413" y="3860800"/>
              <a:ext cx="1206500" cy="692150"/>
            </a:xfrm>
            <a:custGeom>
              <a:avLst/>
              <a:gdLst>
                <a:gd name="T0" fmla="*/ 22 w 349"/>
                <a:gd name="T1" fmla="*/ 195 h 201"/>
                <a:gd name="T2" fmla="*/ 338 w 349"/>
                <a:gd name="T3" fmla="*/ 24 h 201"/>
                <a:gd name="T4" fmla="*/ 349 w 349"/>
                <a:gd name="T5" fmla="*/ 12 h 201"/>
                <a:gd name="T6" fmla="*/ 349 w 349"/>
                <a:gd name="T7" fmla="*/ 12 h 201"/>
                <a:gd name="T8" fmla="*/ 337 w 349"/>
                <a:gd name="T9" fmla="*/ 0 h 201"/>
                <a:gd name="T10" fmla="*/ 220 w 349"/>
                <a:gd name="T11" fmla="*/ 22 h 201"/>
                <a:gd name="T12" fmla="*/ 4 w 349"/>
                <a:gd name="T13" fmla="*/ 181 h 201"/>
                <a:gd name="T14" fmla="*/ 7 w 349"/>
                <a:gd name="T15" fmla="*/ 198 h 201"/>
                <a:gd name="T16" fmla="*/ 7 w 349"/>
                <a:gd name="T17" fmla="*/ 198 h 201"/>
                <a:gd name="T18" fmla="*/ 22 w 349"/>
                <a:gd name="T19" fmla="*/ 19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1">
                  <a:moveTo>
                    <a:pt x="22" y="195"/>
                  </a:moveTo>
                  <a:cubicBezTo>
                    <a:pt x="126" y="46"/>
                    <a:pt x="294" y="27"/>
                    <a:pt x="338" y="24"/>
                  </a:cubicBezTo>
                  <a:cubicBezTo>
                    <a:pt x="344" y="24"/>
                    <a:pt x="349" y="18"/>
                    <a:pt x="349" y="12"/>
                  </a:cubicBezTo>
                  <a:cubicBezTo>
                    <a:pt x="349" y="12"/>
                    <a:pt x="349" y="12"/>
                    <a:pt x="349" y="12"/>
                  </a:cubicBezTo>
                  <a:cubicBezTo>
                    <a:pt x="349" y="5"/>
                    <a:pt x="343" y="0"/>
                    <a:pt x="337" y="0"/>
                  </a:cubicBezTo>
                  <a:cubicBezTo>
                    <a:pt x="316" y="1"/>
                    <a:pt x="273" y="5"/>
                    <a:pt x="220" y="22"/>
                  </a:cubicBezTo>
                  <a:cubicBezTo>
                    <a:pt x="157" y="43"/>
                    <a:pt x="69" y="87"/>
                    <a:pt x="4" y="181"/>
                  </a:cubicBezTo>
                  <a:cubicBezTo>
                    <a:pt x="0" y="186"/>
                    <a:pt x="1" y="194"/>
                    <a:pt x="7" y="198"/>
                  </a:cubicBezTo>
                  <a:cubicBezTo>
                    <a:pt x="7" y="198"/>
                    <a:pt x="7" y="198"/>
                    <a:pt x="7" y="198"/>
                  </a:cubicBezTo>
                  <a:cubicBezTo>
                    <a:pt x="12" y="201"/>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îṣļiďé"/>
            <p:cNvSpPr/>
            <p:nvPr/>
          </p:nvSpPr>
          <p:spPr bwMode="auto">
            <a:xfrm>
              <a:off x="5443538" y="5670550"/>
              <a:ext cx="2840038" cy="146050"/>
            </a:xfrm>
            <a:prstGeom prst="ellipse">
              <a:avLst/>
            </a:prstGeom>
            <a:solidFill>
              <a:srgbClr val="DDBA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sḻiḑê"/>
            <p:cNvSpPr/>
            <p:nvPr/>
          </p:nvSpPr>
          <p:spPr bwMode="auto">
            <a:xfrm>
              <a:off x="7062788" y="3511550"/>
              <a:ext cx="625475" cy="2190750"/>
            </a:xfrm>
            <a:custGeom>
              <a:avLst/>
              <a:gdLst>
                <a:gd name="T0" fmla="*/ 82 w 181"/>
                <a:gd name="T1" fmla="*/ 30 h 635"/>
                <a:gd name="T2" fmla="*/ 0 w 181"/>
                <a:gd name="T3" fmla="*/ 631 h 635"/>
                <a:gd name="T4" fmla="*/ 17 w 181"/>
                <a:gd name="T5" fmla="*/ 635 h 635"/>
                <a:gd name="T6" fmla="*/ 181 w 181"/>
                <a:gd name="T7" fmla="*/ 57 h 635"/>
                <a:gd name="T8" fmla="*/ 82 w 181"/>
                <a:gd name="T9" fmla="*/ 30 h 635"/>
              </a:gdLst>
              <a:ahLst/>
              <a:cxnLst>
                <a:cxn ang="0">
                  <a:pos x="T0" y="T1"/>
                </a:cxn>
                <a:cxn ang="0">
                  <a:pos x="T2" y="T3"/>
                </a:cxn>
                <a:cxn ang="0">
                  <a:pos x="T4" y="T5"/>
                </a:cxn>
                <a:cxn ang="0">
                  <a:pos x="T6" y="T7"/>
                </a:cxn>
                <a:cxn ang="0">
                  <a:pos x="T8" y="T9"/>
                </a:cxn>
              </a:cxnLst>
              <a:rect l="0" t="0" r="r" b="b"/>
              <a:pathLst>
                <a:path w="181" h="635">
                  <a:moveTo>
                    <a:pt x="82" y="30"/>
                  </a:moveTo>
                  <a:cubicBezTo>
                    <a:pt x="0" y="631"/>
                    <a:pt x="0" y="631"/>
                    <a:pt x="0" y="631"/>
                  </a:cubicBezTo>
                  <a:cubicBezTo>
                    <a:pt x="17" y="635"/>
                    <a:pt x="17" y="635"/>
                    <a:pt x="17" y="635"/>
                  </a:cubicBezTo>
                  <a:cubicBezTo>
                    <a:pt x="181" y="57"/>
                    <a:pt x="181" y="57"/>
                    <a:pt x="181" y="57"/>
                  </a:cubicBezTo>
                  <a:cubicBezTo>
                    <a:pt x="181" y="57"/>
                    <a:pt x="139" y="0"/>
                    <a:pt x="82" y="3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ïśļíḋe"/>
            <p:cNvSpPr/>
            <p:nvPr/>
          </p:nvSpPr>
          <p:spPr bwMode="auto">
            <a:xfrm>
              <a:off x="6219826" y="3563938"/>
              <a:ext cx="1238250" cy="1431925"/>
            </a:xfrm>
            <a:custGeom>
              <a:avLst/>
              <a:gdLst>
                <a:gd name="T0" fmla="*/ 299 w 358"/>
                <a:gd name="T1" fmla="*/ 0 h 415"/>
                <a:gd name="T2" fmla="*/ 16 w 358"/>
                <a:gd name="T3" fmla="*/ 164 h 415"/>
                <a:gd name="T4" fmla="*/ 187 w 358"/>
                <a:gd name="T5" fmla="*/ 415 h 415"/>
                <a:gd name="T6" fmla="*/ 202 w 358"/>
                <a:gd name="T7" fmla="*/ 403 h 415"/>
                <a:gd name="T8" fmla="*/ 77 w 358"/>
                <a:gd name="T9" fmla="*/ 192 h 415"/>
                <a:gd name="T10" fmla="*/ 303 w 358"/>
                <a:gd name="T11" fmla="*/ 100 h 415"/>
                <a:gd name="T12" fmla="*/ 299 w 358"/>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358" h="415">
                  <a:moveTo>
                    <a:pt x="299" y="0"/>
                  </a:moveTo>
                  <a:cubicBezTo>
                    <a:pt x="299" y="0"/>
                    <a:pt x="32" y="127"/>
                    <a:pt x="16" y="164"/>
                  </a:cubicBezTo>
                  <a:cubicBezTo>
                    <a:pt x="0" y="200"/>
                    <a:pt x="130" y="363"/>
                    <a:pt x="187" y="415"/>
                  </a:cubicBezTo>
                  <a:cubicBezTo>
                    <a:pt x="202" y="403"/>
                    <a:pt x="202" y="403"/>
                    <a:pt x="202" y="403"/>
                  </a:cubicBezTo>
                  <a:cubicBezTo>
                    <a:pt x="77" y="192"/>
                    <a:pt x="77" y="192"/>
                    <a:pt x="77" y="192"/>
                  </a:cubicBezTo>
                  <a:cubicBezTo>
                    <a:pt x="77" y="192"/>
                    <a:pt x="232" y="147"/>
                    <a:pt x="303" y="100"/>
                  </a:cubicBezTo>
                  <a:cubicBezTo>
                    <a:pt x="303" y="100"/>
                    <a:pt x="358" y="40"/>
                    <a:pt x="299" y="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işlïḓê"/>
            <p:cNvSpPr/>
            <p:nvPr/>
          </p:nvSpPr>
          <p:spPr bwMode="auto">
            <a:xfrm>
              <a:off x="6962776" y="2441575"/>
              <a:ext cx="909638" cy="1487488"/>
            </a:xfrm>
            <a:custGeom>
              <a:avLst/>
              <a:gdLst>
                <a:gd name="T0" fmla="*/ 231 w 263"/>
                <a:gd name="T1" fmla="*/ 9 h 431"/>
                <a:gd name="T2" fmla="*/ 256 w 263"/>
                <a:gd name="T3" fmla="*/ 35 h 431"/>
                <a:gd name="T4" fmla="*/ 262 w 263"/>
                <a:gd name="T5" fmla="*/ 72 h 431"/>
                <a:gd name="T6" fmla="*/ 262 w 263"/>
                <a:gd name="T7" fmla="*/ 128 h 431"/>
                <a:gd name="T8" fmla="*/ 258 w 263"/>
                <a:gd name="T9" fmla="*/ 183 h 431"/>
                <a:gd name="T10" fmla="*/ 243 w 263"/>
                <a:gd name="T11" fmla="*/ 412 h 431"/>
                <a:gd name="T12" fmla="*/ 116 w 263"/>
                <a:gd name="T13" fmla="*/ 422 h 431"/>
                <a:gd name="T14" fmla="*/ 0 w 263"/>
                <a:gd name="T15" fmla="*/ 368 h 431"/>
                <a:gd name="T16" fmla="*/ 85 w 263"/>
                <a:gd name="T17" fmla="*/ 215 h 431"/>
                <a:gd name="T18" fmla="*/ 141 w 263"/>
                <a:gd name="T19" fmla="*/ 49 h 431"/>
                <a:gd name="T20" fmla="*/ 177 w 263"/>
                <a:gd name="T21" fmla="*/ 0 h 431"/>
                <a:gd name="T22" fmla="*/ 231 w 263"/>
                <a:gd name="T23" fmla="*/ 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431">
                  <a:moveTo>
                    <a:pt x="231" y="9"/>
                  </a:moveTo>
                  <a:cubicBezTo>
                    <a:pt x="243" y="13"/>
                    <a:pt x="251" y="24"/>
                    <a:pt x="256" y="35"/>
                  </a:cubicBezTo>
                  <a:cubicBezTo>
                    <a:pt x="260" y="47"/>
                    <a:pt x="261" y="60"/>
                    <a:pt x="262" y="72"/>
                  </a:cubicBezTo>
                  <a:cubicBezTo>
                    <a:pt x="263" y="91"/>
                    <a:pt x="263" y="110"/>
                    <a:pt x="262" y="128"/>
                  </a:cubicBezTo>
                  <a:cubicBezTo>
                    <a:pt x="261" y="147"/>
                    <a:pt x="260" y="165"/>
                    <a:pt x="258" y="183"/>
                  </a:cubicBezTo>
                  <a:cubicBezTo>
                    <a:pt x="252" y="261"/>
                    <a:pt x="243" y="412"/>
                    <a:pt x="243" y="412"/>
                  </a:cubicBezTo>
                  <a:cubicBezTo>
                    <a:pt x="203" y="429"/>
                    <a:pt x="158" y="431"/>
                    <a:pt x="116" y="422"/>
                  </a:cubicBezTo>
                  <a:cubicBezTo>
                    <a:pt x="74" y="413"/>
                    <a:pt x="35" y="393"/>
                    <a:pt x="0" y="368"/>
                  </a:cubicBezTo>
                  <a:cubicBezTo>
                    <a:pt x="38" y="324"/>
                    <a:pt x="64" y="270"/>
                    <a:pt x="85" y="215"/>
                  </a:cubicBezTo>
                  <a:cubicBezTo>
                    <a:pt x="105" y="160"/>
                    <a:pt x="121" y="104"/>
                    <a:pt x="141" y="49"/>
                  </a:cubicBezTo>
                  <a:cubicBezTo>
                    <a:pt x="148" y="30"/>
                    <a:pt x="158" y="9"/>
                    <a:pt x="177" y="0"/>
                  </a:cubicBezTo>
                  <a:lnTo>
                    <a:pt x="231" y="9"/>
                  </a:ln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líďe"/>
            <p:cNvSpPr/>
            <p:nvPr/>
          </p:nvSpPr>
          <p:spPr bwMode="auto">
            <a:xfrm>
              <a:off x="7591426" y="2187575"/>
              <a:ext cx="207963" cy="338138"/>
            </a:xfrm>
            <a:custGeom>
              <a:avLst/>
              <a:gdLst>
                <a:gd name="T0" fmla="*/ 57 w 60"/>
                <a:gd name="T1" fmla="*/ 31 h 98"/>
                <a:gd name="T2" fmla="*/ 45 w 60"/>
                <a:gd name="T3" fmla="*/ 87 h 98"/>
                <a:gd name="T4" fmla="*/ 0 w 60"/>
                <a:gd name="T5" fmla="*/ 74 h 98"/>
                <a:gd name="T6" fmla="*/ 20 w 60"/>
                <a:gd name="T7" fmla="*/ 15 h 98"/>
                <a:gd name="T8" fmla="*/ 57 w 60"/>
                <a:gd name="T9" fmla="*/ 31 h 98"/>
              </a:gdLst>
              <a:ahLst/>
              <a:cxnLst>
                <a:cxn ang="0">
                  <a:pos x="T0" y="T1"/>
                </a:cxn>
                <a:cxn ang="0">
                  <a:pos x="T2" y="T3"/>
                </a:cxn>
                <a:cxn ang="0">
                  <a:pos x="T4" y="T5"/>
                </a:cxn>
                <a:cxn ang="0">
                  <a:pos x="T6" y="T7"/>
                </a:cxn>
                <a:cxn ang="0">
                  <a:pos x="T8" y="T9"/>
                </a:cxn>
              </a:cxnLst>
              <a:rect l="0" t="0" r="r" b="b"/>
              <a:pathLst>
                <a:path w="60" h="98">
                  <a:moveTo>
                    <a:pt x="57" y="31"/>
                  </a:moveTo>
                  <a:cubicBezTo>
                    <a:pt x="57" y="31"/>
                    <a:pt x="44" y="58"/>
                    <a:pt x="45" y="87"/>
                  </a:cubicBezTo>
                  <a:cubicBezTo>
                    <a:pt x="45" y="87"/>
                    <a:pt x="15" y="98"/>
                    <a:pt x="0" y="74"/>
                  </a:cubicBezTo>
                  <a:cubicBezTo>
                    <a:pt x="0" y="74"/>
                    <a:pt x="18" y="51"/>
                    <a:pt x="20" y="15"/>
                  </a:cubicBezTo>
                  <a:cubicBezTo>
                    <a:pt x="20" y="15"/>
                    <a:pt x="60" y="0"/>
                    <a:pt x="57" y="31"/>
                  </a:cubicBezTo>
                  <a:close/>
                </a:path>
              </a:pathLst>
            </a:custGeom>
            <a:solidFill>
              <a:schemeClr val="bg1">
                <a:lumMod val="95000"/>
              </a:schemeClr>
            </a:solidFill>
            <a:ln>
              <a:noFill/>
            </a:ln>
          </p:spPr>
          <p:txBody>
            <a:bodyPr anchor="ctr"/>
            <a:lstStyle/>
            <a:p>
              <a:pPr algn="ctr"/>
            </a:p>
          </p:txBody>
        </p:sp>
        <p:sp>
          <p:nvSpPr>
            <p:cNvPr id="30" name="ïślîḍé"/>
            <p:cNvSpPr/>
            <p:nvPr/>
          </p:nvSpPr>
          <p:spPr bwMode="auto">
            <a:xfrm>
              <a:off x="6832601" y="2590800"/>
              <a:ext cx="1036638" cy="900113"/>
            </a:xfrm>
            <a:custGeom>
              <a:avLst/>
              <a:gdLst>
                <a:gd name="T0" fmla="*/ 297 w 300"/>
                <a:gd name="T1" fmla="*/ 0 h 261"/>
                <a:gd name="T2" fmla="*/ 293 w 300"/>
                <a:gd name="T3" fmla="*/ 67 h 261"/>
                <a:gd name="T4" fmla="*/ 203 w 300"/>
                <a:gd name="T5" fmla="*/ 215 h 261"/>
                <a:gd name="T6" fmla="*/ 18 w 300"/>
                <a:gd name="T7" fmla="*/ 237 h 261"/>
                <a:gd name="T8" fmla="*/ 6 w 300"/>
                <a:gd name="T9" fmla="*/ 221 h 261"/>
                <a:gd name="T10" fmla="*/ 37 w 300"/>
                <a:gd name="T11" fmla="*/ 217 h 261"/>
                <a:gd name="T12" fmla="*/ 267 w 300"/>
                <a:gd name="T13" fmla="*/ 1 h 261"/>
                <a:gd name="T14" fmla="*/ 297 w 300"/>
                <a:gd name="T15" fmla="*/ 0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61">
                  <a:moveTo>
                    <a:pt x="297" y="0"/>
                  </a:moveTo>
                  <a:cubicBezTo>
                    <a:pt x="300" y="0"/>
                    <a:pt x="293" y="64"/>
                    <a:pt x="293" y="67"/>
                  </a:cubicBezTo>
                  <a:cubicBezTo>
                    <a:pt x="283" y="125"/>
                    <a:pt x="251" y="181"/>
                    <a:pt x="203" y="215"/>
                  </a:cubicBezTo>
                  <a:cubicBezTo>
                    <a:pt x="153" y="249"/>
                    <a:pt x="74" y="261"/>
                    <a:pt x="18" y="237"/>
                  </a:cubicBezTo>
                  <a:cubicBezTo>
                    <a:pt x="12" y="234"/>
                    <a:pt x="0" y="228"/>
                    <a:pt x="6" y="221"/>
                  </a:cubicBezTo>
                  <a:cubicBezTo>
                    <a:pt x="10" y="215"/>
                    <a:pt x="32" y="217"/>
                    <a:pt x="37" y="217"/>
                  </a:cubicBezTo>
                  <a:cubicBezTo>
                    <a:pt x="96" y="219"/>
                    <a:pt x="253" y="225"/>
                    <a:pt x="267" y="1"/>
                  </a:cubicBezTo>
                  <a:lnTo>
                    <a:pt x="297" y="0"/>
                  </a:lnTo>
                  <a:close/>
                </a:path>
              </a:pathLst>
            </a:custGeom>
            <a:solidFill>
              <a:schemeClr val="bg1">
                <a:lumMod val="95000"/>
              </a:schemeClr>
            </a:solidFill>
            <a:ln>
              <a:noFill/>
            </a:ln>
          </p:spPr>
          <p:txBody>
            <a:bodyPr anchor="ctr"/>
            <a:lstStyle/>
            <a:p>
              <a:pPr algn="ctr"/>
            </a:p>
          </p:txBody>
        </p:sp>
        <p:sp>
          <p:nvSpPr>
            <p:cNvPr id="31" name="ïšḻíḋè"/>
            <p:cNvSpPr/>
            <p:nvPr/>
          </p:nvSpPr>
          <p:spPr bwMode="auto">
            <a:xfrm>
              <a:off x="6403976" y="1887538"/>
              <a:ext cx="1108075" cy="817563"/>
            </a:xfrm>
            <a:custGeom>
              <a:avLst/>
              <a:gdLst>
                <a:gd name="T0" fmla="*/ 320 w 321"/>
                <a:gd name="T1" fmla="*/ 203 h 237"/>
                <a:gd name="T2" fmla="*/ 256 w 321"/>
                <a:gd name="T3" fmla="*/ 221 h 237"/>
                <a:gd name="T4" fmla="*/ 86 w 321"/>
                <a:gd name="T5" fmla="*/ 186 h 237"/>
                <a:gd name="T6" fmla="*/ 3 w 321"/>
                <a:gd name="T7" fmla="*/ 20 h 237"/>
                <a:gd name="T8" fmla="*/ 14 w 321"/>
                <a:gd name="T9" fmla="*/ 2 h 237"/>
                <a:gd name="T10" fmla="*/ 28 w 321"/>
                <a:gd name="T11" fmla="*/ 31 h 237"/>
                <a:gd name="T12" fmla="*/ 309 w 321"/>
                <a:gd name="T13" fmla="*/ 174 h 237"/>
                <a:gd name="T14" fmla="*/ 320 w 321"/>
                <a:gd name="T15" fmla="*/ 203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237">
                  <a:moveTo>
                    <a:pt x="320" y="203"/>
                  </a:moveTo>
                  <a:cubicBezTo>
                    <a:pt x="321" y="205"/>
                    <a:pt x="259" y="220"/>
                    <a:pt x="256" y="221"/>
                  </a:cubicBezTo>
                  <a:cubicBezTo>
                    <a:pt x="198" y="231"/>
                    <a:pt x="134" y="221"/>
                    <a:pt x="86" y="186"/>
                  </a:cubicBezTo>
                  <a:cubicBezTo>
                    <a:pt x="37" y="151"/>
                    <a:pt x="0" y="80"/>
                    <a:pt x="3" y="20"/>
                  </a:cubicBezTo>
                  <a:cubicBezTo>
                    <a:pt x="4" y="13"/>
                    <a:pt x="5" y="0"/>
                    <a:pt x="14" y="2"/>
                  </a:cubicBezTo>
                  <a:cubicBezTo>
                    <a:pt x="21" y="5"/>
                    <a:pt x="26" y="26"/>
                    <a:pt x="28" y="31"/>
                  </a:cubicBezTo>
                  <a:cubicBezTo>
                    <a:pt x="47" y="87"/>
                    <a:pt x="93" y="237"/>
                    <a:pt x="309" y="174"/>
                  </a:cubicBezTo>
                  <a:cubicBezTo>
                    <a:pt x="309" y="174"/>
                    <a:pt x="320" y="203"/>
                    <a:pt x="320" y="203"/>
                  </a:cubicBezTo>
                  <a:close/>
                </a:path>
              </a:pathLst>
            </a:custGeom>
            <a:solidFill>
              <a:schemeClr val="bg1">
                <a:lumMod val="95000"/>
              </a:schemeClr>
            </a:solidFill>
            <a:ln>
              <a:noFill/>
            </a:ln>
          </p:spPr>
          <p:txBody>
            <a:bodyPr anchor="ctr"/>
            <a:lstStyle/>
            <a:p>
              <a:pPr algn="ctr"/>
            </a:p>
          </p:txBody>
        </p:sp>
        <p:sp>
          <p:nvSpPr>
            <p:cNvPr id="32" name="ïṧļíḍe"/>
            <p:cNvSpPr/>
            <p:nvPr/>
          </p:nvSpPr>
          <p:spPr bwMode="auto">
            <a:xfrm>
              <a:off x="6924676" y="5667375"/>
              <a:ext cx="196850" cy="90488"/>
            </a:xfrm>
            <a:custGeom>
              <a:avLst/>
              <a:gdLst>
                <a:gd name="T0" fmla="*/ 41 w 57"/>
                <a:gd name="T1" fmla="*/ 8 h 26"/>
                <a:gd name="T2" fmla="*/ 0 w 57"/>
                <a:gd name="T3" fmla="*/ 11 h 26"/>
                <a:gd name="T4" fmla="*/ 54 w 57"/>
                <a:gd name="T5" fmla="*/ 26 h 26"/>
                <a:gd name="T6" fmla="*/ 57 w 57"/>
                <a:gd name="T7" fmla="*/ 12 h 26"/>
                <a:gd name="T8" fmla="*/ 41 w 57"/>
                <a:gd name="T9" fmla="*/ 8 h 26"/>
              </a:gdLst>
              <a:ahLst/>
              <a:cxnLst>
                <a:cxn ang="0">
                  <a:pos x="T0" y="T1"/>
                </a:cxn>
                <a:cxn ang="0">
                  <a:pos x="T2" y="T3"/>
                </a:cxn>
                <a:cxn ang="0">
                  <a:pos x="T4" y="T5"/>
                </a:cxn>
                <a:cxn ang="0">
                  <a:pos x="T6" y="T7"/>
                </a:cxn>
                <a:cxn ang="0">
                  <a:pos x="T8" y="T9"/>
                </a:cxn>
              </a:cxnLst>
              <a:rect l="0" t="0" r="r" b="b"/>
              <a:pathLst>
                <a:path w="57" h="26">
                  <a:moveTo>
                    <a:pt x="41" y="8"/>
                  </a:moveTo>
                  <a:cubicBezTo>
                    <a:pt x="41" y="8"/>
                    <a:pt x="16" y="0"/>
                    <a:pt x="0" y="11"/>
                  </a:cubicBezTo>
                  <a:cubicBezTo>
                    <a:pt x="54" y="26"/>
                    <a:pt x="54" y="26"/>
                    <a:pt x="54" y="26"/>
                  </a:cubicBezTo>
                  <a:cubicBezTo>
                    <a:pt x="57" y="12"/>
                    <a:pt x="57" y="12"/>
                    <a:pt x="57" y="12"/>
                  </a:cubicBezTo>
                  <a:lnTo>
                    <a:pt x="41" y="8"/>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îṩ1ïḑè"/>
            <p:cNvSpPr/>
            <p:nvPr/>
          </p:nvSpPr>
          <p:spPr bwMode="auto">
            <a:xfrm>
              <a:off x="6789738" y="4949825"/>
              <a:ext cx="163513" cy="176213"/>
            </a:xfrm>
            <a:custGeom>
              <a:avLst/>
              <a:gdLst>
                <a:gd name="T0" fmla="*/ 23 w 47"/>
                <a:gd name="T1" fmla="*/ 12 h 51"/>
                <a:gd name="T2" fmla="*/ 0 w 47"/>
                <a:gd name="T3" fmla="*/ 51 h 51"/>
                <a:gd name="T4" fmla="*/ 47 w 47"/>
                <a:gd name="T5" fmla="*/ 11 h 51"/>
                <a:gd name="T6" fmla="*/ 36 w 47"/>
                <a:gd name="T7" fmla="*/ 0 h 51"/>
                <a:gd name="T8" fmla="*/ 23 w 47"/>
                <a:gd name="T9" fmla="*/ 12 h 51"/>
              </a:gdLst>
              <a:ahLst/>
              <a:cxnLst>
                <a:cxn ang="0">
                  <a:pos x="T0" y="T1"/>
                </a:cxn>
                <a:cxn ang="0">
                  <a:pos x="T2" y="T3"/>
                </a:cxn>
                <a:cxn ang="0">
                  <a:pos x="T4" y="T5"/>
                </a:cxn>
                <a:cxn ang="0">
                  <a:pos x="T6" y="T7"/>
                </a:cxn>
                <a:cxn ang="0">
                  <a:pos x="T8" y="T9"/>
                </a:cxn>
              </a:cxnLst>
              <a:rect l="0" t="0" r="r" b="b"/>
              <a:pathLst>
                <a:path w="47" h="51">
                  <a:moveTo>
                    <a:pt x="23" y="12"/>
                  </a:moveTo>
                  <a:cubicBezTo>
                    <a:pt x="23" y="12"/>
                    <a:pt x="0" y="30"/>
                    <a:pt x="0" y="51"/>
                  </a:cubicBezTo>
                  <a:cubicBezTo>
                    <a:pt x="47" y="11"/>
                    <a:pt x="47" y="11"/>
                    <a:pt x="47" y="11"/>
                  </a:cubicBezTo>
                  <a:cubicBezTo>
                    <a:pt x="36" y="0"/>
                    <a:pt x="36" y="0"/>
                    <a:pt x="36" y="0"/>
                  </a:cubicBezTo>
                  <a:lnTo>
                    <a:pt x="23" y="12"/>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íšḷîḑé"/>
            <p:cNvSpPr/>
            <p:nvPr/>
          </p:nvSpPr>
          <p:spPr bwMode="auto">
            <a:xfrm>
              <a:off x="7708901" y="2225675"/>
              <a:ext cx="201613" cy="479425"/>
            </a:xfrm>
            <a:custGeom>
              <a:avLst/>
              <a:gdLst>
                <a:gd name="T0" fmla="*/ 0 w 58"/>
                <a:gd name="T1" fmla="*/ 136 h 139"/>
                <a:gd name="T2" fmla="*/ 58 w 58"/>
                <a:gd name="T3" fmla="*/ 139 h 139"/>
                <a:gd name="T4" fmla="*/ 0 w 58"/>
                <a:gd name="T5" fmla="*/ 136 h 139"/>
              </a:gdLst>
              <a:ahLst/>
              <a:cxnLst>
                <a:cxn ang="0">
                  <a:pos x="T0" y="T1"/>
                </a:cxn>
                <a:cxn ang="0">
                  <a:pos x="T2" y="T3"/>
                </a:cxn>
                <a:cxn ang="0">
                  <a:pos x="T4" y="T5"/>
                </a:cxn>
              </a:cxnLst>
              <a:rect l="0" t="0" r="r" b="b"/>
              <a:pathLst>
                <a:path w="58" h="139">
                  <a:moveTo>
                    <a:pt x="0" y="136"/>
                  </a:moveTo>
                  <a:cubicBezTo>
                    <a:pt x="58" y="139"/>
                    <a:pt x="58" y="139"/>
                    <a:pt x="58" y="139"/>
                  </a:cubicBezTo>
                  <a:cubicBezTo>
                    <a:pt x="58" y="139"/>
                    <a:pt x="27" y="0"/>
                    <a:pt x="0" y="136"/>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íSlîḍè"/>
            <p:cNvSpPr/>
            <p:nvPr/>
          </p:nvSpPr>
          <p:spPr bwMode="auto">
            <a:xfrm>
              <a:off x="7377113" y="2328863"/>
              <a:ext cx="457200" cy="323850"/>
            </a:xfrm>
            <a:custGeom>
              <a:avLst/>
              <a:gdLst>
                <a:gd name="T0" fmla="*/ 0 w 132"/>
                <a:gd name="T1" fmla="*/ 41 h 94"/>
                <a:gd name="T2" fmla="*/ 25 w 132"/>
                <a:gd name="T3" fmla="*/ 94 h 94"/>
                <a:gd name="T4" fmla="*/ 0 w 132"/>
                <a:gd name="T5" fmla="*/ 41 h 94"/>
              </a:gdLst>
              <a:ahLst/>
              <a:cxnLst>
                <a:cxn ang="0">
                  <a:pos x="T0" y="T1"/>
                </a:cxn>
                <a:cxn ang="0">
                  <a:pos x="T2" y="T3"/>
                </a:cxn>
                <a:cxn ang="0">
                  <a:pos x="T4" y="T5"/>
                </a:cxn>
              </a:cxnLst>
              <a:rect l="0" t="0" r="r" b="b"/>
              <a:pathLst>
                <a:path w="132" h="94">
                  <a:moveTo>
                    <a:pt x="0" y="41"/>
                  </a:moveTo>
                  <a:cubicBezTo>
                    <a:pt x="25" y="94"/>
                    <a:pt x="25" y="94"/>
                    <a:pt x="25" y="94"/>
                  </a:cubicBezTo>
                  <a:cubicBezTo>
                    <a:pt x="25" y="94"/>
                    <a:pt x="132" y="0"/>
                    <a:pt x="0" y="41"/>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îṡḻïḑè"/>
            <p:cNvSpPr/>
            <p:nvPr/>
          </p:nvSpPr>
          <p:spPr bwMode="auto">
            <a:xfrm>
              <a:off x="7596188" y="1876425"/>
              <a:ext cx="382588" cy="476250"/>
            </a:xfrm>
            <a:custGeom>
              <a:avLst/>
              <a:gdLst>
                <a:gd name="T0" fmla="*/ 75 w 111"/>
                <a:gd name="T1" fmla="*/ 10 h 138"/>
                <a:gd name="T2" fmla="*/ 6 w 111"/>
                <a:gd name="T3" fmla="*/ 51 h 138"/>
                <a:gd name="T4" fmla="*/ 0 w 111"/>
                <a:gd name="T5" fmla="*/ 74 h 138"/>
                <a:gd name="T6" fmla="*/ 32 w 111"/>
                <a:gd name="T7" fmla="*/ 74 h 138"/>
                <a:gd name="T8" fmla="*/ 4 w 111"/>
                <a:gd name="T9" fmla="*/ 102 h 138"/>
                <a:gd name="T10" fmla="*/ 29 w 111"/>
                <a:gd name="T11" fmla="*/ 128 h 138"/>
                <a:gd name="T12" fmla="*/ 98 w 111"/>
                <a:gd name="T13" fmla="*/ 87 h 138"/>
                <a:gd name="T14" fmla="*/ 75 w 111"/>
                <a:gd name="T15" fmla="*/ 1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8">
                  <a:moveTo>
                    <a:pt x="75" y="10"/>
                  </a:moveTo>
                  <a:cubicBezTo>
                    <a:pt x="49" y="0"/>
                    <a:pt x="18" y="19"/>
                    <a:pt x="6" y="51"/>
                  </a:cubicBezTo>
                  <a:cubicBezTo>
                    <a:pt x="3" y="59"/>
                    <a:pt x="1" y="67"/>
                    <a:pt x="0" y="74"/>
                  </a:cubicBezTo>
                  <a:cubicBezTo>
                    <a:pt x="32" y="74"/>
                    <a:pt x="32" y="74"/>
                    <a:pt x="32" y="74"/>
                  </a:cubicBezTo>
                  <a:cubicBezTo>
                    <a:pt x="32" y="90"/>
                    <a:pt x="20" y="102"/>
                    <a:pt x="4" y="102"/>
                  </a:cubicBezTo>
                  <a:cubicBezTo>
                    <a:pt x="9" y="114"/>
                    <a:pt x="17" y="123"/>
                    <a:pt x="29" y="128"/>
                  </a:cubicBezTo>
                  <a:cubicBezTo>
                    <a:pt x="54" y="138"/>
                    <a:pt x="85" y="120"/>
                    <a:pt x="98" y="87"/>
                  </a:cubicBezTo>
                  <a:cubicBezTo>
                    <a:pt x="111" y="55"/>
                    <a:pt x="100" y="20"/>
                    <a:pt x="75" y="10"/>
                  </a:cubicBezTo>
                  <a:close/>
                </a:path>
              </a:pathLst>
            </a:custGeom>
            <a:solidFill>
              <a:schemeClr val="bg1">
                <a:lumMod val="95000"/>
              </a:schemeClr>
            </a:solidFill>
            <a:ln>
              <a:noFill/>
            </a:ln>
          </p:spPr>
          <p:txBody>
            <a:bodyPr anchor="ctr"/>
            <a:lstStyle/>
            <a:p>
              <a:pPr algn="ctr"/>
            </a:p>
          </p:txBody>
        </p:sp>
        <p:sp>
          <p:nvSpPr>
            <p:cNvPr id="37" name="išļïďê"/>
            <p:cNvSpPr/>
            <p:nvPr/>
          </p:nvSpPr>
          <p:spPr bwMode="auto">
            <a:xfrm>
              <a:off x="7512051" y="1535113"/>
              <a:ext cx="863600" cy="758825"/>
            </a:xfrm>
            <a:custGeom>
              <a:avLst/>
              <a:gdLst>
                <a:gd name="T0" fmla="*/ 137 w 250"/>
                <a:gd name="T1" fmla="*/ 39 h 220"/>
                <a:gd name="T2" fmla="*/ 193 w 250"/>
                <a:gd name="T3" fmla="*/ 33 h 220"/>
                <a:gd name="T4" fmla="*/ 194 w 250"/>
                <a:gd name="T5" fmla="*/ 89 h 220"/>
                <a:gd name="T6" fmla="*/ 221 w 250"/>
                <a:gd name="T7" fmla="*/ 94 h 220"/>
                <a:gd name="T8" fmla="*/ 237 w 250"/>
                <a:gd name="T9" fmla="*/ 118 h 220"/>
                <a:gd name="T10" fmla="*/ 199 w 250"/>
                <a:gd name="T11" fmla="*/ 214 h 220"/>
                <a:gd name="T12" fmla="*/ 167 w 250"/>
                <a:gd name="T13" fmla="*/ 220 h 220"/>
                <a:gd name="T14" fmla="*/ 97 w 250"/>
                <a:gd name="T15" fmla="*/ 193 h 220"/>
                <a:gd name="T16" fmla="*/ 86 w 250"/>
                <a:gd name="T17" fmla="*/ 123 h 220"/>
                <a:gd name="T18" fmla="*/ 87 w 250"/>
                <a:gd name="T19" fmla="*/ 123 h 220"/>
                <a:gd name="T20" fmla="*/ 31 w 250"/>
                <a:gd name="T21" fmla="*/ 138 h 220"/>
                <a:gd name="T22" fmla="*/ 5 w 250"/>
                <a:gd name="T23" fmla="*/ 87 h 220"/>
                <a:gd name="T24" fmla="*/ 53 w 250"/>
                <a:gd name="T25" fmla="*/ 57 h 220"/>
                <a:gd name="T26" fmla="*/ 56 w 250"/>
                <a:gd name="T27" fmla="*/ 58 h 220"/>
                <a:gd name="T28" fmla="*/ 67 w 250"/>
                <a:gd name="T29" fmla="*/ 17 h 220"/>
                <a:gd name="T30" fmla="*/ 106 w 250"/>
                <a:gd name="T31" fmla="*/ 4 h 220"/>
                <a:gd name="T32" fmla="*/ 132 w 250"/>
                <a:gd name="T33" fmla="*/ 36 h 220"/>
                <a:gd name="T34" fmla="*/ 137 w 250"/>
                <a:gd name="T35" fmla="*/ 3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220">
                  <a:moveTo>
                    <a:pt x="137" y="39"/>
                  </a:moveTo>
                  <a:cubicBezTo>
                    <a:pt x="150" y="22"/>
                    <a:pt x="177" y="19"/>
                    <a:pt x="193" y="33"/>
                  </a:cubicBezTo>
                  <a:cubicBezTo>
                    <a:pt x="209" y="47"/>
                    <a:pt x="209" y="75"/>
                    <a:pt x="194" y="89"/>
                  </a:cubicBezTo>
                  <a:cubicBezTo>
                    <a:pt x="203" y="85"/>
                    <a:pt x="213" y="88"/>
                    <a:pt x="221" y="94"/>
                  </a:cubicBezTo>
                  <a:cubicBezTo>
                    <a:pt x="229" y="100"/>
                    <a:pt x="234" y="109"/>
                    <a:pt x="237" y="118"/>
                  </a:cubicBezTo>
                  <a:cubicBezTo>
                    <a:pt x="250" y="154"/>
                    <a:pt x="235" y="200"/>
                    <a:pt x="199" y="214"/>
                  </a:cubicBezTo>
                  <a:cubicBezTo>
                    <a:pt x="189" y="218"/>
                    <a:pt x="178" y="220"/>
                    <a:pt x="167" y="220"/>
                  </a:cubicBezTo>
                  <a:cubicBezTo>
                    <a:pt x="141" y="220"/>
                    <a:pt x="115" y="212"/>
                    <a:pt x="97" y="193"/>
                  </a:cubicBezTo>
                  <a:cubicBezTo>
                    <a:pt x="79" y="175"/>
                    <a:pt x="73" y="145"/>
                    <a:pt x="86" y="123"/>
                  </a:cubicBezTo>
                  <a:cubicBezTo>
                    <a:pt x="87" y="123"/>
                    <a:pt x="87" y="123"/>
                    <a:pt x="87" y="123"/>
                  </a:cubicBezTo>
                  <a:cubicBezTo>
                    <a:pt x="74" y="139"/>
                    <a:pt x="50" y="146"/>
                    <a:pt x="31" y="138"/>
                  </a:cubicBezTo>
                  <a:cubicBezTo>
                    <a:pt x="12" y="130"/>
                    <a:pt x="0" y="107"/>
                    <a:pt x="5" y="87"/>
                  </a:cubicBezTo>
                  <a:cubicBezTo>
                    <a:pt x="11" y="67"/>
                    <a:pt x="33" y="53"/>
                    <a:pt x="53" y="57"/>
                  </a:cubicBezTo>
                  <a:cubicBezTo>
                    <a:pt x="56" y="58"/>
                    <a:pt x="56" y="58"/>
                    <a:pt x="56" y="58"/>
                  </a:cubicBezTo>
                  <a:cubicBezTo>
                    <a:pt x="54" y="44"/>
                    <a:pt x="57" y="28"/>
                    <a:pt x="67" y="17"/>
                  </a:cubicBezTo>
                  <a:cubicBezTo>
                    <a:pt x="76" y="6"/>
                    <a:pt x="92" y="0"/>
                    <a:pt x="106" y="4"/>
                  </a:cubicBezTo>
                  <a:cubicBezTo>
                    <a:pt x="121" y="7"/>
                    <a:pt x="132" y="21"/>
                    <a:pt x="132" y="36"/>
                  </a:cubicBezTo>
                  <a:lnTo>
                    <a:pt x="137" y="39"/>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Sḷiďé"/>
            <p:cNvSpPr/>
            <p:nvPr/>
          </p:nvSpPr>
          <p:spPr bwMode="auto">
            <a:xfrm>
              <a:off x="6483351" y="2441575"/>
              <a:ext cx="635000" cy="963613"/>
            </a:xfrm>
            <a:custGeom>
              <a:avLst/>
              <a:gdLst>
                <a:gd name="T0" fmla="*/ 180 w 184"/>
                <a:gd name="T1" fmla="*/ 241 h 279"/>
                <a:gd name="T2" fmla="*/ 180 w 184"/>
                <a:gd name="T3" fmla="*/ 241 h 279"/>
                <a:gd name="T4" fmla="*/ 120 w 184"/>
                <a:gd name="T5" fmla="*/ 271 h 279"/>
                <a:gd name="T6" fmla="*/ 120 w 184"/>
                <a:gd name="T7" fmla="*/ 271 h 279"/>
                <a:gd name="T8" fmla="*/ 92 w 184"/>
                <a:gd name="T9" fmla="*/ 245 h 279"/>
                <a:gd name="T10" fmla="*/ 3 w 184"/>
                <a:gd name="T11" fmla="*/ 43 h 279"/>
                <a:gd name="T12" fmla="*/ 9 w 184"/>
                <a:gd name="T13" fmla="*/ 25 h 279"/>
                <a:gd name="T14" fmla="*/ 53 w 184"/>
                <a:gd name="T15" fmla="*/ 4 h 279"/>
                <a:gd name="T16" fmla="*/ 71 w 184"/>
                <a:gd name="T17" fmla="*/ 10 h 279"/>
                <a:gd name="T18" fmla="*/ 177 w 184"/>
                <a:gd name="T19" fmla="*/ 205 h 279"/>
                <a:gd name="T20" fmla="*/ 180 w 184"/>
                <a:gd name="T21" fmla="*/ 24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279">
                  <a:moveTo>
                    <a:pt x="180" y="241"/>
                  </a:moveTo>
                  <a:cubicBezTo>
                    <a:pt x="180" y="241"/>
                    <a:pt x="180" y="241"/>
                    <a:pt x="180" y="241"/>
                  </a:cubicBezTo>
                  <a:cubicBezTo>
                    <a:pt x="171" y="265"/>
                    <a:pt x="144" y="279"/>
                    <a:pt x="120" y="271"/>
                  </a:cubicBezTo>
                  <a:cubicBezTo>
                    <a:pt x="120" y="271"/>
                    <a:pt x="120" y="271"/>
                    <a:pt x="120" y="271"/>
                  </a:cubicBezTo>
                  <a:cubicBezTo>
                    <a:pt x="108" y="266"/>
                    <a:pt x="98" y="257"/>
                    <a:pt x="92" y="245"/>
                  </a:cubicBezTo>
                  <a:cubicBezTo>
                    <a:pt x="3" y="43"/>
                    <a:pt x="3" y="43"/>
                    <a:pt x="3" y="43"/>
                  </a:cubicBezTo>
                  <a:cubicBezTo>
                    <a:pt x="0" y="36"/>
                    <a:pt x="2" y="29"/>
                    <a:pt x="9" y="25"/>
                  </a:cubicBezTo>
                  <a:cubicBezTo>
                    <a:pt x="53" y="4"/>
                    <a:pt x="53" y="4"/>
                    <a:pt x="53" y="4"/>
                  </a:cubicBezTo>
                  <a:cubicBezTo>
                    <a:pt x="60" y="0"/>
                    <a:pt x="68" y="3"/>
                    <a:pt x="71" y="10"/>
                  </a:cubicBezTo>
                  <a:cubicBezTo>
                    <a:pt x="177" y="205"/>
                    <a:pt x="177" y="205"/>
                    <a:pt x="177" y="205"/>
                  </a:cubicBezTo>
                  <a:cubicBezTo>
                    <a:pt x="183" y="216"/>
                    <a:pt x="184" y="230"/>
                    <a:pt x="180" y="241"/>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işḷïdè"/>
            <p:cNvSpPr/>
            <p:nvPr/>
          </p:nvSpPr>
          <p:spPr bwMode="auto">
            <a:xfrm>
              <a:off x="6445251" y="2290763"/>
              <a:ext cx="203200" cy="227013"/>
            </a:xfrm>
            <a:custGeom>
              <a:avLst/>
              <a:gdLst>
                <a:gd name="T0" fmla="*/ 128 w 128"/>
                <a:gd name="T1" fmla="*/ 109 h 143"/>
                <a:gd name="T2" fmla="*/ 54 w 128"/>
                <a:gd name="T3" fmla="*/ 143 h 143"/>
                <a:gd name="T4" fmla="*/ 0 w 128"/>
                <a:gd name="T5" fmla="*/ 35 h 143"/>
                <a:gd name="T6" fmla="*/ 74 w 128"/>
                <a:gd name="T7" fmla="*/ 0 h 143"/>
                <a:gd name="T8" fmla="*/ 128 w 128"/>
                <a:gd name="T9" fmla="*/ 109 h 143"/>
              </a:gdLst>
              <a:ahLst/>
              <a:cxnLst>
                <a:cxn ang="0">
                  <a:pos x="T0" y="T1"/>
                </a:cxn>
                <a:cxn ang="0">
                  <a:pos x="T2" y="T3"/>
                </a:cxn>
                <a:cxn ang="0">
                  <a:pos x="T4" y="T5"/>
                </a:cxn>
                <a:cxn ang="0">
                  <a:pos x="T6" y="T7"/>
                </a:cxn>
                <a:cxn ang="0">
                  <a:pos x="T8" y="T9"/>
                </a:cxn>
              </a:cxnLst>
              <a:rect l="0" t="0" r="r" b="b"/>
              <a:pathLst>
                <a:path w="128" h="143">
                  <a:moveTo>
                    <a:pt x="128" y="109"/>
                  </a:moveTo>
                  <a:lnTo>
                    <a:pt x="54" y="143"/>
                  </a:lnTo>
                  <a:lnTo>
                    <a:pt x="0" y="35"/>
                  </a:lnTo>
                  <a:lnTo>
                    <a:pt x="74" y="0"/>
                  </a:lnTo>
                  <a:lnTo>
                    <a:pt x="128" y="109"/>
                  </a:ln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ślíďè"/>
            <p:cNvSpPr/>
            <p:nvPr/>
          </p:nvSpPr>
          <p:spPr bwMode="auto">
            <a:xfrm>
              <a:off x="6445251" y="2287588"/>
              <a:ext cx="203200" cy="203200"/>
            </a:xfrm>
            <a:custGeom>
              <a:avLst/>
              <a:gdLst>
                <a:gd name="T0" fmla="*/ 38 w 59"/>
                <a:gd name="T1" fmla="*/ 51 h 59"/>
                <a:gd name="T2" fmla="*/ 42 w 59"/>
                <a:gd name="T3" fmla="*/ 59 h 59"/>
                <a:gd name="T4" fmla="*/ 59 w 59"/>
                <a:gd name="T5" fmla="*/ 51 h 59"/>
                <a:gd name="T6" fmla="*/ 34 w 59"/>
                <a:gd name="T7" fmla="*/ 0 h 59"/>
                <a:gd name="T8" fmla="*/ 0 w 59"/>
                <a:gd name="T9" fmla="*/ 17 h 59"/>
                <a:gd name="T10" fmla="*/ 13 w 59"/>
                <a:gd name="T11" fmla="*/ 42 h 59"/>
                <a:gd name="T12" fmla="*/ 13 w 59"/>
                <a:gd name="T13" fmla="*/ 42 h 59"/>
                <a:gd name="T14" fmla="*/ 38 w 59"/>
                <a:gd name="T15" fmla="*/ 51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38" y="51"/>
                  </a:moveTo>
                  <a:cubicBezTo>
                    <a:pt x="42" y="59"/>
                    <a:pt x="42" y="59"/>
                    <a:pt x="42" y="59"/>
                  </a:cubicBezTo>
                  <a:cubicBezTo>
                    <a:pt x="59" y="51"/>
                    <a:pt x="59" y="51"/>
                    <a:pt x="59" y="51"/>
                  </a:cubicBezTo>
                  <a:cubicBezTo>
                    <a:pt x="34" y="0"/>
                    <a:pt x="34" y="0"/>
                    <a:pt x="34" y="0"/>
                  </a:cubicBezTo>
                  <a:cubicBezTo>
                    <a:pt x="0" y="17"/>
                    <a:pt x="0" y="17"/>
                    <a:pt x="0" y="17"/>
                  </a:cubicBezTo>
                  <a:cubicBezTo>
                    <a:pt x="13" y="42"/>
                    <a:pt x="13" y="42"/>
                    <a:pt x="13" y="42"/>
                  </a:cubicBezTo>
                  <a:cubicBezTo>
                    <a:pt x="13" y="42"/>
                    <a:pt x="13" y="42"/>
                    <a:pt x="13" y="42"/>
                  </a:cubicBezTo>
                  <a:cubicBezTo>
                    <a:pt x="23" y="37"/>
                    <a:pt x="33" y="41"/>
                    <a:pt x="38" y="51"/>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sľíḓe"/>
            <p:cNvSpPr/>
            <p:nvPr/>
          </p:nvSpPr>
          <p:spPr bwMode="auto">
            <a:xfrm>
              <a:off x="5435601" y="955675"/>
              <a:ext cx="1558925" cy="1555750"/>
            </a:xfrm>
            <a:custGeom>
              <a:avLst/>
              <a:gdLst>
                <a:gd name="T0" fmla="*/ 290 w 451"/>
                <a:gd name="T1" fmla="*/ 36 h 451"/>
                <a:gd name="T2" fmla="*/ 36 w 451"/>
                <a:gd name="T3" fmla="*/ 161 h 451"/>
                <a:gd name="T4" fmla="*/ 161 w 451"/>
                <a:gd name="T5" fmla="*/ 415 h 451"/>
                <a:gd name="T6" fmla="*/ 415 w 451"/>
                <a:gd name="T7" fmla="*/ 290 h 451"/>
                <a:gd name="T8" fmla="*/ 290 w 451"/>
                <a:gd name="T9" fmla="*/ 36 h 451"/>
                <a:gd name="T10" fmla="*/ 174 w 451"/>
                <a:gd name="T11" fmla="*/ 377 h 451"/>
                <a:gd name="T12" fmla="*/ 74 w 451"/>
                <a:gd name="T13" fmla="*/ 174 h 451"/>
                <a:gd name="T14" fmla="*/ 277 w 451"/>
                <a:gd name="T15" fmla="*/ 73 h 451"/>
                <a:gd name="T16" fmla="*/ 377 w 451"/>
                <a:gd name="T17" fmla="*/ 277 h 451"/>
                <a:gd name="T18" fmla="*/ 174 w 451"/>
                <a:gd name="T19" fmla="*/ 37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451">
                  <a:moveTo>
                    <a:pt x="290" y="36"/>
                  </a:moveTo>
                  <a:cubicBezTo>
                    <a:pt x="185" y="0"/>
                    <a:pt x="72" y="56"/>
                    <a:pt x="36" y="161"/>
                  </a:cubicBezTo>
                  <a:cubicBezTo>
                    <a:pt x="0" y="266"/>
                    <a:pt x="56" y="379"/>
                    <a:pt x="161" y="415"/>
                  </a:cubicBezTo>
                  <a:cubicBezTo>
                    <a:pt x="266" y="451"/>
                    <a:pt x="380" y="395"/>
                    <a:pt x="415" y="290"/>
                  </a:cubicBezTo>
                  <a:cubicBezTo>
                    <a:pt x="451" y="185"/>
                    <a:pt x="395" y="71"/>
                    <a:pt x="290" y="36"/>
                  </a:cubicBezTo>
                  <a:close/>
                  <a:moveTo>
                    <a:pt x="174" y="377"/>
                  </a:moveTo>
                  <a:cubicBezTo>
                    <a:pt x="91" y="349"/>
                    <a:pt x="46" y="257"/>
                    <a:pt x="74" y="174"/>
                  </a:cubicBezTo>
                  <a:cubicBezTo>
                    <a:pt x="102" y="90"/>
                    <a:pt x="194" y="45"/>
                    <a:pt x="277" y="73"/>
                  </a:cubicBezTo>
                  <a:cubicBezTo>
                    <a:pt x="361" y="102"/>
                    <a:pt x="406" y="193"/>
                    <a:pt x="377" y="277"/>
                  </a:cubicBezTo>
                  <a:cubicBezTo>
                    <a:pt x="349" y="360"/>
                    <a:pt x="258" y="405"/>
                    <a:pt x="174" y="377"/>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ṣḻîḓé"/>
            <p:cNvSpPr/>
            <p:nvPr/>
          </p:nvSpPr>
          <p:spPr bwMode="auto">
            <a:xfrm>
              <a:off x="5594351" y="1111250"/>
              <a:ext cx="1244600" cy="1241425"/>
            </a:xfrm>
            <a:custGeom>
              <a:avLst/>
              <a:gdLst>
                <a:gd name="T0" fmla="*/ 231 w 360"/>
                <a:gd name="T1" fmla="*/ 28 h 360"/>
                <a:gd name="T2" fmla="*/ 331 w 360"/>
                <a:gd name="T3" fmla="*/ 232 h 360"/>
                <a:gd name="T4" fmla="*/ 128 w 360"/>
                <a:gd name="T5" fmla="*/ 332 h 360"/>
                <a:gd name="T6" fmla="*/ 28 w 360"/>
                <a:gd name="T7" fmla="*/ 129 h 360"/>
                <a:gd name="T8" fmla="*/ 231 w 360"/>
                <a:gd name="T9" fmla="*/ 28 h 360"/>
              </a:gdLst>
              <a:ahLst/>
              <a:cxnLst>
                <a:cxn ang="0">
                  <a:pos x="T0" y="T1"/>
                </a:cxn>
                <a:cxn ang="0">
                  <a:pos x="T2" y="T3"/>
                </a:cxn>
                <a:cxn ang="0">
                  <a:pos x="T4" y="T5"/>
                </a:cxn>
                <a:cxn ang="0">
                  <a:pos x="T6" y="T7"/>
                </a:cxn>
                <a:cxn ang="0">
                  <a:pos x="T8" y="T9"/>
                </a:cxn>
              </a:cxnLst>
              <a:rect l="0" t="0" r="r" b="b"/>
              <a:pathLst>
                <a:path w="360" h="360">
                  <a:moveTo>
                    <a:pt x="231" y="28"/>
                  </a:moveTo>
                  <a:cubicBezTo>
                    <a:pt x="315" y="57"/>
                    <a:pt x="360" y="148"/>
                    <a:pt x="331" y="232"/>
                  </a:cubicBezTo>
                  <a:cubicBezTo>
                    <a:pt x="303" y="316"/>
                    <a:pt x="212" y="360"/>
                    <a:pt x="128" y="332"/>
                  </a:cubicBezTo>
                  <a:cubicBezTo>
                    <a:pt x="44" y="303"/>
                    <a:pt x="0" y="212"/>
                    <a:pt x="28" y="129"/>
                  </a:cubicBezTo>
                  <a:cubicBezTo>
                    <a:pt x="57" y="45"/>
                    <a:pt x="148" y="0"/>
                    <a:pt x="231" y="28"/>
                  </a:cubicBezTo>
                  <a:close/>
                </a:path>
              </a:pathLst>
            </a:custGeom>
            <a:solidFill>
              <a:srgbClr val="C1D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ïṣḻïdé"/>
            <p:cNvSpPr/>
            <p:nvPr/>
          </p:nvSpPr>
          <p:spPr bwMode="auto">
            <a:xfrm>
              <a:off x="5799138" y="1293813"/>
              <a:ext cx="687388" cy="485775"/>
            </a:xfrm>
            <a:custGeom>
              <a:avLst/>
              <a:gdLst>
                <a:gd name="T0" fmla="*/ 40 w 199"/>
                <a:gd name="T1" fmla="*/ 120 h 141"/>
                <a:gd name="T2" fmla="*/ 164 w 199"/>
                <a:gd name="T3" fmla="*/ 59 h 141"/>
                <a:gd name="T4" fmla="*/ 165 w 199"/>
                <a:gd name="T5" fmla="*/ 59 h 141"/>
                <a:gd name="T6" fmla="*/ 180 w 199"/>
                <a:gd name="T7" fmla="*/ 23 h 141"/>
                <a:gd name="T8" fmla="*/ 143 w 199"/>
                <a:gd name="T9" fmla="*/ 9 h 141"/>
                <a:gd name="T10" fmla="*/ 16 w 199"/>
                <a:gd name="T11" fmla="*/ 72 h 141"/>
                <a:gd name="T12" fmla="*/ 4 w 199"/>
                <a:gd name="T13" fmla="*/ 110 h 141"/>
                <a:gd name="T14" fmla="*/ 41 w 199"/>
                <a:gd name="T15" fmla="*/ 120 h 141"/>
                <a:gd name="T16" fmla="*/ 40 w 199"/>
                <a:gd name="T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41">
                  <a:moveTo>
                    <a:pt x="40" y="120"/>
                  </a:moveTo>
                  <a:cubicBezTo>
                    <a:pt x="63" y="74"/>
                    <a:pt x="114" y="49"/>
                    <a:pt x="164" y="59"/>
                  </a:cubicBezTo>
                  <a:cubicBezTo>
                    <a:pt x="165" y="59"/>
                    <a:pt x="165" y="59"/>
                    <a:pt x="165" y="59"/>
                  </a:cubicBezTo>
                  <a:cubicBezTo>
                    <a:pt x="187" y="64"/>
                    <a:pt x="199" y="34"/>
                    <a:pt x="180" y="23"/>
                  </a:cubicBezTo>
                  <a:cubicBezTo>
                    <a:pt x="168" y="16"/>
                    <a:pt x="156" y="12"/>
                    <a:pt x="143" y="9"/>
                  </a:cubicBezTo>
                  <a:cubicBezTo>
                    <a:pt x="91" y="0"/>
                    <a:pt x="38" y="26"/>
                    <a:pt x="16" y="72"/>
                  </a:cubicBezTo>
                  <a:cubicBezTo>
                    <a:pt x="9" y="83"/>
                    <a:pt x="5" y="98"/>
                    <a:pt x="4" y="110"/>
                  </a:cubicBezTo>
                  <a:cubicBezTo>
                    <a:pt x="0" y="133"/>
                    <a:pt x="32" y="141"/>
                    <a:pt x="41" y="120"/>
                  </a:cubicBezTo>
                  <a:cubicBezTo>
                    <a:pt x="40" y="121"/>
                    <a:pt x="40" y="120"/>
                    <a:pt x="40" y="120"/>
                  </a:cubicBezTo>
                  <a:close/>
                </a:path>
              </a:pathLst>
            </a:custGeom>
            <a:solidFill>
              <a:srgbClr val="E2EF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ṡ1îḓè"/>
            <p:cNvSpPr/>
            <p:nvPr/>
          </p:nvSpPr>
          <p:spPr bwMode="auto">
            <a:xfrm>
              <a:off x="5992813" y="1949450"/>
              <a:ext cx="877888" cy="561975"/>
            </a:xfrm>
            <a:custGeom>
              <a:avLst/>
              <a:gdLst>
                <a:gd name="T0" fmla="*/ 0 w 254"/>
                <a:gd name="T1" fmla="*/ 127 h 163"/>
                <a:gd name="T2" fmla="*/ 0 w 254"/>
                <a:gd name="T3" fmla="*/ 127 h 163"/>
                <a:gd name="T4" fmla="*/ 254 w 254"/>
                <a:gd name="T5" fmla="*/ 2 h 163"/>
                <a:gd name="T6" fmla="*/ 254 w 254"/>
                <a:gd name="T7" fmla="*/ 2 h 163"/>
                <a:gd name="T8" fmla="*/ 237 w 254"/>
                <a:gd name="T9" fmla="*/ 10 h 163"/>
                <a:gd name="T10" fmla="*/ 149 w 254"/>
                <a:gd name="T11" fmla="*/ 104 h 163"/>
                <a:gd name="T12" fmla="*/ 17 w 254"/>
                <a:gd name="T13" fmla="*/ 118 h 163"/>
                <a:gd name="T14" fmla="*/ 0 w 254"/>
                <a:gd name="T15" fmla="*/ 127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0" y="127"/>
                  </a:moveTo>
                  <a:cubicBezTo>
                    <a:pt x="0" y="127"/>
                    <a:pt x="0" y="127"/>
                    <a:pt x="0" y="127"/>
                  </a:cubicBezTo>
                  <a:cubicBezTo>
                    <a:pt x="105" y="163"/>
                    <a:pt x="219" y="107"/>
                    <a:pt x="254" y="2"/>
                  </a:cubicBezTo>
                  <a:cubicBezTo>
                    <a:pt x="254" y="2"/>
                    <a:pt x="254" y="2"/>
                    <a:pt x="254" y="2"/>
                  </a:cubicBezTo>
                  <a:cubicBezTo>
                    <a:pt x="248" y="0"/>
                    <a:pt x="240" y="2"/>
                    <a:pt x="237" y="10"/>
                  </a:cubicBezTo>
                  <a:cubicBezTo>
                    <a:pt x="220" y="52"/>
                    <a:pt x="188" y="85"/>
                    <a:pt x="149" y="104"/>
                  </a:cubicBezTo>
                  <a:cubicBezTo>
                    <a:pt x="110" y="125"/>
                    <a:pt x="63" y="130"/>
                    <a:pt x="17" y="118"/>
                  </a:cubicBezTo>
                  <a:cubicBezTo>
                    <a:pt x="10" y="116"/>
                    <a:pt x="2" y="121"/>
                    <a:pt x="0" y="127"/>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îṧlídè"/>
            <p:cNvSpPr/>
            <p:nvPr/>
          </p:nvSpPr>
          <p:spPr bwMode="auto">
            <a:xfrm>
              <a:off x="5561013" y="955675"/>
              <a:ext cx="876300" cy="561975"/>
            </a:xfrm>
            <a:custGeom>
              <a:avLst/>
              <a:gdLst>
                <a:gd name="T0" fmla="*/ 254 w 254"/>
                <a:gd name="T1" fmla="*/ 36 h 163"/>
                <a:gd name="T2" fmla="*/ 254 w 254"/>
                <a:gd name="T3" fmla="*/ 36 h 163"/>
                <a:gd name="T4" fmla="*/ 0 w 254"/>
                <a:gd name="T5" fmla="*/ 161 h 163"/>
                <a:gd name="T6" fmla="*/ 0 w 254"/>
                <a:gd name="T7" fmla="*/ 161 h 163"/>
                <a:gd name="T8" fmla="*/ 17 w 254"/>
                <a:gd name="T9" fmla="*/ 152 h 163"/>
                <a:gd name="T10" fmla="*/ 100 w 254"/>
                <a:gd name="T11" fmla="*/ 61 h 163"/>
                <a:gd name="T12" fmla="*/ 237 w 254"/>
                <a:gd name="T13" fmla="*/ 44 h 163"/>
                <a:gd name="T14" fmla="*/ 254 w 254"/>
                <a:gd name="T15" fmla="*/ 3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254" y="36"/>
                  </a:moveTo>
                  <a:cubicBezTo>
                    <a:pt x="254" y="36"/>
                    <a:pt x="254" y="36"/>
                    <a:pt x="254" y="36"/>
                  </a:cubicBezTo>
                  <a:cubicBezTo>
                    <a:pt x="149" y="0"/>
                    <a:pt x="36" y="56"/>
                    <a:pt x="0" y="161"/>
                  </a:cubicBezTo>
                  <a:cubicBezTo>
                    <a:pt x="0" y="161"/>
                    <a:pt x="0" y="161"/>
                    <a:pt x="0" y="161"/>
                  </a:cubicBezTo>
                  <a:cubicBezTo>
                    <a:pt x="6" y="163"/>
                    <a:pt x="14" y="160"/>
                    <a:pt x="17" y="152"/>
                  </a:cubicBezTo>
                  <a:cubicBezTo>
                    <a:pt x="34" y="111"/>
                    <a:pt x="64" y="80"/>
                    <a:pt x="100" y="61"/>
                  </a:cubicBezTo>
                  <a:cubicBezTo>
                    <a:pt x="142" y="40"/>
                    <a:pt x="191" y="32"/>
                    <a:pt x="237" y="44"/>
                  </a:cubicBezTo>
                  <a:cubicBezTo>
                    <a:pt x="245" y="46"/>
                    <a:pt x="252" y="42"/>
                    <a:pt x="254" y="36"/>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işḻíḑê"/>
            <p:cNvSpPr/>
            <p:nvPr/>
          </p:nvSpPr>
          <p:spPr bwMode="auto">
            <a:xfrm>
              <a:off x="6648451" y="2497138"/>
              <a:ext cx="125413" cy="196850"/>
            </a:xfrm>
            <a:custGeom>
              <a:avLst/>
              <a:gdLst>
                <a:gd name="T0" fmla="*/ 27 w 36"/>
                <a:gd name="T1" fmla="*/ 56 h 57"/>
                <a:gd name="T2" fmla="*/ 23 w 36"/>
                <a:gd name="T3" fmla="*/ 53 h 57"/>
                <a:gd name="T4" fmla="*/ 2 w 36"/>
                <a:gd name="T5" fmla="*/ 10 h 57"/>
                <a:gd name="T6" fmla="*/ 5 w 36"/>
                <a:gd name="T7" fmla="*/ 2 h 57"/>
                <a:gd name="T8" fmla="*/ 14 w 36"/>
                <a:gd name="T9" fmla="*/ 5 h 57"/>
                <a:gd name="T10" fmla="*/ 34 w 36"/>
                <a:gd name="T11" fmla="*/ 47 h 57"/>
                <a:gd name="T12" fmla="*/ 31 w 36"/>
                <a:gd name="T13" fmla="*/ 56 h 57"/>
                <a:gd name="T14" fmla="*/ 27 w 3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7">
                  <a:moveTo>
                    <a:pt x="27" y="56"/>
                  </a:moveTo>
                  <a:cubicBezTo>
                    <a:pt x="26" y="55"/>
                    <a:pt x="23" y="54"/>
                    <a:pt x="23" y="53"/>
                  </a:cubicBezTo>
                  <a:cubicBezTo>
                    <a:pt x="2" y="10"/>
                    <a:pt x="2" y="10"/>
                    <a:pt x="2" y="10"/>
                  </a:cubicBezTo>
                  <a:cubicBezTo>
                    <a:pt x="0" y="7"/>
                    <a:pt x="1" y="3"/>
                    <a:pt x="5" y="2"/>
                  </a:cubicBezTo>
                  <a:cubicBezTo>
                    <a:pt x="8" y="0"/>
                    <a:pt x="12" y="1"/>
                    <a:pt x="14" y="5"/>
                  </a:cubicBezTo>
                  <a:cubicBezTo>
                    <a:pt x="34" y="47"/>
                    <a:pt x="34" y="47"/>
                    <a:pt x="34" y="47"/>
                  </a:cubicBezTo>
                  <a:cubicBezTo>
                    <a:pt x="36" y="50"/>
                    <a:pt x="35" y="54"/>
                    <a:pt x="31" y="56"/>
                  </a:cubicBezTo>
                  <a:cubicBezTo>
                    <a:pt x="31" y="57"/>
                    <a:pt x="28" y="56"/>
                    <a:pt x="27" y="56"/>
                  </a:cubicBezTo>
                  <a:close/>
                </a:path>
              </a:pathLst>
            </a:custGeom>
            <a:solidFill>
              <a:srgbClr val="DA96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47" name="组合 46"/>
          <p:cNvGrpSpPr/>
          <p:nvPr/>
        </p:nvGrpSpPr>
        <p:grpSpPr>
          <a:xfrm>
            <a:off x="3532415" y="5066090"/>
            <a:ext cx="1714512" cy="1214446"/>
            <a:chOff x="5715008" y="1071546"/>
            <a:chExt cx="1714512" cy="1214446"/>
          </a:xfrm>
        </p:grpSpPr>
        <p:sp>
          <p:nvSpPr>
            <p:cNvPr id="48" name="爆炸形 1 8"/>
            <p:cNvSpPr/>
            <p:nvPr/>
          </p:nvSpPr>
          <p:spPr>
            <a:xfrm>
              <a:off x="5715008" y="1071546"/>
              <a:ext cx="1714512" cy="1214446"/>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9"/>
            <p:cNvSpPr txBox="1"/>
            <p:nvPr/>
          </p:nvSpPr>
          <p:spPr>
            <a:xfrm>
              <a:off x="5929322" y="1357298"/>
              <a:ext cx="1428760" cy="523220"/>
            </a:xfrm>
            <a:prstGeom prst="rect">
              <a:avLst/>
            </a:prstGeom>
            <a:noFill/>
          </p:spPr>
          <p:txBody>
            <a:bodyPr wrap="square" rtlCol="0">
              <a:spAutoFit/>
            </a:bodyPr>
            <a:lstStyle/>
            <a:p>
              <a:r>
                <a:rPr lang="zh-CN" altLang="en-US" sz="2800" dirty="0">
                  <a:solidFill>
                    <a:srgbClr val="FF0000"/>
                  </a:solidFill>
                </a:rPr>
                <a:t>关键词</a:t>
              </a:r>
              <a:endParaRPr lang="zh-CN" altLang="en-US" sz="2800" dirty="0">
                <a:solidFill>
                  <a:srgbClr val="FF0000"/>
                </a:solidFill>
              </a:endParaRPr>
            </a:p>
          </p:txBody>
        </p:sp>
      </p:grpSp>
      <p:grpSp>
        <p:nvGrpSpPr>
          <p:cNvPr id="50" name="组合 49"/>
          <p:cNvGrpSpPr/>
          <p:nvPr/>
        </p:nvGrpSpPr>
        <p:grpSpPr>
          <a:xfrm>
            <a:off x="5819685" y="4951790"/>
            <a:ext cx="1714512" cy="1214446"/>
            <a:chOff x="5715008" y="1071546"/>
            <a:chExt cx="1714512" cy="1214446"/>
          </a:xfrm>
        </p:grpSpPr>
        <p:sp>
          <p:nvSpPr>
            <p:cNvPr id="51" name="爆炸形 1 57"/>
            <p:cNvSpPr/>
            <p:nvPr/>
          </p:nvSpPr>
          <p:spPr>
            <a:xfrm>
              <a:off x="5715008" y="1071546"/>
              <a:ext cx="1714512" cy="1214446"/>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9"/>
            <p:cNvSpPr txBox="1"/>
            <p:nvPr/>
          </p:nvSpPr>
          <p:spPr>
            <a:xfrm>
              <a:off x="5929322" y="1357298"/>
              <a:ext cx="1428760" cy="521970"/>
            </a:xfrm>
            <a:prstGeom prst="rect">
              <a:avLst/>
            </a:prstGeom>
            <a:noFill/>
          </p:spPr>
          <p:txBody>
            <a:bodyPr wrap="square" rtlCol="0">
              <a:spAutoFit/>
            </a:bodyPr>
            <a:lstStyle/>
            <a:p>
              <a:r>
                <a:rPr lang="zh-CN" altLang="en-US" sz="2800" dirty="0">
                  <a:solidFill>
                    <a:srgbClr val="FF0000"/>
                  </a:solidFill>
                </a:rPr>
                <a:t>高频词</a:t>
              </a:r>
              <a:endParaRPr lang="zh-CN" altLang="en-US" sz="28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 to="" calcmode="lin" valueType="num">
                                      <p:cBhvr>
                                        <p:cTn id="32" dur="1" fill="hold"/>
                                        <p:tgtEl>
                                          <p:spTgt spid="47"/>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 to="" calcmode="lin" valueType="num">
                                      <p:cBhvr>
                                        <p:cTn id="37" dur="1" fill="hold"/>
                                        <p:tgtEl>
                                          <p:spTgt spid="5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txBox="1"/>
          <p:nvPr/>
        </p:nvSpPr>
        <p:spPr>
          <a:xfrm>
            <a:off x="1666844" y="142852"/>
            <a:ext cx="8229600" cy="785794"/>
          </a:xfrm>
          <a:prstGeom prst="rect">
            <a:avLst/>
          </a:prstGeom>
        </p:spPr>
        <p:txBody>
          <a:bodyPr vert="horz" lIns="91440" tIns="45720" rIns="91440" bIns="45720" rtlCol="0" anchor="ctr">
            <a:normAutofit/>
          </a:bodyPr>
          <a:lstStyle/>
          <a:p>
            <a:pPr>
              <a:spcBef>
                <a:spcPct val="0"/>
              </a:spcBef>
              <a:defRPr/>
            </a:pPr>
            <a:r>
              <a:rPr lang="zh-CN" altLang="en-US" sz="4400" dirty="0">
                <a:latin typeface="Arial" panose="020B0604020202020204" pitchFamily="34" charset="0"/>
                <a:ea typeface="+mj-ea"/>
                <a:cs typeface="Arial" panose="020B0604020202020204" pitchFamily="34" charset="0"/>
              </a:rPr>
              <a:t>主旨大意</a:t>
            </a:r>
            <a:r>
              <a:rPr lang="en-US" altLang="zh-CN" sz="4400" dirty="0">
                <a:latin typeface="Arial" panose="020B0604020202020204" pitchFamily="34" charset="0"/>
                <a:ea typeface="+mj-ea"/>
                <a:cs typeface="Arial" panose="020B0604020202020204" pitchFamily="34" charset="0"/>
              </a:rPr>
              <a:t>—</a:t>
            </a:r>
            <a:r>
              <a:rPr lang="zh-CN" altLang="en-US" sz="4400" dirty="0">
                <a:latin typeface="Arial" panose="020B0604020202020204" pitchFamily="34" charset="0"/>
                <a:ea typeface="+mj-ea"/>
                <a:cs typeface="Arial" panose="020B0604020202020204" pitchFamily="34" charset="0"/>
              </a:rPr>
              <a:t>审题</a:t>
            </a:r>
            <a:endParaRPr lang="zh-CN" altLang="en-US" sz="4400" dirty="0">
              <a:latin typeface="Arial" panose="020B0604020202020204" pitchFamily="34" charset="0"/>
              <a:ea typeface="+mj-ea"/>
              <a:cs typeface="Arial" panose="020B0604020202020204" pitchFamily="34" charset="0"/>
            </a:endParaRPr>
          </a:p>
        </p:txBody>
      </p:sp>
      <p:sp>
        <p:nvSpPr>
          <p:cNvPr id="3" name="TextBox 2"/>
          <p:cNvSpPr txBox="1"/>
          <p:nvPr/>
        </p:nvSpPr>
        <p:spPr>
          <a:xfrm>
            <a:off x="1524000" y="1214422"/>
            <a:ext cx="9144000" cy="5539978"/>
          </a:xfrm>
          <a:prstGeom prst="rect">
            <a:avLst/>
          </a:prstGeom>
          <a:noFill/>
        </p:spPr>
        <p:txBody>
          <a:bodyPr wrap="square" rtlCol="0">
            <a:spAutoFit/>
          </a:bodyPr>
          <a:lstStyle/>
          <a:p>
            <a:pPr marL="514350" indent="-514350"/>
            <a:r>
              <a:rPr lang="zh-CN" altLang="en-US" sz="2800" dirty="0">
                <a:latin typeface="Arial" panose="020B0604020202020204" pitchFamily="34" charset="0"/>
                <a:cs typeface="Arial" panose="020B0604020202020204" pitchFamily="34" charset="0"/>
              </a:rPr>
              <a:t>常见的设问方式</a:t>
            </a:r>
            <a:endParaRPr lang="en-US" altLang="zh-CN" sz="2800" dirty="0">
              <a:latin typeface="Arial" panose="020B0604020202020204" pitchFamily="34" charset="0"/>
              <a:cs typeface="Arial" panose="020B0604020202020204" pitchFamily="34" charset="0"/>
            </a:endParaRPr>
          </a:p>
          <a:p>
            <a:pPr marL="514350" indent="-514350"/>
            <a:r>
              <a:rPr lang="en-US" altLang="zh-CN" sz="2800" dirty="0">
                <a:latin typeface="Arial" panose="020B0604020202020204" pitchFamily="34" charset="0"/>
                <a:cs typeface="Arial" panose="020B0604020202020204" pitchFamily="34" charset="0"/>
              </a:rPr>
              <a:t>  1. What’s </a:t>
            </a:r>
            <a:r>
              <a:rPr lang="en-US" altLang="zh-CN" sz="2800" dirty="0">
                <a:solidFill>
                  <a:srgbClr val="0070C0"/>
                </a:solidFill>
                <a:latin typeface="Arial" panose="020B0604020202020204" pitchFamily="34" charset="0"/>
                <a:cs typeface="Arial" panose="020B0604020202020204" pitchFamily="34" charset="0"/>
              </a:rPr>
              <a:t>the main ide</a:t>
            </a:r>
            <a:r>
              <a:rPr lang="en-US" altLang="zh-CN" sz="2800" dirty="0">
                <a:latin typeface="Arial" panose="020B0604020202020204" pitchFamily="34" charset="0"/>
                <a:cs typeface="Arial" panose="020B0604020202020204" pitchFamily="34" charset="0"/>
              </a:rPr>
              <a:t>a of this passage? </a:t>
            </a:r>
            <a:endParaRPr lang="en-US" altLang="zh-CN" sz="2800" dirty="0">
              <a:latin typeface="Arial" panose="020B0604020202020204" pitchFamily="34" charset="0"/>
              <a:cs typeface="Arial" panose="020B0604020202020204" pitchFamily="34" charset="0"/>
            </a:endParaRPr>
          </a:p>
          <a:p>
            <a:pPr marL="514350" indent="-514350"/>
            <a:r>
              <a:rPr lang="en-US" altLang="zh-CN" sz="2800" dirty="0">
                <a:latin typeface="Arial" panose="020B0604020202020204" pitchFamily="34" charset="0"/>
                <a:cs typeface="Arial" panose="020B0604020202020204" pitchFamily="34" charset="0"/>
              </a:rPr>
              <a:t>  2. </a:t>
            </a:r>
            <a:r>
              <a:rPr lang="en-US" altLang="zh-CN" sz="2800" dirty="0">
                <a:solidFill>
                  <a:srgbClr val="0070C0"/>
                </a:solidFill>
                <a:latin typeface="Arial" panose="020B0604020202020204" pitchFamily="34" charset="0"/>
                <a:cs typeface="Arial" panose="020B0604020202020204" pitchFamily="34" charset="0"/>
              </a:rPr>
              <a:t>The main idea </a:t>
            </a:r>
            <a:r>
              <a:rPr lang="en-US" altLang="zh-CN" sz="2800" dirty="0">
                <a:latin typeface="Arial" panose="020B0604020202020204" pitchFamily="34" charset="0"/>
                <a:cs typeface="Arial" panose="020B0604020202020204" pitchFamily="34" charset="0"/>
              </a:rPr>
              <a:t>of the passage is that_____. </a:t>
            </a:r>
            <a:endParaRPr lang="en-US" altLang="zh-CN" sz="2800" dirty="0">
              <a:solidFill>
                <a:srgbClr val="FF0000"/>
              </a:solidFill>
              <a:latin typeface="Arial" panose="020B0604020202020204" pitchFamily="34" charset="0"/>
              <a:cs typeface="Arial" panose="020B0604020202020204" pitchFamily="34" charset="0"/>
            </a:endParaRPr>
          </a:p>
          <a:p>
            <a:pPr marL="514350" indent="-514350"/>
            <a:r>
              <a:rPr lang="en-US" altLang="zh-CN" sz="2800" dirty="0">
                <a:latin typeface="Arial" panose="020B0604020202020204" pitchFamily="34" charset="0"/>
                <a:cs typeface="Arial" panose="020B0604020202020204" pitchFamily="34" charset="0"/>
              </a:rPr>
              <a:t>  </a:t>
            </a:r>
            <a:r>
              <a:rPr lang="en-US" altLang="zh-CN" sz="2800" dirty="0">
                <a:solidFill>
                  <a:srgbClr val="FF0000"/>
                </a:solidFill>
                <a:latin typeface="Arial" panose="020B0604020202020204" pitchFamily="34" charset="0"/>
                <a:cs typeface="Arial" panose="020B0604020202020204" pitchFamily="34" charset="0"/>
              </a:rPr>
              <a:t>3. What does the passage </a:t>
            </a:r>
            <a:r>
              <a:rPr lang="en-US" altLang="zh-CN" sz="2800" dirty="0">
                <a:solidFill>
                  <a:srgbClr val="0070C0"/>
                </a:solidFill>
                <a:latin typeface="Arial" panose="020B0604020202020204" pitchFamily="34" charset="0"/>
                <a:cs typeface="Arial" panose="020B0604020202020204" pitchFamily="34" charset="0"/>
              </a:rPr>
              <a:t>mainly discuss</a:t>
            </a:r>
            <a:r>
              <a:rPr lang="en-US" altLang="zh-CN" sz="2800" dirty="0">
                <a:solidFill>
                  <a:srgbClr val="FF0000"/>
                </a:solidFill>
                <a:latin typeface="Arial" panose="020B0604020202020204" pitchFamily="34" charset="0"/>
                <a:cs typeface="Arial" panose="020B0604020202020204" pitchFamily="34" charset="0"/>
              </a:rPr>
              <a:t>?</a:t>
            </a:r>
            <a:endParaRPr lang="en-US" altLang="zh-CN" sz="2800" dirty="0">
              <a:solidFill>
                <a:srgbClr val="FF0000"/>
              </a:solidFill>
              <a:latin typeface="Arial" panose="020B0604020202020204" pitchFamily="34" charset="0"/>
              <a:cs typeface="Arial" panose="020B0604020202020204" pitchFamily="34" charset="0"/>
            </a:endParaRPr>
          </a:p>
          <a:p>
            <a:pPr marL="514350" indent="-514350"/>
            <a:r>
              <a:rPr lang="en-US" altLang="zh-CN" sz="2800" dirty="0">
                <a:solidFill>
                  <a:srgbClr val="FF0000"/>
                </a:solidFill>
                <a:latin typeface="Arial" panose="020B0604020202020204" pitchFamily="34" charset="0"/>
                <a:cs typeface="Arial" panose="020B0604020202020204" pitchFamily="34" charset="0"/>
              </a:rPr>
              <a:t>  4. The writer </a:t>
            </a:r>
            <a:r>
              <a:rPr lang="en-US" altLang="zh-CN" sz="2800" dirty="0">
                <a:solidFill>
                  <a:srgbClr val="0070C0"/>
                </a:solidFill>
                <a:latin typeface="Arial" panose="020B0604020202020204" pitchFamily="34" charset="0"/>
                <a:cs typeface="Arial" panose="020B0604020202020204" pitchFamily="34" charset="0"/>
              </a:rPr>
              <a:t>means</a:t>
            </a:r>
            <a:r>
              <a:rPr lang="en-US" altLang="zh-CN" sz="2800" dirty="0">
                <a:solidFill>
                  <a:srgbClr val="FF0000"/>
                </a:solidFill>
                <a:latin typeface="Arial" panose="020B0604020202020204" pitchFamily="34" charset="0"/>
                <a:cs typeface="Arial" panose="020B0604020202020204" pitchFamily="34" charset="0"/>
              </a:rPr>
              <a:t> to tell us that _____. </a:t>
            </a:r>
            <a:endParaRPr lang="en-US" altLang="zh-CN" sz="2800" dirty="0">
              <a:solidFill>
                <a:srgbClr val="FF0000"/>
              </a:solidFill>
              <a:latin typeface="Arial" panose="020B0604020202020204" pitchFamily="34" charset="0"/>
              <a:cs typeface="Arial" panose="020B0604020202020204" pitchFamily="34" charset="0"/>
            </a:endParaRPr>
          </a:p>
          <a:p>
            <a:pPr marL="514350" indent="-514350"/>
            <a:r>
              <a:rPr lang="en-US" altLang="zh-CN" sz="2800" dirty="0">
                <a:solidFill>
                  <a:srgbClr val="FF0000"/>
                </a:solidFill>
                <a:latin typeface="Arial" panose="020B0604020202020204" pitchFamily="34" charset="0"/>
                <a:cs typeface="Arial" panose="020B0604020202020204" pitchFamily="34" charset="0"/>
              </a:rPr>
              <a:t>  5. What does the passage </a:t>
            </a:r>
            <a:r>
              <a:rPr lang="en-US" altLang="zh-CN" sz="2800" dirty="0">
                <a:solidFill>
                  <a:srgbClr val="0070C0"/>
                </a:solidFill>
                <a:latin typeface="Arial" panose="020B0604020202020204" pitchFamily="34" charset="0"/>
                <a:cs typeface="Arial" panose="020B0604020202020204" pitchFamily="34" charset="0"/>
              </a:rPr>
              <a:t>mainly tell </a:t>
            </a:r>
            <a:r>
              <a:rPr lang="en-US" altLang="zh-CN" sz="2800" dirty="0">
                <a:solidFill>
                  <a:srgbClr val="FF0000"/>
                </a:solidFill>
                <a:latin typeface="Arial" panose="020B0604020202020204" pitchFamily="34" charset="0"/>
                <a:cs typeface="Arial" panose="020B0604020202020204" pitchFamily="34" charset="0"/>
              </a:rPr>
              <a:t>us? </a:t>
            </a:r>
            <a:endParaRPr lang="en-US" altLang="zh-CN" sz="2800" dirty="0">
              <a:solidFill>
                <a:srgbClr val="FF0000"/>
              </a:solidFill>
              <a:latin typeface="Arial" panose="020B0604020202020204" pitchFamily="34" charset="0"/>
              <a:cs typeface="Arial" panose="020B0604020202020204" pitchFamily="34" charset="0"/>
            </a:endParaRPr>
          </a:p>
          <a:p>
            <a:pPr marL="514350" indent="-514350"/>
            <a:r>
              <a:rPr lang="zh-CN" altLang="en-US" sz="2800" dirty="0">
                <a:solidFill>
                  <a:srgbClr val="FF0000"/>
                </a:solidFill>
                <a:latin typeface="Arial" panose="020B0604020202020204" pitchFamily="34" charset="0"/>
                <a:cs typeface="Arial" panose="020B0604020202020204" pitchFamily="34" charset="0"/>
              </a:rPr>
              <a:t>  </a:t>
            </a:r>
            <a:r>
              <a:rPr lang="en-US" altLang="zh-CN" sz="2800" dirty="0">
                <a:solidFill>
                  <a:srgbClr val="FF0000"/>
                </a:solidFill>
                <a:latin typeface="Arial" panose="020B0604020202020204" pitchFamily="34" charset="0"/>
                <a:cs typeface="Arial" panose="020B0604020202020204" pitchFamily="34" charset="0"/>
              </a:rPr>
              <a:t>6. The passage is </a:t>
            </a:r>
            <a:r>
              <a:rPr lang="en-US" altLang="zh-CN" sz="2800" dirty="0">
                <a:solidFill>
                  <a:srgbClr val="0070C0"/>
                </a:solidFill>
                <a:latin typeface="Arial" panose="020B0604020202020204" pitchFamily="34" charset="0"/>
                <a:cs typeface="Arial" panose="020B0604020202020204" pitchFamily="34" charset="0"/>
              </a:rPr>
              <a:t>mainly</a:t>
            </a:r>
            <a:r>
              <a:rPr lang="en-US" altLang="zh-CN" sz="2800" dirty="0">
                <a:solidFill>
                  <a:srgbClr val="FF0000"/>
                </a:solidFill>
                <a:latin typeface="Arial" panose="020B0604020202020204" pitchFamily="34" charset="0"/>
                <a:cs typeface="Arial" panose="020B0604020202020204" pitchFamily="34" charset="0"/>
              </a:rPr>
              <a:t> about______. </a:t>
            </a:r>
            <a:endParaRPr lang="en-US" altLang="zh-CN" sz="2800" dirty="0">
              <a:solidFill>
                <a:srgbClr val="FF0000"/>
              </a:solidFill>
              <a:latin typeface="Arial" panose="020B0604020202020204" pitchFamily="34" charset="0"/>
              <a:cs typeface="Arial" panose="020B0604020202020204" pitchFamily="34" charset="0"/>
            </a:endParaRPr>
          </a:p>
          <a:p>
            <a:pPr marL="514350" indent="-514350"/>
            <a:r>
              <a:rPr lang="en-US" altLang="zh-CN" sz="2800" dirty="0">
                <a:solidFill>
                  <a:srgbClr val="FF0000"/>
                </a:solidFill>
                <a:latin typeface="Arial" panose="020B0604020202020204" pitchFamily="34" charset="0"/>
                <a:cs typeface="Arial" panose="020B0604020202020204" pitchFamily="34" charset="0"/>
              </a:rPr>
              <a:t>  7. From the passage we can learn/conclude that____.</a:t>
            </a:r>
            <a:r>
              <a:rPr lang="en-US" altLang="zh-CN" sz="2800" dirty="0">
                <a:latin typeface="Arial" panose="020B0604020202020204" pitchFamily="34" charset="0"/>
                <a:cs typeface="Arial" panose="020B0604020202020204" pitchFamily="34" charset="0"/>
              </a:rPr>
              <a:t> </a:t>
            </a:r>
            <a:endParaRPr lang="en-US" altLang="zh-CN" sz="2800" dirty="0">
              <a:latin typeface="Arial" panose="020B0604020202020204" pitchFamily="34" charset="0"/>
              <a:cs typeface="Arial" panose="020B0604020202020204" pitchFamily="34" charset="0"/>
            </a:endParaRPr>
          </a:p>
          <a:p>
            <a:pPr marL="514350" indent="-514350"/>
            <a:r>
              <a:rPr lang="en-US" altLang="zh-CN" sz="2800" dirty="0">
                <a:solidFill>
                  <a:srgbClr val="002060"/>
                </a:solidFill>
                <a:latin typeface="Arial" panose="020B0604020202020204" pitchFamily="34" charset="0"/>
                <a:cs typeface="Arial" panose="020B0604020202020204" pitchFamily="34" charset="0"/>
              </a:rPr>
              <a:t>  </a:t>
            </a:r>
            <a:r>
              <a:rPr lang="en-US" altLang="zh-CN" sz="2800" dirty="0">
                <a:solidFill>
                  <a:srgbClr val="FF0000"/>
                </a:solidFill>
                <a:latin typeface="Arial" panose="020B0604020202020204" pitchFamily="34" charset="0"/>
                <a:cs typeface="Arial" panose="020B0604020202020204" pitchFamily="34" charset="0"/>
              </a:rPr>
              <a:t>8. The last paragraph is </a:t>
            </a:r>
            <a:r>
              <a:rPr lang="en-US" altLang="zh-CN" sz="2800" dirty="0">
                <a:solidFill>
                  <a:srgbClr val="0070C0"/>
                </a:solidFill>
                <a:latin typeface="Arial" panose="020B0604020202020204" pitchFamily="34" charset="0"/>
                <a:cs typeface="Arial" panose="020B0604020202020204" pitchFamily="34" charset="0"/>
              </a:rPr>
              <a:t>chiefly concerned </a:t>
            </a:r>
            <a:r>
              <a:rPr lang="en-US" altLang="zh-CN" sz="2800" dirty="0">
                <a:solidFill>
                  <a:srgbClr val="FF0000"/>
                </a:solidFill>
                <a:latin typeface="Arial" panose="020B0604020202020204" pitchFamily="34" charset="0"/>
                <a:cs typeface="Arial" panose="020B0604020202020204" pitchFamily="34" charset="0"/>
              </a:rPr>
              <a:t>with____. </a:t>
            </a:r>
            <a:endParaRPr lang="en-US" altLang="zh-CN" sz="2800" dirty="0">
              <a:solidFill>
                <a:srgbClr val="FF0000"/>
              </a:solidFill>
              <a:latin typeface="Arial" panose="020B0604020202020204" pitchFamily="34" charset="0"/>
              <a:cs typeface="Arial" panose="020B0604020202020204" pitchFamily="34" charset="0"/>
            </a:endParaRPr>
          </a:p>
          <a:p>
            <a:pPr marL="514350" indent="-514350"/>
            <a:r>
              <a:rPr lang="en-US" altLang="zh-CN" sz="2800" dirty="0">
                <a:solidFill>
                  <a:srgbClr val="002060"/>
                </a:solidFill>
                <a:latin typeface="Arial" panose="020B0604020202020204" pitchFamily="34" charset="0"/>
                <a:cs typeface="Arial" panose="020B0604020202020204" pitchFamily="34" charset="0"/>
              </a:rPr>
              <a:t>  </a:t>
            </a:r>
            <a:r>
              <a:rPr lang="en-US" altLang="zh-CN" sz="2800" dirty="0">
                <a:solidFill>
                  <a:srgbClr val="FF0000"/>
                </a:solidFill>
                <a:latin typeface="Arial" panose="020B0604020202020204" pitchFamily="34" charset="0"/>
                <a:cs typeface="Arial" panose="020B0604020202020204" pitchFamily="34" charset="0"/>
              </a:rPr>
              <a:t>9. What’s</a:t>
            </a:r>
            <a:r>
              <a:rPr lang="en-US" altLang="zh-CN" sz="2800" dirty="0">
                <a:solidFill>
                  <a:srgbClr val="0070C0"/>
                </a:solidFill>
                <a:latin typeface="Arial" panose="020B0604020202020204" pitchFamily="34" charset="0"/>
                <a:cs typeface="Arial" panose="020B0604020202020204" pitchFamily="34" charset="0"/>
              </a:rPr>
              <a:t> the best title</a:t>
            </a:r>
            <a:r>
              <a:rPr lang="en-US" altLang="zh-CN" sz="2800" dirty="0">
                <a:solidFill>
                  <a:srgbClr val="FF0000"/>
                </a:solidFill>
                <a:latin typeface="Arial" panose="020B0604020202020204" pitchFamily="34" charset="0"/>
                <a:cs typeface="Arial" panose="020B0604020202020204" pitchFamily="34" charset="0"/>
              </a:rPr>
              <a:t> for the passage? </a:t>
            </a:r>
            <a:endParaRPr lang="en-US" altLang="zh-CN" sz="2800" dirty="0">
              <a:solidFill>
                <a:srgbClr val="FF0000"/>
              </a:solidFill>
              <a:latin typeface="Arial" panose="020B0604020202020204" pitchFamily="34" charset="0"/>
              <a:cs typeface="Arial" panose="020B0604020202020204" pitchFamily="34" charset="0"/>
            </a:endParaRPr>
          </a:p>
          <a:p>
            <a:pPr marL="514350" indent="-514350"/>
            <a:r>
              <a:rPr lang="en-US" altLang="zh-CN" sz="2800" dirty="0">
                <a:solidFill>
                  <a:srgbClr val="FF0000"/>
                </a:solidFill>
                <a:latin typeface="Arial" panose="020B0604020202020204" pitchFamily="34" charset="0"/>
                <a:cs typeface="Arial" panose="020B0604020202020204" pitchFamily="34" charset="0"/>
              </a:rPr>
              <a:t>  10. What would be</a:t>
            </a:r>
            <a:r>
              <a:rPr lang="en-US" altLang="zh-CN" sz="2800" dirty="0">
                <a:solidFill>
                  <a:srgbClr val="0070C0"/>
                </a:solidFill>
                <a:latin typeface="Arial" panose="020B0604020202020204" pitchFamily="34" charset="0"/>
                <a:cs typeface="Arial" panose="020B0604020202020204" pitchFamily="34" charset="0"/>
              </a:rPr>
              <a:t> the best title </a:t>
            </a:r>
            <a:r>
              <a:rPr lang="en-US" altLang="zh-CN" sz="2800" dirty="0">
                <a:solidFill>
                  <a:srgbClr val="FF0000"/>
                </a:solidFill>
                <a:latin typeface="Arial" panose="020B0604020202020204" pitchFamily="34" charset="0"/>
                <a:cs typeface="Arial" panose="020B0604020202020204" pitchFamily="34" charset="0"/>
              </a:rPr>
              <a:t>for the passage? </a:t>
            </a:r>
            <a:endParaRPr lang="en-US" altLang="zh-CN" sz="2800" dirty="0">
              <a:solidFill>
                <a:srgbClr val="FF0000"/>
              </a:solidFill>
              <a:latin typeface="Arial" panose="020B0604020202020204" pitchFamily="34" charset="0"/>
              <a:cs typeface="Arial" panose="020B0604020202020204" pitchFamily="34" charset="0"/>
            </a:endParaRPr>
          </a:p>
          <a:p>
            <a:pPr marL="514350" indent="-514350"/>
            <a:r>
              <a:rPr lang="en-US" altLang="zh-CN" sz="2800" dirty="0">
                <a:solidFill>
                  <a:srgbClr val="FF0000"/>
                </a:solidFill>
                <a:latin typeface="Arial" panose="020B0604020202020204" pitchFamily="34" charset="0"/>
                <a:cs typeface="Arial" panose="020B0604020202020204" pitchFamily="34" charset="0"/>
              </a:rPr>
              <a:t>  11. </a:t>
            </a:r>
            <a:r>
              <a:rPr lang="en-US" altLang="zh-CN" sz="2800" dirty="0">
                <a:solidFill>
                  <a:srgbClr val="0070C0"/>
                </a:solidFill>
                <a:latin typeface="Arial" panose="020B0604020202020204" pitchFamily="34" charset="0"/>
                <a:cs typeface="Arial" panose="020B0604020202020204" pitchFamily="34" charset="0"/>
              </a:rPr>
              <a:t>The best title/headline(</a:t>
            </a:r>
            <a:r>
              <a:rPr lang="zh-CN" altLang="en-US" sz="2800" dirty="0">
                <a:solidFill>
                  <a:srgbClr val="0070C0"/>
                </a:solidFill>
                <a:latin typeface="Arial" panose="020B0604020202020204" pitchFamily="34" charset="0"/>
                <a:cs typeface="Arial" panose="020B0604020202020204" pitchFamily="34" charset="0"/>
              </a:rPr>
              <a:t>标题</a:t>
            </a:r>
            <a:r>
              <a:rPr lang="en-US" altLang="zh-CN" sz="2800" dirty="0">
                <a:solidFill>
                  <a:srgbClr val="0070C0"/>
                </a:solidFill>
                <a:latin typeface="Arial" panose="020B0604020202020204" pitchFamily="34" charset="0"/>
                <a:cs typeface="Arial" panose="020B0604020202020204" pitchFamily="34" charset="0"/>
              </a:rPr>
              <a:t>) </a:t>
            </a:r>
            <a:r>
              <a:rPr lang="en-US" altLang="zh-CN" sz="2800" dirty="0">
                <a:solidFill>
                  <a:srgbClr val="FF0000"/>
                </a:solidFill>
                <a:latin typeface="Arial" panose="020B0604020202020204" pitchFamily="34" charset="0"/>
                <a:cs typeface="Arial" panose="020B0604020202020204" pitchFamily="34" charset="0"/>
              </a:rPr>
              <a:t>for the passage is ___</a:t>
            </a:r>
            <a:r>
              <a:rPr lang="en-US" altLang="zh-CN" sz="2800" dirty="0">
                <a:solidFill>
                  <a:srgbClr val="002060"/>
                </a:solidFill>
                <a:latin typeface="Arial" panose="020B0604020202020204" pitchFamily="34" charset="0"/>
                <a:cs typeface="Arial" panose="020B0604020202020204" pitchFamily="34" charset="0"/>
              </a:rPr>
              <a:t>. </a:t>
            </a:r>
            <a:endParaRPr lang="zh-CN" altLang="en-US" sz="2800" dirty="0">
              <a:solidFill>
                <a:srgbClr val="002060"/>
              </a:solidFill>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p:txBody>
      </p:sp>
      <p:cxnSp>
        <p:nvCxnSpPr>
          <p:cNvPr id="4" name="直接连接符 3"/>
          <p:cNvCxnSpPr/>
          <p:nvPr/>
        </p:nvCxnSpPr>
        <p:spPr>
          <a:xfrm>
            <a:off x="1785257" y="1024441"/>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194d97af-25f2-4a36-b7cc-cce61c3759a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85243" y="-24274"/>
            <a:ext cx="1164667" cy="1250863"/>
            <a:chOff x="3849688" y="955675"/>
            <a:chExt cx="4525963" cy="4860925"/>
          </a:xfrm>
        </p:grpSpPr>
        <p:sp>
          <p:nvSpPr>
            <p:cNvPr id="6" name="ïṧļîḓê"/>
            <p:cNvSpPr/>
            <p:nvPr/>
          </p:nvSpPr>
          <p:spPr bwMode="auto">
            <a:xfrm>
              <a:off x="3849688" y="2697163"/>
              <a:ext cx="2101850" cy="2563813"/>
            </a:xfrm>
            <a:custGeom>
              <a:avLst/>
              <a:gdLst>
                <a:gd name="T0" fmla="*/ 550 w 608"/>
                <a:gd name="T1" fmla="*/ 45 h 743"/>
                <a:gd name="T2" fmla="*/ 9 w 608"/>
                <a:gd name="T3" fmla="*/ 1 h 743"/>
                <a:gd name="T4" fmla="*/ 0 w 608"/>
                <a:gd name="T5" fmla="*/ 9 h 743"/>
                <a:gd name="T6" fmla="*/ 57 w 608"/>
                <a:gd name="T7" fmla="*/ 693 h 743"/>
                <a:gd name="T8" fmla="*/ 64 w 608"/>
                <a:gd name="T9" fmla="*/ 700 h 743"/>
                <a:gd name="T10" fmla="*/ 608 w 608"/>
                <a:gd name="T11" fmla="*/ 743 h 743"/>
                <a:gd name="T12" fmla="*/ 550 w 608"/>
                <a:gd name="T13" fmla="*/ 45 h 743"/>
              </a:gdLst>
              <a:ahLst/>
              <a:cxnLst>
                <a:cxn ang="0">
                  <a:pos x="T0" y="T1"/>
                </a:cxn>
                <a:cxn ang="0">
                  <a:pos x="T2" y="T3"/>
                </a:cxn>
                <a:cxn ang="0">
                  <a:pos x="T4" y="T5"/>
                </a:cxn>
                <a:cxn ang="0">
                  <a:pos x="T6" y="T7"/>
                </a:cxn>
                <a:cxn ang="0">
                  <a:pos x="T8" y="T9"/>
                </a:cxn>
                <a:cxn ang="0">
                  <a:pos x="T10" y="T11"/>
                </a:cxn>
                <a:cxn ang="0">
                  <a:pos x="T12" y="T13"/>
                </a:cxn>
              </a:cxnLst>
              <a:rect l="0" t="0" r="r" b="b"/>
              <a:pathLst>
                <a:path w="608" h="743">
                  <a:moveTo>
                    <a:pt x="550" y="45"/>
                  </a:moveTo>
                  <a:cubicBezTo>
                    <a:pt x="9" y="1"/>
                    <a:pt x="9" y="1"/>
                    <a:pt x="9" y="1"/>
                  </a:cubicBezTo>
                  <a:cubicBezTo>
                    <a:pt x="3" y="0"/>
                    <a:pt x="0" y="4"/>
                    <a:pt x="0" y="9"/>
                  </a:cubicBezTo>
                  <a:cubicBezTo>
                    <a:pt x="57" y="693"/>
                    <a:pt x="57" y="693"/>
                    <a:pt x="57" y="693"/>
                  </a:cubicBezTo>
                  <a:cubicBezTo>
                    <a:pt x="58" y="696"/>
                    <a:pt x="60" y="700"/>
                    <a:pt x="64" y="700"/>
                  </a:cubicBezTo>
                  <a:cubicBezTo>
                    <a:pt x="608" y="743"/>
                    <a:pt x="608" y="743"/>
                    <a:pt x="608" y="743"/>
                  </a:cubicBezTo>
                  <a:lnTo>
                    <a:pt x="550" y="45"/>
                  </a:lnTo>
                  <a:close/>
                </a:path>
              </a:pathLst>
            </a:custGeom>
            <a:solidFill>
              <a:srgbClr val="609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 name="ïşḷiďé"/>
            <p:cNvSpPr/>
            <p:nvPr/>
          </p:nvSpPr>
          <p:spPr bwMode="auto">
            <a:xfrm>
              <a:off x="3957638" y="2797175"/>
              <a:ext cx="1985963" cy="2378075"/>
            </a:xfrm>
            <a:custGeom>
              <a:avLst/>
              <a:gdLst>
                <a:gd name="T0" fmla="*/ 1134 w 1251"/>
                <a:gd name="T1" fmla="*/ 92 h 1498"/>
                <a:gd name="T2" fmla="*/ 0 w 1251"/>
                <a:gd name="T3" fmla="*/ 0 h 1498"/>
                <a:gd name="T4" fmla="*/ 115 w 1251"/>
                <a:gd name="T5" fmla="*/ 1408 h 1498"/>
                <a:gd name="T6" fmla="*/ 1251 w 1251"/>
                <a:gd name="T7" fmla="*/ 1498 h 1498"/>
                <a:gd name="T8" fmla="*/ 1134 w 1251"/>
                <a:gd name="T9" fmla="*/ 92 h 1498"/>
              </a:gdLst>
              <a:ahLst/>
              <a:cxnLst>
                <a:cxn ang="0">
                  <a:pos x="T0" y="T1"/>
                </a:cxn>
                <a:cxn ang="0">
                  <a:pos x="T2" y="T3"/>
                </a:cxn>
                <a:cxn ang="0">
                  <a:pos x="T4" y="T5"/>
                </a:cxn>
                <a:cxn ang="0">
                  <a:pos x="T6" y="T7"/>
                </a:cxn>
                <a:cxn ang="0">
                  <a:pos x="T8" y="T9"/>
                </a:cxn>
              </a:cxnLst>
              <a:rect l="0" t="0" r="r" b="b"/>
              <a:pathLst>
                <a:path w="1251" h="1498">
                  <a:moveTo>
                    <a:pt x="1134" y="92"/>
                  </a:moveTo>
                  <a:lnTo>
                    <a:pt x="0" y="0"/>
                  </a:lnTo>
                  <a:lnTo>
                    <a:pt x="115" y="1408"/>
                  </a:lnTo>
                  <a:lnTo>
                    <a:pt x="1251" y="1498"/>
                  </a:lnTo>
                  <a:lnTo>
                    <a:pt x="1134" y="92"/>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 name="íŝlíḍé"/>
            <p:cNvSpPr/>
            <p:nvPr/>
          </p:nvSpPr>
          <p:spPr bwMode="auto">
            <a:xfrm>
              <a:off x="5749926" y="2390775"/>
              <a:ext cx="2049463" cy="2870200"/>
            </a:xfrm>
            <a:custGeom>
              <a:avLst/>
              <a:gdLst>
                <a:gd name="T0" fmla="*/ 0 w 593"/>
                <a:gd name="T1" fmla="*/ 134 h 832"/>
                <a:gd name="T2" fmla="*/ 526 w 593"/>
                <a:gd name="T3" fmla="*/ 2 h 832"/>
                <a:gd name="T4" fmla="*/ 536 w 593"/>
                <a:gd name="T5" fmla="*/ 8 h 832"/>
                <a:gd name="T6" fmla="*/ 592 w 593"/>
                <a:gd name="T7" fmla="*/ 692 h 832"/>
                <a:gd name="T8" fmla="*/ 587 w 593"/>
                <a:gd name="T9" fmla="*/ 700 h 832"/>
                <a:gd name="T10" fmla="*/ 58 w 593"/>
                <a:gd name="T11" fmla="*/ 832 h 832"/>
                <a:gd name="T12" fmla="*/ 0 w 593"/>
                <a:gd name="T13" fmla="*/ 134 h 832"/>
              </a:gdLst>
              <a:ahLst/>
              <a:cxnLst>
                <a:cxn ang="0">
                  <a:pos x="T0" y="T1"/>
                </a:cxn>
                <a:cxn ang="0">
                  <a:pos x="T2" y="T3"/>
                </a:cxn>
                <a:cxn ang="0">
                  <a:pos x="T4" y="T5"/>
                </a:cxn>
                <a:cxn ang="0">
                  <a:pos x="T6" y="T7"/>
                </a:cxn>
                <a:cxn ang="0">
                  <a:pos x="T8" y="T9"/>
                </a:cxn>
                <a:cxn ang="0">
                  <a:pos x="T10" y="T11"/>
                </a:cxn>
                <a:cxn ang="0">
                  <a:pos x="T12" y="T13"/>
                </a:cxn>
              </a:cxnLst>
              <a:rect l="0" t="0" r="r" b="b"/>
              <a:pathLst>
                <a:path w="593" h="832">
                  <a:moveTo>
                    <a:pt x="0" y="134"/>
                  </a:moveTo>
                  <a:cubicBezTo>
                    <a:pt x="526" y="2"/>
                    <a:pt x="526" y="2"/>
                    <a:pt x="526" y="2"/>
                  </a:cubicBezTo>
                  <a:cubicBezTo>
                    <a:pt x="531" y="0"/>
                    <a:pt x="535" y="3"/>
                    <a:pt x="536" y="8"/>
                  </a:cubicBezTo>
                  <a:cubicBezTo>
                    <a:pt x="592" y="692"/>
                    <a:pt x="592" y="692"/>
                    <a:pt x="592" y="692"/>
                  </a:cubicBezTo>
                  <a:cubicBezTo>
                    <a:pt x="593" y="695"/>
                    <a:pt x="590" y="699"/>
                    <a:pt x="587" y="700"/>
                  </a:cubicBezTo>
                  <a:cubicBezTo>
                    <a:pt x="58" y="832"/>
                    <a:pt x="58" y="832"/>
                    <a:pt x="58" y="832"/>
                  </a:cubicBezTo>
                  <a:lnTo>
                    <a:pt x="0" y="134"/>
                  </a:lnTo>
                  <a:close/>
                </a:path>
              </a:pathLst>
            </a:custGeom>
            <a:solidFill>
              <a:srgbClr val="609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 name="išḻiḓe"/>
            <p:cNvSpPr/>
            <p:nvPr/>
          </p:nvSpPr>
          <p:spPr bwMode="auto">
            <a:xfrm>
              <a:off x="5757863" y="2505075"/>
              <a:ext cx="1938338" cy="2670175"/>
            </a:xfrm>
            <a:custGeom>
              <a:avLst/>
              <a:gdLst>
                <a:gd name="T0" fmla="*/ 0 w 1221"/>
                <a:gd name="T1" fmla="*/ 276 h 1682"/>
                <a:gd name="T2" fmla="*/ 1103 w 1221"/>
                <a:gd name="T3" fmla="*/ 0 h 1682"/>
                <a:gd name="T4" fmla="*/ 1221 w 1221"/>
                <a:gd name="T5" fmla="*/ 1406 h 1682"/>
                <a:gd name="T6" fmla="*/ 117 w 1221"/>
                <a:gd name="T7" fmla="*/ 1682 h 1682"/>
                <a:gd name="T8" fmla="*/ 0 w 1221"/>
                <a:gd name="T9" fmla="*/ 276 h 1682"/>
              </a:gdLst>
              <a:ahLst/>
              <a:cxnLst>
                <a:cxn ang="0">
                  <a:pos x="T0" y="T1"/>
                </a:cxn>
                <a:cxn ang="0">
                  <a:pos x="T2" y="T3"/>
                </a:cxn>
                <a:cxn ang="0">
                  <a:pos x="T4" y="T5"/>
                </a:cxn>
                <a:cxn ang="0">
                  <a:pos x="T6" y="T7"/>
                </a:cxn>
                <a:cxn ang="0">
                  <a:pos x="T8" y="T9"/>
                </a:cxn>
              </a:cxnLst>
              <a:rect l="0" t="0" r="r" b="b"/>
              <a:pathLst>
                <a:path w="1221" h="1682">
                  <a:moveTo>
                    <a:pt x="0" y="276"/>
                  </a:moveTo>
                  <a:lnTo>
                    <a:pt x="1103" y="0"/>
                  </a:lnTo>
                  <a:lnTo>
                    <a:pt x="1221" y="1406"/>
                  </a:lnTo>
                  <a:lnTo>
                    <a:pt x="117" y="1682"/>
                  </a:lnTo>
                  <a:lnTo>
                    <a:pt x="0" y="276"/>
                  </a:lnTo>
                  <a:close/>
                </a:path>
              </a:pathLst>
            </a:custGeom>
            <a:solidFill>
              <a:srgbClr val="ACB0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 name="íṥ1iďe"/>
            <p:cNvSpPr/>
            <p:nvPr/>
          </p:nvSpPr>
          <p:spPr bwMode="auto">
            <a:xfrm>
              <a:off x="5757863" y="2297113"/>
              <a:ext cx="1751013" cy="2878138"/>
            </a:xfrm>
            <a:custGeom>
              <a:avLst/>
              <a:gdLst>
                <a:gd name="T0" fmla="*/ 453 w 507"/>
                <a:gd name="T1" fmla="*/ 29 h 834"/>
                <a:gd name="T2" fmla="*/ 0 w 507"/>
                <a:gd name="T3" fmla="*/ 188 h 834"/>
                <a:gd name="T4" fmla="*/ 54 w 507"/>
                <a:gd name="T5" fmla="*/ 834 h 834"/>
                <a:gd name="T6" fmla="*/ 507 w 507"/>
                <a:gd name="T7" fmla="*/ 676 h 834"/>
                <a:gd name="T8" fmla="*/ 453 w 507"/>
                <a:gd name="T9" fmla="*/ 29 h 834"/>
              </a:gdLst>
              <a:ahLst/>
              <a:cxnLst>
                <a:cxn ang="0">
                  <a:pos x="T0" y="T1"/>
                </a:cxn>
                <a:cxn ang="0">
                  <a:pos x="T2" y="T3"/>
                </a:cxn>
                <a:cxn ang="0">
                  <a:pos x="T4" y="T5"/>
                </a:cxn>
                <a:cxn ang="0">
                  <a:pos x="T6" y="T7"/>
                </a:cxn>
                <a:cxn ang="0">
                  <a:pos x="T8" y="T9"/>
                </a:cxn>
              </a:cxnLst>
              <a:rect l="0" t="0" r="r" b="b"/>
              <a:pathLst>
                <a:path w="507" h="834">
                  <a:moveTo>
                    <a:pt x="453" y="29"/>
                  </a:moveTo>
                  <a:cubicBezTo>
                    <a:pt x="302" y="0"/>
                    <a:pt x="130" y="58"/>
                    <a:pt x="0" y="188"/>
                  </a:cubicBezTo>
                  <a:cubicBezTo>
                    <a:pt x="54" y="834"/>
                    <a:pt x="54" y="834"/>
                    <a:pt x="54" y="834"/>
                  </a:cubicBezTo>
                  <a:cubicBezTo>
                    <a:pt x="183" y="704"/>
                    <a:pt x="355" y="645"/>
                    <a:pt x="507" y="676"/>
                  </a:cubicBezTo>
                  <a:lnTo>
                    <a:pt x="453" y="29"/>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 name="îŝlîde"/>
            <p:cNvSpPr/>
            <p:nvPr/>
          </p:nvSpPr>
          <p:spPr bwMode="auto">
            <a:xfrm>
              <a:off x="5757863" y="2062163"/>
              <a:ext cx="1550988" cy="3113088"/>
            </a:xfrm>
            <a:custGeom>
              <a:avLst/>
              <a:gdLst>
                <a:gd name="T0" fmla="*/ 396 w 449"/>
                <a:gd name="T1" fmla="*/ 0 h 902"/>
                <a:gd name="T2" fmla="*/ 0 w 449"/>
                <a:gd name="T3" fmla="*/ 256 h 902"/>
                <a:gd name="T4" fmla="*/ 54 w 449"/>
                <a:gd name="T5" fmla="*/ 902 h 902"/>
                <a:gd name="T6" fmla="*/ 449 w 449"/>
                <a:gd name="T7" fmla="*/ 647 h 902"/>
                <a:gd name="T8" fmla="*/ 396 w 449"/>
                <a:gd name="T9" fmla="*/ 0 h 902"/>
              </a:gdLst>
              <a:ahLst/>
              <a:cxnLst>
                <a:cxn ang="0">
                  <a:pos x="T0" y="T1"/>
                </a:cxn>
                <a:cxn ang="0">
                  <a:pos x="T2" y="T3"/>
                </a:cxn>
                <a:cxn ang="0">
                  <a:pos x="T4" y="T5"/>
                </a:cxn>
                <a:cxn ang="0">
                  <a:pos x="T6" y="T7"/>
                </a:cxn>
                <a:cxn ang="0">
                  <a:pos x="T8" y="T9"/>
                </a:cxn>
              </a:cxnLst>
              <a:rect l="0" t="0" r="r" b="b"/>
              <a:pathLst>
                <a:path w="449" h="902">
                  <a:moveTo>
                    <a:pt x="396" y="0"/>
                  </a:moveTo>
                  <a:cubicBezTo>
                    <a:pt x="263" y="1"/>
                    <a:pt x="112" y="96"/>
                    <a:pt x="0" y="256"/>
                  </a:cubicBezTo>
                  <a:cubicBezTo>
                    <a:pt x="54" y="902"/>
                    <a:pt x="54" y="902"/>
                    <a:pt x="54" y="902"/>
                  </a:cubicBezTo>
                  <a:cubicBezTo>
                    <a:pt x="166" y="742"/>
                    <a:pt x="316" y="648"/>
                    <a:pt x="449" y="647"/>
                  </a:cubicBezTo>
                  <a:lnTo>
                    <a:pt x="396" y="0"/>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 name="í$ḻíḋe"/>
            <p:cNvSpPr/>
            <p:nvPr/>
          </p:nvSpPr>
          <p:spPr bwMode="auto">
            <a:xfrm>
              <a:off x="4122738" y="2476500"/>
              <a:ext cx="1820863" cy="2698750"/>
            </a:xfrm>
            <a:custGeom>
              <a:avLst/>
              <a:gdLst>
                <a:gd name="T0" fmla="*/ 0 w 527"/>
                <a:gd name="T1" fmla="*/ 54 h 782"/>
                <a:gd name="T2" fmla="*/ 473 w 527"/>
                <a:gd name="T3" fmla="*/ 136 h 782"/>
                <a:gd name="T4" fmla="*/ 527 w 527"/>
                <a:gd name="T5" fmla="*/ 782 h 782"/>
                <a:gd name="T6" fmla="*/ 53 w 527"/>
                <a:gd name="T7" fmla="*/ 701 h 782"/>
                <a:gd name="T8" fmla="*/ 0 w 527"/>
                <a:gd name="T9" fmla="*/ 54 h 782"/>
              </a:gdLst>
              <a:ahLst/>
              <a:cxnLst>
                <a:cxn ang="0">
                  <a:pos x="T0" y="T1"/>
                </a:cxn>
                <a:cxn ang="0">
                  <a:pos x="T2" y="T3"/>
                </a:cxn>
                <a:cxn ang="0">
                  <a:pos x="T4" y="T5"/>
                </a:cxn>
                <a:cxn ang="0">
                  <a:pos x="T6" y="T7"/>
                </a:cxn>
                <a:cxn ang="0">
                  <a:pos x="T8" y="T9"/>
                </a:cxn>
              </a:cxnLst>
              <a:rect l="0" t="0" r="r" b="b"/>
              <a:pathLst>
                <a:path w="527" h="782">
                  <a:moveTo>
                    <a:pt x="0" y="54"/>
                  </a:moveTo>
                  <a:cubicBezTo>
                    <a:pt x="144" y="0"/>
                    <a:pt x="323" y="29"/>
                    <a:pt x="473" y="136"/>
                  </a:cubicBezTo>
                  <a:cubicBezTo>
                    <a:pt x="527" y="782"/>
                    <a:pt x="527" y="782"/>
                    <a:pt x="527" y="782"/>
                  </a:cubicBezTo>
                  <a:cubicBezTo>
                    <a:pt x="377" y="675"/>
                    <a:pt x="198" y="645"/>
                    <a:pt x="53" y="701"/>
                  </a:cubicBezTo>
                  <a:lnTo>
                    <a:pt x="0" y="54"/>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 name="ïšļîďè"/>
            <p:cNvSpPr/>
            <p:nvPr/>
          </p:nvSpPr>
          <p:spPr bwMode="auto">
            <a:xfrm>
              <a:off x="4264026" y="2228850"/>
              <a:ext cx="1679575" cy="2946400"/>
            </a:xfrm>
            <a:custGeom>
              <a:avLst/>
              <a:gdLst>
                <a:gd name="T0" fmla="*/ 0 w 486"/>
                <a:gd name="T1" fmla="*/ 21 h 854"/>
                <a:gd name="T2" fmla="*/ 432 w 486"/>
                <a:gd name="T3" fmla="*/ 208 h 854"/>
                <a:gd name="T4" fmla="*/ 486 w 486"/>
                <a:gd name="T5" fmla="*/ 854 h 854"/>
                <a:gd name="T6" fmla="*/ 53 w 486"/>
                <a:gd name="T7" fmla="*/ 667 h 854"/>
                <a:gd name="T8" fmla="*/ 0 w 486"/>
                <a:gd name="T9" fmla="*/ 21 h 854"/>
              </a:gdLst>
              <a:ahLst/>
              <a:cxnLst>
                <a:cxn ang="0">
                  <a:pos x="T0" y="T1"/>
                </a:cxn>
                <a:cxn ang="0">
                  <a:pos x="T2" y="T3"/>
                </a:cxn>
                <a:cxn ang="0">
                  <a:pos x="T4" y="T5"/>
                </a:cxn>
                <a:cxn ang="0">
                  <a:pos x="T6" y="T7"/>
                </a:cxn>
                <a:cxn ang="0">
                  <a:pos x="T8" y="T9"/>
                </a:cxn>
              </a:cxnLst>
              <a:rect l="0" t="0" r="r" b="b"/>
              <a:pathLst>
                <a:path w="486" h="854">
                  <a:moveTo>
                    <a:pt x="0" y="21"/>
                  </a:moveTo>
                  <a:cubicBezTo>
                    <a:pt x="131" y="0"/>
                    <a:pt x="295" y="69"/>
                    <a:pt x="432" y="208"/>
                  </a:cubicBezTo>
                  <a:cubicBezTo>
                    <a:pt x="486" y="854"/>
                    <a:pt x="486" y="854"/>
                    <a:pt x="486" y="854"/>
                  </a:cubicBezTo>
                  <a:cubicBezTo>
                    <a:pt x="348" y="715"/>
                    <a:pt x="185" y="646"/>
                    <a:pt x="53" y="667"/>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 name="îS1iḍè"/>
            <p:cNvSpPr/>
            <p:nvPr/>
          </p:nvSpPr>
          <p:spPr bwMode="auto">
            <a:xfrm>
              <a:off x="4389438" y="2649538"/>
              <a:ext cx="1295400" cy="514350"/>
            </a:xfrm>
            <a:custGeom>
              <a:avLst/>
              <a:gdLst>
                <a:gd name="T0" fmla="*/ 354 w 375"/>
                <a:gd name="T1" fmla="*/ 144 h 149"/>
                <a:gd name="T2" fmla="*/ 14 w 375"/>
                <a:gd name="T3" fmla="*/ 30 h 149"/>
                <a:gd name="T4" fmla="*/ 1 w 375"/>
                <a:gd name="T5" fmla="*/ 20 h 149"/>
                <a:gd name="T6" fmla="*/ 1 w 375"/>
                <a:gd name="T7" fmla="*/ 20 h 149"/>
                <a:gd name="T8" fmla="*/ 11 w 375"/>
                <a:gd name="T9" fmla="*/ 6 h 149"/>
                <a:gd name="T10" fmla="*/ 130 w 375"/>
                <a:gd name="T11" fmla="*/ 8 h 149"/>
                <a:gd name="T12" fmla="*/ 370 w 375"/>
                <a:gd name="T13" fmla="*/ 127 h 149"/>
                <a:gd name="T14" fmla="*/ 370 w 375"/>
                <a:gd name="T15" fmla="*/ 144 h 149"/>
                <a:gd name="T16" fmla="*/ 370 w 375"/>
                <a:gd name="T17" fmla="*/ 144 h 149"/>
                <a:gd name="T18" fmla="*/ 354 w 375"/>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49">
                  <a:moveTo>
                    <a:pt x="354" y="144"/>
                  </a:moveTo>
                  <a:cubicBezTo>
                    <a:pt x="227" y="15"/>
                    <a:pt x="58" y="25"/>
                    <a:pt x="14" y="30"/>
                  </a:cubicBezTo>
                  <a:cubicBezTo>
                    <a:pt x="8" y="31"/>
                    <a:pt x="3" y="26"/>
                    <a:pt x="1" y="20"/>
                  </a:cubicBezTo>
                  <a:cubicBezTo>
                    <a:pt x="1" y="20"/>
                    <a:pt x="1" y="20"/>
                    <a:pt x="1" y="20"/>
                  </a:cubicBezTo>
                  <a:cubicBezTo>
                    <a:pt x="0" y="13"/>
                    <a:pt x="5" y="7"/>
                    <a:pt x="11" y="6"/>
                  </a:cubicBezTo>
                  <a:cubicBezTo>
                    <a:pt x="32" y="4"/>
                    <a:pt x="75" y="0"/>
                    <a:pt x="130" y="8"/>
                  </a:cubicBezTo>
                  <a:cubicBezTo>
                    <a:pt x="196" y="18"/>
                    <a:pt x="290" y="46"/>
                    <a:pt x="370" y="127"/>
                  </a:cubicBezTo>
                  <a:cubicBezTo>
                    <a:pt x="375" y="132"/>
                    <a:pt x="375" y="139"/>
                    <a:pt x="370" y="144"/>
                  </a:cubicBezTo>
                  <a:cubicBezTo>
                    <a:pt x="370" y="144"/>
                    <a:pt x="370" y="144"/>
                    <a:pt x="370" y="144"/>
                  </a:cubicBezTo>
                  <a:cubicBezTo>
                    <a:pt x="366" y="149"/>
                    <a:pt x="359"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 name="íŝ1íḋe"/>
            <p:cNvSpPr/>
            <p:nvPr/>
          </p:nvSpPr>
          <p:spPr bwMode="auto">
            <a:xfrm>
              <a:off x="4413251" y="2952750"/>
              <a:ext cx="1292225" cy="511175"/>
            </a:xfrm>
            <a:custGeom>
              <a:avLst/>
              <a:gdLst>
                <a:gd name="T0" fmla="*/ 354 w 374"/>
                <a:gd name="T1" fmla="*/ 143 h 148"/>
                <a:gd name="T2" fmla="*/ 13 w 374"/>
                <a:gd name="T3" fmla="*/ 29 h 148"/>
                <a:gd name="T4" fmla="*/ 1 w 374"/>
                <a:gd name="T5" fmla="*/ 19 h 148"/>
                <a:gd name="T6" fmla="*/ 1 w 374"/>
                <a:gd name="T7" fmla="*/ 19 h 148"/>
                <a:gd name="T8" fmla="*/ 11 w 374"/>
                <a:gd name="T9" fmla="*/ 5 h 148"/>
                <a:gd name="T10" fmla="*/ 129 w 374"/>
                <a:gd name="T11" fmla="*/ 7 h 148"/>
                <a:gd name="T12" fmla="*/ 370 w 374"/>
                <a:gd name="T13" fmla="*/ 126 h 148"/>
                <a:gd name="T14" fmla="*/ 370 w 374"/>
                <a:gd name="T15" fmla="*/ 143 h 148"/>
                <a:gd name="T16" fmla="*/ 370 w 374"/>
                <a:gd name="T17" fmla="*/ 143 h 148"/>
                <a:gd name="T18" fmla="*/ 354 w 374"/>
                <a:gd name="T19" fmla="*/ 1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3"/>
                  </a:moveTo>
                  <a:cubicBezTo>
                    <a:pt x="226" y="15"/>
                    <a:pt x="57" y="24"/>
                    <a:pt x="13" y="29"/>
                  </a:cubicBezTo>
                  <a:cubicBezTo>
                    <a:pt x="7" y="30"/>
                    <a:pt x="2" y="26"/>
                    <a:pt x="1" y="19"/>
                  </a:cubicBezTo>
                  <a:cubicBezTo>
                    <a:pt x="1" y="19"/>
                    <a:pt x="1" y="19"/>
                    <a:pt x="1" y="19"/>
                  </a:cubicBezTo>
                  <a:cubicBezTo>
                    <a:pt x="0" y="13"/>
                    <a:pt x="4" y="6"/>
                    <a:pt x="11" y="5"/>
                  </a:cubicBezTo>
                  <a:cubicBezTo>
                    <a:pt x="31" y="3"/>
                    <a:pt x="75" y="0"/>
                    <a:pt x="129" y="7"/>
                  </a:cubicBezTo>
                  <a:cubicBezTo>
                    <a:pt x="195" y="17"/>
                    <a:pt x="290" y="45"/>
                    <a:pt x="370" y="126"/>
                  </a:cubicBezTo>
                  <a:cubicBezTo>
                    <a:pt x="374" y="131"/>
                    <a:pt x="374" y="139"/>
                    <a:pt x="370" y="143"/>
                  </a:cubicBezTo>
                  <a:cubicBezTo>
                    <a:pt x="370" y="143"/>
                    <a:pt x="370" y="143"/>
                    <a:pt x="370" y="143"/>
                  </a:cubicBezTo>
                  <a:cubicBezTo>
                    <a:pt x="365" y="148"/>
                    <a:pt x="358" y="148"/>
                    <a:pt x="354" y="143"/>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 name="ïṥ1îḑe"/>
            <p:cNvSpPr/>
            <p:nvPr/>
          </p:nvSpPr>
          <p:spPr bwMode="auto">
            <a:xfrm>
              <a:off x="4427538" y="3294063"/>
              <a:ext cx="1292225" cy="514350"/>
            </a:xfrm>
            <a:custGeom>
              <a:avLst/>
              <a:gdLst>
                <a:gd name="T0" fmla="*/ 354 w 374"/>
                <a:gd name="T1" fmla="*/ 144 h 149"/>
                <a:gd name="T2" fmla="*/ 13 w 374"/>
                <a:gd name="T3" fmla="*/ 30 h 149"/>
                <a:gd name="T4" fmla="*/ 1 w 374"/>
                <a:gd name="T5" fmla="*/ 20 h 149"/>
                <a:gd name="T6" fmla="*/ 1 w 374"/>
                <a:gd name="T7" fmla="*/ 20 h 149"/>
                <a:gd name="T8" fmla="*/ 11 w 374"/>
                <a:gd name="T9" fmla="*/ 6 h 149"/>
                <a:gd name="T10" fmla="*/ 129 w 374"/>
                <a:gd name="T11" fmla="*/ 8 h 149"/>
                <a:gd name="T12" fmla="*/ 370 w 374"/>
                <a:gd name="T13" fmla="*/ 127 h 149"/>
                <a:gd name="T14" fmla="*/ 370 w 374"/>
                <a:gd name="T15" fmla="*/ 144 h 149"/>
                <a:gd name="T16" fmla="*/ 370 w 374"/>
                <a:gd name="T17" fmla="*/ 144 h 149"/>
                <a:gd name="T18" fmla="*/ 354 w 374"/>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9">
                  <a:moveTo>
                    <a:pt x="354" y="144"/>
                  </a:moveTo>
                  <a:cubicBezTo>
                    <a:pt x="226" y="15"/>
                    <a:pt x="57" y="25"/>
                    <a:pt x="13" y="30"/>
                  </a:cubicBezTo>
                  <a:cubicBezTo>
                    <a:pt x="7" y="31"/>
                    <a:pt x="2" y="26"/>
                    <a:pt x="1" y="20"/>
                  </a:cubicBezTo>
                  <a:cubicBezTo>
                    <a:pt x="1" y="20"/>
                    <a:pt x="1" y="20"/>
                    <a:pt x="1" y="20"/>
                  </a:cubicBezTo>
                  <a:cubicBezTo>
                    <a:pt x="0" y="13"/>
                    <a:pt x="4" y="7"/>
                    <a:pt x="11" y="6"/>
                  </a:cubicBezTo>
                  <a:cubicBezTo>
                    <a:pt x="31" y="4"/>
                    <a:pt x="75" y="0"/>
                    <a:pt x="129" y="8"/>
                  </a:cubicBezTo>
                  <a:cubicBezTo>
                    <a:pt x="195" y="18"/>
                    <a:pt x="290" y="46"/>
                    <a:pt x="370" y="127"/>
                  </a:cubicBezTo>
                  <a:cubicBezTo>
                    <a:pt x="374" y="132"/>
                    <a:pt x="374" y="140"/>
                    <a:pt x="370" y="144"/>
                  </a:cubicBezTo>
                  <a:cubicBezTo>
                    <a:pt x="370" y="144"/>
                    <a:pt x="370" y="144"/>
                    <a:pt x="370" y="144"/>
                  </a:cubicBezTo>
                  <a:cubicBezTo>
                    <a:pt x="365" y="149"/>
                    <a:pt x="358"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 name="íṧļide"/>
            <p:cNvSpPr/>
            <p:nvPr/>
          </p:nvSpPr>
          <p:spPr bwMode="auto">
            <a:xfrm>
              <a:off x="4489451" y="3673475"/>
              <a:ext cx="1292225" cy="511175"/>
            </a:xfrm>
            <a:custGeom>
              <a:avLst/>
              <a:gdLst>
                <a:gd name="T0" fmla="*/ 354 w 374"/>
                <a:gd name="T1" fmla="*/ 144 h 148"/>
                <a:gd name="T2" fmla="*/ 13 w 374"/>
                <a:gd name="T3" fmla="*/ 29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6" y="15"/>
                    <a:pt x="57" y="24"/>
                    <a:pt x="13" y="29"/>
                  </a:cubicBezTo>
                  <a:cubicBezTo>
                    <a:pt x="7" y="30"/>
                    <a:pt x="2" y="26"/>
                    <a:pt x="1" y="20"/>
                  </a:cubicBezTo>
                  <a:cubicBezTo>
                    <a:pt x="1" y="20"/>
                    <a:pt x="1" y="20"/>
                    <a:pt x="1" y="20"/>
                  </a:cubicBezTo>
                  <a:cubicBezTo>
                    <a:pt x="0" y="13"/>
                    <a:pt x="4" y="6"/>
                    <a:pt x="11" y="6"/>
                  </a:cubicBezTo>
                  <a:cubicBezTo>
                    <a:pt x="31" y="3"/>
                    <a:pt x="75" y="0"/>
                    <a:pt x="129" y="8"/>
                  </a:cubicBezTo>
                  <a:cubicBezTo>
                    <a:pt x="195"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 name="îŝļïḋê"/>
            <p:cNvSpPr/>
            <p:nvPr/>
          </p:nvSpPr>
          <p:spPr bwMode="auto">
            <a:xfrm>
              <a:off x="4537076" y="4098925"/>
              <a:ext cx="1292225" cy="509588"/>
            </a:xfrm>
            <a:custGeom>
              <a:avLst/>
              <a:gdLst>
                <a:gd name="T0" fmla="*/ 354 w 374"/>
                <a:gd name="T1" fmla="*/ 144 h 148"/>
                <a:gd name="T2" fmla="*/ 14 w 374"/>
                <a:gd name="T3" fmla="*/ 30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7" y="15"/>
                    <a:pt x="57" y="25"/>
                    <a:pt x="14" y="30"/>
                  </a:cubicBezTo>
                  <a:cubicBezTo>
                    <a:pt x="8" y="30"/>
                    <a:pt x="2" y="26"/>
                    <a:pt x="1" y="20"/>
                  </a:cubicBezTo>
                  <a:cubicBezTo>
                    <a:pt x="1" y="20"/>
                    <a:pt x="1" y="20"/>
                    <a:pt x="1" y="20"/>
                  </a:cubicBezTo>
                  <a:cubicBezTo>
                    <a:pt x="0" y="13"/>
                    <a:pt x="4" y="6"/>
                    <a:pt x="11" y="6"/>
                  </a:cubicBezTo>
                  <a:cubicBezTo>
                    <a:pt x="31" y="3"/>
                    <a:pt x="75" y="0"/>
                    <a:pt x="129" y="8"/>
                  </a:cubicBezTo>
                  <a:cubicBezTo>
                    <a:pt x="196"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9" name="îṣļîḑê"/>
            <p:cNvSpPr/>
            <p:nvPr/>
          </p:nvSpPr>
          <p:spPr bwMode="auto">
            <a:xfrm>
              <a:off x="5864226" y="2408238"/>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6"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3"/>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 name="iṣliḋè"/>
            <p:cNvSpPr/>
            <p:nvPr/>
          </p:nvSpPr>
          <p:spPr bwMode="auto">
            <a:xfrm>
              <a:off x="5892801" y="2708275"/>
              <a:ext cx="1204913" cy="696913"/>
            </a:xfrm>
            <a:custGeom>
              <a:avLst/>
              <a:gdLst>
                <a:gd name="T0" fmla="*/ 23 w 349"/>
                <a:gd name="T1" fmla="*/ 195 h 202"/>
                <a:gd name="T2" fmla="*/ 339 w 349"/>
                <a:gd name="T3" fmla="*/ 24 h 202"/>
                <a:gd name="T4" fmla="*/ 349 w 349"/>
                <a:gd name="T5" fmla="*/ 13 h 202"/>
                <a:gd name="T6" fmla="*/ 349 w 349"/>
                <a:gd name="T7" fmla="*/ 13 h 202"/>
                <a:gd name="T8" fmla="*/ 337 w 349"/>
                <a:gd name="T9" fmla="*/ 0 h 202"/>
                <a:gd name="T10" fmla="*/ 221 w 349"/>
                <a:gd name="T11" fmla="*/ 23 h 202"/>
                <a:gd name="T12" fmla="*/ 4 w 349"/>
                <a:gd name="T13" fmla="*/ 181 h 202"/>
                <a:gd name="T14" fmla="*/ 7 w 349"/>
                <a:gd name="T15" fmla="*/ 198 h 202"/>
                <a:gd name="T16" fmla="*/ 7 w 349"/>
                <a:gd name="T17" fmla="*/ 198 h 202"/>
                <a:gd name="T18" fmla="*/ 23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3" y="195"/>
                  </a:moveTo>
                  <a:cubicBezTo>
                    <a:pt x="126" y="47"/>
                    <a:pt x="295" y="27"/>
                    <a:pt x="339" y="24"/>
                  </a:cubicBezTo>
                  <a:cubicBezTo>
                    <a:pt x="345" y="24"/>
                    <a:pt x="349" y="19"/>
                    <a:pt x="349" y="13"/>
                  </a:cubicBezTo>
                  <a:cubicBezTo>
                    <a:pt x="349" y="13"/>
                    <a:pt x="349" y="13"/>
                    <a:pt x="349" y="13"/>
                  </a:cubicBezTo>
                  <a:cubicBezTo>
                    <a:pt x="349" y="6"/>
                    <a:pt x="344" y="0"/>
                    <a:pt x="337" y="0"/>
                  </a:cubicBezTo>
                  <a:cubicBezTo>
                    <a:pt x="317" y="1"/>
                    <a:pt x="273" y="6"/>
                    <a:pt x="221" y="23"/>
                  </a:cubicBezTo>
                  <a:cubicBezTo>
                    <a:pt x="157" y="44"/>
                    <a:pt x="69" y="88"/>
                    <a:pt x="4" y="181"/>
                  </a:cubicBezTo>
                  <a:cubicBezTo>
                    <a:pt x="0" y="187"/>
                    <a:pt x="2" y="194"/>
                    <a:pt x="7" y="198"/>
                  </a:cubicBezTo>
                  <a:cubicBezTo>
                    <a:pt x="7" y="198"/>
                    <a:pt x="7" y="198"/>
                    <a:pt x="7" y="198"/>
                  </a:cubicBezTo>
                  <a:cubicBezTo>
                    <a:pt x="12" y="202"/>
                    <a:pt x="19" y="201"/>
                    <a:pt x="23"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 name="ïšḻïḑê"/>
            <p:cNvSpPr/>
            <p:nvPr/>
          </p:nvSpPr>
          <p:spPr bwMode="auto">
            <a:xfrm>
              <a:off x="5940426" y="3049588"/>
              <a:ext cx="1206500" cy="696913"/>
            </a:xfrm>
            <a:custGeom>
              <a:avLst/>
              <a:gdLst>
                <a:gd name="T0" fmla="*/ 22 w 349"/>
                <a:gd name="T1" fmla="*/ 195 h 202"/>
                <a:gd name="T2" fmla="*/ 338 w 349"/>
                <a:gd name="T3" fmla="*/ 24 h 202"/>
                <a:gd name="T4" fmla="*/ 349 w 349"/>
                <a:gd name="T5" fmla="*/ 13 h 202"/>
                <a:gd name="T6" fmla="*/ 349 w 349"/>
                <a:gd name="T7" fmla="*/ 13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7"/>
                    <a:pt x="294" y="27"/>
                    <a:pt x="338" y="24"/>
                  </a:cubicBezTo>
                  <a:cubicBezTo>
                    <a:pt x="344" y="24"/>
                    <a:pt x="348" y="19"/>
                    <a:pt x="349" y="13"/>
                  </a:cubicBezTo>
                  <a:cubicBezTo>
                    <a:pt x="349" y="13"/>
                    <a:pt x="349" y="13"/>
                    <a:pt x="349" y="13"/>
                  </a:cubicBezTo>
                  <a:cubicBezTo>
                    <a:pt x="349" y="6"/>
                    <a:pt x="343" y="0"/>
                    <a:pt x="336" y="0"/>
                  </a:cubicBezTo>
                  <a:cubicBezTo>
                    <a:pt x="316" y="2"/>
                    <a:pt x="272" y="6"/>
                    <a:pt x="220" y="23"/>
                  </a:cubicBezTo>
                  <a:cubicBezTo>
                    <a:pt x="156" y="44"/>
                    <a:pt x="68" y="88"/>
                    <a:pt x="4" y="181"/>
                  </a:cubicBezTo>
                  <a:cubicBezTo>
                    <a:pt x="0" y="187"/>
                    <a:pt x="1" y="194"/>
                    <a:pt x="6" y="198"/>
                  </a:cubicBezTo>
                  <a:cubicBezTo>
                    <a:pt x="6" y="198"/>
                    <a:pt x="6" y="198"/>
                    <a:pt x="6" y="198"/>
                  </a:cubicBezTo>
                  <a:cubicBezTo>
                    <a:pt x="11" y="202"/>
                    <a:pt x="18" y="201"/>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 name="ï$ľíḍe"/>
            <p:cNvSpPr/>
            <p:nvPr/>
          </p:nvSpPr>
          <p:spPr bwMode="auto">
            <a:xfrm>
              <a:off x="5943601" y="3432175"/>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4"/>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 name="îṡ1ïḍé"/>
            <p:cNvSpPr/>
            <p:nvPr/>
          </p:nvSpPr>
          <p:spPr bwMode="auto">
            <a:xfrm>
              <a:off x="5967413" y="3860800"/>
              <a:ext cx="1206500" cy="692150"/>
            </a:xfrm>
            <a:custGeom>
              <a:avLst/>
              <a:gdLst>
                <a:gd name="T0" fmla="*/ 22 w 349"/>
                <a:gd name="T1" fmla="*/ 195 h 201"/>
                <a:gd name="T2" fmla="*/ 338 w 349"/>
                <a:gd name="T3" fmla="*/ 24 h 201"/>
                <a:gd name="T4" fmla="*/ 349 w 349"/>
                <a:gd name="T5" fmla="*/ 12 h 201"/>
                <a:gd name="T6" fmla="*/ 349 w 349"/>
                <a:gd name="T7" fmla="*/ 12 h 201"/>
                <a:gd name="T8" fmla="*/ 337 w 349"/>
                <a:gd name="T9" fmla="*/ 0 h 201"/>
                <a:gd name="T10" fmla="*/ 220 w 349"/>
                <a:gd name="T11" fmla="*/ 22 h 201"/>
                <a:gd name="T12" fmla="*/ 4 w 349"/>
                <a:gd name="T13" fmla="*/ 181 h 201"/>
                <a:gd name="T14" fmla="*/ 7 w 349"/>
                <a:gd name="T15" fmla="*/ 198 h 201"/>
                <a:gd name="T16" fmla="*/ 7 w 349"/>
                <a:gd name="T17" fmla="*/ 198 h 201"/>
                <a:gd name="T18" fmla="*/ 22 w 349"/>
                <a:gd name="T19" fmla="*/ 19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1">
                  <a:moveTo>
                    <a:pt x="22" y="195"/>
                  </a:moveTo>
                  <a:cubicBezTo>
                    <a:pt x="126" y="46"/>
                    <a:pt x="294" y="27"/>
                    <a:pt x="338" y="24"/>
                  </a:cubicBezTo>
                  <a:cubicBezTo>
                    <a:pt x="344" y="24"/>
                    <a:pt x="349" y="18"/>
                    <a:pt x="349" y="12"/>
                  </a:cubicBezTo>
                  <a:cubicBezTo>
                    <a:pt x="349" y="12"/>
                    <a:pt x="349" y="12"/>
                    <a:pt x="349" y="12"/>
                  </a:cubicBezTo>
                  <a:cubicBezTo>
                    <a:pt x="349" y="5"/>
                    <a:pt x="343" y="0"/>
                    <a:pt x="337" y="0"/>
                  </a:cubicBezTo>
                  <a:cubicBezTo>
                    <a:pt x="316" y="1"/>
                    <a:pt x="273" y="5"/>
                    <a:pt x="220" y="22"/>
                  </a:cubicBezTo>
                  <a:cubicBezTo>
                    <a:pt x="157" y="43"/>
                    <a:pt x="69" y="87"/>
                    <a:pt x="4" y="181"/>
                  </a:cubicBezTo>
                  <a:cubicBezTo>
                    <a:pt x="0" y="186"/>
                    <a:pt x="1" y="194"/>
                    <a:pt x="7" y="198"/>
                  </a:cubicBezTo>
                  <a:cubicBezTo>
                    <a:pt x="7" y="198"/>
                    <a:pt x="7" y="198"/>
                    <a:pt x="7" y="198"/>
                  </a:cubicBezTo>
                  <a:cubicBezTo>
                    <a:pt x="12" y="201"/>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 name="îṣļiďé"/>
            <p:cNvSpPr/>
            <p:nvPr/>
          </p:nvSpPr>
          <p:spPr bwMode="auto">
            <a:xfrm>
              <a:off x="5443538" y="5670550"/>
              <a:ext cx="2840038" cy="146050"/>
            </a:xfrm>
            <a:prstGeom prst="ellipse">
              <a:avLst/>
            </a:prstGeom>
            <a:solidFill>
              <a:srgbClr val="DDBA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 name="îsḻiḑê"/>
            <p:cNvSpPr/>
            <p:nvPr/>
          </p:nvSpPr>
          <p:spPr bwMode="auto">
            <a:xfrm>
              <a:off x="7062788" y="3511550"/>
              <a:ext cx="625475" cy="2190750"/>
            </a:xfrm>
            <a:custGeom>
              <a:avLst/>
              <a:gdLst>
                <a:gd name="T0" fmla="*/ 82 w 181"/>
                <a:gd name="T1" fmla="*/ 30 h 635"/>
                <a:gd name="T2" fmla="*/ 0 w 181"/>
                <a:gd name="T3" fmla="*/ 631 h 635"/>
                <a:gd name="T4" fmla="*/ 17 w 181"/>
                <a:gd name="T5" fmla="*/ 635 h 635"/>
                <a:gd name="T6" fmla="*/ 181 w 181"/>
                <a:gd name="T7" fmla="*/ 57 h 635"/>
                <a:gd name="T8" fmla="*/ 82 w 181"/>
                <a:gd name="T9" fmla="*/ 30 h 635"/>
              </a:gdLst>
              <a:ahLst/>
              <a:cxnLst>
                <a:cxn ang="0">
                  <a:pos x="T0" y="T1"/>
                </a:cxn>
                <a:cxn ang="0">
                  <a:pos x="T2" y="T3"/>
                </a:cxn>
                <a:cxn ang="0">
                  <a:pos x="T4" y="T5"/>
                </a:cxn>
                <a:cxn ang="0">
                  <a:pos x="T6" y="T7"/>
                </a:cxn>
                <a:cxn ang="0">
                  <a:pos x="T8" y="T9"/>
                </a:cxn>
              </a:cxnLst>
              <a:rect l="0" t="0" r="r" b="b"/>
              <a:pathLst>
                <a:path w="181" h="635">
                  <a:moveTo>
                    <a:pt x="82" y="30"/>
                  </a:moveTo>
                  <a:cubicBezTo>
                    <a:pt x="0" y="631"/>
                    <a:pt x="0" y="631"/>
                    <a:pt x="0" y="631"/>
                  </a:cubicBezTo>
                  <a:cubicBezTo>
                    <a:pt x="17" y="635"/>
                    <a:pt x="17" y="635"/>
                    <a:pt x="17" y="635"/>
                  </a:cubicBezTo>
                  <a:cubicBezTo>
                    <a:pt x="181" y="57"/>
                    <a:pt x="181" y="57"/>
                    <a:pt x="181" y="57"/>
                  </a:cubicBezTo>
                  <a:cubicBezTo>
                    <a:pt x="181" y="57"/>
                    <a:pt x="139" y="0"/>
                    <a:pt x="82" y="3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 name="ïśļíḋe"/>
            <p:cNvSpPr/>
            <p:nvPr/>
          </p:nvSpPr>
          <p:spPr bwMode="auto">
            <a:xfrm>
              <a:off x="6219826" y="3563938"/>
              <a:ext cx="1238250" cy="1431925"/>
            </a:xfrm>
            <a:custGeom>
              <a:avLst/>
              <a:gdLst>
                <a:gd name="T0" fmla="*/ 299 w 358"/>
                <a:gd name="T1" fmla="*/ 0 h 415"/>
                <a:gd name="T2" fmla="*/ 16 w 358"/>
                <a:gd name="T3" fmla="*/ 164 h 415"/>
                <a:gd name="T4" fmla="*/ 187 w 358"/>
                <a:gd name="T5" fmla="*/ 415 h 415"/>
                <a:gd name="T6" fmla="*/ 202 w 358"/>
                <a:gd name="T7" fmla="*/ 403 h 415"/>
                <a:gd name="T8" fmla="*/ 77 w 358"/>
                <a:gd name="T9" fmla="*/ 192 h 415"/>
                <a:gd name="T10" fmla="*/ 303 w 358"/>
                <a:gd name="T11" fmla="*/ 100 h 415"/>
                <a:gd name="T12" fmla="*/ 299 w 358"/>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358" h="415">
                  <a:moveTo>
                    <a:pt x="299" y="0"/>
                  </a:moveTo>
                  <a:cubicBezTo>
                    <a:pt x="299" y="0"/>
                    <a:pt x="32" y="127"/>
                    <a:pt x="16" y="164"/>
                  </a:cubicBezTo>
                  <a:cubicBezTo>
                    <a:pt x="0" y="200"/>
                    <a:pt x="130" y="363"/>
                    <a:pt x="187" y="415"/>
                  </a:cubicBezTo>
                  <a:cubicBezTo>
                    <a:pt x="202" y="403"/>
                    <a:pt x="202" y="403"/>
                    <a:pt x="202" y="403"/>
                  </a:cubicBezTo>
                  <a:cubicBezTo>
                    <a:pt x="77" y="192"/>
                    <a:pt x="77" y="192"/>
                    <a:pt x="77" y="192"/>
                  </a:cubicBezTo>
                  <a:cubicBezTo>
                    <a:pt x="77" y="192"/>
                    <a:pt x="232" y="147"/>
                    <a:pt x="303" y="100"/>
                  </a:cubicBezTo>
                  <a:cubicBezTo>
                    <a:pt x="303" y="100"/>
                    <a:pt x="358" y="40"/>
                    <a:pt x="299" y="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 name="işlïḓê"/>
            <p:cNvSpPr/>
            <p:nvPr/>
          </p:nvSpPr>
          <p:spPr bwMode="auto">
            <a:xfrm>
              <a:off x="6962776" y="2441575"/>
              <a:ext cx="909638" cy="1487488"/>
            </a:xfrm>
            <a:custGeom>
              <a:avLst/>
              <a:gdLst>
                <a:gd name="T0" fmla="*/ 231 w 263"/>
                <a:gd name="T1" fmla="*/ 9 h 431"/>
                <a:gd name="T2" fmla="*/ 256 w 263"/>
                <a:gd name="T3" fmla="*/ 35 h 431"/>
                <a:gd name="T4" fmla="*/ 262 w 263"/>
                <a:gd name="T5" fmla="*/ 72 h 431"/>
                <a:gd name="T6" fmla="*/ 262 w 263"/>
                <a:gd name="T7" fmla="*/ 128 h 431"/>
                <a:gd name="T8" fmla="*/ 258 w 263"/>
                <a:gd name="T9" fmla="*/ 183 h 431"/>
                <a:gd name="T10" fmla="*/ 243 w 263"/>
                <a:gd name="T11" fmla="*/ 412 h 431"/>
                <a:gd name="T12" fmla="*/ 116 w 263"/>
                <a:gd name="T13" fmla="*/ 422 h 431"/>
                <a:gd name="T14" fmla="*/ 0 w 263"/>
                <a:gd name="T15" fmla="*/ 368 h 431"/>
                <a:gd name="T16" fmla="*/ 85 w 263"/>
                <a:gd name="T17" fmla="*/ 215 h 431"/>
                <a:gd name="T18" fmla="*/ 141 w 263"/>
                <a:gd name="T19" fmla="*/ 49 h 431"/>
                <a:gd name="T20" fmla="*/ 177 w 263"/>
                <a:gd name="T21" fmla="*/ 0 h 431"/>
                <a:gd name="T22" fmla="*/ 231 w 263"/>
                <a:gd name="T23" fmla="*/ 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431">
                  <a:moveTo>
                    <a:pt x="231" y="9"/>
                  </a:moveTo>
                  <a:cubicBezTo>
                    <a:pt x="243" y="13"/>
                    <a:pt x="251" y="24"/>
                    <a:pt x="256" y="35"/>
                  </a:cubicBezTo>
                  <a:cubicBezTo>
                    <a:pt x="260" y="47"/>
                    <a:pt x="261" y="60"/>
                    <a:pt x="262" y="72"/>
                  </a:cubicBezTo>
                  <a:cubicBezTo>
                    <a:pt x="263" y="91"/>
                    <a:pt x="263" y="110"/>
                    <a:pt x="262" y="128"/>
                  </a:cubicBezTo>
                  <a:cubicBezTo>
                    <a:pt x="261" y="147"/>
                    <a:pt x="260" y="165"/>
                    <a:pt x="258" y="183"/>
                  </a:cubicBezTo>
                  <a:cubicBezTo>
                    <a:pt x="252" y="261"/>
                    <a:pt x="243" y="412"/>
                    <a:pt x="243" y="412"/>
                  </a:cubicBezTo>
                  <a:cubicBezTo>
                    <a:pt x="203" y="429"/>
                    <a:pt x="158" y="431"/>
                    <a:pt x="116" y="422"/>
                  </a:cubicBezTo>
                  <a:cubicBezTo>
                    <a:pt x="74" y="413"/>
                    <a:pt x="35" y="393"/>
                    <a:pt x="0" y="368"/>
                  </a:cubicBezTo>
                  <a:cubicBezTo>
                    <a:pt x="38" y="324"/>
                    <a:pt x="64" y="270"/>
                    <a:pt x="85" y="215"/>
                  </a:cubicBezTo>
                  <a:cubicBezTo>
                    <a:pt x="105" y="160"/>
                    <a:pt x="121" y="104"/>
                    <a:pt x="141" y="49"/>
                  </a:cubicBezTo>
                  <a:cubicBezTo>
                    <a:pt x="148" y="30"/>
                    <a:pt x="158" y="9"/>
                    <a:pt x="177" y="0"/>
                  </a:cubicBezTo>
                  <a:lnTo>
                    <a:pt x="231" y="9"/>
                  </a:ln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8" name="î$líďe"/>
            <p:cNvSpPr/>
            <p:nvPr/>
          </p:nvSpPr>
          <p:spPr bwMode="auto">
            <a:xfrm>
              <a:off x="7591426" y="2187575"/>
              <a:ext cx="207963" cy="338138"/>
            </a:xfrm>
            <a:custGeom>
              <a:avLst/>
              <a:gdLst>
                <a:gd name="T0" fmla="*/ 57 w 60"/>
                <a:gd name="T1" fmla="*/ 31 h 98"/>
                <a:gd name="T2" fmla="*/ 45 w 60"/>
                <a:gd name="T3" fmla="*/ 87 h 98"/>
                <a:gd name="T4" fmla="*/ 0 w 60"/>
                <a:gd name="T5" fmla="*/ 74 h 98"/>
                <a:gd name="T6" fmla="*/ 20 w 60"/>
                <a:gd name="T7" fmla="*/ 15 h 98"/>
                <a:gd name="T8" fmla="*/ 57 w 60"/>
                <a:gd name="T9" fmla="*/ 31 h 98"/>
              </a:gdLst>
              <a:ahLst/>
              <a:cxnLst>
                <a:cxn ang="0">
                  <a:pos x="T0" y="T1"/>
                </a:cxn>
                <a:cxn ang="0">
                  <a:pos x="T2" y="T3"/>
                </a:cxn>
                <a:cxn ang="0">
                  <a:pos x="T4" y="T5"/>
                </a:cxn>
                <a:cxn ang="0">
                  <a:pos x="T6" y="T7"/>
                </a:cxn>
                <a:cxn ang="0">
                  <a:pos x="T8" y="T9"/>
                </a:cxn>
              </a:cxnLst>
              <a:rect l="0" t="0" r="r" b="b"/>
              <a:pathLst>
                <a:path w="60" h="98">
                  <a:moveTo>
                    <a:pt x="57" y="31"/>
                  </a:moveTo>
                  <a:cubicBezTo>
                    <a:pt x="57" y="31"/>
                    <a:pt x="44" y="58"/>
                    <a:pt x="45" y="87"/>
                  </a:cubicBezTo>
                  <a:cubicBezTo>
                    <a:pt x="45" y="87"/>
                    <a:pt x="15" y="98"/>
                    <a:pt x="0" y="74"/>
                  </a:cubicBezTo>
                  <a:cubicBezTo>
                    <a:pt x="0" y="74"/>
                    <a:pt x="18" y="51"/>
                    <a:pt x="20" y="15"/>
                  </a:cubicBezTo>
                  <a:cubicBezTo>
                    <a:pt x="20" y="15"/>
                    <a:pt x="60" y="0"/>
                    <a:pt x="57" y="31"/>
                  </a:cubicBezTo>
                  <a:close/>
                </a:path>
              </a:pathLst>
            </a:custGeom>
            <a:solidFill>
              <a:schemeClr val="bg1">
                <a:lumMod val="95000"/>
              </a:schemeClr>
            </a:solidFill>
            <a:ln>
              <a:noFill/>
            </a:ln>
          </p:spPr>
          <p:txBody>
            <a:bodyPr anchor="ctr"/>
            <a:lstStyle/>
            <a:p>
              <a:pPr algn="ctr"/>
              <a:endParaRPr>
                <a:latin typeface="Arial" panose="020B0604020202020204" pitchFamily="34" charset="0"/>
                <a:cs typeface="Arial" panose="020B0604020202020204" pitchFamily="34" charset="0"/>
              </a:endParaRPr>
            </a:p>
          </p:txBody>
        </p:sp>
        <p:sp>
          <p:nvSpPr>
            <p:cNvPr id="29" name="ïślîḍé"/>
            <p:cNvSpPr/>
            <p:nvPr/>
          </p:nvSpPr>
          <p:spPr bwMode="auto">
            <a:xfrm>
              <a:off x="6832601" y="2590800"/>
              <a:ext cx="1036638" cy="900113"/>
            </a:xfrm>
            <a:custGeom>
              <a:avLst/>
              <a:gdLst>
                <a:gd name="T0" fmla="*/ 297 w 300"/>
                <a:gd name="T1" fmla="*/ 0 h 261"/>
                <a:gd name="T2" fmla="*/ 293 w 300"/>
                <a:gd name="T3" fmla="*/ 67 h 261"/>
                <a:gd name="T4" fmla="*/ 203 w 300"/>
                <a:gd name="T5" fmla="*/ 215 h 261"/>
                <a:gd name="T6" fmla="*/ 18 w 300"/>
                <a:gd name="T7" fmla="*/ 237 h 261"/>
                <a:gd name="T8" fmla="*/ 6 w 300"/>
                <a:gd name="T9" fmla="*/ 221 h 261"/>
                <a:gd name="T10" fmla="*/ 37 w 300"/>
                <a:gd name="T11" fmla="*/ 217 h 261"/>
                <a:gd name="T12" fmla="*/ 267 w 300"/>
                <a:gd name="T13" fmla="*/ 1 h 261"/>
                <a:gd name="T14" fmla="*/ 297 w 300"/>
                <a:gd name="T15" fmla="*/ 0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61">
                  <a:moveTo>
                    <a:pt x="297" y="0"/>
                  </a:moveTo>
                  <a:cubicBezTo>
                    <a:pt x="300" y="0"/>
                    <a:pt x="293" y="64"/>
                    <a:pt x="293" y="67"/>
                  </a:cubicBezTo>
                  <a:cubicBezTo>
                    <a:pt x="283" y="125"/>
                    <a:pt x="251" y="181"/>
                    <a:pt x="203" y="215"/>
                  </a:cubicBezTo>
                  <a:cubicBezTo>
                    <a:pt x="153" y="249"/>
                    <a:pt x="74" y="261"/>
                    <a:pt x="18" y="237"/>
                  </a:cubicBezTo>
                  <a:cubicBezTo>
                    <a:pt x="12" y="234"/>
                    <a:pt x="0" y="228"/>
                    <a:pt x="6" y="221"/>
                  </a:cubicBezTo>
                  <a:cubicBezTo>
                    <a:pt x="10" y="215"/>
                    <a:pt x="32" y="217"/>
                    <a:pt x="37" y="217"/>
                  </a:cubicBezTo>
                  <a:cubicBezTo>
                    <a:pt x="96" y="219"/>
                    <a:pt x="253" y="225"/>
                    <a:pt x="267" y="1"/>
                  </a:cubicBezTo>
                  <a:lnTo>
                    <a:pt x="297" y="0"/>
                  </a:lnTo>
                  <a:close/>
                </a:path>
              </a:pathLst>
            </a:custGeom>
            <a:solidFill>
              <a:schemeClr val="bg1">
                <a:lumMod val="95000"/>
              </a:schemeClr>
            </a:solidFill>
            <a:ln>
              <a:noFill/>
            </a:ln>
          </p:spPr>
          <p:txBody>
            <a:bodyPr anchor="ctr"/>
            <a:lstStyle/>
            <a:p>
              <a:pPr algn="ctr"/>
              <a:endParaRPr>
                <a:latin typeface="Arial" panose="020B0604020202020204" pitchFamily="34" charset="0"/>
                <a:cs typeface="Arial" panose="020B0604020202020204" pitchFamily="34" charset="0"/>
              </a:endParaRPr>
            </a:p>
          </p:txBody>
        </p:sp>
        <p:sp>
          <p:nvSpPr>
            <p:cNvPr id="30" name="ïšḻíḋè"/>
            <p:cNvSpPr/>
            <p:nvPr/>
          </p:nvSpPr>
          <p:spPr bwMode="auto">
            <a:xfrm>
              <a:off x="6403976" y="1887538"/>
              <a:ext cx="1108075" cy="817563"/>
            </a:xfrm>
            <a:custGeom>
              <a:avLst/>
              <a:gdLst>
                <a:gd name="T0" fmla="*/ 320 w 321"/>
                <a:gd name="T1" fmla="*/ 203 h 237"/>
                <a:gd name="T2" fmla="*/ 256 w 321"/>
                <a:gd name="T3" fmla="*/ 221 h 237"/>
                <a:gd name="T4" fmla="*/ 86 w 321"/>
                <a:gd name="T5" fmla="*/ 186 h 237"/>
                <a:gd name="T6" fmla="*/ 3 w 321"/>
                <a:gd name="T7" fmla="*/ 20 h 237"/>
                <a:gd name="T8" fmla="*/ 14 w 321"/>
                <a:gd name="T9" fmla="*/ 2 h 237"/>
                <a:gd name="T10" fmla="*/ 28 w 321"/>
                <a:gd name="T11" fmla="*/ 31 h 237"/>
                <a:gd name="T12" fmla="*/ 309 w 321"/>
                <a:gd name="T13" fmla="*/ 174 h 237"/>
                <a:gd name="T14" fmla="*/ 320 w 321"/>
                <a:gd name="T15" fmla="*/ 203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237">
                  <a:moveTo>
                    <a:pt x="320" y="203"/>
                  </a:moveTo>
                  <a:cubicBezTo>
                    <a:pt x="321" y="205"/>
                    <a:pt x="259" y="220"/>
                    <a:pt x="256" y="221"/>
                  </a:cubicBezTo>
                  <a:cubicBezTo>
                    <a:pt x="198" y="231"/>
                    <a:pt x="134" y="221"/>
                    <a:pt x="86" y="186"/>
                  </a:cubicBezTo>
                  <a:cubicBezTo>
                    <a:pt x="37" y="151"/>
                    <a:pt x="0" y="80"/>
                    <a:pt x="3" y="20"/>
                  </a:cubicBezTo>
                  <a:cubicBezTo>
                    <a:pt x="4" y="13"/>
                    <a:pt x="5" y="0"/>
                    <a:pt x="14" y="2"/>
                  </a:cubicBezTo>
                  <a:cubicBezTo>
                    <a:pt x="21" y="5"/>
                    <a:pt x="26" y="26"/>
                    <a:pt x="28" y="31"/>
                  </a:cubicBezTo>
                  <a:cubicBezTo>
                    <a:pt x="47" y="87"/>
                    <a:pt x="93" y="237"/>
                    <a:pt x="309" y="174"/>
                  </a:cubicBezTo>
                  <a:cubicBezTo>
                    <a:pt x="309" y="174"/>
                    <a:pt x="320" y="203"/>
                    <a:pt x="320" y="203"/>
                  </a:cubicBezTo>
                  <a:close/>
                </a:path>
              </a:pathLst>
            </a:custGeom>
            <a:solidFill>
              <a:schemeClr val="bg1">
                <a:lumMod val="95000"/>
              </a:schemeClr>
            </a:solidFill>
            <a:ln>
              <a:noFill/>
            </a:ln>
          </p:spPr>
          <p:txBody>
            <a:bodyPr anchor="ctr"/>
            <a:lstStyle/>
            <a:p>
              <a:pPr algn="ctr"/>
              <a:endParaRPr>
                <a:latin typeface="Arial" panose="020B0604020202020204" pitchFamily="34" charset="0"/>
                <a:cs typeface="Arial" panose="020B0604020202020204" pitchFamily="34" charset="0"/>
              </a:endParaRPr>
            </a:p>
          </p:txBody>
        </p:sp>
        <p:sp>
          <p:nvSpPr>
            <p:cNvPr id="31" name="ïṧļíḍe"/>
            <p:cNvSpPr/>
            <p:nvPr/>
          </p:nvSpPr>
          <p:spPr bwMode="auto">
            <a:xfrm>
              <a:off x="6924676" y="5667375"/>
              <a:ext cx="196850" cy="90488"/>
            </a:xfrm>
            <a:custGeom>
              <a:avLst/>
              <a:gdLst>
                <a:gd name="T0" fmla="*/ 41 w 57"/>
                <a:gd name="T1" fmla="*/ 8 h 26"/>
                <a:gd name="T2" fmla="*/ 0 w 57"/>
                <a:gd name="T3" fmla="*/ 11 h 26"/>
                <a:gd name="T4" fmla="*/ 54 w 57"/>
                <a:gd name="T5" fmla="*/ 26 h 26"/>
                <a:gd name="T6" fmla="*/ 57 w 57"/>
                <a:gd name="T7" fmla="*/ 12 h 26"/>
                <a:gd name="T8" fmla="*/ 41 w 57"/>
                <a:gd name="T9" fmla="*/ 8 h 26"/>
              </a:gdLst>
              <a:ahLst/>
              <a:cxnLst>
                <a:cxn ang="0">
                  <a:pos x="T0" y="T1"/>
                </a:cxn>
                <a:cxn ang="0">
                  <a:pos x="T2" y="T3"/>
                </a:cxn>
                <a:cxn ang="0">
                  <a:pos x="T4" y="T5"/>
                </a:cxn>
                <a:cxn ang="0">
                  <a:pos x="T6" y="T7"/>
                </a:cxn>
                <a:cxn ang="0">
                  <a:pos x="T8" y="T9"/>
                </a:cxn>
              </a:cxnLst>
              <a:rect l="0" t="0" r="r" b="b"/>
              <a:pathLst>
                <a:path w="57" h="26">
                  <a:moveTo>
                    <a:pt x="41" y="8"/>
                  </a:moveTo>
                  <a:cubicBezTo>
                    <a:pt x="41" y="8"/>
                    <a:pt x="16" y="0"/>
                    <a:pt x="0" y="11"/>
                  </a:cubicBezTo>
                  <a:cubicBezTo>
                    <a:pt x="54" y="26"/>
                    <a:pt x="54" y="26"/>
                    <a:pt x="54" y="26"/>
                  </a:cubicBezTo>
                  <a:cubicBezTo>
                    <a:pt x="57" y="12"/>
                    <a:pt x="57" y="12"/>
                    <a:pt x="57" y="12"/>
                  </a:cubicBezTo>
                  <a:lnTo>
                    <a:pt x="41" y="8"/>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2" name="îṩ1ïḑè"/>
            <p:cNvSpPr/>
            <p:nvPr/>
          </p:nvSpPr>
          <p:spPr bwMode="auto">
            <a:xfrm>
              <a:off x="6789738" y="4949825"/>
              <a:ext cx="163513" cy="176213"/>
            </a:xfrm>
            <a:custGeom>
              <a:avLst/>
              <a:gdLst>
                <a:gd name="T0" fmla="*/ 23 w 47"/>
                <a:gd name="T1" fmla="*/ 12 h 51"/>
                <a:gd name="T2" fmla="*/ 0 w 47"/>
                <a:gd name="T3" fmla="*/ 51 h 51"/>
                <a:gd name="T4" fmla="*/ 47 w 47"/>
                <a:gd name="T5" fmla="*/ 11 h 51"/>
                <a:gd name="T6" fmla="*/ 36 w 47"/>
                <a:gd name="T7" fmla="*/ 0 h 51"/>
                <a:gd name="T8" fmla="*/ 23 w 47"/>
                <a:gd name="T9" fmla="*/ 12 h 51"/>
              </a:gdLst>
              <a:ahLst/>
              <a:cxnLst>
                <a:cxn ang="0">
                  <a:pos x="T0" y="T1"/>
                </a:cxn>
                <a:cxn ang="0">
                  <a:pos x="T2" y="T3"/>
                </a:cxn>
                <a:cxn ang="0">
                  <a:pos x="T4" y="T5"/>
                </a:cxn>
                <a:cxn ang="0">
                  <a:pos x="T6" y="T7"/>
                </a:cxn>
                <a:cxn ang="0">
                  <a:pos x="T8" y="T9"/>
                </a:cxn>
              </a:cxnLst>
              <a:rect l="0" t="0" r="r" b="b"/>
              <a:pathLst>
                <a:path w="47" h="51">
                  <a:moveTo>
                    <a:pt x="23" y="12"/>
                  </a:moveTo>
                  <a:cubicBezTo>
                    <a:pt x="23" y="12"/>
                    <a:pt x="0" y="30"/>
                    <a:pt x="0" y="51"/>
                  </a:cubicBezTo>
                  <a:cubicBezTo>
                    <a:pt x="47" y="11"/>
                    <a:pt x="47" y="11"/>
                    <a:pt x="47" y="11"/>
                  </a:cubicBezTo>
                  <a:cubicBezTo>
                    <a:pt x="36" y="0"/>
                    <a:pt x="36" y="0"/>
                    <a:pt x="36" y="0"/>
                  </a:cubicBezTo>
                  <a:lnTo>
                    <a:pt x="23" y="12"/>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3" name="íšḷîḑé"/>
            <p:cNvSpPr/>
            <p:nvPr/>
          </p:nvSpPr>
          <p:spPr bwMode="auto">
            <a:xfrm>
              <a:off x="7708901" y="2225675"/>
              <a:ext cx="201613" cy="479425"/>
            </a:xfrm>
            <a:custGeom>
              <a:avLst/>
              <a:gdLst>
                <a:gd name="T0" fmla="*/ 0 w 58"/>
                <a:gd name="T1" fmla="*/ 136 h 139"/>
                <a:gd name="T2" fmla="*/ 58 w 58"/>
                <a:gd name="T3" fmla="*/ 139 h 139"/>
                <a:gd name="T4" fmla="*/ 0 w 58"/>
                <a:gd name="T5" fmla="*/ 136 h 139"/>
              </a:gdLst>
              <a:ahLst/>
              <a:cxnLst>
                <a:cxn ang="0">
                  <a:pos x="T0" y="T1"/>
                </a:cxn>
                <a:cxn ang="0">
                  <a:pos x="T2" y="T3"/>
                </a:cxn>
                <a:cxn ang="0">
                  <a:pos x="T4" y="T5"/>
                </a:cxn>
              </a:cxnLst>
              <a:rect l="0" t="0" r="r" b="b"/>
              <a:pathLst>
                <a:path w="58" h="139">
                  <a:moveTo>
                    <a:pt x="0" y="136"/>
                  </a:moveTo>
                  <a:cubicBezTo>
                    <a:pt x="58" y="139"/>
                    <a:pt x="58" y="139"/>
                    <a:pt x="58" y="139"/>
                  </a:cubicBezTo>
                  <a:cubicBezTo>
                    <a:pt x="58" y="139"/>
                    <a:pt x="27" y="0"/>
                    <a:pt x="0" y="136"/>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4" name="íSlîḍè"/>
            <p:cNvSpPr/>
            <p:nvPr/>
          </p:nvSpPr>
          <p:spPr bwMode="auto">
            <a:xfrm>
              <a:off x="7377113" y="2328863"/>
              <a:ext cx="457200" cy="323850"/>
            </a:xfrm>
            <a:custGeom>
              <a:avLst/>
              <a:gdLst>
                <a:gd name="T0" fmla="*/ 0 w 132"/>
                <a:gd name="T1" fmla="*/ 41 h 94"/>
                <a:gd name="T2" fmla="*/ 25 w 132"/>
                <a:gd name="T3" fmla="*/ 94 h 94"/>
                <a:gd name="T4" fmla="*/ 0 w 132"/>
                <a:gd name="T5" fmla="*/ 41 h 94"/>
              </a:gdLst>
              <a:ahLst/>
              <a:cxnLst>
                <a:cxn ang="0">
                  <a:pos x="T0" y="T1"/>
                </a:cxn>
                <a:cxn ang="0">
                  <a:pos x="T2" y="T3"/>
                </a:cxn>
                <a:cxn ang="0">
                  <a:pos x="T4" y="T5"/>
                </a:cxn>
              </a:cxnLst>
              <a:rect l="0" t="0" r="r" b="b"/>
              <a:pathLst>
                <a:path w="132" h="94">
                  <a:moveTo>
                    <a:pt x="0" y="41"/>
                  </a:moveTo>
                  <a:cubicBezTo>
                    <a:pt x="25" y="94"/>
                    <a:pt x="25" y="94"/>
                    <a:pt x="25" y="94"/>
                  </a:cubicBezTo>
                  <a:cubicBezTo>
                    <a:pt x="25" y="94"/>
                    <a:pt x="132" y="0"/>
                    <a:pt x="0" y="41"/>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5" name="îṡḻïḑè"/>
            <p:cNvSpPr/>
            <p:nvPr/>
          </p:nvSpPr>
          <p:spPr bwMode="auto">
            <a:xfrm>
              <a:off x="7596188" y="1876425"/>
              <a:ext cx="382588" cy="476250"/>
            </a:xfrm>
            <a:custGeom>
              <a:avLst/>
              <a:gdLst>
                <a:gd name="T0" fmla="*/ 75 w 111"/>
                <a:gd name="T1" fmla="*/ 10 h 138"/>
                <a:gd name="T2" fmla="*/ 6 w 111"/>
                <a:gd name="T3" fmla="*/ 51 h 138"/>
                <a:gd name="T4" fmla="*/ 0 w 111"/>
                <a:gd name="T5" fmla="*/ 74 h 138"/>
                <a:gd name="T6" fmla="*/ 32 w 111"/>
                <a:gd name="T7" fmla="*/ 74 h 138"/>
                <a:gd name="T8" fmla="*/ 4 w 111"/>
                <a:gd name="T9" fmla="*/ 102 h 138"/>
                <a:gd name="T10" fmla="*/ 29 w 111"/>
                <a:gd name="T11" fmla="*/ 128 h 138"/>
                <a:gd name="T12" fmla="*/ 98 w 111"/>
                <a:gd name="T13" fmla="*/ 87 h 138"/>
                <a:gd name="T14" fmla="*/ 75 w 111"/>
                <a:gd name="T15" fmla="*/ 1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8">
                  <a:moveTo>
                    <a:pt x="75" y="10"/>
                  </a:moveTo>
                  <a:cubicBezTo>
                    <a:pt x="49" y="0"/>
                    <a:pt x="18" y="19"/>
                    <a:pt x="6" y="51"/>
                  </a:cubicBezTo>
                  <a:cubicBezTo>
                    <a:pt x="3" y="59"/>
                    <a:pt x="1" y="67"/>
                    <a:pt x="0" y="74"/>
                  </a:cubicBezTo>
                  <a:cubicBezTo>
                    <a:pt x="32" y="74"/>
                    <a:pt x="32" y="74"/>
                    <a:pt x="32" y="74"/>
                  </a:cubicBezTo>
                  <a:cubicBezTo>
                    <a:pt x="32" y="90"/>
                    <a:pt x="20" y="102"/>
                    <a:pt x="4" y="102"/>
                  </a:cubicBezTo>
                  <a:cubicBezTo>
                    <a:pt x="9" y="114"/>
                    <a:pt x="17" y="123"/>
                    <a:pt x="29" y="128"/>
                  </a:cubicBezTo>
                  <a:cubicBezTo>
                    <a:pt x="54" y="138"/>
                    <a:pt x="85" y="120"/>
                    <a:pt x="98" y="87"/>
                  </a:cubicBezTo>
                  <a:cubicBezTo>
                    <a:pt x="111" y="55"/>
                    <a:pt x="100" y="20"/>
                    <a:pt x="75" y="10"/>
                  </a:cubicBezTo>
                  <a:close/>
                </a:path>
              </a:pathLst>
            </a:custGeom>
            <a:solidFill>
              <a:schemeClr val="bg1">
                <a:lumMod val="95000"/>
              </a:schemeClr>
            </a:solidFill>
            <a:ln>
              <a:noFill/>
            </a:ln>
          </p:spPr>
          <p:txBody>
            <a:bodyPr anchor="ctr"/>
            <a:lstStyle/>
            <a:p>
              <a:pPr algn="ctr"/>
              <a:endParaRPr>
                <a:latin typeface="Arial" panose="020B0604020202020204" pitchFamily="34" charset="0"/>
                <a:cs typeface="Arial" panose="020B0604020202020204" pitchFamily="34" charset="0"/>
              </a:endParaRPr>
            </a:p>
          </p:txBody>
        </p:sp>
        <p:sp>
          <p:nvSpPr>
            <p:cNvPr id="36" name="išļïďê"/>
            <p:cNvSpPr/>
            <p:nvPr/>
          </p:nvSpPr>
          <p:spPr bwMode="auto">
            <a:xfrm>
              <a:off x="7512051" y="1535113"/>
              <a:ext cx="863600" cy="758825"/>
            </a:xfrm>
            <a:custGeom>
              <a:avLst/>
              <a:gdLst>
                <a:gd name="T0" fmla="*/ 137 w 250"/>
                <a:gd name="T1" fmla="*/ 39 h 220"/>
                <a:gd name="T2" fmla="*/ 193 w 250"/>
                <a:gd name="T3" fmla="*/ 33 h 220"/>
                <a:gd name="T4" fmla="*/ 194 w 250"/>
                <a:gd name="T5" fmla="*/ 89 h 220"/>
                <a:gd name="T6" fmla="*/ 221 w 250"/>
                <a:gd name="T7" fmla="*/ 94 h 220"/>
                <a:gd name="T8" fmla="*/ 237 w 250"/>
                <a:gd name="T9" fmla="*/ 118 h 220"/>
                <a:gd name="T10" fmla="*/ 199 w 250"/>
                <a:gd name="T11" fmla="*/ 214 h 220"/>
                <a:gd name="T12" fmla="*/ 167 w 250"/>
                <a:gd name="T13" fmla="*/ 220 h 220"/>
                <a:gd name="T14" fmla="*/ 97 w 250"/>
                <a:gd name="T15" fmla="*/ 193 h 220"/>
                <a:gd name="T16" fmla="*/ 86 w 250"/>
                <a:gd name="T17" fmla="*/ 123 h 220"/>
                <a:gd name="T18" fmla="*/ 87 w 250"/>
                <a:gd name="T19" fmla="*/ 123 h 220"/>
                <a:gd name="T20" fmla="*/ 31 w 250"/>
                <a:gd name="T21" fmla="*/ 138 h 220"/>
                <a:gd name="T22" fmla="*/ 5 w 250"/>
                <a:gd name="T23" fmla="*/ 87 h 220"/>
                <a:gd name="T24" fmla="*/ 53 w 250"/>
                <a:gd name="T25" fmla="*/ 57 h 220"/>
                <a:gd name="T26" fmla="*/ 56 w 250"/>
                <a:gd name="T27" fmla="*/ 58 h 220"/>
                <a:gd name="T28" fmla="*/ 67 w 250"/>
                <a:gd name="T29" fmla="*/ 17 h 220"/>
                <a:gd name="T30" fmla="*/ 106 w 250"/>
                <a:gd name="T31" fmla="*/ 4 h 220"/>
                <a:gd name="T32" fmla="*/ 132 w 250"/>
                <a:gd name="T33" fmla="*/ 36 h 220"/>
                <a:gd name="T34" fmla="*/ 137 w 250"/>
                <a:gd name="T35" fmla="*/ 3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220">
                  <a:moveTo>
                    <a:pt x="137" y="39"/>
                  </a:moveTo>
                  <a:cubicBezTo>
                    <a:pt x="150" y="22"/>
                    <a:pt x="177" y="19"/>
                    <a:pt x="193" y="33"/>
                  </a:cubicBezTo>
                  <a:cubicBezTo>
                    <a:pt x="209" y="47"/>
                    <a:pt x="209" y="75"/>
                    <a:pt x="194" y="89"/>
                  </a:cubicBezTo>
                  <a:cubicBezTo>
                    <a:pt x="203" y="85"/>
                    <a:pt x="213" y="88"/>
                    <a:pt x="221" y="94"/>
                  </a:cubicBezTo>
                  <a:cubicBezTo>
                    <a:pt x="229" y="100"/>
                    <a:pt x="234" y="109"/>
                    <a:pt x="237" y="118"/>
                  </a:cubicBezTo>
                  <a:cubicBezTo>
                    <a:pt x="250" y="154"/>
                    <a:pt x="235" y="200"/>
                    <a:pt x="199" y="214"/>
                  </a:cubicBezTo>
                  <a:cubicBezTo>
                    <a:pt x="189" y="218"/>
                    <a:pt x="178" y="220"/>
                    <a:pt x="167" y="220"/>
                  </a:cubicBezTo>
                  <a:cubicBezTo>
                    <a:pt x="141" y="220"/>
                    <a:pt x="115" y="212"/>
                    <a:pt x="97" y="193"/>
                  </a:cubicBezTo>
                  <a:cubicBezTo>
                    <a:pt x="79" y="175"/>
                    <a:pt x="73" y="145"/>
                    <a:pt x="86" y="123"/>
                  </a:cubicBezTo>
                  <a:cubicBezTo>
                    <a:pt x="87" y="123"/>
                    <a:pt x="87" y="123"/>
                    <a:pt x="87" y="123"/>
                  </a:cubicBezTo>
                  <a:cubicBezTo>
                    <a:pt x="74" y="139"/>
                    <a:pt x="50" y="146"/>
                    <a:pt x="31" y="138"/>
                  </a:cubicBezTo>
                  <a:cubicBezTo>
                    <a:pt x="12" y="130"/>
                    <a:pt x="0" y="107"/>
                    <a:pt x="5" y="87"/>
                  </a:cubicBezTo>
                  <a:cubicBezTo>
                    <a:pt x="11" y="67"/>
                    <a:pt x="33" y="53"/>
                    <a:pt x="53" y="57"/>
                  </a:cubicBezTo>
                  <a:cubicBezTo>
                    <a:pt x="56" y="58"/>
                    <a:pt x="56" y="58"/>
                    <a:pt x="56" y="58"/>
                  </a:cubicBezTo>
                  <a:cubicBezTo>
                    <a:pt x="54" y="44"/>
                    <a:pt x="57" y="28"/>
                    <a:pt x="67" y="17"/>
                  </a:cubicBezTo>
                  <a:cubicBezTo>
                    <a:pt x="76" y="6"/>
                    <a:pt x="92" y="0"/>
                    <a:pt x="106" y="4"/>
                  </a:cubicBezTo>
                  <a:cubicBezTo>
                    <a:pt x="121" y="7"/>
                    <a:pt x="132" y="21"/>
                    <a:pt x="132" y="36"/>
                  </a:cubicBezTo>
                  <a:lnTo>
                    <a:pt x="137" y="39"/>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7" name="íSḷiďé"/>
            <p:cNvSpPr/>
            <p:nvPr/>
          </p:nvSpPr>
          <p:spPr bwMode="auto">
            <a:xfrm>
              <a:off x="6483351" y="2441575"/>
              <a:ext cx="635000" cy="963613"/>
            </a:xfrm>
            <a:custGeom>
              <a:avLst/>
              <a:gdLst>
                <a:gd name="T0" fmla="*/ 180 w 184"/>
                <a:gd name="T1" fmla="*/ 241 h 279"/>
                <a:gd name="T2" fmla="*/ 180 w 184"/>
                <a:gd name="T3" fmla="*/ 241 h 279"/>
                <a:gd name="T4" fmla="*/ 120 w 184"/>
                <a:gd name="T5" fmla="*/ 271 h 279"/>
                <a:gd name="T6" fmla="*/ 120 w 184"/>
                <a:gd name="T7" fmla="*/ 271 h 279"/>
                <a:gd name="T8" fmla="*/ 92 w 184"/>
                <a:gd name="T9" fmla="*/ 245 h 279"/>
                <a:gd name="T10" fmla="*/ 3 w 184"/>
                <a:gd name="T11" fmla="*/ 43 h 279"/>
                <a:gd name="T12" fmla="*/ 9 w 184"/>
                <a:gd name="T13" fmla="*/ 25 h 279"/>
                <a:gd name="T14" fmla="*/ 53 w 184"/>
                <a:gd name="T15" fmla="*/ 4 h 279"/>
                <a:gd name="T16" fmla="*/ 71 w 184"/>
                <a:gd name="T17" fmla="*/ 10 h 279"/>
                <a:gd name="T18" fmla="*/ 177 w 184"/>
                <a:gd name="T19" fmla="*/ 205 h 279"/>
                <a:gd name="T20" fmla="*/ 180 w 184"/>
                <a:gd name="T21" fmla="*/ 24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279">
                  <a:moveTo>
                    <a:pt x="180" y="241"/>
                  </a:moveTo>
                  <a:cubicBezTo>
                    <a:pt x="180" y="241"/>
                    <a:pt x="180" y="241"/>
                    <a:pt x="180" y="241"/>
                  </a:cubicBezTo>
                  <a:cubicBezTo>
                    <a:pt x="171" y="265"/>
                    <a:pt x="144" y="279"/>
                    <a:pt x="120" y="271"/>
                  </a:cubicBezTo>
                  <a:cubicBezTo>
                    <a:pt x="120" y="271"/>
                    <a:pt x="120" y="271"/>
                    <a:pt x="120" y="271"/>
                  </a:cubicBezTo>
                  <a:cubicBezTo>
                    <a:pt x="108" y="266"/>
                    <a:pt x="98" y="257"/>
                    <a:pt x="92" y="245"/>
                  </a:cubicBezTo>
                  <a:cubicBezTo>
                    <a:pt x="3" y="43"/>
                    <a:pt x="3" y="43"/>
                    <a:pt x="3" y="43"/>
                  </a:cubicBezTo>
                  <a:cubicBezTo>
                    <a:pt x="0" y="36"/>
                    <a:pt x="2" y="29"/>
                    <a:pt x="9" y="25"/>
                  </a:cubicBezTo>
                  <a:cubicBezTo>
                    <a:pt x="53" y="4"/>
                    <a:pt x="53" y="4"/>
                    <a:pt x="53" y="4"/>
                  </a:cubicBezTo>
                  <a:cubicBezTo>
                    <a:pt x="60" y="0"/>
                    <a:pt x="68" y="3"/>
                    <a:pt x="71" y="10"/>
                  </a:cubicBezTo>
                  <a:cubicBezTo>
                    <a:pt x="177" y="205"/>
                    <a:pt x="177" y="205"/>
                    <a:pt x="177" y="205"/>
                  </a:cubicBezTo>
                  <a:cubicBezTo>
                    <a:pt x="183" y="216"/>
                    <a:pt x="184" y="230"/>
                    <a:pt x="180" y="241"/>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8" name="işḷïdè"/>
            <p:cNvSpPr/>
            <p:nvPr/>
          </p:nvSpPr>
          <p:spPr bwMode="auto">
            <a:xfrm>
              <a:off x="6445251" y="2290763"/>
              <a:ext cx="203200" cy="227013"/>
            </a:xfrm>
            <a:custGeom>
              <a:avLst/>
              <a:gdLst>
                <a:gd name="T0" fmla="*/ 128 w 128"/>
                <a:gd name="T1" fmla="*/ 109 h 143"/>
                <a:gd name="T2" fmla="*/ 54 w 128"/>
                <a:gd name="T3" fmla="*/ 143 h 143"/>
                <a:gd name="T4" fmla="*/ 0 w 128"/>
                <a:gd name="T5" fmla="*/ 35 h 143"/>
                <a:gd name="T6" fmla="*/ 74 w 128"/>
                <a:gd name="T7" fmla="*/ 0 h 143"/>
                <a:gd name="T8" fmla="*/ 128 w 128"/>
                <a:gd name="T9" fmla="*/ 109 h 143"/>
              </a:gdLst>
              <a:ahLst/>
              <a:cxnLst>
                <a:cxn ang="0">
                  <a:pos x="T0" y="T1"/>
                </a:cxn>
                <a:cxn ang="0">
                  <a:pos x="T2" y="T3"/>
                </a:cxn>
                <a:cxn ang="0">
                  <a:pos x="T4" y="T5"/>
                </a:cxn>
                <a:cxn ang="0">
                  <a:pos x="T6" y="T7"/>
                </a:cxn>
                <a:cxn ang="0">
                  <a:pos x="T8" y="T9"/>
                </a:cxn>
              </a:cxnLst>
              <a:rect l="0" t="0" r="r" b="b"/>
              <a:pathLst>
                <a:path w="128" h="143">
                  <a:moveTo>
                    <a:pt x="128" y="109"/>
                  </a:moveTo>
                  <a:lnTo>
                    <a:pt x="54" y="143"/>
                  </a:lnTo>
                  <a:lnTo>
                    <a:pt x="0" y="35"/>
                  </a:lnTo>
                  <a:lnTo>
                    <a:pt x="74" y="0"/>
                  </a:lnTo>
                  <a:lnTo>
                    <a:pt x="128" y="109"/>
                  </a:ln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9" name="ïślíďè"/>
            <p:cNvSpPr/>
            <p:nvPr/>
          </p:nvSpPr>
          <p:spPr bwMode="auto">
            <a:xfrm>
              <a:off x="6445251" y="2287588"/>
              <a:ext cx="203200" cy="203200"/>
            </a:xfrm>
            <a:custGeom>
              <a:avLst/>
              <a:gdLst>
                <a:gd name="T0" fmla="*/ 38 w 59"/>
                <a:gd name="T1" fmla="*/ 51 h 59"/>
                <a:gd name="T2" fmla="*/ 42 w 59"/>
                <a:gd name="T3" fmla="*/ 59 h 59"/>
                <a:gd name="T4" fmla="*/ 59 w 59"/>
                <a:gd name="T5" fmla="*/ 51 h 59"/>
                <a:gd name="T6" fmla="*/ 34 w 59"/>
                <a:gd name="T7" fmla="*/ 0 h 59"/>
                <a:gd name="T8" fmla="*/ 0 w 59"/>
                <a:gd name="T9" fmla="*/ 17 h 59"/>
                <a:gd name="T10" fmla="*/ 13 w 59"/>
                <a:gd name="T11" fmla="*/ 42 h 59"/>
                <a:gd name="T12" fmla="*/ 13 w 59"/>
                <a:gd name="T13" fmla="*/ 42 h 59"/>
                <a:gd name="T14" fmla="*/ 38 w 59"/>
                <a:gd name="T15" fmla="*/ 51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38" y="51"/>
                  </a:moveTo>
                  <a:cubicBezTo>
                    <a:pt x="42" y="59"/>
                    <a:pt x="42" y="59"/>
                    <a:pt x="42" y="59"/>
                  </a:cubicBezTo>
                  <a:cubicBezTo>
                    <a:pt x="59" y="51"/>
                    <a:pt x="59" y="51"/>
                    <a:pt x="59" y="51"/>
                  </a:cubicBezTo>
                  <a:cubicBezTo>
                    <a:pt x="34" y="0"/>
                    <a:pt x="34" y="0"/>
                    <a:pt x="34" y="0"/>
                  </a:cubicBezTo>
                  <a:cubicBezTo>
                    <a:pt x="0" y="17"/>
                    <a:pt x="0" y="17"/>
                    <a:pt x="0" y="17"/>
                  </a:cubicBezTo>
                  <a:cubicBezTo>
                    <a:pt x="13" y="42"/>
                    <a:pt x="13" y="42"/>
                    <a:pt x="13" y="42"/>
                  </a:cubicBezTo>
                  <a:cubicBezTo>
                    <a:pt x="13" y="42"/>
                    <a:pt x="13" y="42"/>
                    <a:pt x="13" y="42"/>
                  </a:cubicBezTo>
                  <a:cubicBezTo>
                    <a:pt x="23" y="37"/>
                    <a:pt x="33" y="41"/>
                    <a:pt x="38" y="51"/>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0" name="isľíḓe"/>
            <p:cNvSpPr/>
            <p:nvPr/>
          </p:nvSpPr>
          <p:spPr bwMode="auto">
            <a:xfrm>
              <a:off x="5435601" y="955675"/>
              <a:ext cx="1558925" cy="1555750"/>
            </a:xfrm>
            <a:custGeom>
              <a:avLst/>
              <a:gdLst>
                <a:gd name="T0" fmla="*/ 290 w 451"/>
                <a:gd name="T1" fmla="*/ 36 h 451"/>
                <a:gd name="T2" fmla="*/ 36 w 451"/>
                <a:gd name="T3" fmla="*/ 161 h 451"/>
                <a:gd name="T4" fmla="*/ 161 w 451"/>
                <a:gd name="T5" fmla="*/ 415 h 451"/>
                <a:gd name="T6" fmla="*/ 415 w 451"/>
                <a:gd name="T7" fmla="*/ 290 h 451"/>
                <a:gd name="T8" fmla="*/ 290 w 451"/>
                <a:gd name="T9" fmla="*/ 36 h 451"/>
                <a:gd name="T10" fmla="*/ 174 w 451"/>
                <a:gd name="T11" fmla="*/ 377 h 451"/>
                <a:gd name="T12" fmla="*/ 74 w 451"/>
                <a:gd name="T13" fmla="*/ 174 h 451"/>
                <a:gd name="T14" fmla="*/ 277 w 451"/>
                <a:gd name="T15" fmla="*/ 73 h 451"/>
                <a:gd name="T16" fmla="*/ 377 w 451"/>
                <a:gd name="T17" fmla="*/ 277 h 451"/>
                <a:gd name="T18" fmla="*/ 174 w 451"/>
                <a:gd name="T19" fmla="*/ 37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451">
                  <a:moveTo>
                    <a:pt x="290" y="36"/>
                  </a:moveTo>
                  <a:cubicBezTo>
                    <a:pt x="185" y="0"/>
                    <a:pt x="72" y="56"/>
                    <a:pt x="36" y="161"/>
                  </a:cubicBezTo>
                  <a:cubicBezTo>
                    <a:pt x="0" y="266"/>
                    <a:pt x="56" y="379"/>
                    <a:pt x="161" y="415"/>
                  </a:cubicBezTo>
                  <a:cubicBezTo>
                    <a:pt x="266" y="451"/>
                    <a:pt x="380" y="395"/>
                    <a:pt x="415" y="290"/>
                  </a:cubicBezTo>
                  <a:cubicBezTo>
                    <a:pt x="451" y="185"/>
                    <a:pt x="395" y="71"/>
                    <a:pt x="290" y="36"/>
                  </a:cubicBezTo>
                  <a:close/>
                  <a:moveTo>
                    <a:pt x="174" y="377"/>
                  </a:moveTo>
                  <a:cubicBezTo>
                    <a:pt x="91" y="349"/>
                    <a:pt x="46" y="257"/>
                    <a:pt x="74" y="174"/>
                  </a:cubicBezTo>
                  <a:cubicBezTo>
                    <a:pt x="102" y="90"/>
                    <a:pt x="194" y="45"/>
                    <a:pt x="277" y="73"/>
                  </a:cubicBezTo>
                  <a:cubicBezTo>
                    <a:pt x="361" y="102"/>
                    <a:pt x="406" y="193"/>
                    <a:pt x="377" y="277"/>
                  </a:cubicBezTo>
                  <a:cubicBezTo>
                    <a:pt x="349" y="360"/>
                    <a:pt x="258" y="405"/>
                    <a:pt x="174" y="377"/>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1" name="iṣḻîḓé"/>
            <p:cNvSpPr/>
            <p:nvPr/>
          </p:nvSpPr>
          <p:spPr bwMode="auto">
            <a:xfrm>
              <a:off x="5594351" y="1111250"/>
              <a:ext cx="1244600" cy="1241425"/>
            </a:xfrm>
            <a:custGeom>
              <a:avLst/>
              <a:gdLst>
                <a:gd name="T0" fmla="*/ 231 w 360"/>
                <a:gd name="T1" fmla="*/ 28 h 360"/>
                <a:gd name="T2" fmla="*/ 331 w 360"/>
                <a:gd name="T3" fmla="*/ 232 h 360"/>
                <a:gd name="T4" fmla="*/ 128 w 360"/>
                <a:gd name="T5" fmla="*/ 332 h 360"/>
                <a:gd name="T6" fmla="*/ 28 w 360"/>
                <a:gd name="T7" fmla="*/ 129 h 360"/>
                <a:gd name="T8" fmla="*/ 231 w 360"/>
                <a:gd name="T9" fmla="*/ 28 h 360"/>
              </a:gdLst>
              <a:ahLst/>
              <a:cxnLst>
                <a:cxn ang="0">
                  <a:pos x="T0" y="T1"/>
                </a:cxn>
                <a:cxn ang="0">
                  <a:pos x="T2" y="T3"/>
                </a:cxn>
                <a:cxn ang="0">
                  <a:pos x="T4" y="T5"/>
                </a:cxn>
                <a:cxn ang="0">
                  <a:pos x="T6" y="T7"/>
                </a:cxn>
                <a:cxn ang="0">
                  <a:pos x="T8" y="T9"/>
                </a:cxn>
              </a:cxnLst>
              <a:rect l="0" t="0" r="r" b="b"/>
              <a:pathLst>
                <a:path w="360" h="360">
                  <a:moveTo>
                    <a:pt x="231" y="28"/>
                  </a:moveTo>
                  <a:cubicBezTo>
                    <a:pt x="315" y="57"/>
                    <a:pt x="360" y="148"/>
                    <a:pt x="331" y="232"/>
                  </a:cubicBezTo>
                  <a:cubicBezTo>
                    <a:pt x="303" y="316"/>
                    <a:pt x="212" y="360"/>
                    <a:pt x="128" y="332"/>
                  </a:cubicBezTo>
                  <a:cubicBezTo>
                    <a:pt x="44" y="303"/>
                    <a:pt x="0" y="212"/>
                    <a:pt x="28" y="129"/>
                  </a:cubicBezTo>
                  <a:cubicBezTo>
                    <a:pt x="57" y="45"/>
                    <a:pt x="148" y="0"/>
                    <a:pt x="231" y="28"/>
                  </a:cubicBezTo>
                  <a:close/>
                </a:path>
              </a:pathLst>
            </a:custGeom>
            <a:solidFill>
              <a:srgbClr val="C1D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2" name="ïṣḻïdé"/>
            <p:cNvSpPr/>
            <p:nvPr/>
          </p:nvSpPr>
          <p:spPr bwMode="auto">
            <a:xfrm>
              <a:off x="5799138" y="1293813"/>
              <a:ext cx="687388" cy="485775"/>
            </a:xfrm>
            <a:custGeom>
              <a:avLst/>
              <a:gdLst>
                <a:gd name="T0" fmla="*/ 40 w 199"/>
                <a:gd name="T1" fmla="*/ 120 h 141"/>
                <a:gd name="T2" fmla="*/ 164 w 199"/>
                <a:gd name="T3" fmla="*/ 59 h 141"/>
                <a:gd name="T4" fmla="*/ 165 w 199"/>
                <a:gd name="T5" fmla="*/ 59 h 141"/>
                <a:gd name="T6" fmla="*/ 180 w 199"/>
                <a:gd name="T7" fmla="*/ 23 h 141"/>
                <a:gd name="T8" fmla="*/ 143 w 199"/>
                <a:gd name="T9" fmla="*/ 9 h 141"/>
                <a:gd name="T10" fmla="*/ 16 w 199"/>
                <a:gd name="T11" fmla="*/ 72 h 141"/>
                <a:gd name="T12" fmla="*/ 4 w 199"/>
                <a:gd name="T13" fmla="*/ 110 h 141"/>
                <a:gd name="T14" fmla="*/ 41 w 199"/>
                <a:gd name="T15" fmla="*/ 120 h 141"/>
                <a:gd name="T16" fmla="*/ 40 w 199"/>
                <a:gd name="T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41">
                  <a:moveTo>
                    <a:pt x="40" y="120"/>
                  </a:moveTo>
                  <a:cubicBezTo>
                    <a:pt x="63" y="74"/>
                    <a:pt x="114" y="49"/>
                    <a:pt x="164" y="59"/>
                  </a:cubicBezTo>
                  <a:cubicBezTo>
                    <a:pt x="165" y="59"/>
                    <a:pt x="165" y="59"/>
                    <a:pt x="165" y="59"/>
                  </a:cubicBezTo>
                  <a:cubicBezTo>
                    <a:pt x="187" y="64"/>
                    <a:pt x="199" y="34"/>
                    <a:pt x="180" y="23"/>
                  </a:cubicBezTo>
                  <a:cubicBezTo>
                    <a:pt x="168" y="16"/>
                    <a:pt x="156" y="12"/>
                    <a:pt x="143" y="9"/>
                  </a:cubicBezTo>
                  <a:cubicBezTo>
                    <a:pt x="91" y="0"/>
                    <a:pt x="38" y="26"/>
                    <a:pt x="16" y="72"/>
                  </a:cubicBezTo>
                  <a:cubicBezTo>
                    <a:pt x="9" y="83"/>
                    <a:pt x="5" y="98"/>
                    <a:pt x="4" y="110"/>
                  </a:cubicBezTo>
                  <a:cubicBezTo>
                    <a:pt x="0" y="133"/>
                    <a:pt x="32" y="141"/>
                    <a:pt x="41" y="120"/>
                  </a:cubicBezTo>
                  <a:cubicBezTo>
                    <a:pt x="40" y="121"/>
                    <a:pt x="40" y="120"/>
                    <a:pt x="40" y="120"/>
                  </a:cubicBezTo>
                  <a:close/>
                </a:path>
              </a:pathLst>
            </a:custGeom>
            <a:solidFill>
              <a:srgbClr val="E2EF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3" name="ïṡ1îḓè"/>
            <p:cNvSpPr/>
            <p:nvPr/>
          </p:nvSpPr>
          <p:spPr bwMode="auto">
            <a:xfrm>
              <a:off x="5992813" y="1949450"/>
              <a:ext cx="877888" cy="561975"/>
            </a:xfrm>
            <a:custGeom>
              <a:avLst/>
              <a:gdLst>
                <a:gd name="T0" fmla="*/ 0 w 254"/>
                <a:gd name="T1" fmla="*/ 127 h 163"/>
                <a:gd name="T2" fmla="*/ 0 w 254"/>
                <a:gd name="T3" fmla="*/ 127 h 163"/>
                <a:gd name="T4" fmla="*/ 254 w 254"/>
                <a:gd name="T5" fmla="*/ 2 h 163"/>
                <a:gd name="T6" fmla="*/ 254 w 254"/>
                <a:gd name="T7" fmla="*/ 2 h 163"/>
                <a:gd name="T8" fmla="*/ 237 w 254"/>
                <a:gd name="T9" fmla="*/ 10 h 163"/>
                <a:gd name="T10" fmla="*/ 149 w 254"/>
                <a:gd name="T11" fmla="*/ 104 h 163"/>
                <a:gd name="T12" fmla="*/ 17 w 254"/>
                <a:gd name="T13" fmla="*/ 118 h 163"/>
                <a:gd name="T14" fmla="*/ 0 w 254"/>
                <a:gd name="T15" fmla="*/ 127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0" y="127"/>
                  </a:moveTo>
                  <a:cubicBezTo>
                    <a:pt x="0" y="127"/>
                    <a:pt x="0" y="127"/>
                    <a:pt x="0" y="127"/>
                  </a:cubicBezTo>
                  <a:cubicBezTo>
                    <a:pt x="105" y="163"/>
                    <a:pt x="219" y="107"/>
                    <a:pt x="254" y="2"/>
                  </a:cubicBezTo>
                  <a:cubicBezTo>
                    <a:pt x="254" y="2"/>
                    <a:pt x="254" y="2"/>
                    <a:pt x="254" y="2"/>
                  </a:cubicBezTo>
                  <a:cubicBezTo>
                    <a:pt x="248" y="0"/>
                    <a:pt x="240" y="2"/>
                    <a:pt x="237" y="10"/>
                  </a:cubicBezTo>
                  <a:cubicBezTo>
                    <a:pt x="220" y="52"/>
                    <a:pt x="188" y="85"/>
                    <a:pt x="149" y="104"/>
                  </a:cubicBezTo>
                  <a:cubicBezTo>
                    <a:pt x="110" y="125"/>
                    <a:pt x="63" y="130"/>
                    <a:pt x="17" y="118"/>
                  </a:cubicBezTo>
                  <a:cubicBezTo>
                    <a:pt x="10" y="116"/>
                    <a:pt x="2" y="121"/>
                    <a:pt x="0" y="127"/>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4" name="îṧlídè"/>
            <p:cNvSpPr/>
            <p:nvPr/>
          </p:nvSpPr>
          <p:spPr bwMode="auto">
            <a:xfrm>
              <a:off x="5561013" y="955675"/>
              <a:ext cx="876300" cy="561975"/>
            </a:xfrm>
            <a:custGeom>
              <a:avLst/>
              <a:gdLst>
                <a:gd name="T0" fmla="*/ 254 w 254"/>
                <a:gd name="T1" fmla="*/ 36 h 163"/>
                <a:gd name="T2" fmla="*/ 254 w 254"/>
                <a:gd name="T3" fmla="*/ 36 h 163"/>
                <a:gd name="T4" fmla="*/ 0 w 254"/>
                <a:gd name="T5" fmla="*/ 161 h 163"/>
                <a:gd name="T6" fmla="*/ 0 w 254"/>
                <a:gd name="T7" fmla="*/ 161 h 163"/>
                <a:gd name="T8" fmla="*/ 17 w 254"/>
                <a:gd name="T9" fmla="*/ 152 h 163"/>
                <a:gd name="T10" fmla="*/ 100 w 254"/>
                <a:gd name="T11" fmla="*/ 61 h 163"/>
                <a:gd name="T12" fmla="*/ 237 w 254"/>
                <a:gd name="T13" fmla="*/ 44 h 163"/>
                <a:gd name="T14" fmla="*/ 254 w 254"/>
                <a:gd name="T15" fmla="*/ 3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254" y="36"/>
                  </a:moveTo>
                  <a:cubicBezTo>
                    <a:pt x="254" y="36"/>
                    <a:pt x="254" y="36"/>
                    <a:pt x="254" y="36"/>
                  </a:cubicBezTo>
                  <a:cubicBezTo>
                    <a:pt x="149" y="0"/>
                    <a:pt x="36" y="56"/>
                    <a:pt x="0" y="161"/>
                  </a:cubicBezTo>
                  <a:cubicBezTo>
                    <a:pt x="0" y="161"/>
                    <a:pt x="0" y="161"/>
                    <a:pt x="0" y="161"/>
                  </a:cubicBezTo>
                  <a:cubicBezTo>
                    <a:pt x="6" y="163"/>
                    <a:pt x="14" y="160"/>
                    <a:pt x="17" y="152"/>
                  </a:cubicBezTo>
                  <a:cubicBezTo>
                    <a:pt x="34" y="111"/>
                    <a:pt x="64" y="80"/>
                    <a:pt x="100" y="61"/>
                  </a:cubicBezTo>
                  <a:cubicBezTo>
                    <a:pt x="142" y="40"/>
                    <a:pt x="191" y="32"/>
                    <a:pt x="237" y="44"/>
                  </a:cubicBezTo>
                  <a:cubicBezTo>
                    <a:pt x="245" y="46"/>
                    <a:pt x="252" y="42"/>
                    <a:pt x="254" y="36"/>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5" name="işḻíḑê"/>
            <p:cNvSpPr/>
            <p:nvPr/>
          </p:nvSpPr>
          <p:spPr bwMode="auto">
            <a:xfrm>
              <a:off x="6648451" y="2497138"/>
              <a:ext cx="125413" cy="196850"/>
            </a:xfrm>
            <a:custGeom>
              <a:avLst/>
              <a:gdLst>
                <a:gd name="T0" fmla="*/ 27 w 36"/>
                <a:gd name="T1" fmla="*/ 56 h 57"/>
                <a:gd name="T2" fmla="*/ 23 w 36"/>
                <a:gd name="T3" fmla="*/ 53 h 57"/>
                <a:gd name="T4" fmla="*/ 2 w 36"/>
                <a:gd name="T5" fmla="*/ 10 h 57"/>
                <a:gd name="T6" fmla="*/ 5 w 36"/>
                <a:gd name="T7" fmla="*/ 2 h 57"/>
                <a:gd name="T8" fmla="*/ 14 w 36"/>
                <a:gd name="T9" fmla="*/ 5 h 57"/>
                <a:gd name="T10" fmla="*/ 34 w 36"/>
                <a:gd name="T11" fmla="*/ 47 h 57"/>
                <a:gd name="T12" fmla="*/ 31 w 36"/>
                <a:gd name="T13" fmla="*/ 56 h 57"/>
                <a:gd name="T14" fmla="*/ 27 w 3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7">
                  <a:moveTo>
                    <a:pt x="27" y="56"/>
                  </a:moveTo>
                  <a:cubicBezTo>
                    <a:pt x="26" y="55"/>
                    <a:pt x="23" y="54"/>
                    <a:pt x="23" y="53"/>
                  </a:cubicBezTo>
                  <a:cubicBezTo>
                    <a:pt x="2" y="10"/>
                    <a:pt x="2" y="10"/>
                    <a:pt x="2" y="10"/>
                  </a:cubicBezTo>
                  <a:cubicBezTo>
                    <a:pt x="0" y="7"/>
                    <a:pt x="1" y="3"/>
                    <a:pt x="5" y="2"/>
                  </a:cubicBezTo>
                  <a:cubicBezTo>
                    <a:pt x="8" y="0"/>
                    <a:pt x="12" y="1"/>
                    <a:pt x="14" y="5"/>
                  </a:cubicBezTo>
                  <a:cubicBezTo>
                    <a:pt x="34" y="47"/>
                    <a:pt x="34" y="47"/>
                    <a:pt x="34" y="47"/>
                  </a:cubicBezTo>
                  <a:cubicBezTo>
                    <a:pt x="36" y="50"/>
                    <a:pt x="35" y="54"/>
                    <a:pt x="31" y="56"/>
                  </a:cubicBezTo>
                  <a:cubicBezTo>
                    <a:pt x="31" y="57"/>
                    <a:pt x="28" y="56"/>
                    <a:pt x="27" y="56"/>
                  </a:cubicBezTo>
                  <a:close/>
                </a:path>
              </a:pathLst>
            </a:custGeom>
            <a:solidFill>
              <a:srgbClr val="DA96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to="" calcmode="lin" valueType="num">
                                      <p:cBhvr>
                                        <p:cTn id="57" dur="1" fill="hold"/>
                                        <p:tgtEl>
                                          <p:spTgt spid="3">
                                            <p:txEl>
                                              <p:pRg st="10" end="10"/>
                                            </p:txEl>
                                          </p:spTgt>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to="" calcmode="lin" valueType="num">
                                      <p:cBhvr>
                                        <p:cTn id="62" dur="1" fill="hold"/>
                                        <p:tgtEl>
                                          <p:spTgt spid="3">
                                            <p:txEl>
                                              <p:pRg st="11" end="1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524604" y="81892"/>
            <a:ext cx="8229600" cy="785794"/>
          </a:xfrm>
          <a:prstGeom prst="rect">
            <a:avLst/>
          </a:prstGeom>
        </p:spPr>
        <p:txBody>
          <a:bodyPr vert="horz" lIns="91440" tIns="45720" rIns="91440" bIns="45720" rtlCol="0" anchor="ctr">
            <a:normAutofit/>
          </a:bodyPr>
          <a:lstStyle/>
          <a:p>
            <a:pPr>
              <a:spcBef>
                <a:spcPct val="0"/>
              </a:spcBef>
              <a:defRPr/>
            </a:pPr>
            <a:r>
              <a:rPr lang="zh-CN" altLang="en-US" sz="2800" dirty="0">
                <a:latin typeface="Arial" panose="020B0604020202020204" pitchFamily="34" charset="0"/>
                <a:ea typeface="+mj-ea"/>
                <a:cs typeface="Arial" panose="020B0604020202020204" pitchFamily="34" charset="0"/>
              </a:rPr>
              <a:t>主旨大意</a:t>
            </a:r>
            <a:r>
              <a:rPr lang="en-US" altLang="zh-CN" sz="2800" dirty="0">
                <a:latin typeface="Arial" panose="020B0604020202020204" pitchFamily="34" charset="0"/>
                <a:ea typeface="+mj-ea"/>
                <a:cs typeface="Arial" panose="020B0604020202020204" pitchFamily="34" charset="0"/>
              </a:rPr>
              <a:t>—</a:t>
            </a:r>
            <a:r>
              <a:rPr lang="zh-CN" altLang="en-US" sz="2800" dirty="0">
                <a:latin typeface="Arial" panose="020B0604020202020204" pitchFamily="34" charset="0"/>
                <a:ea typeface="+mj-ea"/>
                <a:cs typeface="Arial" panose="020B0604020202020204" pitchFamily="34" charset="0"/>
              </a:rPr>
              <a:t>主题句</a:t>
            </a:r>
            <a:endParaRPr lang="zh-CN" altLang="en-US" sz="2800" dirty="0">
              <a:latin typeface="Arial" panose="020B0604020202020204" pitchFamily="34" charset="0"/>
              <a:ea typeface="+mj-ea"/>
              <a:cs typeface="Arial" panose="020B0604020202020204" pitchFamily="34" charset="0"/>
            </a:endParaRPr>
          </a:p>
        </p:txBody>
      </p:sp>
      <p:sp>
        <p:nvSpPr>
          <p:cNvPr id="3" name="TextBox 2"/>
          <p:cNvSpPr txBox="1"/>
          <p:nvPr/>
        </p:nvSpPr>
        <p:spPr>
          <a:xfrm>
            <a:off x="723172" y="1333955"/>
            <a:ext cx="8889395" cy="1316258"/>
          </a:xfrm>
          <a:prstGeom prst="rect">
            <a:avLst/>
          </a:prstGeom>
          <a:noFill/>
        </p:spPr>
        <p:txBody>
          <a:bodyPr wrap="square" rtlCol="0">
            <a:spAutoFit/>
          </a:bodyPr>
          <a:lstStyle/>
          <a:p>
            <a:pPr marL="514350" indent="-514350">
              <a:lnSpc>
                <a:spcPct val="150000"/>
              </a:lnSpc>
            </a:pPr>
            <a:r>
              <a:rPr lang="en-US" altLang="zh-CN" sz="2800" dirty="0">
                <a:latin typeface="Arial" panose="020B0604020202020204" pitchFamily="34" charset="0"/>
                <a:cs typeface="Arial" panose="020B0604020202020204" pitchFamily="34" charset="0"/>
              </a:rPr>
              <a:t> </a:t>
            </a:r>
            <a:r>
              <a:rPr lang="zh-CN" altLang="en-US" sz="2800" dirty="0">
                <a:latin typeface="Arial" panose="020B0604020202020204" pitchFamily="34" charset="0"/>
                <a:cs typeface="Arial" panose="020B0604020202020204" pitchFamily="34" charset="0"/>
              </a:rPr>
              <a:t>主题句的功能：</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1. </a:t>
            </a:r>
            <a:r>
              <a:rPr lang="zh-CN" altLang="en-US" sz="2800" dirty="0">
                <a:latin typeface="Arial" panose="020B0604020202020204" pitchFamily="34" charset="0"/>
                <a:cs typeface="Arial" panose="020B0604020202020204" pitchFamily="34" charset="0"/>
              </a:rPr>
              <a:t>介绍主题。</a:t>
            </a:r>
            <a:r>
              <a:rPr lang="en-US" altLang="zh-CN" sz="2800" dirty="0">
                <a:latin typeface="Arial" panose="020B0604020202020204" pitchFamily="34" charset="0"/>
                <a:cs typeface="Arial" panose="020B0604020202020204" pitchFamily="34" charset="0"/>
              </a:rPr>
              <a:t>      2. </a:t>
            </a:r>
            <a:r>
              <a:rPr lang="zh-CN" altLang="en-US" sz="2800" dirty="0">
                <a:latin typeface="Arial" panose="020B0604020202020204" pitchFamily="34" charset="0"/>
                <a:cs typeface="Arial" panose="020B0604020202020204" pitchFamily="34" charset="0"/>
              </a:rPr>
              <a:t>用于控制内容。</a:t>
            </a:r>
            <a:endParaRPr lang="en-US" altLang="zh-CN" sz="2800" dirty="0">
              <a:latin typeface="Arial" panose="020B0604020202020204" pitchFamily="34" charset="0"/>
              <a:cs typeface="Arial" panose="020B0604020202020204" pitchFamily="34" charset="0"/>
            </a:endParaRPr>
          </a:p>
        </p:txBody>
      </p:sp>
      <p:cxnSp>
        <p:nvCxnSpPr>
          <p:cNvPr id="4" name="直接连接符 3"/>
          <p:cNvCxnSpPr/>
          <p:nvPr/>
        </p:nvCxnSpPr>
        <p:spPr>
          <a:xfrm>
            <a:off x="1643017" y="963481"/>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194d97af-25f2-4a36-b7cc-cce61c3759a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60123" y="-60959"/>
            <a:ext cx="1164667" cy="1250863"/>
            <a:chOff x="3849688" y="955675"/>
            <a:chExt cx="4525963" cy="4860925"/>
          </a:xfrm>
        </p:grpSpPr>
        <p:sp>
          <p:nvSpPr>
            <p:cNvPr id="6" name="ïṧļîḓê"/>
            <p:cNvSpPr/>
            <p:nvPr/>
          </p:nvSpPr>
          <p:spPr bwMode="auto">
            <a:xfrm>
              <a:off x="3849688" y="2697163"/>
              <a:ext cx="2101850" cy="2563813"/>
            </a:xfrm>
            <a:custGeom>
              <a:avLst/>
              <a:gdLst>
                <a:gd name="T0" fmla="*/ 550 w 608"/>
                <a:gd name="T1" fmla="*/ 45 h 743"/>
                <a:gd name="T2" fmla="*/ 9 w 608"/>
                <a:gd name="T3" fmla="*/ 1 h 743"/>
                <a:gd name="T4" fmla="*/ 0 w 608"/>
                <a:gd name="T5" fmla="*/ 9 h 743"/>
                <a:gd name="T6" fmla="*/ 57 w 608"/>
                <a:gd name="T7" fmla="*/ 693 h 743"/>
                <a:gd name="T8" fmla="*/ 64 w 608"/>
                <a:gd name="T9" fmla="*/ 700 h 743"/>
                <a:gd name="T10" fmla="*/ 608 w 608"/>
                <a:gd name="T11" fmla="*/ 743 h 743"/>
                <a:gd name="T12" fmla="*/ 550 w 608"/>
                <a:gd name="T13" fmla="*/ 45 h 743"/>
              </a:gdLst>
              <a:ahLst/>
              <a:cxnLst>
                <a:cxn ang="0">
                  <a:pos x="T0" y="T1"/>
                </a:cxn>
                <a:cxn ang="0">
                  <a:pos x="T2" y="T3"/>
                </a:cxn>
                <a:cxn ang="0">
                  <a:pos x="T4" y="T5"/>
                </a:cxn>
                <a:cxn ang="0">
                  <a:pos x="T6" y="T7"/>
                </a:cxn>
                <a:cxn ang="0">
                  <a:pos x="T8" y="T9"/>
                </a:cxn>
                <a:cxn ang="0">
                  <a:pos x="T10" y="T11"/>
                </a:cxn>
                <a:cxn ang="0">
                  <a:pos x="T12" y="T13"/>
                </a:cxn>
              </a:cxnLst>
              <a:rect l="0" t="0" r="r" b="b"/>
              <a:pathLst>
                <a:path w="608" h="743">
                  <a:moveTo>
                    <a:pt x="550" y="45"/>
                  </a:moveTo>
                  <a:cubicBezTo>
                    <a:pt x="9" y="1"/>
                    <a:pt x="9" y="1"/>
                    <a:pt x="9" y="1"/>
                  </a:cubicBezTo>
                  <a:cubicBezTo>
                    <a:pt x="3" y="0"/>
                    <a:pt x="0" y="4"/>
                    <a:pt x="0" y="9"/>
                  </a:cubicBezTo>
                  <a:cubicBezTo>
                    <a:pt x="57" y="693"/>
                    <a:pt x="57" y="693"/>
                    <a:pt x="57" y="693"/>
                  </a:cubicBezTo>
                  <a:cubicBezTo>
                    <a:pt x="58" y="696"/>
                    <a:pt x="60" y="700"/>
                    <a:pt x="64" y="700"/>
                  </a:cubicBezTo>
                  <a:cubicBezTo>
                    <a:pt x="608" y="743"/>
                    <a:pt x="608" y="743"/>
                    <a:pt x="608" y="743"/>
                  </a:cubicBezTo>
                  <a:lnTo>
                    <a:pt x="550" y="45"/>
                  </a:lnTo>
                  <a:close/>
                </a:path>
              </a:pathLst>
            </a:custGeom>
            <a:solidFill>
              <a:srgbClr val="609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7" name="ïşḷiďé"/>
            <p:cNvSpPr/>
            <p:nvPr/>
          </p:nvSpPr>
          <p:spPr bwMode="auto">
            <a:xfrm>
              <a:off x="3957638" y="2797175"/>
              <a:ext cx="1985963" cy="2378075"/>
            </a:xfrm>
            <a:custGeom>
              <a:avLst/>
              <a:gdLst>
                <a:gd name="T0" fmla="*/ 1134 w 1251"/>
                <a:gd name="T1" fmla="*/ 92 h 1498"/>
                <a:gd name="T2" fmla="*/ 0 w 1251"/>
                <a:gd name="T3" fmla="*/ 0 h 1498"/>
                <a:gd name="T4" fmla="*/ 115 w 1251"/>
                <a:gd name="T5" fmla="*/ 1408 h 1498"/>
                <a:gd name="T6" fmla="*/ 1251 w 1251"/>
                <a:gd name="T7" fmla="*/ 1498 h 1498"/>
                <a:gd name="T8" fmla="*/ 1134 w 1251"/>
                <a:gd name="T9" fmla="*/ 92 h 1498"/>
              </a:gdLst>
              <a:ahLst/>
              <a:cxnLst>
                <a:cxn ang="0">
                  <a:pos x="T0" y="T1"/>
                </a:cxn>
                <a:cxn ang="0">
                  <a:pos x="T2" y="T3"/>
                </a:cxn>
                <a:cxn ang="0">
                  <a:pos x="T4" y="T5"/>
                </a:cxn>
                <a:cxn ang="0">
                  <a:pos x="T6" y="T7"/>
                </a:cxn>
                <a:cxn ang="0">
                  <a:pos x="T8" y="T9"/>
                </a:cxn>
              </a:cxnLst>
              <a:rect l="0" t="0" r="r" b="b"/>
              <a:pathLst>
                <a:path w="1251" h="1498">
                  <a:moveTo>
                    <a:pt x="1134" y="92"/>
                  </a:moveTo>
                  <a:lnTo>
                    <a:pt x="0" y="0"/>
                  </a:lnTo>
                  <a:lnTo>
                    <a:pt x="115" y="1408"/>
                  </a:lnTo>
                  <a:lnTo>
                    <a:pt x="1251" y="1498"/>
                  </a:lnTo>
                  <a:lnTo>
                    <a:pt x="1134" y="92"/>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8" name="íŝlíḍé"/>
            <p:cNvSpPr/>
            <p:nvPr/>
          </p:nvSpPr>
          <p:spPr bwMode="auto">
            <a:xfrm>
              <a:off x="5749926" y="2390775"/>
              <a:ext cx="2049463" cy="2870200"/>
            </a:xfrm>
            <a:custGeom>
              <a:avLst/>
              <a:gdLst>
                <a:gd name="T0" fmla="*/ 0 w 593"/>
                <a:gd name="T1" fmla="*/ 134 h 832"/>
                <a:gd name="T2" fmla="*/ 526 w 593"/>
                <a:gd name="T3" fmla="*/ 2 h 832"/>
                <a:gd name="T4" fmla="*/ 536 w 593"/>
                <a:gd name="T5" fmla="*/ 8 h 832"/>
                <a:gd name="T6" fmla="*/ 592 w 593"/>
                <a:gd name="T7" fmla="*/ 692 h 832"/>
                <a:gd name="T8" fmla="*/ 587 w 593"/>
                <a:gd name="T9" fmla="*/ 700 h 832"/>
                <a:gd name="T10" fmla="*/ 58 w 593"/>
                <a:gd name="T11" fmla="*/ 832 h 832"/>
                <a:gd name="T12" fmla="*/ 0 w 593"/>
                <a:gd name="T13" fmla="*/ 134 h 832"/>
              </a:gdLst>
              <a:ahLst/>
              <a:cxnLst>
                <a:cxn ang="0">
                  <a:pos x="T0" y="T1"/>
                </a:cxn>
                <a:cxn ang="0">
                  <a:pos x="T2" y="T3"/>
                </a:cxn>
                <a:cxn ang="0">
                  <a:pos x="T4" y="T5"/>
                </a:cxn>
                <a:cxn ang="0">
                  <a:pos x="T6" y="T7"/>
                </a:cxn>
                <a:cxn ang="0">
                  <a:pos x="T8" y="T9"/>
                </a:cxn>
                <a:cxn ang="0">
                  <a:pos x="T10" y="T11"/>
                </a:cxn>
                <a:cxn ang="0">
                  <a:pos x="T12" y="T13"/>
                </a:cxn>
              </a:cxnLst>
              <a:rect l="0" t="0" r="r" b="b"/>
              <a:pathLst>
                <a:path w="593" h="832">
                  <a:moveTo>
                    <a:pt x="0" y="134"/>
                  </a:moveTo>
                  <a:cubicBezTo>
                    <a:pt x="526" y="2"/>
                    <a:pt x="526" y="2"/>
                    <a:pt x="526" y="2"/>
                  </a:cubicBezTo>
                  <a:cubicBezTo>
                    <a:pt x="531" y="0"/>
                    <a:pt x="535" y="3"/>
                    <a:pt x="536" y="8"/>
                  </a:cubicBezTo>
                  <a:cubicBezTo>
                    <a:pt x="592" y="692"/>
                    <a:pt x="592" y="692"/>
                    <a:pt x="592" y="692"/>
                  </a:cubicBezTo>
                  <a:cubicBezTo>
                    <a:pt x="593" y="695"/>
                    <a:pt x="590" y="699"/>
                    <a:pt x="587" y="700"/>
                  </a:cubicBezTo>
                  <a:cubicBezTo>
                    <a:pt x="58" y="832"/>
                    <a:pt x="58" y="832"/>
                    <a:pt x="58" y="832"/>
                  </a:cubicBezTo>
                  <a:lnTo>
                    <a:pt x="0" y="134"/>
                  </a:lnTo>
                  <a:close/>
                </a:path>
              </a:pathLst>
            </a:custGeom>
            <a:solidFill>
              <a:srgbClr val="609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9" name="išḻiḓe"/>
            <p:cNvSpPr/>
            <p:nvPr/>
          </p:nvSpPr>
          <p:spPr bwMode="auto">
            <a:xfrm>
              <a:off x="5757863" y="2505075"/>
              <a:ext cx="1938338" cy="2670175"/>
            </a:xfrm>
            <a:custGeom>
              <a:avLst/>
              <a:gdLst>
                <a:gd name="T0" fmla="*/ 0 w 1221"/>
                <a:gd name="T1" fmla="*/ 276 h 1682"/>
                <a:gd name="T2" fmla="*/ 1103 w 1221"/>
                <a:gd name="T3" fmla="*/ 0 h 1682"/>
                <a:gd name="T4" fmla="*/ 1221 w 1221"/>
                <a:gd name="T5" fmla="*/ 1406 h 1682"/>
                <a:gd name="T6" fmla="*/ 117 w 1221"/>
                <a:gd name="T7" fmla="*/ 1682 h 1682"/>
                <a:gd name="T8" fmla="*/ 0 w 1221"/>
                <a:gd name="T9" fmla="*/ 276 h 1682"/>
              </a:gdLst>
              <a:ahLst/>
              <a:cxnLst>
                <a:cxn ang="0">
                  <a:pos x="T0" y="T1"/>
                </a:cxn>
                <a:cxn ang="0">
                  <a:pos x="T2" y="T3"/>
                </a:cxn>
                <a:cxn ang="0">
                  <a:pos x="T4" y="T5"/>
                </a:cxn>
                <a:cxn ang="0">
                  <a:pos x="T6" y="T7"/>
                </a:cxn>
                <a:cxn ang="0">
                  <a:pos x="T8" y="T9"/>
                </a:cxn>
              </a:cxnLst>
              <a:rect l="0" t="0" r="r" b="b"/>
              <a:pathLst>
                <a:path w="1221" h="1682">
                  <a:moveTo>
                    <a:pt x="0" y="276"/>
                  </a:moveTo>
                  <a:lnTo>
                    <a:pt x="1103" y="0"/>
                  </a:lnTo>
                  <a:lnTo>
                    <a:pt x="1221" y="1406"/>
                  </a:lnTo>
                  <a:lnTo>
                    <a:pt x="117" y="1682"/>
                  </a:lnTo>
                  <a:lnTo>
                    <a:pt x="0" y="276"/>
                  </a:lnTo>
                  <a:close/>
                </a:path>
              </a:pathLst>
            </a:custGeom>
            <a:solidFill>
              <a:srgbClr val="ACB0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10" name="íṥ1iďe"/>
            <p:cNvSpPr/>
            <p:nvPr/>
          </p:nvSpPr>
          <p:spPr bwMode="auto">
            <a:xfrm>
              <a:off x="5757863" y="2297113"/>
              <a:ext cx="1751013" cy="2878138"/>
            </a:xfrm>
            <a:custGeom>
              <a:avLst/>
              <a:gdLst>
                <a:gd name="T0" fmla="*/ 453 w 507"/>
                <a:gd name="T1" fmla="*/ 29 h 834"/>
                <a:gd name="T2" fmla="*/ 0 w 507"/>
                <a:gd name="T3" fmla="*/ 188 h 834"/>
                <a:gd name="T4" fmla="*/ 54 w 507"/>
                <a:gd name="T5" fmla="*/ 834 h 834"/>
                <a:gd name="T6" fmla="*/ 507 w 507"/>
                <a:gd name="T7" fmla="*/ 676 h 834"/>
                <a:gd name="T8" fmla="*/ 453 w 507"/>
                <a:gd name="T9" fmla="*/ 29 h 834"/>
              </a:gdLst>
              <a:ahLst/>
              <a:cxnLst>
                <a:cxn ang="0">
                  <a:pos x="T0" y="T1"/>
                </a:cxn>
                <a:cxn ang="0">
                  <a:pos x="T2" y="T3"/>
                </a:cxn>
                <a:cxn ang="0">
                  <a:pos x="T4" y="T5"/>
                </a:cxn>
                <a:cxn ang="0">
                  <a:pos x="T6" y="T7"/>
                </a:cxn>
                <a:cxn ang="0">
                  <a:pos x="T8" y="T9"/>
                </a:cxn>
              </a:cxnLst>
              <a:rect l="0" t="0" r="r" b="b"/>
              <a:pathLst>
                <a:path w="507" h="834">
                  <a:moveTo>
                    <a:pt x="453" y="29"/>
                  </a:moveTo>
                  <a:cubicBezTo>
                    <a:pt x="302" y="0"/>
                    <a:pt x="130" y="58"/>
                    <a:pt x="0" y="188"/>
                  </a:cubicBezTo>
                  <a:cubicBezTo>
                    <a:pt x="54" y="834"/>
                    <a:pt x="54" y="834"/>
                    <a:pt x="54" y="834"/>
                  </a:cubicBezTo>
                  <a:cubicBezTo>
                    <a:pt x="183" y="704"/>
                    <a:pt x="355" y="645"/>
                    <a:pt x="507" y="676"/>
                  </a:cubicBezTo>
                  <a:lnTo>
                    <a:pt x="453" y="29"/>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11" name="îŝlîde"/>
            <p:cNvSpPr/>
            <p:nvPr/>
          </p:nvSpPr>
          <p:spPr bwMode="auto">
            <a:xfrm>
              <a:off x="5757863" y="2062163"/>
              <a:ext cx="1550988" cy="3113088"/>
            </a:xfrm>
            <a:custGeom>
              <a:avLst/>
              <a:gdLst>
                <a:gd name="T0" fmla="*/ 396 w 449"/>
                <a:gd name="T1" fmla="*/ 0 h 902"/>
                <a:gd name="T2" fmla="*/ 0 w 449"/>
                <a:gd name="T3" fmla="*/ 256 h 902"/>
                <a:gd name="T4" fmla="*/ 54 w 449"/>
                <a:gd name="T5" fmla="*/ 902 h 902"/>
                <a:gd name="T6" fmla="*/ 449 w 449"/>
                <a:gd name="T7" fmla="*/ 647 h 902"/>
                <a:gd name="T8" fmla="*/ 396 w 449"/>
                <a:gd name="T9" fmla="*/ 0 h 902"/>
              </a:gdLst>
              <a:ahLst/>
              <a:cxnLst>
                <a:cxn ang="0">
                  <a:pos x="T0" y="T1"/>
                </a:cxn>
                <a:cxn ang="0">
                  <a:pos x="T2" y="T3"/>
                </a:cxn>
                <a:cxn ang="0">
                  <a:pos x="T4" y="T5"/>
                </a:cxn>
                <a:cxn ang="0">
                  <a:pos x="T6" y="T7"/>
                </a:cxn>
                <a:cxn ang="0">
                  <a:pos x="T8" y="T9"/>
                </a:cxn>
              </a:cxnLst>
              <a:rect l="0" t="0" r="r" b="b"/>
              <a:pathLst>
                <a:path w="449" h="902">
                  <a:moveTo>
                    <a:pt x="396" y="0"/>
                  </a:moveTo>
                  <a:cubicBezTo>
                    <a:pt x="263" y="1"/>
                    <a:pt x="112" y="96"/>
                    <a:pt x="0" y="256"/>
                  </a:cubicBezTo>
                  <a:cubicBezTo>
                    <a:pt x="54" y="902"/>
                    <a:pt x="54" y="902"/>
                    <a:pt x="54" y="902"/>
                  </a:cubicBezTo>
                  <a:cubicBezTo>
                    <a:pt x="166" y="742"/>
                    <a:pt x="316" y="648"/>
                    <a:pt x="449" y="647"/>
                  </a:cubicBezTo>
                  <a:lnTo>
                    <a:pt x="396" y="0"/>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12" name="í$ḻíḋe"/>
            <p:cNvSpPr/>
            <p:nvPr/>
          </p:nvSpPr>
          <p:spPr bwMode="auto">
            <a:xfrm>
              <a:off x="4122738" y="2476500"/>
              <a:ext cx="1820863" cy="2698750"/>
            </a:xfrm>
            <a:custGeom>
              <a:avLst/>
              <a:gdLst>
                <a:gd name="T0" fmla="*/ 0 w 527"/>
                <a:gd name="T1" fmla="*/ 54 h 782"/>
                <a:gd name="T2" fmla="*/ 473 w 527"/>
                <a:gd name="T3" fmla="*/ 136 h 782"/>
                <a:gd name="T4" fmla="*/ 527 w 527"/>
                <a:gd name="T5" fmla="*/ 782 h 782"/>
                <a:gd name="T6" fmla="*/ 53 w 527"/>
                <a:gd name="T7" fmla="*/ 701 h 782"/>
                <a:gd name="T8" fmla="*/ 0 w 527"/>
                <a:gd name="T9" fmla="*/ 54 h 782"/>
              </a:gdLst>
              <a:ahLst/>
              <a:cxnLst>
                <a:cxn ang="0">
                  <a:pos x="T0" y="T1"/>
                </a:cxn>
                <a:cxn ang="0">
                  <a:pos x="T2" y="T3"/>
                </a:cxn>
                <a:cxn ang="0">
                  <a:pos x="T4" y="T5"/>
                </a:cxn>
                <a:cxn ang="0">
                  <a:pos x="T6" y="T7"/>
                </a:cxn>
                <a:cxn ang="0">
                  <a:pos x="T8" y="T9"/>
                </a:cxn>
              </a:cxnLst>
              <a:rect l="0" t="0" r="r" b="b"/>
              <a:pathLst>
                <a:path w="527" h="782">
                  <a:moveTo>
                    <a:pt x="0" y="54"/>
                  </a:moveTo>
                  <a:cubicBezTo>
                    <a:pt x="144" y="0"/>
                    <a:pt x="323" y="29"/>
                    <a:pt x="473" y="136"/>
                  </a:cubicBezTo>
                  <a:cubicBezTo>
                    <a:pt x="527" y="782"/>
                    <a:pt x="527" y="782"/>
                    <a:pt x="527" y="782"/>
                  </a:cubicBezTo>
                  <a:cubicBezTo>
                    <a:pt x="377" y="675"/>
                    <a:pt x="198" y="645"/>
                    <a:pt x="53" y="701"/>
                  </a:cubicBezTo>
                  <a:lnTo>
                    <a:pt x="0" y="54"/>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13" name="ïšļîďè"/>
            <p:cNvSpPr/>
            <p:nvPr/>
          </p:nvSpPr>
          <p:spPr bwMode="auto">
            <a:xfrm>
              <a:off x="4264026" y="2228850"/>
              <a:ext cx="1679575" cy="2946400"/>
            </a:xfrm>
            <a:custGeom>
              <a:avLst/>
              <a:gdLst>
                <a:gd name="T0" fmla="*/ 0 w 486"/>
                <a:gd name="T1" fmla="*/ 21 h 854"/>
                <a:gd name="T2" fmla="*/ 432 w 486"/>
                <a:gd name="T3" fmla="*/ 208 h 854"/>
                <a:gd name="T4" fmla="*/ 486 w 486"/>
                <a:gd name="T5" fmla="*/ 854 h 854"/>
                <a:gd name="T6" fmla="*/ 53 w 486"/>
                <a:gd name="T7" fmla="*/ 667 h 854"/>
                <a:gd name="T8" fmla="*/ 0 w 486"/>
                <a:gd name="T9" fmla="*/ 21 h 854"/>
              </a:gdLst>
              <a:ahLst/>
              <a:cxnLst>
                <a:cxn ang="0">
                  <a:pos x="T0" y="T1"/>
                </a:cxn>
                <a:cxn ang="0">
                  <a:pos x="T2" y="T3"/>
                </a:cxn>
                <a:cxn ang="0">
                  <a:pos x="T4" y="T5"/>
                </a:cxn>
                <a:cxn ang="0">
                  <a:pos x="T6" y="T7"/>
                </a:cxn>
                <a:cxn ang="0">
                  <a:pos x="T8" y="T9"/>
                </a:cxn>
              </a:cxnLst>
              <a:rect l="0" t="0" r="r" b="b"/>
              <a:pathLst>
                <a:path w="486" h="854">
                  <a:moveTo>
                    <a:pt x="0" y="21"/>
                  </a:moveTo>
                  <a:cubicBezTo>
                    <a:pt x="131" y="0"/>
                    <a:pt x="295" y="69"/>
                    <a:pt x="432" y="208"/>
                  </a:cubicBezTo>
                  <a:cubicBezTo>
                    <a:pt x="486" y="854"/>
                    <a:pt x="486" y="854"/>
                    <a:pt x="486" y="854"/>
                  </a:cubicBezTo>
                  <a:cubicBezTo>
                    <a:pt x="348" y="715"/>
                    <a:pt x="185" y="646"/>
                    <a:pt x="53" y="667"/>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14" name="îS1iḍè"/>
            <p:cNvSpPr/>
            <p:nvPr/>
          </p:nvSpPr>
          <p:spPr bwMode="auto">
            <a:xfrm>
              <a:off x="4389438" y="2649538"/>
              <a:ext cx="1295400" cy="514350"/>
            </a:xfrm>
            <a:custGeom>
              <a:avLst/>
              <a:gdLst>
                <a:gd name="T0" fmla="*/ 354 w 375"/>
                <a:gd name="T1" fmla="*/ 144 h 149"/>
                <a:gd name="T2" fmla="*/ 14 w 375"/>
                <a:gd name="T3" fmla="*/ 30 h 149"/>
                <a:gd name="T4" fmla="*/ 1 w 375"/>
                <a:gd name="T5" fmla="*/ 20 h 149"/>
                <a:gd name="T6" fmla="*/ 1 w 375"/>
                <a:gd name="T7" fmla="*/ 20 h 149"/>
                <a:gd name="T8" fmla="*/ 11 w 375"/>
                <a:gd name="T9" fmla="*/ 6 h 149"/>
                <a:gd name="T10" fmla="*/ 130 w 375"/>
                <a:gd name="T11" fmla="*/ 8 h 149"/>
                <a:gd name="T12" fmla="*/ 370 w 375"/>
                <a:gd name="T13" fmla="*/ 127 h 149"/>
                <a:gd name="T14" fmla="*/ 370 w 375"/>
                <a:gd name="T15" fmla="*/ 144 h 149"/>
                <a:gd name="T16" fmla="*/ 370 w 375"/>
                <a:gd name="T17" fmla="*/ 144 h 149"/>
                <a:gd name="T18" fmla="*/ 354 w 375"/>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49">
                  <a:moveTo>
                    <a:pt x="354" y="144"/>
                  </a:moveTo>
                  <a:cubicBezTo>
                    <a:pt x="227" y="15"/>
                    <a:pt x="58" y="25"/>
                    <a:pt x="14" y="30"/>
                  </a:cubicBezTo>
                  <a:cubicBezTo>
                    <a:pt x="8" y="31"/>
                    <a:pt x="3" y="26"/>
                    <a:pt x="1" y="20"/>
                  </a:cubicBezTo>
                  <a:cubicBezTo>
                    <a:pt x="1" y="20"/>
                    <a:pt x="1" y="20"/>
                    <a:pt x="1" y="20"/>
                  </a:cubicBezTo>
                  <a:cubicBezTo>
                    <a:pt x="0" y="13"/>
                    <a:pt x="5" y="7"/>
                    <a:pt x="11" y="6"/>
                  </a:cubicBezTo>
                  <a:cubicBezTo>
                    <a:pt x="32" y="4"/>
                    <a:pt x="75" y="0"/>
                    <a:pt x="130" y="8"/>
                  </a:cubicBezTo>
                  <a:cubicBezTo>
                    <a:pt x="196" y="18"/>
                    <a:pt x="290" y="46"/>
                    <a:pt x="370" y="127"/>
                  </a:cubicBezTo>
                  <a:cubicBezTo>
                    <a:pt x="375" y="132"/>
                    <a:pt x="375" y="139"/>
                    <a:pt x="370" y="144"/>
                  </a:cubicBezTo>
                  <a:cubicBezTo>
                    <a:pt x="370" y="144"/>
                    <a:pt x="370" y="144"/>
                    <a:pt x="370" y="144"/>
                  </a:cubicBezTo>
                  <a:cubicBezTo>
                    <a:pt x="366" y="149"/>
                    <a:pt x="359"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15" name="íŝ1íḋe"/>
            <p:cNvSpPr/>
            <p:nvPr/>
          </p:nvSpPr>
          <p:spPr bwMode="auto">
            <a:xfrm>
              <a:off x="4413251" y="2952750"/>
              <a:ext cx="1292225" cy="511175"/>
            </a:xfrm>
            <a:custGeom>
              <a:avLst/>
              <a:gdLst>
                <a:gd name="T0" fmla="*/ 354 w 374"/>
                <a:gd name="T1" fmla="*/ 143 h 148"/>
                <a:gd name="T2" fmla="*/ 13 w 374"/>
                <a:gd name="T3" fmla="*/ 29 h 148"/>
                <a:gd name="T4" fmla="*/ 1 w 374"/>
                <a:gd name="T5" fmla="*/ 19 h 148"/>
                <a:gd name="T6" fmla="*/ 1 w 374"/>
                <a:gd name="T7" fmla="*/ 19 h 148"/>
                <a:gd name="T8" fmla="*/ 11 w 374"/>
                <a:gd name="T9" fmla="*/ 5 h 148"/>
                <a:gd name="T10" fmla="*/ 129 w 374"/>
                <a:gd name="T11" fmla="*/ 7 h 148"/>
                <a:gd name="T12" fmla="*/ 370 w 374"/>
                <a:gd name="T13" fmla="*/ 126 h 148"/>
                <a:gd name="T14" fmla="*/ 370 w 374"/>
                <a:gd name="T15" fmla="*/ 143 h 148"/>
                <a:gd name="T16" fmla="*/ 370 w 374"/>
                <a:gd name="T17" fmla="*/ 143 h 148"/>
                <a:gd name="T18" fmla="*/ 354 w 374"/>
                <a:gd name="T19" fmla="*/ 1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3"/>
                  </a:moveTo>
                  <a:cubicBezTo>
                    <a:pt x="226" y="15"/>
                    <a:pt x="57" y="24"/>
                    <a:pt x="13" y="29"/>
                  </a:cubicBezTo>
                  <a:cubicBezTo>
                    <a:pt x="7" y="30"/>
                    <a:pt x="2" y="26"/>
                    <a:pt x="1" y="19"/>
                  </a:cubicBezTo>
                  <a:cubicBezTo>
                    <a:pt x="1" y="19"/>
                    <a:pt x="1" y="19"/>
                    <a:pt x="1" y="19"/>
                  </a:cubicBezTo>
                  <a:cubicBezTo>
                    <a:pt x="0" y="13"/>
                    <a:pt x="4" y="6"/>
                    <a:pt x="11" y="5"/>
                  </a:cubicBezTo>
                  <a:cubicBezTo>
                    <a:pt x="31" y="3"/>
                    <a:pt x="75" y="0"/>
                    <a:pt x="129" y="7"/>
                  </a:cubicBezTo>
                  <a:cubicBezTo>
                    <a:pt x="195" y="17"/>
                    <a:pt x="290" y="45"/>
                    <a:pt x="370" y="126"/>
                  </a:cubicBezTo>
                  <a:cubicBezTo>
                    <a:pt x="374" y="131"/>
                    <a:pt x="374" y="139"/>
                    <a:pt x="370" y="143"/>
                  </a:cubicBezTo>
                  <a:cubicBezTo>
                    <a:pt x="370" y="143"/>
                    <a:pt x="370" y="143"/>
                    <a:pt x="370" y="143"/>
                  </a:cubicBezTo>
                  <a:cubicBezTo>
                    <a:pt x="365" y="148"/>
                    <a:pt x="358" y="148"/>
                    <a:pt x="354" y="143"/>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16" name="ïṥ1îḑe"/>
            <p:cNvSpPr/>
            <p:nvPr/>
          </p:nvSpPr>
          <p:spPr bwMode="auto">
            <a:xfrm>
              <a:off x="4427538" y="3294063"/>
              <a:ext cx="1292225" cy="514350"/>
            </a:xfrm>
            <a:custGeom>
              <a:avLst/>
              <a:gdLst>
                <a:gd name="T0" fmla="*/ 354 w 374"/>
                <a:gd name="T1" fmla="*/ 144 h 149"/>
                <a:gd name="T2" fmla="*/ 13 w 374"/>
                <a:gd name="T3" fmla="*/ 30 h 149"/>
                <a:gd name="T4" fmla="*/ 1 w 374"/>
                <a:gd name="T5" fmla="*/ 20 h 149"/>
                <a:gd name="T6" fmla="*/ 1 w 374"/>
                <a:gd name="T7" fmla="*/ 20 h 149"/>
                <a:gd name="T8" fmla="*/ 11 w 374"/>
                <a:gd name="T9" fmla="*/ 6 h 149"/>
                <a:gd name="T10" fmla="*/ 129 w 374"/>
                <a:gd name="T11" fmla="*/ 8 h 149"/>
                <a:gd name="T12" fmla="*/ 370 w 374"/>
                <a:gd name="T13" fmla="*/ 127 h 149"/>
                <a:gd name="T14" fmla="*/ 370 w 374"/>
                <a:gd name="T15" fmla="*/ 144 h 149"/>
                <a:gd name="T16" fmla="*/ 370 w 374"/>
                <a:gd name="T17" fmla="*/ 144 h 149"/>
                <a:gd name="T18" fmla="*/ 354 w 374"/>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9">
                  <a:moveTo>
                    <a:pt x="354" y="144"/>
                  </a:moveTo>
                  <a:cubicBezTo>
                    <a:pt x="226" y="15"/>
                    <a:pt x="57" y="25"/>
                    <a:pt x="13" y="30"/>
                  </a:cubicBezTo>
                  <a:cubicBezTo>
                    <a:pt x="7" y="31"/>
                    <a:pt x="2" y="26"/>
                    <a:pt x="1" y="20"/>
                  </a:cubicBezTo>
                  <a:cubicBezTo>
                    <a:pt x="1" y="20"/>
                    <a:pt x="1" y="20"/>
                    <a:pt x="1" y="20"/>
                  </a:cubicBezTo>
                  <a:cubicBezTo>
                    <a:pt x="0" y="13"/>
                    <a:pt x="4" y="7"/>
                    <a:pt x="11" y="6"/>
                  </a:cubicBezTo>
                  <a:cubicBezTo>
                    <a:pt x="31" y="4"/>
                    <a:pt x="75" y="0"/>
                    <a:pt x="129" y="8"/>
                  </a:cubicBezTo>
                  <a:cubicBezTo>
                    <a:pt x="195" y="18"/>
                    <a:pt x="290" y="46"/>
                    <a:pt x="370" y="127"/>
                  </a:cubicBezTo>
                  <a:cubicBezTo>
                    <a:pt x="374" y="132"/>
                    <a:pt x="374" y="140"/>
                    <a:pt x="370" y="144"/>
                  </a:cubicBezTo>
                  <a:cubicBezTo>
                    <a:pt x="370" y="144"/>
                    <a:pt x="370" y="144"/>
                    <a:pt x="370" y="144"/>
                  </a:cubicBezTo>
                  <a:cubicBezTo>
                    <a:pt x="365" y="149"/>
                    <a:pt x="358"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17" name="íṧļide"/>
            <p:cNvSpPr/>
            <p:nvPr/>
          </p:nvSpPr>
          <p:spPr bwMode="auto">
            <a:xfrm>
              <a:off x="4489451" y="3673475"/>
              <a:ext cx="1292225" cy="511175"/>
            </a:xfrm>
            <a:custGeom>
              <a:avLst/>
              <a:gdLst>
                <a:gd name="T0" fmla="*/ 354 w 374"/>
                <a:gd name="T1" fmla="*/ 144 h 148"/>
                <a:gd name="T2" fmla="*/ 13 w 374"/>
                <a:gd name="T3" fmla="*/ 29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6" y="15"/>
                    <a:pt x="57" y="24"/>
                    <a:pt x="13" y="29"/>
                  </a:cubicBezTo>
                  <a:cubicBezTo>
                    <a:pt x="7" y="30"/>
                    <a:pt x="2" y="26"/>
                    <a:pt x="1" y="20"/>
                  </a:cubicBezTo>
                  <a:cubicBezTo>
                    <a:pt x="1" y="20"/>
                    <a:pt x="1" y="20"/>
                    <a:pt x="1" y="20"/>
                  </a:cubicBezTo>
                  <a:cubicBezTo>
                    <a:pt x="0" y="13"/>
                    <a:pt x="4" y="6"/>
                    <a:pt x="11" y="6"/>
                  </a:cubicBezTo>
                  <a:cubicBezTo>
                    <a:pt x="31" y="3"/>
                    <a:pt x="75" y="0"/>
                    <a:pt x="129" y="8"/>
                  </a:cubicBezTo>
                  <a:cubicBezTo>
                    <a:pt x="195"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18" name="îŝļïḋê"/>
            <p:cNvSpPr/>
            <p:nvPr/>
          </p:nvSpPr>
          <p:spPr bwMode="auto">
            <a:xfrm>
              <a:off x="4537076" y="4098925"/>
              <a:ext cx="1292225" cy="509588"/>
            </a:xfrm>
            <a:custGeom>
              <a:avLst/>
              <a:gdLst>
                <a:gd name="T0" fmla="*/ 354 w 374"/>
                <a:gd name="T1" fmla="*/ 144 h 148"/>
                <a:gd name="T2" fmla="*/ 14 w 374"/>
                <a:gd name="T3" fmla="*/ 30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7" y="15"/>
                    <a:pt x="57" y="25"/>
                    <a:pt x="14" y="30"/>
                  </a:cubicBezTo>
                  <a:cubicBezTo>
                    <a:pt x="8" y="30"/>
                    <a:pt x="2" y="26"/>
                    <a:pt x="1" y="20"/>
                  </a:cubicBezTo>
                  <a:cubicBezTo>
                    <a:pt x="1" y="20"/>
                    <a:pt x="1" y="20"/>
                    <a:pt x="1" y="20"/>
                  </a:cubicBezTo>
                  <a:cubicBezTo>
                    <a:pt x="0" y="13"/>
                    <a:pt x="4" y="6"/>
                    <a:pt x="11" y="6"/>
                  </a:cubicBezTo>
                  <a:cubicBezTo>
                    <a:pt x="31" y="3"/>
                    <a:pt x="75" y="0"/>
                    <a:pt x="129" y="8"/>
                  </a:cubicBezTo>
                  <a:cubicBezTo>
                    <a:pt x="196"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19" name="îṣļîḑê"/>
            <p:cNvSpPr/>
            <p:nvPr/>
          </p:nvSpPr>
          <p:spPr bwMode="auto">
            <a:xfrm>
              <a:off x="5864226" y="2408238"/>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6"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3"/>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20" name="iṣliḋè"/>
            <p:cNvSpPr/>
            <p:nvPr/>
          </p:nvSpPr>
          <p:spPr bwMode="auto">
            <a:xfrm>
              <a:off x="5892801" y="2708275"/>
              <a:ext cx="1204913" cy="696913"/>
            </a:xfrm>
            <a:custGeom>
              <a:avLst/>
              <a:gdLst>
                <a:gd name="T0" fmla="*/ 23 w 349"/>
                <a:gd name="T1" fmla="*/ 195 h 202"/>
                <a:gd name="T2" fmla="*/ 339 w 349"/>
                <a:gd name="T3" fmla="*/ 24 h 202"/>
                <a:gd name="T4" fmla="*/ 349 w 349"/>
                <a:gd name="T5" fmla="*/ 13 h 202"/>
                <a:gd name="T6" fmla="*/ 349 w 349"/>
                <a:gd name="T7" fmla="*/ 13 h 202"/>
                <a:gd name="T8" fmla="*/ 337 w 349"/>
                <a:gd name="T9" fmla="*/ 0 h 202"/>
                <a:gd name="T10" fmla="*/ 221 w 349"/>
                <a:gd name="T11" fmla="*/ 23 h 202"/>
                <a:gd name="T12" fmla="*/ 4 w 349"/>
                <a:gd name="T13" fmla="*/ 181 h 202"/>
                <a:gd name="T14" fmla="*/ 7 w 349"/>
                <a:gd name="T15" fmla="*/ 198 h 202"/>
                <a:gd name="T16" fmla="*/ 7 w 349"/>
                <a:gd name="T17" fmla="*/ 198 h 202"/>
                <a:gd name="T18" fmla="*/ 23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3" y="195"/>
                  </a:moveTo>
                  <a:cubicBezTo>
                    <a:pt x="126" y="47"/>
                    <a:pt x="295" y="27"/>
                    <a:pt x="339" y="24"/>
                  </a:cubicBezTo>
                  <a:cubicBezTo>
                    <a:pt x="345" y="24"/>
                    <a:pt x="349" y="19"/>
                    <a:pt x="349" y="13"/>
                  </a:cubicBezTo>
                  <a:cubicBezTo>
                    <a:pt x="349" y="13"/>
                    <a:pt x="349" y="13"/>
                    <a:pt x="349" y="13"/>
                  </a:cubicBezTo>
                  <a:cubicBezTo>
                    <a:pt x="349" y="6"/>
                    <a:pt x="344" y="0"/>
                    <a:pt x="337" y="0"/>
                  </a:cubicBezTo>
                  <a:cubicBezTo>
                    <a:pt x="317" y="1"/>
                    <a:pt x="273" y="6"/>
                    <a:pt x="221" y="23"/>
                  </a:cubicBezTo>
                  <a:cubicBezTo>
                    <a:pt x="157" y="44"/>
                    <a:pt x="69" y="88"/>
                    <a:pt x="4" y="181"/>
                  </a:cubicBezTo>
                  <a:cubicBezTo>
                    <a:pt x="0" y="187"/>
                    <a:pt x="2" y="194"/>
                    <a:pt x="7" y="198"/>
                  </a:cubicBezTo>
                  <a:cubicBezTo>
                    <a:pt x="7" y="198"/>
                    <a:pt x="7" y="198"/>
                    <a:pt x="7" y="198"/>
                  </a:cubicBezTo>
                  <a:cubicBezTo>
                    <a:pt x="12" y="202"/>
                    <a:pt x="19" y="201"/>
                    <a:pt x="23"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21" name="ïšḻïḑê"/>
            <p:cNvSpPr/>
            <p:nvPr/>
          </p:nvSpPr>
          <p:spPr bwMode="auto">
            <a:xfrm>
              <a:off x="5940426" y="3049588"/>
              <a:ext cx="1206500" cy="696913"/>
            </a:xfrm>
            <a:custGeom>
              <a:avLst/>
              <a:gdLst>
                <a:gd name="T0" fmla="*/ 22 w 349"/>
                <a:gd name="T1" fmla="*/ 195 h 202"/>
                <a:gd name="T2" fmla="*/ 338 w 349"/>
                <a:gd name="T3" fmla="*/ 24 h 202"/>
                <a:gd name="T4" fmla="*/ 349 w 349"/>
                <a:gd name="T5" fmla="*/ 13 h 202"/>
                <a:gd name="T6" fmla="*/ 349 w 349"/>
                <a:gd name="T7" fmla="*/ 13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7"/>
                    <a:pt x="294" y="27"/>
                    <a:pt x="338" y="24"/>
                  </a:cubicBezTo>
                  <a:cubicBezTo>
                    <a:pt x="344" y="24"/>
                    <a:pt x="348" y="19"/>
                    <a:pt x="349" y="13"/>
                  </a:cubicBezTo>
                  <a:cubicBezTo>
                    <a:pt x="349" y="13"/>
                    <a:pt x="349" y="13"/>
                    <a:pt x="349" y="13"/>
                  </a:cubicBezTo>
                  <a:cubicBezTo>
                    <a:pt x="349" y="6"/>
                    <a:pt x="343" y="0"/>
                    <a:pt x="336" y="0"/>
                  </a:cubicBezTo>
                  <a:cubicBezTo>
                    <a:pt x="316" y="2"/>
                    <a:pt x="272" y="6"/>
                    <a:pt x="220" y="23"/>
                  </a:cubicBezTo>
                  <a:cubicBezTo>
                    <a:pt x="156" y="44"/>
                    <a:pt x="68" y="88"/>
                    <a:pt x="4" y="181"/>
                  </a:cubicBezTo>
                  <a:cubicBezTo>
                    <a:pt x="0" y="187"/>
                    <a:pt x="1" y="194"/>
                    <a:pt x="6" y="198"/>
                  </a:cubicBezTo>
                  <a:cubicBezTo>
                    <a:pt x="6" y="198"/>
                    <a:pt x="6" y="198"/>
                    <a:pt x="6" y="198"/>
                  </a:cubicBezTo>
                  <a:cubicBezTo>
                    <a:pt x="11" y="202"/>
                    <a:pt x="18" y="201"/>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22" name="ï$ľíḍe"/>
            <p:cNvSpPr/>
            <p:nvPr/>
          </p:nvSpPr>
          <p:spPr bwMode="auto">
            <a:xfrm>
              <a:off x="5943601" y="3432175"/>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4"/>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23" name="îṡ1ïḍé"/>
            <p:cNvSpPr/>
            <p:nvPr/>
          </p:nvSpPr>
          <p:spPr bwMode="auto">
            <a:xfrm>
              <a:off x="5967413" y="3860800"/>
              <a:ext cx="1206500" cy="692150"/>
            </a:xfrm>
            <a:custGeom>
              <a:avLst/>
              <a:gdLst>
                <a:gd name="T0" fmla="*/ 22 w 349"/>
                <a:gd name="T1" fmla="*/ 195 h 201"/>
                <a:gd name="T2" fmla="*/ 338 w 349"/>
                <a:gd name="T3" fmla="*/ 24 h 201"/>
                <a:gd name="T4" fmla="*/ 349 w 349"/>
                <a:gd name="T5" fmla="*/ 12 h 201"/>
                <a:gd name="T6" fmla="*/ 349 w 349"/>
                <a:gd name="T7" fmla="*/ 12 h 201"/>
                <a:gd name="T8" fmla="*/ 337 w 349"/>
                <a:gd name="T9" fmla="*/ 0 h 201"/>
                <a:gd name="T10" fmla="*/ 220 w 349"/>
                <a:gd name="T11" fmla="*/ 22 h 201"/>
                <a:gd name="T12" fmla="*/ 4 w 349"/>
                <a:gd name="T13" fmla="*/ 181 h 201"/>
                <a:gd name="T14" fmla="*/ 7 w 349"/>
                <a:gd name="T15" fmla="*/ 198 h 201"/>
                <a:gd name="T16" fmla="*/ 7 w 349"/>
                <a:gd name="T17" fmla="*/ 198 h 201"/>
                <a:gd name="T18" fmla="*/ 22 w 349"/>
                <a:gd name="T19" fmla="*/ 19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1">
                  <a:moveTo>
                    <a:pt x="22" y="195"/>
                  </a:moveTo>
                  <a:cubicBezTo>
                    <a:pt x="126" y="46"/>
                    <a:pt x="294" y="27"/>
                    <a:pt x="338" y="24"/>
                  </a:cubicBezTo>
                  <a:cubicBezTo>
                    <a:pt x="344" y="24"/>
                    <a:pt x="349" y="18"/>
                    <a:pt x="349" y="12"/>
                  </a:cubicBezTo>
                  <a:cubicBezTo>
                    <a:pt x="349" y="12"/>
                    <a:pt x="349" y="12"/>
                    <a:pt x="349" y="12"/>
                  </a:cubicBezTo>
                  <a:cubicBezTo>
                    <a:pt x="349" y="5"/>
                    <a:pt x="343" y="0"/>
                    <a:pt x="337" y="0"/>
                  </a:cubicBezTo>
                  <a:cubicBezTo>
                    <a:pt x="316" y="1"/>
                    <a:pt x="273" y="5"/>
                    <a:pt x="220" y="22"/>
                  </a:cubicBezTo>
                  <a:cubicBezTo>
                    <a:pt x="157" y="43"/>
                    <a:pt x="69" y="87"/>
                    <a:pt x="4" y="181"/>
                  </a:cubicBezTo>
                  <a:cubicBezTo>
                    <a:pt x="0" y="186"/>
                    <a:pt x="1" y="194"/>
                    <a:pt x="7" y="198"/>
                  </a:cubicBezTo>
                  <a:cubicBezTo>
                    <a:pt x="7" y="198"/>
                    <a:pt x="7" y="198"/>
                    <a:pt x="7" y="198"/>
                  </a:cubicBezTo>
                  <a:cubicBezTo>
                    <a:pt x="12" y="201"/>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24" name="îṣļiďé"/>
            <p:cNvSpPr/>
            <p:nvPr/>
          </p:nvSpPr>
          <p:spPr bwMode="auto">
            <a:xfrm>
              <a:off x="5443538" y="5670550"/>
              <a:ext cx="2840038" cy="146050"/>
            </a:xfrm>
            <a:prstGeom prst="ellipse">
              <a:avLst/>
            </a:prstGeom>
            <a:solidFill>
              <a:srgbClr val="DDBA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25" name="îsḻiḑê"/>
            <p:cNvSpPr/>
            <p:nvPr/>
          </p:nvSpPr>
          <p:spPr bwMode="auto">
            <a:xfrm>
              <a:off x="7062788" y="3511550"/>
              <a:ext cx="625475" cy="2190750"/>
            </a:xfrm>
            <a:custGeom>
              <a:avLst/>
              <a:gdLst>
                <a:gd name="T0" fmla="*/ 82 w 181"/>
                <a:gd name="T1" fmla="*/ 30 h 635"/>
                <a:gd name="T2" fmla="*/ 0 w 181"/>
                <a:gd name="T3" fmla="*/ 631 h 635"/>
                <a:gd name="T4" fmla="*/ 17 w 181"/>
                <a:gd name="T5" fmla="*/ 635 h 635"/>
                <a:gd name="T6" fmla="*/ 181 w 181"/>
                <a:gd name="T7" fmla="*/ 57 h 635"/>
                <a:gd name="T8" fmla="*/ 82 w 181"/>
                <a:gd name="T9" fmla="*/ 30 h 635"/>
              </a:gdLst>
              <a:ahLst/>
              <a:cxnLst>
                <a:cxn ang="0">
                  <a:pos x="T0" y="T1"/>
                </a:cxn>
                <a:cxn ang="0">
                  <a:pos x="T2" y="T3"/>
                </a:cxn>
                <a:cxn ang="0">
                  <a:pos x="T4" y="T5"/>
                </a:cxn>
                <a:cxn ang="0">
                  <a:pos x="T6" y="T7"/>
                </a:cxn>
                <a:cxn ang="0">
                  <a:pos x="T8" y="T9"/>
                </a:cxn>
              </a:cxnLst>
              <a:rect l="0" t="0" r="r" b="b"/>
              <a:pathLst>
                <a:path w="181" h="635">
                  <a:moveTo>
                    <a:pt x="82" y="30"/>
                  </a:moveTo>
                  <a:cubicBezTo>
                    <a:pt x="0" y="631"/>
                    <a:pt x="0" y="631"/>
                    <a:pt x="0" y="631"/>
                  </a:cubicBezTo>
                  <a:cubicBezTo>
                    <a:pt x="17" y="635"/>
                    <a:pt x="17" y="635"/>
                    <a:pt x="17" y="635"/>
                  </a:cubicBezTo>
                  <a:cubicBezTo>
                    <a:pt x="181" y="57"/>
                    <a:pt x="181" y="57"/>
                    <a:pt x="181" y="57"/>
                  </a:cubicBezTo>
                  <a:cubicBezTo>
                    <a:pt x="181" y="57"/>
                    <a:pt x="139" y="0"/>
                    <a:pt x="82" y="3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26" name="ïśļíḋe"/>
            <p:cNvSpPr/>
            <p:nvPr/>
          </p:nvSpPr>
          <p:spPr bwMode="auto">
            <a:xfrm>
              <a:off x="6219826" y="3563938"/>
              <a:ext cx="1238250" cy="1431925"/>
            </a:xfrm>
            <a:custGeom>
              <a:avLst/>
              <a:gdLst>
                <a:gd name="T0" fmla="*/ 299 w 358"/>
                <a:gd name="T1" fmla="*/ 0 h 415"/>
                <a:gd name="T2" fmla="*/ 16 w 358"/>
                <a:gd name="T3" fmla="*/ 164 h 415"/>
                <a:gd name="T4" fmla="*/ 187 w 358"/>
                <a:gd name="T5" fmla="*/ 415 h 415"/>
                <a:gd name="T6" fmla="*/ 202 w 358"/>
                <a:gd name="T7" fmla="*/ 403 h 415"/>
                <a:gd name="T8" fmla="*/ 77 w 358"/>
                <a:gd name="T9" fmla="*/ 192 h 415"/>
                <a:gd name="T10" fmla="*/ 303 w 358"/>
                <a:gd name="T11" fmla="*/ 100 h 415"/>
                <a:gd name="T12" fmla="*/ 299 w 358"/>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358" h="415">
                  <a:moveTo>
                    <a:pt x="299" y="0"/>
                  </a:moveTo>
                  <a:cubicBezTo>
                    <a:pt x="299" y="0"/>
                    <a:pt x="32" y="127"/>
                    <a:pt x="16" y="164"/>
                  </a:cubicBezTo>
                  <a:cubicBezTo>
                    <a:pt x="0" y="200"/>
                    <a:pt x="130" y="363"/>
                    <a:pt x="187" y="415"/>
                  </a:cubicBezTo>
                  <a:cubicBezTo>
                    <a:pt x="202" y="403"/>
                    <a:pt x="202" y="403"/>
                    <a:pt x="202" y="403"/>
                  </a:cubicBezTo>
                  <a:cubicBezTo>
                    <a:pt x="77" y="192"/>
                    <a:pt x="77" y="192"/>
                    <a:pt x="77" y="192"/>
                  </a:cubicBezTo>
                  <a:cubicBezTo>
                    <a:pt x="77" y="192"/>
                    <a:pt x="232" y="147"/>
                    <a:pt x="303" y="100"/>
                  </a:cubicBezTo>
                  <a:cubicBezTo>
                    <a:pt x="303" y="100"/>
                    <a:pt x="358" y="40"/>
                    <a:pt x="299" y="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27" name="işlïḓê"/>
            <p:cNvSpPr/>
            <p:nvPr/>
          </p:nvSpPr>
          <p:spPr bwMode="auto">
            <a:xfrm>
              <a:off x="6962776" y="2441575"/>
              <a:ext cx="909638" cy="1487488"/>
            </a:xfrm>
            <a:custGeom>
              <a:avLst/>
              <a:gdLst>
                <a:gd name="T0" fmla="*/ 231 w 263"/>
                <a:gd name="T1" fmla="*/ 9 h 431"/>
                <a:gd name="T2" fmla="*/ 256 w 263"/>
                <a:gd name="T3" fmla="*/ 35 h 431"/>
                <a:gd name="T4" fmla="*/ 262 w 263"/>
                <a:gd name="T5" fmla="*/ 72 h 431"/>
                <a:gd name="T6" fmla="*/ 262 w 263"/>
                <a:gd name="T7" fmla="*/ 128 h 431"/>
                <a:gd name="T8" fmla="*/ 258 w 263"/>
                <a:gd name="T9" fmla="*/ 183 h 431"/>
                <a:gd name="T10" fmla="*/ 243 w 263"/>
                <a:gd name="T11" fmla="*/ 412 h 431"/>
                <a:gd name="T12" fmla="*/ 116 w 263"/>
                <a:gd name="T13" fmla="*/ 422 h 431"/>
                <a:gd name="T14" fmla="*/ 0 w 263"/>
                <a:gd name="T15" fmla="*/ 368 h 431"/>
                <a:gd name="T16" fmla="*/ 85 w 263"/>
                <a:gd name="T17" fmla="*/ 215 h 431"/>
                <a:gd name="T18" fmla="*/ 141 w 263"/>
                <a:gd name="T19" fmla="*/ 49 h 431"/>
                <a:gd name="T20" fmla="*/ 177 w 263"/>
                <a:gd name="T21" fmla="*/ 0 h 431"/>
                <a:gd name="T22" fmla="*/ 231 w 263"/>
                <a:gd name="T23" fmla="*/ 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431">
                  <a:moveTo>
                    <a:pt x="231" y="9"/>
                  </a:moveTo>
                  <a:cubicBezTo>
                    <a:pt x="243" y="13"/>
                    <a:pt x="251" y="24"/>
                    <a:pt x="256" y="35"/>
                  </a:cubicBezTo>
                  <a:cubicBezTo>
                    <a:pt x="260" y="47"/>
                    <a:pt x="261" y="60"/>
                    <a:pt x="262" y="72"/>
                  </a:cubicBezTo>
                  <a:cubicBezTo>
                    <a:pt x="263" y="91"/>
                    <a:pt x="263" y="110"/>
                    <a:pt x="262" y="128"/>
                  </a:cubicBezTo>
                  <a:cubicBezTo>
                    <a:pt x="261" y="147"/>
                    <a:pt x="260" y="165"/>
                    <a:pt x="258" y="183"/>
                  </a:cubicBezTo>
                  <a:cubicBezTo>
                    <a:pt x="252" y="261"/>
                    <a:pt x="243" y="412"/>
                    <a:pt x="243" y="412"/>
                  </a:cubicBezTo>
                  <a:cubicBezTo>
                    <a:pt x="203" y="429"/>
                    <a:pt x="158" y="431"/>
                    <a:pt x="116" y="422"/>
                  </a:cubicBezTo>
                  <a:cubicBezTo>
                    <a:pt x="74" y="413"/>
                    <a:pt x="35" y="393"/>
                    <a:pt x="0" y="368"/>
                  </a:cubicBezTo>
                  <a:cubicBezTo>
                    <a:pt x="38" y="324"/>
                    <a:pt x="64" y="270"/>
                    <a:pt x="85" y="215"/>
                  </a:cubicBezTo>
                  <a:cubicBezTo>
                    <a:pt x="105" y="160"/>
                    <a:pt x="121" y="104"/>
                    <a:pt x="141" y="49"/>
                  </a:cubicBezTo>
                  <a:cubicBezTo>
                    <a:pt x="148" y="30"/>
                    <a:pt x="158" y="9"/>
                    <a:pt x="177" y="0"/>
                  </a:cubicBezTo>
                  <a:lnTo>
                    <a:pt x="231" y="9"/>
                  </a:ln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28" name="î$líďe"/>
            <p:cNvSpPr/>
            <p:nvPr/>
          </p:nvSpPr>
          <p:spPr bwMode="auto">
            <a:xfrm>
              <a:off x="7591426" y="2187575"/>
              <a:ext cx="207963" cy="338138"/>
            </a:xfrm>
            <a:custGeom>
              <a:avLst/>
              <a:gdLst>
                <a:gd name="T0" fmla="*/ 57 w 60"/>
                <a:gd name="T1" fmla="*/ 31 h 98"/>
                <a:gd name="T2" fmla="*/ 45 w 60"/>
                <a:gd name="T3" fmla="*/ 87 h 98"/>
                <a:gd name="T4" fmla="*/ 0 w 60"/>
                <a:gd name="T5" fmla="*/ 74 h 98"/>
                <a:gd name="T6" fmla="*/ 20 w 60"/>
                <a:gd name="T7" fmla="*/ 15 h 98"/>
                <a:gd name="T8" fmla="*/ 57 w 60"/>
                <a:gd name="T9" fmla="*/ 31 h 98"/>
              </a:gdLst>
              <a:ahLst/>
              <a:cxnLst>
                <a:cxn ang="0">
                  <a:pos x="T0" y="T1"/>
                </a:cxn>
                <a:cxn ang="0">
                  <a:pos x="T2" y="T3"/>
                </a:cxn>
                <a:cxn ang="0">
                  <a:pos x="T4" y="T5"/>
                </a:cxn>
                <a:cxn ang="0">
                  <a:pos x="T6" y="T7"/>
                </a:cxn>
                <a:cxn ang="0">
                  <a:pos x="T8" y="T9"/>
                </a:cxn>
              </a:cxnLst>
              <a:rect l="0" t="0" r="r" b="b"/>
              <a:pathLst>
                <a:path w="60" h="98">
                  <a:moveTo>
                    <a:pt x="57" y="31"/>
                  </a:moveTo>
                  <a:cubicBezTo>
                    <a:pt x="57" y="31"/>
                    <a:pt x="44" y="58"/>
                    <a:pt x="45" y="87"/>
                  </a:cubicBezTo>
                  <a:cubicBezTo>
                    <a:pt x="45" y="87"/>
                    <a:pt x="15" y="98"/>
                    <a:pt x="0" y="74"/>
                  </a:cubicBezTo>
                  <a:cubicBezTo>
                    <a:pt x="0" y="74"/>
                    <a:pt x="18" y="51"/>
                    <a:pt x="20" y="15"/>
                  </a:cubicBezTo>
                  <a:cubicBezTo>
                    <a:pt x="20" y="15"/>
                    <a:pt x="60" y="0"/>
                    <a:pt x="57" y="31"/>
                  </a:cubicBezTo>
                  <a:close/>
                </a:path>
              </a:pathLst>
            </a:custGeom>
            <a:solidFill>
              <a:schemeClr val="bg1">
                <a:lumMod val="95000"/>
              </a:schemeClr>
            </a:solidFill>
            <a:ln>
              <a:noFill/>
            </a:ln>
          </p:spPr>
          <p:txBody>
            <a:bodyPr anchor="ctr"/>
            <a:lstStyle/>
            <a:p>
              <a:pPr algn="ctr"/>
              <a:endParaRPr sz="2800">
                <a:latin typeface="Arial" panose="020B0604020202020204" pitchFamily="34" charset="0"/>
                <a:cs typeface="Arial" panose="020B0604020202020204" pitchFamily="34" charset="0"/>
              </a:endParaRPr>
            </a:p>
          </p:txBody>
        </p:sp>
        <p:sp>
          <p:nvSpPr>
            <p:cNvPr id="29" name="ïślîḍé"/>
            <p:cNvSpPr/>
            <p:nvPr/>
          </p:nvSpPr>
          <p:spPr bwMode="auto">
            <a:xfrm>
              <a:off x="6832601" y="2590800"/>
              <a:ext cx="1036638" cy="900113"/>
            </a:xfrm>
            <a:custGeom>
              <a:avLst/>
              <a:gdLst>
                <a:gd name="T0" fmla="*/ 297 w 300"/>
                <a:gd name="T1" fmla="*/ 0 h 261"/>
                <a:gd name="T2" fmla="*/ 293 w 300"/>
                <a:gd name="T3" fmla="*/ 67 h 261"/>
                <a:gd name="T4" fmla="*/ 203 w 300"/>
                <a:gd name="T5" fmla="*/ 215 h 261"/>
                <a:gd name="T6" fmla="*/ 18 w 300"/>
                <a:gd name="T7" fmla="*/ 237 h 261"/>
                <a:gd name="T8" fmla="*/ 6 w 300"/>
                <a:gd name="T9" fmla="*/ 221 h 261"/>
                <a:gd name="T10" fmla="*/ 37 w 300"/>
                <a:gd name="T11" fmla="*/ 217 h 261"/>
                <a:gd name="T12" fmla="*/ 267 w 300"/>
                <a:gd name="T13" fmla="*/ 1 h 261"/>
                <a:gd name="T14" fmla="*/ 297 w 300"/>
                <a:gd name="T15" fmla="*/ 0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61">
                  <a:moveTo>
                    <a:pt x="297" y="0"/>
                  </a:moveTo>
                  <a:cubicBezTo>
                    <a:pt x="300" y="0"/>
                    <a:pt x="293" y="64"/>
                    <a:pt x="293" y="67"/>
                  </a:cubicBezTo>
                  <a:cubicBezTo>
                    <a:pt x="283" y="125"/>
                    <a:pt x="251" y="181"/>
                    <a:pt x="203" y="215"/>
                  </a:cubicBezTo>
                  <a:cubicBezTo>
                    <a:pt x="153" y="249"/>
                    <a:pt x="74" y="261"/>
                    <a:pt x="18" y="237"/>
                  </a:cubicBezTo>
                  <a:cubicBezTo>
                    <a:pt x="12" y="234"/>
                    <a:pt x="0" y="228"/>
                    <a:pt x="6" y="221"/>
                  </a:cubicBezTo>
                  <a:cubicBezTo>
                    <a:pt x="10" y="215"/>
                    <a:pt x="32" y="217"/>
                    <a:pt x="37" y="217"/>
                  </a:cubicBezTo>
                  <a:cubicBezTo>
                    <a:pt x="96" y="219"/>
                    <a:pt x="253" y="225"/>
                    <a:pt x="267" y="1"/>
                  </a:cubicBezTo>
                  <a:lnTo>
                    <a:pt x="297" y="0"/>
                  </a:lnTo>
                  <a:close/>
                </a:path>
              </a:pathLst>
            </a:custGeom>
            <a:solidFill>
              <a:schemeClr val="bg1">
                <a:lumMod val="95000"/>
              </a:schemeClr>
            </a:solidFill>
            <a:ln>
              <a:noFill/>
            </a:ln>
          </p:spPr>
          <p:txBody>
            <a:bodyPr anchor="ctr"/>
            <a:lstStyle/>
            <a:p>
              <a:pPr algn="ctr"/>
              <a:endParaRPr sz="2800">
                <a:latin typeface="Arial" panose="020B0604020202020204" pitchFamily="34" charset="0"/>
                <a:cs typeface="Arial" panose="020B0604020202020204" pitchFamily="34" charset="0"/>
              </a:endParaRPr>
            </a:p>
          </p:txBody>
        </p:sp>
        <p:sp>
          <p:nvSpPr>
            <p:cNvPr id="30" name="ïšḻíḋè"/>
            <p:cNvSpPr/>
            <p:nvPr/>
          </p:nvSpPr>
          <p:spPr bwMode="auto">
            <a:xfrm>
              <a:off x="6403976" y="1887538"/>
              <a:ext cx="1108075" cy="817563"/>
            </a:xfrm>
            <a:custGeom>
              <a:avLst/>
              <a:gdLst>
                <a:gd name="T0" fmla="*/ 320 w 321"/>
                <a:gd name="T1" fmla="*/ 203 h 237"/>
                <a:gd name="T2" fmla="*/ 256 w 321"/>
                <a:gd name="T3" fmla="*/ 221 h 237"/>
                <a:gd name="T4" fmla="*/ 86 w 321"/>
                <a:gd name="T5" fmla="*/ 186 h 237"/>
                <a:gd name="T6" fmla="*/ 3 w 321"/>
                <a:gd name="T7" fmla="*/ 20 h 237"/>
                <a:gd name="T8" fmla="*/ 14 w 321"/>
                <a:gd name="T9" fmla="*/ 2 h 237"/>
                <a:gd name="T10" fmla="*/ 28 w 321"/>
                <a:gd name="T11" fmla="*/ 31 h 237"/>
                <a:gd name="T12" fmla="*/ 309 w 321"/>
                <a:gd name="T13" fmla="*/ 174 h 237"/>
                <a:gd name="T14" fmla="*/ 320 w 321"/>
                <a:gd name="T15" fmla="*/ 203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237">
                  <a:moveTo>
                    <a:pt x="320" y="203"/>
                  </a:moveTo>
                  <a:cubicBezTo>
                    <a:pt x="321" y="205"/>
                    <a:pt x="259" y="220"/>
                    <a:pt x="256" y="221"/>
                  </a:cubicBezTo>
                  <a:cubicBezTo>
                    <a:pt x="198" y="231"/>
                    <a:pt x="134" y="221"/>
                    <a:pt x="86" y="186"/>
                  </a:cubicBezTo>
                  <a:cubicBezTo>
                    <a:pt x="37" y="151"/>
                    <a:pt x="0" y="80"/>
                    <a:pt x="3" y="20"/>
                  </a:cubicBezTo>
                  <a:cubicBezTo>
                    <a:pt x="4" y="13"/>
                    <a:pt x="5" y="0"/>
                    <a:pt x="14" y="2"/>
                  </a:cubicBezTo>
                  <a:cubicBezTo>
                    <a:pt x="21" y="5"/>
                    <a:pt x="26" y="26"/>
                    <a:pt x="28" y="31"/>
                  </a:cubicBezTo>
                  <a:cubicBezTo>
                    <a:pt x="47" y="87"/>
                    <a:pt x="93" y="237"/>
                    <a:pt x="309" y="174"/>
                  </a:cubicBezTo>
                  <a:cubicBezTo>
                    <a:pt x="309" y="174"/>
                    <a:pt x="320" y="203"/>
                    <a:pt x="320" y="203"/>
                  </a:cubicBezTo>
                  <a:close/>
                </a:path>
              </a:pathLst>
            </a:custGeom>
            <a:solidFill>
              <a:schemeClr val="bg1">
                <a:lumMod val="95000"/>
              </a:schemeClr>
            </a:solidFill>
            <a:ln>
              <a:noFill/>
            </a:ln>
          </p:spPr>
          <p:txBody>
            <a:bodyPr anchor="ctr"/>
            <a:lstStyle/>
            <a:p>
              <a:pPr algn="ctr"/>
              <a:endParaRPr sz="2800">
                <a:latin typeface="Arial" panose="020B0604020202020204" pitchFamily="34" charset="0"/>
                <a:cs typeface="Arial" panose="020B0604020202020204" pitchFamily="34" charset="0"/>
              </a:endParaRPr>
            </a:p>
          </p:txBody>
        </p:sp>
        <p:sp>
          <p:nvSpPr>
            <p:cNvPr id="31" name="ïṧļíḍe"/>
            <p:cNvSpPr/>
            <p:nvPr/>
          </p:nvSpPr>
          <p:spPr bwMode="auto">
            <a:xfrm>
              <a:off x="6924676" y="5667375"/>
              <a:ext cx="196850" cy="90488"/>
            </a:xfrm>
            <a:custGeom>
              <a:avLst/>
              <a:gdLst>
                <a:gd name="T0" fmla="*/ 41 w 57"/>
                <a:gd name="T1" fmla="*/ 8 h 26"/>
                <a:gd name="T2" fmla="*/ 0 w 57"/>
                <a:gd name="T3" fmla="*/ 11 h 26"/>
                <a:gd name="T4" fmla="*/ 54 w 57"/>
                <a:gd name="T5" fmla="*/ 26 h 26"/>
                <a:gd name="T6" fmla="*/ 57 w 57"/>
                <a:gd name="T7" fmla="*/ 12 h 26"/>
                <a:gd name="T8" fmla="*/ 41 w 57"/>
                <a:gd name="T9" fmla="*/ 8 h 26"/>
              </a:gdLst>
              <a:ahLst/>
              <a:cxnLst>
                <a:cxn ang="0">
                  <a:pos x="T0" y="T1"/>
                </a:cxn>
                <a:cxn ang="0">
                  <a:pos x="T2" y="T3"/>
                </a:cxn>
                <a:cxn ang="0">
                  <a:pos x="T4" y="T5"/>
                </a:cxn>
                <a:cxn ang="0">
                  <a:pos x="T6" y="T7"/>
                </a:cxn>
                <a:cxn ang="0">
                  <a:pos x="T8" y="T9"/>
                </a:cxn>
              </a:cxnLst>
              <a:rect l="0" t="0" r="r" b="b"/>
              <a:pathLst>
                <a:path w="57" h="26">
                  <a:moveTo>
                    <a:pt x="41" y="8"/>
                  </a:moveTo>
                  <a:cubicBezTo>
                    <a:pt x="41" y="8"/>
                    <a:pt x="16" y="0"/>
                    <a:pt x="0" y="11"/>
                  </a:cubicBezTo>
                  <a:cubicBezTo>
                    <a:pt x="54" y="26"/>
                    <a:pt x="54" y="26"/>
                    <a:pt x="54" y="26"/>
                  </a:cubicBezTo>
                  <a:cubicBezTo>
                    <a:pt x="57" y="12"/>
                    <a:pt x="57" y="12"/>
                    <a:pt x="57" y="12"/>
                  </a:cubicBezTo>
                  <a:lnTo>
                    <a:pt x="41" y="8"/>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32" name="îṩ1ïḑè"/>
            <p:cNvSpPr/>
            <p:nvPr/>
          </p:nvSpPr>
          <p:spPr bwMode="auto">
            <a:xfrm>
              <a:off x="6789738" y="4949825"/>
              <a:ext cx="163513" cy="176213"/>
            </a:xfrm>
            <a:custGeom>
              <a:avLst/>
              <a:gdLst>
                <a:gd name="T0" fmla="*/ 23 w 47"/>
                <a:gd name="T1" fmla="*/ 12 h 51"/>
                <a:gd name="T2" fmla="*/ 0 w 47"/>
                <a:gd name="T3" fmla="*/ 51 h 51"/>
                <a:gd name="T4" fmla="*/ 47 w 47"/>
                <a:gd name="T5" fmla="*/ 11 h 51"/>
                <a:gd name="T6" fmla="*/ 36 w 47"/>
                <a:gd name="T7" fmla="*/ 0 h 51"/>
                <a:gd name="T8" fmla="*/ 23 w 47"/>
                <a:gd name="T9" fmla="*/ 12 h 51"/>
              </a:gdLst>
              <a:ahLst/>
              <a:cxnLst>
                <a:cxn ang="0">
                  <a:pos x="T0" y="T1"/>
                </a:cxn>
                <a:cxn ang="0">
                  <a:pos x="T2" y="T3"/>
                </a:cxn>
                <a:cxn ang="0">
                  <a:pos x="T4" y="T5"/>
                </a:cxn>
                <a:cxn ang="0">
                  <a:pos x="T6" y="T7"/>
                </a:cxn>
                <a:cxn ang="0">
                  <a:pos x="T8" y="T9"/>
                </a:cxn>
              </a:cxnLst>
              <a:rect l="0" t="0" r="r" b="b"/>
              <a:pathLst>
                <a:path w="47" h="51">
                  <a:moveTo>
                    <a:pt x="23" y="12"/>
                  </a:moveTo>
                  <a:cubicBezTo>
                    <a:pt x="23" y="12"/>
                    <a:pt x="0" y="30"/>
                    <a:pt x="0" y="51"/>
                  </a:cubicBezTo>
                  <a:cubicBezTo>
                    <a:pt x="47" y="11"/>
                    <a:pt x="47" y="11"/>
                    <a:pt x="47" y="11"/>
                  </a:cubicBezTo>
                  <a:cubicBezTo>
                    <a:pt x="36" y="0"/>
                    <a:pt x="36" y="0"/>
                    <a:pt x="36" y="0"/>
                  </a:cubicBezTo>
                  <a:lnTo>
                    <a:pt x="23" y="12"/>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33" name="íšḷîḑé"/>
            <p:cNvSpPr/>
            <p:nvPr/>
          </p:nvSpPr>
          <p:spPr bwMode="auto">
            <a:xfrm>
              <a:off x="7708901" y="2225675"/>
              <a:ext cx="201613" cy="479425"/>
            </a:xfrm>
            <a:custGeom>
              <a:avLst/>
              <a:gdLst>
                <a:gd name="T0" fmla="*/ 0 w 58"/>
                <a:gd name="T1" fmla="*/ 136 h 139"/>
                <a:gd name="T2" fmla="*/ 58 w 58"/>
                <a:gd name="T3" fmla="*/ 139 h 139"/>
                <a:gd name="T4" fmla="*/ 0 w 58"/>
                <a:gd name="T5" fmla="*/ 136 h 139"/>
              </a:gdLst>
              <a:ahLst/>
              <a:cxnLst>
                <a:cxn ang="0">
                  <a:pos x="T0" y="T1"/>
                </a:cxn>
                <a:cxn ang="0">
                  <a:pos x="T2" y="T3"/>
                </a:cxn>
                <a:cxn ang="0">
                  <a:pos x="T4" y="T5"/>
                </a:cxn>
              </a:cxnLst>
              <a:rect l="0" t="0" r="r" b="b"/>
              <a:pathLst>
                <a:path w="58" h="139">
                  <a:moveTo>
                    <a:pt x="0" y="136"/>
                  </a:moveTo>
                  <a:cubicBezTo>
                    <a:pt x="58" y="139"/>
                    <a:pt x="58" y="139"/>
                    <a:pt x="58" y="139"/>
                  </a:cubicBezTo>
                  <a:cubicBezTo>
                    <a:pt x="58" y="139"/>
                    <a:pt x="27" y="0"/>
                    <a:pt x="0" y="136"/>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34" name="íSlîḍè"/>
            <p:cNvSpPr/>
            <p:nvPr/>
          </p:nvSpPr>
          <p:spPr bwMode="auto">
            <a:xfrm>
              <a:off x="7377113" y="2328863"/>
              <a:ext cx="457200" cy="323850"/>
            </a:xfrm>
            <a:custGeom>
              <a:avLst/>
              <a:gdLst>
                <a:gd name="T0" fmla="*/ 0 w 132"/>
                <a:gd name="T1" fmla="*/ 41 h 94"/>
                <a:gd name="T2" fmla="*/ 25 w 132"/>
                <a:gd name="T3" fmla="*/ 94 h 94"/>
                <a:gd name="T4" fmla="*/ 0 w 132"/>
                <a:gd name="T5" fmla="*/ 41 h 94"/>
              </a:gdLst>
              <a:ahLst/>
              <a:cxnLst>
                <a:cxn ang="0">
                  <a:pos x="T0" y="T1"/>
                </a:cxn>
                <a:cxn ang="0">
                  <a:pos x="T2" y="T3"/>
                </a:cxn>
                <a:cxn ang="0">
                  <a:pos x="T4" y="T5"/>
                </a:cxn>
              </a:cxnLst>
              <a:rect l="0" t="0" r="r" b="b"/>
              <a:pathLst>
                <a:path w="132" h="94">
                  <a:moveTo>
                    <a:pt x="0" y="41"/>
                  </a:moveTo>
                  <a:cubicBezTo>
                    <a:pt x="25" y="94"/>
                    <a:pt x="25" y="94"/>
                    <a:pt x="25" y="94"/>
                  </a:cubicBezTo>
                  <a:cubicBezTo>
                    <a:pt x="25" y="94"/>
                    <a:pt x="132" y="0"/>
                    <a:pt x="0" y="41"/>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35" name="îṡḻïḑè"/>
            <p:cNvSpPr/>
            <p:nvPr/>
          </p:nvSpPr>
          <p:spPr bwMode="auto">
            <a:xfrm>
              <a:off x="7596188" y="1876425"/>
              <a:ext cx="382588" cy="476250"/>
            </a:xfrm>
            <a:custGeom>
              <a:avLst/>
              <a:gdLst>
                <a:gd name="T0" fmla="*/ 75 w 111"/>
                <a:gd name="T1" fmla="*/ 10 h 138"/>
                <a:gd name="T2" fmla="*/ 6 w 111"/>
                <a:gd name="T3" fmla="*/ 51 h 138"/>
                <a:gd name="T4" fmla="*/ 0 w 111"/>
                <a:gd name="T5" fmla="*/ 74 h 138"/>
                <a:gd name="T6" fmla="*/ 32 w 111"/>
                <a:gd name="T7" fmla="*/ 74 h 138"/>
                <a:gd name="T8" fmla="*/ 4 w 111"/>
                <a:gd name="T9" fmla="*/ 102 h 138"/>
                <a:gd name="T10" fmla="*/ 29 w 111"/>
                <a:gd name="T11" fmla="*/ 128 h 138"/>
                <a:gd name="T12" fmla="*/ 98 w 111"/>
                <a:gd name="T13" fmla="*/ 87 h 138"/>
                <a:gd name="T14" fmla="*/ 75 w 111"/>
                <a:gd name="T15" fmla="*/ 1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8">
                  <a:moveTo>
                    <a:pt x="75" y="10"/>
                  </a:moveTo>
                  <a:cubicBezTo>
                    <a:pt x="49" y="0"/>
                    <a:pt x="18" y="19"/>
                    <a:pt x="6" y="51"/>
                  </a:cubicBezTo>
                  <a:cubicBezTo>
                    <a:pt x="3" y="59"/>
                    <a:pt x="1" y="67"/>
                    <a:pt x="0" y="74"/>
                  </a:cubicBezTo>
                  <a:cubicBezTo>
                    <a:pt x="32" y="74"/>
                    <a:pt x="32" y="74"/>
                    <a:pt x="32" y="74"/>
                  </a:cubicBezTo>
                  <a:cubicBezTo>
                    <a:pt x="32" y="90"/>
                    <a:pt x="20" y="102"/>
                    <a:pt x="4" y="102"/>
                  </a:cubicBezTo>
                  <a:cubicBezTo>
                    <a:pt x="9" y="114"/>
                    <a:pt x="17" y="123"/>
                    <a:pt x="29" y="128"/>
                  </a:cubicBezTo>
                  <a:cubicBezTo>
                    <a:pt x="54" y="138"/>
                    <a:pt x="85" y="120"/>
                    <a:pt x="98" y="87"/>
                  </a:cubicBezTo>
                  <a:cubicBezTo>
                    <a:pt x="111" y="55"/>
                    <a:pt x="100" y="20"/>
                    <a:pt x="75" y="10"/>
                  </a:cubicBezTo>
                  <a:close/>
                </a:path>
              </a:pathLst>
            </a:custGeom>
            <a:solidFill>
              <a:schemeClr val="bg1">
                <a:lumMod val="95000"/>
              </a:schemeClr>
            </a:solidFill>
            <a:ln>
              <a:noFill/>
            </a:ln>
          </p:spPr>
          <p:txBody>
            <a:bodyPr anchor="ctr"/>
            <a:lstStyle/>
            <a:p>
              <a:pPr algn="ctr"/>
              <a:endParaRPr sz="2800">
                <a:latin typeface="Arial" panose="020B0604020202020204" pitchFamily="34" charset="0"/>
                <a:cs typeface="Arial" panose="020B0604020202020204" pitchFamily="34" charset="0"/>
              </a:endParaRPr>
            </a:p>
          </p:txBody>
        </p:sp>
        <p:sp>
          <p:nvSpPr>
            <p:cNvPr id="36" name="išļïďê"/>
            <p:cNvSpPr/>
            <p:nvPr/>
          </p:nvSpPr>
          <p:spPr bwMode="auto">
            <a:xfrm>
              <a:off x="7512051" y="1535113"/>
              <a:ext cx="863600" cy="758825"/>
            </a:xfrm>
            <a:custGeom>
              <a:avLst/>
              <a:gdLst>
                <a:gd name="T0" fmla="*/ 137 w 250"/>
                <a:gd name="T1" fmla="*/ 39 h 220"/>
                <a:gd name="T2" fmla="*/ 193 w 250"/>
                <a:gd name="T3" fmla="*/ 33 h 220"/>
                <a:gd name="T4" fmla="*/ 194 w 250"/>
                <a:gd name="T5" fmla="*/ 89 h 220"/>
                <a:gd name="T6" fmla="*/ 221 w 250"/>
                <a:gd name="T7" fmla="*/ 94 h 220"/>
                <a:gd name="T8" fmla="*/ 237 w 250"/>
                <a:gd name="T9" fmla="*/ 118 h 220"/>
                <a:gd name="T10" fmla="*/ 199 w 250"/>
                <a:gd name="T11" fmla="*/ 214 h 220"/>
                <a:gd name="T12" fmla="*/ 167 w 250"/>
                <a:gd name="T13" fmla="*/ 220 h 220"/>
                <a:gd name="T14" fmla="*/ 97 w 250"/>
                <a:gd name="T15" fmla="*/ 193 h 220"/>
                <a:gd name="T16" fmla="*/ 86 w 250"/>
                <a:gd name="T17" fmla="*/ 123 h 220"/>
                <a:gd name="T18" fmla="*/ 87 w 250"/>
                <a:gd name="T19" fmla="*/ 123 h 220"/>
                <a:gd name="T20" fmla="*/ 31 w 250"/>
                <a:gd name="T21" fmla="*/ 138 h 220"/>
                <a:gd name="T22" fmla="*/ 5 w 250"/>
                <a:gd name="T23" fmla="*/ 87 h 220"/>
                <a:gd name="T24" fmla="*/ 53 w 250"/>
                <a:gd name="T25" fmla="*/ 57 h 220"/>
                <a:gd name="T26" fmla="*/ 56 w 250"/>
                <a:gd name="T27" fmla="*/ 58 h 220"/>
                <a:gd name="T28" fmla="*/ 67 w 250"/>
                <a:gd name="T29" fmla="*/ 17 h 220"/>
                <a:gd name="T30" fmla="*/ 106 w 250"/>
                <a:gd name="T31" fmla="*/ 4 h 220"/>
                <a:gd name="T32" fmla="*/ 132 w 250"/>
                <a:gd name="T33" fmla="*/ 36 h 220"/>
                <a:gd name="T34" fmla="*/ 137 w 250"/>
                <a:gd name="T35" fmla="*/ 3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220">
                  <a:moveTo>
                    <a:pt x="137" y="39"/>
                  </a:moveTo>
                  <a:cubicBezTo>
                    <a:pt x="150" y="22"/>
                    <a:pt x="177" y="19"/>
                    <a:pt x="193" y="33"/>
                  </a:cubicBezTo>
                  <a:cubicBezTo>
                    <a:pt x="209" y="47"/>
                    <a:pt x="209" y="75"/>
                    <a:pt x="194" y="89"/>
                  </a:cubicBezTo>
                  <a:cubicBezTo>
                    <a:pt x="203" y="85"/>
                    <a:pt x="213" y="88"/>
                    <a:pt x="221" y="94"/>
                  </a:cubicBezTo>
                  <a:cubicBezTo>
                    <a:pt x="229" y="100"/>
                    <a:pt x="234" y="109"/>
                    <a:pt x="237" y="118"/>
                  </a:cubicBezTo>
                  <a:cubicBezTo>
                    <a:pt x="250" y="154"/>
                    <a:pt x="235" y="200"/>
                    <a:pt x="199" y="214"/>
                  </a:cubicBezTo>
                  <a:cubicBezTo>
                    <a:pt x="189" y="218"/>
                    <a:pt x="178" y="220"/>
                    <a:pt x="167" y="220"/>
                  </a:cubicBezTo>
                  <a:cubicBezTo>
                    <a:pt x="141" y="220"/>
                    <a:pt x="115" y="212"/>
                    <a:pt x="97" y="193"/>
                  </a:cubicBezTo>
                  <a:cubicBezTo>
                    <a:pt x="79" y="175"/>
                    <a:pt x="73" y="145"/>
                    <a:pt x="86" y="123"/>
                  </a:cubicBezTo>
                  <a:cubicBezTo>
                    <a:pt x="87" y="123"/>
                    <a:pt x="87" y="123"/>
                    <a:pt x="87" y="123"/>
                  </a:cubicBezTo>
                  <a:cubicBezTo>
                    <a:pt x="74" y="139"/>
                    <a:pt x="50" y="146"/>
                    <a:pt x="31" y="138"/>
                  </a:cubicBezTo>
                  <a:cubicBezTo>
                    <a:pt x="12" y="130"/>
                    <a:pt x="0" y="107"/>
                    <a:pt x="5" y="87"/>
                  </a:cubicBezTo>
                  <a:cubicBezTo>
                    <a:pt x="11" y="67"/>
                    <a:pt x="33" y="53"/>
                    <a:pt x="53" y="57"/>
                  </a:cubicBezTo>
                  <a:cubicBezTo>
                    <a:pt x="56" y="58"/>
                    <a:pt x="56" y="58"/>
                    <a:pt x="56" y="58"/>
                  </a:cubicBezTo>
                  <a:cubicBezTo>
                    <a:pt x="54" y="44"/>
                    <a:pt x="57" y="28"/>
                    <a:pt x="67" y="17"/>
                  </a:cubicBezTo>
                  <a:cubicBezTo>
                    <a:pt x="76" y="6"/>
                    <a:pt x="92" y="0"/>
                    <a:pt x="106" y="4"/>
                  </a:cubicBezTo>
                  <a:cubicBezTo>
                    <a:pt x="121" y="7"/>
                    <a:pt x="132" y="21"/>
                    <a:pt x="132" y="36"/>
                  </a:cubicBezTo>
                  <a:lnTo>
                    <a:pt x="137" y="39"/>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37" name="íSḷiďé"/>
            <p:cNvSpPr/>
            <p:nvPr/>
          </p:nvSpPr>
          <p:spPr bwMode="auto">
            <a:xfrm>
              <a:off x="6483351" y="2441575"/>
              <a:ext cx="635000" cy="963613"/>
            </a:xfrm>
            <a:custGeom>
              <a:avLst/>
              <a:gdLst>
                <a:gd name="T0" fmla="*/ 180 w 184"/>
                <a:gd name="T1" fmla="*/ 241 h 279"/>
                <a:gd name="T2" fmla="*/ 180 w 184"/>
                <a:gd name="T3" fmla="*/ 241 h 279"/>
                <a:gd name="T4" fmla="*/ 120 w 184"/>
                <a:gd name="T5" fmla="*/ 271 h 279"/>
                <a:gd name="T6" fmla="*/ 120 w 184"/>
                <a:gd name="T7" fmla="*/ 271 h 279"/>
                <a:gd name="T8" fmla="*/ 92 w 184"/>
                <a:gd name="T9" fmla="*/ 245 h 279"/>
                <a:gd name="T10" fmla="*/ 3 w 184"/>
                <a:gd name="T11" fmla="*/ 43 h 279"/>
                <a:gd name="T12" fmla="*/ 9 w 184"/>
                <a:gd name="T13" fmla="*/ 25 h 279"/>
                <a:gd name="T14" fmla="*/ 53 w 184"/>
                <a:gd name="T15" fmla="*/ 4 h 279"/>
                <a:gd name="T16" fmla="*/ 71 w 184"/>
                <a:gd name="T17" fmla="*/ 10 h 279"/>
                <a:gd name="T18" fmla="*/ 177 w 184"/>
                <a:gd name="T19" fmla="*/ 205 h 279"/>
                <a:gd name="T20" fmla="*/ 180 w 184"/>
                <a:gd name="T21" fmla="*/ 24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279">
                  <a:moveTo>
                    <a:pt x="180" y="241"/>
                  </a:moveTo>
                  <a:cubicBezTo>
                    <a:pt x="180" y="241"/>
                    <a:pt x="180" y="241"/>
                    <a:pt x="180" y="241"/>
                  </a:cubicBezTo>
                  <a:cubicBezTo>
                    <a:pt x="171" y="265"/>
                    <a:pt x="144" y="279"/>
                    <a:pt x="120" y="271"/>
                  </a:cubicBezTo>
                  <a:cubicBezTo>
                    <a:pt x="120" y="271"/>
                    <a:pt x="120" y="271"/>
                    <a:pt x="120" y="271"/>
                  </a:cubicBezTo>
                  <a:cubicBezTo>
                    <a:pt x="108" y="266"/>
                    <a:pt x="98" y="257"/>
                    <a:pt x="92" y="245"/>
                  </a:cubicBezTo>
                  <a:cubicBezTo>
                    <a:pt x="3" y="43"/>
                    <a:pt x="3" y="43"/>
                    <a:pt x="3" y="43"/>
                  </a:cubicBezTo>
                  <a:cubicBezTo>
                    <a:pt x="0" y="36"/>
                    <a:pt x="2" y="29"/>
                    <a:pt x="9" y="25"/>
                  </a:cubicBezTo>
                  <a:cubicBezTo>
                    <a:pt x="53" y="4"/>
                    <a:pt x="53" y="4"/>
                    <a:pt x="53" y="4"/>
                  </a:cubicBezTo>
                  <a:cubicBezTo>
                    <a:pt x="60" y="0"/>
                    <a:pt x="68" y="3"/>
                    <a:pt x="71" y="10"/>
                  </a:cubicBezTo>
                  <a:cubicBezTo>
                    <a:pt x="177" y="205"/>
                    <a:pt x="177" y="205"/>
                    <a:pt x="177" y="205"/>
                  </a:cubicBezTo>
                  <a:cubicBezTo>
                    <a:pt x="183" y="216"/>
                    <a:pt x="184" y="230"/>
                    <a:pt x="180" y="241"/>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38" name="işḷïdè"/>
            <p:cNvSpPr/>
            <p:nvPr/>
          </p:nvSpPr>
          <p:spPr bwMode="auto">
            <a:xfrm>
              <a:off x="6445251" y="2290763"/>
              <a:ext cx="203200" cy="227013"/>
            </a:xfrm>
            <a:custGeom>
              <a:avLst/>
              <a:gdLst>
                <a:gd name="T0" fmla="*/ 128 w 128"/>
                <a:gd name="T1" fmla="*/ 109 h 143"/>
                <a:gd name="T2" fmla="*/ 54 w 128"/>
                <a:gd name="T3" fmla="*/ 143 h 143"/>
                <a:gd name="T4" fmla="*/ 0 w 128"/>
                <a:gd name="T5" fmla="*/ 35 h 143"/>
                <a:gd name="T6" fmla="*/ 74 w 128"/>
                <a:gd name="T7" fmla="*/ 0 h 143"/>
                <a:gd name="T8" fmla="*/ 128 w 128"/>
                <a:gd name="T9" fmla="*/ 109 h 143"/>
              </a:gdLst>
              <a:ahLst/>
              <a:cxnLst>
                <a:cxn ang="0">
                  <a:pos x="T0" y="T1"/>
                </a:cxn>
                <a:cxn ang="0">
                  <a:pos x="T2" y="T3"/>
                </a:cxn>
                <a:cxn ang="0">
                  <a:pos x="T4" y="T5"/>
                </a:cxn>
                <a:cxn ang="0">
                  <a:pos x="T6" y="T7"/>
                </a:cxn>
                <a:cxn ang="0">
                  <a:pos x="T8" y="T9"/>
                </a:cxn>
              </a:cxnLst>
              <a:rect l="0" t="0" r="r" b="b"/>
              <a:pathLst>
                <a:path w="128" h="143">
                  <a:moveTo>
                    <a:pt x="128" y="109"/>
                  </a:moveTo>
                  <a:lnTo>
                    <a:pt x="54" y="143"/>
                  </a:lnTo>
                  <a:lnTo>
                    <a:pt x="0" y="35"/>
                  </a:lnTo>
                  <a:lnTo>
                    <a:pt x="74" y="0"/>
                  </a:lnTo>
                  <a:lnTo>
                    <a:pt x="128" y="109"/>
                  </a:ln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39" name="ïślíďè"/>
            <p:cNvSpPr/>
            <p:nvPr/>
          </p:nvSpPr>
          <p:spPr bwMode="auto">
            <a:xfrm>
              <a:off x="6445251" y="2287588"/>
              <a:ext cx="203200" cy="203200"/>
            </a:xfrm>
            <a:custGeom>
              <a:avLst/>
              <a:gdLst>
                <a:gd name="T0" fmla="*/ 38 w 59"/>
                <a:gd name="T1" fmla="*/ 51 h 59"/>
                <a:gd name="T2" fmla="*/ 42 w 59"/>
                <a:gd name="T3" fmla="*/ 59 h 59"/>
                <a:gd name="T4" fmla="*/ 59 w 59"/>
                <a:gd name="T5" fmla="*/ 51 h 59"/>
                <a:gd name="T6" fmla="*/ 34 w 59"/>
                <a:gd name="T7" fmla="*/ 0 h 59"/>
                <a:gd name="T8" fmla="*/ 0 w 59"/>
                <a:gd name="T9" fmla="*/ 17 h 59"/>
                <a:gd name="T10" fmla="*/ 13 w 59"/>
                <a:gd name="T11" fmla="*/ 42 h 59"/>
                <a:gd name="T12" fmla="*/ 13 w 59"/>
                <a:gd name="T13" fmla="*/ 42 h 59"/>
                <a:gd name="T14" fmla="*/ 38 w 59"/>
                <a:gd name="T15" fmla="*/ 51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38" y="51"/>
                  </a:moveTo>
                  <a:cubicBezTo>
                    <a:pt x="42" y="59"/>
                    <a:pt x="42" y="59"/>
                    <a:pt x="42" y="59"/>
                  </a:cubicBezTo>
                  <a:cubicBezTo>
                    <a:pt x="59" y="51"/>
                    <a:pt x="59" y="51"/>
                    <a:pt x="59" y="51"/>
                  </a:cubicBezTo>
                  <a:cubicBezTo>
                    <a:pt x="34" y="0"/>
                    <a:pt x="34" y="0"/>
                    <a:pt x="34" y="0"/>
                  </a:cubicBezTo>
                  <a:cubicBezTo>
                    <a:pt x="0" y="17"/>
                    <a:pt x="0" y="17"/>
                    <a:pt x="0" y="17"/>
                  </a:cubicBezTo>
                  <a:cubicBezTo>
                    <a:pt x="13" y="42"/>
                    <a:pt x="13" y="42"/>
                    <a:pt x="13" y="42"/>
                  </a:cubicBezTo>
                  <a:cubicBezTo>
                    <a:pt x="13" y="42"/>
                    <a:pt x="13" y="42"/>
                    <a:pt x="13" y="42"/>
                  </a:cubicBezTo>
                  <a:cubicBezTo>
                    <a:pt x="23" y="37"/>
                    <a:pt x="33" y="41"/>
                    <a:pt x="38" y="51"/>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40" name="isľíḓe"/>
            <p:cNvSpPr/>
            <p:nvPr/>
          </p:nvSpPr>
          <p:spPr bwMode="auto">
            <a:xfrm>
              <a:off x="5435601" y="955675"/>
              <a:ext cx="1558925" cy="1555750"/>
            </a:xfrm>
            <a:custGeom>
              <a:avLst/>
              <a:gdLst>
                <a:gd name="T0" fmla="*/ 290 w 451"/>
                <a:gd name="T1" fmla="*/ 36 h 451"/>
                <a:gd name="T2" fmla="*/ 36 w 451"/>
                <a:gd name="T3" fmla="*/ 161 h 451"/>
                <a:gd name="T4" fmla="*/ 161 w 451"/>
                <a:gd name="T5" fmla="*/ 415 h 451"/>
                <a:gd name="T6" fmla="*/ 415 w 451"/>
                <a:gd name="T7" fmla="*/ 290 h 451"/>
                <a:gd name="T8" fmla="*/ 290 w 451"/>
                <a:gd name="T9" fmla="*/ 36 h 451"/>
                <a:gd name="T10" fmla="*/ 174 w 451"/>
                <a:gd name="T11" fmla="*/ 377 h 451"/>
                <a:gd name="T12" fmla="*/ 74 w 451"/>
                <a:gd name="T13" fmla="*/ 174 h 451"/>
                <a:gd name="T14" fmla="*/ 277 w 451"/>
                <a:gd name="T15" fmla="*/ 73 h 451"/>
                <a:gd name="T16" fmla="*/ 377 w 451"/>
                <a:gd name="T17" fmla="*/ 277 h 451"/>
                <a:gd name="T18" fmla="*/ 174 w 451"/>
                <a:gd name="T19" fmla="*/ 37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451">
                  <a:moveTo>
                    <a:pt x="290" y="36"/>
                  </a:moveTo>
                  <a:cubicBezTo>
                    <a:pt x="185" y="0"/>
                    <a:pt x="72" y="56"/>
                    <a:pt x="36" y="161"/>
                  </a:cubicBezTo>
                  <a:cubicBezTo>
                    <a:pt x="0" y="266"/>
                    <a:pt x="56" y="379"/>
                    <a:pt x="161" y="415"/>
                  </a:cubicBezTo>
                  <a:cubicBezTo>
                    <a:pt x="266" y="451"/>
                    <a:pt x="380" y="395"/>
                    <a:pt x="415" y="290"/>
                  </a:cubicBezTo>
                  <a:cubicBezTo>
                    <a:pt x="451" y="185"/>
                    <a:pt x="395" y="71"/>
                    <a:pt x="290" y="36"/>
                  </a:cubicBezTo>
                  <a:close/>
                  <a:moveTo>
                    <a:pt x="174" y="377"/>
                  </a:moveTo>
                  <a:cubicBezTo>
                    <a:pt x="91" y="349"/>
                    <a:pt x="46" y="257"/>
                    <a:pt x="74" y="174"/>
                  </a:cubicBezTo>
                  <a:cubicBezTo>
                    <a:pt x="102" y="90"/>
                    <a:pt x="194" y="45"/>
                    <a:pt x="277" y="73"/>
                  </a:cubicBezTo>
                  <a:cubicBezTo>
                    <a:pt x="361" y="102"/>
                    <a:pt x="406" y="193"/>
                    <a:pt x="377" y="277"/>
                  </a:cubicBezTo>
                  <a:cubicBezTo>
                    <a:pt x="349" y="360"/>
                    <a:pt x="258" y="405"/>
                    <a:pt x="174" y="377"/>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41" name="iṣḻîḓé"/>
            <p:cNvSpPr/>
            <p:nvPr/>
          </p:nvSpPr>
          <p:spPr bwMode="auto">
            <a:xfrm>
              <a:off x="5594351" y="1111250"/>
              <a:ext cx="1244600" cy="1241425"/>
            </a:xfrm>
            <a:custGeom>
              <a:avLst/>
              <a:gdLst>
                <a:gd name="T0" fmla="*/ 231 w 360"/>
                <a:gd name="T1" fmla="*/ 28 h 360"/>
                <a:gd name="T2" fmla="*/ 331 w 360"/>
                <a:gd name="T3" fmla="*/ 232 h 360"/>
                <a:gd name="T4" fmla="*/ 128 w 360"/>
                <a:gd name="T5" fmla="*/ 332 h 360"/>
                <a:gd name="T6" fmla="*/ 28 w 360"/>
                <a:gd name="T7" fmla="*/ 129 h 360"/>
                <a:gd name="T8" fmla="*/ 231 w 360"/>
                <a:gd name="T9" fmla="*/ 28 h 360"/>
              </a:gdLst>
              <a:ahLst/>
              <a:cxnLst>
                <a:cxn ang="0">
                  <a:pos x="T0" y="T1"/>
                </a:cxn>
                <a:cxn ang="0">
                  <a:pos x="T2" y="T3"/>
                </a:cxn>
                <a:cxn ang="0">
                  <a:pos x="T4" y="T5"/>
                </a:cxn>
                <a:cxn ang="0">
                  <a:pos x="T6" y="T7"/>
                </a:cxn>
                <a:cxn ang="0">
                  <a:pos x="T8" y="T9"/>
                </a:cxn>
              </a:cxnLst>
              <a:rect l="0" t="0" r="r" b="b"/>
              <a:pathLst>
                <a:path w="360" h="360">
                  <a:moveTo>
                    <a:pt x="231" y="28"/>
                  </a:moveTo>
                  <a:cubicBezTo>
                    <a:pt x="315" y="57"/>
                    <a:pt x="360" y="148"/>
                    <a:pt x="331" y="232"/>
                  </a:cubicBezTo>
                  <a:cubicBezTo>
                    <a:pt x="303" y="316"/>
                    <a:pt x="212" y="360"/>
                    <a:pt x="128" y="332"/>
                  </a:cubicBezTo>
                  <a:cubicBezTo>
                    <a:pt x="44" y="303"/>
                    <a:pt x="0" y="212"/>
                    <a:pt x="28" y="129"/>
                  </a:cubicBezTo>
                  <a:cubicBezTo>
                    <a:pt x="57" y="45"/>
                    <a:pt x="148" y="0"/>
                    <a:pt x="231" y="28"/>
                  </a:cubicBezTo>
                  <a:close/>
                </a:path>
              </a:pathLst>
            </a:custGeom>
            <a:solidFill>
              <a:srgbClr val="C1D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42" name="ïṣḻïdé"/>
            <p:cNvSpPr/>
            <p:nvPr/>
          </p:nvSpPr>
          <p:spPr bwMode="auto">
            <a:xfrm>
              <a:off x="5799138" y="1293813"/>
              <a:ext cx="687388" cy="485775"/>
            </a:xfrm>
            <a:custGeom>
              <a:avLst/>
              <a:gdLst>
                <a:gd name="T0" fmla="*/ 40 w 199"/>
                <a:gd name="T1" fmla="*/ 120 h 141"/>
                <a:gd name="T2" fmla="*/ 164 w 199"/>
                <a:gd name="T3" fmla="*/ 59 h 141"/>
                <a:gd name="T4" fmla="*/ 165 w 199"/>
                <a:gd name="T5" fmla="*/ 59 h 141"/>
                <a:gd name="T6" fmla="*/ 180 w 199"/>
                <a:gd name="T7" fmla="*/ 23 h 141"/>
                <a:gd name="T8" fmla="*/ 143 w 199"/>
                <a:gd name="T9" fmla="*/ 9 h 141"/>
                <a:gd name="T10" fmla="*/ 16 w 199"/>
                <a:gd name="T11" fmla="*/ 72 h 141"/>
                <a:gd name="T12" fmla="*/ 4 w 199"/>
                <a:gd name="T13" fmla="*/ 110 h 141"/>
                <a:gd name="T14" fmla="*/ 41 w 199"/>
                <a:gd name="T15" fmla="*/ 120 h 141"/>
                <a:gd name="T16" fmla="*/ 40 w 199"/>
                <a:gd name="T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41">
                  <a:moveTo>
                    <a:pt x="40" y="120"/>
                  </a:moveTo>
                  <a:cubicBezTo>
                    <a:pt x="63" y="74"/>
                    <a:pt x="114" y="49"/>
                    <a:pt x="164" y="59"/>
                  </a:cubicBezTo>
                  <a:cubicBezTo>
                    <a:pt x="165" y="59"/>
                    <a:pt x="165" y="59"/>
                    <a:pt x="165" y="59"/>
                  </a:cubicBezTo>
                  <a:cubicBezTo>
                    <a:pt x="187" y="64"/>
                    <a:pt x="199" y="34"/>
                    <a:pt x="180" y="23"/>
                  </a:cubicBezTo>
                  <a:cubicBezTo>
                    <a:pt x="168" y="16"/>
                    <a:pt x="156" y="12"/>
                    <a:pt x="143" y="9"/>
                  </a:cubicBezTo>
                  <a:cubicBezTo>
                    <a:pt x="91" y="0"/>
                    <a:pt x="38" y="26"/>
                    <a:pt x="16" y="72"/>
                  </a:cubicBezTo>
                  <a:cubicBezTo>
                    <a:pt x="9" y="83"/>
                    <a:pt x="5" y="98"/>
                    <a:pt x="4" y="110"/>
                  </a:cubicBezTo>
                  <a:cubicBezTo>
                    <a:pt x="0" y="133"/>
                    <a:pt x="32" y="141"/>
                    <a:pt x="41" y="120"/>
                  </a:cubicBezTo>
                  <a:cubicBezTo>
                    <a:pt x="40" y="121"/>
                    <a:pt x="40" y="120"/>
                    <a:pt x="40" y="120"/>
                  </a:cubicBezTo>
                  <a:close/>
                </a:path>
              </a:pathLst>
            </a:custGeom>
            <a:solidFill>
              <a:srgbClr val="E2EF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43" name="ïṡ1îḓè"/>
            <p:cNvSpPr/>
            <p:nvPr/>
          </p:nvSpPr>
          <p:spPr bwMode="auto">
            <a:xfrm>
              <a:off x="5992813" y="1949450"/>
              <a:ext cx="877888" cy="561975"/>
            </a:xfrm>
            <a:custGeom>
              <a:avLst/>
              <a:gdLst>
                <a:gd name="T0" fmla="*/ 0 w 254"/>
                <a:gd name="T1" fmla="*/ 127 h 163"/>
                <a:gd name="T2" fmla="*/ 0 w 254"/>
                <a:gd name="T3" fmla="*/ 127 h 163"/>
                <a:gd name="T4" fmla="*/ 254 w 254"/>
                <a:gd name="T5" fmla="*/ 2 h 163"/>
                <a:gd name="T6" fmla="*/ 254 w 254"/>
                <a:gd name="T7" fmla="*/ 2 h 163"/>
                <a:gd name="T8" fmla="*/ 237 w 254"/>
                <a:gd name="T9" fmla="*/ 10 h 163"/>
                <a:gd name="T10" fmla="*/ 149 w 254"/>
                <a:gd name="T11" fmla="*/ 104 h 163"/>
                <a:gd name="T12" fmla="*/ 17 w 254"/>
                <a:gd name="T13" fmla="*/ 118 h 163"/>
                <a:gd name="T14" fmla="*/ 0 w 254"/>
                <a:gd name="T15" fmla="*/ 127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0" y="127"/>
                  </a:moveTo>
                  <a:cubicBezTo>
                    <a:pt x="0" y="127"/>
                    <a:pt x="0" y="127"/>
                    <a:pt x="0" y="127"/>
                  </a:cubicBezTo>
                  <a:cubicBezTo>
                    <a:pt x="105" y="163"/>
                    <a:pt x="219" y="107"/>
                    <a:pt x="254" y="2"/>
                  </a:cubicBezTo>
                  <a:cubicBezTo>
                    <a:pt x="254" y="2"/>
                    <a:pt x="254" y="2"/>
                    <a:pt x="254" y="2"/>
                  </a:cubicBezTo>
                  <a:cubicBezTo>
                    <a:pt x="248" y="0"/>
                    <a:pt x="240" y="2"/>
                    <a:pt x="237" y="10"/>
                  </a:cubicBezTo>
                  <a:cubicBezTo>
                    <a:pt x="220" y="52"/>
                    <a:pt x="188" y="85"/>
                    <a:pt x="149" y="104"/>
                  </a:cubicBezTo>
                  <a:cubicBezTo>
                    <a:pt x="110" y="125"/>
                    <a:pt x="63" y="130"/>
                    <a:pt x="17" y="118"/>
                  </a:cubicBezTo>
                  <a:cubicBezTo>
                    <a:pt x="10" y="116"/>
                    <a:pt x="2" y="121"/>
                    <a:pt x="0" y="127"/>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44" name="îṧlídè"/>
            <p:cNvSpPr/>
            <p:nvPr/>
          </p:nvSpPr>
          <p:spPr bwMode="auto">
            <a:xfrm>
              <a:off x="5561013" y="955675"/>
              <a:ext cx="876300" cy="561975"/>
            </a:xfrm>
            <a:custGeom>
              <a:avLst/>
              <a:gdLst>
                <a:gd name="T0" fmla="*/ 254 w 254"/>
                <a:gd name="T1" fmla="*/ 36 h 163"/>
                <a:gd name="T2" fmla="*/ 254 w 254"/>
                <a:gd name="T3" fmla="*/ 36 h 163"/>
                <a:gd name="T4" fmla="*/ 0 w 254"/>
                <a:gd name="T5" fmla="*/ 161 h 163"/>
                <a:gd name="T6" fmla="*/ 0 w 254"/>
                <a:gd name="T7" fmla="*/ 161 h 163"/>
                <a:gd name="T8" fmla="*/ 17 w 254"/>
                <a:gd name="T9" fmla="*/ 152 h 163"/>
                <a:gd name="T10" fmla="*/ 100 w 254"/>
                <a:gd name="T11" fmla="*/ 61 h 163"/>
                <a:gd name="T12" fmla="*/ 237 w 254"/>
                <a:gd name="T13" fmla="*/ 44 h 163"/>
                <a:gd name="T14" fmla="*/ 254 w 254"/>
                <a:gd name="T15" fmla="*/ 3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254" y="36"/>
                  </a:moveTo>
                  <a:cubicBezTo>
                    <a:pt x="254" y="36"/>
                    <a:pt x="254" y="36"/>
                    <a:pt x="254" y="36"/>
                  </a:cubicBezTo>
                  <a:cubicBezTo>
                    <a:pt x="149" y="0"/>
                    <a:pt x="36" y="56"/>
                    <a:pt x="0" y="161"/>
                  </a:cubicBezTo>
                  <a:cubicBezTo>
                    <a:pt x="0" y="161"/>
                    <a:pt x="0" y="161"/>
                    <a:pt x="0" y="161"/>
                  </a:cubicBezTo>
                  <a:cubicBezTo>
                    <a:pt x="6" y="163"/>
                    <a:pt x="14" y="160"/>
                    <a:pt x="17" y="152"/>
                  </a:cubicBezTo>
                  <a:cubicBezTo>
                    <a:pt x="34" y="111"/>
                    <a:pt x="64" y="80"/>
                    <a:pt x="100" y="61"/>
                  </a:cubicBezTo>
                  <a:cubicBezTo>
                    <a:pt x="142" y="40"/>
                    <a:pt x="191" y="32"/>
                    <a:pt x="237" y="44"/>
                  </a:cubicBezTo>
                  <a:cubicBezTo>
                    <a:pt x="245" y="46"/>
                    <a:pt x="252" y="42"/>
                    <a:pt x="254" y="36"/>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sp>
          <p:nvSpPr>
            <p:cNvPr id="45" name="işḻíḑê"/>
            <p:cNvSpPr/>
            <p:nvPr/>
          </p:nvSpPr>
          <p:spPr bwMode="auto">
            <a:xfrm>
              <a:off x="6648451" y="2497138"/>
              <a:ext cx="125413" cy="196850"/>
            </a:xfrm>
            <a:custGeom>
              <a:avLst/>
              <a:gdLst>
                <a:gd name="T0" fmla="*/ 27 w 36"/>
                <a:gd name="T1" fmla="*/ 56 h 57"/>
                <a:gd name="T2" fmla="*/ 23 w 36"/>
                <a:gd name="T3" fmla="*/ 53 h 57"/>
                <a:gd name="T4" fmla="*/ 2 w 36"/>
                <a:gd name="T5" fmla="*/ 10 h 57"/>
                <a:gd name="T6" fmla="*/ 5 w 36"/>
                <a:gd name="T7" fmla="*/ 2 h 57"/>
                <a:gd name="T8" fmla="*/ 14 w 36"/>
                <a:gd name="T9" fmla="*/ 5 h 57"/>
                <a:gd name="T10" fmla="*/ 34 w 36"/>
                <a:gd name="T11" fmla="*/ 47 h 57"/>
                <a:gd name="T12" fmla="*/ 31 w 36"/>
                <a:gd name="T13" fmla="*/ 56 h 57"/>
                <a:gd name="T14" fmla="*/ 27 w 3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7">
                  <a:moveTo>
                    <a:pt x="27" y="56"/>
                  </a:moveTo>
                  <a:cubicBezTo>
                    <a:pt x="26" y="55"/>
                    <a:pt x="23" y="54"/>
                    <a:pt x="23" y="53"/>
                  </a:cubicBezTo>
                  <a:cubicBezTo>
                    <a:pt x="2" y="10"/>
                    <a:pt x="2" y="10"/>
                    <a:pt x="2" y="10"/>
                  </a:cubicBezTo>
                  <a:cubicBezTo>
                    <a:pt x="0" y="7"/>
                    <a:pt x="1" y="3"/>
                    <a:pt x="5" y="2"/>
                  </a:cubicBezTo>
                  <a:cubicBezTo>
                    <a:pt x="8" y="0"/>
                    <a:pt x="12" y="1"/>
                    <a:pt x="14" y="5"/>
                  </a:cubicBezTo>
                  <a:cubicBezTo>
                    <a:pt x="34" y="47"/>
                    <a:pt x="34" y="47"/>
                    <a:pt x="34" y="47"/>
                  </a:cubicBezTo>
                  <a:cubicBezTo>
                    <a:pt x="36" y="50"/>
                    <a:pt x="35" y="54"/>
                    <a:pt x="31" y="56"/>
                  </a:cubicBezTo>
                  <a:cubicBezTo>
                    <a:pt x="31" y="57"/>
                    <a:pt x="28" y="56"/>
                    <a:pt x="27" y="56"/>
                  </a:cubicBezTo>
                  <a:close/>
                </a:path>
              </a:pathLst>
            </a:custGeom>
            <a:solidFill>
              <a:srgbClr val="DA96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 panose="020B0604020202020204" pitchFamily="34" charset="0"/>
                <a:cs typeface="Arial" panose="020B0604020202020204" pitchFamily="34" charset="0"/>
              </a:endParaRPr>
            </a:p>
          </p:txBody>
        </p:sp>
      </p:grpSp>
      <p:sp>
        <p:nvSpPr>
          <p:cNvPr id="49" name="checked_324725"/>
          <p:cNvSpPr>
            <a:spLocks noChangeAspect="1"/>
          </p:cNvSpPr>
          <p:nvPr/>
        </p:nvSpPr>
        <p:spPr bwMode="auto">
          <a:xfrm>
            <a:off x="235968" y="1507101"/>
            <a:ext cx="609685" cy="608764"/>
          </a:xfrm>
          <a:custGeom>
            <a:avLst/>
            <a:gdLst>
              <a:gd name="T0" fmla="*/ 3267 w 6535"/>
              <a:gd name="T1" fmla="*/ 0 h 5728"/>
              <a:gd name="T2" fmla="*/ 0 w 6535"/>
              <a:gd name="T3" fmla="*/ 2864 h 5728"/>
              <a:gd name="T4" fmla="*/ 727 w 6535"/>
              <a:gd name="T5" fmla="*/ 4664 h 5728"/>
              <a:gd name="T6" fmla="*/ 211 w 6535"/>
              <a:gd name="T7" fmla="*/ 5331 h 5728"/>
              <a:gd name="T8" fmla="*/ 245 w 6535"/>
              <a:gd name="T9" fmla="*/ 5495 h 5728"/>
              <a:gd name="T10" fmla="*/ 1493 w 6535"/>
              <a:gd name="T11" fmla="*/ 5268 h 5728"/>
              <a:gd name="T12" fmla="*/ 3268 w 6535"/>
              <a:gd name="T13" fmla="*/ 5728 h 5728"/>
              <a:gd name="T14" fmla="*/ 6535 w 6535"/>
              <a:gd name="T15" fmla="*/ 2864 h 5728"/>
              <a:gd name="T16" fmla="*/ 3267 w 6535"/>
              <a:gd name="T17" fmla="*/ 0 h 5728"/>
              <a:gd name="T18" fmla="*/ 4476 w 6535"/>
              <a:gd name="T19" fmla="*/ 3163 h 5728"/>
              <a:gd name="T20" fmla="*/ 3356 w 6535"/>
              <a:gd name="T21" fmla="*/ 4283 h 5728"/>
              <a:gd name="T22" fmla="*/ 3267 w 6535"/>
              <a:gd name="T23" fmla="*/ 4320 h 5728"/>
              <a:gd name="T24" fmla="*/ 3177 w 6535"/>
              <a:gd name="T25" fmla="*/ 4283 h 5728"/>
              <a:gd name="T26" fmla="*/ 2056 w 6535"/>
              <a:gd name="T27" fmla="*/ 3162 h 5728"/>
              <a:gd name="T28" fmla="*/ 1815 w 6535"/>
              <a:gd name="T29" fmla="*/ 2579 h 5728"/>
              <a:gd name="T30" fmla="*/ 2056 w 6535"/>
              <a:gd name="T31" fmla="*/ 1996 h 5728"/>
              <a:gd name="T32" fmla="*/ 2637 w 6535"/>
              <a:gd name="T33" fmla="*/ 1755 h 5728"/>
              <a:gd name="T34" fmla="*/ 3220 w 6535"/>
              <a:gd name="T35" fmla="*/ 1996 h 5728"/>
              <a:gd name="T36" fmla="*/ 3267 w 6535"/>
              <a:gd name="T37" fmla="*/ 2043 h 5728"/>
              <a:gd name="T38" fmla="*/ 3312 w 6535"/>
              <a:gd name="T39" fmla="*/ 1998 h 5728"/>
              <a:gd name="T40" fmla="*/ 3895 w 6535"/>
              <a:gd name="T41" fmla="*/ 1756 h 5728"/>
              <a:gd name="T42" fmla="*/ 4477 w 6535"/>
              <a:gd name="T43" fmla="*/ 1998 h 5728"/>
              <a:gd name="T44" fmla="*/ 4719 w 6535"/>
              <a:gd name="T45" fmla="*/ 2580 h 5728"/>
              <a:gd name="T46" fmla="*/ 4476 w 6535"/>
              <a:gd name="T47" fmla="*/ 3163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35" h="5728">
                <a:moveTo>
                  <a:pt x="3267" y="0"/>
                </a:moveTo>
                <a:cubicBezTo>
                  <a:pt x="1463" y="0"/>
                  <a:pt x="0" y="1283"/>
                  <a:pt x="0" y="2864"/>
                </a:cubicBezTo>
                <a:cubicBezTo>
                  <a:pt x="0" y="3546"/>
                  <a:pt x="272" y="4172"/>
                  <a:pt x="727" y="4664"/>
                </a:cubicBezTo>
                <a:cubicBezTo>
                  <a:pt x="643" y="4891"/>
                  <a:pt x="489" y="5147"/>
                  <a:pt x="211" y="5331"/>
                </a:cubicBezTo>
                <a:cubicBezTo>
                  <a:pt x="141" y="5376"/>
                  <a:pt x="163" y="5483"/>
                  <a:pt x="245" y="5495"/>
                </a:cubicBezTo>
                <a:cubicBezTo>
                  <a:pt x="535" y="5535"/>
                  <a:pt x="1033" y="5544"/>
                  <a:pt x="1493" y="5268"/>
                </a:cubicBezTo>
                <a:cubicBezTo>
                  <a:pt x="2004" y="5559"/>
                  <a:pt x="2613" y="5728"/>
                  <a:pt x="3268" y="5728"/>
                </a:cubicBezTo>
                <a:cubicBezTo>
                  <a:pt x="5072" y="5728"/>
                  <a:pt x="6535" y="4446"/>
                  <a:pt x="6535" y="2864"/>
                </a:cubicBezTo>
                <a:cubicBezTo>
                  <a:pt x="6535" y="1283"/>
                  <a:pt x="5071" y="0"/>
                  <a:pt x="3267" y="0"/>
                </a:cubicBezTo>
                <a:close/>
                <a:moveTo>
                  <a:pt x="4476" y="3163"/>
                </a:moveTo>
                <a:lnTo>
                  <a:pt x="3356" y="4283"/>
                </a:lnTo>
                <a:cubicBezTo>
                  <a:pt x="3332" y="4307"/>
                  <a:pt x="3300" y="4320"/>
                  <a:pt x="3267" y="4320"/>
                </a:cubicBezTo>
                <a:cubicBezTo>
                  <a:pt x="3233" y="4320"/>
                  <a:pt x="3201" y="4307"/>
                  <a:pt x="3177" y="4283"/>
                </a:cubicBezTo>
                <a:lnTo>
                  <a:pt x="2056" y="3162"/>
                </a:lnTo>
                <a:cubicBezTo>
                  <a:pt x="1900" y="3006"/>
                  <a:pt x="1815" y="2799"/>
                  <a:pt x="1815" y="2579"/>
                </a:cubicBezTo>
                <a:cubicBezTo>
                  <a:pt x="1815" y="2359"/>
                  <a:pt x="1900" y="2152"/>
                  <a:pt x="2056" y="1996"/>
                </a:cubicBezTo>
                <a:cubicBezTo>
                  <a:pt x="2212" y="1842"/>
                  <a:pt x="2417" y="1755"/>
                  <a:pt x="2637" y="1755"/>
                </a:cubicBezTo>
                <a:cubicBezTo>
                  <a:pt x="2857" y="1755"/>
                  <a:pt x="3064" y="1840"/>
                  <a:pt x="3220" y="1996"/>
                </a:cubicBezTo>
                <a:lnTo>
                  <a:pt x="3267" y="2043"/>
                </a:lnTo>
                <a:lnTo>
                  <a:pt x="3312" y="1998"/>
                </a:lnTo>
                <a:cubicBezTo>
                  <a:pt x="3468" y="1842"/>
                  <a:pt x="3675" y="1756"/>
                  <a:pt x="3895" y="1756"/>
                </a:cubicBezTo>
                <a:cubicBezTo>
                  <a:pt x="4115" y="1756"/>
                  <a:pt x="4321" y="1842"/>
                  <a:pt x="4477" y="1998"/>
                </a:cubicBezTo>
                <a:cubicBezTo>
                  <a:pt x="4633" y="2154"/>
                  <a:pt x="4719" y="2360"/>
                  <a:pt x="4719" y="2580"/>
                </a:cubicBezTo>
                <a:cubicBezTo>
                  <a:pt x="4717" y="2800"/>
                  <a:pt x="4632" y="3007"/>
                  <a:pt x="4476" y="3163"/>
                </a:cubicBezTo>
                <a:close/>
              </a:path>
            </a:pathLst>
          </a:custGeom>
          <a:solidFill>
            <a:srgbClr val="FF0000"/>
          </a:solidFill>
          <a:ln>
            <a:noFill/>
          </a:ln>
        </p:spPr>
        <p:txBody>
          <a:bodyPr/>
          <a:lstStyle/>
          <a:p>
            <a:endParaRPr lang="zh-CN" altLang="en-US" sz="2800">
              <a:latin typeface="Arial" panose="020B0604020202020204" pitchFamily="34" charset="0"/>
              <a:cs typeface="Arial" panose="020B0604020202020204" pitchFamily="34" charset="0"/>
            </a:endParaRPr>
          </a:p>
        </p:txBody>
      </p:sp>
      <p:sp>
        <p:nvSpPr>
          <p:cNvPr id="50" name="checked_324725"/>
          <p:cNvSpPr>
            <a:spLocks noChangeAspect="1"/>
          </p:cNvSpPr>
          <p:nvPr/>
        </p:nvSpPr>
        <p:spPr bwMode="auto">
          <a:xfrm>
            <a:off x="275486" y="2835696"/>
            <a:ext cx="609685" cy="608764"/>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5017 w 6827"/>
              <a:gd name="T11" fmla="*/ 3033 h 6827"/>
              <a:gd name="T12" fmla="*/ 3431 w 6827"/>
              <a:gd name="T13" fmla="*/ 4619 h 6827"/>
              <a:gd name="T14" fmla="*/ 2802 w 6827"/>
              <a:gd name="T15" fmla="*/ 4619 h 6827"/>
              <a:gd name="T16" fmla="*/ 1884 w 6827"/>
              <a:gd name="T17" fmla="*/ 3701 h 6827"/>
              <a:gd name="T18" fmla="*/ 1884 w 6827"/>
              <a:gd name="T19" fmla="*/ 3072 h 6827"/>
              <a:gd name="T20" fmla="*/ 2514 w 6827"/>
              <a:gd name="T21" fmla="*/ 3072 h 6827"/>
              <a:gd name="T22" fmla="*/ 3117 w 6827"/>
              <a:gd name="T23" fmla="*/ 3674 h 6827"/>
              <a:gd name="T24" fmla="*/ 4387 w 6827"/>
              <a:gd name="T25" fmla="*/ 2404 h 6827"/>
              <a:gd name="T26" fmla="*/ 5017 w 6827"/>
              <a:gd name="T27" fmla="*/ 2404 h 6827"/>
              <a:gd name="T28" fmla="*/ 5017 w 6827"/>
              <a:gd name="T29" fmla="*/ 3033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27" h="6827">
                <a:moveTo>
                  <a:pt x="3413" y="0"/>
                </a:moveTo>
                <a:cubicBezTo>
                  <a:pt x="1531" y="0"/>
                  <a:pt x="0" y="1531"/>
                  <a:pt x="0" y="3413"/>
                </a:cubicBezTo>
                <a:cubicBezTo>
                  <a:pt x="0" y="5295"/>
                  <a:pt x="1531" y="6827"/>
                  <a:pt x="3413" y="6827"/>
                </a:cubicBezTo>
                <a:cubicBezTo>
                  <a:pt x="5296" y="6827"/>
                  <a:pt x="6827" y="5295"/>
                  <a:pt x="6827" y="3413"/>
                </a:cubicBezTo>
                <a:cubicBezTo>
                  <a:pt x="6827" y="1531"/>
                  <a:pt x="5296" y="0"/>
                  <a:pt x="3413" y="0"/>
                </a:cubicBezTo>
                <a:close/>
                <a:moveTo>
                  <a:pt x="5017" y="3033"/>
                </a:moveTo>
                <a:lnTo>
                  <a:pt x="3431" y="4619"/>
                </a:lnTo>
                <a:cubicBezTo>
                  <a:pt x="3257" y="4792"/>
                  <a:pt x="2976" y="4792"/>
                  <a:pt x="2802" y="4619"/>
                </a:cubicBezTo>
                <a:lnTo>
                  <a:pt x="1884" y="3701"/>
                </a:lnTo>
                <a:cubicBezTo>
                  <a:pt x="1710" y="3527"/>
                  <a:pt x="1710" y="3245"/>
                  <a:pt x="1884" y="3072"/>
                </a:cubicBezTo>
                <a:cubicBezTo>
                  <a:pt x="2058" y="2898"/>
                  <a:pt x="2340" y="2898"/>
                  <a:pt x="2514" y="3072"/>
                </a:cubicBezTo>
                <a:lnTo>
                  <a:pt x="3117" y="3674"/>
                </a:lnTo>
                <a:lnTo>
                  <a:pt x="4387" y="2404"/>
                </a:lnTo>
                <a:cubicBezTo>
                  <a:pt x="4561" y="2230"/>
                  <a:pt x="4843" y="2230"/>
                  <a:pt x="5017" y="2404"/>
                </a:cubicBezTo>
                <a:cubicBezTo>
                  <a:pt x="5190" y="2578"/>
                  <a:pt x="5190" y="2859"/>
                  <a:pt x="5017" y="3033"/>
                </a:cubicBezTo>
                <a:close/>
              </a:path>
            </a:pathLst>
          </a:custGeom>
          <a:solidFill>
            <a:srgbClr val="00B0F0"/>
          </a:solidFill>
          <a:ln>
            <a:noFill/>
          </a:ln>
        </p:spPr>
      </p:sp>
      <p:cxnSp>
        <p:nvCxnSpPr>
          <p:cNvPr id="51" name="直接连接符 50"/>
          <p:cNvCxnSpPr/>
          <p:nvPr/>
        </p:nvCxnSpPr>
        <p:spPr>
          <a:xfrm flipV="1">
            <a:off x="2836092" y="1046923"/>
            <a:ext cx="7689669" cy="228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1373052" y="6558609"/>
            <a:ext cx="6635931" cy="1994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smartphones_376199"/>
          <p:cNvSpPr>
            <a:spLocks noChangeAspect="1"/>
          </p:cNvSpPr>
          <p:nvPr/>
        </p:nvSpPr>
        <p:spPr bwMode="auto">
          <a:xfrm>
            <a:off x="8056627" y="6003073"/>
            <a:ext cx="559693" cy="609685"/>
          </a:xfrm>
          <a:custGeom>
            <a:avLst/>
            <a:gdLst>
              <a:gd name="connsiteX0" fmla="*/ 0 w 556973"/>
              <a:gd name="connsiteY0" fmla="*/ 488737 h 606722"/>
              <a:gd name="connsiteX1" fmla="*/ 25368 w 556973"/>
              <a:gd name="connsiteY1" fmla="*/ 488737 h 606722"/>
              <a:gd name="connsiteX2" fmla="*/ 50648 w 556973"/>
              <a:gd name="connsiteY2" fmla="*/ 488737 h 606722"/>
              <a:gd name="connsiteX3" fmla="*/ 244782 w 556973"/>
              <a:gd name="connsiteY3" fmla="*/ 488737 h 606722"/>
              <a:gd name="connsiteX4" fmla="*/ 388269 w 556973"/>
              <a:gd name="connsiteY4" fmla="*/ 488737 h 606722"/>
              <a:gd name="connsiteX5" fmla="*/ 413549 w 556973"/>
              <a:gd name="connsiteY5" fmla="*/ 488737 h 606722"/>
              <a:gd name="connsiteX6" fmla="*/ 438917 w 556973"/>
              <a:gd name="connsiteY6" fmla="*/ 488737 h 606722"/>
              <a:gd name="connsiteX7" fmla="*/ 438917 w 556973"/>
              <a:gd name="connsiteY7" fmla="*/ 581401 h 606722"/>
              <a:gd name="connsiteX8" fmla="*/ 413549 w 556973"/>
              <a:gd name="connsiteY8" fmla="*/ 606722 h 606722"/>
              <a:gd name="connsiteX9" fmla="*/ 25368 w 556973"/>
              <a:gd name="connsiteY9" fmla="*/ 606722 h 606722"/>
              <a:gd name="connsiteX10" fmla="*/ 0 w 556973"/>
              <a:gd name="connsiteY10" fmla="*/ 581401 h 606722"/>
              <a:gd name="connsiteX11" fmla="*/ 413511 w 556973"/>
              <a:gd name="connsiteY11" fmla="*/ 337008 h 606722"/>
              <a:gd name="connsiteX12" fmla="*/ 388236 w 556973"/>
              <a:gd name="connsiteY12" fmla="*/ 362336 h 606722"/>
              <a:gd name="connsiteX13" fmla="*/ 413511 w 556973"/>
              <a:gd name="connsiteY13" fmla="*/ 387574 h 606722"/>
              <a:gd name="connsiteX14" fmla="*/ 438875 w 556973"/>
              <a:gd name="connsiteY14" fmla="*/ 362336 h 606722"/>
              <a:gd name="connsiteX15" fmla="*/ 413511 w 556973"/>
              <a:gd name="connsiteY15" fmla="*/ 337008 h 606722"/>
              <a:gd name="connsiteX16" fmla="*/ 413511 w 556973"/>
              <a:gd name="connsiteY16" fmla="*/ 202282 h 606722"/>
              <a:gd name="connsiteX17" fmla="*/ 388236 w 556973"/>
              <a:gd name="connsiteY17" fmla="*/ 227521 h 606722"/>
              <a:gd name="connsiteX18" fmla="*/ 388236 w 556973"/>
              <a:gd name="connsiteY18" fmla="*/ 261203 h 606722"/>
              <a:gd name="connsiteX19" fmla="*/ 413511 w 556973"/>
              <a:gd name="connsiteY19" fmla="*/ 286442 h 606722"/>
              <a:gd name="connsiteX20" fmla="*/ 438875 w 556973"/>
              <a:gd name="connsiteY20" fmla="*/ 261203 h 606722"/>
              <a:gd name="connsiteX21" fmla="*/ 438875 w 556973"/>
              <a:gd name="connsiteY21" fmla="*/ 227521 h 606722"/>
              <a:gd name="connsiteX22" fmla="*/ 413511 w 556973"/>
              <a:gd name="connsiteY22" fmla="*/ 202282 h 606722"/>
              <a:gd name="connsiteX23" fmla="*/ 270139 w 556973"/>
              <a:gd name="connsiteY23" fmla="*/ 151716 h 606722"/>
              <a:gd name="connsiteX24" fmla="*/ 413511 w 556973"/>
              <a:gd name="connsiteY24" fmla="*/ 151716 h 606722"/>
              <a:gd name="connsiteX25" fmla="*/ 556973 w 556973"/>
              <a:gd name="connsiteY25" fmla="*/ 151716 h 606722"/>
              <a:gd name="connsiteX26" fmla="*/ 556973 w 556973"/>
              <a:gd name="connsiteY26" fmla="*/ 438141 h 606722"/>
              <a:gd name="connsiteX27" fmla="*/ 413600 w 556973"/>
              <a:gd name="connsiteY27" fmla="*/ 438141 h 606722"/>
              <a:gd name="connsiteX28" fmla="*/ 413511 w 556973"/>
              <a:gd name="connsiteY28" fmla="*/ 438141 h 606722"/>
              <a:gd name="connsiteX29" fmla="*/ 270139 w 556973"/>
              <a:gd name="connsiteY29" fmla="*/ 438141 h 606722"/>
              <a:gd name="connsiteX30" fmla="*/ 270139 w 556973"/>
              <a:gd name="connsiteY30" fmla="*/ 349539 h 606722"/>
              <a:gd name="connsiteX31" fmla="*/ 260171 w 556973"/>
              <a:gd name="connsiteY31" fmla="*/ 329454 h 606722"/>
              <a:gd name="connsiteX32" fmla="*/ 214872 w 556973"/>
              <a:gd name="connsiteY32" fmla="*/ 294973 h 606722"/>
              <a:gd name="connsiteX33" fmla="*/ 260171 w 556973"/>
              <a:gd name="connsiteY33" fmla="*/ 260403 h 606722"/>
              <a:gd name="connsiteX34" fmla="*/ 270139 w 556973"/>
              <a:gd name="connsiteY34" fmla="*/ 240318 h 606722"/>
              <a:gd name="connsiteX35" fmla="*/ 25368 w 556973"/>
              <a:gd name="connsiteY35" fmla="*/ 0 h 606722"/>
              <a:gd name="connsiteX36" fmla="*/ 413549 w 556973"/>
              <a:gd name="connsiteY36" fmla="*/ 0 h 606722"/>
              <a:gd name="connsiteX37" fmla="*/ 431440 w 556973"/>
              <a:gd name="connsiteY37" fmla="*/ 7376 h 606722"/>
              <a:gd name="connsiteX38" fmla="*/ 438917 w 556973"/>
              <a:gd name="connsiteY38" fmla="*/ 25240 h 606722"/>
              <a:gd name="connsiteX39" fmla="*/ 438917 w 556973"/>
              <a:gd name="connsiteY39" fmla="*/ 101137 h 606722"/>
              <a:gd name="connsiteX40" fmla="*/ 413549 w 556973"/>
              <a:gd name="connsiteY40" fmla="*/ 101137 h 606722"/>
              <a:gd name="connsiteX41" fmla="*/ 388269 w 556973"/>
              <a:gd name="connsiteY41" fmla="*/ 101137 h 606722"/>
              <a:gd name="connsiteX42" fmla="*/ 244782 w 556973"/>
              <a:gd name="connsiteY42" fmla="*/ 101137 h 606722"/>
              <a:gd name="connsiteX43" fmla="*/ 219503 w 556973"/>
              <a:gd name="connsiteY43" fmla="*/ 126377 h 606722"/>
              <a:gd name="connsiteX44" fmla="*/ 219503 w 556973"/>
              <a:gd name="connsiteY44" fmla="*/ 227780 h 606722"/>
              <a:gd name="connsiteX45" fmla="*/ 157818 w 556973"/>
              <a:gd name="connsiteY45" fmla="*/ 274882 h 606722"/>
              <a:gd name="connsiteX46" fmla="*/ 147848 w 556973"/>
              <a:gd name="connsiteY46" fmla="*/ 294968 h 606722"/>
              <a:gd name="connsiteX47" fmla="*/ 157818 w 556973"/>
              <a:gd name="connsiteY47" fmla="*/ 315053 h 606722"/>
              <a:gd name="connsiteX48" fmla="*/ 219503 w 556973"/>
              <a:gd name="connsiteY48" fmla="*/ 362066 h 606722"/>
              <a:gd name="connsiteX49" fmla="*/ 219503 w 556973"/>
              <a:gd name="connsiteY49" fmla="*/ 438141 h 606722"/>
              <a:gd name="connsiteX50" fmla="*/ 50648 w 556973"/>
              <a:gd name="connsiteY50" fmla="*/ 438141 h 606722"/>
              <a:gd name="connsiteX51" fmla="*/ 25368 w 556973"/>
              <a:gd name="connsiteY51" fmla="*/ 438141 h 606722"/>
              <a:gd name="connsiteX52" fmla="*/ 0 w 556973"/>
              <a:gd name="connsiteY52" fmla="*/ 438141 h 606722"/>
              <a:gd name="connsiteX53" fmla="*/ 0 w 556973"/>
              <a:gd name="connsiteY53" fmla="*/ 25329 h 606722"/>
              <a:gd name="connsiteX54" fmla="*/ 25368 w 556973"/>
              <a:gd name="connsiteY5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56973" h="606722">
                <a:moveTo>
                  <a:pt x="0" y="488737"/>
                </a:moveTo>
                <a:lnTo>
                  <a:pt x="25368" y="488737"/>
                </a:lnTo>
                <a:lnTo>
                  <a:pt x="50648" y="488737"/>
                </a:lnTo>
                <a:lnTo>
                  <a:pt x="244782" y="488737"/>
                </a:lnTo>
                <a:lnTo>
                  <a:pt x="388269" y="488737"/>
                </a:lnTo>
                <a:lnTo>
                  <a:pt x="413549" y="488737"/>
                </a:lnTo>
                <a:lnTo>
                  <a:pt x="438917" y="488737"/>
                </a:lnTo>
                <a:lnTo>
                  <a:pt x="438917" y="581401"/>
                </a:lnTo>
                <a:cubicBezTo>
                  <a:pt x="438917" y="595350"/>
                  <a:pt x="427524" y="606722"/>
                  <a:pt x="413549" y="606722"/>
                </a:cubicBezTo>
                <a:lnTo>
                  <a:pt x="25368" y="606722"/>
                </a:lnTo>
                <a:cubicBezTo>
                  <a:pt x="11393" y="606722"/>
                  <a:pt x="0" y="595350"/>
                  <a:pt x="0" y="581401"/>
                </a:cubicBezTo>
                <a:close/>
                <a:moveTo>
                  <a:pt x="413511" y="337008"/>
                </a:moveTo>
                <a:cubicBezTo>
                  <a:pt x="399539" y="337008"/>
                  <a:pt x="388236" y="348383"/>
                  <a:pt x="388236" y="362336"/>
                </a:cubicBezTo>
                <a:cubicBezTo>
                  <a:pt x="388236" y="376288"/>
                  <a:pt x="399539" y="387574"/>
                  <a:pt x="413511" y="387574"/>
                </a:cubicBezTo>
                <a:cubicBezTo>
                  <a:pt x="427484" y="387574"/>
                  <a:pt x="438875" y="376288"/>
                  <a:pt x="438875" y="362336"/>
                </a:cubicBezTo>
                <a:cubicBezTo>
                  <a:pt x="438875" y="348383"/>
                  <a:pt x="427484" y="337008"/>
                  <a:pt x="413511" y="337008"/>
                </a:cubicBezTo>
                <a:close/>
                <a:moveTo>
                  <a:pt x="413511" y="202282"/>
                </a:moveTo>
                <a:cubicBezTo>
                  <a:pt x="399539" y="202282"/>
                  <a:pt x="388236" y="213569"/>
                  <a:pt x="388236" y="227521"/>
                </a:cubicBezTo>
                <a:lnTo>
                  <a:pt x="388236" y="261203"/>
                </a:lnTo>
                <a:cubicBezTo>
                  <a:pt x="388236" y="275155"/>
                  <a:pt x="399539" y="286442"/>
                  <a:pt x="413511" y="286442"/>
                </a:cubicBezTo>
                <a:cubicBezTo>
                  <a:pt x="427484" y="286442"/>
                  <a:pt x="438875" y="275155"/>
                  <a:pt x="438875" y="261203"/>
                </a:cubicBezTo>
                <a:lnTo>
                  <a:pt x="438875" y="227521"/>
                </a:lnTo>
                <a:cubicBezTo>
                  <a:pt x="438875" y="213569"/>
                  <a:pt x="427484" y="202282"/>
                  <a:pt x="413511" y="202282"/>
                </a:cubicBezTo>
                <a:close/>
                <a:moveTo>
                  <a:pt x="270139" y="151716"/>
                </a:moveTo>
                <a:lnTo>
                  <a:pt x="413511" y="151716"/>
                </a:lnTo>
                <a:lnTo>
                  <a:pt x="556973" y="151716"/>
                </a:lnTo>
                <a:lnTo>
                  <a:pt x="556973" y="438141"/>
                </a:lnTo>
                <a:lnTo>
                  <a:pt x="413600" y="438141"/>
                </a:lnTo>
                <a:lnTo>
                  <a:pt x="413511" y="438141"/>
                </a:lnTo>
                <a:lnTo>
                  <a:pt x="270139" y="438141"/>
                </a:lnTo>
                <a:lnTo>
                  <a:pt x="270139" y="349539"/>
                </a:lnTo>
                <a:cubicBezTo>
                  <a:pt x="270139" y="341718"/>
                  <a:pt x="266401" y="334253"/>
                  <a:pt x="260171" y="329454"/>
                </a:cubicBezTo>
                <a:lnTo>
                  <a:pt x="214872" y="294973"/>
                </a:lnTo>
                <a:lnTo>
                  <a:pt x="260171" y="260403"/>
                </a:lnTo>
                <a:cubicBezTo>
                  <a:pt x="266401" y="255604"/>
                  <a:pt x="270139" y="248139"/>
                  <a:pt x="270139" y="240318"/>
                </a:cubicBezTo>
                <a:close/>
                <a:moveTo>
                  <a:pt x="25368" y="0"/>
                </a:moveTo>
                <a:lnTo>
                  <a:pt x="413549" y="0"/>
                </a:lnTo>
                <a:cubicBezTo>
                  <a:pt x="420314" y="0"/>
                  <a:pt x="426722" y="2666"/>
                  <a:pt x="431440" y="7376"/>
                </a:cubicBezTo>
                <a:cubicBezTo>
                  <a:pt x="436247" y="12176"/>
                  <a:pt x="438917" y="18574"/>
                  <a:pt x="438917" y="25240"/>
                </a:cubicBezTo>
                <a:lnTo>
                  <a:pt x="438917" y="101137"/>
                </a:lnTo>
                <a:lnTo>
                  <a:pt x="413549" y="101137"/>
                </a:lnTo>
                <a:lnTo>
                  <a:pt x="388269" y="101137"/>
                </a:lnTo>
                <a:lnTo>
                  <a:pt x="244782" y="101137"/>
                </a:lnTo>
                <a:cubicBezTo>
                  <a:pt x="230808" y="101137"/>
                  <a:pt x="219503" y="112424"/>
                  <a:pt x="219503" y="126377"/>
                </a:cubicBezTo>
                <a:lnTo>
                  <a:pt x="219503" y="227780"/>
                </a:lnTo>
                <a:lnTo>
                  <a:pt x="157818" y="274882"/>
                </a:lnTo>
                <a:cubicBezTo>
                  <a:pt x="151498" y="279593"/>
                  <a:pt x="147848" y="287058"/>
                  <a:pt x="147848" y="294968"/>
                </a:cubicBezTo>
                <a:cubicBezTo>
                  <a:pt x="147848" y="302788"/>
                  <a:pt x="151498" y="310254"/>
                  <a:pt x="157818" y="315053"/>
                </a:cubicBezTo>
                <a:lnTo>
                  <a:pt x="219503" y="362066"/>
                </a:lnTo>
                <a:lnTo>
                  <a:pt x="219503" y="438141"/>
                </a:lnTo>
                <a:lnTo>
                  <a:pt x="50648" y="438141"/>
                </a:lnTo>
                <a:lnTo>
                  <a:pt x="25368" y="438141"/>
                </a:lnTo>
                <a:lnTo>
                  <a:pt x="0" y="438141"/>
                </a:lnTo>
                <a:lnTo>
                  <a:pt x="0" y="25329"/>
                </a:lnTo>
                <a:cubicBezTo>
                  <a:pt x="0" y="11376"/>
                  <a:pt x="11393" y="0"/>
                  <a:pt x="25368" y="0"/>
                </a:cubicBezTo>
                <a:close/>
              </a:path>
            </a:pathLst>
          </a:custGeom>
          <a:solidFill>
            <a:srgbClr val="00B0F0"/>
          </a:solidFill>
          <a:ln>
            <a:solidFill>
              <a:srgbClr val="00B0F0"/>
            </a:solidFill>
          </a:ln>
        </p:spPr>
      </p:sp>
      <p:cxnSp>
        <p:nvCxnSpPr>
          <p:cNvPr id="58" name="直接连接符 57"/>
          <p:cNvCxnSpPr/>
          <p:nvPr/>
        </p:nvCxnSpPr>
        <p:spPr>
          <a:xfrm flipV="1">
            <a:off x="3891111" y="6638884"/>
            <a:ext cx="6635931" cy="1994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checked_324725"/>
          <p:cNvSpPr>
            <a:spLocks noChangeAspect="1"/>
          </p:cNvSpPr>
          <p:nvPr/>
        </p:nvSpPr>
        <p:spPr bwMode="auto">
          <a:xfrm>
            <a:off x="336446" y="4675116"/>
            <a:ext cx="609685" cy="608764"/>
          </a:xfrm>
          <a:custGeom>
            <a:avLst/>
            <a:gdLst>
              <a:gd name="T0" fmla="*/ 3267 w 6535"/>
              <a:gd name="T1" fmla="*/ 0 h 5728"/>
              <a:gd name="T2" fmla="*/ 0 w 6535"/>
              <a:gd name="T3" fmla="*/ 2864 h 5728"/>
              <a:gd name="T4" fmla="*/ 727 w 6535"/>
              <a:gd name="T5" fmla="*/ 4664 h 5728"/>
              <a:gd name="T6" fmla="*/ 211 w 6535"/>
              <a:gd name="T7" fmla="*/ 5331 h 5728"/>
              <a:gd name="T8" fmla="*/ 245 w 6535"/>
              <a:gd name="T9" fmla="*/ 5495 h 5728"/>
              <a:gd name="T10" fmla="*/ 1493 w 6535"/>
              <a:gd name="T11" fmla="*/ 5268 h 5728"/>
              <a:gd name="T12" fmla="*/ 3268 w 6535"/>
              <a:gd name="T13" fmla="*/ 5728 h 5728"/>
              <a:gd name="T14" fmla="*/ 6535 w 6535"/>
              <a:gd name="T15" fmla="*/ 2864 h 5728"/>
              <a:gd name="T16" fmla="*/ 3267 w 6535"/>
              <a:gd name="T17" fmla="*/ 0 h 5728"/>
              <a:gd name="T18" fmla="*/ 4476 w 6535"/>
              <a:gd name="T19" fmla="*/ 3163 h 5728"/>
              <a:gd name="T20" fmla="*/ 3356 w 6535"/>
              <a:gd name="T21" fmla="*/ 4283 h 5728"/>
              <a:gd name="T22" fmla="*/ 3267 w 6535"/>
              <a:gd name="T23" fmla="*/ 4320 h 5728"/>
              <a:gd name="T24" fmla="*/ 3177 w 6535"/>
              <a:gd name="T25" fmla="*/ 4283 h 5728"/>
              <a:gd name="T26" fmla="*/ 2056 w 6535"/>
              <a:gd name="T27" fmla="*/ 3162 h 5728"/>
              <a:gd name="T28" fmla="*/ 1815 w 6535"/>
              <a:gd name="T29" fmla="*/ 2579 h 5728"/>
              <a:gd name="T30" fmla="*/ 2056 w 6535"/>
              <a:gd name="T31" fmla="*/ 1996 h 5728"/>
              <a:gd name="T32" fmla="*/ 2637 w 6535"/>
              <a:gd name="T33" fmla="*/ 1755 h 5728"/>
              <a:gd name="T34" fmla="*/ 3220 w 6535"/>
              <a:gd name="T35" fmla="*/ 1996 h 5728"/>
              <a:gd name="T36" fmla="*/ 3267 w 6535"/>
              <a:gd name="T37" fmla="*/ 2043 h 5728"/>
              <a:gd name="T38" fmla="*/ 3312 w 6535"/>
              <a:gd name="T39" fmla="*/ 1998 h 5728"/>
              <a:gd name="T40" fmla="*/ 3895 w 6535"/>
              <a:gd name="T41" fmla="*/ 1756 h 5728"/>
              <a:gd name="T42" fmla="*/ 4477 w 6535"/>
              <a:gd name="T43" fmla="*/ 1998 h 5728"/>
              <a:gd name="T44" fmla="*/ 4719 w 6535"/>
              <a:gd name="T45" fmla="*/ 2580 h 5728"/>
              <a:gd name="T46" fmla="*/ 4476 w 6535"/>
              <a:gd name="T47" fmla="*/ 3163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35" h="5728">
                <a:moveTo>
                  <a:pt x="3267" y="0"/>
                </a:moveTo>
                <a:cubicBezTo>
                  <a:pt x="1463" y="0"/>
                  <a:pt x="0" y="1283"/>
                  <a:pt x="0" y="2864"/>
                </a:cubicBezTo>
                <a:cubicBezTo>
                  <a:pt x="0" y="3546"/>
                  <a:pt x="272" y="4172"/>
                  <a:pt x="727" y="4664"/>
                </a:cubicBezTo>
                <a:cubicBezTo>
                  <a:pt x="643" y="4891"/>
                  <a:pt x="489" y="5147"/>
                  <a:pt x="211" y="5331"/>
                </a:cubicBezTo>
                <a:cubicBezTo>
                  <a:pt x="141" y="5376"/>
                  <a:pt x="163" y="5483"/>
                  <a:pt x="245" y="5495"/>
                </a:cubicBezTo>
                <a:cubicBezTo>
                  <a:pt x="535" y="5535"/>
                  <a:pt x="1033" y="5544"/>
                  <a:pt x="1493" y="5268"/>
                </a:cubicBezTo>
                <a:cubicBezTo>
                  <a:pt x="2004" y="5559"/>
                  <a:pt x="2613" y="5728"/>
                  <a:pt x="3268" y="5728"/>
                </a:cubicBezTo>
                <a:cubicBezTo>
                  <a:pt x="5072" y="5728"/>
                  <a:pt x="6535" y="4446"/>
                  <a:pt x="6535" y="2864"/>
                </a:cubicBezTo>
                <a:cubicBezTo>
                  <a:pt x="6535" y="1283"/>
                  <a:pt x="5071" y="0"/>
                  <a:pt x="3267" y="0"/>
                </a:cubicBezTo>
                <a:close/>
                <a:moveTo>
                  <a:pt x="4476" y="3163"/>
                </a:moveTo>
                <a:lnTo>
                  <a:pt x="3356" y="4283"/>
                </a:lnTo>
                <a:cubicBezTo>
                  <a:pt x="3332" y="4307"/>
                  <a:pt x="3300" y="4320"/>
                  <a:pt x="3267" y="4320"/>
                </a:cubicBezTo>
                <a:cubicBezTo>
                  <a:pt x="3233" y="4320"/>
                  <a:pt x="3201" y="4307"/>
                  <a:pt x="3177" y="4283"/>
                </a:cubicBezTo>
                <a:lnTo>
                  <a:pt x="2056" y="3162"/>
                </a:lnTo>
                <a:cubicBezTo>
                  <a:pt x="1900" y="3006"/>
                  <a:pt x="1815" y="2799"/>
                  <a:pt x="1815" y="2579"/>
                </a:cubicBezTo>
                <a:cubicBezTo>
                  <a:pt x="1815" y="2359"/>
                  <a:pt x="1900" y="2152"/>
                  <a:pt x="2056" y="1996"/>
                </a:cubicBezTo>
                <a:cubicBezTo>
                  <a:pt x="2212" y="1842"/>
                  <a:pt x="2417" y="1755"/>
                  <a:pt x="2637" y="1755"/>
                </a:cubicBezTo>
                <a:cubicBezTo>
                  <a:pt x="2857" y="1755"/>
                  <a:pt x="3064" y="1840"/>
                  <a:pt x="3220" y="1996"/>
                </a:cubicBezTo>
                <a:lnTo>
                  <a:pt x="3267" y="2043"/>
                </a:lnTo>
                <a:lnTo>
                  <a:pt x="3312" y="1998"/>
                </a:lnTo>
                <a:cubicBezTo>
                  <a:pt x="3468" y="1842"/>
                  <a:pt x="3675" y="1756"/>
                  <a:pt x="3895" y="1756"/>
                </a:cubicBezTo>
                <a:cubicBezTo>
                  <a:pt x="4115" y="1756"/>
                  <a:pt x="4321" y="1842"/>
                  <a:pt x="4477" y="1998"/>
                </a:cubicBezTo>
                <a:cubicBezTo>
                  <a:pt x="4633" y="2154"/>
                  <a:pt x="4719" y="2360"/>
                  <a:pt x="4719" y="2580"/>
                </a:cubicBezTo>
                <a:cubicBezTo>
                  <a:pt x="4717" y="2800"/>
                  <a:pt x="4632" y="3007"/>
                  <a:pt x="4476" y="3163"/>
                </a:cubicBezTo>
                <a:close/>
              </a:path>
            </a:pathLst>
          </a:custGeom>
          <a:solidFill>
            <a:srgbClr val="FF0000"/>
          </a:solidFill>
          <a:ln>
            <a:noFill/>
          </a:ln>
        </p:spPr>
        <p:txBody>
          <a:bodyPr/>
          <a:lstStyle/>
          <a:p>
            <a:endParaRPr lang="zh-CN" altLang="en-US" sz="2800">
              <a:latin typeface="Arial" panose="020B0604020202020204" pitchFamily="34" charset="0"/>
              <a:cs typeface="Arial" panose="020B0604020202020204" pitchFamily="34" charset="0"/>
            </a:endParaRPr>
          </a:p>
        </p:txBody>
      </p:sp>
      <p:sp>
        <p:nvSpPr>
          <p:cNvPr id="54" name="文本框 53"/>
          <p:cNvSpPr txBox="1"/>
          <p:nvPr/>
        </p:nvSpPr>
        <p:spPr>
          <a:xfrm>
            <a:off x="885171" y="4734344"/>
            <a:ext cx="11570989" cy="1316258"/>
          </a:xfrm>
          <a:prstGeom prst="rect">
            <a:avLst/>
          </a:prstGeom>
          <a:noFill/>
        </p:spPr>
        <p:txBody>
          <a:bodyPr wrap="square">
            <a:spAutoFit/>
          </a:bodyPr>
          <a:lstStyle/>
          <a:p>
            <a:pPr marL="514350" indent="-514350">
              <a:lnSpc>
                <a:spcPct val="150000"/>
              </a:lnSpc>
            </a:pPr>
            <a:r>
              <a:rPr lang="zh-CN" altLang="en-US" sz="2800" dirty="0">
                <a:latin typeface="Arial" panose="020B0604020202020204" pitchFamily="34" charset="0"/>
                <a:cs typeface="Arial" panose="020B0604020202020204" pitchFamily="34" charset="0"/>
              </a:rPr>
              <a:t> 作答：找到主题句，弄清其句意，根据句意从四个选项中选择与主题句句意相吻合的答案，排除与主题句句意无关的答案。 </a:t>
            </a:r>
            <a:endParaRPr lang="zh-CN" altLang="en-US" sz="2800" dirty="0">
              <a:latin typeface="Arial" panose="020B0604020202020204" pitchFamily="34" charset="0"/>
              <a:cs typeface="Arial" panose="020B0604020202020204" pitchFamily="34" charset="0"/>
            </a:endParaRPr>
          </a:p>
        </p:txBody>
      </p:sp>
      <p:sp>
        <p:nvSpPr>
          <p:cNvPr id="56" name="文本框 55"/>
          <p:cNvSpPr txBox="1"/>
          <p:nvPr/>
        </p:nvSpPr>
        <p:spPr>
          <a:xfrm>
            <a:off x="803890" y="2686119"/>
            <a:ext cx="11245870" cy="1962589"/>
          </a:xfrm>
          <a:prstGeom prst="rect">
            <a:avLst/>
          </a:prstGeom>
          <a:noFill/>
        </p:spPr>
        <p:txBody>
          <a:bodyPr wrap="square">
            <a:spAutoFit/>
          </a:bodyPr>
          <a:lstStyle/>
          <a:p>
            <a:pPr marL="514350" indent="-514350">
              <a:lnSpc>
                <a:spcPct val="150000"/>
              </a:lnSpc>
            </a:pPr>
            <a:r>
              <a:rPr lang="zh-CN" altLang="en-US" sz="2800" dirty="0">
                <a:latin typeface="Arial" panose="020B0604020202020204" pitchFamily="34" charset="0"/>
                <a:cs typeface="Arial" panose="020B0604020202020204" pitchFamily="34" charset="0"/>
              </a:rPr>
              <a:t> 位置：</a:t>
            </a:r>
            <a:endParaRPr lang="en-US" altLang="zh-CN" sz="2800" dirty="0">
              <a:latin typeface="Arial" panose="020B0604020202020204" pitchFamily="34" charset="0"/>
              <a:cs typeface="Arial" panose="020B0604020202020204" pitchFamily="34" charset="0"/>
            </a:endParaRPr>
          </a:p>
          <a:p>
            <a:pPr marL="514350" indent="-514350">
              <a:lnSpc>
                <a:spcPct val="150000"/>
              </a:lnSpc>
              <a:buFont typeface="Wingdings" panose="05000000000000000000" pitchFamily="2" charset="2"/>
              <a:buChar char="Ø"/>
            </a:pPr>
            <a:r>
              <a:rPr lang="zh-CN" altLang="en-US" sz="2800" dirty="0">
                <a:latin typeface="Arial" panose="020B0604020202020204" pitchFamily="34" charset="0"/>
                <a:cs typeface="Arial" panose="020B0604020202020204" pitchFamily="34" charset="0"/>
              </a:rPr>
              <a:t>段落主题句：通常在该段落的第一句或末尾一句，偶尔在段落中间。</a:t>
            </a:r>
            <a:endParaRPr lang="en-US" altLang="zh-CN" sz="2800" dirty="0">
              <a:latin typeface="Arial" panose="020B0604020202020204" pitchFamily="34" charset="0"/>
              <a:cs typeface="Arial" panose="020B0604020202020204" pitchFamily="34" charset="0"/>
            </a:endParaRPr>
          </a:p>
          <a:p>
            <a:pPr marL="514350" indent="-514350">
              <a:lnSpc>
                <a:spcPct val="150000"/>
              </a:lnSpc>
              <a:buFont typeface="Wingdings" panose="05000000000000000000" pitchFamily="2" charset="2"/>
              <a:buChar char="Ø"/>
            </a:pPr>
            <a:r>
              <a:rPr lang="zh-CN" altLang="en-US" sz="2800" dirty="0">
                <a:latin typeface="Arial" panose="020B0604020202020204" pitchFamily="34" charset="0"/>
                <a:cs typeface="Arial" panose="020B0604020202020204" pitchFamily="34" charset="0"/>
              </a:rPr>
              <a:t>全文主题句：通常在首尾段的首尾句。</a:t>
            </a:r>
            <a:endParaRPr lang="en-US" altLang="zh-CN"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666844" y="142852"/>
            <a:ext cx="8229600" cy="785794"/>
          </a:xfrm>
          <a:prstGeom prst="rect">
            <a:avLst/>
          </a:prstGeom>
        </p:spPr>
        <p:txBody>
          <a:bodyPr vert="horz" lIns="91440" tIns="45720" rIns="91440" bIns="45720" rtlCol="0" anchor="ctr">
            <a:normAutofit/>
          </a:bodyPr>
          <a:lstStyle/>
          <a:p>
            <a:pPr>
              <a:spcBef>
                <a:spcPct val="0"/>
              </a:spcBef>
              <a:defRPr/>
            </a:pPr>
            <a:r>
              <a:rPr lang="zh-CN" altLang="en-US" sz="4400" dirty="0">
                <a:latin typeface="+mj-lt"/>
                <a:ea typeface="+mj-ea"/>
                <a:cs typeface="+mj-cs"/>
              </a:rPr>
              <a:t>主旨大意</a:t>
            </a:r>
            <a:r>
              <a:rPr lang="en-US" altLang="zh-CN" sz="4400" dirty="0">
                <a:latin typeface="+mj-lt"/>
                <a:ea typeface="+mj-ea"/>
                <a:cs typeface="+mj-cs"/>
              </a:rPr>
              <a:t>—</a:t>
            </a:r>
            <a:r>
              <a:rPr lang="zh-CN" altLang="en-US" sz="4400" dirty="0">
                <a:latin typeface="+mj-lt"/>
                <a:ea typeface="+mj-ea"/>
                <a:cs typeface="+mj-cs"/>
              </a:rPr>
              <a:t>拟标题</a:t>
            </a:r>
            <a:endParaRPr lang="zh-CN" altLang="en-US" sz="4000" dirty="0">
              <a:latin typeface="+mj-lt"/>
              <a:ea typeface="+mj-ea"/>
              <a:cs typeface="+mj-cs"/>
            </a:endParaRPr>
          </a:p>
        </p:txBody>
      </p:sp>
      <p:sp>
        <p:nvSpPr>
          <p:cNvPr id="3" name="TextBox 2"/>
          <p:cNvSpPr txBox="1"/>
          <p:nvPr/>
        </p:nvSpPr>
        <p:spPr>
          <a:xfrm>
            <a:off x="1666844" y="1357301"/>
            <a:ext cx="7286676" cy="1316579"/>
          </a:xfrm>
          <a:prstGeom prst="rect">
            <a:avLst/>
          </a:prstGeom>
          <a:noFill/>
        </p:spPr>
        <p:txBody>
          <a:bodyPr wrap="square" rtlCol="0">
            <a:spAutoFit/>
          </a:bodyPr>
          <a:lstStyle/>
          <a:p>
            <a:pPr marL="514350" indent="-514350">
              <a:lnSpc>
                <a:spcPct val="150000"/>
              </a:lnSpc>
            </a:pPr>
            <a:r>
              <a:rPr lang="en-US" altLang="zh-CN" sz="2800" dirty="0">
                <a:latin typeface="Georgia" panose="02040502050405020303" pitchFamily="18" charset="0"/>
              </a:rPr>
              <a:t>1. </a:t>
            </a:r>
            <a:r>
              <a:rPr lang="zh-CN" altLang="en-US" sz="2800" dirty="0">
                <a:latin typeface="Georgia" panose="02040502050405020303" pitchFamily="18" charset="0"/>
              </a:rPr>
              <a:t>定义？</a:t>
            </a:r>
            <a:endParaRPr lang="en-US" altLang="zh-CN" sz="2800" dirty="0">
              <a:latin typeface="Georgia" panose="02040502050405020303" pitchFamily="18" charset="0"/>
            </a:endParaRPr>
          </a:p>
          <a:p>
            <a:pPr marL="514350" indent="-514350">
              <a:lnSpc>
                <a:spcPct val="150000"/>
              </a:lnSpc>
            </a:pPr>
            <a:r>
              <a:rPr lang="zh-CN" altLang="en-US" sz="2800" dirty="0">
                <a:latin typeface="Georgia" panose="02040502050405020303" pitchFamily="18" charset="0"/>
              </a:rPr>
              <a:t>    标题是文章</a:t>
            </a:r>
            <a:r>
              <a:rPr lang="zh-CN" altLang="en-US" sz="2800" dirty="0">
                <a:solidFill>
                  <a:srgbClr val="FF0000"/>
                </a:solidFill>
                <a:latin typeface="Georgia" panose="02040502050405020303" pitchFamily="18" charset="0"/>
              </a:rPr>
              <a:t>中心思想</a:t>
            </a:r>
            <a:r>
              <a:rPr lang="en-US" altLang="zh-CN" sz="2800" dirty="0">
                <a:solidFill>
                  <a:srgbClr val="FF0000"/>
                </a:solidFill>
                <a:latin typeface="Georgia" panose="02040502050405020303" pitchFamily="18" charset="0"/>
              </a:rPr>
              <a:t>/</a:t>
            </a:r>
            <a:r>
              <a:rPr lang="zh-CN" altLang="en-US" sz="2800" dirty="0">
                <a:solidFill>
                  <a:srgbClr val="FF0000"/>
                </a:solidFill>
                <a:latin typeface="Georgia" panose="02040502050405020303" pitchFamily="18" charset="0"/>
              </a:rPr>
              <a:t>主题句</a:t>
            </a:r>
            <a:r>
              <a:rPr lang="zh-CN" altLang="en-US" sz="2800" dirty="0">
                <a:latin typeface="Georgia" panose="02040502050405020303" pitchFamily="18" charset="0"/>
              </a:rPr>
              <a:t>的</a:t>
            </a:r>
            <a:r>
              <a:rPr lang="zh-CN" altLang="en-US" sz="2800" dirty="0">
                <a:solidFill>
                  <a:srgbClr val="FF0000"/>
                </a:solidFill>
                <a:latin typeface="Georgia" panose="02040502050405020303" pitchFamily="18" charset="0"/>
              </a:rPr>
              <a:t>精炼表达</a:t>
            </a:r>
            <a:r>
              <a:rPr lang="zh-CN" altLang="en-US" sz="2800" dirty="0">
                <a:latin typeface="Georgia" panose="02040502050405020303" pitchFamily="18" charset="0"/>
              </a:rPr>
              <a:t>。</a:t>
            </a:r>
            <a:endParaRPr lang="zh-CN" altLang="en-US" sz="2800" dirty="0">
              <a:latin typeface="Georgia" panose="02040502050405020303" pitchFamily="18" charset="0"/>
            </a:endParaRPr>
          </a:p>
        </p:txBody>
      </p:sp>
      <p:sp>
        <p:nvSpPr>
          <p:cNvPr id="7" name="TextBox 6"/>
          <p:cNvSpPr txBox="1"/>
          <p:nvPr/>
        </p:nvSpPr>
        <p:spPr>
          <a:xfrm>
            <a:off x="1666843" y="2711684"/>
            <a:ext cx="10137689" cy="2609240"/>
          </a:xfrm>
          <a:prstGeom prst="rect">
            <a:avLst/>
          </a:prstGeom>
          <a:noFill/>
        </p:spPr>
        <p:txBody>
          <a:bodyPr wrap="square" rtlCol="0">
            <a:spAutoFit/>
          </a:bodyPr>
          <a:lstStyle/>
          <a:p>
            <a:pPr marL="514350" indent="-514350">
              <a:lnSpc>
                <a:spcPct val="150000"/>
              </a:lnSpc>
            </a:pPr>
            <a:r>
              <a:rPr lang="en-US" altLang="zh-CN" sz="2800" dirty="0">
                <a:latin typeface="Georgia" panose="02040502050405020303" pitchFamily="18" charset="0"/>
              </a:rPr>
              <a:t>2. </a:t>
            </a:r>
            <a:r>
              <a:rPr lang="zh-CN" altLang="en-US" sz="2800" dirty="0">
                <a:latin typeface="Georgia" panose="02040502050405020303" pitchFamily="18" charset="0"/>
              </a:rPr>
              <a:t>如何得出？</a:t>
            </a:r>
            <a:endParaRPr lang="en-US" altLang="zh-CN" sz="2800" dirty="0">
              <a:latin typeface="Georgia" panose="02040502050405020303" pitchFamily="18" charset="0"/>
            </a:endParaRPr>
          </a:p>
          <a:p>
            <a:pPr marL="457200" indent="-457200">
              <a:lnSpc>
                <a:spcPct val="150000"/>
              </a:lnSpc>
              <a:buFont typeface="Wingdings" panose="05000000000000000000" pitchFamily="2" charset="2"/>
              <a:buChar char="Ø"/>
            </a:pPr>
            <a:r>
              <a:rPr lang="zh-CN" altLang="en-US" sz="2800" dirty="0">
                <a:latin typeface="Georgia" panose="02040502050405020303" pitchFamily="18" charset="0"/>
              </a:rPr>
              <a:t>确定文章的主题句</a:t>
            </a:r>
            <a:endParaRPr lang="en-US" altLang="zh-CN" sz="2800" dirty="0">
              <a:latin typeface="Georgia" panose="02040502050405020303" pitchFamily="18" charset="0"/>
            </a:endParaRPr>
          </a:p>
          <a:p>
            <a:pPr marL="457200" indent="-457200">
              <a:lnSpc>
                <a:spcPct val="150000"/>
              </a:lnSpc>
              <a:buFont typeface="Wingdings" panose="05000000000000000000" pitchFamily="2" charset="2"/>
              <a:buChar char="Ø"/>
            </a:pPr>
            <a:r>
              <a:rPr lang="zh-CN" altLang="en-US" sz="2800" dirty="0">
                <a:latin typeface="Georgia" panose="02040502050405020303" pitchFamily="18" charset="0"/>
              </a:rPr>
              <a:t>结合全文主题句及文章中出现的</a:t>
            </a:r>
            <a:r>
              <a:rPr lang="zh-CN" altLang="en-US" sz="2800" dirty="0">
                <a:solidFill>
                  <a:srgbClr val="FF0000"/>
                </a:solidFill>
                <a:latin typeface="Georgia" panose="02040502050405020303" pitchFamily="18" charset="0"/>
              </a:rPr>
              <a:t>高频词</a:t>
            </a:r>
            <a:r>
              <a:rPr lang="zh-CN" altLang="en-US" sz="2800" dirty="0">
                <a:latin typeface="Georgia" panose="02040502050405020303" pitchFamily="18" charset="0"/>
              </a:rPr>
              <a:t>去选择标题。</a:t>
            </a:r>
            <a:endParaRPr lang="en-US" altLang="zh-CN" sz="2800" dirty="0">
              <a:latin typeface="Georgia" panose="02040502050405020303" pitchFamily="18" charset="0"/>
            </a:endParaRPr>
          </a:p>
          <a:p>
            <a:pPr>
              <a:lnSpc>
                <a:spcPct val="150000"/>
              </a:lnSpc>
            </a:pPr>
            <a:r>
              <a:rPr lang="zh-CN" altLang="en-US" sz="2800" dirty="0">
                <a:latin typeface="Georgia" panose="02040502050405020303" pitchFamily="18" charset="0"/>
              </a:rPr>
              <a:t>  （巧妙使用排除法。）</a:t>
            </a:r>
            <a:endParaRPr lang="zh-CN" altLang="en-US" sz="2800" dirty="0">
              <a:latin typeface="Georgia" panose="02040502050405020303" pitchFamily="18" charset="0"/>
            </a:endParaRPr>
          </a:p>
        </p:txBody>
      </p:sp>
      <p:cxnSp>
        <p:nvCxnSpPr>
          <p:cNvPr id="5" name="直接连接符 4"/>
          <p:cNvCxnSpPr/>
          <p:nvPr/>
        </p:nvCxnSpPr>
        <p:spPr>
          <a:xfrm>
            <a:off x="1785257" y="1024441"/>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194d97af-25f2-4a36-b7cc-cce61c3759a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902363" y="1"/>
            <a:ext cx="1164667" cy="1250863"/>
            <a:chOff x="3849688" y="955675"/>
            <a:chExt cx="4525963" cy="4860925"/>
          </a:xfrm>
        </p:grpSpPr>
        <p:sp>
          <p:nvSpPr>
            <p:cNvPr id="8" name="ïṧļîḓê"/>
            <p:cNvSpPr/>
            <p:nvPr/>
          </p:nvSpPr>
          <p:spPr bwMode="auto">
            <a:xfrm>
              <a:off x="3849688" y="2697163"/>
              <a:ext cx="2101850" cy="2563813"/>
            </a:xfrm>
            <a:custGeom>
              <a:avLst/>
              <a:gdLst>
                <a:gd name="T0" fmla="*/ 550 w 608"/>
                <a:gd name="T1" fmla="*/ 45 h 743"/>
                <a:gd name="T2" fmla="*/ 9 w 608"/>
                <a:gd name="T3" fmla="*/ 1 h 743"/>
                <a:gd name="T4" fmla="*/ 0 w 608"/>
                <a:gd name="T5" fmla="*/ 9 h 743"/>
                <a:gd name="T6" fmla="*/ 57 w 608"/>
                <a:gd name="T7" fmla="*/ 693 h 743"/>
                <a:gd name="T8" fmla="*/ 64 w 608"/>
                <a:gd name="T9" fmla="*/ 700 h 743"/>
                <a:gd name="T10" fmla="*/ 608 w 608"/>
                <a:gd name="T11" fmla="*/ 743 h 743"/>
                <a:gd name="T12" fmla="*/ 550 w 608"/>
                <a:gd name="T13" fmla="*/ 45 h 743"/>
              </a:gdLst>
              <a:ahLst/>
              <a:cxnLst>
                <a:cxn ang="0">
                  <a:pos x="T0" y="T1"/>
                </a:cxn>
                <a:cxn ang="0">
                  <a:pos x="T2" y="T3"/>
                </a:cxn>
                <a:cxn ang="0">
                  <a:pos x="T4" y="T5"/>
                </a:cxn>
                <a:cxn ang="0">
                  <a:pos x="T6" y="T7"/>
                </a:cxn>
                <a:cxn ang="0">
                  <a:pos x="T8" y="T9"/>
                </a:cxn>
                <a:cxn ang="0">
                  <a:pos x="T10" y="T11"/>
                </a:cxn>
                <a:cxn ang="0">
                  <a:pos x="T12" y="T13"/>
                </a:cxn>
              </a:cxnLst>
              <a:rect l="0" t="0" r="r" b="b"/>
              <a:pathLst>
                <a:path w="608" h="743">
                  <a:moveTo>
                    <a:pt x="550" y="45"/>
                  </a:moveTo>
                  <a:cubicBezTo>
                    <a:pt x="9" y="1"/>
                    <a:pt x="9" y="1"/>
                    <a:pt x="9" y="1"/>
                  </a:cubicBezTo>
                  <a:cubicBezTo>
                    <a:pt x="3" y="0"/>
                    <a:pt x="0" y="4"/>
                    <a:pt x="0" y="9"/>
                  </a:cubicBezTo>
                  <a:cubicBezTo>
                    <a:pt x="57" y="693"/>
                    <a:pt x="57" y="693"/>
                    <a:pt x="57" y="693"/>
                  </a:cubicBezTo>
                  <a:cubicBezTo>
                    <a:pt x="58" y="696"/>
                    <a:pt x="60" y="700"/>
                    <a:pt x="64" y="700"/>
                  </a:cubicBezTo>
                  <a:cubicBezTo>
                    <a:pt x="608" y="743"/>
                    <a:pt x="608" y="743"/>
                    <a:pt x="608" y="743"/>
                  </a:cubicBezTo>
                  <a:lnTo>
                    <a:pt x="550" y="45"/>
                  </a:lnTo>
                  <a:close/>
                </a:path>
              </a:pathLst>
            </a:custGeom>
            <a:solidFill>
              <a:srgbClr val="609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ïşḷiďé"/>
            <p:cNvSpPr/>
            <p:nvPr/>
          </p:nvSpPr>
          <p:spPr bwMode="auto">
            <a:xfrm>
              <a:off x="3957638" y="2797175"/>
              <a:ext cx="1985963" cy="2378075"/>
            </a:xfrm>
            <a:custGeom>
              <a:avLst/>
              <a:gdLst>
                <a:gd name="T0" fmla="*/ 1134 w 1251"/>
                <a:gd name="T1" fmla="*/ 92 h 1498"/>
                <a:gd name="T2" fmla="*/ 0 w 1251"/>
                <a:gd name="T3" fmla="*/ 0 h 1498"/>
                <a:gd name="T4" fmla="*/ 115 w 1251"/>
                <a:gd name="T5" fmla="*/ 1408 h 1498"/>
                <a:gd name="T6" fmla="*/ 1251 w 1251"/>
                <a:gd name="T7" fmla="*/ 1498 h 1498"/>
                <a:gd name="T8" fmla="*/ 1134 w 1251"/>
                <a:gd name="T9" fmla="*/ 92 h 1498"/>
              </a:gdLst>
              <a:ahLst/>
              <a:cxnLst>
                <a:cxn ang="0">
                  <a:pos x="T0" y="T1"/>
                </a:cxn>
                <a:cxn ang="0">
                  <a:pos x="T2" y="T3"/>
                </a:cxn>
                <a:cxn ang="0">
                  <a:pos x="T4" y="T5"/>
                </a:cxn>
                <a:cxn ang="0">
                  <a:pos x="T6" y="T7"/>
                </a:cxn>
                <a:cxn ang="0">
                  <a:pos x="T8" y="T9"/>
                </a:cxn>
              </a:cxnLst>
              <a:rect l="0" t="0" r="r" b="b"/>
              <a:pathLst>
                <a:path w="1251" h="1498">
                  <a:moveTo>
                    <a:pt x="1134" y="92"/>
                  </a:moveTo>
                  <a:lnTo>
                    <a:pt x="0" y="0"/>
                  </a:lnTo>
                  <a:lnTo>
                    <a:pt x="115" y="1408"/>
                  </a:lnTo>
                  <a:lnTo>
                    <a:pt x="1251" y="1498"/>
                  </a:lnTo>
                  <a:lnTo>
                    <a:pt x="1134" y="92"/>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íŝlíḍé"/>
            <p:cNvSpPr/>
            <p:nvPr/>
          </p:nvSpPr>
          <p:spPr bwMode="auto">
            <a:xfrm>
              <a:off x="5749926" y="2390775"/>
              <a:ext cx="2049463" cy="2870200"/>
            </a:xfrm>
            <a:custGeom>
              <a:avLst/>
              <a:gdLst>
                <a:gd name="T0" fmla="*/ 0 w 593"/>
                <a:gd name="T1" fmla="*/ 134 h 832"/>
                <a:gd name="T2" fmla="*/ 526 w 593"/>
                <a:gd name="T3" fmla="*/ 2 h 832"/>
                <a:gd name="T4" fmla="*/ 536 w 593"/>
                <a:gd name="T5" fmla="*/ 8 h 832"/>
                <a:gd name="T6" fmla="*/ 592 w 593"/>
                <a:gd name="T7" fmla="*/ 692 h 832"/>
                <a:gd name="T8" fmla="*/ 587 w 593"/>
                <a:gd name="T9" fmla="*/ 700 h 832"/>
                <a:gd name="T10" fmla="*/ 58 w 593"/>
                <a:gd name="T11" fmla="*/ 832 h 832"/>
                <a:gd name="T12" fmla="*/ 0 w 593"/>
                <a:gd name="T13" fmla="*/ 134 h 832"/>
              </a:gdLst>
              <a:ahLst/>
              <a:cxnLst>
                <a:cxn ang="0">
                  <a:pos x="T0" y="T1"/>
                </a:cxn>
                <a:cxn ang="0">
                  <a:pos x="T2" y="T3"/>
                </a:cxn>
                <a:cxn ang="0">
                  <a:pos x="T4" y="T5"/>
                </a:cxn>
                <a:cxn ang="0">
                  <a:pos x="T6" y="T7"/>
                </a:cxn>
                <a:cxn ang="0">
                  <a:pos x="T8" y="T9"/>
                </a:cxn>
                <a:cxn ang="0">
                  <a:pos x="T10" y="T11"/>
                </a:cxn>
                <a:cxn ang="0">
                  <a:pos x="T12" y="T13"/>
                </a:cxn>
              </a:cxnLst>
              <a:rect l="0" t="0" r="r" b="b"/>
              <a:pathLst>
                <a:path w="593" h="832">
                  <a:moveTo>
                    <a:pt x="0" y="134"/>
                  </a:moveTo>
                  <a:cubicBezTo>
                    <a:pt x="526" y="2"/>
                    <a:pt x="526" y="2"/>
                    <a:pt x="526" y="2"/>
                  </a:cubicBezTo>
                  <a:cubicBezTo>
                    <a:pt x="531" y="0"/>
                    <a:pt x="535" y="3"/>
                    <a:pt x="536" y="8"/>
                  </a:cubicBezTo>
                  <a:cubicBezTo>
                    <a:pt x="592" y="692"/>
                    <a:pt x="592" y="692"/>
                    <a:pt x="592" y="692"/>
                  </a:cubicBezTo>
                  <a:cubicBezTo>
                    <a:pt x="593" y="695"/>
                    <a:pt x="590" y="699"/>
                    <a:pt x="587" y="700"/>
                  </a:cubicBezTo>
                  <a:cubicBezTo>
                    <a:pt x="58" y="832"/>
                    <a:pt x="58" y="832"/>
                    <a:pt x="58" y="832"/>
                  </a:cubicBezTo>
                  <a:lnTo>
                    <a:pt x="0" y="134"/>
                  </a:lnTo>
                  <a:close/>
                </a:path>
              </a:pathLst>
            </a:custGeom>
            <a:solidFill>
              <a:srgbClr val="609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šḻiḓe"/>
            <p:cNvSpPr/>
            <p:nvPr/>
          </p:nvSpPr>
          <p:spPr bwMode="auto">
            <a:xfrm>
              <a:off x="5757863" y="2505075"/>
              <a:ext cx="1938338" cy="2670175"/>
            </a:xfrm>
            <a:custGeom>
              <a:avLst/>
              <a:gdLst>
                <a:gd name="T0" fmla="*/ 0 w 1221"/>
                <a:gd name="T1" fmla="*/ 276 h 1682"/>
                <a:gd name="T2" fmla="*/ 1103 w 1221"/>
                <a:gd name="T3" fmla="*/ 0 h 1682"/>
                <a:gd name="T4" fmla="*/ 1221 w 1221"/>
                <a:gd name="T5" fmla="*/ 1406 h 1682"/>
                <a:gd name="T6" fmla="*/ 117 w 1221"/>
                <a:gd name="T7" fmla="*/ 1682 h 1682"/>
                <a:gd name="T8" fmla="*/ 0 w 1221"/>
                <a:gd name="T9" fmla="*/ 276 h 1682"/>
              </a:gdLst>
              <a:ahLst/>
              <a:cxnLst>
                <a:cxn ang="0">
                  <a:pos x="T0" y="T1"/>
                </a:cxn>
                <a:cxn ang="0">
                  <a:pos x="T2" y="T3"/>
                </a:cxn>
                <a:cxn ang="0">
                  <a:pos x="T4" y="T5"/>
                </a:cxn>
                <a:cxn ang="0">
                  <a:pos x="T6" y="T7"/>
                </a:cxn>
                <a:cxn ang="0">
                  <a:pos x="T8" y="T9"/>
                </a:cxn>
              </a:cxnLst>
              <a:rect l="0" t="0" r="r" b="b"/>
              <a:pathLst>
                <a:path w="1221" h="1682">
                  <a:moveTo>
                    <a:pt x="0" y="276"/>
                  </a:moveTo>
                  <a:lnTo>
                    <a:pt x="1103" y="0"/>
                  </a:lnTo>
                  <a:lnTo>
                    <a:pt x="1221" y="1406"/>
                  </a:lnTo>
                  <a:lnTo>
                    <a:pt x="117" y="1682"/>
                  </a:lnTo>
                  <a:lnTo>
                    <a:pt x="0" y="276"/>
                  </a:lnTo>
                  <a:close/>
                </a:path>
              </a:pathLst>
            </a:custGeom>
            <a:solidFill>
              <a:srgbClr val="ACB0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ṥ1iďe"/>
            <p:cNvSpPr/>
            <p:nvPr/>
          </p:nvSpPr>
          <p:spPr bwMode="auto">
            <a:xfrm>
              <a:off x="5757863" y="2297113"/>
              <a:ext cx="1751013" cy="2878138"/>
            </a:xfrm>
            <a:custGeom>
              <a:avLst/>
              <a:gdLst>
                <a:gd name="T0" fmla="*/ 453 w 507"/>
                <a:gd name="T1" fmla="*/ 29 h 834"/>
                <a:gd name="T2" fmla="*/ 0 w 507"/>
                <a:gd name="T3" fmla="*/ 188 h 834"/>
                <a:gd name="T4" fmla="*/ 54 w 507"/>
                <a:gd name="T5" fmla="*/ 834 h 834"/>
                <a:gd name="T6" fmla="*/ 507 w 507"/>
                <a:gd name="T7" fmla="*/ 676 h 834"/>
                <a:gd name="T8" fmla="*/ 453 w 507"/>
                <a:gd name="T9" fmla="*/ 29 h 834"/>
              </a:gdLst>
              <a:ahLst/>
              <a:cxnLst>
                <a:cxn ang="0">
                  <a:pos x="T0" y="T1"/>
                </a:cxn>
                <a:cxn ang="0">
                  <a:pos x="T2" y="T3"/>
                </a:cxn>
                <a:cxn ang="0">
                  <a:pos x="T4" y="T5"/>
                </a:cxn>
                <a:cxn ang="0">
                  <a:pos x="T6" y="T7"/>
                </a:cxn>
                <a:cxn ang="0">
                  <a:pos x="T8" y="T9"/>
                </a:cxn>
              </a:cxnLst>
              <a:rect l="0" t="0" r="r" b="b"/>
              <a:pathLst>
                <a:path w="507" h="834">
                  <a:moveTo>
                    <a:pt x="453" y="29"/>
                  </a:moveTo>
                  <a:cubicBezTo>
                    <a:pt x="302" y="0"/>
                    <a:pt x="130" y="58"/>
                    <a:pt x="0" y="188"/>
                  </a:cubicBezTo>
                  <a:cubicBezTo>
                    <a:pt x="54" y="834"/>
                    <a:pt x="54" y="834"/>
                    <a:pt x="54" y="834"/>
                  </a:cubicBezTo>
                  <a:cubicBezTo>
                    <a:pt x="183" y="704"/>
                    <a:pt x="355" y="645"/>
                    <a:pt x="507" y="676"/>
                  </a:cubicBezTo>
                  <a:lnTo>
                    <a:pt x="453" y="29"/>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îŝlîde"/>
            <p:cNvSpPr/>
            <p:nvPr/>
          </p:nvSpPr>
          <p:spPr bwMode="auto">
            <a:xfrm>
              <a:off x="5757863" y="2062163"/>
              <a:ext cx="1550988" cy="3113088"/>
            </a:xfrm>
            <a:custGeom>
              <a:avLst/>
              <a:gdLst>
                <a:gd name="T0" fmla="*/ 396 w 449"/>
                <a:gd name="T1" fmla="*/ 0 h 902"/>
                <a:gd name="T2" fmla="*/ 0 w 449"/>
                <a:gd name="T3" fmla="*/ 256 h 902"/>
                <a:gd name="T4" fmla="*/ 54 w 449"/>
                <a:gd name="T5" fmla="*/ 902 h 902"/>
                <a:gd name="T6" fmla="*/ 449 w 449"/>
                <a:gd name="T7" fmla="*/ 647 h 902"/>
                <a:gd name="T8" fmla="*/ 396 w 449"/>
                <a:gd name="T9" fmla="*/ 0 h 902"/>
              </a:gdLst>
              <a:ahLst/>
              <a:cxnLst>
                <a:cxn ang="0">
                  <a:pos x="T0" y="T1"/>
                </a:cxn>
                <a:cxn ang="0">
                  <a:pos x="T2" y="T3"/>
                </a:cxn>
                <a:cxn ang="0">
                  <a:pos x="T4" y="T5"/>
                </a:cxn>
                <a:cxn ang="0">
                  <a:pos x="T6" y="T7"/>
                </a:cxn>
                <a:cxn ang="0">
                  <a:pos x="T8" y="T9"/>
                </a:cxn>
              </a:cxnLst>
              <a:rect l="0" t="0" r="r" b="b"/>
              <a:pathLst>
                <a:path w="449" h="902">
                  <a:moveTo>
                    <a:pt x="396" y="0"/>
                  </a:moveTo>
                  <a:cubicBezTo>
                    <a:pt x="263" y="1"/>
                    <a:pt x="112" y="96"/>
                    <a:pt x="0" y="256"/>
                  </a:cubicBezTo>
                  <a:cubicBezTo>
                    <a:pt x="54" y="902"/>
                    <a:pt x="54" y="902"/>
                    <a:pt x="54" y="902"/>
                  </a:cubicBezTo>
                  <a:cubicBezTo>
                    <a:pt x="166" y="742"/>
                    <a:pt x="316" y="648"/>
                    <a:pt x="449" y="647"/>
                  </a:cubicBezTo>
                  <a:lnTo>
                    <a:pt x="396" y="0"/>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ḻíḋe"/>
            <p:cNvSpPr/>
            <p:nvPr/>
          </p:nvSpPr>
          <p:spPr bwMode="auto">
            <a:xfrm>
              <a:off x="4122738" y="2476500"/>
              <a:ext cx="1820863" cy="2698750"/>
            </a:xfrm>
            <a:custGeom>
              <a:avLst/>
              <a:gdLst>
                <a:gd name="T0" fmla="*/ 0 w 527"/>
                <a:gd name="T1" fmla="*/ 54 h 782"/>
                <a:gd name="T2" fmla="*/ 473 w 527"/>
                <a:gd name="T3" fmla="*/ 136 h 782"/>
                <a:gd name="T4" fmla="*/ 527 w 527"/>
                <a:gd name="T5" fmla="*/ 782 h 782"/>
                <a:gd name="T6" fmla="*/ 53 w 527"/>
                <a:gd name="T7" fmla="*/ 701 h 782"/>
                <a:gd name="T8" fmla="*/ 0 w 527"/>
                <a:gd name="T9" fmla="*/ 54 h 782"/>
              </a:gdLst>
              <a:ahLst/>
              <a:cxnLst>
                <a:cxn ang="0">
                  <a:pos x="T0" y="T1"/>
                </a:cxn>
                <a:cxn ang="0">
                  <a:pos x="T2" y="T3"/>
                </a:cxn>
                <a:cxn ang="0">
                  <a:pos x="T4" y="T5"/>
                </a:cxn>
                <a:cxn ang="0">
                  <a:pos x="T6" y="T7"/>
                </a:cxn>
                <a:cxn ang="0">
                  <a:pos x="T8" y="T9"/>
                </a:cxn>
              </a:cxnLst>
              <a:rect l="0" t="0" r="r" b="b"/>
              <a:pathLst>
                <a:path w="527" h="782">
                  <a:moveTo>
                    <a:pt x="0" y="54"/>
                  </a:moveTo>
                  <a:cubicBezTo>
                    <a:pt x="144" y="0"/>
                    <a:pt x="323" y="29"/>
                    <a:pt x="473" y="136"/>
                  </a:cubicBezTo>
                  <a:cubicBezTo>
                    <a:pt x="527" y="782"/>
                    <a:pt x="527" y="782"/>
                    <a:pt x="527" y="782"/>
                  </a:cubicBezTo>
                  <a:cubicBezTo>
                    <a:pt x="377" y="675"/>
                    <a:pt x="198" y="645"/>
                    <a:pt x="53" y="701"/>
                  </a:cubicBezTo>
                  <a:lnTo>
                    <a:pt x="0" y="54"/>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ïšļîďè"/>
            <p:cNvSpPr/>
            <p:nvPr/>
          </p:nvSpPr>
          <p:spPr bwMode="auto">
            <a:xfrm>
              <a:off x="4264026" y="2228850"/>
              <a:ext cx="1679575" cy="2946400"/>
            </a:xfrm>
            <a:custGeom>
              <a:avLst/>
              <a:gdLst>
                <a:gd name="T0" fmla="*/ 0 w 486"/>
                <a:gd name="T1" fmla="*/ 21 h 854"/>
                <a:gd name="T2" fmla="*/ 432 w 486"/>
                <a:gd name="T3" fmla="*/ 208 h 854"/>
                <a:gd name="T4" fmla="*/ 486 w 486"/>
                <a:gd name="T5" fmla="*/ 854 h 854"/>
                <a:gd name="T6" fmla="*/ 53 w 486"/>
                <a:gd name="T7" fmla="*/ 667 h 854"/>
                <a:gd name="T8" fmla="*/ 0 w 486"/>
                <a:gd name="T9" fmla="*/ 21 h 854"/>
              </a:gdLst>
              <a:ahLst/>
              <a:cxnLst>
                <a:cxn ang="0">
                  <a:pos x="T0" y="T1"/>
                </a:cxn>
                <a:cxn ang="0">
                  <a:pos x="T2" y="T3"/>
                </a:cxn>
                <a:cxn ang="0">
                  <a:pos x="T4" y="T5"/>
                </a:cxn>
                <a:cxn ang="0">
                  <a:pos x="T6" y="T7"/>
                </a:cxn>
                <a:cxn ang="0">
                  <a:pos x="T8" y="T9"/>
                </a:cxn>
              </a:cxnLst>
              <a:rect l="0" t="0" r="r" b="b"/>
              <a:pathLst>
                <a:path w="486" h="854">
                  <a:moveTo>
                    <a:pt x="0" y="21"/>
                  </a:moveTo>
                  <a:cubicBezTo>
                    <a:pt x="131" y="0"/>
                    <a:pt x="295" y="69"/>
                    <a:pt x="432" y="208"/>
                  </a:cubicBezTo>
                  <a:cubicBezTo>
                    <a:pt x="486" y="854"/>
                    <a:pt x="486" y="854"/>
                    <a:pt x="486" y="854"/>
                  </a:cubicBezTo>
                  <a:cubicBezTo>
                    <a:pt x="348" y="715"/>
                    <a:pt x="185" y="646"/>
                    <a:pt x="53" y="667"/>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îS1iḍè"/>
            <p:cNvSpPr/>
            <p:nvPr/>
          </p:nvSpPr>
          <p:spPr bwMode="auto">
            <a:xfrm>
              <a:off x="4389438" y="2649538"/>
              <a:ext cx="1295400" cy="514350"/>
            </a:xfrm>
            <a:custGeom>
              <a:avLst/>
              <a:gdLst>
                <a:gd name="T0" fmla="*/ 354 w 375"/>
                <a:gd name="T1" fmla="*/ 144 h 149"/>
                <a:gd name="T2" fmla="*/ 14 w 375"/>
                <a:gd name="T3" fmla="*/ 30 h 149"/>
                <a:gd name="T4" fmla="*/ 1 w 375"/>
                <a:gd name="T5" fmla="*/ 20 h 149"/>
                <a:gd name="T6" fmla="*/ 1 w 375"/>
                <a:gd name="T7" fmla="*/ 20 h 149"/>
                <a:gd name="T8" fmla="*/ 11 w 375"/>
                <a:gd name="T9" fmla="*/ 6 h 149"/>
                <a:gd name="T10" fmla="*/ 130 w 375"/>
                <a:gd name="T11" fmla="*/ 8 h 149"/>
                <a:gd name="T12" fmla="*/ 370 w 375"/>
                <a:gd name="T13" fmla="*/ 127 h 149"/>
                <a:gd name="T14" fmla="*/ 370 w 375"/>
                <a:gd name="T15" fmla="*/ 144 h 149"/>
                <a:gd name="T16" fmla="*/ 370 w 375"/>
                <a:gd name="T17" fmla="*/ 144 h 149"/>
                <a:gd name="T18" fmla="*/ 354 w 375"/>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49">
                  <a:moveTo>
                    <a:pt x="354" y="144"/>
                  </a:moveTo>
                  <a:cubicBezTo>
                    <a:pt x="227" y="15"/>
                    <a:pt x="58" y="25"/>
                    <a:pt x="14" y="30"/>
                  </a:cubicBezTo>
                  <a:cubicBezTo>
                    <a:pt x="8" y="31"/>
                    <a:pt x="3" y="26"/>
                    <a:pt x="1" y="20"/>
                  </a:cubicBezTo>
                  <a:cubicBezTo>
                    <a:pt x="1" y="20"/>
                    <a:pt x="1" y="20"/>
                    <a:pt x="1" y="20"/>
                  </a:cubicBezTo>
                  <a:cubicBezTo>
                    <a:pt x="0" y="13"/>
                    <a:pt x="5" y="7"/>
                    <a:pt x="11" y="6"/>
                  </a:cubicBezTo>
                  <a:cubicBezTo>
                    <a:pt x="32" y="4"/>
                    <a:pt x="75" y="0"/>
                    <a:pt x="130" y="8"/>
                  </a:cubicBezTo>
                  <a:cubicBezTo>
                    <a:pt x="196" y="18"/>
                    <a:pt x="290" y="46"/>
                    <a:pt x="370" y="127"/>
                  </a:cubicBezTo>
                  <a:cubicBezTo>
                    <a:pt x="375" y="132"/>
                    <a:pt x="375" y="139"/>
                    <a:pt x="370" y="144"/>
                  </a:cubicBezTo>
                  <a:cubicBezTo>
                    <a:pt x="370" y="144"/>
                    <a:pt x="370" y="144"/>
                    <a:pt x="370" y="144"/>
                  </a:cubicBezTo>
                  <a:cubicBezTo>
                    <a:pt x="366" y="149"/>
                    <a:pt x="359"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ŝ1íḋe"/>
            <p:cNvSpPr/>
            <p:nvPr/>
          </p:nvSpPr>
          <p:spPr bwMode="auto">
            <a:xfrm>
              <a:off x="4413251" y="2952750"/>
              <a:ext cx="1292225" cy="511175"/>
            </a:xfrm>
            <a:custGeom>
              <a:avLst/>
              <a:gdLst>
                <a:gd name="T0" fmla="*/ 354 w 374"/>
                <a:gd name="T1" fmla="*/ 143 h 148"/>
                <a:gd name="T2" fmla="*/ 13 w 374"/>
                <a:gd name="T3" fmla="*/ 29 h 148"/>
                <a:gd name="T4" fmla="*/ 1 w 374"/>
                <a:gd name="T5" fmla="*/ 19 h 148"/>
                <a:gd name="T6" fmla="*/ 1 w 374"/>
                <a:gd name="T7" fmla="*/ 19 h 148"/>
                <a:gd name="T8" fmla="*/ 11 w 374"/>
                <a:gd name="T9" fmla="*/ 5 h 148"/>
                <a:gd name="T10" fmla="*/ 129 w 374"/>
                <a:gd name="T11" fmla="*/ 7 h 148"/>
                <a:gd name="T12" fmla="*/ 370 w 374"/>
                <a:gd name="T13" fmla="*/ 126 h 148"/>
                <a:gd name="T14" fmla="*/ 370 w 374"/>
                <a:gd name="T15" fmla="*/ 143 h 148"/>
                <a:gd name="T16" fmla="*/ 370 w 374"/>
                <a:gd name="T17" fmla="*/ 143 h 148"/>
                <a:gd name="T18" fmla="*/ 354 w 374"/>
                <a:gd name="T19" fmla="*/ 1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3"/>
                  </a:moveTo>
                  <a:cubicBezTo>
                    <a:pt x="226" y="15"/>
                    <a:pt x="57" y="24"/>
                    <a:pt x="13" y="29"/>
                  </a:cubicBezTo>
                  <a:cubicBezTo>
                    <a:pt x="7" y="30"/>
                    <a:pt x="2" y="26"/>
                    <a:pt x="1" y="19"/>
                  </a:cubicBezTo>
                  <a:cubicBezTo>
                    <a:pt x="1" y="19"/>
                    <a:pt x="1" y="19"/>
                    <a:pt x="1" y="19"/>
                  </a:cubicBezTo>
                  <a:cubicBezTo>
                    <a:pt x="0" y="13"/>
                    <a:pt x="4" y="6"/>
                    <a:pt x="11" y="5"/>
                  </a:cubicBezTo>
                  <a:cubicBezTo>
                    <a:pt x="31" y="3"/>
                    <a:pt x="75" y="0"/>
                    <a:pt x="129" y="7"/>
                  </a:cubicBezTo>
                  <a:cubicBezTo>
                    <a:pt x="195" y="17"/>
                    <a:pt x="290" y="45"/>
                    <a:pt x="370" y="126"/>
                  </a:cubicBezTo>
                  <a:cubicBezTo>
                    <a:pt x="374" y="131"/>
                    <a:pt x="374" y="139"/>
                    <a:pt x="370" y="143"/>
                  </a:cubicBezTo>
                  <a:cubicBezTo>
                    <a:pt x="370" y="143"/>
                    <a:pt x="370" y="143"/>
                    <a:pt x="370" y="143"/>
                  </a:cubicBezTo>
                  <a:cubicBezTo>
                    <a:pt x="365" y="148"/>
                    <a:pt x="358" y="148"/>
                    <a:pt x="354" y="143"/>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ṥ1îḑe"/>
            <p:cNvSpPr/>
            <p:nvPr/>
          </p:nvSpPr>
          <p:spPr bwMode="auto">
            <a:xfrm>
              <a:off x="4427538" y="3294063"/>
              <a:ext cx="1292225" cy="514350"/>
            </a:xfrm>
            <a:custGeom>
              <a:avLst/>
              <a:gdLst>
                <a:gd name="T0" fmla="*/ 354 w 374"/>
                <a:gd name="T1" fmla="*/ 144 h 149"/>
                <a:gd name="T2" fmla="*/ 13 w 374"/>
                <a:gd name="T3" fmla="*/ 30 h 149"/>
                <a:gd name="T4" fmla="*/ 1 w 374"/>
                <a:gd name="T5" fmla="*/ 20 h 149"/>
                <a:gd name="T6" fmla="*/ 1 w 374"/>
                <a:gd name="T7" fmla="*/ 20 h 149"/>
                <a:gd name="T8" fmla="*/ 11 w 374"/>
                <a:gd name="T9" fmla="*/ 6 h 149"/>
                <a:gd name="T10" fmla="*/ 129 w 374"/>
                <a:gd name="T11" fmla="*/ 8 h 149"/>
                <a:gd name="T12" fmla="*/ 370 w 374"/>
                <a:gd name="T13" fmla="*/ 127 h 149"/>
                <a:gd name="T14" fmla="*/ 370 w 374"/>
                <a:gd name="T15" fmla="*/ 144 h 149"/>
                <a:gd name="T16" fmla="*/ 370 w 374"/>
                <a:gd name="T17" fmla="*/ 144 h 149"/>
                <a:gd name="T18" fmla="*/ 354 w 374"/>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9">
                  <a:moveTo>
                    <a:pt x="354" y="144"/>
                  </a:moveTo>
                  <a:cubicBezTo>
                    <a:pt x="226" y="15"/>
                    <a:pt x="57" y="25"/>
                    <a:pt x="13" y="30"/>
                  </a:cubicBezTo>
                  <a:cubicBezTo>
                    <a:pt x="7" y="31"/>
                    <a:pt x="2" y="26"/>
                    <a:pt x="1" y="20"/>
                  </a:cubicBezTo>
                  <a:cubicBezTo>
                    <a:pt x="1" y="20"/>
                    <a:pt x="1" y="20"/>
                    <a:pt x="1" y="20"/>
                  </a:cubicBezTo>
                  <a:cubicBezTo>
                    <a:pt x="0" y="13"/>
                    <a:pt x="4" y="7"/>
                    <a:pt x="11" y="6"/>
                  </a:cubicBezTo>
                  <a:cubicBezTo>
                    <a:pt x="31" y="4"/>
                    <a:pt x="75" y="0"/>
                    <a:pt x="129" y="8"/>
                  </a:cubicBezTo>
                  <a:cubicBezTo>
                    <a:pt x="195" y="18"/>
                    <a:pt x="290" y="46"/>
                    <a:pt x="370" y="127"/>
                  </a:cubicBezTo>
                  <a:cubicBezTo>
                    <a:pt x="374" y="132"/>
                    <a:pt x="374" y="140"/>
                    <a:pt x="370" y="144"/>
                  </a:cubicBezTo>
                  <a:cubicBezTo>
                    <a:pt x="370" y="144"/>
                    <a:pt x="370" y="144"/>
                    <a:pt x="370" y="144"/>
                  </a:cubicBezTo>
                  <a:cubicBezTo>
                    <a:pt x="365" y="149"/>
                    <a:pt x="358"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ṧļide"/>
            <p:cNvSpPr/>
            <p:nvPr/>
          </p:nvSpPr>
          <p:spPr bwMode="auto">
            <a:xfrm>
              <a:off x="4489451" y="3673475"/>
              <a:ext cx="1292225" cy="511175"/>
            </a:xfrm>
            <a:custGeom>
              <a:avLst/>
              <a:gdLst>
                <a:gd name="T0" fmla="*/ 354 w 374"/>
                <a:gd name="T1" fmla="*/ 144 h 148"/>
                <a:gd name="T2" fmla="*/ 13 w 374"/>
                <a:gd name="T3" fmla="*/ 29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6" y="15"/>
                    <a:pt x="57" y="24"/>
                    <a:pt x="13" y="29"/>
                  </a:cubicBezTo>
                  <a:cubicBezTo>
                    <a:pt x="7" y="30"/>
                    <a:pt x="2" y="26"/>
                    <a:pt x="1" y="20"/>
                  </a:cubicBezTo>
                  <a:cubicBezTo>
                    <a:pt x="1" y="20"/>
                    <a:pt x="1" y="20"/>
                    <a:pt x="1" y="20"/>
                  </a:cubicBezTo>
                  <a:cubicBezTo>
                    <a:pt x="0" y="13"/>
                    <a:pt x="4" y="6"/>
                    <a:pt x="11" y="6"/>
                  </a:cubicBezTo>
                  <a:cubicBezTo>
                    <a:pt x="31" y="3"/>
                    <a:pt x="75" y="0"/>
                    <a:pt x="129" y="8"/>
                  </a:cubicBezTo>
                  <a:cubicBezTo>
                    <a:pt x="195"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ŝļïḋê"/>
            <p:cNvSpPr/>
            <p:nvPr/>
          </p:nvSpPr>
          <p:spPr bwMode="auto">
            <a:xfrm>
              <a:off x="4537076" y="4098925"/>
              <a:ext cx="1292225" cy="509588"/>
            </a:xfrm>
            <a:custGeom>
              <a:avLst/>
              <a:gdLst>
                <a:gd name="T0" fmla="*/ 354 w 374"/>
                <a:gd name="T1" fmla="*/ 144 h 148"/>
                <a:gd name="T2" fmla="*/ 14 w 374"/>
                <a:gd name="T3" fmla="*/ 30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7" y="15"/>
                    <a:pt x="57" y="25"/>
                    <a:pt x="14" y="30"/>
                  </a:cubicBezTo>
                  <a:cubicBezTo>
                    <a:pt x="8" y="30"/>
                    <a:pt x="2" y="26"/>
                    <a:pt x="1" y="20"/>
                  </a:cubicBezTo>
                  <a:cubicBezTo>
                    <a:pt x="1" y="20"/>
                    <a:pt x="1" y="20"/>
                    <a:pt x="1" y="20"/>
                  </a:cubicBezTo>
                  <a:cubicBezTo>
                    <a:pt x="0" y="13"/>
                    <a:pt x="4" y="6"/>
                    <a:pt x="11" y="6"/>
                  </a:cubicBezTo>
                  <a:cubicBezTo>
                    <a:pt x="31" y="3"/>
                    <a:pt x="75" y="0"/>
                    <a:pt x="129" y="8"/>
                  </a:cubicBezTo>
                  <a:cubicBezTo>
                    <a:pt x="196"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îṣļîḑê"/>
            <p:cNvSpPr/>
            <p:nvPr/>
          </p:nvSpPr>
          <p:spPr bwMode="auto">
            <a:xfrm>
              <a:off x="5864226" y="2408238"/>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6"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3"/>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iṣliḋè"/>
            <p:cNvSpPr/>
            <p:nvPr/>
          </p:nvSpPr>
          <p:spPr bwMode="auto">
            <a:xfrm>
              <a:off x="5892801" y="2708275"/>
              <a:ext cx="1204913" cy="696913"/>
            </a:xfrm>
            <a:custGeom>
              <a:avLst/>
              <a:gdLst>
                <a:gd name="T0" fmla="*/ 23 w 349"/>
                <a:gd name="T1" fmla="*/ 195 h 202"/>
                <a:gd name="T2" fmla="*/ 339 w 349"/>
                <a:gd name="T3" fmla="*/ 24 h 202"/>
                <a:gd name="T4" fmla="*/ 349 w 349"/>
                <a:gd name="T5" fmla="*/ 13 h 202"/>
                <a:gd name="T6" fmla="*/ 349 w 349"/>
                <a:gd name="T7" fmla="*/ 13 h 202"/>
                <a:gd name="T8" fmla="*/ 337 w 349"/>
                <a:gd name="T9" fmla="*/ 0 h 202"/>
                <a:gd name="T10" fmla="*/ 221 w 349"/>
                <a:gd name="T11" fmla="*/ 23 h 202"/>
                <a:gd name="T12" fmla="*/ 4 w 349"/>
                <a:gd name="T13" fmla="*/ 181 h 202"/>
                <a:gd name="T14" fmla="*/ 7 w 349"/>
                <a:gd name="T15" fmla="*/ 198 h 202"/>
                <a:gd name="T16" fmla="*/ 7 w 349"/>
                <a:gd name="T17" fmla="*/ 198 h 202"/>
                <a:gd name="T18" fmla="*/ 23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3" y="195"/>
                  </a:moveTo>
                  <a:cubicBezTo>
                    <a:pt x="126" y="47"/>
                    <a:pt x="295" y="27"/>
                    <a:pt x="339" y="24"/>
                  </a:cubicBezTo>
                  <a:cubicBezTo>
                    <a:pt x="345" y="24"/>
                    <a:pt x="349" y="19"/>
                    <a:pt x="349" y="13"/>
                  </a:cubicBezTo>
                  <a:cubicBezTo>
                    <a:pt x="349" y="13"/>
                    <a:pt x="349" y="13"/>
                    <a:pt x="349" y="13"/>
                  </a:cubicBezTo>
                  <a:cubicBezTo>
                    <a:pt x="349" y="6"/>
                    <a:pt x="344" y="0"/>
                    <a:pt x="337" y="0"/>
                  </a:cubicBezTo>
                  <a:cubicBezTo>
                    <a:pt x="317" y="1"/>
                    <a:pt x="273" y="6"/>
                    <a:pt x="221" y="23"/>
                  </a:cubicBezTo>
                  <a:cubicBezTo>
                    <a:pt x="157" y="44"/>
                    <a:pt x="69" y="88"/>
                    <a:pt x="4" y="181"/>
                  </a:cubicBezTo>
                  <a:cubicBezTo>
                    <a:pt x="0" y="187"/>
                    <a:pt x="2" y="194"/>
                    <a:pt x="7" y="198"/>
                  </a:cubicBezTo>
                  <a:cubicBezTo>
                    <a:pt x="7" y="198"/>
                    <a:pt x="7" y="198"/>
                    <a:pt x="7" y="198"/>
                  </a:cubicBezTo>
                  <a:cubicBezTo>
                    <a:pt x="12" y="202"/>
                    <a:pt x="19" y="201"/>
                    <a:pt x="23"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ïšḻïḑê"/>
            <p:cNvSpPr/>
            <p:nvPr/>
          </p:nvSpPr>
          <p:spPr bwMode="auto">
            <a:xfrm>
              <a:off x="5940426" y="3049588"/>
              <a:ext cx="1206500" cy="696913"/>
            </a:xfrm>
            <a:custGeom>
              <a:avLst/>
              <a:gdLst>
                <a:gd name="T0" fmla="*/ 22 w 349"/>
                <a:gd name="T1" fmla="*/ 195 h 202"/>
                <a:gd name="T2" fmla="*/ 338 w 349"/>
                <a:gd name="T3" fmla="*/ 24 h 202"/>
                <a:gd name="T4" fmla="*/ 349 w 349"/>
                <a:gd name="T5" fmla="*/ 13 h 202"/>
                <a:gd name="T6" fmla="*/ 349 w 349"/>
                <a:gd name="T7" fmla="*/ 13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7"/>
                    <a:pt x="294" y="27"/>
                    <a:pt x="338" y="24"/>
                  </a:cubicBezTo>
                  <a:cubicBezTo>
                    <a:pt x="344" y="24"/>
                    <a:pt x="348" y="19"/>
                    <a:pt x="349" y="13"/>
                  </a:cubicBezTo>
                  <a:cubicBezTo>
                    <a:pt x="349" y="13"/>
                    <a:pt x="349" y="13"/>
                    <a:pt x="349" y="13"/>
                  </a:cubicBezTo>
                  <a:cubicBezTo>
                    <a:pt x="349" y="6"/>
                    <a:pt x="343" y="0"/>
                    <a:pt x="336" y="0"/>
                  </a:cubicBezTo>
                  <a:cubicBezTo>
                    <a:pt x="316" y="2"/>
                    <a:pt x="272" y="6"/>
                    <a:pt x="220" y="23"/>
                  </a:cubicBezTo>
                  <a:cubicBezTo>
                    <a:pt x="156" y="44"/>
                    <a:pt x="68" y="88"/>
                    <a:pt x="4" y="181"/>
                  </a:cubicBezTo>
                  <a:cubicBezTo>
                    <a:pt x="0" y="187"/>
                    <a:pt x="1" y="194"/>
                    <a:pt x="6" y="198"/>
                  </a:cubicBezTo>
                  <a:cubicBezTo>
                    <a:pt x="6" y="198"/>
                    <a:pt x="6" y="198"/>
                    <a:pt x="6" y="198"/>
                  </a:cubicBezTo>
                  <a:cubicBezTo>
                    <a:pt x="11" y="202"/>
                    <a:pt x="18" y="201"/>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ľíḍe"/>
            <p:cNvSpPr/>
            <p:nvPr/>
          </p:nvSpPr>
          <p:spPr bwMode="auto">
            <a:xfrm>
              <a:off x="5943601" y="3432175"/>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4"/>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îṡ1ïḍé"/>
            <p:cNvSpPr/>
            <p:nvPr/>
          </p:nvSpPr>
          <p:spPr bwMode="auto">
            <a:xfrm>
              <a:off x="5967413" y="3860800"/>
              <a:ext cx="1206500" cy="692150"/>
            </a:xfrm>
            <a:custGeom>
              <a:avLst/>
              <a:gdLst>
                <a:gd name="T0" fmla="*/ 22 w 349"/>
                <a:gd name="T1" fmla="*/ 195 h 201"/>
                <a:gd name="T2" fmla="*/ 338 w 349"/>
                <a:gd name="T3" fmla="*/ 24 h 201"/>
                <a:gd name="T4" fmla="*/ 349 w 349"/>
                <a:gd name="T5" fmla="*/ 12 h 201"/>
                <a:gd name="T6" fmla="*/ 349 w 349"/>
                <a:gd name="T7" fmla="*/ 12 h 201"/>
                <a:gd name="T8" fmla="*/ 337 w 349"/>
                <a:gd name="T9" fmla="*/ 0 h 201"/>
                <a:gd name="T10" fmla="*/ 220 w 349"/>
                <a:gd name="T11" fmla="*/ 22 h 201"/>
                <a:gd name="T12" fmla="*/ 4 w 349"/>
                <a:gd name="T13" fmla="*/ 181 h 201"/>
                <a:gd name="T14" fmla="*/ 7 w 349"/>
                <a:gd name="T15" fmla="*/ 198 h 201"/>
                <a:gd name="T16" fmla="*/ 7 w 349"/>
                <a:gd name="T17" fmla="*/ 198 h 201"/>
                <a:gd name="T18" fmla="*/ 22 w 349"/>
                <a:gd name="T19" fmla="*/ 19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1">
                  <a:moveTo>
                    <a:pt x="22" y="195"/>
                  </a:moveTo>
                  <a:cubicBezTo>
                    <a:pt x="126" y="46"/>
                    <a:pt x="294" y="27"/>
                    <a:pt x="338" y="24"/>
                  </a:cubicBezTo>
                  <a:cubicBezTo>
                    <a:pt x="344" y="24"/>
                    <a:pt x="349" y="18"/>
                    <a:pt x="349" y="12"/>
                  </a:cubicBezTo>
                  <a:cubicBezTo>
                    <a:pt x="349" y="12"/>
                    <a:pt x="349" y="12"/>
                    <a:pt x="349" y="12"/>
                  </a:cubicBezTo>
                  <a:cubicBezTo>
                    <a:pt x="349" y="5"/>
                    <a:pt x="343" y="0"/>
                    <a:pt x="337" y="0"/>
                  </a:cubicBezTo>
                  <a:cubicBezTo>
                    <a:pt x="316" y="1"/>
                    <a:pt x="273" y="5"/>
                    <a:pt x="220" y="22"/>
                  </a:cubicBezTo>
                  <a:cubicBezTo>
                    <a:pt x="157" y="43"/>
                    <a:pt x="69" y="87"/>
                    <a:pt x="4" y="181"/>
                  </a:cubicBezTo>
                  <a:cubicBezTo>
                    <a:pt x="0" y="186"/>
                    <a:pt x="1" y="194"/>
                    <a:pt x="7" y="198"/>
                  </a:cubicBezTo>
                  <a:cubicBezTo>
                    <a:pt x="7" y="198"/>
                    <a:pt x="7" y="198"/>
                    <a:pt x="7" y="198"/>
                  </a:cubicBezTo>
                  <a:cubicBezTo>
                    <a:pt x="12" y="201"/>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ṣļiďé"/>
            <p:cNvSpPr/>
            <p:nvPr/>
          </p:nvSpPr>
          <p:spPr bwMode="auto">
            <a:xfrm>
              <a:off x="5443538" y="5670550"/>
              <a:ext cx="2840038" cy="146050"/>
            </a:xfrm>
            <a:prstGeom prst="ellipse">
              <a:avLst/>
            </a:prstGeom>
            <a:solidFill>
              <a:srgbClr val="DDBA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îsḻiḑê"/>
            <p:cNvSpPr/>
            <p:nvPr/>
          </p:nvSpPr>
          <p:spPr bwMode="auto">
            <a:xfrm>
              <a:off x="7062788" y="3511550"/>
              <a:ext cx="625475" cy="2190750"/>
            </a:xfrm>
            <a:custGeom>
              <a:avLst/>
              <a:gdLst>
                <a:gd name="T0" fmla="*/ 82 w 181"/>
                <a:gd name="T1" fmla="*/ 30 h 635"/>
                <a:gd name="T2" fmla="*/ 0 w 181"/>
                <a:gd name="T3" fmla="*/ 631 h 635"/>
                <a:gd name="T4" fmla="*/ 17 w 181"/>
                <a:gd name="T5" fmla="*/ 635 h 635"/>
                <a:gd name="T6" fmla="*/ 181 w 181"/>
                <a:gd name="T7" fmla="*/ 57 h 635"/>
                <a:gd name="T8" fmla="*/ 82 w 181"/>
                <a:gd name="T9" fmla="*/ 30 h 635"/>
              </a:gdLst>
              <a:ahLst/>
              <a:cxnLst>
                <a:cxn ang="0">
                  <a:pos x="T0" y="T1"/>
                </a:cxn>
                <a:cxn ang="0">
                  <a:pos x="T2" y="T3"/>
                </a:cxn>
                <a:cxn ang="0">
                  <a:pos x="T4" y="T5"/>
                </a:cxn>
                <a:cxn ang="0">
                  <a:pos x="T6" y="T7"/>
                </a:cxn>
                <a:cxn ang="0">
                  <a:pos x="T8" y="T9"/>
                </a:cxn>
              </a:cxnLst>
              <a:rect l="0" t="0" r="r" b="b"/>
              <a:pathLst>
                <a:path w="181" h="635">
                  <a:moveTo>
                    <a:pt x="82" y="30"/>
                  </a:moveTo>
                  <a:cubicBezTo>
                    <a:pt x="0" y="631"/>
                    <a:pt x="0" y="631"/>
                    <a:pt x="0" y="631"/>
                  </a:cubicBezTo>
                  <a:cubicBezTo>
                    <a:pt x="17" y="635"/>
                    <a:pt x="17" y="635"/>
                    <a:pt x="17" y="635"/>
                  </a:cubicBezTo>
                  <a:cubicBezTo>
                    <a:pt x="181" y="57"/>
                    <a:pt x="181" y="57"/>
                    <a:pt x="181" y="57"/>
                  </a:cubicBezTo>
                  <a:cubicBezTo>
                    <a:pt x="181" y="57"/>
                    <a:pt x="139" y="0"/>
                    <a:pt x="82" y="3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śļíḋe"/>
            <p:cNvSpPr/>
            <p:nvPr/>
          </p:nvSpPr>
          <p:spPr bwMode="auto">
            <a:xfrm>
              <a:off x="6219826" y="3563938"/>
              <a:ext cx="1238250" cy="1431925"/>
            </a:xfrm>
            <a:custGeom>
              <a:avLst/>
              <a:gdLst>
                <a:gd name="T0" fmla="*/ 299 w 358"/>
                <a:gd name="T1" fmla="*/ 0 h 415"/>
                <a:gd name="T2" fmla="*/ 16 w 358"/>
                <a:gd name="T3" fmla="*/ 164 h 415"/>
                <a:gd name="T4" fmla="*/ 187 w 358"/>
                <a:gd name="T5" fmla="*/ 415 h 415"/>
                <a:gd name="T6" fmla="*/ 202 w 358"/>
                <a:gd name="T7" fmla="*/ 403 h 415"/>
                <a:gd name="T8" fmla="*/ 77 w 358"/>
                <a:gd name="T9" fmla="*/ 192 h 415"/>
                <a:gd name="T10" fmla="*/ 303 w 358"/>
                <a:gd name="T11" fmla="*/ 100 h 415"/>
                <a:gd name="T12" fmla="*/ 299 w 358"/>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358" h="415">
                  <a:moveTo>
                    <a:pt x="299" y="0"/>
                  </a:moveTo>
                  <a:cubicBezTo>
                    <a:pt x="299" y="0"/>
                    <a:pt x="32" y="127"/>
                    <a:pt x="16" y="164"/>
                  </a:cubicBezTo>
                  <a:cubicBezTo>
                    <a:pt x="0" y="200"/>
                    <a:pt x="130" y="363"/>
                    <a:pt x="187" y="415"/>
                  </a:cubicBezTo>
                  <a:cubicBezTo>
                    <a:pt x="202" y="403"/>
                    <a:pt x="202" y="403"/>
                    <a:pt x="202" y="403"/>
                  </a:cubicBezTo>
                  <a:cubicBezTo>
                    <a:pt x="77" y="192"/>
                    <a:pt x="77" y="192"/>
                    <a:pt x="77" y="192"/>
                  </a:cubicBezTo>
                  <a:cubicBezTo>
                    <a:pt x="77" y="192"/>
                    <a:pt x="232" y="147"/>
                    <a:pt x="303" y="100"/>
                  </a:cubicBezTo>
                  <a:cubicBezTo>
                    <a:pt x="303" y="100"/>
                    <a:pt x="358" y="40"/>
                    <a:pt x="299" y="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şlïḓê"/>
            <p:cNvSpPr/>
            <p:nvPr/>
          </p:nvSpPr>
          <p:spPr bwMode="auto">
            <a:xfrm>
              <a:off x="6962776" y="2441575"/>
              <a:ext cx="909638" cy="1487488"/>
            </a:xfrm>
            <a:custGeom>
              <a:avLst/>
              <a:gdLst>
                <a:gd name="T0" fmla="*/ 231 w 263"/>
                <a:gd name="T1" fmla="*/ 9 h 431"/>
                <a:gd name="T2" fmla="*/ 256 w 263"/>
                <a:gd name="T3" fmla="*/ 35 h 431"/>
                <a:gd name="T4" fmla="*/ 262 w 263"/>
                <a:gd name="T5" fmla="*/ 72 h 431"/>
                <a:gd name="T6" fmla="*/ 262 w 263"/>
                <a:gd name="T7" fmla="*/ 128 h 431"/>
                <a:gd name="T8" fmla="*/ 258 w 263"/>
                <a:gd name="T9" fmla="*/ 183 h 431"/>
                <a:gd name="T10" fmla="*/ 243 w 263"/>
                <a:gd name="T11" fmla="*/ 412 h 431"/>
                <a:gd name="T12" fmla="*/ 116 w 263"/>
                <a:gd name="T13" fmla="*/ 422 h 431"/>
                <a:gd name="T14" fmla="*/ 0 w 263"/>
                <a:gd name="T15" fmla="*/ 368 h 431"/>
                <a:gd name="T16" fmla="*/ 85 w 263"/>
                <a:gd name="T17" fmla="*/ 215 h 431"/>
                <a:gd name="T18" fmla="*/ 141 w 263"/>
                <a:gd name="T19" fmla="*/ 49 h 431"/>
                <a:gd name="T20" fmla="*/ 177 w 263"/>
                <a:gd name="T21" fmla="*/ 0 h 431"/>
                <a:gd name="T22" fmla="*/ 231 w 263"/>
                <a:gd name="T23" fmla="*/ 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431">
                  <a:moveTo>
                    <a:pt x="231" y="9"/>
                  </a:moveTo>
                  <a:cubicBezTo>
                    <a:pt x="243" y="13"/>
                    <a:pt x="251" y="24"/>
                    <a:pt x="256" y="35"/>
                  </a:cubicBezTo>
                  <a:cubicBezTo>
                    <a:pt x="260" y="47"/>
                    <a:pt x="261" y="60"/>
                    <a:pt x="262" y="72"/>
                  </a:cubicBezTo>
                  <a:cubicBezTo>
                    <a:pt x="263" y="91"/>
                    <a:pt x="263" y="110"/>
                    <a:pt x="262" y="128"/>
                  </a:cubicBezTo>
                  <a:cubicBezTo>
                    <a:pt x="261" y="147"/>
                    <a:pt x="260" y="165"/>
                    <a:pt x="258" y="183"/>
                  </a:cubicBezTo>
                  <a:cubicBezTo>
                    <a:pt x="252" y="261"/>
                    <a:pt x="243" y="412"/>
                    <a:pt x="243" y="412"/>
                  </a:cubicBezTo>
                  <a:cubicBezTo>
                    <a:pt x="203" y="429"/>
                    <a:pt x="158" y="431"/>
                    <a:pt x="116" y="422"/>
                  </a:cubicBezTo>
                  <a:cubicBezTo>
                    <a:pt x="74" y="413"/>
                    <a:pt x="35" y="393"/>
                    <a:pt x="0" y="368"/>
                  </a:cubicBezTo>
                  <a:cubicBezTo>
                    <a:pt x="38" y="324"/>
                    <a:pt x="64" y="270"/>
                    <a:pt x="85" y="215"/>
                  </a:cubicBezTo>
                  <a:cubicBezTo>
                    <a:pt x="105" y="160"/>
                    <a:pt x="121" y="104"/>
                    <a:pt x="141" y="49"/>
                  </a:cubicBezTo>
                  <a:cubicBezTo>
                    <a:pt x="148" y="30"/>
                    <a:pt x="158" y="9"/>
                    <a:pt x="177" y="0"/>
                  </a:cubicBezTo>
                  <a:lnTo>
                    <a:pt x="231" y="9"/>
                  </a:ln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î$líďe"/>
            <p:cNvSpPr/>
            <p:nvPr/>
          </p:nvSpPr>
          <p:spPr bwMode="auto">
            <a:xfrm>
              <a:off x="7591426" y="2187575"/>
              <a:ext cx="207963" cy="338138"/>
            </a:xfrm>
            <a:custGeom>
              <a:avLst/>
              <a:gdLst>
                <a:gd name="T0" fmla="*/ 57 w 60"/>
                <a:gd name="T1" fmla="*/ 31 h 98"/>
                <a:gd name="T2" fmla="*/ 45 w 60"/>
                <a:gd name="T3" fmla="*/ 87 h 98"/>
                <a:gd name="T4" fmla="*/ 0 w 60"/>
                <a:gd name="T5" fmla="*/ 74 h 98"/>
                <a:gd name="T6" fmla="*/ 20 w 60"/>
                <a:gd name="T7" fmla="*/ 15 h 98"/>
                <a:gd name="T8" fmla="*/ 57 w 60"/>
                <a:gd name="T9" fmla="*/ 31 h 98"/>
              </a:gdLst>
              <a:ahLst/>
              <a:cxnLst>
                <a:cxn ang="0">
                  <a:pos x="T0" y="T1"/>
                </a:cxn>
                <a:cxn ang="0">
                  <a:pos x="T2" y="T3"/>
                </a:cxn>
                <a:cxn ang="0">
                  <a:pos x="T4" y="T5"/>
                </a:cxn>
                <a:cxn ang="0">
                  <a:pos x="T6" y="T7"/>
                </a:cxn>
                <a:cxn ang="0">
                  <a:pos x="T8" y="T9"/>
                </a:cxn>
              </a:cxnLst>
              <a:rect l="0" t="0" r="r" b="b"/>
              <a:pathLst>
                <a:path w="60" h="98">
                  <a:moveTo>
                    <a:pt x="57" y="31"/>
                  </a:moveTo>
                  <a:cubicBezTo>
                    <a:pt x="57" y="31"/>
                    <a:pt x="44" y="58"/>
                    <a:pt x="45" y="87"/>
                  </a:cubicBezTo>
                  <a:cubicBezTo>
                    <a:pt x="45" y="87"/>
                    <a:pt x="15" y="98"/>
                    <a:pt x="0" y="74"/>
                  </a:cubicBezTo>
                  <a:cubicBezTo>
                    <a:pt x="0" y="74"/>
                    <a:pt x="18" y="51"/>
                    <a:pt x="20" y="15"/>
                  </a:cubicBezTo>
                  <a:cubicBezTo>
                    <a:pt x="20" y="15"/>
                    <a:pt x="60" y="0"/>
                    <a:pt x="57" y="31"/>
                  </a:cubicBezTo>
                  <a:close/>
                </a:path>
              </a:pathLst>
            </a:custGeom>
            <a:solidFill>
              <a:schemeClr val="bg1">
                <a:lumMod val="95000"/>
              </a:schemeClr>
            </a:solidFill>
            <a:ln>
              <a:noFill/>
            </a:ln>
          </p:spPr>
          <p:txBody>
            <a:bodyPr anchor="ctr"/>
            <a:lstStyle/>
            <a:p>
              <a:pPr algn="ctr"/>
            </a:p>
          </p:txBody>
        </p:sp>
        <p:sp>
          <p:nvSpPr>
            <p:cNvPr id="31" name="ïślîḍé"/>
            <p:cNvSpPr/>
            <p:nvPr/>
          </p:nvSpPr>
          <p:spPr bwMode="auto">
            <a:xfrm>
              <a:off x="6832601" y="2590800"/>
              <a:ext cx="1036638" cy="900113"/>
            </a:xfrm>
            <a:custGeom>
              <a:avLst/>
              <a:gdLst>
                <a:gd name="T0" fmla="*/ 297 w 300"/>
                <a:gd name="T1" fmla="*/ 0 h 261"/>
                <a:gd name="T2" fmla="*/ 293 w 300"/>
                <a:gd name="T3" fmla="*/ 67 h 261"/>
                <a:gd name="T4" fmla="*/ 203 w 300"/>
                <a:gd name="T5" fmla="*/ 215 h 261"/>
                <a:gd name="T6" fmla="*/ 18 w 300"/>
                <a:gd name="T7" fmla="*/ 237 h 261"/>
                <a:gd name="T8" fmla="*/ 6 w 300"/>
                <a:gd name="T9" fmla="*/ 221 h 261"/>
                <a:gd name="T10" fmla="*/ 37 w 300"/>
                <a:gd name="T11" fmla="*/ 217 h 261"/>
                <a:gd name="T12" fmla="*/ 267 w 300"/>
                <a:gd name="T13" fmla="*/ 1 h 261"/>
                <a:gd name="T14" fmla="*/ 297 w 300"/>
                <a:gd name="T15" fmla="*/ 0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61">
                  <a:moveTo>
                    <a:pt x="297" y="0"/>
                  </a:moveTo>
                  <a:cubicBezTo>
                    <a:pt x="300" y="0"/>
                    <a:pt x="293" y="64"/>
                    <a:pt x="293" y="67"/>
                  </a:cubicBezTo>
                  <a:cubicBezTo>
                    <a:pt x="283" y="125"/>
                    <a:pt x="251" y="181"/>
                    <a:pt x="203" y="215"/>
                  </a:cubicBezTo>
                  <a:cubicBezTo>
                    <a:pt x="153" y="249"/>
                    <a:pt x="74" y="261"/>
                    <a:pt x="18" y="237"/>
                  </a:cubicBezTo>
                  <a:cubicBezTo>
                    <a:pt x="12" y="234"/>
                    <a:pt x="0" y="228"/>
                    <a:pt x="6" y="221"/>
                  </a:cubicBezTo>
                  <a:cubicBezTo>
                    <a:pt x="10" y="215"/>
                    <a:pt x="32" y="217"/>
                    <a:pt x="37" y="217"/>
                  </a:cubicBezTo>
                  <a:cubicBezTo>
                    <a:pt x="96" y="219"/>
                    <a:pt x="253" y="225"/>
                    <a:pt x="267" y="1"/>
                  </a:cubicBezTo>
                  <a:lnTo>
                    <a:pt x="297" y="0"/>
                  </a:lnTo>
                  <a:close/>
                </a:path>
              </a:pathLst>
            </a:custGeom>
            <a:solidFill>
              <a:schemeClr val="bg1">
                <a:lumMod val="95000"/>
              </a:schemeClr>
            </a:solidFill>
            <a:ln>
              <a:noFill/>
            </a:ln>
          </p:spPr>
          <p:txBody>
            <a:bodyPr anchor="ctr"/>
            <a:lstStyle/>
            <a:p>
              <a:pPr algn="ctr"/>
            </a:p>
          </p:txBody>
        </p:sp>
        <p:sp>
          <p:nvSpPr>
            <p:cNvPr id="32" name="ïšḻíḋè"/>
            <p:cNvSpPr/>
            <p:nvPr/>
          </p:nvSpPr>
          <p:spPr bwMode="auto">
            <a:xfrm>
              <a:off x="6403976" y="1887538"/>
              <a:ext cx="1108075" cy="817563"/>
            </a:xfrm>
            <a:custGeom>
              <a:avLst/>
              <a:gdLst>
                <a:gd name="T0" fmla="*/ 320 w 321"/>
                <a:gd name="T1" fmla="*/ 203 h 237"/>
                <a:gd name="T2" fmla="*/ 256 w 321"/>
                <a:gd name="T3" fmla="*/ 221 h 237"/>
                <a:gd name="T4" fmla="*/ 86 w 321"/>
                <a:gd name="T5" fmla="*/ 186 h 237"/>
                <a:gd name="T6" fmla="*/ 3 w 321"/>
                <a:gd name="T7" fmla="*/ 20 h 237"/>
                <a:gd name="T8" fmla="*/ 14 w 321"/>
                <a:gd name="T9" fmla="*/ 2 h 237"/>
                <a:gd name="T10" fmla="*/ 28 w 321"/>
                <a:gd name="T11" fmla="*/ 31 h 237"/>
                <a:gd name="T12" fmla="*/ 309 w 321"/>
                <a:gd name="T13" fmla="*/ 174 h 237"/>
                <a:gd name="T14" fmla="*/ 320 w 321"/>
                <a:gd name="T15" fmla="*/ 203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237">
                  <a:moveTo>
                    <a:pt x="320" y="203"/>
                  </a:moveTo>
                  <a:cubicBezTo>
                    <a:pt x="321" y="205"/>
                    <a:pt x="259" y="220"/>
                    <a:pt x="256" y="221"/>
                  </a:cubicBezTo>
                  <a:cubicBezTo>
                    <a:pt x="198" y="231"/>
                    <a:pt x="134" y="221"/>
                    <a:pt x="86" y="186"/>
                  </a:cubicBezTo>
                  <a:cubicBezTo>
                    <a:pt x="37" y="151"/>
                    <a:pt x="0" y="80"/>
                    <a:pt x="3" y="20"/>
                  </a:cubicBezTo>
                  <a:cubicBezTo>
                    <a:pt x="4" y="13"/>
                    <a:pt x="5" y="0"/>
                    <a:pt x="14" y="2"/>
                  </a:cubicBezTo>
                  <a:cubicBezTo>
                    <a:pt x="21" y="5"/>
                    <a:pt x="26" y="26"/>
                    <a:pt x="28" y="31"/>
                  </a:cubicBezTo>
                  <a:cubicBezTo>
                    <a:pt x="47" y="87"/>
                    <a:pt x="93" y="237"/>
                    <a:pt x="309" y="174"/>
                  </a:cubicBezTo>
                  <a:cubicBezTo>
                    <a:pt x="309" y="174"/>
                    <a:pt x="320" y="203"/>
                    <a:pt x="320" y="203"/>
                  </a:cubicBezTo>
                  <a:close/>
                </a:path>
              </a:pathLst>
            </a:custGeom>
            <a:solidFill>
              <a:schemeClr val="bg1">
                <a:lumMod val="95000"/>
              </a:schemeClr>
            </a:solidFill>
            <a:ln>
              <a:noFill/>
            </a:ln>
          </p:spPr>
          <p:txBody>
            <a:bodyPr anchor="ctr"/>
            <a:lstStyle/>
            <a:p>
              <a:pPr algn="ctr"/>
            </a:p>
          </p:txBody>
        </p:sp>
        <p:sp>
          <p:nvSpPr>
            <p:cNvPr id="33" name="ïṧļíḍe"/>
            <p:cNvSpPr/>
            <p:nvPr/>
          </p:nvSpPr>
          <p:spPr bwMode="auto">
            <a:xfrm>
              <a:off x="6924676" y="5667375"/>
              <a:ext cx="196850" cy="90488"/>
            </a:xfrm>
            <a:custGeom>
              <a:avLst/>
              <a:gdLst>
                <a:gd name="T0" fmla="*/ 41 w 57"/>
                <a:gd name="T1" fmla="*/ 8 h 26"/>
                <a:gd name="T2" fmla="*/ 0 w 57"/>
                <a:gd name="T3" fmla="*/ 11 h 26"/>
                <a:gd name="T4" fmla="*/ 54 w 57"/>
                <a:gd name="T5" fmla="*/ 26 h 26"/>
                <a:gd name="T6" fmla="*/ 57 w 57"/>
                <a:gd name="T7" fmla="*/ 12 h 26"/>
                <a:gd name="T8" fmla="*/ 41 w 57"/>
                <a:gd name="T9" fmla="*/ 8 h 26"/>
              </a:gdLst>
              <a:ahLst/>
              <a:cxnLst>
                <a:cxn ang="0">
                  <a:pos x="T0" y="T1"/>
                </a:cxn>
                <a:cxn ang="0">
                  <a:pos x="T2" y="T3"/>
                </a:cxn>
                <a:cxn ang="0">
                  <a:pos x="T4" y="T5"/>
                </a:cxn>
                <a:cxn ang="0">
                  <a:pos x="T6" y="T7"/>
                </a:cxn>
                <a:cxn ang="0">
                  <a:pos x="T8" y="T9"/>
                </a:cxn>
              </a:cxnLst>
              <a:rect l="0" t="0" r="r" b="b"/>
              <a:pathLst>
                <a:path w="57" h="26">
                  <a:moveTo>
                    <a:pt x="41" y="8"/>
                  </a:moveTo>
                  <a:cubicBezTo>
                    <a:pt x="41" y="8"/>
                    <a:pt x="16" y="0"/>
                    <a:pt x="0" y="11"/>
                  </a:cubicBezTo>
                  <a:cubicBezTo>
                    <a:pt x="54" y="26"/>
                    <a:pt x="54" y="26"/>
                    <a:pt x="54" y="26"/>
                  </a:cubicBezTo>
                  <a:cubicBezTo>
                    <a:pt x="57" y="12"/>
                    <a:pt x="57" y="12"/>
                    <a:pt x="57" y="12"/>
                  </a:cubicBezTo>
                  <a:lnTo>
                    <a:pt x="41" y="8"/>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îṩ1ïḑè"/>
            <p:cNvSpPr/>
            <p:nvPr/>
          </p:nvSpPr>
          <p:spPr bwMode="auto">
            <a:xfrm>
              <a:off x="6789738" y="4949825"/>
              <a:ext cx="163513" cy="176213"/>
            </a:xfrm>
            <a:custGeom>
              <a:avLst/>
              <a:gdLst>
                <a:gd name="T0" fmla="*/ 23 w 47"/>
                <a:gd name="T1" fmla="*/ 12 h 51"/>
                <a:gd name="T2" fmla="*/ 0 w 47"/>
                <a:gd name="T3" fmla="*/ 51 h 51"/>
                <a:gd name="T4" fmla="*/ 47 w 47"/>
                <a:gd name="T5" fmla="*/ 11 h 51"/>
                <a:gd name="T6" fmla="*/ 36 w 47"/>
                <a:gd name="T7" fmla="*/ 0 h 51"/>
                <a:gd name="T8" fmla="*/ 23 w 47"/>
                <a:gd name="T9" fmla="*/ 12 h 51"/>
              </a:gdLst>
              <a:ahLst/>
              <a:cxnLst>
                <a:cxn ang="0">
                  <a:pos x="T0" y="T1"/>
                </a:cxn>
                <a:cxn ang="0">
                  <a:pos x="T2" y="T3"/>
                </a:cxn>
                <a:cxn ang="0">
                  <a:pos x="T4" y="T5"/>
                </a:cxn>
                <a:cxn ang="0">
                  <a:pos x="T6" y="T7"/>
                </a:cxn>
                <a:cxn ang="0">
                  <a:pos x="T8" y="T9"/>
                </a:cxn>
              </a:cxnLst>
              <a:rect l="0" t="0" r="r" b="b"/>
              <a:pathLst>
                <a:path w="47" h="51">
                  <a:moveTo>
                    <a:pt x="23" y="12"/>
                  </a:moveTo>
                  <a:cubicBezTo>
                    <a:pt x="23" y="12"/>
                    <a:pt x="0" y="30"/>
                    <a:pt x="0" y="51"/>
                  </a:cubicBezTo>
                  <a:cubicBezTo>
                    <a:pt x="47" y="11"/>
                    <a:pt x="47" y="11"/>
                    <a:pt x="47" y="11"/>
                  </a:cubicBezTo>
                  <a:cubicBezTo>
                    <a:pt x="36" y="0"/>
                    <a:pt x="36" y="0"/>
                    <a:pt x="36" y="0"/>
                  </a:cubicBezTo>
                  <a:lnTo>
                    <a:pt x="23" y="12"/>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íšḷîḑé"/>
            <p:cNvSpPr/>
            <p:nvPr/>
          </p:nvSpPr>
          <p:spPr bwMode="auto">
            <a:xfrm>
              <a:off x="7708901" y="2225675"/>
              <a:ext cx="201613" cy="479425"/>
            </a:xfrm>
            <a:custGeom>
              <a:avLst/>
              <a:gdLst>
                <a:gd name="T0" fmla="*/ 0 w 58"/>
                <a:gd name="T1" fmla="*/ 136 h 139"/>
                <a:gd name="T2" fmla="*/ 58 w 58"/>
                <a:gd name="T3" fmla="*/ 139 h 139"/>
                <a:gd name="T4" fmla="*/ 0 w 58"/>
                <a:gd name="T5" fmla="*/ 136 h 139"/>
              </a:gdLst>
              <a:ahLst/>
              <a:cxnLst>
                <a:cxn ang="0">
                  <a:pos x="T0" y="T1"/>
                </a:cxn>
                <a:cxn ang="0">
                  <a:pos x="T2" y="T3"/>
                </a:cxn>
                <a:cxn ang="0">
                  <a:pos x="T4" y="T5"/>
                </a:cxn>
              </a:cxnLst>
              <a:rect l="0" t="0" r="r" b="b"/>
              <a:pathLst>
                <a:path w="58" h="139">
                  <a:moveTo>
                    <a:pt x="0" y="136"/>
                  </a:moveTo>
                  <a:cubicBezTo>
                    <a:pt x="58" y="139"/>
                    <a:pt x="58" y="139"/>
                    <a:pt x="58" y="139"/>
                  </a:cubicBezTo>
                  <a:cubicBezTo>
                    <a:pt x="58" y="139"/>
                    <a:pt x="27" y="0"/>
                    <a:pt x="0" y="136"/>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Slîḍè"/>
            <p:cNvSpPr/>
            <p:nvPr/>
          </p:nvSpPr>
          <p:spPr bwMode="auto">
            <a:xfrm>
              <a:off x="7377113" y="2328863"/>
              <a:ext cx="457200" cy="323850"/>
            </a:xfrm>
            <a:custGeom>
              <a:avLst/>
              <a:gdLst>
                <a:gd name="T0" fmla="*/ 0 w 132"/>
                <a:gd name="T1" fmla="*/ 41 h 94"/>
                <a:gd name="T2" fmla="*/ 25 w 132"/>
                <a:gd name="T3" fmla="*/ 94 h 94"/>
                <a:gd name="T4" fmla="*/ 0 w 132"/>
                <a:gd name="T5" fmla="*/ 41 h 94"/>
              </a:gdLst>
              <a:ahLst/>
              <a:cxnLst>
                <a:cxn ang="0">
                  <a:pos x="T0" y="T1"/>
                </a:cxn>
                <a:cxn ang="0">
                  <a:pos x="T2" y="T3"/>
                </a:cxn>
                <a:cxn ang="0">
                  <a:pos x="T4" y="T5"/>
                </a:cxn>
              </a:cxnLst>
              <a:rect l="0" t="0" r="r" b="b"/>
              <a:pathLst>
                <a:path w="132" h="94">
                  <a:moveTo>
                    <a:pt x="0" y="41"/>
                  </a:moveTo>
                  <a:cubicBezTo>
                    <a:pt x="25" y="94"/>
                    <a:pt x="25" y="94"/>
                    <a:pt x="25" y="94"/>
                  </a:cubicBezTo>
                  <a:cubicBezTo>
                    <a:pt x="25" y="94"/>
                    <a:pt x="132" y="0"/>
                    <a:pt x="0" y="41"/>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ṡḻïḑè"/>
            <p:cNvSpPr/>
            <p:nvPr/>
          </p:nvSpPr>
          <p:spPr bwMode="auto">
            <a:xfrm>
              <a:off x="7596188" y="1876425"/>
              <a:ext cx="382588" cy="476250"/>
            </a:xfrm>
            <a:custGeom>
              <a:avLst/>
              <a:gdLst>
                <a:gd name="T0" fmla="*/ 75 w 111"/>
                <a:gd name="T1" fmla="*/ 10 h 138"/>
                <a:gd name="T2" fmla="*/ 6 w 111"/>
                <a:gd name="T3" fmla="*/ 51 h 138"/>
                <a:gd name="T4" fmla="*/ 0 w 111"/>
                <a:gd name="T5" fmla="*/ 74 h 138"/>
                <a:gd name="T6" fmla="*/ 32 w 111"/>
                <a:gd name="T7" fmla="*/ 74 h 138"/>
                <a:gd name="T8" fmla="*/ 4 w 111"/>
                <a:gd name="T9" fmla="*/ 102 h 138"/>
                <a:gd name="T10" fmla="*/ 29 w 111"/>
                <a:gd name="T11" fmla="*/ 128 h 138"/>
                <a:gd name="T12" fmla="*/ 98 w 111"/>
                <a:gd name="T13" fmla="*/ 87 h 138"/>
                <a:gd name="T14" fmla="*/ 75 w 111"/>
                <a:gd name="T15" fmla="*/ 1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8">
                  <a:moveTo>
                    <a:pt x="75" y="10"/>
                  </a:moveTo>
                  <a:cubicBezTo>
                    <a:pt x="49" y="0"/>
                    <a:pt x="18" y="19"/>
                    <a:pt x="6" y="51"/>
                  </a:cubicBezTo>
                  <a:cubicBezTo>
                    <a:pt x="3" y="59"/>
                    <a:pt x="1" y="67"/>
                    <a:pt x="0" y="74"/>
                  </a:cubicBezTo>
                  <a:cubicBezTo>
                    <a:pt x="32" y="74"/>
                    <a:pt x="32" y="74"/>
                    <a:pt x="32" y="74"/>
                  </a:cubicBezTo>
                  <a:cubicBezTo>
                    <a:pt x="32" y="90"/>
                    <a:pt x="20" y="102"/>
                    <a:pt x="4" y="102"/>
                  </a:cubicBezTo>
                  <a:cubicBezTo>
                    <a:pt x="9" y="114"/>
                    <a:pt x="17" y="123"/>
                    <a:pt x="29" y="128"/>
                  </a:cubicBezTo>
                  <a:cubicBezTo>
                    <a:pt x="54" y="138"/>
                    <a:pt x="85" y="120"/>
                    <a:pt x="98" y="87"/>
                  </a:cubicBezTo>
                  <a:cubicBezTo>
                    <a:pt x="111" y="55"/>
                    <a:pt x="100" y="20"/>
                    <a:pt x="75" y="10"/>
                  </a:cubicBezTo>
                  <a:close/>
                </a:path>
              </a:pathLst>
            </a:custGeom>
            <a:solidFill>
              <a:schemeClr val="bg1">
                <a:lumMod val="95000"/>
              </a:schemeClr>
            </a:solidFill>
            <a:ln>
              <a:noFill/>
            </a:ln>
          </p:spPr>
          <p:txBody>
            <a:bodyPr anchor="ctr"/>
            <a:lstStyle/>
            <a:p>
              <a:pPr algn="ctr"/>
            </a:p>
          </p:txBody>
        </p:sp>
        <p:sp>
          <p:nvSpPr>
            <p:cNvPr id="38" name="išļïďê"/>
            <p:cNvSpPr/>
            <p:nvPr/>
          </p:nvSpPr>
          <p:spPr bwMode="auto">
            <a:xfrm>
              <a:off x="7512051" y="1535113"/>
              <a:ext cx="863600" cy="758825"/>
            </a:xfrm>
            <a:custGeom>
              <a:avLst/>
              <a:gdLst>
                <a:gd name="T0" fmla="*/ 137 w 250"/>
                <a:gd name="T1" fmla="*/ 39 h 220"/>
                <a:gd name="T2" fmla="*/ 193 w 250"/>
                <a:gd name="T3" fmla="*/ 33 h 220"/>
                <a:gd name="T4" fmla="*/ 194 w 250"/>
                <a:gd name="T5" fmla="*/ 89 h 220"/>
                <a:gd name="T6" fmla="*/ 221 w 250"/>
                <a:gd name="T7" fmla="*/ 94 h 220"/>
                <a:gd name="T8" fmla="*/ 237 w 250"/>
                <a:gd name="T9" fmla="*/ 118 h 220"/>
                <a:gd name="T10" fmla="*/ 199 w 250"/>
                <a:gd name="T11" fmla="*/ 214 h 220"/>
                <a:gd name="T12" fmla="*/ 167 w 250"/>
                <a:gd name="T13" fmla="*/ 220 h 220"/>
                <a:gd name="T14" fmla="*/ 97 w 250"/>
                <a:gd name="T15" fmla="*/ 193 h 220"/>
                <a:gd name="T16" fmla="*/ 86 w 250"/>
                <a:gd name="T17" fmla="*/ 123 h 220"/>
                <a:gd name="T18" fmla="*/ 87 w 250"/>
                <a:gd name="T19" fmla="*/ 123 h 220"/>
                <a:gd name="T20" fmla="*/ 31 w 250"/>
                <a:gd name="T21" fmla="*/ 138 h 220"/>
                <a:gd name="T22" fmla="*/ 5 w 250"/>
                <a:gd name="T23" fmla="*/ 87 h 220"/>
                <a:gd name="T24" fmla="*/ 53 w 250"/>
                <a:gd name="T25" fmla="*/ 57 h 220"/>
                <a:gd name="T26" fmla="*/ 56 w 250"/>
                <a:gd name="T27" fmla="*/ 58 h 220"/>
                <a:gd name="T28" fmla="*/ 67 w 250"/>
                <a:gd name="T29" fmla="*/ 17 h 220"/>
                <a:gd name="T30" fmla="*/ 106 w 250"/>
                <a:gd name="T31" fmla="*/ 4 h 220"/>
                <a:gd name="T32" fmla="*/ 132 w 250"/>
                <a:gd name="T33" fmla="*/ 36 h 220"/>
                <a:gd name="T34" fmla="*/ 137 w 250"/>
                <a:gd name="T35" fmla="*/ 3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220">
                  <a:moveTo>
                    <a:pt x="137" y="39"/>
                  </a:moveTo>
                  <a:cubicBezTo>
                    <a:pt x="150" y="22"/>
                    <a:pt x="177" y="19"/>
                    <a:pt x="193" y="33"/>
                  </a:cubicBezTo>
                  <a:cubicBezTo>
                    <a:pt x="209" y="47"/>
                    <a:pt x="209" y="75"/>
                    <a:pt x="194" y="89"/>
                  </a:cubicBezTo>
                  <a:cubicBezTo>
                    <a:pt x="203" y="85"/>
                    <a:pt x="213" y="88"/>
                    <a:pt x="221" y="94"/>
                  </a:cubicBezTo>
                  <a:cubicBezTo>
                    <a:pt x="229" y="100"/>
                    <a:pt x="234" y="109"/>
                    <a:pt x="237" y="118"/>
                  </a:cubicBezTo>
                  <a:cubicBezTo>
                    <a:pt x="250" y="154"/>
                    <a:pt x="235" y="200"/>
                    <a:pt x="199" y="214"/>
                  </a:cubicBezTo>
                  <a:cubicBezTo>
                    <a:pt x="189" y="218"/>
                    <a:pt x="178" y="220"/>
                    <a:pt x="167" y="220"/>
                  </a:cubicBezTo>
                  <a:cubicBezTo>
                    <a:pt x="141" y="220"/>
                    <a:pt x="115" y="212"/>
                    <a:pt x="97" y="193"/>
                  </a:cubicBezTo>
                  <a:cubicBezTo>
                    <a:pt x="79" y="175"/>
                    <a:pt x="73" y="145"/>
                    <a:pt x="86" y="123"/>
                  </a:cubicBezTo>
                  <a:cubicBezTo>
                    <a:pt x="87" y="123"/>
                    <a:pt x="87" y="123"/>
                    <a:pt x="87" y="123"/>
                  </a:cubicBezTo>
                  <a:cubicBezTo>
                    <a:pt x="74" y="139"/>
                    <a:pt x="50" y="146"/>
                    <a:pt x="31" y="138"/>
                  </a:cubicBezTo>
                  <a:cubicBezTo>
                    <a:pt x="12" y="130"/>
                    <a:pt x="0" y="107"/>
                    <a:pt x="5" y="87"/>
                  </a:cubicBezTo>
                  <a:cubicBezTo>
                    <a:pt x="11" y="67"/>
                    <a:pt x="33" y="53"/>
                    <a:pt x="53" y="57"/>
                  </a:cubicBezTo>
                  <a:cubicBezTo>
                    <a:pt x="56" y="58"/>
                    <a:pt x="56" y="58"/>
                    <a:pt x="56" y="58"/>
                  </a:cubicBezTo>
                  <a:cubicBezTo>
                    <a:pt x="54" y="44"/>
                    <a:pt x="57" y="28"/>
                    <a:pt x="67" y="17"/>
                  </a:cubicBezTo>
                  <a:cubicBezTo>
                    <a:pt x="76" y="6"/>
                    <a:pt x="92" y="0"/>
                    <a:pt x="106" y="4"/>
                  </a:cubicBezTo>
                  <a:cubicBezTo>
                    <a:pt x="121" y="7"/>
                    <a:pt x="132" y="21"/>
                    <a:pt x="132" y="36"/>
                  </a:cubicBezTo>
                  <a:lnTo>
                    <a:pt x="137" y="39"/>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Sḷiďé"/>
            <p:cNvSpPr/>
            <p:nvPr/>
          </p:nvSpPr>
          <p:spPr bwMode="auto">
            <a:xfrm>
              <a:off x="6483351" y="2441575"/>
              <a:ext cx="635000" cy="963613"/>
            </a:xfrm>
            <a:custGeom>
              <a:avLst/>
              <a:gdLst>
                <a:gd name="T0" fmla="*/ 180 w 184"/>
                <a:gd name="T1" fmla="*/ 241 h 279"/>
                <a:gd name="T2" fmla="*/ 180 w 184"/>
                <a:gd name="T3" fmla="*/ 241 h 279"/>
                <a:gd name="T4" fmla="*/ 120 w 184"/>
                <a:gd name="T5" fmla="*/ 271 h 279"/>
                <a:gd name="T6" fmla="*/ 120 w 184"/>
                <a:gd name="T7" fmla="*/ 271 h 279"/>
                <a:gd name="T8" fmla="*/ 92 w 184"/>
                <a:gd name="T9" fmla="*/ 245 h 279"/>
                <a:gd name="T10" fmla="*/ 3 w 184"/>
                <a:gd name="T11" fmla="*/ 43 h 279"/>
                <a:gd name="T12" fmla="*/ 9 w 184"/>
                <a:gd name="T13" fmla="*/ 25 h 279"/>
                <a:gd name="T14" fmla="*/ 53 w 184"/>
                <a:gd name="T15" fmla="*/ 4 h 279"/>
                <a:gd name="T16" fmla="*/ 71 w 184"/>
                <a:gd name="T17" fmla="*/ 10 h 279"/>
                <a:gd name="T18" fmla="*/ 177 w 184"/>
                <a:gd name="T19" fmla="*/ 205 h 279"/>
                <a:gd name="T20" fmla="*/ 180 w 184"/>
                <a:gd name="T21" fmla="*/ 24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279">
                  <a:moveTo>
                    <a:pt x="180" y="241"/>
                  </a:moveTo>
                  <a:cubicBezTo>
                    <a:pt x="180" y="241"/>
                    <a:pt x="180" y="241"/>
                    <a:pt x="180" y="241"/>
                  </a:cubicBezTo>
                  <a:cubicBezTo>
                    <a:pt x="171" y="265"/>
                    <a:pt x="144" y="279"/>
                    <a:pt x="120" y="271"/>
                  </a:cubicBezTo>
                  <a:cubicBezTo>
                    <a:pt x="120" y="271"/>
                    <a:pt x="120" y="271"/>
                    <a:pt x="120" y="271"/>
                  </a:cubicBezTo>
                  <a:cubicBezTo>
                    <a:pt x="108" y="266"/>
                    <a:pt x="98" y="257"/>
                    <a:pt x="92" y="245"/>
                  </a:cubicBezTo>
                  <a:cubicBezTo>
                    <a:pt x="3" y="43"/>
                    <a:pt x="3" y="43"/>
                    <a:pt x="3" y="43"/>
                  </a:cubicBezTo>
                  <a:cubicBezTo>
                    <a:pt x="0" y="36"/>
                    <a:pt x="2" y="29"/>
                    <a:pt x="9" y="25"/>
                  </a:cubicBezTo>
                  <a:cubicBezTo>
                    <a:pt x="53" y="4"/>
                    <a:pt x="53" y="4"/>
                    <a:pt x="53" y="4"/>
                  </a:cubicBezTo>
                  <a:cubicBezTo>
                    <a:pt x="60" y="0"/>
                    <a:pt x="68" y="3"/>
                    <a:pt x="71" y="10"/>
                  </a:cubicBezTo>
                  <a:cubicBezTo>
                    <a:pt x="177" y="205"/>
                    <a:pt x="177" y="205"/>
                    <a:pt x="177" y="205"/>
                  </a:cubicBezTo>
                  <a:cubicBezTo>
                    <a:pt x="183" y="216"/>
                    <a:pt x="184" y="230"/>
                    <a:pt x="180" y="241"/>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işḷïdè"/>
            <p:cNvSpPr/>
            <p:nvPr/>
          </p:nvSpPr>
          <p:spPr bwMode="auto">
            <a:xfrm>
              <a:off x="6445251" y="2290763"/>
              <a:ext cx="203200" cy="227013"/>
            </a:xfrm>
            <a:custGeom>
              <a:avLst/>
              <a:gdLst>
                <a:gd name="T0" fmla="*/ 128 w 128"/>
                <a:gd name="T1" fmla="*/ 109 h 143"/>
                <a:gd name="T2" fmla="*/ 54 w 128"/>
                <a:gd name="T3" fmla="*/ 143 h 143"/>
                <a:gd name="T4" fmla="*/ 0 w 128"/>
                <a:gd name="T5" fmla="*/ 35 h 143"/>
                <a:gd name="T6" fmla="*/ 74 w 128"/>
                <a:gd name="T7" fmla="*/ 0 h 143"/>
                <a:gd name="T8" fmla="*/ 128 w 128"/>
                <a:gd name="T9" fmla="*/ 109 h 143"/>
              </a:gdLst>
              <a:ahLst/>
              <a:cxnLst>
                <a:cxn ang="0">
                  <a:pos x="T0" y="T1"/>
                </a:cxn>
                <a:cxn ang="0">
                  <a:pos x="T2" y="T3"/>
                </a:cxn>
                <a:cxn ang="0">
                  <a:pos x="T4" y="T5"/>
                </a:cxn>
                <a:cxn ang="0">
                  <a:pos x="T6" y="T7"/>
                </a:cxn>
                <a:cxn ang="0">
                  <a:pos x="T8" y="T9"/>
                </a:cxn>
              </a:cxnLst>
              <a:rect l="0" t="0" r="r" b="b"/>
              <a:pathLst>
                <a:path w="128" h="143">
                  <a:moveTo>
                    <a:pt x="128" y="109"/>
                  </a:moveTo>
                  <a:lnTo>
                    <a:pt x="54" y="143"/>
                  </a:lnTo>
                  <a:lnTo>
                    <a:pt x="0" y="35"/>
                  </a:lnTo>
                  <a:lnTo>
                    <a:pt x="74" y="0"/>
                  </a:lnTo>
                  <a:lnTo>
                    <a:pt x="128" y="109"/>
                  </a:ln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ïślíďè"/>
            <p:cNvSpPr/>
            <p:nvPr/>
          </p:nvSpPr>
          <p:spPr bwMode="auto">
            <a:xfrm>
              <a:off x="6445251" y="2287588"/>
              <a:ext cx="203200" cy="203200"/>
            </a:xfrm>
            <a:custGeom>
              <a:avLst/>
              <a:gdLst>
                <a:gd name="T0" fmla="*/ 38 w 59"/>
                <a:gd name="T1" fmla="*/ 51 h 59"/>
                <a:gd name="T2" fmla="*/ 42 w 59"/>
                <a:gd name="T3" fmla="*/ 59 h 59"/>
                <a:gd name="T4" fmla="*/ 59 w 59"/>
                <a:gd name="T5" fmla="*/ 51 h 59"/>
                <a:gd name="T6" fmla="*/ 34 w 59"/>
                <a:gd name="T7" fmla="*/ 0 h 59"/>
                <a:gd name="T8" fmla="*/ 0 w 59"/>
                <a:gd name="T9" fmla="*/ 17 h 59"/>
                <a:gd name="T10" fmla="*/ 13 w 59"/>
                <a:gd name="T11" fmla="*/ 42 h 59"/>
                <a:gd name="T12" fmla="*/ 13 w 59"/>
                <a:gd name="T13" fmla="*/ 42 h 59"/>
                <a:gd name="T14" fmla="*/ 38 w 59"/>
                <a:gd name="T15" fmla="*/ 51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38" y="51"/>
                  </a:moveTo>
                  <a:cubicBezTo>
                    <a:pt x="42" y="59"/>
                    <a:pt x="42" y="59"/>
                    <a:pt x="42" y="59"/>
                  </a:cubicBezTo>
                  <a:cubicBezTo>
                    <a:pt x="59" y="51"/>
                    <a:pt x="59" y="51"/>
                    <a:pt x="59" y="51"/>
                  </a:cubicBezTo>
                  <a:cubicBezTo>
                    <a:pt x="34" y="0"/>
                    <a:pt x="34" y="0"/>
                    <a:pt x="34" y="0"/>
                  </a:cubicBezTo>
                  <a:cubicBezTo>
                    <a:pt x="0" y="17"/>
                    <a:pt x="0" y="17"/>
                    <a:pt x="0" y="17"/>
                  </a:cubicBezTo>
                  <a:cubicBezTo>
                    <a:pt x="13" y="42"/>
                    <a:pt x="13" y="42"/>
                    <a:pt x="13" y="42"/>
                  </a:cubicBezTo>
                  <a:cubicBezTo>
                    <a:pt x="13" y="42"/>
                    <a:pt x="13" y="42"/>
                    <a:pt x="13" y="42"/>
                  </a:cubicBezTo>
                  <a:cubicBezTo>
                    <a:pt x="23" y="37"/>
                    <a:pt x="33" y="41"/>
                    <a:pt x="38" y="51"/>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sľíḓe"/>
            <p:cNvSpPr/>
            <p:nvPr/>
          </p:nvSpPr>
          <p:spPr bwMode="auto">
            <a:xfrm>
              <a:off x="5435601" y="955675"/>
              <a:ext cx="1558925" cy="1555750"/>
            </a:xfrm>
            <a:custGeom>
              <a:avLst/>
              <a:gdLst>
                <a:gd name="T0" fmla="*/ 290 w 451"/>
                <a:gd name="T1" fmla="*/ 36 h 451"/>
                <a:gd name="T2" fmla="*/ 36 w 451"/>
                <a:gd name="T3" fmla="*/ 161 h 451"/>
                <a:gd name="T4" fmla="*/ 161 w 451"/>
                <a:gd name="T5" fmla="*/ 415 h 451"/>
                <a:gd name="T6" fmla="*/ 415 w 451"/>
                <a:gd name="T7" fmla="*/ 290 h 451"/>
                <a:gd name="T8" fmla="*/ 290 w 451"/>
                <a:gd name="T9" fmla="*/ 36 h 451"/>
                <a:gd name="T10" fmla="*/ 174 w 451"/>
                <a:gd name="T11" fmla="*/ 377 h 451"/>
                <a:gd name="T12" fmla="*/ 74 w 451"/>
                <a:gd name="T13" fmla="*/ 174 h 451"/>
                <a:gd name="T14" fmla="*/ 277 w 451"/>
                <a:gd name="T15" fmla="*/ 73 h 451"/>
                <a:gd name="T16" fmla="*/ 377 w 451"/>
                <a:gd name="T17" fmla="*/ 277 h 451"/>
                <a:gd name="T18" fmla="*/ 174 w 451"/>
                <a:gd name="T19" fmla="*/ 37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451">
                  <a:moveTo>
                    <a:pt x="290" y="36"/>
                  </a:moveTo>
                  <a:cubicBezTo>
                    <a:pt x="185" y="0"/>
                    <a:pt x="72" y="56"/>
                    <a:pt x="36" y="161"/>
                  </a:cubicBezTo>
                  <a:cubicBezTo>
                    <a:pt x="0" y="266"/>
                    <a:pt x="56" y="379"/>
                    <a:pt x="161" y="415"/>
                  </a:cubicBezTo>
                  <a:cubicBezTo>
                    <a:pt x="266" y="451"/>
                    <a:pt x="380" y="395"/>
                    <a:pt x="415" y="290"/>
                  </a:cubicBezTo>
                  <a:cubicBezTo>
                    <a:pt x="451" y="185"/>
                    <a:pt x="395" y="71"/>
                    <a:pt x="290" y="36"/>
                  </a:cubicBezTo>
                  <a:close/>
                  <a:moveTo>
                    <a:pt x="174" y="377"/>
                  </a:moveTo>
                  <a:cubicBezTo>
                    <a:pt x="91" y="349"/>
                    <a:pt x="46" y="257"/>
                    <a:pt x="74" y="174"/>
                  </a:cubicBezTo>
                  <a:cubicBezTo>
                    <a:pt x="102" y="90"/>
                    <a:pt x="194" y="45"/>
                    <a:pt x="277" y="73"/>
                  </a:cubicBezTo>
                  <a:cubicBezTo>
                    <a:pt x="361" y="102"/>
                    <a:pt x="406" y="193"/>
                    <a:pt x="377" y="277"/>
                  </a:cubicBezTo>
                  <a:cubicBezTo>
                    <a:pt x="349" y="360"/>
                    <a:pt x="258" y="405"/>
                    <a:pt x="174" y="377"/>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iṣḻîḓé"/>
            <p:cNvSpPr/>
            <p:nvPr/>
          </p:nvSpPr>
          <p:spPr bwMode="auto">
            <a:xfrm>
              <a:off x="5594351" y="1111250"/>
              <a:ext cx="1244600" cy="1241425"/>
            </a:xfrm>
            <a:custGeom>
              <a:avLst/>
              <a:gdLst>
                <a:gd name="T0" fmla="*/ 231 w 360"/>
                <a:gd name="T1" fmla="*/ 28 h 360"/>
                <a:gd name="T2" fmla="*/ 331 w 360"/>
                <a:gd name="T3" fmla="*/ 232 h 360"/>
                <a:gd name="T4" fmla="*/ 128 w 360"/>
                <a:gd name="T5" fmla="*/ 332 h 360"/>
                <a:gd name="T6" fmla="*/ 28 w 360"/>
                <a:gd name="T7" fmla="*/ 129 h 360"/>
                <a:gd name="T8" fmla="*/ 231 w 360"/>
                <a:gd name="T9" fmla="*/ 28 h 360"/>
              </a:gdLst>
              <a:ahLst/>
              <a:cxnLst>
                <a:cxn ang="0">
                  <a:pos x="T0" y="T1"/>
                </a:cxn>
                <a:cxn ang="0">
                  <a:pos x="T2" y="T3"/>
                </a:cxn>
                <a:cxn ang="0">
                  <a:pos x="T4" y="T5"/>
                </a:cxn>
                <a:cxn ang="0">
                  <a:pos x="T6" y="T7"/>
                </a:cxn>
                <a:cxn ang="0">
                  <a:pos x="T8" y="T9"/>
                </a:cxn>
              </a:cxnLst>
              <a:rect l="0" t="0" r="r" b="b"/>
              <a:pathLst>
                <a:path w="360" h="360">
                  <a:moveTo>
                    <a:pt x="231" y="28"/>
                  </a:moveTo>
                  <a:cubicBezTo>
                    <a:pt x="315" y="57"/>
                    <a:pt x="360" y="148"/>
                    <a:pt x="331" y="232"/>
                  </a:cubicBezTo>
                  <a:cubicBezTo>
                    <a:pt x="303" y="316"/>
                    <a:pt x="212" y="360"/>
                    <a:pt x="128" y="332"/>
                  </a:cubicBezTo>
                  <a:cubicBezTo>
                    <a:pt x="44" y="303"/>
                    <a:pt x="0" y="212"/>
                    <a:pt x="28" y="129"/>
                  </a:cubicBezTo>
                  <a:cubicBezTo>
                    <a:pt x="57" y="45"/>
                    <a:pt x="148" y="0"/>
                    <a:pt x="231" y="28"/>
                  </a:cubicBezTo>
                  <a:close/>
                </a:path>
              </a:pathLst>
            </a:custGeom>
            <a:solidFill>
              <a:srgbClr val="C1D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ṣḻïdé"/>
            <p:cNvSpPr/>
            <p:nvPr/>
          </p:nvSpPr>
          <p:spPr bwMode="auto">
            <a:xfrm>
              <a:off x="5799138" y="1293813"/>
              <a:ext cx="687388" cy="485775"/>
            </a:xfrm>
            <a:custGeom>
              <a:avLst/>
              <a:gdLst>
                <a:gd name="T0" fmla="*/ 40 w 199"/>
                <a:gd name="T1" fmla="*/ 120 h 141"/>
                <a:gd name="T2" fmla="*/ 164 w 199"/>
                <a:gd name="T3" fmla="*/ 59 h 141"/>
                <a:gd name="T4" fmla="*/ 165 w 199"/>
                <a:gd name="T5" fmla="*/ 59 h 141"/>
                <a:gd name="T6" fmla="*/ 180 w 199"/>
                <a:gd name="T7" fmla="*/ 23 h 141"/>
                <a:gd name="T8" fmla="*/ 143 w 199"/>
                <a:gd name="T9" fmla="*/ 9 h 141"/>
                <a:gd name="T10" fmla="*/ 16 w 199"/>
                <a:gd name="T11" fmla="*/ 72 h 141"/>
                <a:gd name="T12" fmla="*/ 4 w 199"/>
                <a:gd name="T13" fmla="*/ 110 h 141"/>
                <a:gd name="T14" fmla="*/ 41 w 199"/>
                <a:gd name="T15" fmla="*/ 120 h 141"/>
                <a:gd name="T16" fmla="*/ 40 w 199"/>
                <a:gd name="T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41">
                  <a:moveTo>
                    <a:pt x="40" y="120"/>
                  </a:moveTo>
                  <a:cubicBezTo>
                    <a:pt x="63" y="74"/>
                    <a:pt x="114" y="49"/>
                    <a:pt x="164" y="59"/>
                  </a:cubicBezTo>
                  <a:cubicBezTo>
                    <a:pt x="165" y="59"/>
                    <a:pt x="165" y="59"/>
                    <a:pt x="165" y="59"/>
                  </a:cubicBezTo>
                  <a:cubicBezTo>
                    <a:pt x="187" y="64"/>
                    <a:pt x="199" y="34"/>
                    <a:pt x="180" y="23"/>
                  </a:cubicBezTo>
                  <a:cubicBezTo>
                    <a:pt x="168" y="16"/>
                    <a:pt x="156" y="12"/>
                    <a:pt x="143" y="9"/>
                  </a:cubicBezTo>
                  <a:cubicBezTo>
                    <a:pt x="91" y="0"/>
                    <a:pt x="38" y="26"/>
                    <a:pt x="16" y="72"/>
                  </a:cubicBezTo>
                  <a:cubicBezTo>
                    <a:pt x="9" y="83"/>
                    <a:pt x="5" y="98"/>
                    <a:pt x="4" y="110"/>
                  </a:cubicBezTo>
                  <a:cubicBezTo>
                    <a:pt x="0" y="133"/>
                    <a:pt x="32" y="141"/>
                    <a:pt x="41" y="120"/>
                  </a:cubicBezTo>
                  <a:cubicBezTo>
                    <a:pt x="40" y="121"/>
                    <a:pt x="40" y="120"/>
                    <a:pt x="40" y="120"/>
                  </a:cubicBezTo>
                  <a:close/>
                </a:path>
              </a:pathLst>
            </a:custGeom>
            <a:solidFill>
              <a:srgbClr val="E2EF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ṡ1îḓè"/>
            <p:cNvSpPr/>
            <p:nvPr/>
          </p:nvSpPr>
          <p:spPr bwMode="auto">
            <a:xfrm>
              <a:off x="5992813" y="1949450"/>
              <a:ext cx="877888" cy="561975"/>
            </a:xfrm>
            <a:custGeom>
              <a:avLst/>
              <a:gdLst>
                <a:gd name="T0" fmla="*/ 0 w 254"/>
                <a:gd name="T1" fmla="*/ 127 h 163"/>
                <a:gd name="T2" fmla="*/ 0 w 254"/>
                <a:gd name="T3" fmla="*/ 127 h 163"/>
                <a:gd name="T4" fmla="*/ 254 w 254"/>
                <a:gd name="T5" fmla="*/ 2 h 163"/>
                <a:gd name="T6" fmla="*/ 254 w 254"/>
                <a:gd name="T7" fmla="*/ 2 h 163"/>
                <a:gd name="T8" fmla="*/ 237 w 254"/>
                <a:gd name="T9" fmla="*/ 10 h 163"/>
                <a:gd name="T10" fmla="*/ 149 w 254"/>
                <a:gd name="T11" fmla="*/ 104 h 163"/>
                <a:gd name="T12" fmla="*/ 17 w 254"/>
                <a:gd name="T13" fmla="*/ 118 h 163"/>
                <a:gd name="T14" fmla="*/ 0 w 254"/>
                <a:gd name="T15" fmla="*/ 127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0" y="127"/>
                  </a:moveTo>
                  <a:cubicBezTo>
                    <a:pt x="0" y="127"/>
                    <a:pt x="0" y="127"/>
                    <a:pt x="0" y="127"/>
                  </a:cubicBezTo>
                  <a:cubicBezTo>
                    <a:pt x="105" y="163"/>
                    <a:pt x="219" y="107"/>
                    <a:pt x="254" y="2"/>
                  </a:cubicBezTo>
                  <a:cubicBezTo>
                    <a:pt x="254" y="2"/>
                    <a:pt x="254" y="2"/>
                    <a:pt x="254" y="2"/>
                  </a:cubicBezTo>
                  <a:cubicBezTo>
                    <a:pt x="248" y="0"/>
                    <a:pt x="240" y="2"/>
                    <a:pt x="237" y="10"/>
                  </a:cubicBezTo>
                  <a:cubicBezTo>
                    <a:pt x="220" y="52"/>
                    <a:pt x="188" y="85"/>
                    <a:pt x="149" y="104"/>
                  </a:cubicBezTo>
                  <a:cubicBezTo>
                    <a:pt x="110" y="125"/>
                    <a:pt x="63" y="130"/>
                    <a:pt x="17" y="118"/>
                  </a:cubicBezTo>
                  <a:cubicBezTo>
                    <a:pt x="10" y="116"/>
                    <a:pt x="2" y="121"/>
                    <a:pt x="0" y="127"/>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ṧlídè"/>
            <p:cNvSpPr/>
            <p:nvPr/>
          </p:nvSpPr>
          <p:spPr bwMode="auto">
            <a:xfrm>
              <a:off x="5561013" y="955675"/>
              <a:ext cx="876300" cy="561975"/>
            </a:xfrm>
            <a:custGeom>
              <a:avLst/>
              <a:gdLst>
                <a:gd name="T0" fmla="*/ 254 w 254"/>
                <a:gd name="T1" fmla="*/ 36 h 163"/>
                <a:gd name="T2" fmla="*/ 254 w 254"/>
                <a:gd name="T3" fmla="*/ 36 h 163"/>
                <a:gd name="T4" fmla="*/ 0 w 254"/>
                <a:gd name="T5" fmla="*/ 161 h 163"/>
                <a:gd name="T6" fmla="*/ 0 w 254"/>
                <a:gd name="T7" fmla="*/ 161 h 163"/>
                <a:gd name="T8" fmla="*/ 17 w 254"/>
                <a:gd name="T9" fmla="*/ 152 h 163"/>
                <a:gd name="T10" fmla="*/ 100 w 254"/>
                <a:gd name="T11" fmla="*/ 61 h 163"/>
                <a:gd name="T12" fmla="*/ 237 w 254"/>
                <a:gd name="T13" fmla="*/ 44 h 163"/>
                <a:gd name="T14" fmla="*/ 254 w 254"/>
                <a:gd name="T15" fmla="*/ 3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254" y="36"/>
                  </a:moveTo>
                  <a:cubicBezTo>
                    <a:pt x="254" y="36"/>
                    <a:pt x="254" y="36"/>
                    <a:pt x="254" y="36"/>
                  </a:cubicBezTo>
                  <a:cubicBezTo>
                    <a:pt x="149" y="0"/>
                    <a:pt x="36" y="56"/>
                    <a:pt x="0" y="161"/>
                  </a:cubicBezTo>
                  <a:cubicBezTo>
                    <a:pt x="0" y="161"/>
                    <a:pt x="0" y="161"/>
                    <a:pt x="0" y="161"/>
                  </a:cubicBezTo>
                  <a:cubicBezTo>
                    <a:pt x="6" y="163"/>
                    <a:pt x="14" y="160"/>
                    <a:pt x="17" y="152"/>
                  </a:cubicBezTo>
                  <a:cubicBezTo>
                    <a:pt x="34" y="111"/>
                    <a:pt x="64" y="80"/>
                    <a:pt x="100" y="61"/>
                  </a:cubicBezTo>
                  <a:cubicBezTo>
                    <a:pt x="142" y="40"/>
                    <a:pt x="191" y="32"/>
                    <a:pt x="237" y="44"/>
                  </a:cubicBezTo>
                  <a:cubicBezTo>
                    <a:pt x="245" y="46"/>
                    <a:pt x="252" y="42"/>
                    <a:pt x="254" y="36"/>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işḻíḑê"/>
            <p:cNvSpPr/>
            <p:nvPr/>
          </p:nvSpPr>
          <p:spPr bwMode="auto">
            <a:xfrm>
              <a:off x="6648451" y="2497138"/>
              <a:ext cx="125413" cy="196850"/>
            </a:xfrm>
            <a:custGeom>
              <a:avLst/>
              <a:gdLst>
                <a:gd name="T0" fmla="*/ 27 w 36"/>
                <a:gd name="T1" fmla="*/ 56 h 57"/>
                <a:gd name="T2" fmla="*/ 23 w 36"/>
                <a:gd name="T3" fmla="*/ 53 h 57"/>
                <a:gd name="T4" fmla="*/ 2 w 36"/>
                <a:gd name="T5" fmla="*/ 10 h 57"/>
                <a:gd name="T6" fmla="*/ 5 w 36"/>
                <a:gd name="T7" fmla="*/ 2 h 57"/>
                <a:gd name="T8" fmla="*/ 14 w 36"/>
                <a:gd name="T9" fmla="*/ 5 h 57"/>
                <a:gd name="T10" fmla="*/ 34 w 36"/>
                <a:gd name="T11" fmla="*/ 47 h 57"/>
                <a:gd name="T12" fmla="*/ 31 w 36"/>
                <a:gd name="T13" fmla="*/ 56 h 57"/>
                <a:gd name="T14" fmla="*/ 27 w 3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7">
                  <a:moveTo>
                    <a:pt x="27" y="56"/>
                  </a:moveTo>
                  <a:cubicBezTo>
                    <a:pt x="26" y="55"/>
                    <a:pt x="23" y="54"/>
                    <a:pt x="23" y="53"/>
                  </a:cubicBezTo>
                  <a:cubicBezTo>
                    <a:pt x="2" y="10"/>
                    <a:pt x="2" y="10"/>
                    <a:pt x="2" y="10"/>
                  </a:cubicBezTo>
                  <a:cubicBezTo>
                    <a:pt x="0" y="7"/>
                    <a:pt x="1" y="3"/>
                    <a:pt x="5" y="2"/>
                  </a:cubicBezTo>
                  <a:cubicBezTo>
                    <a:pt x="8" y="0"/>
                    <a:pt x="12" y="1"/>
                    <a:pt x="14" y="5"/>
                  </a:cubicBezTo>
                  <a:cubicBezTo>
                    <a:pt x="34" y="47"/>
                    <a:pt x="34" y="47"/>
                    <a:pt x="34" y="47"/>
                  </a:cubicBezTo>
                  <a:cubicBezTo>
                    <a:pt x="36" y="50"/>
                    <a:pt x="35" y="54"/>
                    <a:pt x="31" y="56"/>
                  </a:cubicBezTo>
                  <a:cubicBezTo>
                    <a:pt x="31" y="57"/>
                    <a:pt x="28" y="56"/>
                    <a:pt x="27" y="56"/>
                  </a:cubicBezTo>
                  <a:close/>
                </a:path>
              </a:pathLst>
            </a:custGeom>
            <a:solidFill>
              <a:srgbClr val="DA96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cxnSp>
        <p:nvCxnSpPr>
          <p:cNvPr id="48" name="直接连接符 47"/>
          <p:cNvCxnSpPr/>
          <p:nvPr/>
        </p:nvCxnSpPr>
        <p:spPr>
          <a:xfrm flipV="1">
            <a:off x="2978332" y="1107883"/>
            <a:ext cx="7689669" cy="228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bc1ca829-3ce0-4a0d-a917-6407643a719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8186058" y="5067158"/>
            <a:ext cx="2548145" cy="1790843"/>
            <a:chOff x="3162931" y="1317626"/>
            <a:chExt cx="5866138" cy="4122737"/>
          </a:xfrm>
        </p:grpSpPr>
        <p:sp>
          <p:nvSpPr>
            <p:cNvPr id="50" name="îSlîďè"/>
            <p:cNvSpPr/>
            <p:nvPr/>
          </p:nvSpPr>
          <p:spPr bwMode="auto">
            <a:xfrm>
              <a:off x="3162931" y="5126038"/>
              <a:ext cx="5866138" cy="314325"/>
            </a:xfrm>
            <a:prstGeom prst="ellipse">
              <a:avLst/>
            </a:prstGeom>
            <a:solidFill>
              <a:srgbClr val="18384D">
                <a:alpha val="25000"/>
              </a:srgbClr>
            </a:solidFill>
            <a:ln>
              <a:noFill/>
            </a:ln>
          </p:spPr>
          <p:txBody>
            <a:bodyPr anchor="ctr"/>
            <a:lstStyle/>
            <a:p>
              <a:pPr algn="ctr"/>
            </a:p>
          </p:txBody>
        </p:sp>
        <p:sp>
          <p:nvSpPr>
            <p:cNvPr id="51" name="îślidé"/>
            <p:cNvSpPr/>
            <p:nvPr/>
          </p:nvSpPr>
          <p:spPr bwMode="auto">
            <a:xfrm>
              <a:off x="3317875" y="3956051"/>
              <a:ext cx="1117600" cy="1412875"/>
            </a:xfrm>
            <a:custGeom>
              <a:avLst/>
              <a:gdLst>
                <a:gd name="T0" fmla="*/ 221 w 242"/>
                <a:gd name="T1" fmla="*/ 156 h 306"/>
                <a:gd name="T2" fmla="*/ 156 w 242"/>
                <a:gd name="T3" fmla="*/ 288 h 306"/>
                <a:gd name="T4" fmla="*/ 137 w 242"/>
                <a:gd name="T5" fmla="*/ 294 h 306"/>
                <a:gd name="T6" fmla="*/ 17 w 242"/>
                <a:gd name="T7" fmla="*/ 241 h 306"/>
                <a:gd name="T8" fmla="*/ 56 w 242"/>
                <a:gd name="T9" fmla="*/ 124 h 306"/>
                <a:gd name="T10" fmla="*/ 14 w 242"/>
                <a:gd name="T11" fmla="*/ 22 h 306"/>
                <a:gd name="T12" fmla="*/ 68 w 242"/>
                <a:gd name="T13" fmla="*/ 0 h 306"/>
                <a:gd name="T14" fmla="*/ 110 w 242"/>
                <a:gd name="T15" fmla="*/ 101 h 306"/>
                <a:gd name="T16" fmla="*/ 221 w 242"/>
                <a:gd name="T17" fmla="*/ 15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306">
                  <a:moveTo>
                    <a:pt x="221" y="156"/>
                  </a:moveTo>
                  <a:cubicBezTo>
                    <a:pt x="242" y="205"/>
                    <a:pt x="213" y="264"/>
                    <a:pt x="156" y="288"/>
                  </a:cubicBezTo>
                  <a:cubicBezTo>
                    <a:pt x="150" y="291"/>
                    <a:pt x="144" y="293"/>
                    <a:pt x="137" y="294"/>
                  </a:cubicBezTo>
                  <a:cubicBezTo>
                    <a:pt x="86" y="306"/>
                    <a:pt x="35" y="285"/>
                    <a:pt x="17" y="241"/>
                  </a:cubicBezTo>
                  <a:cubicBezTo>
                    <a:pt x="0" y="200"/>
                    <a:pt x="17" y="152"/>
                    <a:pt x="56" y="124"/>
                  </a:cubicBezTo>
                  <a:cubicBezTo>
                    <a:pt x="14" y="22"/>
                    <a:pt x="14" y="22"/>
                    <a:pt x="14" y="22"/>
                  </a:cubicBezTo>
                  <a:cubicBezTo>
                    <a:pt x="68" y="0"/>
                    <a:pt x="68" y="0"/>
                    <a:pt x="68" y="0"/>
                  </a:cubicBezTo>
                  <a:cubicBezTo>
                    <a:pt x="110" y="101"/>
                    <a:pt x="110" y="101"/>
                    <a:pt x="110" y="101"/>
                  </a:cubicBezTo>
                  <a:cubicBezTo>
                    <a:pt x="158" y="93"/>
                    <a:pt x="204" y="115"/>
                    <a:pt x="221" y="156"/>
                  </a:cubicBezTo>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s1îḍé"/>
            <p:cNvSpPr/>
            <p:nvPr/>
          </p:nvSpPr>
          <p:spPr bwMode="auto">
            <a:xfrm>
              <a:off x="3400425" y="4011613"/>
              <a:ext cx="984250" cy="1335088"/>
            </a:xfrm>
            <a:custGeom>
              <a:avLst/>
              <a:gdLst>
                <a:gd name="T0" fmla="*/ 195 w 213"/>
                <a:gd name="T1" fmla="*/ 148 h 289"/>
                <a:gd name="T2" fmla="*/ 135 w 213"/>
                <a:gd name="T3" fmla="*/ 267 h 289"/>
                <a:gd name="T4" fmla="*/ 7 w 213"/>
                <a:gd name="T5" fmla="*/ 226 h 289"/>
                <a:gd name="T6" fmla="*/ 3 w 213"/>
                <a:gd name="T7" fmla="*/ 183 h 289"/>
                <a:gd name="T8" fmla="*/ 44 w 213"/>
                <a:gd name="T9" fmla="*/ 119 h 289"/>
                <a:gd name="T10" fmla="*/ 50 w 213"/>
                <a:gd name="T11" fmla="*/ 115 h 289"/>
                <a:gd name="T12" fmla="*/ 8 w 213"/>
                <a:gd name="T13" fmla="*/ 15 h 289"/>
                <a:gd name="T14" fmla="*/ 45 w 213"/>
                <a:gd name="T15" fmla="*/ 0 h 289"/>
                <a:gd name="T16" fmla="*/ 86 w 213"/>
                <a:gd name="T17" fmla="*/ 100 h 289"/>
                <a:gd name="T18" fmla="*/ 94 w 213"/>
                <a:gd name="T19" fmla="*/ 98 h 289"/>
                <a:gd name="T20" fmla="*/ 186 w 213"/>
                <a:gd name="T21" fmla="*/ 131 h 289"/>
                <a:gd name="T22" fmla="*/ 195 w 213"/>
                <a:gd name="T23"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89">
                  <a:moveTo>
                    <a:pt x="195" y="148"/>
                  </a:moveTo>
                  <a:cubicBezTo>
                    <a:pt x="213" y="192"/>
                    <a:pt x="187" y="246"/>
                    <a:pt x="135" y="267"/>
                  </a:cubicBezTo>
                  <a:cubicBezTo>
                    <a:pt x="83" y="289"/>
                    <a:pt x="26" y="270"/>
                    <a:pt x="7" y="226"/>
                  </a:cubicBezTo>
                  <a:cubicBezTo>
                    <a:pt x="2" y="212"/>
                    <a:pt x="0" y="197"/>
                    <a:pt x="3" y="183"/>
                  </a:cubicBezTo>
                  <a:cubicBezTo>
                    <a:pt x="7" y="159"/>
                    <a:pt x="21" y="136"/>
                    <a:pt x="44" y="119"/>
                  </a:cubicBezTo>
                  <a:cubicBezTo>
                    <a:pt x="50" y="115"/>
                    <a:pt x="50" y="115"/>
                    <a:pt x="50" y="115"/>
                  </a:cubicBezTo>
                  <a:cubicBezTo>
                    <a:pt x="8" y="15"/>
                    <a:pt x="8" y="15"/>
                    <a:pt x="8" y="15"/>
                  </a:cubicBezTo>
                  <a:cubicBezTo>
                    <a:pt x="45" y="0"/>
                    <a:pt x="45" y="0"/>
                    <a:pt x="45" y="0"/>
                  </a:cubicBezTo>
                  <a:cubicBezTo>
                    <a:pt x="86" y="100"/>
                    <a:pt x="86" y="100"/>
                    <a:pt x="86" y="100"/>
                  </a:cubicBezTo>
                  <a:cubicBezTo>
                    <a:pt x="94" y="98"/>
                    <a:pt x="94" y="98"/>
                    <a:pt x="94" y="98"/>
                  </a:cubicBezTo>
                  <a:cubicBezTo>
                    <a:pt x="131" y="92"/>
                    <a:pt x="166" y="106"/>
                    <a:pt x="186" y="131"/>
                  </a:cubicBezTo>
                  <a:cubicBezTo>
                    <a:pt x="189" y="136"/>
                    <a:pt x="192" y="142"/>
                    <a:pt x="195" y="148"/>
                  </a:cubicBezTo>
                </a:path>
              </a:pathLst>
            </a:custGeom>
            <a:solidFill>
              <a:srgbClr val="99DE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ṥľïḓe"/>
            <p:cNvSpPr/>
            <p:nvPr/>
          </p:nvSpPr>
          <p:spPr bwMode="auto">
            <a:xfrm>
              <a:off x="3270250" y="3830638"/>
              <a:ext cx="430213" cy="254000"/>
            </a:xfrm>
            <a:custGeom>
              <a:avLst/>
              <a:gdLst>
                <a:gd name="T0" fmla="*/ 92 w 93"/>
                <a:gd name="T1" fmla="*/ 9 h 55"/>
                <a:gd name="T2" fmla="*/ 92 w 93"/>
                <a:gd name="T3" fmla="*/ 17 h 55"/>
                <a:gd name="T4" fmla="*/ 86 w 93"/>
                <a:gd name="T5" fmla="*/ 23 h 55"/>
                <a:gd name="T6" fmla="*/ 16 w 93"/>
                <a:gd name="T7" fmla="*/ 53 h 55"/>
                <a:gd name="T8" fmla="*/ 1 w 93"/>
                <a:gd name="T9" fmla="*/ 47 h 55"/>
                <a:gd name="T10" fmla="*/ 1 w 93"/>
                <a:gd name="T11" fmla="*/ 38 h 55"/>
                <a:gd name="T12" fmla="*/ 7 w 93"/>
                <a:gd name="T13" fmla="*/ 32 h 55"/>
                <a:gd name="T14" fmla="*/ 78 w 93"/>
                <a:gd name="T15" fmla="*/ 3 h 55"/>
                <a:gd name="T16" fmla="*/ 92 w 93"/>
                <a:gd name="T17"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5">
                  <a:moveTo>
                    <a:pt x="92" y="9"/>
                  </a:moveTo>
                  <a:cubicBezTo>
                    <a:pt x="93" y="12"/>
                    <a:pt x="93" y="15"/>
                    <a:pt x="92" y="17"/>
                  </a:cubicBezTo>
                  <a:cubicBezTo>
                    <a:pt x="91" y="20"/>
                    <a:pt x="89" y="22"/>
                    <a:pt x="86" y="23"/>
                  </a:cubicBezTo>
                  <a:cubicBezTo>
                    <a:pt x="16" y="53"/>
                    <a:pt x="16" y="53"/>
                    <a:pt x="16" y="53"/>
                  </a:cubicBezTo>
                  <a:cubicBezTo>
                    <a:pt x="10" y="55"/>
                    <a:pt x="3" y="53"/>
                    <a:pt x="1" y="47"/>
                  </a:cubicBezTo>
                  <a:cubicBezTo>
                    <a:pt x="0" y="44"/>
                    <a:pt x="0" y="41"/>
                    <a:pt x="1" y="38"/>
                  </a:cubicBezTo>
                  <a:cubicBezTo>
                    <a:pt x="2" y="35"/>
                    <a:pt x="4" y="33"/>
                    <a:pt x="7" y="32"/>
                  </a:cubicBezTo>
                  <a:cubicBezTo>
                    <a:pt x="78" y="3"/>
                    <a:pt x="78" y="3"/>
                    <a:pt x="78" y="3"/>
                  </a:cubicBezTo>
                  <a:cubicBezTo>
                    <a:pt x="83" y="0"/>
                    <a:pt x="90" y="3"/>
                    <a:pt x="92" y="9"/>
                  </a:cubicBez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ïṧļîḑé"/>
            <p:cNvSpPr/>
            <p:nvPr/>
          </p:nvSpPr>
          <p:spPr bwMode="auto">
            <a:xfrm>
              <a:off x="3400425" y="4616451"/>
              <a:ext cx="984250" cy="730250"/>
            </a:xfrm>
            <a:custGeom>
              <a:avLst/>
              <a:gdLst>
                <a:gd name="T0" fmla="*/ 195 w 213"/>
                <a:gd name="T1" fmla="*/ 17 h 158"/>
                <a:gd name="T2" fmla="*/ 135 w 213"/>
                <a:gd name="T3" fmla="*/ 136 h 158"/>
                <a:gd name="T4" fmla="*/ 7 w 213"/>
                <a:gd name="T5" fmla="*/ 95 h 158"/>
                <a:gd name="T6" fmla="*/ 3 w 213"/>
                <a:gd name="T7" fmla="*/ 52 h 158"/>
                <a:gd name="T8" fmla="*/ 62 w 213"/>
                <a:gd name="T9" fmla="*/ 53 h 158"/>
                <a:gd name="T10" fmla="*/ 125 w 213"/>
                <a:gd name="T11" fmla="*/ 49 h 158"/>
                <a:gd name="T12" fmla="*/ 183 w 213"/>
                <a:gd name="T13" fmla="*/ 3 h 158"/>
                <a:gd name="T14" fmla="*/ 186 w 213"/>
                <a:gd name="T15" fmla="*/ 0 h 158"/>
                <a:gd name="T16" fmla="*/ 195 w 213"/>
                <a:gd name="T17" fmla="*/ 1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58">
                  <a:moveTo>
                    <a:pt x="195" y="17"/>
                  </a:moveTo>
                  <a:cubicBezTo>
                    <a:pt x="213" y="61"/>
                    <a:pt x="187" y="115"/>
                    <a:pt x="135" y="136"/>
                  </a:cubicBezTo>
                  <a:cubicBezTo>
                    <a:pt x="83" y="158"/>
                    <a:pt x="26" y="139"/>
                    <a:pt x="7" y="95"/>
                  </a:cubicBezTo>
                  <a:cubicBezTo>
                    <a:pt x="2" y="81"/>
                    <a:pt x="0" y="66"/>
                    <a:pt x="3" y="52"/>
                  </a:cubicBezTo>
                  <a:cubicBezTo>
                    <a:pt x="22" y="48"/>
                    <a:pt x="42" y="51"/>
                    <a:pt x="62" y="53"/>
                  </a:cubicBezTo>
                  <a:cubicBezTo>
                    <a:pt x="83" y="55"/>
                    <a:pt x="105" y="57"/>
                    <a:pt x="125" y="49"/>
                  </a:cubicBezTo>
                  <a:cubicBezTo>
                    <a:pt x="148" y="39"/>
                    <a:pt x="164" y="19"/>
                    <a:pt x="183" y="3"/>
                  </a:cubicBezTo>
                  <a:cubicBezTo>
                    <a:pt x="184" y="2"/>
                    <a:pt x="185" y="1"/>
                    <a:pt x="186" y="0"/>
                  </a:cubicBezTo>
                  <a:cubicBezTo>
                    <a:pt x="189" y="5"/>
                    <a:pt x="192" y="11"/>
                    <a:pt x="195" y="17"/>
                  </a:cubicBezTo>
                </a:path>
              </a:pathLst>
            </a:custGeom>
            <a:solidFill>
              <a:srgbClr val="BF8B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îṡḻiḋe"/>
            <p:cNvSpPr/>
            <p:nvPr/>
          </p:nvSpPr>
          <p:spPr bwMode="auto">
            <a:xfrm>
              <a:off x="3686175" y="4630738"/>
              <a:ext cx="111125" cy="109538"/>
            </a:xfrm>
            <a:custGeom>
              <a:avLst/>
              <a:gdLst>
                <a:gd name="T0" fmla="*/ 22 w 24"/>
                <a:gd name="T1" fmla="*/ 8 h 24"/>
                <a:gd name="T2" fmla="*/ 16 w 24"/>
                <a:gd name="T3" fmla="*/ 21 h 24"/>
                <a:gd name="T4" fmla="*/ 2 w 24"/>
                <a:gd name="T5" fmla="*/ 16 h 24"/>
                <a:gd name="T6" fmla="*/ 8 w 24"/>
                <a:gd name="T7" fmla="*/ 2 h 24"/>
                <a:gd name="T8" fmla="*/ 22 w 24"/>
                <a:gd name="T9" fmla="*/ 8 h 24"/>
              </a:gdLst>
              <a:ahLst/>
              <a:cxnLst>
                <a:cxn ang="0">
                  <a:pos x="T0" y="T1"/>
                </a:cxn>
                <a:cxn ang="0">
                  <a:pos x="T2" y="T3"/>
                </a:cxn>
                <a:cxn ang="0">
                  <a:pos x="T4" y="T5"/>
                </a:cxn>
                <a:cxn ang="0">
                  <a:pos x="T6" y="T7"/>
                </a:cxn>
                <a:cxn ang="0">
                  <a:pos x="T8" y="T9"/>
                </a:cxn>
              </a:cxnLst>
              <a:rect l="0" t="0" r="r" b="b"/>
              <a:pathLst>
                <a:path w="24" h="24">
                  <a:moveTo>
                    <a:pt x="22" y="8"/>
                  </a:moveTo>
                  <a:cubicBezTo>
                    <a:pt x="24" y="13"/>
                    <a:pt x="21" y="19"/>
                    <a:pt x="16" y="21"/>
                  </a:cubicBezTo>
                  <a:cubicBezTo>
                    <a:pt x="10" y="24"/>
                    <a:pt x="4" y="21"/>
                    <a:pt x="2" y="16"/>
                  </a:cubicBezTo>
                  <a:cubicBezTo>
                    <a:pt x="0" y="10"/>
                    <a:pt x="3" y="4"/>
                    <a:pt x="8" y="2"/>
                  </a:cubicBezTo>
                  <a:cubicBezTo>
                    <a:pt x="13" y="0"/>
                    <a:pt x="19" y="3"/>
                    <a:pt x="22" y="8"/>
                  </a:cubicBezTo>
                  <a:close/>
                </a:path>
              </a:pathLst>
            </a:custGeom>
            <a:solidFill>
              <a:srgbClr val="BF8B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í$ļîdè"/>
            <p:cNvSpPr/>
            <p:nvPr/>
          </p:nvSpPr>
          <p:spPr bwMode="auto">
            <a:xfrm>
              <a:off x="3838575" y="4625976"/>
              <a:ext cx="50800" cy="50800"/>
            </a:xfrm>
            <a:custGeom>
              <a:avLst/>
              <a:gdLst>
                <a:gd name="T0" fmla="*/ 4 w 11"/>
                <a:gd name="T1" fmla="*/ 1 h 11"/>
                <a:gd name="T2" fmla="*/ 10 w 11"/>
                <a:gd name="T3" fmla="*/ 4 h 11"/>
                <a:gd name="T4" fmla="*/ 8 w 11"/>
                <a:gd name="T5" fmla="*/ 10 h 11"/>
                <a:gd name="T6" fmla="*/ 1 w 11"/>
                <a:gd name="T7" fmla="*/ 7 h 11"/>
                <a:gd name="T8" fmla="*/ 4 w 11"/>
                <a:gd name="T9" fmla="*/ 1 h 11"/>
              </a:gdLst>
              <a:ahLst/>
              <a:cxnLst>
                <a:cxn ang="0">
                  <a:pos x="T0" y="T1"/>
                </a:cxn>
                <a:cxn ang="0">
                  <a:pos x="T2" y="T3"/>
                </a:cxn>
                <a:cxn ang="0">
                  <a:pos x="T4" y="T5"/>
                </a:cxn>
                <a:cxn ang="0">
                  <a:pos x="T6" y="T7"/>
                </a:cxn>
                <a:cxn ang="0">
                  <a:pos x="T8" y="T9"/>
                </a:cxn>
              </a:cxnLst>
              <a:rect l="0" t="0" r="r" b="b"/>
              <a:pathLst>
                <a:path w="11" h="11">
                  <a:moveTo>
                    <a:pt x="4" y="1"/>
                  </a:moveTo>
                  <a:cubicBezTo>
                    <a:pt x="6" y="0"/>
                    <a:pt x="9" y="1"/>
                    <a:pt x="10" y="4"/>
                  </a:cubicBezTo>
                  <a:cubicBezTo>
                    <a:pt x="11" y="6"/>
                    <a:pt x="10" y="9"/>
                    <a:pt x="8" y="10"/>
                  </a:cubicBezTo>
                  <a:cubicBezTo>
                    <a:pt x="5" y="11"/>
                    <a:pt x="2" y="10"/>
                    <a:pt x="1" y="7"/>
                  </a:cubicBezTo>
                  <a:cubicBezTo>
                    <a:pt x="0" y="5"/>
                    <a:pt x="1" y="2"/>
                    <a:pt x="4" y="1"/>
                  </a:cubicBezTo>
                  <a:close/>
                </a:path>
              </a:pathLst>
            </a:custGeom>
            <a:solidFill>
              <a:srgbClr val="BF8B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iṡḷîďê"/>
            <p:cNvSpPr/>
            <p:nvPr/>
          </p:nvSpPr>
          <p:spPr bwMode="auto">
            <a:xfrm>
              <a:off x="3816350" y="4722813"/>
              <a:ext cx="55563" cy="55563"/>
            </a:xfrm>
            <a:custGeom>
              <a:avLst/>
              <a:gdLst>
                <a:gd name="T0" fmla="*/ 4 w 12"/>
                <a:gd name="T1" fmla="*/ 1 h 12"/>
                <a:gd name="T2" fmla="*/ 11 w 12"/>
                <a:gd name="T3" fmla="*/ 4 h 12"/>
                <a:gd name="T4" fmla="*/ 8 w 12"/>
                <a:gd name="T5" fmla="*/ 11 h 12"/>
                <a:gd name="T6" fmla="*/ 1 w 12"/>
                <a:gd name="T7" fmla="*/ 8 h 12"/>
                <a:gd name="T8" fmla="*/ 4 w 12"/>
                <a:gd name="T9" fmla="*/ 1 h 12"/>
              </a:gdLst>
              <a:ahLst/>
              <a:cxnLst>
                <a:cxn ang="0">
                  <a:pos x="T0" y="T1"/>
                </a:cxn>
                <a:cxn ang="0">
                  <a:pos x="T2" y="T3"/>
                </a:cxn>
                <a:cxn ang="0">
                  <a:pos x="T4" y="T5"/>
                </a:cxn>
                <a:cxn ang="0">
                  <a:pos x="T6" y="T7"/>
                </a:cxn>
                <a:cxn ang="0">
                  <a:pos x="T8" y="T9"/>
                </a:cxn>
              </a:cxnLst>
              <a:rect l="0" t="0" r="r" b="b"/>
              <a:pathLst>
                <a:path w="12" h="12">
                  <a:moveTo>
                    <a:pt x="4" y="1"/>
                  </a:moveTo>
                  <a:cubicBezTo>
                    <a:pt x="7" y="0"/>
                    <a:pt x="10" y="1"/>
                    <a:pt x="11" y="4"/>
                  </a:cubicBezTo>
                  <a:cubicBezTo>
                    <a:pt x="12" y="6"/>
                    <a:pt x="11" y="9"/>
                    <a:pt x="8" y="11"/>
                  </a:cubicBezTo>
                  <a:cubicBezTo>
                    <a:pt x="5" y="12"/>
                    <a:pt x="2" y="10"/>
                    <a:pt x="1" y="8"/>
                  </a:cubicBezTo>
                  <a:cubicBezTo>
                    <a:pt x="0" y="5"/>
                    <a:pt x="2" y="2"/>
                    <a:pt x="4" y="1"/>
                  </a:cubicBezTo>
                  <a:close/>
                </a:path>
              </a:pathLst>
            </a:custGeom>
            <a:solidFill>
              <a:srgbClr val="BF8B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ṥļíḋe"/>
            <p:cNvSpPr/>
            <p:nvPr/>
          </p:nvSpPr>
          <p:spPr bwMode="auto">
            <a:xfrm>
              <a:off x="3409950" y="3760788"/>
              <a:ext cx="63500" cy="65088"/>
            </a:xfrm>
            <a:custGeom>
              <a:avLst/>
              <a:gdLst>
                <a:gd name="T0" fmla="*/ 13 w 14"/>
                <a:gd name="T1" fmla="*/ 5 h 14"/>
                <a:gd name="T2" fmla="*/ 9 w 14"/>
                <a:gd name="T3" fmla="*/ 13 h 14"/>
                <a:gd name="T4" fmla="*/ 1 w 14"/>
                <a:gd name="T5" fmla="*/ 9 h 14"/>
                <a:gd name="T6" fmla="*/ 5 w 14"/>
                <a:gd name="T7" fmla="*/ 1 h 14"/>
                <a:gd name="T8" fmla="*/ 13 w 14"/>
                <a:gd name="T9" fmla="*/ 5 h 14"/>
              </a:gdLst>
              <a:ahLst/>
              <a:cxnLst>
                <a:cxn ang="0">
                  <a:pos x="T0" y="T1"/>
                </a:cxn>
                <a:cxn ang="0">
                  <a:pos x="T2" y="T3"/>
                </a:cxn>
                <a:cxn ang="0">
                  <a:pos x="T4" y="T5"/>
                </a:cxn>
                <a:cxn ang="0">
                  <a:pos x="T6" y="T7"/>
                </a:cxn>
                <a:cxn ang="0">
                  <a:pos x="T8" y="T9"/>
                </a:cxn>
              </a:cxnLst>
              <a:rect l="0" t="0" r="r" b="b"/>
              <a:pathLst>
                <a:path w="14" h="14">
                  <a:moveTo>
                    <a:pt x="13" y="5"/>
                  </a:moveTo>
                  <a:cubicBezTo>
                    <a:pt x="14" y="8"/>
                    <a:pt x="13" y="12"/>
                    <a:pt x="9" y="13"/>
                  </a:cubicBezTo>
                  <a:cubicBezTo>
                    <a:pt x="6" y="14"/>
                    <a:pt x="2" y="13"/>
                    <a:pt x="1" y="9"/>
                  </a:cubicBezTo>
                  <a:cubicBezTo>
                    <a:pt x="0" y="6"/>
                    <a:pt x="1" y="2"/>
                    <a:pt x="5" y="1"/>
                  </a:cubicBezTo>
                  <a:cubicBezTo>
                    <a:pt x="8" y="0"/>
                    <a:pt x="12" y="1"/>
                    <a:pt x="13" y="5"/>
                  </a:cubicBez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ṣlíďe"/>
            <p:cNvSpPr/>
            <p:nvPr/>
          </p:nvSpPr>
          <p:spPr bwMode="auto">
            <a:xfrm>
              <a:off x="3575050" y="4972051"/>
              <a:ext cx="69850" cy="60325"/>
            </a:xfrm>
            <a:custGeom>
              <a:avLst/>
              <a:gdLst>
                <a:gd name="T0" fmla="*/ 7 w 15"/>
                <a:gd name="T1" fmla="*/ 0 h 13"/>
                <a:gd name="T2" fmla="*/ 5 w 15"/>
                <a:gd name="T3" fmla="*/ 1 h 13"/>
                <a:gd name="T4" fmla="*/ 1 w 15"/>
                <a:gd name="T5" fmla="*/ 9 h 13"/>
                <a:gd name="T6" fmla="*/ 7 w 15"/>
                <a:gd name="T7" fmla="*/ 13 h 13"/>
                <a:gd name="T8" fmla="*/ 10 w 15"/>
                <a:gd name="T9" fmla="*/ 13 h 13"/>
                <a:gd name="T10" fmla="*/ 13 w 15"/>
                <a:gd name="T11" fmla="*/ 5 h 13"/>
                <a:gd name="T12" fmla="*/ 7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7" y="0"/>
                  </a:moveTo>
                  <a:cubicBezTo>
                    <a:pt x="7" y="0"/>
                    <a:pt x="6" y="1"/>
                    <a:pt x="5" y="1"/>
                  </a:cubicBezTo>
                  <a:cubicBezTo>
                    <a:pt x="2" y="2"/>
                    <a:pt x="0" y="6"/>
                    <a:pt x="1" y="9"/>
                  </a:cubicBezTo>
                  <a:cubicBezTo>
                    <a:pt x="2" y="12"/>
                    <a:pt x="5" y="13"/>
                    <a:pt x="7" y="13"/>
                  </a:cubicBezTo>
                  <a:cubicBezTo>
                    <a:pt x="8" y="13"/>
                    <a:pt x="9" y="13"/>
                    <a:pt x="10" y="13"/>
                  </a:cubicBezTo>
                  <a:cubicBezTo>
                    <a:pt x="13" y="12"/>
                    <a:pt x="15" y="8"/>
                    <a:pt x="13" y="5"/>
                  </a:cubicBezTo>
                  <a:cubicBezTo>
                    <a:pt x="12" y="2"/>
                    <a:pt x="10" y="0"/>
                    <a:pt x="7"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şḷîḍé"/>
            <p:cNvSpPr/>
            <p:nvPr/>
          </p:nvSpPr>
          <p:spPr bwMode="auto">
            <a:xfrm>
              <a:off x="4116388" y="4865688"/>
              <a:ext cx="69850" cy="60325"/>
            </a:xfrm>
            <a:custGeom>
              <a:avLst/>
              <a:gdLst>
                <a:gd name="T0" fmla="*/ 8 w 15"/>
                <a:gd name="T1" fmla="*/ 0 h 13"/>
                <a:gd name="T2" fmla="*/ 5 w 15"/>
                <a:gd name="T3" fmla="*/ 1 h 13"/>
                <a:gd name="T4" fmla="*/ 2 w 15"/>
                <a:gd name="T5" fmla="*/ 9 h 13"/>
                <a:gd name="T6" fmla="*/ 8 w 15"/>
                <a:gd name="T7" fmla="*/ 13 h 13"/>
                <a:gd name="T8" fmla="*/ 10 w 15"/>
                <a:gd name="T9" fmla="*/ 12 h 13"/>
                <a:gd name="T10" fmla="*/ 14 w 15"/>
                <a:gd name="T11" fmla="*/ 4 h 13"/>
                <a:gd name="T12" fmla="*/ 8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8" y="0"/>
                  </a:moveTo>
                  <a:cubicBezTo>
                    <a:pt x="7" y="0"/>
                    <a:pt x="6" y="0"/>
                    <a:pt x="5" y="1"/>
                  </a:cubicBezTo>
                  <a:cubicBezTo>
                    <a:pt x="2" y="2"/>
                    <a:pt x="0" y="6"/>
                    <a:pt x="2" y="9"/>
                  </a:cubicBezTo>
                  <a:cubicBezTo>
                    <a:pt x="3" y="11"/>
                    <a:pt x="5" y="13"/>
                    <a:pt x="8" y="13"/>
                  </a:cubicBezTo>
                  <a:cubicBezTo>
                    <a:pt x="8" y="13"/>
                    <a:pt x="9" y="13"/>
                    <a:pt x="10" y="12"/>
                  </a:cubicBezTo>
                  <a:cubicBezTo>
                    <a:pt x="13" y="11"/>
                    <a:pt x="15" y="7"/>
                    <a:pt x="14" y="4"/>
                  </a:cubicBezTo>
                  <a:cubicBezTo>
                    <a:pt x="13" y="2"/>
                    <a:pt x="10" y="0"/>
                    <a:pt x="8"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ṩḻïḍe"/>
            <p:cNvSpPr/>
            <p:nvPr/>
          </p:nvSpPr>
          <p:spPr bwMode="auto">
            <a:xfrm>
              <a:off x="3714750" y="4976813"/>
              <a:ext cx="31750" cy="26988"/>
            </a:xfrm>
            <a:custGeom>
              <a:avLst/>
              <a:gdLst>
                <a:gd name="T0" fmla="*/ 4 w 7"/>
                <a:gd name="T1" fmla="*/ 0 h 6"/>
                <a:gd name="T2" fmla="*/ 2 w 7"/>
                <a:gd name="T3" fmla="*/ 0 h 6"/>
                <a:gd name="T4" fmla="*/ 1 w 7"/>
                <a:gd name="T5" fmla="*/ 4 h 6"/>
                <a:gd name="T6" fmla="*/ 4 w 7"/>
                <a:gd name="T7" fmla="*/ 6 h 6"/>
                <a:gd name="T8" fmla="*/ 5 w 7"/>
                <a:gd name="T9" fmla="*/ 6 h 6"/>
                <a:gd name="T10" fmla="*/ 7 w 7"/>
                <a:gd name="T11" fmla="*/ 2 h 6"/>
                <a:gd name="T12" fmla="*/ 4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4" y="0"/>
                  </a:moveTo>
                  <a:cubicBezTo>
                    <a:pt x="3" y="0"/>
                    <a:pt x="3" y="0"/>
                    <a:pt x="2" y="0"/>
                  </a:cubicBezTo>
                  <a:cubicBezTo>
                    <a:pt x="1" y="1"/>
                    <a:pt x="0" y="2"/>
                    <a:pt x="1" y="4"/>
                  </a:cubicBezTo>
                  <a:cubicBezTo>
                    <a:pt x="1" y="5"/>
                    <a:pt x="2" y="6"/>
                    <a:pt x="4" y="6"/>
                  </a:cubicBezTo>
                  <a:cubicBezTo>
                    <a:pt x="4" y="6"/>
                    <a:pt x="4" y="6"/>
                    <a:pt x="5" y="6"/>
                  </a:cubicBezTo>
                  <a:cubicBezTo>
                    <a:pt x="6" y="5"/>
                    <a:pt x="7" y="3"/>
                    <a:pt x="7" y="2"/>
                  </a:cubicBezTo>
                  <a:cubicBezTo>
                    <a:pt x="6" y="0"/>
                    <a:pt x="5" y="0"/>
                    <a:pt x="4"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ṥļïḓè"/>
            <p:cNvSpPr/>
            <p:nvPr/>
          </p:nvSpPr>
          <p:spPr bwMode="auto">
            <a:xfrm>
              <a:off x="4051300" y="4911726"/>
              <a:ext cx="36513" cy="31750"/>
            </a:xfrm>
            <a:custGeom>
              <a:avLst/>
              <a:gdLst>
                <a:gd name="T0" fmla="*/ 4 w 8"/>
                <a:gd name="T1" fmla="*/ 0 h 7"/>
                <a:gd name="T2" fmla="*/ 3 w 8"/>
                <a:gd name="T3" fmla="*/ 0 h 7"/>
                <a:gd name="T4" fmla="*/ 1 w 8"/>
                <a:gd name="T5" fmla="*/ 5 h 7"/>
                <a:gd name="T6" fmla="*/ 4 w 8"/>
                <a:gd name="T7" fmla="*/ 7 h 7"/>
                <a:gd name="T8" fmla="*/ 5 w 8"/>
                <a:gd name="T9" fmla="*/ 6 h 7"/>
                <a:gd name="T10" fmla="*/ 7 w 8"/>
                <a:gd name="T11" fmla="*/ 2 h 7"/>
                <a:gd name="T12" fmla="*/ 4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4" y="0"/>
                  </a:moveTo>
                  <a:cubicBezTo>
                    <a:pt x="4" y="0"/>
                    <a:pt x="3" y="0"/>
                    <a:pt x="3" y="0"/>
                  </a:cubicBezTo>
                  <a:cubicBezTo>
                    <a:pt x="1" y="1"/>
                    <a:pt x="0" y="3"/>
                    <a:pt x="1" y="5"/>
                  </a:cubicBezTo>
                  <a:cubicBezTo>
                    <a:pt x="2" y="6"/>
                    <a:pt x="3" y="7"/>
                    <a:pt x="4" y="7"/>
                  </a:cubicBezTo>
                  <a:cubicBezTo>
                    <a:pt x="4" y="7"/>
                    <a:pt x="5" y="7"/>
                    <a:pt x="5" y="6"/>
                  </a:cubicBezTo>
                  <a:cubicBezTo>
                    <a:pt x="7" y="6"/>
                    <a:pt x="8" y="4"/>
                    <a:pt x="7" y="2"/>
                  </a:cubicBezTo>
                  <a:cubicBezTo>
                    <a:pt x="7" y="1"/>
                    <a:pt x="5" y="0"/>
                    <a:pt x="4"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Sḻîḍê"/>
            <p:cNvSpPr/>
            <p:nvPr/>
          </p:nvSpPr>
          <p:spPr bwMode="auto">
            <a:xfrm>
              <a:off x="4121150" y="4967288"/>
              <a:ext cx="31750" cy="26988"/>
            </a:xfrm>
            <a:custGeom>
              <a:avLst/>
              <a:gdLst>
                <a:gd name="T0" fmla="*/ 3 w 7"/>
                <a:gd name="T1" fmla="*/ 0 h 6"/>
                <a:gd name="T2" fmla="*/ 2 w 7"/>
                <a:gd name="T3" fmla="*/ 0 h 6"/>
                <a:gd name="T4" fmla="*/ 0 w 7"/>
                <a:gd name="T5" fmla="*/ 4 h 6"/>
                <a:gd name="T6" fmla="*/ 3 w 7"/>
                <a:gd name="T7" fmla="*/ 6 h 6"/>
                <a:gd name="T8" fmla="*/ 4 w 7"/>
                <a:gd name="T9" fmla="*/ 6 h 6"/>
                <a:gd name="T10" fmla="*/ 6 w 7"/>
                <a:gd name="T11" fmla="*/ 2 h 6"/>
                <a:gd name="T12" fmla="*/ 3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3" y="0"/>
                  </a:moveTo>
                  <a:cubicBezTo>
                    <a:pt x="3" y="0"/>
                    <a:pt x="2" y="0"/>
                    <a:pt x="2" y="0"/>
                  </a:cubicBezTo>
                  <a:cubicBezTo>
                    <a:pt x="0" y="1"/>
                    <a:pt x="0" y="3"/>
                    <a:pt x="0" y="4"/>
                  </a:cubicBezTo>
                  <a:cubicBezTo>
                    <a:pt x="1" y="6"/>
                    <a:pt x="2" y="6"/>
                    <a:pt x="3" y="6"/>
                  </a:cubicBezTo>
                  <a:cubicBezTo>
                    <a:pt x="4" y="6"/>
                    <a:pt x="4" y="6"/>
                    <a:pt x="4" y="6"/>
                  </a:cubicBezTo>
                  <a:cubicBezTo>
                    <a:pt x="6" y="5"/>
                    <a:pt x="7" y="4"/>
                    <a:pt x="6" y="2"/>
                  </a:cubicBezTo>
                  <a:cubicBezTo>
                    <a:pt x="6" y="1"/>
                    <a:pt x="5" y="0"/>
                    <a:pt x="3"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1ïḑé"/>
            <p:cNvSpPr/>
            <p:nvPr/>
          </p:nvSpPr>
          <p:spPr bwMode="auto">
            <a:xfrm>
              <a:off x="3663950" y="5049838"/>
              <a:ext cx="31750" cy="33338"/>
            </a:xfrm>
            <a:custGeom>
              <a:avLst/>
              <a:gdLst>
                <a:gd name="T0" fmla="*/ 3 w 7"/>
                <a:gd name="T1" fmla="*/ 0 h 7"/>
                <a:gd name="T2" fmla="*/ 2 w 7"/>
                <a:gd name="T3" fmla="*/ 1 h 7"/>
                <a:gd name="T4" fmla="*/ 0 w 7"/>
                <a:gd name="T5" fmla="*/ 5 h 7"/>
                <a:gd name="T6" fmla="*/ 3 w 7"/>
                <a:gd name="T7" fmla="*/ 7 h 7"/>
                <a:gd name="T8" fmla="*/ 4 w 7"/>
                <a:gd name="T9" fmla="*/ 7 h 7"/>
                <a:gd name="T10" fmla="*/ 6 w 7"/>
                <a:gd name="T11" fmla="*/ 2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3" y="0"/>
                    <a:pt x="2" y="0"/>
                    <a:pt x="2" y="1"/>
                  </a:cubicBezTo>
                  <a:cubicBezTo>
                    <a:pt x="0" y="1"/>
                    <a:pt x="0" y="3"/>
                    <a:pt x="0" y="5"/>
                  </a:cubicBezTo>
                  <a:cubicBezTo>
                    <a:pt x="1" y="6"/>
                    <a:pt x="2" y="7"/>
                    <a:pt x="3" y="7"/>
                  </a:cubicBezTo>
                  <a:cubicBezTo>
                    <a:pt x="4" y="7"/>
                    <a:pt x="4" y="7"/>
                    <a:pt x="4" y="7"/>
                  </a:cubicBezTo>
                  <a:cubicBezTo>
                    <a:pt x="6" y="6"/>
                    <a:pt x="7" y="4"/>
                    <a:pt x="6" y="2"/>
                  </a:cubicBezTo>
                  <a:cubicBezTo>
                    <a:pt x="6" y="1"/>
                    <a:pt x="5" y="0"/>
                    <a:pt x="3"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ïSlîďe"/>
            <p:cNvSpPr/>
            <p:nvPr/>
          </p:nvSpPr>
          <p:spPr bwMode="auto">
            <a:xfrm>
              <a:off x="3381375" y="3663951"/>
              <a:ext cx="55563" cy="60325"/>
            </a:xfrm>
            <a:custGeom>
              <a:avLst/>
              <a:gdLst>
                <a:gd name="T0" fmla="*/ 11 w 12"/>
                <a:gd name="T1" fmla="*/ 4 h 13"/>
                <a:gd name="T2" fmla="*/ 8 w 12"/>
                <a:gd name="T3" fmla="*/ 11 h 13"/>
                <a:gd name="T4" fmla="*/ 1 w 12"/>
                <a:gd name="T5" fmla="*/ 8 h 13"/>
                <a:gd name="T6" fmla="*/ 4 w 12"/>
                <a:gd name="T7" fmla="*/ 1 h 13"/>
                <a:gd name="T8" fmla="*/ 11 w 12"/>
                <a:gd name="T9" fmla="*/ 4 h 13"/>
              </a:gdLst>
              <a:ahLst/>
              <a:cxnLst>
                <a:cxn ang="0">
                  <a:pos x="T0" y="T1"/>
                </a:cxn>
                <a:cxn ang="0">
                  <a:pos x="T2" y="T3"/>
                </a:cxn>
                <a:cxn ang="0">
                  <a:pos x="T4" y="T5"/>
                </a:cxn>
                <a:cxn ang="0">
                  <a:pos x="T6" y="T7"/>
                </a:cxn>
                <a:cxn ang="0">
                  <a:pos x="T8" y="T9"/>
                </a:cxn>
              </a:cxnLst>
              <a:rect l="0" t="0" r="r" b="b"/>
              <a:pathLst>
                <a:path w="12" h="13">
                  <a:moveTo>
                    <a:pt x="11" y="4"/>
                  </a:moveTo>
                  <a:cubicBezTo>
                    <a:pt x="12" y="7"/>
                    <a:pt x="11" y="10"/>
                    <a:pt x="8" y="11"/>
                  </a:cubicBezTo>
                  <a:cubicBezTo>
                    <a:pt x="5" y="13"/>
                    <a:pt x="2" y="11"/>
                    <a:pt x="1" y="8"/>
                  </a:cubicBezTo>
                  <a:cubicBezTo>
                    <a:pt x="0" y="6"/>
                    <a:pt x="1" y="2"/>
                    <a:pt x="4" y="1"/>
                  </a:cubicBezTo>
                  <a:cubicBezTo>
                    <a:pt x="7" y="0"/>
                    <a:pt x="10" y="2"/>
                    <a:pt x="11" y="4"/>
                  </a:cubicBez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îŝḻïḋè"/>
            <p:cNvSpPr/>
            <p:nvPr/>
          </p:nvSpPr>
          <p:spPr bwMode="auto">
            <a:xfrm>
              <a:off x="3325813" y="3748088"/>
              <a:ext cx="50800" cy="50800"/>
            </a:xfrm>
            <a:custGeom>
              <a:avLst/>
              <a:gdLst>
                <a:gd name="T0" fmla="*/ 10 w 11"/>
                <a:gd name="T1" fmla="*/ 4 h 11"/>
                <a:gd name="T2" fmla="*/ 7 w 11"/>
                <a:gd name="T3" fmla="*/ 10 h 11"/>
                <a:gd name="T4" fmla="*/ 1 w 11"/>
                <a:gd name="T5" fmla="*/ 7 h 11"/>
                <a:gd name="T6" fmla="*/ 4 w 11"/>
                <a:gd name="T7" fmla="*/ 1 h 11"/>
                <a:gd name="T8" fmla="*/ 10 w 11"/>
                <a:gd name="T9" fmla="*/ 4 h 11"/>
              </a:gdLst>
              <a:ahLst/>
              <a:cxnLst>
                <a:cxn ang="0">
                  <a:pos x="T0" y="T1"/>
                </a:cxn>
                <a:cxn ang="0">
                  <a:pos x="T2" y="T3"/>
                </a:cxn>
                <a:cxn ang="0">
                  <a:pos x="T4" y="T5"/>
                </a:cxn>
                <a:cxn ang="0">
                  <a:pos x="T6" y="T7"/>
                </a:cxn>
                <a:cxn ang="0">
                  <a:pos x="T8" y="T9"/>
                </a:cxn>
              </a:cxnLst>
              <a:rect l="0" t="0" r="r" b="b"/>
              <a:pathLst>
                <a:path w="11" h="11">
                  <a:moveTo>
                    <a:pt x="10" y="4"/>
                  </a:moveTo>
                  <a:cubicBezTo>
                    <a:pt x="11" y="6"/>
                    <a:pt x="10" y="9"/>
                    <a:pt x="7" y="10"/>
                  </a:cubicBezTo>
                  <a:cubicBezTo>
                    <a:pt x="5" y="11"/>
                    <a:pt x="2" y="10"/>
                    <a:pt x="1" y="7"/>
                  </a:cubicBezTo>
                  <a:cubicBezTo>
                    <a:pt x="0" y="5"/>
                    <a:pt x="1" y="2"/>
                    <a:pt x="4" y="1"/>
                  </a:cubicBezTo>
                  <a:cubicBezTo>
                    <a:pt x="6" y="0"/>
                    <a:pt x="9" y="1"/>
                    <a:pt x="10" y="4"/>
                  </a:cubicBez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slíḍé"/>
            <p:cNvSpPr/>
            <p:nvPr/>
          </p:nvSpPr>
          <p:spPr bwMode="auto">
            <a:xfrm>
              <a:off x="4440238" y="2200276"/>
              <a:ext cx="885825" cy="762000"/>
            </a:xfrm>
            <a:custGeom>
              <a:avLst/>
              <a:gdLst>
                <a:gd name="T0" fmla="*/ 183 w 192"/>
                <a:gd name="T1" fmla="*/ 93 h 165"/>
                <a:gd name="T2" fmla="*/ 120 w 192"/>
                <a:gd name="T3" fmla="*/ 160 h 165"/>
                <a:gd name="T4" fmla="*/ 63 w 192"/>
                <a:gd name="T5" fmla="*/ 158 h 165"/>
                <a:gd name="T6" fmla="*/ 38 w 192"/>
                <a:gd name="T7" fmla="*/ 145 h 165"/>
                <a:gd name="T8" fmla="*/ 3 w 192"/>
                <a:gd name="T9" fmla="*/ 53 h 165"/>
                <a:gd name="T10" fmla="*/ 36 w 192"/>
                <a:gd name="T11" fmla="*/ 7 h 165"/>
                <a:gd name="T12" fmla="*/ 93 w 192"/>
                <a:gd name="T13" fmla="*/ 24 h 165"/>
                <a:gd name="T14" fmla="*/ 95 w 192"/>
                <a:gd name="T15" fmla="*/ 27 h 165"/>
                <a:gd name="T16" fmla="*/ 96 w 192"/>
                <a:gd name="T17" fmla="*/ 28 h 165"/>
                <a:gd name="T18" fmla="*/ 97 w 192"/>
                <a:gd name="T19" fmla="*/ 30 h 165"/>
                <a:gd name="T20" fmla="*/ 134 w 192"/>
                <a:gd name="T21" fmla="*/ 14 h 165"/>
                <a:gd name="T22" fmla="*/ 153 w 192"/>
                <a:gd name="T23" fmla="*/ 18 h 165"/>
                <a:gd name="T24" fmla="*/ 159 w 192"/>
                <a:gd name="T25" fmla="*/ 21 h 165"/>
                <a:gd name="T26" fmla="*/ 183 w 192"/>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65">
                  <a:moveTo>
                    <a:pt x="183" y="93"/>
                  </a:moveTo>
                  <a:cubicBezTo>
                    <a:pt x="175" y="118"/>
                    <a:pt x="146" y="153"/>
                    <a:pt x="120" y="160"/>
                  </a:cubicBezTo>
                  <a:cubicBezTo>
                    <a:pt x="102" y="165"/>
                    <a:pt x="81" y="164"/>
                    <a:pt x="63" y="158"/>
                  </a:cubicBezTo>
                  <a:cubicBezTo>
                    <a:pt x="54" y="155"/>
                    <a:pt x="46" y="151"/>
                    <a:pt x="38" y="145"/>
                  </a:cubicBezTo>
                  <a:cubicBezTo>
                    <a:pt x="16" y="128"/>
                    <a:pt x="0" y="82"/>
                    <a:pt x="3" y="53"/>
                  </a:cubicBezTo>
                  <a:cubicBezTo>
                    <a:pt x="5" y="37"/>
                    <a:pt x="20" y="11"/>
                    <a:pt x="36" y="7"/>
                  </a:cubicBezTo>
                  <a:cubicBezTo>
                    <a:pt x="61" y="0"/>
                    <a:pt x="84" y="12"/>
                    <a:pt x="93" y="24"/>
                  </a:cubicBezTo>
                  <a:cubicBezTo>
                    <a:pt x="94" y="25"/>
                    <a:pt x="95" y="26"/>
                    <a:pt x="95" y="27"/>
                  </a:cubicBezTo>
                  <a:cubicBezTo>
                    <a:pt x="96" y="27"/>
                    <a:pt x="96" y="28"/>
                    <a:pt x="96" y="28"/>
                  </a:cubicBezTo>
                  <a:cubicBezTo>
                    <a:pt x="96" y="29"/>
                    <a:pt x="97" y="30"/>
                    <a:pt x="97" y="30"/>
                  </a:cubicBezTo>
                  <a:cubicBezTo>
                    <a:pt x="106" y="20"/>
                    <a:pt x="120" y="14"/>
                    <a:pt x="134" y="14"/>
                  </a:cubicBezTo>
                  <a:cubicBezTo>
                    <a:pt x="141" y="14"/>
                    <a:pt x="147" y="16"/>
                    <a:pt x="153" y="18"/>
                  </a:cubicBezTo>
                  <a:cubicBezTo>
                    <a:pt x="155" y="19"/>
                    <a:pt x="157" y="20"/>
                    <a:pt x="159" y="21"/>
                  </a:cubicBezTo>
                  <a:cubicBezTo>
                    <a:pt x="183" y="35"/>
                    <a:pt x="192" y="67"/>
                    <a:pt x="183" y="93"/>
                  </a:cubicBezTo>
                </a:path>
              </a:pathLst>
            </a:custGeom>
            <a:solidFill>
              <a:srgbClr val="CD1B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îṩḻïďê"/>
            <p:cNvSpPr/>
            <p:nvPr/>
          </p:nvSpPr>
          <p:spPr bwMode="auto">
            <a:xfrm>
              <a:off x="4868863" y="2011363"/>
              <a:ext cx="263525" cy="360363"/>
            </a:xfrm>
            <a:custGeom>
              <a:avLst/>
              <a:gdLst>
                <a:gd name="T0" fmla="*/ 2 w 57"/>
                <a:gd name="T1" fmla="*/ 78 h 78"/>
                <a:gd name="T2" fmla="*/ 0 w 57"/>
                <a:gd name="T3" fmla="*/ 66 h 78"/>
                <a:gd name="T4" fmla="*/ 1 w 57"/>
                <a:gd name="T5" fmla="*/ 59 h 78"/>
                <a:gd name="T6" fmla="*/ 2 w 57"/>
                <a:gd name="T7" fmla="*/ 56 h 78"/>
                <a:gd name="T8" fmla="*/ 3 w 57"/>
                <a:gd name="T9" fmla="*/ 53 h 78"/>
                <a:gd name="T10" fmla="*/ 17 w 57"/>
                <a:gd name="T11" fmla="*/ 31 h 78"/>
                <a:gd name="T12" fmla="*/ 21 w 57"/>
                <a:gd name="T13" fmla="*/ 26 h 78"/>
                <a:gd name="T14" fmla="*/ 26 w 57"/>
                <a:gd name="T15" fmla="*/ 22 h 78"/>
                <a:gd name="T16" fmla="*/ 31 w 57"/>
                <a:gd name="T17" fmla="*/ 18 h 78"/>
                <a:gd name="T18" fmla="*/ 36 w 57"/>
                <a:gd name="T19" fmla="*/ 14 h 78"/>
                <a:gd name="T20" fmla="*/ 46 w 57"/>
                <a:gd name="T21" fmla="*/ 7 h 78"/>
                <a:gd name="T22" fmla="*/ 57 w 57"/>
                <a:gd name="T23" fmla="*/ 0 h 78"/>
                <a:gd name="T24" fmla="*/ 48 w 57"/>
                <a:gd name="T25" fmla="*/ 9 h 78"/>
                <a:gd name="T26" fmla="*/ 38 w 57"/>
                <a:gd name="T27" fmla="*/ 17 h 78"/>
                <a:gd name="T28" fmla="*/ 21 w 57"/>
                <a:gd name="T29" fmla="*/ 35 h 78"/>
                <a:gd name="T30" fmla="*/ 7 w 57"/>
                <a:gd name="T31" fmla="*/ 55 h 78"/>
                <a:gd name="T32" fmla="*/ 2 w 57"/>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8">
                  <a:moveTo>
                    <a:pt x="2" y="78"/>
                  </a:moveTo>
                  <a:cubicBezTo>
                    <a:pt x="0" y="74"/>
                    <a:pt x="0" y="70"/>
                    <a:pt x="0" y="66"/>
                  </a:cubicBezTo>
                  <a:cubicBezTo>
                    <a:pt x="0" y="63"/>
                    <a:pt x="0" y="61"/>
                    <a:pt x="1" y="59"/>
                  </a:cubicBezTo>
                  <a:cubicBezTo>
                    <a:pt x="1" y="58"/>
                    <a:pt x="1" y="57"/>
                    <a:pt x="2" y="56"/>
                  </a:cubicBezTo>
                  <a:cubicBezTo>
                    <a:pt x="3" y="53"/>
                    <a:pt x="3" y="53"/>
                    <a:pt x="3" y="53"/>
                  </a:cubicBezTo>
                  <a:cubicBezTo>
                    <a:pt x="6" y="45"/>
                    <a:pt x="11" y="37"/>
                    <a:pt x="17" y="31"/>
                  </a:cubicBezTo>
                  <a:cubicBezTo>
                    <a:pt x="18" y="29"/>
                    <a:pt x="20" y="28"/>
                    <a:pt x="21" y="26"/>
                  </a:cubicBezTo>
                  <a:cubicBezTo>
                    <a:pt x="23" y="25"/>
                    <a:pt x="24" y="23"/>
                    <a:pt x="26" y="22"/>
                  </a:cubicBezTo>
                  <a:cubicBezTo>
                    <a:pt x="31" y="18"/>
                    <a:pt x="31" y="18"/>
                    <a:pt x="31" y="18"/>
                  </a:cubicBezTo>
                  <a:cubicBezTo>
                    <a:pt x="32" y="16"/>
                    <a:pt x="34" y="15"/>
                    <a:pt x="36" y="14"/>
                  </a:cubicBezTo>
                  <a:cubicBezTo>
                    <a:pt x="39" y="11"/>
                    <a:pt x="43" y="9"/>
                    <a:pt x="46" y="7"/>
                  </a:cubicBezTo>
                  <a:cubicBezTo>
                    <a:pt x="50" y="5"/>
                    <a:pt x="54" y="2"/>
                    <a:pt x="57" y="0"/>
                  </a:cubicBezTo>
                  <a:cubicBezTo>
                    <a:pt x="54" y="3"/>
                    <a:pt x="51" y="6"/>
                    <a:pt x="48" y="9"/>
                  </a:cubicBezTo>
                  <a:cubicBezTo>
                    <a:pt x="45" y="11"/>
                    <a:pt x="42" y="14"/>
                    <a:pt x="38" y="17"/>
                  </a:cubicBezTo>
                  <a:cubicBezTo>
                    <a:pt x="32" y="23"/>
                    <a:pt x="26" y="28"/>
                    <a:pt x="21" y="35"/>
                  </a:cubicBezTo>
                  <a:cubicBezTo>
                    <a:pt x="15" y="41"/>
                    <a:pt x="11" y="47"/>
                    <a:pt x="7" y="55"/>
                  </a:cubicBezTo>
                  <a:cubicBezTo>
                    <a:pt x="3" y="62"/>
                    <a:pt x="1" y="70"/>
                    <a:pt x="2" y="78"/>
                  </a:cubicBez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ľïḍè"/>
            <p:cNvSpPr/>
            <p:nvPr/>
          </p:nvSpPr>
          <p:spPr bwMode="auto">
            <a:xfrm>
              <a:off x="4868863" y="2185988"/>
              <a:ext cx="319088" cy="203200"/>
            </a:xfrm>
            <a:custGeom>
              <a:avLst/>
              <a:gdLst>
                <a:gd name="T0" fmla="*/ 69 w 69"/>
                <a:gd name="T1" fmla="*/ 3 h 44"/>
                <a:gd name="T2" fmla="*/ 60 w 69"/>
                <a:gd name="T3" fmla="*/ 21 h 44"/>
                <a:gd name="T4" fmla="*/ 46 w 69"/>
                <a:gd name="T5" fmla="*/ 33 h 44"/>
                <a:gd name="T6" fmla="*/ 42 w 69"/>
                <a:gd name="T7" fmla="*/ 36 h 44"/>
                <a:gd name="T8" fmla="*/ 2 w 69"/>
                <a:gd name="T9" fmla="*/ 40 h 44"/>
                <a:gd name="T10" fmla="*/ 0 w 69"/>
                <a:gd name="T11" fmla="*/ 39 h 44"/>
                <a:gd name="T12" fmla="*/ 0 w 69"/>
                <a:gd name="T13" fmla="*/ 39 h 44"/>
                <a:gd name="T14" fmla="*/ 1 w 69"/>
                <a:gd name="T15" fmla="*/ 37 h 44"/>
                <a:gd name="T16" fmla="*/ 1 w 69"/>
                <a:gd name="T17" fmla="*/ 37 h 44"/>
                <a:gd name="T18" fmla="*/ 2 w 69"/>
                <a:gd name="T19" fmla="*/ 35 h 44"/>
                <a:gd name="T20" fmla="*/ 3 w 69"/>
                <a:gd name="T21" fmla="*/ 31 h 44"/>
                <a:gd name="T22" fmla="*/ 27 w 69"/>
                <a:gd name="T23" fmla="*/ 7 h 44"/>
                <a:gd name="T24" fmla="*/ 40 w 69"/>
                <a:gd name="T25" fmla="*/ 2 h 44"/>
                <a:gd name="T26" fmla="*/ 69 w 69"/>
                <a:gd name="T2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4">
                  <a:moveTo>
                    <a:pt x="69" y="3"/>
                  </a:moveTo>
                  <a:cubicBezTo>
                    <a:pt x="67" y="9"/>
                    <a:pt x="64" y="15"/>
                    <a:pt x="60" y="21"/>
                  </a:cubicBezTo>
                  <a:cubicBezTo>
                    <a:pt x="56" y="26"/>
                    <a:pt x="51" y="30"/>
                    <a:pt x="46" y="33"/>
                  </a:cubicBezTo>
                  <a:cubicBezTo>
                    <a:pt x="45" y="34"/>
                    <a:pt x="43" y="35"/>
                    <a:pt x="42" y="36"/>
                  </a:cubicBezTo>
                  <a:cubicBezTo>
                    <a:pt x="29" y="42"/>
                    <a:pt x="15" y="44"/>
                    <a:pt x="2" y="40"/>
                  </a:cubicBezTo>
                  <a:cubicBezTo>
                    <a:pt x="1" y="40"/>
                    <a:pt x="1" y="40"/>
                    <a:pt x="0" y="39"/>
                  </a:cubicBezTo>
                  <a:cubicBezTo>
                    <a:pt x="0" y="39"/>
                    <a:pt x="0" y="39"/>
                    <a:pt x="0" y="39"/>
                  </a:cubicBezTo>
                  <a:cubicBezTo>
                    <a:pt x="0" y="39"/>
                    <a:pt x="0" y="38"/>
                    <a:pt x="1" y="37"/>
                  </a:cubicBezTo>
                  <a:cubicBezTo>
                    <a:pt x="1" y="37"/>
                    <a:pt x="1" y="37"/>
                    <a:pt x="1" y="37"/>
                  </a:cubicBezTo>
                  <a:cubicBezTo>
                    <a:pt x="1" y="36"/>
                    <a:pt x="1" y="36"/>
                    <a:pt x="2" y="35"/>
                  </a:cubicBezTo>
                  <a:cubicBezTo>
                    <a:pt x="2" y="34"/>
                    <a:pt x="3" y="33"/>
                    <a:pt x="3" y="31"/>
                  </a:cubicBezTo>
                  <a:cubicBezTo>
                    <a:pt x="8" y="21"/>
                    <a:pt x="16" y="13"/>
                    <a:pt x="27" y="7"/>
                  </a:cubicBezTo>
                  <a:cubicBezTo>
                    <a:pt x="31" y="5"/>
                    <a:pt x="35" y="3"/>
                    <a:pt x="40" y="2"/>
                  </a:cubicBezTo>
                  <a:cubicBezTo>
                    <a:pt x="49" y="0"/>
                    <a:pt x="60" y="0"/>
                    <a:pt x="69" y="3"/>
                  </a:cubicBez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ṣḻíḋè"/>
            <p:cNvSpPr/>
            <p:nvPr/>
          </p:nvSpPr>
          <p:spPr bwMode="auto">
            <a:xfrm>
              <a:off x="4537075" y="2282826"/>
              <a:ext cx="179388" cy="171450"/>
            </a:xfrm>
            <a:custGeom>
              <a:avLst/>
              <a:gdLst>
                <a:gd name="T0" fmla="*/ 4 w 39"/>
                <a:gd name="T1" fmla="*/ 31 h 37"/>
                <a:gd name="T2" fmla="*/ 0 w 39"/>
                <a:gd name="T3" fmla="*/ 37 h 37"/>
                <a:gd name="T4" fmla="*/ 4 w 39"/>
                <a:gd name="T5" fmla="*/ 31 h 37"/>
                <a:gd name="T6" fmla="*/ 30 w 39"/>
                <a:gd name="T7" fmla="*/ 0 h 37"/>
                <a:gd name="T8" fmla="*/ 4 w 39"/>
                <a:gd name="T9" fmla="*/ 31 h 37"/>
                <a:gd name="T10" fmla="*/ 28 w 39"/>
                <a:gd name="T11" fmla="*/ 17 h 37"/>
                <a:gd name="T12" fmla="*/ 35 w 39"/>
                <a:gd name="T13" fmla="*/ 14 h 37"/>
                <a:gd name="T14" fmla="*/ 39 w 39"/>
                <a:gd name="T15" fmla="*/ 8 h 37"/>
                <a:gd name="T16" fmla="*/ 37 w 39"/>
                <a:gd name="T17" fmla="*/ 3 h 37"/>
                <a:gd name="T18" fmla="*/ 30 w 3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
                  <a:moveTo>
                    <a:pt x="4" y="31"/>
                  </a:moveTo>
                  <a:cubicBezTo>
                    <a:pt x="3" y="33"/>
                    <a:pt x="1" y="35"/>
                    <a:pt x="0" y="37"/>
                  </a:cubicBezTo>
                  <a:cubicBezTo>
                    <a:pt x="4" y="31"/>
                    <a:pt x="4" y="31"/>
                    <a:pt x="4" y="31"/>
                  </a:cubicBezTo>
                  <a:moveTo>
                    <a:pt x="30" y="0"/>
                  </a:moveTo>
                  <a:cubicBezTo>
                    <a:pt x="4" y="31"/>
                    <a:pt x="4" y="31"/>
                    <a:pt x="4" y="31"/>
                  </a:cubicBezTo>
                  <a:cubicBezTo>
                    <a:pt x="11" y="25"/>
                    <a:pt x="19" y="19"/>
                    <a:pt x="28" y="17"/>
                  </a:cubicBezTo>
                  <a:cubicBezTo>
                    <a:pt x="30" y="16"/>
                    <a:pt x="33" y="15"/>
                    <a:pt x="35" y="14"/>
                  </a:cubicBezTo>
                  <a:cubicBezTo>
                    <a:pt x="37" y="13"/>
                    <a:pt x="39" y="11"/>
                    <a:pt x="39" y="8"/>
                  </a:cubicBezTo>
                  <a:cubicBezTo>
                    <a:pt x="39" y="6"/>
                    <a:pt x="38" y="4"/>
                    <a:pt x="37" y="3"/>
                  </a:cubicBezTo>
                  <a:cubicBezTo>
                    <a:pt x="35" y="1"/>
                    <a:pt x="33" y="0"/>
                    <a:pt x="30" y="0"/>
                  </a:cubicBezTo>
                </a:path>
              </a:pathLst>
            </a:custGeom>
            <a:solidFill>
              <a:srgbClr val="D84D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ṩḷíḍe"/>
            <p:cNvSpPr/>
            <p:nvPr/>
          </p:nvSpPr>
          <p:spPr bwMode="auto">
            <a:xfrm>
              <a:off x="7377113" y="3470276"/>
              <a:ext cx="207963" cy="314325"/>
            </a:xfrm>
            <a:custGeom>
              <a:avLst/>
              <a:gdLst>
                <a:gd name="T0" fmla="*/ 25 w 45"/>
                <a:gd name="T1" fmla="*/ 68 h 68"/>
                <a:gd name="T2" fmla="*/ 20 w 45"/>
                <a:gd name="T3" fmla="*/ 68 h 68"/>
                <a:gd name="T4" fmla="*/ 0 w 45"/>
                <a:gd name="T5" fmla="*/ 49 h 68"/>
                <a:gd name="T6" fmla="*/ 0 w 45"/>
                <a:gd name="T7" fmla="*/ 20 h 68"/>
                <a:gd name="T8" fmla="*/ 20 w 45"/>
                <a:gd name="T9" fmla="*/ 0 h 68"/>
                <a:gd name="T10" fmla="*/ 25 w 45"/>
                <a:gd name="T11" fmla="*/ 0 h 68"/>
                <a:gd name="T12" fmla="*/ 45 w 45"/>
                <a:gd name="T13" fmla="*/ 20 h 68"/>
                <a:gd name="T14" fmla="*/ 45 w 45"/>
                <a:gd name="T15" fmla="*/ 49 h 68"/>
                <a:gd name="T16" fmla="*/ 25 w 45"/>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8">
                  <a:moveTo>
                    <a:pt x="25" y="68"/>
                  </a:moveTo>
                  <a:cubicBezTo>
                    <a:pt x="20" y="68"/>
                    <a:pt x="20" y="68"/>
                    <a:pt x="20" y="68"/>
                  </a:cubicBezTo>
                  <a:cubicBezTo>
                    <a:pt x="9" y="68"/>
                    <a:pt x="0" y="60"/>
                    <a:pt x="0" y="49"/>
                  </a:cubicBezTo>
                  <a:cubicBezTo>
                    <a:pt x="0" y="20"/>
                    <a:pt x="0" y="20"/>
                    <a:pt x="0" y="20"/>
                  </a:cubicBezTo>
                  <a:cubicBezTo>
                    <a:pt x="0" y="9"/>
                    <a:pt x="9" y="0"/>
                    <a:pt x="20" y="0"/>
                  </a:cubicBezTo>
                  <a:cubicBezTo>
                    <a:pt x="25" y="0"/>
                    <a:pt x="25" y="0"/>
                    <a:pt x="25" y="0"/>
                  </a:cubicBezTo>
                  <a:cubicBezTo>
                    <a:pt x="36" y="0"/>
                    <a:pt x="45" y="9"/>
                    <a:pt x="45" y="20"/>
                  </a:cubicBezTo>
                  <a:cubicBezTo>
                    <a:pt x="45" y="49"/>
                    <a:pt x="45" y="49"/>
                    <a:pt x="45" y="49"/>
                  </a:cubicBezTo>
                  <a:cubicBezTo>
                    <a:pt x="45" y="60"/>
                    <a:pt x="36" y="68"/>
                    <a:pt x="25" y="68"/>
                  </a:cubicBezTo>
                </a:path>
              </a:pathLst>
            </a:custGeom>
            <a:solidFill>
              <a:srgbClr val="D99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íṡḻîḑè"/>
            <p:cNvSpPr/>
            <p:nvPr/>
          </p:nvSpPr>
          <p:spPr bwMode="auto">
            <a:xfrm>
              <a:off x="8305800" y="3470276"/>
              <a:ext cx="207963" cy="314325"/>
            </a:xfrm>
            <a:custGeom>
              <a:avLst/>
              <a:gdLst>
                <a:gd name="T0" fmla="*/ 45 w 45"/>
                <a:gd name="T1" fmla="*/ 22 h 68"/>
                <a:gd name="T2" fmla="*/ 45 w 45"/>
                <a:gd name="T3" fmla="*/ 46 h 68"/>
                <a:gd name="T4" fmla="*/ 41 w 45"/>
                <a:gd name="T5" fmla="*/ 59 h 68"/>
                <a:gd name="T6" fmla="*/ 28 w 45"/>
                <a:gd name="T7" fmla="*/ 68 h 68"/>
                <a:gd name="T8" fmla="*/ 23 w 45"/>
                <a:gd name="T9" fmla="*/ 68 h 68"/>
                <a:gd name="T10" fmla="*/ 0 w 45"/>
                <a:gd name="T11" fmla="*/ 46 h 68"/>
                <a:gd name="T12" fmla="*/ 0 w 45"/>
                <a:gd name="T13" fmla="*/ 22 h 68"/>
                <a:gd name="T14" fmla="*/ 1 w 45"/>
                <a:gd name="T15" fmla="*/ 18 h 68"/>
                <a:gd name="T16" fmla="*/ 23 w 45"/>
                <a:gd name="T17" fmla="*/ 0 h 68"/>
                <a:gd name="T18" fmla="*/ 39 w 45"/>
                <a:gd name="T19" fmla="*/ 7 h 68"/>
                <a:gd name="T20" fmla="*/ 45 w 45"/>
                <a:gd name="T21"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8">
                  <a:moveTo>
                    <a:pt x="45" y="22"/>
                  </a:moveTo>
                  <a:cubicBezTo>
                    <a:pt x="45" y="46"/>
                    <a:pt x="45" y="46"/>
                    <a:pt x="45" y="46"/>
                  </a:cubicBezTo>
                  <a:cubicBezTo>
                    <a:pt x="45" y="51"/>
                    <a:pt x="44" y="56"/>
                    <a:pt x="41" y="59"/>
                  </a:cubicBezTo>
                  <a:cubicBezTo>
                    <a:pt x="38" y="64"/>
                    <a:pt x="33" y="67"/>
                    <a:pt x="28" y="68"/>
                  </a:cubicBezTo>
                  <a:cubicBezTo>
                    <a:pt x="27" y="68"/>
                    <a:pt x="25" y="68"/>
                    <a:pt x="23" y="68"/>
                  </a:cubicBezTo>
                  <a:cubicBezTo>
                    <a:pt x="11" y="68"/>
                    <a:pt x="0" y="58"/>
                    <a:pt x="0" y="46"/>
                  </a:cubicBezTo>
                  <a:cubicBezTo>
                    <a:pt x="0" y="22"/>
                    <a:pt x="0" y="22"/>
                    <a:pt x="0" y="22"/>
                  </a:cubicBezTo>
                  <a:cubicBezTo>
                    <a:pt x="0" y="21"/>
                    <a:pt x="1" y="19"/>
                    <a:pt x="1" y="18"/>
                  </a:cubicBezTo>
                  <a:cubicBezTo>
                    <a:pt x="3" y="8"/>
                    <a:pt x="12" y="0"/>
                    <a:pt x="23" y="0"/>
                  </a:cubicBezTo>
                  <a:cubicBezTo>
                    <a:pt x="29" y="0"/>
                    <a:pt x="35" y="2"/>
                    <a:pt x="39" y="7"/>
                  </a:cubicBezTo>
                  <a:cubicBezTo>
                    <a:pt x="43" y="11"/>
                    <a:pt x="45" y="16"/>
                    <a:pt x="45" y="22"/>
                  </a:cubicBezTo>
                  <a:close/>
                </a:path>
              </a:pathLst>
            </a:custGeom>
            <a:solidFill>
              <a:srgbClr val="D99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îŝḷíḋe"/>
            <p:cNvSpPr/>
            <p:nvPr/>
          </p:nvSpPr>
          <p:spPr bwMode="auto">
            <a:xfrm>
              <a:off x="7686675" y="3248026"/>
              <a:ext cx="490538" cy="263525"/>
            </a:xfrm>
            <a:custGeom>
              <a:avLst/>
              <a:gdLst>
                <a:gd name="T0" fmla="*/ 103 w 106"/>
                <a:gd name="T1" fmla="*/ 48 h 57"/>
                <a:gd name="T2" fmla="*/ 92 w 106"/>
                <a:gd name="T3" fmla="*/ 45 h 57"/>
                <a:gd name="T4" fmla="*/ 92 w 106"/>
                <a:gd name="T5" fmla="*/ 44 h 57"/>
                <a:gd name="T6" fmla="*/ 63 w 106"/>
                <a:gd name="T7" fmla="*/ 16 h 57"/>
                <a:gd name="T8" fmla="*/ 63 w 106"/>
                <a:gd name="T9" fmla="*/ 16 h 57"/>
                <a:gd name="T10" fmla="*/ 14 w 106"/>
                <a:gd name="T11" fmla="*/ 45 h 57"/>
                <a:gd name="T12" fmla="*/ 13 w 106"/>
                <a:gd name="T13" fmla="*/ 50 h 57"/>
                <a:gd name="T14" fmla="*/ 1 w 106"/>
                <a:gd name="T15" fmla="*/ 50 h 57"/>
                <a:gd name="T16" fmla="*/ 0 w 106"/>
                <a:gd name="T17" fmla="*/ 46 h 57"/>
                <a:gd name="T18" fmla="*/ 49 w 106"/>
                <a:gd name="T19" fmla="*/ 2 h 57"/>
                <a:gd name="T20" fmla="*/ 105 w 106"/>
                <a:gd name="T21" fmla="*/ 41 h 57"/>
                <a:gd name="T22" fmla="*/ 103 w 106"/>
                <a:gd name="T23"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7">
                  <a:moveTo>
                    <a:pt x="103" y="48"/>
                  </a:moveTo>
                  <a:cubicBezTo>
                    <a:pt x="100" y="51"/>
                    <a:pt x="94" y="50"/>
                    <a:pt x="92" y="45"/>
                  </a:cubicBezTo>
                  <a:cubicBezTo>
                    <a:pt x="92" y="45"/>
                    <a:pt x="92" y="44"/>
                    <a:pt x="92" y="44"/>
                  </a:cubicBezTo>
                  <a:cubicBezTo>
                    <a:pt x="87" y="28"/>
                    <a:pt x="75" y="19"/>
                    <a:pt x="63" y="16"/>
                  </a:cubicBezTo>
                  <a:cubicBezTo>
                    <a:pt x="63" y="16"/>
                    <a:pt x="63" y="16"/>
                    <a:pt x="63" y="16"/>
                  </a:cubicBezTo>
                  <a:cubicBezTo>
                    <a:pt x="43" y="12"/>
                    <a:pt x="21" y="22"/>
                    <a:pt x="14" y="45"/>
                  </a:cubicBezTo>
                  <a:cubicBezTo>
                    <a:pt x="14" y="47"/>
                    <a:pt x="14" y="48"/>
                    <a:pt x="13" y="50"/>
                  </a:cubicBezTo>
                  <a:cubicBezTo>
                    <a:pt x="12" y="57"/>
                    <a:pt x="3" y="56"/>
                    <a:pt x="1" y="50"/>
                  </a:cubicBezTo>
                  <a:cubicBezTo>
                    <a:pt x="0" y="49"/>
                    <a:pt x="0" y="48"/>
                    <a:pt x="0" y="46"/>
                  </a:cubicBezTo>
                  <a:cubicBezTo>
                    <a:pt x="5" y="18"/>
                    <a:pt x="27" y="3"/>
                    <a:pt x="49" y="2"/>
                  </a:cubicBezTo>
                  <a:cubicBezTo>
                    <a:pt x="73" y="0"/>
                    <a:pt x="97" y="13"/>
                    <a:pt x="105" y="41"/>
                  </a:cubicBezTo>
                  <a:cubicBezTo>
                    <a:pt x="106" y="44"/>
                    <a:pt x="105" y="46"/>
                    <a:pt x="103" y="48"/>
                  </a:cubicBez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îš1íḍé"/>
            <p:cNvSpPr/>
            <p:nvPr/>
          </p:nvSpPr>
          <p:spPr bwMode="auto">
            <a:xfrm>
              <a:off x="7054850" y="4570413"/>
              <a:ext cx="157163" cy="401638"/>
            </a:xfrm>
            <a:custGeom>
              <a:avLst/>
              <a:gdLst>
                <a:gd name="T0" fmla="*/ 34 w 34"/>
                <a:gd name="T1" fmla="*/ 87 h 87"/>
                <a:gd name="T2" fmla="*/ 19 w 34"/>
                <a:gd name="T3" fmla="*/ 87 h 87"/>
                <a:gd name="T4" fmla="*/ 1 w 34"/>
                <a:gd name="T5" fmla="*/ 68 h 87"/>
                <a:gd name="T6" fmla="*/ 7 w 34"/>
                <a:gd name="T7" fmla="*/ 16 h 87"/>
                <a:gd name="T8" fmla="*/ 24 w 34"/>
                <a:gd name="T9" fmla="*/ 0 h 87"/>
                <a:gd name="T10" fmla="*/ 34 w 34"/>
                <a:gd name="T11" fmla="*/ 0 h 87"/>
                <a:gd name="T12" fmla="*/ 34 w 34"/>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34" h="87">
                  <a:moveTo>
                    <a:pt x="34" y="87"/>
                  </a:moveTo>
                  <a:cubicBezTo>
                    <a:pt x="19" y="87"/>
                    <a:pt x="19" y="87"/>
                    <a:pt x="19" y="87"/>
                  </a:cubicBezTo>
                  <a:cubicBezTo>
                    <a:pt x="8" y="87"/>
                    <a:pt x="0" y="78"/>
                    <a:pt x="1" y="68"/>
                  </a:cubicBezTo>
                  <a:cubicBezTo>
                    <a:pt x="7" y="16"/>
                    <a:pt x="7" y="16"/>
                    <a:pt x="7" y="16"/>
                  </a:cubicBezTo>
                  <a:cubicBezTo>
                    <a:pt x="8" y="7"/>
                    <a:pt x="15" y="0"/>
                    <a:pt x="24" y="0"/>
                  </a:cubicBezTo>
                  <a:cubicBezTo>
                    <a:pt x="34" y="0"/>
                    <a:pt x="34" y="0"/>
                    <a:pt x="34" y="0"/>
                  </a:cubicBezTo>
                  <a:lnTo>
                    <a:pt x="34" y="87"/>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îṧlîḍé"/>
            <p:cNvSpPr/>
            <p:nvPr/>
          </p:nvSpPr>
          <p:spPr bwMode="auto">
            <a:xfrm>
              <a:off x="8661400" y="4570413"/>
              <a:ext cx="157163" cy="401638"/>
            </a:xfrm>
            <a:custGeom>
              <a:avLst/>
              <a:gdLst>
                <a:gd name="T0" fmla="*/ 32 w 34"/>
                <a:gd name="T1" fmla="*/ 68 h 87"/>
                <a:gd name="T2" fmla="*/ 15 w 34"/>
                <a:gd name="T3" fmla="*/ 87 h 87"/>
                <a:gd name="T4" fmla="*/ 0 w 34"/>
                <a:gd name="T5" fmla="*/ 87 h 87"/>
                <a:gd name="T6" fmla="*/ 0 w 34"/>
                <a:gd name="T7" fmla="*/ 0 h 87"/>
                <a:gd name="T8" fmla="*/ 10 w 34"/>
                <a:gd name="T9" fmla="*/ 0 h 87"/>
                <a:gd name="T10" fmla="*/ 27 w 34"/>
                <a:gd name="T11" fmla="*/ 16 h 87"/>
                <a:gd name="T12" fmla="*/ 32 w 34"/>
                <a:gd name="T13" fmla="*/ 68 h 87"/>
              </a:gdLst>
              <a:ahLst/>
              <a:cxnLst>
                <a:cxn ang="0">
                  <a:pos x="T0" y="T1"/>
                </a:cxn>
                <a:cxn ang="0">
                  <a:pos x="T2" y="T3"/>
                </a:cxn>
                <a:cxn ang="0">
                  <a:pos x="T4" y="T5"/>
                </a:cxn>
                <a:cxn ang="0">
                  <a:pos x="T6" y="T7"/>
                </a:cxn>
                <a:cxn ang="0">
                  <a:pos x="T8" y="T9"/>
                </a:cxn>
                <a:cxn ang="0">
                  <a:pos x="T10" y="T11"/>
                </a:cxn>
                <a:cxn ang="0">
                  <a:pos x="T12" y="T13"/>
                </a:cxn>
              </a:cxnLst>
              <a:rect l="0" t="0" r="r" b="b"/>
              <a:pathLst>
                <a:path w="34" h="87">
                  <a:moveTo>
                    <a:pt x="32" y="68"/>
                  </a:moveTo>
                  <a:cubicBezTo>
                    <a:pt x="34" y="78"/>
                    <a:pt x="25" y="87"/>
                    <a:pt x="15" y="87"/>
                  </a:cubicBezTo>
                  <a:cubicBezTo>
                    <a:pt x="0" y="87"/>
                    <a:pt x="0" y="87"/>
                    <a:pt x="0" y="87"/>
                  </a:cubicBezTo>
                  <a:cubicBezTo>
                    <a:pt x="0" y="0"/>
                    <a:pt x="0" y="0"/>
                    <a:pt x="0" y="0"/>
                  </a:cubicBezTo>
                  <a:cubicBezTo>
                    <a:pt x="10" y="0"/>
                    <a:pt x="10" y="0"/>
                    <a:pt x="10" y="0"/>
                  </a:cubicBezTo>
                  <a:cubicBezTo>
                    <a:pt x="19" y="0"/>
                    <a:pt x="26" y="7"/>
                    <a:pt x="27" y="16"/>
                  </a:cubicBezTo>
                  <a:lnTo>
                    <a:pt x="32" y="68"/>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ṧḻïḑe"/>
            <p:cNvSpPr/>
            <p:nvPr/>
          </p:nvSpPr>
          <p:spPr bwMode="auto">
            <a:xfrm>
              <a:off x="7183438" y="3429001"/>
              <a:ext cx="1501775" cy="1852613"/>
            </a:xfrm>
            <a:custGeom>
              <a:avLst/>
              <a:gdLst>
                <a:gd name="T0" fmla="*/ 323 w 325"/>
                <a:gd name="T1" fmla="*/ 334 h 401"/>
                <a:gd name="T2" fmla="*/ 241 w 325"/>
                <a:gd name="T3" fmla="*/ 401 h 401"/>
                <a:gd name="T4" fmla="*/ 83 w 325"/>
                <a:gd name="T5" fmla="*/ 401 h 401"/>
                <a:gd name="T6" fmla="*/ 2 w 325"/>
                <a:gd name="T7" fmla="*/ 334 h 401"/>
                <a:gd name="T8" fmla="*/ 0 w 325"/>
                <a:gd name="T9" fmla="*/ 314 h 401"/>
                <a:gd name="T10" fmla="*/ 3 w 325"/>
                <a:gd name="T11" fmla="*/ 247 h 401"/>
                <a:gd name="T12" fmla="*/ 7 w 325"/>
                <a:gd name="T13" fmla="*/ 165 h 401"/>
                <a:gd name="T14" fmla="*/ 44 w 325"/>
                <a:gd name="T15" fmla="*/ 65 h 401"/>
                <a:gd name="T16" fmla="*/ 86 w 325"/>
                <a:gd name="T17" fmla="*/ 25 h 401"/>
                <a:gd name="T18" fmla="*/ 110 w 325"/>
                <a:gd name="T19" fmla="*/ 11 h 401"/>
                <a:gd name="T20" fmla="*/ 123 w 325"/>
                <a:gd name="T21" fmla="*/ 6 h 401"/>
                <a:gd name="T22" fmla="*/ 162 w 325"/>
                <a:gd name="T23" fmla="*/ 0 h 401"/>
                <a:gd name="T24" fmla="*/ 192 w 325"/>
                <a:gd name="T25" fmla="*/ 2 h 401"/>
                <a:gd name="T26" fmla="*/ 201 w 325"/>
                <a:gd name="T27" fmla="*/ 5 h 401"/>
                <a:gd name="T28" fmla="*/ 212 w 325"/>
                <a:gd name="T29" fmla="*/ 9 h 401"/>
                <a:gd name="T30" fmla="*/ 244 w 325"/>
                <a:gd name="T31" fmla="*/ 27 h 401"/>
                <a:gd name="T32" fmla="*/ 284 w 325"/>
                <a:gd name="T33" fmla="*/ 68 h 401"/>
                <a:gd name="T34" fmla="*/ 318 w 325"/>
                <a:gd name="T35" fmla="*/ 165 h 401"/>
                <a:gd name="T36" fmla="*/ 322 w 325"/>
                <a:gd name="T37" fmla="*/ 247 h 401"/>
                <a:gd name="T38" fmla="*/ 325 w 325"/>
                <a:gd name="T39" fmla="*/ 314 h 401"/>
                <a:gd name="T40" fmla="*/ 323 w 325"/>
                <a:gd name="T41" fmla="*/ 33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5" h="401">
                  <a:moveTo>
                    <a:pt x="323" y="334"/>
                  </a:moveTo>
                  <a:cubicBezTo>
                    <a:pt x="316" y="372"/>
                    <a:pt x="282" y="401"/>
                    <a:pt x="241" y="401"/>
                  </a:cubicBezTo>
                  <a:cubicBezTo>
                    <a:pt x="83" y="401"/>
                    <a:pt x="83" y="401"/>
                    <a:pt x="83" y="401"/>
                  </a:cubicBezTo>
                  <a:cubicBezTo>
                    <a:pt x="43" y="401"/>
                    <a:pt x="9" y="372"/>
                    <a:pt x="2" y="334"/>
                  </a:cubicBezTo>
                  <a:cubicBezTo>
                    <a:pt x="0" y="328"/>
                    <a:pt x="0" y="321"/>
                    <a:pt x="0" y="314"/>
                  </a:cubicBezTo>
                  <a:cubicBezTo>
                    <a:pt x="3" y="247"/>
                    <a:pt x="3" y="247"/>
                    <a:pt x="3" y="247"/>
                  </a:cubicBezTo>
                  <a:cubicBezTo>
                    <a:pt x="7" y="165"/>
                    <a:pt x="7" y="165"/>
                    <a:pt x="7" y="165"/>
                  </a:cubicBezTo>
                  <a:cubicBezTo>
                    <a:pt x="9" y="129"/>
                    <a:pt x="22" y="94"/>
                    <a:pt x="44" y="65"/>
                  </a:cubicBezTo>
                  <a:cubicBezTo>
                    <a:pt x="56" y="49"/>
                    <a:pt x="70" y="36"/>
                    <a:pt x="86" y="25"/>
                  </a:cubicBezTo>
                  <a:cubicBezTo>
                    <a:pt x="93" y="20"/>
                    <a:pt x="101" y="15"/>
                    <a:pt x="110" y="11"/>
                  </a:cubicBezTo>
                  <a:cubicBezTo>
                    <a:pt x="114" y="9"/>
                    <a:pt x="119" y="8"/>
                    <a:pt x="123" y="6"/>
                  </a:cubicBezTo>
                  <a:cubicBezTo>
                    <a:pt x="136" y="2"/>
                    <a:pt x="149" y="0"/>
                    <a:pt x="162" y="0"/>
                  </a:cubicBezTo>
                  <a:cubicBezTo>
                    <a:pt x="173" y="0"/>
                    <a:pt x="183" y="0"/>
                    <a:pt x="192" y="2"/>
                  </a:cubicBezTo>
                  <a:cubicBezTo>
                    <a:pt x="195" y="3"/>
                    <a:pt x="198" y="4"/>
                    <a:pt x="201" y="5"/>
                  </a:cubicBezTo>
                  <a:cubicBezTo>
                    <a:pt x="204" y="6"/>
                    <a:pt x="208" y="7"/>
                    <a:pt x="212" y="9"/>
                  </a:cubicBezTo>
                  <a:cubicBezTo>
                    <a:pt x="223" y="14"/>
                    <a:pt x="234" y="20"/>
                    <a:pt x="244" y="27"/>
                  </a:cubicBezTo>
                  <a:cubicBezTo>
                    <a:pt x="259" y="38"/>
                    <a:pt x="273" y="52"/>
                    <a:pt x="284" y="68"/>
                  </a:cubicBezTo>
                  <a:cubicBezTo>
                    <a:pt x="304" y="97"/>
                    <a:pt x="316" y="131"/>
                    <a:pt x="318" y="165"/>
                  </a:cubicBezTo>
                  <a:cubicBezTo>
                    <a:pt x="322" y="247"/>
                    <a:pt x="322" y="247"/>
                    <a:pt x="322" y="247"/>
                  </a:cubicBezTo>
                  <a:cubicBezTo>
                    <a:pt x="325" y="314"/>
                    <a:pt x="325" y="314"/>
                    <a:pt x="325" y="314"/>
                  </a:cubicBezTo>
                  <a:cubicBezTo>
                    <a:pt x="325" y="321"/>
                    <a:pt x="325" y="328"/>
                    <a:pt x="323" y="334"/>
                  </a:cubicBezTo>
                </a:path>
              </a:pathLst>
            </a:custGeom>
            <a:solidFill>
              <a:srgbClr val="ECAE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ïs1ïḍé"/>
            <p:cNvSpPr/>
            <p:nvPr/>
          </p:nvSpPr>
          <p:spPr bwMode="auto">
            <a:xfrm>
              <a:off x="7239000" y="3506788"/>
              <a:ext cx="1390650" cy="1695450"/>
            </a:xfrm>
            <a:custGeom>
              <a:avLst/>
              <a:gdLst>
                <a:gd name="T0" fmla="*/ 223 w 301"/>
                <a:gd name="T1" fmla="*/ 367 h 367"/>
                <a:gd name="T2" fmla="*/ 78 w 301"/>
                <a:gd name="T3" fmla="*/ 367 h 367"/>
                <a:gd name="T4" fmla="*/ 2 w 301"/>
                <a:gd name="T5" fmla="*/ 287 h 367"/>
                <a:gd name="T6" fmla="*/ 8 w 301"/>
                <a:gd name="T7" fmla="*/ 151 h 367"/>
                <a:gd name="T8" fmla="*/ 150 w 301"/>
                <a:gd name="T9" fmla="*/ 0 h 367"/>
                <a:gd name="T10" fmla="*/ 293 w 301"/>
                <a:gd name="T11" fmla="*/ 151 h 367"/>
                <a:gd name="T12" fmla="*/ 299 w 301"/>
                <a:gd name="T13" fmla="*/ 287 h 367"/>
                <a:gd name="T14" fmla="*/ 223 w 301"/>
                <a:gd name="T15" fmla="*/ 367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367">
                  <a:moveTo>
                    <a:pt x="223" y="367"/>
                  </a:moveTo>
                  <a:cubicBezTo>
                    <a:pt x="78" y="367"/>
                    <a:pt x="78" y="367"/>
                    <a:pt x="78" y="367"/>
                  </a:cubicBezTo>
                  <a:cubicBezTo>
                    <a:pt x="35" y="367"/>
                    <a:pt x="0" y="331"/>
                    <a:pt x="2" y="287"/>
                  </a:cubicBezTo>
                  <a:cubicBezTo>
                    <a:pt x="8" y="151"/>
                    <a:pt x="8" y="151"/>
                    <a:pt x="8" y="151"/>
                  </a:cubicBezTo>
                  <a:cubicBezTo>
                    <a:pt x="12" y="75"/>
                    <a:pt x="75" y="0"/>
                    <a:pt x="150" y="0"/>
                  </a:cubicBezTo>
                  <a:cubicBezTo>
                    <a:pt x="226" y="0"/>
                    <a:pt x="289" y="75"/>
                    <a:pt x="293" y="151"/>
                  </a:cubicBezTo>
                  <a:cubicBezTo>
                    <a:pt x="299" y="287"/>
                    <a:pt x="299" y="287"/>
                    <a:pt x="299" y="287"/>
                  </a:cubicBezTo>
                  <a:cubicBezTo>
                    <a:pt x="301" y="330"/>
                    <a:pt x="266" y="367"/>
                    <a:pt x="223" y="367"/>
                  </a:cubicBezTo>
                </a:path>
              </a:pathLst>
            </a:custGeom>
            <a:solidFill>
              <a:srgbClr val="BF8B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ïṩḷidé"/>
            <p:cNvSpPr/>
            <p:nvPr/>
          </p:nvSpPr>
          <p:spPr bwMode="auto">
            <a:xfrm>
              <a:off x="7466013" y="4579938"/>
              <a:ext cx="946150" cy="520700"/>
            </a:xfrm>
            <a:custGeom>
              <a:avLst/>
              <a:gdLst>
                <a:gd name="T0" fmla="*/ 122 w 205"/>
                <a:gd name="T1" fmla="*/ 113 h 113"/>
                <a:gd name="T2" fmla="*/ 83 w 205"/>
                <a:gd name="T3" fmla="*/ 113 h 113"/>
                <a:gd name="T4" fmla="*/ 0 w 205"/>
                <a:gd name="T5" fmla="*/ 31 h 113"/>
                <a:gd name="T6" fmla="*/ 0 w 205"/>
                <a:gd name="T7" fmla="*/ 0 h 113"/>
                <a:gd name="T8" fmla="*/ 205 w 205"/>
                <a:gd name="T9" fmla="*/ 0 h 113"/>
                <a:gd name="T10" fmla="*/ 205 w 205"/>
                <a:gd name="T11" fmla="*/ 31 h 113"/>
                <a:gd name="T12" fmla="*/ 122 w 205"/>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205" h="113">
                  <a:moveTo>
                    <a:pt x="122" y="113"/>
                  </a:moveTo>
                  <a:cubicBezTo>
                    <a:pt x="83" y="113"/>
                    <a:pt x="83" y="113"/>
                    <a:pt x="83" y="113"/>
                  </a:cubicBezTo>
                  <a:cubicBezTo>
                    <a:pt x="37" y="113"/>
                    <a:pt x="0" y="76"/>
                    <a:pt x="0" y="31"/>
                  </a:cubicBezTo>
                  <a:cubicBezTo>
                    <a:pt x="0" y="0"/>
                    <a:pt x="0" y="0"/>
                    <a:pt x="0" y="0"/>
                  </a:cubicBezTo>
                  <a:cubicBezTo>
                    <a:pt x="205" y="0"/>
                    <a:pt x="205" y="0"/>
                    <a:pt x="205" y="0"/>
                  </a:cubicBezTo>
                  <a:cubicBezTo>
                    <a:pt x="205" y="31"/>
                    <a:pt x="205" y="31"/>
                    <a:pt x="205" y="31"/>
                  </a:cubicBezTo>
                  <a:cubicBezTo>
                    <a:pt x="205" y="76"/>
                    <a:pt x="168" y="113"/>
                    <a:pt x="122" y="113"/>
                  </a:cubicBezTo>
                  <a:close/>
                </a:path>
              </a:pathLst>
            </a:custGeom>
            <a:solidFill>
              <a:srgbClr val="99DE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îsľîḑè"/>
            <p:cNvSpPr/>
            <p:nvPr/>
          </p:nvSpPr>
          <p:spPr bwMode="auto">
            <a:xfrm>
              <a:off x="7585075" y="3978276"/>
              <a:ext cx="657225" cy="84138"/>
            </a:xfrm>
            <a:prstGeom prst="rect">
              <a:avLst/>
            </a:prstGeom>
            <a:solidFill>
              <a:srgbClr val="FB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iṡḻiḓé"/>
            <p:cNvSpPr/>
            <p:nvPr/>
          </p:nvSpPr>
          <p:spPr bwMode="auto">
            <a:xfrm>
              <a:off x="7405688" y="3724276"/>
              <a:ext cx="268288" cy="342900"/>
            </a:xfrm>
            <a:custGeom>
              <a:avLst/>
              <a:gdLst>
                <a:gd name="T0" fmla="*/ 45 w 58"/>
                <a:gd name="T1" fmla="*/ 0 h 74"/>
                <a:gd name="T2" fmla="*/ 28 w 58"/>
                <a:gd name="T3" fmla="*/ 9 h 74"/>
                <a:gd name="T4" fmla="*/ 0 w 58"/>
                <a:gd name="T5" fmla="*/ 71 h 74"/>
                <a:gd name="T6" fmla="*/ 0 w 58"/>
                <a:gd name="T7" fmla="*/ 74 h 74"/>
                <a:gd name="T8" fmla="*/ 45 w 58"/>
                <a:gd name="T9" fmla="*/ 27 h 74"/>
                <a:gd name="T10" fmla="*/ 52 w 58"/>
                <a:gd name="T11" fmla="*/ 4 h 74"/>
                <a:gd name="T12" fmla="*/ 45 w 5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8" h="74">
                  <a:moveTo>
                    <a:pt x="45" y="0"/>
                  </a:moveTo>
                  <a:cubicBezTo>
                    <a:pt x="39" y="0"/>
                    <a:pt x="32" y="4"/>
                    <a:pt x="28" y="9"/>
                  </a:cubicBezTo>
                  <a:cubicBezTo>
                    <a:pt x="12" y="25"/>
                    <a:pt x="2" y="48"/>
                    <a:pt x="0" y="71"/>
                  </a:cubicBezTo>
                  <a:cubicBezTo>
                    <a:pt x="0" y="74"/>
                    <a:pt x="0" y="74"/>
                    <a:pt x="0" y="74"/>
                  </a:cubicBezTo>
                  <a:cubicBezTo>
                    <a:pt x="15" y="58"/>
                    <a:pt x="30" y="43"/>
                    <a:pt x="45" y="27"/>
                  </a:cubicBezTo>
                  <a:cubicBezTo>
                    <a:pt x="52" y="21"/>
                    <a:pt x="58" y="10"/>
                    <a:pt x="52" y="4"/>
                  </a:cubicBezTo>
                  <a:cubicBezTo>
                    <a:pt x="50" y="1"/>
                    <a:pt x="48" y="0"/>
                    <a:pt x="45" y="0"/>
                  </a:cubicBezTo>
                </a:path>
              </a:pathLst>
            </a:custGeom>
            <a:solidFill>
              <a:srgbClr val="CDA4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ïšḻídé"/>
            <p:cNvSpPr/>
            <p:nvPr/>
          </p:nvSpPr>
          <p:spPr bwMode="auto">
            <a:xfrm>
              <a:off x="4191000" y="4754563"/>
              <a:ext cx="2092325" cy="503238"/>
            </a:xfrm>
            <a:custGeom>
              <a:avLst/>
              <a:gdLst>
                <a:gd name="T0" fmla="*/ 453 w 453"/>
                <a:gd name="T1" fmla="*/ 109 h 109"/>
                <a:gd name="T2" fmla="*/ 55 w 453"/>
                <a:gd name="T3" fmla="*/ 109 h 109"/>
                <a:gd name="T4" fmla="*/ 0 w 453"/>
                <a:gd name="T5" fmla="*/ 55 h 109"/>
                <a:gd name="T6" fmla="*/ 55 w 453"/>
                <a:gd name="T7" fmla="*/ 0 h 109"/>
                <a:gd name="T8" fmla="*/ 453 w 453"/>
                <a:gd name="T9" fmla="*/ 0 h 109"/>
                <a:gd name="T10" fmla="*/ 453 w 453"/>
                <a:gd name="T11" fmla="*/ 109 h 109"/>
              </a:gdLst>
              <a:ahLst/>
              <a:cxnLst>
                <a:cxn ang="0">
                  <a:pos x="T0" y="T1"/>
                </a:cxn>
                <a:cxn ang="0">
                  <a:pos x="T2" y="T3"/>
                </a:cxn>
                <a:cxn ang="0">
                  <a:pos x="T4" y="T5"/>
                </a:cxn>
                <a:cxn ang="0">
                  <a:pos x="T6" y="T7"/>
                </a:cxn>
                <a:cxn ang="0">
                  <a:pos x="T8" y="T9"/>
                </a:cxn>
                <a:cxn ang="0">
                  <a:pos x="T10" y="T11"/>
                </a:cxn>
              </a:cxnLst>
              <a:rect l="0" t="0" r="r" b="b"/>
              <a:pathLst>
                <a:path w="453" h="109">
                  <a:moveTo>
                    <a:pt x="453" y="109"/>
                  </a:moveTo>
                  <a:cubicBezTo>
                    <a:pt x="55" y="109"/>
                    <a:pt x="55" y="109"/>
                    <a:pt x="55" y="109"/>
                  </a:cubicBezTo>
                  <a:cubicBezTo>
                    <a:pt x="25" y="109"/>
                    <a:pt x="0" y="85"/>
                    <a:pt x="0" y="55"/>
                  </a:cubicBezTo>
                  <a:cubicBezTo>
                    <a:pt x="0" y="24"/>
                    <a:pt x="25" y="0"/>
                    <a:pt x="55" y="0"/>
                  </a:cubicBezTo>
                  <a:cubicBezTo>
                    <a:pt x="453" y="0"/>
                    <a:pt x="453" y="0"/>
                    <a:pt x="453" y="0"/>
                  </a:cubicBezTo>
                  <a:lnTo>
                    <a:pt x="453" y="109"/>
                  </a:lnTo>
                  <a:close/>
                </a:path>
              </a:pathLst>
            </a:custGeom>
            <a:solidFill>
              <a:srgbClr val="FF35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íṧ1îḑe"/>
            <p:cNvSpPr/>
            <p:nvPr/>
          </p:nvSpPr>
          <p:spPr bwMode="auto">
            <a:xfrm>
              <a:off x="4435475" y="4879976"/>
              <a:ext cx="1847850" cy="271463"/>
            </a:xfrm>
            <a:custGeom>
              <a:avLst/>
              <a:gdLst>
                <a:gd name="T0" fmla="*/ 400 w 400"/>
                <a:gd name="T1" fmla="*/ 59 h 59"/>
                <a:gd name="T2" fmla="*/ 29 w 400"/>
                <a:gd name="T3" fmla="*/ 59 h 59"/>
                <a:gd name="T4" fmla="*/ 0 w 400"/>
                <a:gd name="T5" fmla="*/ 29 h 59"/>
                <a:gd name="T6" fmla="*/ 29 w 400"/>
                <a:gd name="T7" fmla="*/ 0 h 59"/>
                <a:gd name="T8" fmla="*/ 400 w 400"/>
                <a:gd name="T9" fmla="*/ 0 h 59"/>
                <a:gd name="T10" fmla="*/ 400 w 400"/>
                <a:gd name="T11" fmla="*/ 59 h 59"/>
              </a:gdLst>
              <a:ahLst/>
              <a:cxnLst>
                <a:cxn ang="0">
                  <a:pos x="T0" y="T1"/>
                </a:cxn>
                <a:cxn ang="0">
                  <a:pos x="T2" y="T3"/>
                </a:cxn>
                <a:cxn ang="0">
                  <a:pos x="T4" y="T5"/>
                </a:cxn>
                <a:cxn ang="0">
                  <a:pos x="T6" y="T7"/>
                </a:cxn>
                <a:cxn ang="0">
                  <a:pos x="T8" y="T9"/>
                </a:cxn>
                <a:cxn ang="0">
                  <a:pos x="T10" y="T11"/>
                </a:cxn>
              </a:cxnLst>
              <a:rect l="0" t="0" r="r" b="b"/>
              <a:pathLst>
                <a:path w="400" h="59">
                  <a:moveTo>
                    <a:pt x="400" y="59"/>
                  </a:moveTo>
                  <a:cubicBezTo>
                    <a:pt x="29" y="59"/>
                    <a:pt x="29" y="59"/>
                    <a:pt x="29" y="59"/>
                  </a:cubicBezTo>
                  <a:cubicBezTo>
                    <a:pt x="13" y="59"/>
                    <a:pt x="0" y="46"/>
                    <a:pt x="0" y="29"/>
                  </a:cubicBezTo>
                  <a:cubicBezTo>
                    <a:pt x="0" y="13"/>
                    <a:pt x="13" y="0"/>
                    <a:pt x="29" y="0"/>
                  </a:cubicBezTo>
                  <a:cubicBezTo>
                    <a:pt x="400" y="0"/>
                    <a:pt x="400" y="0"/>
                    <a:pt x="400" y="0"/>
                  </a:cubicBezTo>
                  <a:lnTo>
                    <a:pt x="400" y="59"/>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işľíḑe"/>
            <p:cNvSpPr/>
            <p:nvPr/>
          </p:nvSpPr>
          <p:spPr bwMode="auto">
            <a:xfrm>
              <a:off x="4643438" y="4962526"/>
              <a:ext cx="1639888" cy="31750"/>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ïṩḷîďe"/>
            <p:cNvSpPr/>
            <p:nvPr/>
          </p:nvSpPr>
          <p:spPr bwMode="auto">
            <a:xfrm>
              <a:off x="4643438" y="5032376"/>
              <a:ext cx="1639888" cy="31750"/>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iṧlîḓe"/>
            <p:cNvSpPr/>
            <p:nvPr/>
          </p:nvSpPr>
          <p:spPr bwMode="auto">
            <a:xfrm>
              <a:off x="4411663" y="4879976"/>
              <a:ext cx="147638" cy="271463"/>
            </a:xfrm>
            <a:custGeom>
              <a:avLst/>
              <a:gdLst>
                <a:gd name="T0" fmla="*/ 32 w 32"/>
                <a:gd name="T1" fmla="*/ 59 h 59"/>
                <a:gd name="T2" fmla="*/ 29 w 32"/>
                <a:gd name="T3" fmla="*/ 59 h 59"/>
                <a:gd name="T4" fmla="*/ 0 w 32"/>
                <a:gd name="T5" fmla="*/ 29 h 59"/>
                <a:gd name="T6" fmla="*/ 29 w 32"/>
                <a:gd name="T7" fmla="*/ 0 h 59"/>
                <a:gd name="T8" fmla="*/ 32 w 32"/>
                <a:gd name="T9" fmla="*/ 0 h 59"/>
                <a:gd name="T10" fmla="*/ 32 w 32"/>
                <a:gd name="T11" fmla="*/ 59 h 59"/>
              </a:gdLst>
              <a:ahLst/>
              <a:cxnLst>
                <a:cxn ang="0">
                  <a:pos x="T0" y="T1"/>
                </a:cxn>
                <a:cxn ang="0">
                  <a:pos x="T2" y="T3"/>
                </a:cxn>
                <a:cxn ang="0">
                  <a:pos x="T4" y="T5"/>
                </a:cxn>
                <a:cxn ang="0">
                  <a:pos x="T6" y="T7"/>
                </a:cxn>
                <a:cxn ang="0">
                  <a:pos x="T8" y="T9"/>
                </a:cxn>
                <a:cxn ang="0">
                  <a:pos x="T10" y="T11"/>
                </a:cxn>
              </a:cxnLst>
              <a:rect l="0" t="0" r="r" b="b"/>
              <a:pathLst>
                <a:path w="32" h="59">
                  <a:moveTo>
                    <a:pt x="32" y="59"/>
                  </a:moveTo>
                  <a:cubicBezTo>
                    <a:pt x="29" y="59"/>
                    <a:pt x="29" y="59"/>
                    <a:pt x="29" y="59"/>
                  </a:cubicBezTo>
                  <a:cubicBezTo>
                    <a:pt x="13" y="59"/>
                    <a:pt x="0" y="46"/>
                    <a:pt x="0" y="29"/>
                  </a:cubicBezTo>
                  <a:cubicBezTo>
                    <a:pt x="0" y="13"/>
                    <a:pt x="13" y="0"/>
                    <a:pt x="29" y="0"/>
                  </a:cubicBezTo>
                  <a:cubicBezTo>
                    <a:pt x="32" y="0"/>
                    <a:pt x="32" y="0"/>
                    <a:pt x="32" y="0"/>
                  </a:cubicBezTo>
                  <a:lnTo>
                    <a:pt x="32" y="59"/>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iṧľîdé"/>
            <p:cNvSpPr/>
            <p:nvPr/>
          </p:nvSpPr>
          <p:spPr bwMode="auto">
            <a:xfrm>
              <a:off x="4033838" y="3854451"/>
              <a:ext cx="1797050" cy="433388"/>
            </a:xfrm>
            <a:custGeom>
              <a:avLst/>
              <a:gdLst>
                <a:gd name="T0" fmla="*/ 389 w 389"/>
                <a:gd name="T1" fmla="*/ 94 h 94"/>
                <a:gd name="T2" fmla="*/ 47 w 389"/>
                <a:gd name="T3" fmla="*/ 94 h 94"/>
                <a:gd name="T4" fmla="*/ 0 w 389"/>
                <a:gd name="T5" fmla="*/ 47 h 94"/>
                <a:gd name="T6" fmla="*/ 47 w 389"/>
                <a:gd name="T7" fmla="*/ 0 h 94"/>
                <a:gd name="T8" fmla="*/ 389 w 389"/>
                <a:gd name="T9" fmla="*/ 0 h 94"/>
                <a:gd name="T10" fmla="*/ 389 w 389"/>
                <a:gd name="T11" fmla="*/ 94 h 94"/>
              </a:gdLst>
              <a:ahLst/>
              <a:cxnLst>
                <a:cxn ang="0">
                  <a:pos x="T0" y="T1"/>
                </a:cxn>
                <a:cxn ang="0">
                  <a:pos x="T2" y="T3"/>
                </a:cxn>
                <a:cxn ang="0">
                  <a:pos x="T4" y="T5"/>
                </a:cxn>
                <a:cxn ang="0">
                  <a:pos x="T6" y="T7"/>
                </a:cxn>
                <a:cxn ang="0">
                  <a:pos x="T8" y="T9"/>
                </a:cxn>
                <a:cxn ang="0">
                  <a:pos x="T10" y="T11"/>
                </a:cxn>
              </a:cxnLst>
              <a:rect l="0" t="0" r="r" b="b"/>
              <a:pathLst>
                <a:path w="389" h="94">
                  <a:moveTo>
                    <a:pt x="389" y="94"/>
                  </a:moveTo>
                  <a:cubicBezTo>
                    <a:pt x="47" y="94"/>
                    <a:pt x="47" y="94"/>
                    <a:pt x="47" y="94"/>
                  </a:cubicBezTo>
                  <a:cubicBezTo>
                    <a:pt x="21" y="94"/>
                    <a:pt x="0" y="73"/>
                    <a:pt x="0" y="47"/>
                  </a:cubicBezTo>
                  <a:cubicBezTo>
                    <a:pt x="0" y="21"/>
                    <a:pt x="21" y="0"/>
                    <a:pt x="47" y="0"/>
                  </a:cubicBezTo>
                  <a:cubicBezTo>
                    <a:pt x="389" y="0"/>
                    <a:pt x="389" y="0"/>
                    <a:pt x="389" y="0"/>
                  </a:cubicBezTo>
                  <a:lnTo>
                    <a:pt x="389" y="94"/>
                  </a:ln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îŝľïḓè"/>
            <p:cNvSpPr/>
            <p:nvPr/>
          </p:nvSpPr>
          <p:spPr bwMode="auto">
            <a:xfrm>
              <a:off x="4241800" y="3960813"/>
              <a:ext cx="1589088" cy="234950"/>
            </a:xfrm>
            <a:custGeom>
              <a:avLst/>
              <a:gdLst>
                <a:gd name="T0" fmla="*/ 344 w 344"/>
                <a:gd name="T1" fmla="*/ 51 h 51"/>
                <a:gd name="T2" fmla="*/ 25 w 344"/>
                <a:gd name="T3" fmla="*/ 51 h 51"/>
                <a:gd name="T4" fmla="*/ 0 w 344"/>
                <a:gd name="T5" fmla="*/ 25 h 51"/>
                <a:gd name="T6" fmla="*/ 25 w 344"/>
                <a:gd name="T7" fmla="*/ 0 h 51"/>
                <a:gd name="T8" fmla="*/ 344 w 344"/>
                <a:gd name="T9" fmla="*/ 0 h 51"/>
                <a:gd name="T10" fmla="*/ 344 w 344"/>
                <a:gd name="T11" fmla="*/ 51 h 51"/>
              </a:gdLst>
              <a:ahLst/>
              <a:cxnLst>
                <a:cxn ang="0">
                  <a:pos x="T0" y="T1"/>
                </a:cxn>
                <a:cxn ang="0">
                  <a:pos x="T2" y="T3"/>
                </a:cxn>
                <a:cxn ang="0">
                  <a:pos x="T4" y="T5"/>
                </a:cxn>
                <a:cxn ang="0">
                  <a:pos x="T6" y="T7"/>
                </a:cxn>
                <a:cxn ang="0">
                  <a:pos x="T8" y="T9"/>
                </a:cxn>
                <a:cxn ang="0">
                  <a:pos x="T10" y="T11"/>
                </a:cxn>
              </a:cxnLst>
              <a:rect l="0" t="0" r="r" b="b"/>
              <a:pathLst>
                <a:path w="344" h="51">
                  <a:moveTo>
                    <a:pt x="344" y="51"/>
                  </a:moveTo>
                  <a:cubicBezTo>
                    <a:pt x="25" y="51"/>
                    <a:pt x="25" y="51"/>
                    <a:pt x="25" y="51"/>
                  </a:cubicBezTo>
                  <a:cubicBezTo>
                    <a:pt x="11" y="51"/>
                    <a:pt x="0" y="39"/>
                    <a:pt x="0" y="25"/>
                  </a:cubicBezTo>
                  <a:cubicBezTo>
                    <a:pt x="0" y="11"/>
                    <a:pt x="11" y="0"/>
                    <a:pt x="25" y="0"/>
                  </a:cubicBezTo>
                  <a:cubicBezTo>
                    <a:pt x="344" y="0"/>
                    <a:pt x="344" y="0"/>
                    <a:pt x="344" y="0"/>
                  </a:cubicBezTo>
                  <a:lnTo>
                    <a:pt x="344" y="51"/>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îşļiḓé"/>
            <p:cNvSpPr/>
            <p:nvPr/>
          </p:nvSpPr>
          <p:spPr bwMode="auto">
            <a:xfrm>
              <a:off x="4421188" y="4033838"/>
              <a:ext cx="1409700" cy="28575"/>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ïŝḻïḋè"/>
            <p:cNvSpPr/>
            <p:nvPr/>
          </p:nvSpPr>
          <p:spPr bwMode="auto">
            <a:xfrm>
              <a:off x="4421188" y="4094163"/>
              <a:ext cx="1409700" cy="2698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0" name="ïsḻïde"/>
            <p:cNvSpPr/>
            <p:nvPr/>
          </p:nvSpPr>
          <p:spPr bwMode="auto">
            <a:xfrm>
              <a:off x="4222750" y="3960813"/>
              <a:ext cx="128588" cy="234950"/>
            </a:xfrm>
            <a:custGeom>
              <a:avLst/>
              <a:gdLst>
                <a:gd name="T0" fmla="*/ 28 w 28"/>
                <a:gd name="T1" fmla="*/ 51 h 51"/>
                <a:gd name="T2" fmla="*/ 25 w 28"/>
                <a:gd name="T3" fmla="*/ 51 h 51"/>
                <a:gd name="T4" fmla="*/ 0 w 28"/>
                <a:gd name="T5" fmla="*/ 25 h 51"/>
                <a:gd name="T6" fmla="*/ 25 w 28"/>
                <a:gd name="T7" fmla="*/ 0 h 51"/>
                <a:gd name="T8" fmla="*/ 28 w 28"/>
                <a:gd name="T9" fmla="*/ 0 h 51"/>
                <a:gd name="T10" fmla="*/ 28 w 28"/>
                <a:gd name="T11" fmla="*/ 51 h 51"/>
              </a:gdLst>
              <a:ahLst/>
              <a:cxnLst>
                <a:cxn ang="0">
                  <a:pos x="T0" y="T1"/>
                </a:cxn>
                <a:cxn ang="0">
                  <a:pos x="T2" y="T3"/>
                </a:cxn>
                <a:cxn ang="0">
                  <a:pos x="T4" y="T5"/>
                </a:cxn>
                <a:cxn ang="0">
                  <a:pos x="T6" y="T7"/>
                </a:cxn>
                <a:cxn ang="0">
                  <a:pos x="T8" y="T9"/>
                </a:cxn>
                <a:cxn ang="0">
                  <a:pos x="T10" y="T11"/>
                </a:cxn>
              </a:cxnLst>
              <a:rect l="0" t="0" r="r" b="b"/>
              <a:pathLst>
                <a:path w="28" h="51">
                  <a:moveTo>
                    <a:pt x="28" y="51"/>
                  </a:moveTo>
                  <a:cubicBezTo>
                    <a:pt x="25" y="51"/>
                    <a:pt x="25" y="51"/>
                    <a:pt x="25" y="51"/>
                  </a:cubicBezTo>
                  <a:cubicBezTo>
                    <a:pt x="11" y="51"/>
                    <a:pt x="0" y="39"/>
                    <a:pt x="0" y="25"/>
                  </a:cubicBezTo>
                  <a:cubicBezTo>
                    <a:pt x="0" y="11"/>
                    <a:pt x="11" y="0"/>
                    <a:pt x="25" y="0"/>
                  </a:cubicBezTo>
                  <a:cubicBezTo>
                    <a:pt x="28" y="0"/>
                    <a:pt x="28" y="0"/>
                    <a:pt x="28" y="0"/>
                  </a:cubicBezTo>
                  <a:lnTo>
                    <a:pt x="28" y="51"/>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îṣ1ïḑê"/>
            <p:cNvSpPr/>
            <p:nvPr/>
          </p:nvSpPr>
          <p:spPr bwMode="auto">
            <a:xfrm>
              <a:off x="4162425" y="3409951"/>
              <a:ext cx="1801813" cy="434975"/>
            </a:xfrm>
            <a:custGeom>
              <a:avLst/>
              <a:gdLst>
                <a:gd name="T0" fmla="*/ 390 w 390"/>
                <a:gd name="T1" fmla="*/ 94 h 94"/>
                <a:gd name="T2" fmla="*/ 47 w 390"/>
                <a:gd name="T3" fmla="*/ 94 h 94"/>
                <a:gd name="T4" fmla="*/ 0 w 390"/>
                <a:gd name="T5" fmla="*/ 47 h 94"/>
                <a:gd name="T6" fmla="*/ 47 w 390"/>
                <a:gd name="T7" fmla="*/ 0 h 94"/>
                <a:gd name="T8" fmla="*/ 390 w 390"/>
                <a:gd name="T9" fmla="*/ 0 h 94"/>
                <a:gd name="T10" fmla="*/ 390 w 390"/>
                <a:gd name="T11" fmla="*/ 94 h 94"/>
              </a:gdLst>
              <a:ahLst/>
              <a:cxnLst>
                <a:cxn ang="0">
                  <a:pos x="T0" y="T1"/>
                </a:cxn>
                <a:cxn ang="0">
                  <a:pos x="T2" y="T3"/>
                </a:cxn>
                <a:cxn ang="0">
                  <a:pos x="T4" y="T5"/>
                </a:cxn>
                <a:cxn ang="0">
                  <a:pos x="T6" y="T7"/>
                </a:cxn>
                <a:cxn ang="0">
                  <a:pos x="T8" y="T9"/>
                </a:cxn>
                <a:cxn ang="0">
                  <a:pos x="T10" y="T11"/>
                </a:cxn>
              </a:cxnLst>
              <a:rect l="0" t="0" r="r" b="b"/>
              <a:pathLst>
                <a:path w="390" h="94">
                  <a:moveTo>
                    <a:pt x="390" y="94"/>
                  </a:moveTo>
                  <a:cubicBezTo>
                    <a:pt x="47" y="94"/>
                    <a:pt x="47" y="94"/>
                    <a:pt x="47" y="94"/>
                  </a:cubicBezTo>
                  <a:cubicBezTo>
                    <a:pt x="21" y="94"/>
                    <a:pt x="0" y="73"/>
                    <a:pt x="0" y="47"/>
                  </a:cubicBezTo>
                  <a:cubicBezTo>
                    <a:pt x="0" y="21"/>
                    <a:pt x="21" y="0"/>
                    <a:pt x="47" y="0"/>
                  </a:cubicBezTo>
                  <a:cubicBezTo>
                    <a:pt x="390" y="0"/>
                    <a:pt x="390" y="0"/>
                    <a:pt x="390" y="0"/>
                  </a:cubicBezTo>
                  <a:lnTo>
                    <a:pt x="390" y="94"/>
                  </a:lnTo>
                  <a:close/>
                </a:path>
              </a:pathLst>
            </a:custGeom>
            <a:solidFill>
              <a:srgbClr val="FF35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ïṩḻïďê"/>
            <p:cNvSpPr/>
            <p:nvPr/>
          </p:nvSpPr>
          <p:spPr bwMode="auto">
            <a:xfrm>
              <a:off x="4375150" y="3516313"/>
              <a:ext cx="1589088" cy="236538"/>
            </a:xfrm>
            <a:custGeom>
              <a:avLst/>
              <a:gdLst>
                <a:gd name="T0" fmla="*/ 344 w 344"/>
                <a:gd name="T1" fmla="*/ 51 h 51"/>
                <a:gd name="T2" fmla="*/ 25 w 344"/>
                <a:gd name="T3" fmla="*/ 51 h 51"/>
                <a:gd name="T4" fmla="*/ 0 w 344"/>
                <a:gd name="T5" fmla="*/ 25 h 51"/>
                <a:gd name="T6" fmla="*/ 25 w 344"/>
                <a:gd name="T7" fmla="*/ 0 h 51"/>
                <a:gd name="T8" fmla="*/ 344 w 344"/>
                <a:gd name="T9" fmla="*/ 0 h 51"/>
                <a:gd name="T10" fmla="*/ 344 w 344"/>
                <a:gd name="T11" fmla="*/ 51 h 51"/>
              </a:gdLst>
              <a:ahLst/>
              <a:cxnLst>
                <a:cxn ang="0">
                  <a:pos x="T0" y="T1"/>
                </a:cxn>
                <a:cxn ang="0">
                  <a:pos x="T2" y="T3"/>
                </a:cxn>
                <a:cxn ang="0">
                  <a:pos x="T4" y="T5"/>
                </a:cxn>
                <a:cxn ang="0">
                  <a:pos x="T6" y="T7"/>
                </a:cxn>
                <a:cxn ang="0">
                  <a:pos x="T8" y="T9"/>
                </a:cxn>
                <a:cxn ang="0">
                  <a:pos x="T10" y="T11"/>
                </a:cxn>
              </a:cxnLst>
              <a:rect l="0" t="0" r="r" b="b"/>
              <a:pathLst>
                <a:path w="344" h="51">
                  <a:moveTo>
                    <a:pt x="344" y="51"/>
                  </a:moveTo>
                  <a:cubicBezTo>
                    <a:pt x="25" y="51"/>
                    <a:pt x="25" y="51"/>
                    <a:pt x="25" y="51"/>
                  </a:cubicBezTo>
                  <a:cubicBezTo>
                    <a:pt x="11" y="51"/>
                    <a:pt x="0" y="39"/>
                    <a:pt x="0" y="25"/>
                  </a:cubicBezTo>
                  <a:cubicBezTo>
                    <a:pt x="0" y="11"/>
                    <a:pt x="11" y="0"/>
                    <a:pt x="25" y="0"/>
                  </a:cubicBezTo>
                  <a:cubicBezTo>
                    <a:pt x="344" y="0"/>
                    <a:pt x="344" y="0"/>
                    <a:pt x="344" y="0"/>
                  </a:cubicBezTo>
                  <a:lnTo>
                    <a:pt x="344" y="51"/>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şḷíde"/>
            <p:cNvSpPr/>
            <p:nvPr/>
          </p:nvSpPr>
          <p:spPr bwMode="auto">
            <a:xfrm>
              <a:off x="4549775" y="3590926"/>
              <a:ext cx="1414463" cy="2698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îS1îďê"/>
            <p:cNvSpPr/>
            <p:nvPr/>
          </p:nvSpPr>
          <p:spPr bwMode="auto">
            <a:xfrm>
              <a:off x="4549775" y="3651251"/>
              <a:ext cx="1414463" cy="2698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5" name="íSļïḑê"/>
            <p:cNvSpPr/>
            <p:nvPr/>
          </p:nvSpPr>
          <p:spPr bwMode="auto">
            <a:xfrm>
              <a:off x="4351338" y="3516313"/>
              <a:ext cx="130175" cy="236538"/>
            </a:xfrm>
            <a:custGeom>
              <a:avLst/>
              <a:gdLst>
                <a:gd name="T0" fmla="*/ 28 w 28"/>
                <a:gd name="T1" fmla="*/ 51 h 51"/>
                <a:gd name="T2" fmla="*/ 26 w 28"/>
                <a:gd name="T3" fmla="*/ 51 h 51"/>
                <a:gd name="T4" fmla="*/ 0 w 28"/>
                <a:gd name="T5" fmla="*/ 25 h 51"/>
                <a:gd name="T6" fmla="*/ 26 w 28"/>
                <a:gd name="T7" fmla="*/ 0 h 51"/>
                <a:gd name="T8" fmla="*/ 28 w 28"/>
                <a:gd name="T9" fmla="*/ 0 h 51"/>
                <a:gd name="T10" fmla="*/ 28 w 28"/>
                <a:gd name="T11" fmla="*/ 51 h 51"/>
              </a:gdLst>
              <a:ahLst/>
              <a:cxnLst>
                <a:cxn ang="0">
                  <a:pos x="T0" y="T1"/>
                </a:cxn>
                <a:cxn ang="0">
                  <a:pos x="T2" y="T3"/>
                </a:cxn>
                <a:cxn ang="0">
                  <a:pos x="T4" y="T5"/>
                </a:cxn>
                <a:cxn ang="0">
                  <a:pos x="T6" y="T7"/>
                </a:cxn>
                <a:cxn ang="0">
                  <a:pos x="T8" y="T9"/>
                </a:cxn>
                <a:cxn ang="0">
                  <a:pos x="T10" y="T11"/>
                </a:cxn>
              </a:cxnLst>
              <a:rect l="0" t="0" r="r" b="b"/>
              <a:pathLst>
                <a:path w="28" h="51">
                  <a:moveTo>
                    <a:pt x="28" y="51"/>
                  </a:moveTo>
                  <a:cubicBezTo>
                    <a:pt x="26" y="51"/>
                    <a:pt x="26" y="51"/>
                    <a:pt x="26" y="51"/>
                  </a:cubicBezTo>
                  <a:cubicBezTo>
                    <a:pt x="12" y="51"/>
                    <a:pt x="0" y="39"/>
                    <a:pt x="0" y="25"/>
                  </a:cubicBezTo>
                  <a:cubicBezTo>
                    <a:pt x="0" y="11"/>
                    <a:pt x="12" y="0"/>
                    <a:pt x="26" y="0"/>
                  </a:cubicBezTo>
                  <a:cubicBezTo>
                    <a:pt x="28" y="0"/>
                    <a:pt x="28" y="0"/>
                    <a:pt x="28" y="0"/>
                  </a:cubicBezTo>
                  <a:lnTo>
                    <a:pt x="28" y="51"/>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îšļiḍe"/>
            <p:cNvSpPr/>
            <p:nvPr/>
          </p:nvSpPr>
          <p:spPr bwMode="auto">
            <a:xfrm>
              <a:off x="4227513" y="4306888"/>
              <a:ext cx="1908175" cy="461963"/>
            </a:xfrm>
            <a:custGeom>
              <a:avLst/>
              <a:gdLst>
                <a:gd name="T0" fmla="*/ 0 w 413"/>
                <a:gd name="T1" fmla="*/ 0 h 100"/>
                <a:gd name="T2" fmla="*/ 364 w 413"/>
                <a:gd name="T3" fmla="*/ 0 h 100"/>
                <a:gd name="T4" fmla="*/ 413 w 413"/>
                <a:gd name="T5" fmla="*/ 50 h 100"/>
                <a:gd name="T6" fmla="*/ 364 w 413"/>
                <a:gd name="T7" fmla="*/ 100 h 100"/>
                <a:gd name="T8" fmla="*/ 0 w 413"/>
                <a:gd name="T9" fmla="*/ 100 h 100"/>
                <a:gd name="T10" fmla="*/ 0 w 413"/>
                <a:gd name="T11" fmla="*/ 0 h 100"/>
              </a:gdLst>
              <a:ahLst/>
              <a:cxnLst>
                <a:cxn ang="0">
                  <a:pos x="T0" y="T1"/>
                </a:cxn>
                <a:cxn ang="0">
                  <a:pos x="T2" y="T3"/>
                </a:cxn>
                <a:cxn ang="0">
                  <a:pos x="T4" y="T5"/>
                </a:cxn>
                <a:cxn ang="0">
                  <a:pos x="T6" y="T7"/>
                </a:cxn>
                <a:cxn ang="0">
                  <a:pos x="T8" y="T9"/>
                </a:cxn>
                <a:cxn ang="0">
                  <a:pos x="T10" y="T11"/>
                </a:cxn>
              </a:cxnLst>
              <a:rect l="0" t="0" r="r" b="b"/>
              <a:pathLst>
                <a:path w="413" h="100">
                  <a:moveTo>
                    <a:pt x="0" y="0"/>
                  </a:moveTo>
                  <a:cubicBezTo>
                    <a:pt x="364" y="0"/>
                    <a:pt x="364" y="0"/>
                    <a:pt x="364" y="0"/>
                  </a:cubicBezTo>
                  <a:cubicBezTo>
                    <a:pt x="391" y="0"/>
                    <a:pt x="413" y="22"/>
                    <a:pt x="413" y="50"/>
                  </a:cubicBezTo>
                  <a:cubicBezTo>
                    <a:pt x="413" y="77"/>
                    <a:pt x="391" y="100"/>
                    <a:pt x="364" y="100"/>
                  </a:cubicBezTo>
                  <a:cubicBezTo>
                    <a:pt x="0" y="100"/>
                    <a:pt x="0" y="100"/>
                    <a:pt x="0" y="100"/>
                  </a:cubicBezTo>
                  <a:lnTo>
                    <a:pt x="0" y="0"/>
                  </a:lnTo>
                  <a:close/>
                </a:path>
              </a:pathLst>
            </a:custGeom>
            <a:solidFill>
              <a:srgbClr val="F5BB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íṥlïḍe"/>
            <p:cNvSpPr/>
            <p:nvPr/>
          </p:nvSpPr>
          <p:spPr bwMode="auto">
            <a:xfrm>
              <a:off x="4227513" y="4403726"/>
              <a:ext cx="1685925" cy="249238"/>
            </a:xfrm>
            <a:custGeom>
              <a:avLst/>
              <a:gdLst>
                <a:gd name="T0" fmla="*/ 0 w 365"/>
                <a:gd name="T1" fmla="*/ 0 h 54"/>
                <a:gd name="T2" fmla="*/ 339 w 365"/>
                <a:gd name="T3" fmla="*/ 0 h 54"/>
                <a:gd name="T4" fmla="*/ 365 w 365"/>
                <a:gd name="T5" fmla="*/ 27 h 54"/>
                <a:gd name="T6" fmla="*/ 339 w 365"/>
                <a:gd name="T7" fmla="*/ 54 h 54"/>
                <a:gd name="T8" fmla="*/ 0 w 365"/>
                <a:gd name="T9" fmla="*/ 54 h 54"/>
                <a:gd name="T10" fmla="*/ 0 w 365"/>
                <a:gd name="T11" fmla="*/ 0 h 54"/>
              </a:gdLst>
              <a:ahLst/>
              <a:cxnLst>
                <a:cxn ang="0">
                  <a:pos x="T0" y="T1"/>
                </a:cxn>
                <a:cxn ang="0">
                  <a:pos x="T2" y="T3"/>
                </a:cxn>
                <a:cxn ang="0">
                  <a:pos x="T4" y="T5"/>
                </a:cxn>
                <a:cxn ang="0">
                  <a:pos x="T6" y="T7"/>
                </a:cxn>
                <a:cxn ang="0">
                  <a:pos x="T8" y="T9"/>
                </a:cxn>
                <a:cxn ang="0">
                  <a:pos x="T10" y="T11"/>
                </a:cxn>
              </a:cxnLst>
              <a:rect l="0" t="0" r="r" b="b"/>
              <a:pathLst>
                <a:path w="365" h="54">
                  <a:moveTo>
                    <a:pt x="0" y="0"/>
                  </a:moveTo>
                  <a:cubicBezTo>
                    <a:pt x="339" y="0"/>
                    <a:pt x="339" y="0"/>
                    <a:pt x="339" y="0"/>
                  </a:cubicBezTo>
                  <a:cubicBezTo>
                    <a:pt x="353" y="0"/>
                    <a:pt x="365" y="12"/>
                    <a:pt x="365" y="27"/>
                  </a:cubicBezTo>
                  <a:cubicBezTo>
                    <a:pt x="365" y="42"/>
                    <a:pt x="353" y="54"/>
                    <a:pt x="339" y="54"/>
                  </a:cubicBezTo>
                  <a:cubicBezTo>
                    <a:pt x="0" y="54"/>
                    <a:pt x="0" y="54"/>
                    <a:pt x="0" y="54"/>
                  </a:cubicBezTo>
                  <a:lnTo>
                    <a:pt x="0" y="0"/>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îṧḻiḍè"/>
            <p:cNvSpPr/>
            <p:nvPr/>
          </p:nvSpPr>
          <p:spPr bwMode="auto">
            <a:xfrm>
              <a:off x="4227513" y="4546601"/>
              <a:ext cx="1497013" cy="333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9" name="îṥ1ïde"/>
            <p:cNvSpPr/>
            <p:nvPr/>
          </p:nvSpPr>
          <p:spPr bwMode="auto">
            <a:xfrm>
              <a:off x="4227513" y="4486276"/>
              <a:ext cx="1497013" cy="28575"/>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0" name="išļiḓé"/>
            <p:cNvSpPr/>
            <p:nvPr/>
          </p:nvSpPr>
          <p:spPr bwMode="auto">
            <a:xfrm>
              <a:off x="5797550" y="4403726"/>
              <a:ext cx="138113" cy="249238"/>
            </a:xfrm>
            <a:custGeom>
              <a:avLst/>
              <a:gdLst>
                <a:gd name="T0" fmla="*/ 0 w 30"/>
                <a:gd name="T1" fmla="*/ 0 h 54"/>
                <a:gd name="T2" fmla="*/ 3 w 30"/>
                <a:gd name="T3" fmla="*/ 0 h 54"/>
                <a:gd name="T4" fmla="*/ 30 w 30"/>
                <a:gd name="T5" fmla="*/ 27 h 54"/>
                <a:gd name="T6" fmla="*/ 3 w 30"/>
                <a:gd name="T7" fmla="*/ 54 h 54"/>
                <a:gd name="T8" fmla="*/ 0 w 30"/>
                <a:gd name="T9" fmla="*/ 54 h 54"/>
                <a:gd name="T10" fmla="*/ 0 w 30"/>
                <a:gd name="T11" fmla="*/ 0 h 54"/>
              </a:gdLst>
              <a:ahLst/>
              <a:cxnLst>
                <a:cxn ang="0">
                  <a:pos x="T0" y="T1"/>
                </a:cxn>
                <a:cxn ang="0">
                  <a:pos x="T2" y="T3"/>
                </a:cxn>
                <a:cxn ang="0">
                  <a:pos x="T4" y="T5"/>
                </a:cxn>
                <a:cxn ang="0">
                  <a:pos x="T6" y="T7"/>
                </a:cxn>
                <a:cxn ang="0">
                  <a:pos x="T8" y="T9"/>
                </a:cxn>
                <a:cxn ang="0">
                  <a:pos x="T10" y="T11"/>
                </a:cxn>
              </a:cxnLst>
              <a:rect l="0" t="0" r="r" b="b"/>
              <a:pathLst>
                <a:path w="30" h="54">
                  <a:moveTo>
                    <a:pt x="0" y="0"/>
                  </a:moveTo>
                  <a:cubicBezTo>
                    <a:pt x="3" y="0"/>
                    <a:pt x="3" y="0"/>
                    <a:pt x="3" y="0"/>
                  </a:cubicBezTo>
                  <a:cubicBezTo>
                    <a:pt x="18" y="0"/>
                    <a:pt x="30" y="12"/>
                    <a:pt x="30" y="27"/>
                  </a:cubicBezTo>
                  <a:cubicBezTo>
                    <a:pt x="30" y="42"/>
                    <a:pt x="18" y="54"/>
                    <a:pt x="3" y="54"/>
                  </a:cubicBezTo>
                  <a:cubicBezTo>
                    <a:pt x="0" y="54"/>
                    <a:pt x="0" y="54"/>
                    <a:pt x="0" y="54"/>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ṧḻïḋê"/>
            <p:cNvSpPr/>
            <p:nvPr/>
          </p:nvSpPr>
          <p:spPr bwMode="auto">
            <a:xfrm>
              <a:off x="4065588" y="2952751"/>
              <a:ext cx="1912938" cy="461963"/>
            </a:xfrm>
            <a:custGeom>
              <a:avLst/>
              <a:gdLst>
                <a:gd name="T0" fmla="*/ 0 w 414"/>
                <a:gd name="T1" fmla="*/ 0 h 100"/>
                <a:gd name="T2" fmla="*/ 364 w 414"/>
                <a:gd name="T3" fmla="*/ 0 h 100"/>
                <a:gd name="T4" fmla="*/ 414 w 414"/>
                <a:gd name="T5" fmla="*/ 50 h 100"/>
                <a:gd name="T6" fmla="*/ 364 w 414"/>
                <a:gd name="T7" fmla="*/ 100 h 100"/>
                <a:gd name="T8" fmla="*/ 0 w 414"/>
                <a:gd name="T9" fmla="*/ 100 h 100"/>
                <a:gd name="T10" fmla="*/ 0 w 414"/>
                <a:gd name="T11" fmla="*/ 0 h 100"/>
              </a:gdLst>
              <a:ahLst/>
              <a:cxnLst>
                <a:cxn ang="0">
                  <a:pos x="T0" y="T1"/>
                </a:cxn>
                <a:cxn ang="0">
                  <a:pos x="T2" y="T3"/>
                </a:cxn>
                <a:cxn ang="0">
                  <a:pos x="T4" y="T5"/>
                </a:cxn>
                <a:cxn ang="0">
                  <a:pos x="T6" y="T7"/>
                </a:cxn>
                <a:cxn ang="0">
                  <a:pos x="T8" y="T9"/>
                </a:cxn>
                <a:cxn ang="0">
                  <a:pos x="T10" y="T11"/>
                </a:cxn>
              </a:cxnLst>
              <a:rect l="0" t="0" r="r" b="b"/>
              <a:pathLst>
                <a:path w="414" h="100">
                  <a:moveTo>
                    <a:pt x="0" y="0"/>
                  </a:moveTo>
                  <a:cubicBezTo>
                    <a:pt x="364" y="0"/>
                    <a:pt x="364" y="0"/>
                    <a:pt x="364" y="0"/>
                  </a:cubicBezTo>
                  <a:cubicBezTo>
                    <a:pt x="392" y="0"/>
                    <a:pt x="414" y="22"/>
                    <a:pt x="414" y="50"/>
                  </a:cubicBezTo>
                  <a:cubicBezTo>
                    <a:pt x="414" y="78"/>
                    <a:pt x="392" y="100"/>
                    <a:pt x="364" y="100"/>
                  </a:cubicBezTo>
                  <a:cubicBezTo>
                    <a:pt x="0" y="100"/>
                    <a:pt x="0" y="100"/>
                    <a:pt x="0" y="100"/>
                  </a:cubicBezTo>
                  <a:lnTo>
                    <a:pt x="0" y="0"/>
                  </a:lnTo>
                  <a:close/>
                </a:path>
              </a:pathLst>
            </a:custGeom>
            <a:solidFill>
              <a:srgbClr val="FFBA0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iṡľídè"/>
            <p:cNvSpPr/>
            <p:nvPr/>
          </p:nvSpPr>
          <p:spPr bwMode="auto">
            <a:xfrm>
              <a:off x="4065588" y="3049588"/>
              <a:ext cx="1690688" cy="249238"/>
            </a:xfrm>
            <a:custGeom>
              <a:avLst/>
              <a:gdLst>
                <a:gd name="T0" fmla="*/ 0 w 366"/>
                <a:gd name="T1" fmla="*/ 0 h 54"/>
                <a:gd name="T2" fmla="*/ 339 w 366"/>
                <a:gd name="T3" fmla="*/ 0 h 54"/>
                <a:gd name="T4" fmla="*/ 366 w 366"/>
                <a:gd name="T5" fmla="*/ 27 h 54"/>
                <a:gd name="T6" fmla="*/ 339 w 366"/>
                <a:gd name="T7" fmla="*/ 54 h 54"/>
                <a:gd name="T8" fmla="*/ 0 w 366"/>
                <a:gd name="T9" fmla="*/ 54 h 54"/>
                <a:gd name="T10" fmla="*/ 0 w 366"/>
                <a:gd name="T11" fmla="*/ 0 h 54"/>
              </a:gdLst>
              <a:ahLst/>
              <a:cxnLst>
                <a:cxn ang="0">
                  <a:pos x="T0" y="T1"/>
                </a:cxn>
                <a:cxn ang="0">
                  <a:pos x="T2" y="T3"/>
                </a:cxn>
                <a:cxn ang="0">
                  <a:pos x="T4" y="T5"/>
                </a:cxn>
                <a:cxn ang="0">
                  <a:pos x="T6" y="T7"/>
                </a:cxn>
                <a:cxn ang="0">
                  <a:pos x="T8" y="T9"/>
                </a:cxn>
                <a:cxn ang="0">
                  <a:pos x="T10" y="T11"/>
                </a:cxn>
              </a:cxnLst>
              <a:rect l="0" t="0" r="r" b="b"/>
              <a:pathLst>
                <a:path w="366" h="54">
                  <a:moveTo>
                    <a:pt x="0" y="0"/>
                  </a:moveTo>
                  <a:cubicBezTo>
                    <a:pt x="339" y="0"/>
                    <a:pt x="339" y="0"/>
                    <a:pt x="339" y="0"/>
                  </a:cubicBezTo>
                  <a:cubicBezTo>
                    <a:pt x="354" y="0"/>
                    <a:pt x="366" y="12"/>
                    <a:pt x="366" y="27"/>
                  </a:cubicBezTo>
                  <a:cubicBezTo>
                    <a:pt x="366" y="42"/>
                    <a:pt x="354" y="54"/>
                    <a:pt x="339" y="54"/>
                  </a:cubicBezTo>
                  <a:cubicBezTo>
                    <a:pt x="0" y="54"/>
                    <a:pt x="0" y="54"/>
                    <a:pt x="0" y="54"/>
                  </a:cubicBezTo>
                  <a:lnTo>
                    <a:pt x="0" y="0"/>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îşļïďe"/>
            <p:cNvSpPr/>
            <p:nvPr/>
          </p:nvSpPr>
          <p:spPr bwMode="auto">
            <a:xfrm>
              <a:off x="4065588" y="3194051"/>
              <a:ext cx="1501775" cy="31750"/>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 name="i$ḷíḋe"/>
            <p:cNvSpPr/>
            <p:nvPr/>
          </p:nvSpPr>
          <p:spPr bwMode="auto">
            <a:xfrm>
              <a:off x="4065588" y="3133726"/>
              <a:ext cx="1501775" cy="2698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5" name="ïŝḷîdé"/>
            <p:cNvSpPr/>
            <p:nvPr/>
          </p:nvSpPr>
          <p:spPr bwMode="auto">
            <a:xfrm>
              <a:off x="5640388" y="3049588"/>
              <a:ext cx="139700" cy="249238"/>
            </a:xfrm>
            <a:custGeom>
              <a:avLst/>
              <a:gdLst>
                <a:gd name="T0" fmla="*/ 0 w 30"/>
                <a:gd name="T1" fmla="*/ 0 h 54"/>
                <a:gd name="T2" fmla="*/ 3 w 30"/>
                <a:gd name="T3" fmla="*/ 0 h 54"/>
                <a:gd name="T4" fmla="*/ 30 w 30"/>
                <a:gd name="T5" fmla="*/ 27 h 54"/>
                <a:gd name="T6" fmla="*/ 3 w 30"/>
                <a:gd name="T7" fmla="*/ 54 h 54"/>
                <a:gd name="T8" fmla="*/ 0 w 30"/>
                <a:gd name="T9" fmla="*/ 54 h 54"/>
                <a:gd name="T10" fmla="*/ 0 w 30"/>
                <a:gd name="T11" fmla="*/ 0 h 54"/>
              </a:gdLst>
              <a:ahLst/>
              <a:cxnLst>
                <a:cxn ang="0">
                  <a:pos x="T0" y="T1"/>
                </a:cxn>
                <a:cxn ang="0">
                  <a:pos x="T2" y="T3"/>
                </a:cxn>
                <a:cxn ang="0">
                  <a:pos x="T4" y="T5"/>
                </a:cxn>
                <a:cxn ang="0">
                  <a:pos x="T6" y="T7"/>
                </a:cxn>
                <a:cxn ang="0">
                  <a:pos x="T8" y="T9"/>
                </a:cxn>
                <a:cxn ang="0">
                  <a:pos x="T10" y="T11"/>
                </a:cxn>
              </a:cxnLst>
              <a:rect l="0" t="0" r="r" b="b"/>
              <a:pathLst>
                <a:path w="30" h="54">
                  <a:moveTo>
                    <a:pt x="0" y="0"/>
                  </a:moveTo>
                  <a:cubicBezTo>
                    <a:pt x="3" y="0"/>
                    <a:pt x="3" y="0"/>
                    <a:pt x="3" y="0"/>
                  </a:cubicBezTo>
                  <a:cubicBezTo>
                    <a:pt x="17" y="0"/>
                    <a:pt x="30" y="12"/>
                    <a:pt x="30" y="27"/>
                  </a:cubicBezTo>
                  <a:cubicBezTo>
                    <a:pt x="30" y="42"/>
                    <a:pt x="17" y="54"/>
                    <a:pt x="3" y="54"/>
                  </a:cubicBezTo>
                  <a:cubicBezTo>
                    <a:pt x="0" y="54"/>
                    <a:pt x="0" y="54"/>
                    <a:pt x="0" y="54"/>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ḻîḑé"/>
            <p:cNvSpPr/>
            <p:nvPr/>
          </p:nvSpPr>
          <p:spPr bwMode="auto">
            <a:xfrm>
              <a:off x="4171950" y="3155951"/>
              <a:ext cx="152400" cy="106363"/>
            </a:xfrm>
            <a:custGeom>
              <a:avLst/>
              <a:gdLst>
                <a:gd name="T0" fmla="*/ 96 w 96"/>
                <a:gd name="T1" fmla="*/ 67 h 67"/>
                <a:gd name="T2" fmla="*/ 46 w 96"/>
                <a:gd name="T3" fmla="*/ 35 h 67"/>
                <a:gd name="T4" fmla="*/ 0 w 96"/>
                <a:gd name="T5" fmla="*/ 67 h 67"/>
                <a:gd name="T6" fmla="*/ 0 w 96"/>
                <a:gd name="T7" fmla="*/ 0 h 67"/>
                <a:gd name="T8" fmla="*/ 96 w 96"/>
                <a:gd name="T9" fmla="*/ 0 h 67"/>
                <a:gd name="T10" fmla="*/ 96 w 96"/>
                <a:gd name="T11" fmla="*/ 67 h 67"/>
              </a:gdLst>
              <a:ahLst/>
              <a:cxnLst>
                <a:cxn ang="0">
                  <a:pos x="T0" y="T1"/>
                </a:cxn>
                <a:cxn ang="0">
                  <a:pos x="T2" y="T3"/>
                </a:cxn>
                <a:cxn ang="0">
                  <a:pos x="T4" y="T5"/>
                </a:cxn>
                <a:cxn ang="0">
                  <a:pos x="T6" y="T7"/>
                </a:cxn>
                <a:cxn ang="0">
                  <a:pos x="T8" y="T9"/>
                </a:cxn>
                <a:cxn ang="0">
                  <a:pos x="T10" y="T11"/>
                </a:cxn>
              </a:cxnLst>
              <a:rect l="0" t="0" r="r" b="b"/>
              <a:pathLst>
                <a:path w="96" h="67">
                  <a:moveTo>
                    <a:pt x="96" y="67"/>
                  </a:moveTo>
                  <a:lnTo>
                    <a:pt x="46" y="35"/>
                  </a:lnTo>
                  <a:lnTo>
                    <a:pt x="0" y="67"/>
                  </a:lnTo>
                  <a:lnTo>
                    <a:pt x="0" y="0"/>
                  </a:lnTo>
                  <a:lnTo>
                    <a:pt x="96" y="0"/>
                  </a:lnTo>
                  <a:lnTo>
                    <a:pt x="96" y="67"/>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ŝľïďê"/>
            <p:cNvSpPr/>
            <p:nvPr/>
          </p:nvSpPr>
          <p:spPr bwMode="auto">
            <a:xfrm>
              <a:off x="5470525" y="4048126"/>
              <a:ext cx="152400" cy="106363"/>
            </a:xfrm>
            <a:custGeom>
              <a:avLst/>
              <a:gdLst>
                <a:gd name="T0" fmla="*/ 96 w 96"/>
                <a:gd name="T1" fmla="*/ 67 h 67"/>
                <a:gd name="T2" fmla="*/ 49 w 96"/>
                <a:gd name="T3" fmla="*/ 35 h 67"/>
                <a:gd name="T4" fmla="*/ 0 w 96"/>
                <a:gd name="T5" fmla="*/ 67 h 67"/>
                <a:gd name="T6" fmla="*/ 0 w 96"/>
                <a:gd name="T7" fmla="*/ 0 h 67"/>
                <a:gd name="T8" fmla="*/ 96 w 96"/>
                <a:gd name="T9" fmla="*/ 0 h 67"/>
                <a:gd name="T10" fmla="*/ 96 w 96"/>
                <a:gd name="T11" fmla="*/ 67 h 67"/>
              </a:gdLst>
              <a:ahLst/>
              <a:cxnLst>
                <a:cxn ang="0">
                  <a:pos x="T0" y="T1"/>
                </a:cxn>
                <a:cxn ang="0">
                  <a:pos x="T2" y="T3"/>
                </a:cxn>
                <a:cxn ang="0">
                  <a:pos x="T4" y="T5"/>
                </a:cxn>
                <a:cxn ang="0">
                  <a:pos x="T6" y="T7"/>
                </a:cxn>
                <a:cxn ang="0">
                  <a:pos x="T8" y="T9"/>
                </a:cxn>
                <a:cxn ang="0">
                  <a:pos x="T10" y="T11"/>
                </a:cxn>
              </a:cxnLst>
              <a:rect l="0" t="0" r="r" b="b"/>
              <a:pathLst>
                <a:path w="96" h="67">
                  <a:moveTo>
                    <a:pt x="96" y="67"/>
                  </a:moveTo>
                  <a:lnTo>
                    <a:pt x="49" y="35"/>
                  </a:lnTo>
                  <a:lnTo>
                    <a:pt x="0" y="67"/>
                  </a:lnTo>
                  <a:lnTo>
                    <a:pt x="0" y="0"/>
                  </a:lnTo>
                  <a:lnTo>
                    <a:pt x="96" y="0"/>
                  </a:lnTo>
                  <a:lnTo>
                    <a:pt x="96" y="67"/>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ï$ľîḋe"/>
            <p:cNvSpPr/>
            <p:nvPr/>
          </p:nvSpPr>
          <p:spPr bwMode="auto">
            <a:xfrm>
              <a:off x="5649913" y="4994276"/>
              <a:ext cx="152400" cy="111125"/>
            </a:xfrm>
            <a:custGeom>
              <a:avLst/>
              <a:gdLst>
                <a:gd name="T0" fmla="*/ 96 w 96"/>
                <a:gd name="T1" fmla="*/ 70 h 70"/>
                <a:gd name="T2" fmla="*/ 47 w 96"/>
                <a:gd name="T3" fmla="*/ 35 h 70"/>
                <a:gd name="T4" fmla="*/ 0 w 96"/>
                <a:gd name="T5" fmla="*/ 70 h 70"/>
                <a:gd name="T6" fmla="*/ 0 w 96"/>
                <a:gd name="T7" fmla="*/ 0 h 70"/>
                <a:gd name="T8" fmla="*/ 96 w 96"/>
                <a:gd name="T9" fmla="*/ 0 h 70"/>
                <a:gd name="T10" fmla="*/ 96 w 96"/>
                <a:gd name="T11" fmla="*/ 70 h 70"/>
              </a:gdLst>
              <a:ahLst/>
              <a:cxnLst>
                <a:cxn ang="0">
                  <a:pos x="T0" y="T1"/>
                </a:cxn>
                <a:cxn ang="0">
                  <a:pos x="T2" y="T3"/>
                </a:cxn>
                <a:cxn ang="0">
                  <a:pos x="T4" y="T5"/>
                </a:cxn>
                <a:cxn ang="0">
                  <a:pos x="T6" y="T7"/>
                </a:cxn>
                <a:cxn ang="0">
                  <a:pos x="T8" y="T9"/>
                </a:cxn>
                <a:cxn ang="0">
                  <a:pos x="T10" y="T11"/>
                </a:cxn>
              </a:cxnLst>
              <a:rect l="0" t="0" r="r" b="b"/>
              <a:pathLst>
                <a:path w="96" h="70">
                  <a:moveTo>
                    <a:pt x="96" y="70"/>
                  </a:moveTo>
                  <a:lnTo>
                    <a:pt x="47" y="35"/>
                  </a:lnTo>
                  <a:lnTo>
                    <a:pt x="0" y="70"/>
                  </a:lnTo>
                  <a:lnTo>
                    <a:pt x="0" y="0"/>
                  </a:lnTo>
                  <a:lnTo>
                    <a:pt x="96" y="0"/>
                  </a:lnTo>
                  <a:lnTo>
                    <a:pt x="96" y="70"/>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sḻîďè"/>
            <p:cNvSpPr/>
            <p:nvPr/>
          </p:nvSpPr>
          <p:spPr bwMode="auto">
            <a:xfrm>
              <a:off x="4406900" y="4510088"/>
              <a:ext cx="157163" cy="106363"/>
            </a:xfrm>
            <a:custGeom>
              <a:avLst/>
              <a:gdLst>
                <a:gd name="T0" fmla="*/ 99 w 99"/>
                <a:gd name="T1" fmla="*/ 67 h 67"/>
                <a:gd name="T2" fmla="*/ 50 w 99"/>
                <a:gd name="T3" fmla="*/ 35 h 67"/>
                <a:gd name="T4" fmla="*/ 0 w 99"/>
                <a:gd name="T5" fmla="*/ 67 h 67"/>
                <a:gd name="T6" fmla="*/ 0 w 99"/>
                <a:gd name="T7" fmla="*/ 0 h 67"/>
                <a:gd name="T8" fmla="*/ 99 w 99"/>
                <a:gd name="T9" fmla="*/ 0 h 67"/>
                <a:gd name="T10" fmla="*/ 99 w 99"/>
                <a:gd name="T11" fmla="*/ 67 h 67"/>
              </a:gdLst>
              <a:ahLst/>
              <a:cxnLst>
                <a:cxn ang="0">
                  <a:pos x="T0" y="T1"/>
                </a:cxn>
                <a:cxn ang="0">
                  <a:pos x="T2" y="T3"/>
                </a:cxn>
                <a:cxn ang="0">
                  <a:pos x="T4" y="T5"/>
                </a:cxn>
                <a:cxn ang="0">
                  <a:pos x="T6" y="T7"/>
                </a:cxn>
                <a:cxn ang="0">
                  <a:pos x="T8" y="T9"/>
                </a:cxn>
                <a:cxn ang="0">
                  <a:pos x="T10" y="T11"/>
                </a:cxn>
              </a:cxnLst>
              <a:rect l="0" t="0" r="r" b="b"/>
              <a:pathLst>
                <a:path w="99" h="67">
                  <a:moveTo>
                    <a:pt x="99" y="67"/>
                  </a:moveTo>
                  <a:lnTo>
                    <a:pt x="50" y="35"/>
                  </a:lnTo>
                  <a:lnTo>
                    <a:pt x="0" y="67"/>
                  </a:lnTo>
                  <a:lnTo>
                    <a:pt x="0" y="0"/>
                  </a:lnTo>
                  <a:lnTo>
                    <a:pt x="99" y="0"/>
                  </a:lnTo>
                  <a:lnTo>
                    <a:pt x="99" y="67"/>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ïšļïdé"/>
            <p:cNvSpPr/>
            <p:nvPr/>
          </p:nvSpPr>
          <p:spPr bwMode="auto">
            <a:xfrm>
              <a:off x="5622925" y="1317626"/>
              <a:ext cx="3011488" cy="3940175"/>
            </a:xfrm>
            <a:custGeom>
              <a:avLst/>
              <a:gdLst>
                <a:gd name="T0" fmla="*/ 470 w 652"/>
                <a:gd name="T1" fmla="*/ 58 h 853"/>
                <a:gd name="T2" fmla="*/ 501 w 652"/>
                <a:gd name="T3" fmla="*/ 14 h 853"/>
                <a:gd name="T4" fmla="*/ 499 w 652"/>
                <a:gd name="T5" fmla="*/ 3 h 853"/>
                <a:gd name="T6" fmla="*/ 488 w 652"/>
                <a:gd name="T7" fmla="*/ 5 h 853"/>
                <a:gd name="T8" fmla="*/ 456 w 652"/>
                <a:gd name="T9" fmla="*/ 48 h 853"/>
                <a:gd name="T10" fmla="*/ 390 w 652"/>
                <a:gd name="T11" fmla="*/ 14 h 853"/>
                <a:gd name="T12" fmla="*/ 374 w 652"/>
                <a:gd name="T13" fmla="*/ 22 h 853"/>
                <a:gd name="T14" fmla="*/ 381 w 652"/>
                <a:gd name="T15" fmla="*/ 38 h 853"/>
                <a:gd name="T16" fmla="*/ 442 w 652"/>
                <a:gd name="T17" fmla="*/ 69 h 853"/>
                <a:gd name="T18" fmla="*/ 63 w 652"/>
                <a:gd name="T19" fmla="*/ 598 h 853"/>
                <a:gd name="T20" fmla="*/ 23 w 652"/>
                <a:gd name="T21" fmla="*/ 560 h 853"/>
                <a:gd name="T22" fmla="*/ 5 w 652"/>
                <a:gd name="T23" fmla="*/ 559 h 853"/>
                <a:gd name="T24" fmla="*/ 4 w 652"/>
                <a:gd name="T25" fmla="*/ 576 h 853"/>
                <a:gd name="T26" fmla="*/ 49 w 652"/>
                <a:gd name="T27" fmla="*/ 618 h 853"/>
                <a:gd name="T28" fmla="*/ 18 w 652"/>
                <a:gd name="T29" fmla="*/ 661 h 853"/>
                <a:gd name="T30" fmla="*/ 20 w 652"/>
                <a:gd name="T31" fmla="*/ 673 h 853"/>
                <a:gd name="T32" fmla="*/ 25 w 652"/>
                <a:gd name="T33" fmla="*/ 675 h 853"/>
                <a:gd name="T34" fmla="*/ 31 w 652"/>
                <a:gd name="T35" fmla="*/ 671 h 853"/>
                <a:gd name="T36" fmla="*/ 62 w 652"/>
                <a:gd name="T37" fmla="*/ 628 h 853"/>
                <a:gd name="T38" fmla="*/ 137 w 652"/>
                <a:gd name="T39" fmla="*/ 674 h 853"/>
                <a:gd name="T40" fmla="*/ 257 w 652"/>
                <a:gd name="T41" fmla="*/ 697 h 853"/>
                <a:gd name="T42" fmla="*/ 257 w 652"/>
                <a:gd name="T43" fmla="*/ 815 h 853"/>
                <a:gd name="T44" fmla="*/ 164 w 652"/>
                <a:gd name="T45" fmla="*/ 815 h 853"/>
                <a:gd name="T46" fmla="*/ 164 w 652"/>
                <a:gd name="T47" fmla="*/ 853 h 853"/>
                <a:gd name="T48" fmla="*/ 391 w 652"/>
                <a:gd name="T49" fmla="*/ 853 h 853"/>
                <a:gd name="T50" fmla="*/ 391 w 652"/>
                <a:gd name="T51" fmla="*/ 815 h 853"/>
                <a:gd name="T52" fmla="*/ 301 w 652"/>
                <a:gd name="T53" fmla="*/ 815 h 853"/>
                <a:gd name="T54" fmla="*/ 301 w 652"/>
                <a:gd name="T55" fmla="*/ 695 h 853"/>
                <a:gd name="T56" fmla="*/ 407 w 652"/>
                <a:gd name="T57" fmla="*/ 666 h 853"/>
                <a:gd name="T58" fmla="*/ 593 w 652"/>
                <a:gd name="T59" fmla="*/ 470 h 853"/>
                <a:gd name="T60" fmla="*/ 470 w 652"/>
                <a:gd name="T61" fmla="*/ 58 h 853"/>
                <a:gd name="T62" fmla="*/ 570 w 652"/>
                <a:gd name="T63" fmla="*/ 461 h 853"/>
                <a:gd name="T64" fmla="*/ 397 w 652"/>
                <a:gd name="T65" fmla="*/ 643 h 853"/>
                <a:gd name="T66" fmla="*/ 147 w 652"/>
                <a:gd name="T67" fmla="*/ 650 h 853"/>
                <a:gd name="T68" fmla="*/ 77 w 652"/>
                <a:gd name="T69" fmla="*/ 608 h 853"/>
                <a:gd name="T70" fmla="*/ 456 w 652"/>
                <a:gd name="T71" fmla="*/ 78 h 853"/>
                <a:gd name="T72" fmla="*/ 570 w 652"/>
                <a:gd name="T73" fmla="*/ 46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2" h="853">
                  <a:moveTo>
                    <a:pt x="470" y="58"/>
                  </a:moveTo>
                  <a:cubicBezTo>
                    <a:pt x="501" y="14"/>
                    <a:pt x="501" y="14"/>
                    <a:pt x="501" y="14"/>
                  </a:cubicBezTo>
                  <a:cubicBezTo>
                    <a:pt x="504" y="11"/>
                    <a:pt x="503" y="5"/>
                    <a:pt x="499" y="3"/>
                  </a:cubicBezTo>
                  <a:cubicBezTo>
                    <a:pt x="495" y="0"/>
                    <a:pt x="490" y="1"/>
                    <a:pt x="488" y="5"/>
                  </a:cubicBezTo>
                  <a:cubicBezTo>
                    <a:pt x="456" y="48"/>
                    <a:pt x="456" y="48"/>
                    <a:pt x="456" y="48"/>
                  </a:cubicBezTo>
                  <a:cubicBezTo>
                    <a:pt x="436" y="35"/>
                    <a:pt x="414" y="24"/>
                    <a:pt x="390" y="14"/>
                  </a:cubicBezTo>
                  <a:cubicBezTo>
                    <a:pt x="383" y="12"/>
                    <a:pt x="376" y="15"/>
                    <a:pt x="374" y="22"/>
                  </a:cubicBezTo>
                  <a:cubicBezTo>
                    <a:pt x="371" y="28"/>
                    <a:pt x="374" y="35"/>
                    <a:pt x="381" y="38"/>
                  </a:cubicBezTo>
                  <a:cubicBezTo>
                    <a:pt x="403" y="46"/>
                    <a:pt x="423" y="57"/>
                    <a:pt x="442" y="69"/>
                  </a:cubicBezTo>
                  <a:cubicBezTo>
                    <a:pt x="63" y="598"/>
                    <a:pt x="63" y="598"/>
                    <a:pt x="63" y="598"/>
                  </a:cubicBezTo>
                  <a:cubicBezTo>
                    <a:pt x="49" y="587"/>
                    <a:pt x="35" y="574"/>
                    <a:pt x="23" y="560"/>
                  </a:cubicBezTo>
                  <a:cubicBezTo>
                    <a:pt x="19" y="555"/>
                    <a:pt x="11" y="554"/>
                    <a:pt x="5" y="559"/>
                  </a:cubicBezTo>
                  <a:cubicBezTo>
                    <a:pt x="0" y="563"/>
                    <a:pt x="0" y="571"/>
                    <a:pt x="4" y="576"/>
                  </a:cubicBezTo>
                  <a:cubicBezTo>
                    <a:pt x="18" y="592"/>
                    <a:pt x="33" y="606"/>
                    <a:pt x="49" y="618"/>
                  </a:cubicBezTo>
                  <a:cubicBezTo>
                    <a:pt x="18" y="661"/>
                    <a:pt x="18" y="661"/>
                    <a:pt x="18" y="661"/>
                  </a:cubicBezTo>
                  <a:cubicBezTo>
                    <a:pt x="15" y="665"/>
                    <a:pt x="16" y="670"/>
                    <a:pt x="20" y="673"/>
                  </a:cubicBezTo>
                  <a:cubicBezTo>
                    <a:pt x="21" y="674"/>
                    <a:pt x="23" y="675"/>
                    <a:pt x="25" y="675"/>
                  </a:cubicBezTo>
                  <a:cubicBezTo>
                    <a:pt x="27" y="675"/>
                    <a:pt x="30" y="674"/>
                    <a:pt x="31" y="671"/>
                  </a:cubicBezTo>
                  <a:cubicBezTo>
                    <a:pt x="62" y="628"/>
                    <a:pt x="62" y="628"/>
                    <a:pt x="62" y="628"/>
                  </a:cubicBezTo>
                  <a:cubicBezTo>
                    <a:pt x="100" y="656"/>
                    <a:pt x="135" y="672"/>
                    <a:pt x="137" y="674"/>
                  </a:cubicBezTo>
                  <a:cubicBezTo>
                    <a:pt x="176" y="689"/>
                    <a:pt x="217" y="696"/>
                    <a:pt x="257" y="697"/>
                  </a:cubicBezTo>
                  <a:cubicBezTo>
                    <a:pt x="257" y="815"/>
                    <a:pt x="257" y="815"/>
                    <a:pt x="257" y="815"/>
                  </a:cubicBezTo>
                  <a:cubicBezTo>
                    <a:pt x="164" y="815"/>
                    <a:pt x="164" y="815"/>
                    <a:pt x="164" y="815"/>
                  </a:cubicBezTo>
                  <a:cubicBezTo>
                    <a:pt x="164" y="853"/>
                    <a:pt x="164" y="853"/>
                    <a:pt x="164" y="853"/>
                  </a:cubicBezTo>
                  <a:cubicBezTo>
                    <a:pt x="391" y="853"/>
                    <a:pt x="391" y="853"/>
                    <a:pt x="391" y="853"/>
                  </a:cubicBezTo>
                  <a:cubicBezTo>
                    <a:pt x="391" y="815"/>
                    <a:pt x="391" y="815"/>
                    <a:pt x="391" y="815"/>
                  </a:cubicBezTo>
                  <a:cubicBezTo>
                    <a:pt x="301" y="815"/>
                    <a:pt x="301" y="815"/>
                    <a:pt x="301" y="815"/>
                  </a:cubicBezTo>
                  <a:cubicBezTo>
                    <a:pt x="301" y="695"/>
                    <a:pt x="301" y="695"/>
                    <a:pt x="301" y="695"/>
                  </a:cubicBezTo>
                  <a:cubicBezTo>
                    <a:pt x="337" y="691"/>
                    <a:pt x="373" y="682"/>
                    <a:pt x="407" y="666"/>
                  </a:cubicBezTo>
                  <a:cubicBezTo>
                    <a:pt x="494" y="628"/>
                    <a:pt x="559" y="558"/>
                    <a:pt x="593" y="470"/>
                  </a:cubicBezTo>
                  <a:cubicBezTo>
                    <a:pt x="652" y="318"/>
                    <a:pt x="597" y="149"/>
                    <a:pt x="470" y="58"/>
                  </a:cubicBezTo>
                  <a:close/>
                  <a:moveTo>
                    <a:pt x="570" y="461"/>
                  </a:moveTo>
                  <a:cubicBezTo>
                    <a:pt x="538" y="543"/>
                    <a:pt x="477" y="608"/>
                    <a:pt x="397" y="643"/>
                  </a:cubicBezTo>
                  <a:cubicBezTo>
                    <a:pt x="317" y="679"/>
                    <a:pt x="228" y="681"/>
                    <a:pt x="147" y="650"/>
                  </a:cubicBezTo>
                  <a:cubicBezTo>
                    <a:pt x="147" y="650"/>
                    <a:pt x="113" y="635"/>
                    <a:pt x="77" y="608"/>
                  </a:cubicBezTo>
                  <a:cubicBezTo>
                    <a:pt x="456" y="78"/>
                    <a:pt x="456" y="78"/>
                    <a:pt x="456" y="78"/>
                  </a:cubicBezTo>
                  <a:cubicBezTo>
                    <a:pt x="573" y="163"/>
                    <a:pt x="624" y="320"/>
                    <a:pt x="570" y="461"/>
                  </a:cubicBez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ṣlïďê"/>
            <p:cNvSpPr/>
            <p:nvPr/>
          </p:nvSpPr>
          <p:spPr bwMode="auto">
            <a:xfrm>
              <a:off x="5400675" y="1506538"/>
              <a:ext cx="2951163" cy="2800350"/>
            </a:xfrm>
            <a:custGeom>
              <a:avLst/>
              <a:gdLst>
                <a:gd name="T0" fmla="*/ 583 w 639"/>
                <a:gd name="T1" fmla="*/ 407 h 606"/>
                <a:gd name="T2" fmla="*/ 275 w 639"/>
                <a:gd name="T3" fmla="*/ 585 h 606"/>
                <a:gd name="T4" fmla="*/ 218 w 639"/>
                <a:gd name="T5" fmla="*/ 570 h 606"/>
                <a:gd name="T6" fmla="*/ 56 w 639"/>
                <a:gd name="T7" fmla="*/ 205 h 606"/>
                <a:gd name="T8" fmla="*/ 380 w 639"/>
                <a:gd name="T9" fmla="*/ 30 h 606"/>
                <a:gd name="T10" fmla="*/ 420 w 639"/>
                <a:gd name="T11" fmla="*/ 42 h 606"/>
                <a:gd name="T12" fmla="*/ 583 w 639"/>
                <a:gd name="T13" fmla="*/ 407 h 606"/>
              </a:gdLst>
              <a:ahLst/>
              <a:cxnLst>
                <a:cxn ang="0">
                  <a:pos x="T0" y="T1"/>
                </a:cxn>
                <a:cxn ang="0">
                  <a:pos x="T2" y="T3"/>
                </a:cxn>
                <a:cxn ang="0">
                  <a:pos x="T4" y="T5"/>
                </a:cxn>
                <a:cxn ang="0">
                  <a:pos x="T6" y="T7"/>
                </a:cxn>
                <a:cxn ang="0">
                  <a:pos x="T8" y="T9"/>
                </a:cxn>
                <a:cxn ang="0">
                  <a:pos x="T10" y="T11"/>
                </a:cxn>
                <a:cxn ang="0">
                  <a:pos x="T12" y="T13"/>
                </a:cxn>
              </a:cxnLst>
              <a:rect l="0" t="0" r="r" b="b"/>
              <a:pathLst>
                <a:path w="639" h="606">
                  <a:moveTo>
                    <a:pt x="583" y="407"/>
                  </a:moveTo>
                  <a:cubicBezTo>
                    <a:pt x="535" y="534"/>
                    <a:pt x="404" y="606"/>
                    <a:pt x="275" y="585"/>
                  </a:cubicBezTo>
                  <a:cubicBezTo>
                    <a:pt x="256" y="582"/>
                    <a:pt x="237" y="577"/>
                    <a:pt x="218" y="570"/>
                  </a:cubicBezTo>
                  <a:cubicBezTo>
                    <a:pt x="73" y="514"/>
                    <a:pt x="0" y="351"/>
                    <a:pt x="56" y="205"/>
                  </a:cubicBezTo>
                  <a:cubicBezTo>
                    <a:pt x="106" y="73"/>
                    <a:pt x="246" y="0"/>
                    <a:pt x="380" y="30"/>
                  </a:cubicBezTo>
                  <a:cubicBezTo>
                    <a:pt x="393" y="33"/>
                    <a:pt x="407" y="37"/>
                    <a:pt x="420" y="42"/>
                  </a:cubicBezTo>
                  <a:cubicBezTo>
                    <a:pt x="566" y="98"/>
                    <a:pt x="639" y="261"/>
                    <a:pt x="583" y="407"/>
                  </a:cubicBezTo>
                  <a:close/>
                </a:path>
              </a:pathLst>
            </a:custGeom>
            <a:solidFill>
              <a:srgbClr val="C2E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îşliḑe"/>
            <p:cNvSpPr/>
            <p:nvPr/>
          </p:nvSpPr>
          <p:spPr bwMode="auto">
            <a:xfrm>
              <a:off x="6648450" y="2125663"/>
              <a:ext cx="1546225" cy="1685925"/>
            </a:xfrm>
            <a:custGeom>
              <a:avLst/>
              <a:gdLst>
                <a:gd name="T0" fmla="*/ 260 w 335"/>
                <a:gd name="T1" fmla="*/ 35 h 365"/>
                <a:gd name="T2" fmla="*/ 201 w 335"/>
                <a:gd name="T3" fmla="*/ 10 h 365"/>
                <a:gd name="T4" fmla="*/ 163 w 335"/>
                <a:gd name="T5" fmla="*/ 13 h 365"/>
                <a:gd name="T6" fmla="*/ 138 w 335"/>
                <a:gd name="T7" fmla="*/ 3 h 365"/>
                <a:gd name="T8" fmla="*/ 98 w 335"/>
                <a:gd name="T9" fmla="*/ 32 h 365"/>
                <a:gd name="T10" fmla="*/ 34 w 335"/>
                <a:gd name="T11" fmla="*/ 71 h 365"/>
                <a:gd name="T12" fmla="*/ 8 w 335"/>
                <a:gd name="T13" fmla="*/ 82 h 365"/>
                <a:gd name="T14" fmla="*/ 20 w 335"/>
                <a:gd name="T15" fmla="*/ 116 h 365"/>
                <a:gd name="T16" fmla="*/ 61 w 335"/>
                <a:gd name="T17" fmla="*/ 117 h 365"/>
                <a:gd name="T18" fmla="*/ 102 w 335"/>
                <a:gd name="T19" fmla="*/ 114 h 365"/>
                <a:gd name="T20" fmla="*/ 132 w 335"/>
                <a:gd name="T21" fmla="*/ 144 h 365"/>
                <a:gd name="T22" fmla="*/ 132 w 335"/>
                <a:gd name="T23" fmla="*/ 149 h 365"/>
                <a:gd name="T24" fmla="*/ 91 w 335"/>
                <a:gd name="T25" fmla="*/ 150 h 365"/>
                <a:gd name="T26" fmla="*/ 85 w 335"/>
                <a:gd name="T27" fmla="*/ 144 h 365"/>
                <a:gd name="T28" fmla="*/ 63 w 335"/>
                <a:gd name="T29" fmla="*/ 144 h 365"/>
                <a:gd name="T30" fmla="*/ 40 w 335"/>
                <a:gd name="T31" fmla="*/ 161 h 365"/>
                <a:gd name="T32" fmla="*/ 27 w 335"/>
                <a:gd name="T33" fmla="*/ 162 h 365"/>
                <a:gd name="T34" fmla="*/ 24 w 335"/>
                <a:gd name="T35" fmla="*/ 166 h 365"/>
                <a:gd name="T36" fmla="*/ 53 w 335"/>
                <a:gd name="T37" fmla="*/ 221 h 365"/>
                <a:gd name="T38" fmla="*/ 80 w 335"/>
                <a:gd name="T39" fmla="*/ 244 h 365"/>
                <a:gd name="T40" fmla="*/ 94 w 335"/>
                <a:gd name="T41" fmla="*/ 303 h 365"/>
                <a:gd name="T42" fmla="*/ 110 w 335"/>
                <a:gd name="T43" fmla="*/ 310 h 365"/>
                <a:gd name="T44" fmla="*/ 130 w 335"/>
                <a:gd name="T45" fmla="*/ 342 h 365"/>
                <a:gd name="T46" fmla="*/ 159 w 335"/>
                <a:gd name="T47" fmla="*/ 357 h 365"/>
                <a:gd name="T48" fmla="*/ 177 w 335"/>
                <a:gd name="T49" fmla="*/ 312 h 365"/>
                <a:gd name="T50" fmla="*/ 198 w 335"/>
                <a:gd name="T51" fmla="*/ 251 h 365"/>
                <a:gd name="T52" fmla="*/ 229 w 335"/>
                <a:gd name="T53" fmla="*/ 224 h 365"/>
                <a:gd name="T54" fmla="*/ 226 w 335"/>
                <a:gd name="T55" fmla="*/ 179 h 365"/>
                <a:gd name="T56" fmla="*/ 265 w 335"/>
                <a:gd name="T57" fmla="*/ 171 h 365"/>
                <a:gd name="T58" fmla="*/ 277 w 335"/>
                <a:gd name="T59" fmla="*/ 191 h 365"/>
                <a:gd name="T60" fmla="*/ 313 w 335"/>
                <a:gd name="T61" fmla="*/ 190 h 365"/>
                <a:gd name="T62" fmla="*/ 332 w 335"/>
                <a:gd name="T63" fmla="*/ 179 h 365"/>
                <a:gd name="T64" fmla="*/ 293 w 335"/>
                <a:gd name="T65" fmla="*/ 29 h 365"/>
                <a:gd name="T66" fmla="*/ 260 w 335"/>
                <a:gd name="T67" fmla="*/ 3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5" h="365">
                  <a:moveTo>
                    <a:pt x="260" y="35"/>
                  </a:moveTo>
                  <a:cubicBezTo>
                    <a:pt x="239" y="30"/>
                    <a:pt x="222" y="11"/>
                    <a:pt x="201" y="10"/>
                  </a:cubicBezTo>
                  <a:cubicBezTo>
                    <a:pt x="188" y="10"/>
                    <a:pt x="176" y="16"/>
                    <a:pt x="163" y="13"/>
                  </a:cubicBezTo>
                  <a:cubicBezTo>
                    <a:pt x="154" y="11"/>
                    <a:pt x="147" y="4"/>
                    <a:pt x="138" y="3"/>
                  </a:cubicBezTo>
                  <a:cubicBezTo>
                    <a:pt x="121" y="0"/>
                    <a:pt x="109" y="18"/>
                    <a:pt x="98" y="32"/>
                  </a:cubicBezTo>
                  <a:cubicBezTo>
                    <a:pt x="82" y="52"/>
                    <a:pt x="59" y="66"/>
                    <a:pt x="34" y="71"/>
                  </a:cubicBezTo>
                  <a:cubicBezTo>
                    <a:pt x="25" y="73"/>
                    <a:pt x="14" y="75"/>
                    <a:pt x="8" y="82"/>
                  </a:cubicBezTo>
                  <a:cubicBezTo>
                    <a:pt x="0" y="93"/>
                    <a:pt x="7" y="110"/>
                    <a:pt x="20" y="116"/>
                  </a:cubicBezTo>
                  <a:cubicBezTo>
                    <a:pt x="32" y="122"/>
                    <a:pt x="47" y="120"/>
                    <a:pt x="61" y="117"/>
                  </a:cubicBezTo>
                  <a:cubicBezTo>
                    <a:pt x="74" y="114"/>
                    <a:pt x="88" y="110"/>
                    <a:pt x="102" y="114"/>
                  </a:cubicBezTo>
                  <a:cubicBezTo>
                    <a:pt x="117" y="117"/>
                    <a:pt x="129" y="130"/>
                    <a:pt x="132" y="144"/>
                  </a:cubicBezTo>
                  <a:cubicBezTo>
                    <a:pt x="132" y="146"/>
                    <a:pt x="132" y="147"/>
                    <a:pt x="132" y="149"/>
                  </a:cubicBezTo>
                  <a:cubicBezTo>
                    <a:pt x="129" y="167"/>
                    <a:pt x="99" y="157"/>
                    <a:pt x="91" y="150"/>
                  </a:cubicBezTo>
                  <a:cubicBezTo>
                    <a:pt x="89" y="148"/>
                    <a:pt x="87" y="146"/>
                    <a:pt x="85" y="144"/>
                  </a:cubicBezTo>
                  <a:cubicBezTo>
                    <a:pt x="78" y="139"/>
                    <a:pt x="69" y="139"/>
                    <a:pt x="63" y="144"/>
                  </a:cubicBezTo>
                  <a:cubicBezTo>
                    <a:pt x="55" y="149"/>
                    <a:pt x="50" y="161"/>
                    <a:pt x="40" y="161"/>
                  </a:cubicBezTo>
                  <a:cubicBezTo>
                    <a:pt x="35" y="161"/>
                    <a:pt x="30" y="159"/>
                    <a:pt x="27" y="162"/>
                  </a:cubicBezTo>
                  <a:cubicBezTo>
                    <a:pt x="25" y="163"/>
                    <a:pt x="25" y="165"/>
                    <a:pt x="24" y="166"/>
                  </a:cubicBezTo>
                  <a:cubicBezTo>
                    <a:pt x="20" y="186"/>
                    <a:pt x="37" y="210"/>
                    <a:pt x="53" y="221"/>
                  </a:cubicBezTo>
                  <a:cubicBezTo>
                    <a:pt x="62" y="228"/>
                    <a:pt x="75" y="233"/>
                    <a:pt x="80" y="244"/>
                  </a:cubicBezTo>
                  <a:cubicBezTo>
                    <a:pt x="90" y="263"/>
                    <a:pt x="76" y="292"/>
                    <a:pt x="94" y="303"/>
                  </a:cubicBezTo>
                  <a:cubicBezTo>
                    <a:pt x="99" y="306"/>
                    <a:pt x="105" y="307"/>
                    <a:pt x="110" y="310"/>
                  </a:cubicBezTo>
                  <a:cubicBezTo>
                    <a:pt x="121" y="316"/>
                    <a:pt x="125" y="330"/>
                    <a:pt x="130" y="342"/>
                  </a:cubicBezTo>
                  <a:cubicBezTo>
                    <a:pt x="135" y="353"/>
                    <a:pt x="149" y="365"/>
                    <a:pt x="159" y="357"/>
                  </a:cubicBezTo>
                  <a:cubicBezTo>
                    <a:pt x="168" y="343"/>
                    <a:pt x="174" y="328"/>
                    <a:pt x="177" y="312"/>
                  </a:cubicBezTo>
                  <a:cubicBezTo>
                    <a:pt x="181" y="290"/>
                    <a:pt x="182" y="266"/>
                    <a:pt x="198" y="251"/>
                  </a:cubicBezTo>
                  <a:cubicBezTo>
                    <a:pt x="208" y="242"/>
                    <a:pt x="225" y="237"/>
                    <a:pt x="229" y="224"/>
                  </a:cubicBezTo>
                  <a:cubicBezTo>
                    <a:pt x="235" y="210"/>
                    <a:pt x="223" y="194"/>
                    <a:pt x="226" y="179"/>
                  </a:cubicBezTo>
                  <a:cubicBezTo>
                    <a:pt x="230" y="163"/>
                    <a:pt x="255" y="158"/>
                    <a:pt x="265" y="171"/>
                  </a:cubicBezTo>
                  <a:cubicBezTo>
                    <a:pt x="270" y="177"/>
                    <a:pt x="272" y="185"/>
                    <a:pt x="277" y="191"/>
                  </a:cubicBezTo>
                  <a:cubicBezTo>
                    <a:pt x="286" y="200"/>
                    <a:pt x="302" y="197"/>
                    <a:pt x="313" y="190"/>
                  </a:cubicBezTo>
                  <a:cubicBezTo>
                    <a:pt x="320" y="187"/>
                    <a:pt x="326" y="182"/>
                    <a:pt x="332" y="179"/>
                  </a:cubicBezTo>
                  <a:cubicBezTo>
                    <a:pt x="335" y="124"/>
                    <a:pt x="318" y="73"/>
                    <a:pt x="293" y="29"/>
                  </a:cubicBezTo>
                  <a:cubicBezTo>
                    <a:pt x="281" y="35"/>
                    <a:pt x="272" y="38"/>
                    <a:pt x="260" y="35"/>
                  </a:cubicBez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î$ľïḍe"/>
            <p:cNvSpPr/>
            <p:nvPr/>
          </p:nvSpPr>
          <p:spPr bwMode="auto">
            <a:xfrm>
              <a:off x="5594350" y="1793876"/>
              <a:ext cx="1117600" cy="877888"/>
            </a:xfrm>
            <a:custGeom>
              <a:avLst/>
              <a:gdLst>
                <a:gd name="T0" fmla="*/ 54 w 242"/>
                <a:gd name="T1" fmla="*/ 154 h 190"/>
                <a:gd name="T2" fmla="*/ 77 w 242"/>
                <a:gd name="T3" fmla="*/ 154 h 190"/>
                <a:gd name="T4" fmla="*/ 89 w 242"/>
                <a:gd name="T5" fmla="*/ 113 h 190"/>
                <a:gd name="T6" fmla="*/ 76 w 242"/>
                <a:gd name="T7" fmla="*/ 102 h 190"/>
                <a:gd name="T8" fmla="*/ 82 w 242"/>
                <a:gd name="T9" fmla="*/ 75 h 190"/>
                <a:gd name="T10" fmla="*/ 132 w 242"/>
                <a:gd name="T11" fmla="*/ 57 h 190"/>
                <a:gd name="T12" fmla="*/ 173 w 242"/>
                <a:gd name="T13" fmla="*/ 69 h 190"/>
                <a:gd name="T14" fmla="*/ 179 w 242"/>
                <a:gd name="T15" fmla="*/ 103 h 190"/>
                <a:gd name="T16" fmla="*/ 204 w 242"/>
                <a:gd name="T17" fmla="*/ 97 h 190"/>
                <a:gd name="T18" fmla="*/ 217 w 242"/>
                <a:gd name="T19" fmla="*/ 71 h 190"/>
                <a:gd name="T20" fmla="*/ 237 w 242"/>
                <a:gd name="T21" fmla="*/ 45 h 190"/>
                <a:gd name="T22" fmla="*/ 232 w 242"/>
                <a:gd name="T23" fmla="*/ 17 h 190"/>
                <a:gd name="T24" fmla="*/ 208 w 242"/>
                <a:gd name="T25" fmla="*/ 16 h 190"/>
                <a:gd name="T26" fmla="*/ 169 w 242"/>
                <a:gd name="T27" fmla="*/ 2 h 190"/>
                <a:gd name="T28" fmla="*/ 124 w 242"/>
                <a:gd name="T29" fmla="*/ 16 h 190"/>
                <a:gd name="T30" fmla="*/ 104 w 242"/>
                <a:gd name="T31" fmla="*/ 21 h 190"/>
                <a:gd name="T32" fmla="*/ 0 w 242"/>
                <a:gd name="T33" fmla="*/ 190 h 190"/>
                <a:gd name="T34" fmla="*/ 54 w 242"/>
                <a:gd name="T35" fmla="*/ 1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190">
                  <a:moveTo>
                    <a:pt x="54" y="154"/>
                  </a:moveTo>
                  <a:cubicBezTo>
                    <a:pt x="62" y="153"/>
                    <a:pt x="69" y="156"/>
                    <a:pt x="77" y="154"/>
                  </a:cubicBezTo>
                  <a:cubicBezTo>
                    <a:pt x="95" y="151"/>
                    <a:pt x="102" y="125"/>
                    <a:pt x="89" y="113"/>
                  </a:cubicBezTo>
                  <a:cubicBezTo>
                    <a:pt x="85" y="109"/>
                    <a:pt x="79" y="107"/>
                    <a:pt x="76" y="102"/>
                  </a:cubicBezTo>
                  <a:cubicBezTo>
                    <a:pt x="70" y="93"/>
                    <a:pt x="75" y="82"/>
                    <a:pt x="82" y="75"/>
                  </a:cubicBezTo>
                  <a:cubicBezTo>
                    <a:pt x="95" y="63"/>
                    <a:pt x="114" y="60"/>
                    <a:pt x="132" y="57"/>
                  </a:cubicBezTo>
                  <a:cubicBezTo>
                    <a:pt x="147" y="55"/>
                    <a:pt x="167" y="55"/>
                    <a:pt x="173" y="69"/>
                  </a:cubicBezTo>
                  <a:cubicBezTo>
                    <a:pt x="177" y="80"/>
                    <a:pt x="170" y="95"/>
                    <a:pt x="179" y="103"/>
                  </a:cubicBezTo>
                  <a:cubicBezTo>
                    <a:pt x="186" y="109"/>
                    <a:pt x="198" y="105"/>
                    <a:pt x="204" y="97"/>
                  </a:cubicBezTo>
                  <a:cubicBezTo>
                    <a:pt x="210" y="90"/>
                    <a:pt x="212" y="80"/>
                    <a:pt x="217" y="71"/>
                  </a:cubicBezTo>
                  <a:cubicBezTo>
                    <a:pt x="223" y="62"/>
                    <a:pt x="231" y="55"/>
                    <a:pt x="237" y="45"/>
                  </a:cubicBezTo>
                  <a:cubicBezTo>
                    <a:pt x="242" y="36"/>
                    <a:pt x="241" y="22"/>
                    <a:pt x="232" y="17"/>
                  </a:cubicBezTo>
                  <a:cubicBezTo>
                    <a:pt x="225" y="13"/>
                    <a:pt x="216" y="16"/>
                    <a:pt x="208" y="16"/>
                  </a:cubicBezTo>
                  <a:cubicBezTo>
                    <a:pt x="194" y="15"/>
                    <a:pt x="183" y="4"/>
                    <a:pt x="169" y="2"/>
                  </a:cubicBezTo>
                  <a:cubicBezTo>
                    <a:pt x="153" y="0"/>
                    <a:pt x="139" y="10"/>
                    <a:pt x="124" y="16"/>
                  </a:cubicBezTo>
                  <a:cubicBezTo>
                    <a:pt x="116" y="20"/>
                    <a:pt x="112" y="22"/>
                    <a:pt x="104" y="21"/>
                  </a:cubicBezTo>
                  <a:cubicBezTo>
                    <a:pt x="50" y="61"/>
                    <a:pt x="13" y="125"/>
                    <a:pt x="0" y="190"/>
                  </a:cubicBezTo>
                  <a:cubicBezTo>
                    <a:pt x="20" y="189"/>
                    <a:pt x="34" y="157"/>
                    <a:pt x="54" y="154"/>
                  </a:cubicBez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śľîḋe"/>
            <p:cNvSpPr/>
            <p:nvPr/>
          </p:nvSpPr>
          <p:spPr bwMode="auto">
            <a:xfrm>
              <a:off x="5572125" y="2732088"/>
              <a:ext cx="1047750" cy="1246188"/>
            </a:xfrm>
            <a:custGeom>
              <a:avLst/>
              <a:gdLst>
                <a:gd name="T0" fmla="*/ 144 w 227"/>
                <a:gd name="T1" fmla="*/ 229 h 270"/>
                <a:gd name="T2" fmla="*/ 157 w 227"/>
                <a:gd name="T3" fmla="*/ 195 h 270"/>
                <a:gd name="T4" fmla="*/ 200 w 227"/>
                <a:gd name="T5" fmla="*/ 168 h 270"/>
                <a:gd name="T6" fmla="*/ 217 w 227"/>
                <a:gd name="T7" fmla="*/ 127 h 270"/>
                <a:gd name="T8" fmla="*/ 181 w 227"/>
                <a:gd name="T9" fmla="*/ 108 h 270"/>
                <a:gd name="T10" fmla="*/ 162 w 227"/>
                <a:gd name="T11" fmla="*/ 88 h 270"/>
                <a:gd name="T12" fmla="*/ 130 w 227"/>
                <a:gd name="T13" fmla="*/ 83 h 270"/>
                <a:gd name="T14" fmla="*/ 63 w 227"/>
                <a:gd name="T15" fmla="*/ 32 h 270"/>
                <a:gd name="T16" fmla="*/ 38 w 227"/>
                <a:gd name="T17" fmla="*/ 16 h 270"/>
                <a:gd name="T18" fmla="*/ 22 w 227"/>
                <a:gd name="T19" fmla="*/ 13 h 270"/>
                <a:gd name="T20" fmla="*/ 3 w 227"/>
                <a:gd name="T21" fmla="*/ 0 h 270"/>
                <a:gd name="T22" fmla="*/ 0 w 227"/>
                <a:gd name="T23" fmla="*/ 45 h 270"/>
                <a:gd name="T24" fmla="*/ 5 w 227"/>
                <a:gd name="T25" fmla="*/ 37 h 270"/>
                <a:gd name="T26" fmla="*/ 16 w 227"/>
                <a:gd name="T27" fmla="*/ 31 h 270"/>
                <a:gd name="T28" fmla="*/ 28 w 227"/>
                <a:gd name="T29" fmla="*/ 34 h 270"/>
                <a:gd name="T30" fmla="*/ 32 w 227"/>
                <a:gd name="T31" fmla="*/ 41 h 270"/>
                <a:gd name="T32" fmla="*/ 30 w 227"/>
                <a:gd name="T33" fmla="*/ 59 h 270"/>
                <a:gd name="T34" fmla="*/ 21 w 227"/>
                <a:gd name="T35" fmla="*/ 75 h 270"/>
                <a:gd name="T36" fmla="*/ 26 w 227"/>
                <a:gd name="T37" fmla="*/ 105 h 270"/>
                <a:gd name="T38" fmla="*/ 43 w 227"/>
                <a:gd name="T39" fmla="*/ 110 h 270"/>
                <a:gd name="T40" fmla="*/ 53 w 227"/>
                <a:gd name="T41" fmla="*/ 139 h 270"/>
                <a:gd name="T42" fmla="*/ 48 w 227"/>
                <a:gd name="T43" fmla="*/ 172 h 270"/>
                <a:gd name="T44" fmla="*/ 71 w 227"/>
                <a:gd name="T45" fmla="*/ 216 h 270"/>
                <a:gd name="T46" fmla="*/ 71 w 227"/>
                <a:gd name="T47" fmla="*/ 229 h 270"/>
                <a:gd name="T48" fmla="*/ 117 w 227"/>
                <a:gd name="T49" fmla="*/ 270 h 270"/>
                <a:gd name="T50" fmla="*/ 142 w 227"/>
                <a:gd name="T51" fmla="*/ 233 h 270"/>
                <a:gd name="T52" fmla="*/ 144 w 227"/>
                <a:gd name="T53" fmla="*/ 22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270">
                  <a:moveTo>
                    <a:pt x="144" y="229"/>
                  </a:moveTo>
                  <a:cubicBezTo>
                    <a:pt x="148" y="218"/>
                    <a:pt x="150" y="205"/>
                    <a:pt x="157" y="195"/>
                  </a:cubicBezTo>
                  <a:cubicBezTo>
                    <a:pt x="167" y="181"/>
                    <a:pt x="185" y="177"/>
                    <a:pt x="200" y="168"/>
                  </a:cubicBezTo>
                  <a:cubicBezTo>
                    <a:pt x="215" y="160"/>
                    <a:pt x="227" y="140"/>
                    <a:pt x="217" y="127"/>
                  </a:cubicBezTo>
                  <a:cubicBezTo>
                    <a:pt x="209" y="116"/>
                    <a:pt x="192" y="116"/>
                    <a:pt x="181" y="108"/>
                  </a:cubicBezTo>
                  <a:cubicBezTo>
                    <a:pt x="174" y="102"/>
                    <a:pt x="170" y="93"/>
                    <a:pt x="162" y="88"/>
                  </a:cubicBezTo>
                  <a:cubicBezTo>
                    <a:pt x="153" y="82"/>
                    <a:pt x="141" y="84"/>
                    <a:pt x="130" y="83"/>
                  </a:cubicBezTo>
                  <a:cubicBezTo>
                    <a:pt x="98" y="80"/>
                    <a:pt x="80" y="56"/>
                    <a:pt x="63" y="32"/>
                  </a:cubicBezTo>
                  <a:cubicBezTo>
                    <a:pt x="57" y="24"/>
                    <a:pt x="48" y="18"/>
                    <a:pt x="38" y="16"/>
                  </a:cubicBezTo>
                  <a:cubicBezTo>
                    <a:pt x="33" y="15"/>
                    <a:pt x="27" y="14"/>
                    <a:pt x="22" y="13"/>
                  </a:cubicBezTo>
                  <a:cubicBezTo>
                    <a:pt x="14" y="10"/>
                    <a:pt x="10" y="5"/>
                    <a:pt x="3" y="0"/>
                  </a:cubicBezTo>
                  <a:cubicBezTo>
                    <a:pt x="2" y="4"/>
                    <a:pt x="0" y="22"/>
                    <a:pt x="0" y="45"/>
                  </a:cubicBezTo>
                  <a:cubicBezTo>
                    <a:pt x="2" y="44"/>
                    <a:pt x="3" y="38"/>
                    <a:pt x="5" y="37"/>
                  </a:cubicBezTo>
                  <a:cubicBezTo>
                    <a:pt x="8" y="34"/>
                    <a:pt x="12" y="31"/>
                    <a:pt x="16" y="31"/>
                  </a:cubicBezTo>
                  <a:cubicBezTo>
                    <a:pt x="20" y="30"/>
                    <a:pt x="25" y="31"/>
                    <a:pt x="28" y="34"/>
                  </a:cubicBezTo>
                  <a:cubicBezTo>
                    <a:pt x="30" y="36"/>
                    <a:pt x="31" y="38"/>
                    <a:pt x="32" y="41"/>
                  </a:cubicBezTo>
                  <a:cubicBezTo>
                    <a:pt x="34" y="47"/>
                    <a:pt x="34" y="54"/>
                    <a:pt x="30" y="59"/>
                  </a:cubicBezTo>
                  <a:cubicBezTo>
                    <a:pt x="26" y="64"/>
                    <a:pt x="23" y="69"/>
                    <a:pt x="21" y="75"/>
                  </a:cubicBezTo>
                  <a:cubicBezTo>
                    <a:pt x="17" y="84"/>
                    <a:pt x="15" y="98"/>
                    <a:pt x="26" y="105"/>
                  </a:cubicBezTo>
                  <a:cubicBezTo>
                    <a:pt x="31" y="108"/>
                    <a:pt x="38" y="107"/>
                    <a:pt x="43" y="110"/>
                  </a:cubicBezTo>
                  <a:cubicBezTo>
                    <a:pt x="53" y="115"/>
                    <a:pt x="54" y="129"/>
                    <a:pt x="53" y="139"/>
                  </a:cubicBezTo>
                  <a:cubicBezTo>
                    <a:pt x="51" y="150"/>
                    <a:pt x="47" y="161"/>
                    <a:pt x="48" y="172"/>
                  </a:cubicBezTo>
                  <a:cubicBezTo>
                    <a:pt x="51" y="188"/>
                    <a:pt x="68" y="200"/>
                    <a:pt x="71" y="216"/>
                  </a:cubicBezTo>
                  <a:cubicBezTo>
                    <a:pt x="72" y="219"/>
                    <a:pt x="71" y="225"/>
                    <a:pt x="71" y="229"/>
                  </a:cubicBezTo>
                  <a:cubicBezTo>
                    <a:pt x="85" y="243"/>
                    <a:pt x="100" y="258"/>
                    <a:pt x="117" y="270"/>
                  </a:cubicBezTo>
                  <a:cubicBezTo>
                    <a:pt x="127" y="260"/>
                    <a:pt x="137" y="246"/>
                    <a:pt x="142" y="233"/>
                  </a:cubicBezTo>
                  <a:cubicBezTo>
                    <a:pt x="143" y="232"/>
                    <a:pt x="143" y="231"/>
                    <a:pt x="144" y="229"/>
                  </a:cubicBez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Slíďé"/>
            <p:cNvSpPr/>
            <p:nvPr/>
          </p:nvSpPr>
          <p:spPr bwMode="auto">
            <a:xfrm>
              <a:off x="5889625" y="5240338"/>
              <a:ext cx="911225" cy="50800"/>
            </a:xfrm>
            <a:prstGeom prst="rect">
              <a:avLst/>
            </a:prstGeom>
            <a:solidFill>
              <a:srgbClr val="EED4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6" name="iṥļïḓe"/>
            <p:cNvSpPr/>
            <p:nvPr/>
          </p:nvSpPr>
          <p:spPr bwMode="auto">
            <a:xfrm>
              <a:off x="5889625" y="5291138"/>
              <a:ext cx="911225" cy="46038"/>
            </a:xfrm>
            <a:prstGeom prst="rect">
              <a:avLst/>
            </a:prstGeom>
            <a:solidFill>
              <a:srgbClr val="1838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7" name="îşlîďè"/>
            <p:cNvSpPr/>
            <p:nvPr/>
          </p:nvSpPr>
          <p:spPr bwMode="auto">
            <a:xfrm>
              <a:off x="5889625" y="5337176"/>
              <a:ext cx="911225" cy="50800"/>
            </a:xfrm>
            <a:prstGeom prst="rect">
              <a:avLst/>
            </a:prstGeom>
            <a:solidFill>
              <a:srgbClr val="EED4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8" name="ïṡľîďé"/>
            <p:cNvSpPr/>
            <p:nvPr/>
          </p:nvSpPr>
          <p:spPr bwMode="auto">
            <a:xfrm>
              <a:off x="6800850" y="5240338"/>
              <a:ext cx="87313" cy="147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9" name="isľíḋê"/>
            <p:cNvSpPr/>
            <p:nvPr/>
          </p:nvSpPr>
          <p:spPr bwMode="auto">
            <a:xfrm>
              <a:off x="6859588" y="5240338"/>
              <a:ext cx="69850" cy="147638"/>
            </a:xfrm>
            <a:custGeom>
              <a:avLst/>
              <a:gdLst>
                <a:gd name="T0" fmla="*/ 6 w 15"/>
                <a:gd name="T1" fmla="*/ 32 h 32"/>
                <a:gd name="T2" fmla="*/ 0 w 15"/>
                <a:gd name="T3" fmla="*/ 32 h 32"/>
                <a:gd name="T4" fmla="*/ 0 w 15"/>
                <a:gd name="T5" fmla="*/ 0 h 32"/>
                <a:gd name="T6" fmla="*/ 6 w 15"/>
                <a:gd name="T7" fmla="*/ 0 h 32"/>
                <a:gd name="T8" fmla="*/ 15 w 15"/>
                <a:gd name="T9" fmla="*/ 9 h 32"/>
                <a:gd name="T10" fmla="*/ 15 w 15"/>
                <a:gd name="T11" fmla="*/ 23 h 32"/>
                <a:gd name="T12" fmla="*/ 6 w 15"/>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5" h="32">
                  <a:moveTo>
                    <a:pt x="6" y="32"/>
                  </a:moveTo>
                  <a:cubicBezTo>
                    <a:pt x="0" y="32"/>
                    <a:pt x="0" y="32"/>
                    <a:pt x="0" y="32"/>
                  </a:cubicBezTo>
                  <a:cubicBezTo>
                    <a:pt x="0" y="0"/>
                    <a:pt x="0" y="0"/>
                    <a:pt x="0" y="0"/>
                  </a:cubicBezTo>
                  <a:cubicBezTo>
                    <a:pt x="6" y="0"/>
                    <a:pt x="6" y="0"/>
                    <a:pt x="6" y="0"/>
                  </a:cubicBezTo>
                  <a:cubicBezTo>
                    <a:pt x="11" y="0"/>
                    <a:pt x="15" y="4"/>
                    <a:pt x="15" y="9"/>
                  </a:cubicBezTo>
                  <a:cubicBezTo>
                    <a:pt x="15" y="23"/>
                    <a:pt x="15" y="23"/>
                    <a:pt x="15" y="23"/>
                  </a:cubicBezTo>
                  <a:cubicBezTo>
                    <a:pt x="15" y="28"/>
                    <a:pt x="11" y="32"/>
                    <a:pt x="6" y="32"/>
                  </a:cubicBezTo>
                  <a:close/>
                </a:path>
              </a:pathLst>
            </a:custGeom>
            <a:solidFill>
              <a:srgbClr val="FF00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iṩľídê"/>
            <p:cNvSpPr/>
            <p:nvPr/>
          </p:nvSpPr>
          <p:spPr bwMode="auto">
            <a:xfrm>
              <a:off x="5761038" y="5240338"/>
              <a:ext cx="128588" cy="147638"/>
            </a:xfrm>
            <a:custGeom>
              <a:avLst/>
              <a:gdLst>
                <a:gd name="T0" fmla="*/ 81 w 81"/>
                <a:gd name="T1" fmla="*/ 0 h 93"/>
                <a:gd name="T2" fmla="*/ 81 w 81"/>
                <a:gd name="T3" fmla="*/ 93 h 93"/>
                <a:gd name="T4" fmla="*/ 26 w 81"/>
                <a:gd name="T5" fmla="*/ 61 h 93"/>
                <a:gd name="T6" fmla="*/ 0 w 81"/>
                <a:gd name="T7" fmla="*/ 46 h 93"/>
                <a:gd name="T8" fmla="*/ 26 w 81"/>
                <a:gd name="T9" fmla="*/ 32 h 93"/>
                <a:gd name="T10" fmla="*/ 81 w 81"/>
                <a:gd name="T11" fmla="*/ 0 h 93"/>
              </a:gdLst>
              <a:ahLst/>
              <a:cxnLst>
                <a:cxn ang="0">
                  <a:pos x="T0" y="T1"/>
                </a:cxn>
                <a:cxn ang="0">
                  <a:pos x="T2" y="T3"/>
                </a:cxn>
                <a:cxn ang="0">
                  <a:pos x="T4" y="T5"/>
                </a:cxn>
                <a:cxn ang="0">
                  <a:pos x="T6" y="T7"/>
                </a:cxn>
                <a:cxn ang="0">
                  <a:pos x="T8" y="T9"/>
                </a:cxn>
                <a:cxn ang="0">
                  <a:pos x="T10" y="T11"/>
                </a:cxn>
              </a:cxnLst>
              <a:rect l="0" t="0" r="r" b="b"/>
              <a:pathLst>
                <a:path w="81" h="93">
                  <a:moveTo>
                    <a:pt x="81" y="0"/>
                  </a:moveTo>
                  <a:lnTo>
                    <a:pt x="81" y="93"/>
                  </a:lnTo>
                  <a:lnTo>
                    <a:pt x="26" y="61"/>
                  </a:lnTo>
                  <a:lnTo>
                    <a:pt x="0" y="46"/>
                  </a:lnTo>
                  <a:lnTo>
                    <a:pt x="26" y="32"/>
                  </a:lnTo>
                  <a:lnTo>
                    <a:pt x="81" y="0"/>
                  </a:lnTo>
                  <a:close/>
                </a:path>
              </a:pathLst>
            </a:custGeom>
            <a:solidFill>
              <a:srgbClr val="F8EE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î$1îďe"/>
            <p:cNvSpPr/>
            <p:nvPr/>
          </p:nvSpPr>
          <p:spPr bwMode="auto">
            <a:xfrm>
              <a:off x="5761038" y="5291138"/>
              <a:ext cx="41275" cy="46038"/>
            </a:xfrm>
            <a:custGeom>
              <a:avLst/>
              <a:gdLst>
                <a:gd name="T0" fmla="*/ 26 w 26"/>
                <a:gd name="T1" fmla="*/ 0 h 29"/>
                <a:gd name="T2" fmla="*/ 26 w 26"/>
                <a:gd name="T3" fmla="*/ 29 h 29"/>
                <a:gd name="T4" fmla="*/ 0 w 26"/>
                <a:gd name="T5" fmla="*/ 14 h 29"/>
                <a:gd name="T6" fmla="*/ 26 w 26"/>
                <a:gd name="T7" fmla="*/ 0 h 29"/>
              </a:gdLst>
              <a:ahLst/>
              <a:cxnLst>
                <a:cxn ang="0">
                  <a:pos x="T0" y="T1"/>
                </a:cxn>
                <a:cxn ang="0">
                  <a:pos x="T2" y="T3"/>
                </a:cxn>
                <a:cxn ang="0">
                  <a:pos x="T4" y="T5"/>
                </a:cxn>
                <a:cxn ang="0">
                  <a:pos x="T6" y="T7"/>
                </a:cxn>
              </a:cxnLst>
              <a:rect l="0" t="0" r="r" b="b"/>
              <a:pathLst>
                <a:path w="26" h="29">
                  <a:moveTo>
                    <a:pt x="26" y="0"/>
                  </a:moveTo>
                  <a:lnTo>
                    <a:pt x="26" y="29"/>
                  </a:lnTo>
                  <a:lnTo>
                    <a:pt x="0" y="14"/>
                  </a:lnTo>
                  <a:lnTo>
                    <a:pt x="26" y="0"/>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ṧļidé"/>
            <p:cNvSpPr/>
            <p:nvPr/>
          </p:nvSpPr>
          <p:spPr bwMode="auto">
            <a:xfrm>
              <a:off x="4360863" y="4926013"/>
              <a:ext cx="476250" cy="476250"/>
            </a:xfrm>
            <a:prstGeom prst="ellipse">
              <a:avLst/>
            </a:prstGeom>
            <a:solidFill>
              <a:srgbClr val="BFEF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ïSliďê"/>
            <p:cNvSpPr/>
            <p:nvPr/>
          </p:nvSpPr>
          <p:spPr bwMode="auto">
            <a:xfrm>
              <a:off x="4338638" y="4897438"/>
              <a:ext cx="520700" cy="527050"/>
            </a:xfrm>
            <a:custGeom>
              <a:avLst/>
              <a:gdLst>
                <a:gd name="T0" fmla="*/ 108 w 113"/>
                <a:gd name="T1" fmla="*/ 57 h 114"/>
                <a:gd name="T2" fmla="*/ 103 w 113"/>
                <a:gd name="T3" fmla="*/ 57 h 114"/>
                <a:gd name="T4" fmla="*/ 89 w 113"/>
                <a:gd name="T5" fmla="*/ 90 h 114"/>
                <a:gd name="T6" fmla="*/ 56 w 113"/>
                <a:gd name="T7" fmla="*/ 103 h 114"/>
                <a:gd name="T8" fmla="*/ 24 w 113"/>
                <a:gd name="T9" fmla="*/ 90 h 114"/>
                <a:gd name="T10" fmla="*/ 10 w 113"/>
                <a:gd name="T11" fmla="*/ 57 h 114"/>
                <a:gd name="T12" fmla="*/ 24 w 113"/>
                <a:gd name="T13" fmla="*/ 24 h 114"/>
                <a:gd name="T14" fmla="*/ 56 w 113"/>
                <a:gd name="T15" fmla="*/ 11 h 114"/>
                <a:gd name="T16" fmla="*/ 89 w 113"/>
                <a:gd name="T17" fmla="*/ 24 h 114"/>
                <a:gd name="T18" fmla="*/ 103 w 113"/>
                <a:gd name="T19" fmla="*/ 57 h 114"/>
                <a:gd name="T20" fmla="*/ 108 w 113"/>
                <a:gd name="T21" fmla="*/ 57 h 114"/>
                <a:gd name="T22" fmla="*/ 113 w 113"/>
                <a:gd name="T23" fmla="*/ 57 h 114"/>
                <a:gd name="T24" fmla="*/ 56 w 113"/>
                <a:gd name="T25" fmla="*/ 0 h 114"/>
                <a:gd name="T26" fmla="*/ 0 w 113"/>
                <a:gd name="T27" fmla="*/ 57 h 114"/>
                <a:gd name="T28" fmla="*/ 56 w 113"/>
                <a:gd name="T29" fmla="*/ 114 h 114"/>
                <a:gd name="T30" fmla="*/ 113 w 113"/>
                <a:gd name="T31" fmla="*/ 57 h 114"/>
                <a:gd name="T32" fmla="*/ 108 w 113"/>
                <a:gd name="T33"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14">
                  <a:moveTo>
                    <a:pt x="108" y="57"/>
                  </a:moveTo>
                  <a:cubicBezTo>
                    <a:pt x="103" y="57"/>
                    <a:pt x="103" y="57"/>
                    <a:pt x="103" y="57"/>
                  </a:cubicBezTo>
                  <a:cubicBezTo>
                    <a:pt x="103" y="70"/>
                    <a:pt x="98" y="81"/>
                    <a:pt x="89" y="90"/>
                  </a:cubicBezTo>
                  <a:cubicBezTo>
                    <a:pt x="81" y="98"/>
                    <a:pt x="69" y="103"/>
                    <a:pt x="56" y="103"/>
                  </a:cubicBezTo>
                  <a:cubicBezTo>
                    <a:pt x="44" y="103"/>
                    <a:pt x="32" y="98"/>
                    <a:pt x="24" y="90"/>
                  </a:cubicBezTo>
                  <a:cubicBezTo>
                    <a:pt x="15" y="81"/>
                    <a:pt x="10" y="70"/>
                    <a:pt x="10" y="57"/>
                  </a:cubicBezTo>
                  <a:cubicBezTo>
                    <a:pt x="10" y="44"/>
                    <a:pt x="15" y="33"/>
                    <a:pt x="24" y="24"/>
                  </a:cubicBezTo>
                  <a:cubicBezTo>
                    <a:pt x="32" y="16"/>
                    <a:pt x="44" y="11"/>
                    <a:pt x="56" y="11"/>
                  </a:cubicBezTo>
                  <a:cubicBezTo>
                    <a:pt x="69" y="11"/>
                    <a:pt x="81" y="16"/>
                    <a:pt x="89" y="24"/>
                  </a:cubicBezTo>
                  <a:cubicBezTo>
                    <a:pt x="98" y="33"/>
                    <a:pt x="103" y="44"/>
                    <a:pt x="103" y="57"/>
                  </a:cubicBezTo>
                  <a:cubicBezTo>
                    <a:pt x="108" y="57"/>
                    <a:pt x="108" y="57"/>
                    <a:pt x="108" y="57"/>
                  </a:cubicBezTo>
                  <a:cubicBezTo>
                    <a:pt x="113" y="57"/>
                    <a:pt x="113" y="57"/>
                    <a:pt x="113" y="57"/>
                  </a:cubicBezTo>
                  <a:cubicBezTo>
                    <a:pt x="113" y="26"/>
                    <a:pt x="88" y="0"/>
                    <a:pt x="56" y="0"/>
                  </a:cubicBezTo>
                  <a:cubicBezTo>
                    <a:pt x="25" y="0"/>
                    <a:pt x="0" y="26"/>
                    <a:pt x="0" y="57"/>
                  </a:cubicBezTo>
                  <a:cubicBezTo>
                    <a:pt x="0" y="88"/>
                    <a:pt x="25" y="114"/>
                    <a:pt x="56" y="114"/>
                  </a:cubicBezTo>
                  <a:cubicBezTo>
                    <a:pt x="88" y="114"/>
                    <a:pt x="113" y="88"/>
                    <a:pt x="113" y="57"/>
                  </a:cubicBezTo>
                  <a:lnTo>
                    <a:pt x="108" y="57"/>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îS1îḍê"/>
            <p:cNvSpPr/>
            <p:nvPr/>
          </p:nvSpPr>
          <p:spPr bwMode="auto">
            <a:xfrm>
              <a:off x="5011738" y="4926013"/>
              <a:ext cx="476250" cy="476250"/>
            </a:xfrm>
            <a:prstGeom prst="ellipse">
              <a:avLst/>
            </a:prstGeom>
            <a:solidFill>
              <a:srgbClr val="BFEF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ṣľîḓe"/>
            <p:cNvSpPr/>
            <p:nvPr/>
          </p:nvSpPr>
          <p:spPr bwMode="auto">
            <a:xfrm>
              <a:off x="4989513" y="4897438"/>
              <a:ext cx="522288" cy="527050"/>
            </a:xfrm>
            <a:custGeom>
              <a:avLst/>
              <a:gdLst>
                <a:gd name="T0" fmla="*/ 108 w 113"/>
                <a:gd name="T1" fmla="*/ 57 h 114"/>
                <a:gd name="T2" fmla="*/ 103 w 113"/>
                <a:gd name="T3" fmla="*/ 57 h 114"/>
                <a:gd name="T4" fmla="*/ 89 w 113"/>
                <a:gd name="T5" fmla="*/ 90 h 114"/>
                <a:gd name="T6" fmla="*/ 57 w 113"/>
                <a:gd name="T7" fmla="*/ 103 h 114"/>
                <a:gd name="T8" fmla="*/ 24 w 113"/>
                <a:gd name="T9" fmla="*/ 90 h 114"/>
                <a:gd name="T10" fmla="*/ 10 w 113"/>
                <a:gd name="T11" fmla="*/ 57 h 114"/>
                <a:gd name="T12" fmla="*/ 24 w 113"/>
                <a:gd name="T13" fmla="*/ 24 h 114"/>
                <a:gd name="T14" fmla="*/ 57 w 113"/>
                <a:gd name="T15" fmla="*/ 11 h 114"/>
                <a:gd name="T16" fmla="*/ 89 w 113"/>
                <a:gd name="T17" fmla="*/ 24 h 114"/>
                <a:gd name="T18" fmla="*/ 103 w 113"/>
                <a:gd name="T19" fmla="*/ 57 h 114"/>
                <a:gd name="T20" fmla="*/ 108 w 113"/>
                <a:gd name="T21" fmla="*/ 57 h 114"/>
                <a:gd name="T22" fmla="*/ 113 w 113"/>
                <a:gd name="T23" fmla="*/ 57 h 114"/>
                <a:gd name="T24" fmla="*/ 57 w 113"/>
                <a:gd name="T25" fmla="*/ 0 h 114"/>
                <a:gd name="T26" fmla="*/ 0 w 113"/>
                <a:gd name="T27" fmla="*/ 57 h 114"/>
                <a:gd name="T28" fmla="*/ 57 w 113"/>
                <a:gd name="T29" fmla="*/ 114 h 114"/>
                <a:gd name="T30" fmla="*/ 113 w 113"/>
                <a:gd name="T31" fmla="*/ 57 h 114"/>
                <a:gd name="T32" fmla="*/ 108 w 113"/>
                <a:gd name="T33"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14">
                  <a:moveTo>
                    <a:pt x="108" y="57"/>
                  </a:moveTo>
                  <a:cubicBezTo>
                    <a:pt x="103" y="57"/>
                    <a:pt x="103" y="57"/>
                    <a:pt x="103" y="57"/>
                  </a:cubicBezTo>
                  <a:cubicBezTo>
                    <a:pt x="103" y="70"/>
                    <a:pt x="98" y="81"/>
                    <a:pt x="89" y="90"/>
                  </a:cubicBezTo>
                  <a:cubicBezTo>
                    <a:pt x="81" y="98"/>
                    <a:pt x="70" y="103"/>
                    <a:pt x="57" y="103"/>
                  </a:cubicBezTo>
                  <a:cubicBezTo>
                    <a:pt x="44" y="103"/>
                    <a:pt x="32" y="98"/>
                    <a:pt x="24" y="90"/>
                  </a:cubicBezTo>
                  <a:cubicBezTo>
                    <a:pt x="16" y="81"/>
                    <a:pt x="10" y="70"/>
                    <a:pt x="10" y="57"/>
                  </a:cubicBezTo>
                  <a:cubicBezTo>
                    <a:pt x="10" y="44"/>
                    <a:pt x="16" y="33"/>
                    <a:pt x="24" y="24"/>
                  </a:cubicBezTo>
                  <a:cubicBezTo>
                    <a:pt x="32" y="16"/>
                    <a:pt x="44" y="11"/>
                    <a:pt x="57" y="11"/>
                  </a:cubicBezTo>
                  <a:cubicBezTo>
                    <a:pt x="70" y="11"/>
                    <a:pt x="81" y="16"/>
                    <a:pt x="89" y="24"/>
                  </a:cubicBezTo>
                  <a:cubicBezTo>
                    <a:pt x="98" y="33"/>
                    <a:pt x="103" y="44"/>
                    <a:pt x="103" y="57"/>
                  </a:cubicBezTo>
                  <a:cubicBezTo>
                    <a:pt x="108" y="57"/>
                    <a:pt x="108" y="57"/>
                    <a:pt x="108" y="57"/>
                  </a:cubicBezTo>
                  <a:cubicBezTo>
                    <a:pt x="113" y="57"/>
                    <a:pt x="113" y="57"/>
                    <a:pt x="113" y="57"/>
                  </a:cubicBezTo>
                  <a:cubicBezTo>
                    <a:pt x="113" y="26"/>
                    <a:pt x="88" y="0"/>
                    <a:pt x="57" y="0"/>
                  </a:cubicBezTo>
                  <a:cubicBezTo>
                    <a:pt x="25" y="0"/>
                    <a:pt x="0" y="26"/>
                    <a:pt x="0" y="57"/>
                  </a:cubicBezTo>
                  <a:cubicBezTo>
                    <a:pt x="0" y="88"/>
                    <a:pt x="25" y="114"/>
                    <a:pt x="57" y="114"/>
                  </a:cubicBezTo>
                  <a:cubicBezTo>
                    <a:pt x="88" y="114"/>
                    <a:pt x="113" y="88"/>
                    <a:pt x="113" y="57"/>
                  </a:cubicBezTo>
                  <a:lnTo>
                    <a:pt x="108" y="57"/>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ṡḷíďê"/>
            <p:cNvSpPr/>
            <p:nvPr/>
          </p:nvSpPr>
          <p:spPr bwMode="auto">
            <a:xfrm>
              <a:off x="4813300" y="5049838"/>
              <a:ext cx="222250" cy="111125"/>
            </a:xfrm>
            <a:custGeom>
              <a:avLst/>
              <a:gdLst>
                <a:gd name="T0" fmla="*/ 11 w 48"/>
                <a:gd name="T1" fmla="*/ 24 h 24"/>
                <a:gd name="T2" fmla="*/ 15 w 48"/>
                <a:gd name="T3" fmla="*/ 14 h 24"/>
                <a:gd name="T4" fmla="*/ 24 w 48"/>
                <a:gd name="T5" fmla="*/ 10 h 24"/>
                <a:gd name="T6" fmla="*/ 34 w 48"/>
                <a:gd name="T7" fmla="*/ 14 h 24"/>
                <a:gd name="T8" fmla="*/ 38 w 48"/>
                <a:gd name="T9" fmla="*/ 24 h 24"/>
                <a:gd name="T10" fmla="*/ 48 w 48"/>
                <a:gd name="T11" fmla="*/ 24 h 24"/>
                <a:gd name="T12" fmla="*/ 24 w 48"/>
                <a:gd name="T13" fmla="*/ 0 h 24"/>
                <a:gd name="T14" fmla="*/ 0 w 48"/>
                <a:gd name="T15" fmla="*/ 24 h 24"/>
                <a:gd name="T16" fmla="*/ 11 w 48"/>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4">
                  <a:moveTo>
                    <a:pt x="11" y="24"/>
                  </a:moveTo>
                  <a:cubicBezTo>
                    <a:pt x="11" y="20"/>
                    <a:pt x="12" y="17"/>
                    <a:pt x="15" y="14"/>
                  </a:cubicBezTo>
                  <a:cubicBezTo>
                    <a:pt x="17" y="12"/>
                    <a:pt x="21" y="10"/>
                    <a:pt x="24" y="10"/>
                  </a:cubicBezTo>
                  <a:cubicBezTo>
                    <a:pt x="28" y="10"/>
                    <a:pt x="31" y="12"/>
                    <a:pt x="34" y="14"/>
                  </a:cubicBezTo>
                  <a:cubicBezTo>
                    <a:pt x="36" y="17"/>
                    <a:pt x="38" y="20"/>
                    <a:pt x="38" y="24"/>
                  </a:cubicBezTo>
                  <a:cubicBezTo>
                    <a:pt x="48" y="24"/>
                    <a:pt x="48" y="24"/>
                    <a:pt x="48" y="24"/>
                  </a:cubicBezTo>
                  <a:cubicBezTo>
                    <a:pt x="48" y="11"/>
                    <a:pt x="38" y="0"/>
                    <a:pt x="24" y="0"/>
                  </a:cubicBezTo>
                  <a:cubicBezTo>
                    <a:pt x="11" y="0"/>
                    <a:pt x="0" y="11"/>
                    <a:pt x="0" y="24"/>
                  </a:cubicBezTo>
                  <a:cubicBezTo>
                    <a:pt x="11" y="24"/>
                    <a:pt x="11" y="24"/>
                    <a:pt x="11" y="24"/>
                  </a:cubicBez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i$ľíde"/>
            <p:cNvSpPr/>
            <p:nvPr/>
          </p:nvSpPr>
          <p:spPr bwMode="auto">
            <a:xfrm>
              <a:off x="4171950" y="4962526"/>
              <a:ext cx="222250" cy="133350"/>
            </a:xfrm>
            <a:custGeom>
              <a:avLst/>
              <a:gdLst>
                <a:gd name="T0" fmla="*/ 11 w 48"/>
                <a:gd name="T1" fmla="*/ 24 h 29"/>
                <a:gd name="T2" fmla="*/ 15 w 48"/>
                <a:gd name="T3" fmla="*/ 15 h 29"/>
                <a:gd name="T4" fmla="*/ 24 w 48"/>
                <a:gd name="T5" fmla="*/ 11 h 29"/>
                <a:gd name="T6" fmla="*/ 34 w 48"/>
                <a:gd name="T7" fmla="*/ 15 h 29"/>
                <a:gd name="T8" fmla="*/ 38 w 48"/>
                <a:gd name="T9" fmla="*/ 24 h 29"/>
                <a:gd name="T10" fmla="*/ 43 w 48"/>
                <a:gd name="T11" fmla="*/ 29 h 29"/>
                <a:gd name="T12" fmla="*/ 48 w 48"/>
                <a:gd name="T13" fmla="*/ 24 h 29"/>
                <a:gd name="T14" fmla="*/ 24 w 48"/>
                <a:gd name="T15" fmla="*/ 0 h 29"/>
                <a:gd name="T16" fmla="*/ 0 w 48"/>
                <a:gd name="T17" fmla="*/ 24 h 29"/>
                <a:gd name="T18" fmla="*/ 6 w 48"/>
                <a:gd name="T19" fmla="*/ 29 h 29"/>
                <a:gd name="T20" fmla="*/ 11 w 48"/>
                <a:gd name="T21"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9">
                  <a:moveTo>
                    <a:pt x="11" y="24"/>
                  </a:moveTo>
                  <a:cubicBezTo>
                    <a:pt x="11" y="21"/>
                    <a:pt x="12" y="17"/>
                    <a:pt x="15" y="15"/>
                  </a:cubicBezTo>
                  <a:cubicBezTo>
                    <a:pt x="17" y="12"/>
                    <a:pt x="21" y="11"/>
                    <a:pt x="24" y="11"/>
                  </a:cubicBezTo>
                  <a:cubicBezTo>
                    <a:pt x="28" y="11"/>
                    <a:pt x="31" y="12"/>
                    <a:pt x="34" y="15"/>
                  </a:cubicBezTo>
                  <a:cubicBezTo>
                    <a:pt x="36" y="17"/>
                    <a:pt x="38" y="21"/>
                    <a:pt x="38" y="24"/>
                  </a:cubicBezTo>
                  <a:cubicBezTo>
                    <a:pt x="38" y="27"/>
                    <a:pt x="40" y="29"/>
                    <a:pt x="43" y="29"/>
                  </a:cubicBezTo>
                  <a:cubicBezTo>
                    <a:pt x="46" y="29"/>
                    <a:pt x="48" y="27"/>
                    <a:pt x="48" y="24"/>
                  </a:cubicBezTo>
                  <a:cubicBezTo>
                    <a:pt x="48" y="11"/>
                    <a:pt x="38" y="0"/>
                    <a:pt x="24" y="0"/>
                  </a:cubicBezTo>
                  <a:cubicBezTo>
                    <a:pt x="11" y="0"/>
                    <a:pt x="0" y="11"/>
                    <a:pt x="0" y="24"/>
                  </a:cubicBezTo>
                  <a:cubicBezTo>
                    <a:pt x="0" y="27"/>
                    <a:pt x="3" y="29"/>
                    <a:pt x="6" y="29"/>
                  </a:cubicBezTo>
                  <a:cubicBezTo>
                    <a:pt x="8" y="29"/>
                    <a:pt x="11" y="27"/>
                    <a:pt x="11" y="24"/>
                  </a:cubicBez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išḻïḑe"/>
            <p:cNvSpPr/>
            <p:nvPr/>
          </p:nvSpPr>
          <p:spPr bwMode="auto">
            <a:xfrm>
              <a:off x="5451475" y="4962526"/>
              <a:ext cx="222250" cy="133350"/>
            </a:xfrm>
            <a:custGeom>
              <a:avLst/>
              <a:gdLst>
                <a:gd name="T0" fmla="*/ 10 w 48"/>
                <a:gd name="T1" fmla="*/ 24 h 29"/>
                <a:gd name="T2" fmla="*/ 14 w 48"/>
                <a:gd name="T3" fmla="*/ 15 h 29"/>
                <a:gd name="T4" fmla="*/ 24 w 48"/>
                <a:gd name="T5" fmla="*/ 11 h 29"/>
                <a:gd name="T6" fmla="*/ 33 w 48"/>
                <a:gd name="T7" fmla="*/ 15 h 29"/>
                <a:gd name="T8" fmla="*/ 37 w 48"/>
                <a:gd name="T9" fmla="*/ 24 h 29"/>
                <a:gd name="T10" fmla="*/ 43 w 48"/>
                <a:gd name="T11" fmla="*/ 29 h 29"/>
                <a:gd name="T12" fmla="*/ 48 w 48"/>
                <a:gd name="T13" fmla="*/ 24 h 29"/>
                <a:gd name="T14" fmla="*/ 24 w 48"/>
                <a:gd name="T15" fmla="*/ 0 h 29"/>
                <a:gd name="T16" fmla="*/ 0 w 48"/>
                <a:gd name="T17" fmla="*/ 24 h 29"/>
                <a:gd name="T18" fmla="*/ 5 w 48"/>
                <a:gd name="T19" fmla="*/ 29 h 29"/>
                <a:gd name="T20" fmla="*/ 10 w 48"/>
                <a:gd name="T21"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9">
                  <a:moveTo>
                    <a:pt x="10" y="24"/>
                  </a:moveTo>
                  <a:cubicBezTo>
                    <a:pt x="10" y="21"/>
                    <a:pt x="12" y="17"/>
                    <a:pt x="14" y="15"/>
                  </a:cubicBezTo>
                  <a:cubicBezTo>
                    <a:pt x="17" y="12"/>
                    <a:pt x="20" y="11"/>
                    <a:pt x="24" y="11"/>
                  </a:cubicBezTo>
                  <a:cubicBezTo>
                    <a:pt x="28" y="11"/>
                    <a:pt x="31" y="12"/>
                    <a:pt x="33" y="15"/>
                  </a:cubicBezTo>
                  <a:cubicBezTo>
                    <a:pt x="36" y="17"/>
                    <a:pt x="37" y="21"/>
                    <a:pt x="37" y="24"/>
                  </a:cubicBezTo>
                  <a:cubicBezTo>
                    <a:pt x="37" y="27"/>
                    <a:pt x="40" y="29"/>
                    <a:pt x="43" y="29"/>
                  </a:cubicBezTo>
                  <a:cubicBezTo>
                    <a:pt x="46" y="29"/>
                    <a:pt x="48" y="27"/>
                    <a:pt x="48" y="24"/>
                  </a:cubicBezTo>
                  <a:cubicBezTo>
                    <a:pt x="48" y="11"/>
                    <a:pt x="37" y="0"/>
                    <a:pt x="24" y="0"/>
                  </a:cubicBezTo>
                  <a:cubicBezTo>
                    <a:pt x="11" y="0"/>
                    <a:pt x="0" y="11"/>
                    <a:pt x="0" y="24"/>
                  </a:cubicBezTo>
                  <a:cubicBezTo>
                    <a:pt x="0" y="27"/>
                    <a:pt x="2" y="29"/>
                    <a:pt x="5" y="29"/>
                  </a:cubicBezTo>
                  <a:cubicBezTo>
                    <a:pt x="8" y="29"/>
                    <a:pt x="10" y="27"/>
                    <a:pt x="10" y="24"/>
                  </a:cubicBez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to="" calcmode="lin" valueType="num">
                                      <p:cBhvr>
                                        <p:cTn id="17" dur="1" fill="hold"/>
                                        <p:tgtEl>
                                          <p:spTgt spid="7">
                                            <p:txEl>
                                              <p:pRg st="0" end="0"/>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to="" calcmode="lin" valueType="num">
                                      <p:cBhvr>
                                        <p:cTn id="22" dur="1" fill="hold"/>
                                        <p:tgtEl>
                                          <p:spTgt spid="7">
                                            <p:txEl>
                                              <p:pRg st="1" end="1"/>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to="" calcmode="lin" valueType="num">
                                      <p:cBhvr>
                                        <p:cTn id="27" dur="1" fill="hold"/>
                                        <p:tgtEl>
                                          <p:spTgt spid="7">
                                            <p:txEl>
                                              <p:pRg st="2" end="2"/>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to="" calcmode="lin" valueType="num">
                                      <p:cBhvr>
                                        <p:cTn id="32" dur="1" fill="hold"/>
                                        <p:tgtEl>
                                          <p:spTgt spid="7">
                                            <p:txEl>
                                              <p:pRg st="3" end="3"/>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9654" y="571483"/>
            <a:ext cx="10247946" cy="5078313"/>
          </a:xfrm>
          <a:prstGeom prst="rect">
            <a:avLst/>
          </a:prstGeom>
          <a:solidFill>
            <a:schemeClr val="accent4">
              <a:lumMod val="20000"/>
              <a:lumOff val="80000"/>
            </a:schemeClr>
          </a:solidFill>
        </p:spPr>
        <p:txBody>
          <a:bodyPr wrap="square" rtlCol="0">
            <a:spAutoFit/>
          </a:bodyPr>
          <a:lstStyle/>
          <a:p>
            <a:r>
              <a:rPr lang="zh-CN" altLang="en-US" sz="3600" dirty="0">
                <a:latin typeface="Arial" panose="020B0604020202020204" pitchFamily="34" charset="0"/>
                <a:cs typeface="Arial" panose="020B0604020202020204" pitchFamily="34" charset="0"/>
              </a:rPr>
              <a:t>主旨大意题：</a:t>
            </a:r>
            <a:endParaRPr lang="en-US" altLang="zh-CN" sz="36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Have you ever seen a windsock blowing in the wind? Well, you can make one of your own. This is a fun project that you can do with things you may have. You just need to follow a few easy steps.</a:t>
            </a:r>
            <a:endParaRPr lang="en-US" altLang="zh-CN" sz="24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     ) What is the </a:t>
            </a:r>
            <a:r>
              <a:rPr lang="en-US" altLang="zh-CN" sz="2400" dirty="0">
                <a:solidFill>
                  <a:srgbClr val="FF0000"/>
                </a:solidFill>
                <a:latin typeface="Arial" panose="020B0604020202020204" pitchFamily="34" charset="0"/>
                <a:cs typeface="Arial" panose="020B0604020202020204" pitchFamily="34" charset="0"/>
              </a:rPr>
              <a:t>main purpose </a:t>
            </a:r>
            <a:r>
              <a:rPr lang="en-US" altLang="zh-CN" sz="2400" dirty="0">
                <a:latin typeface="Arial" panose="020B0604020202020204" pitchFamily="34" charset="0"/>
                <a:cs typeface="Arial" panose="020B0604020202020204" pitchFamily="34" charset="0"/>
              </a:rPr>
              <a:t>of this article?</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A. To tell an interesting story.</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B. To explain how to do  something.</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C. To teach an important lesson.</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D. To show what a windsock is like.</a:t>
            </a:r>
            <a:endParaRPr lang="en-US" altLang="zh-CN" sz="2400" dirty="0">
              <a:latin typeface="Arial" panose="020B0604020202020204" pitchFamily="34" charset="0"/>
              <a:cs typeface="Arial" panose="020B0604020202020204" pitchFamily="34" charset="0"/>
            </a:endParaRPr>
          </a:p>
          <a:p>
            <a:endParaRPr lang="zh-CN" altLang="en-US" sz="2400" dirty="0">
              <a:latin typeface="Arial" panose="020B0604020202020204" pitchFamily="34" charset="0"/>
              <a:cs typeface="Arial" panose="020B0604020202020204" pitchFamily="34" charset="0"/>
            </a:endParaRPr>
          </a:p>
        </p:txBody>
      </p:sp>
      <p:cxnSp>
        <p:nvCxnSpPr>
          <p:cNvPr id="5" name="直接连接符 4"/>
          <p:cNvCxnSpPr/>
          <p:nvPr/>
        </p:nvCxnSpPr>
        <p:spPr>
          <a:xfrm>
            <a:off x="6931050" y="2309712"/>
            <a:ext cx="3859667" cy="962"/>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029654" y="2743346"/>
            <a:ext cx="7780201" cy="1"/>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311653" y="3227075"/>
            <a:ext cx="285752" cy="646331"/>
          </a:xfrm>
          <a:prstGeom prst="rect">
            <a:avLst/>
          </a:prstGeom>
        </p:spPr>
        <p:txBody>
          <a:bodyPr wrap="square">
            <a:spAutoFit/>
          </a:bodyPr>
          <a:lstStyle/>
          <a:p>
            <a:r>
              <a:rPr lang="en-US" altLang="zh-CN" sz="3600" dirty="0">
                <a:solidFill>
                  <a:srgbClr val="FF0000"/>
                </a:solidFill>
                <a:latin typeface="Arial" panose="020B0604020202020204" pitchFamily="34" charset="0"/>
                <a:cs typeface="Arial" panose="020B0604020202020204" pitchFamily="34" charset="0"/>
              </a:rPr>
              <a:t>B</a:t>
            </a:r>
            <a:endParaRPr lang="zh-CN" altLang="en-US" sz="3600" dirty="0">
              <a:solidFill>
                <a:srgbClr val="FF0000"/>
              </a:solidFill>
              <a:latin typeface="Arial" panose="020B0604020202020204" pitchFamily="34" charset="0"/>
              <a:cs typeface="Arial" panose="020B0604020202020204" pitchFamily="34" charset="0"/>
            </a:endParaRPr>
          </a:p>
        </p:txBody>
      </p:sp>
      <p:grpSp>
        <p:nvGrpSpPr>
          <p:cNvPr id="10" name="bc1ca829-3ce0-4a0d-a917-6407643a719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9643855" y="4970711"/>
            <a:ext cx="2548145" cy="1790843"/>
            <a:chOff x="3162931" y="1317626"/>
            <a:chExt cx="5866138" cy="4122737"/>
          </a:xfrm>
        </p:grpSpPr>
        <p:sp>
          <p:nvSpPr>
            <p:cNvPr id="11" name="îSlîďè"/>
            <p:cNvSpPr/>
            <p:nvPr/>
          </p:nvSpPr>
          <p:spPr bwMode="auto">
            <a:xfrm>
              <a:off x="3162931" y="5126038"/>
              <a:ext cx="5866138" cy="314325"/>
            </a:xfrm>
            <a:prstGeom prst="ellipse">
              <a:avLst/>
            </a:prstGeom>
            <a:solidFill>
              <a:srgbClr val="18384D">
                <a:alpha val="25000"/>
              </a:srgbClr>
            </a:solidFill>
            <a:ln>
              <a:noFill/>
            </a:ln>
          </p:spPr>
          <p:txBody>
            <a:bodyPr anchor="ctr"/>
            <a:lstStyle/>
            <a:p>
              <a:pPr algn="ctr"/>
              <a:endParaRPr>
                <a:latin typeface="Arial" panose="020B0604020202020204" pitchFamily="34" charset="0"/>
                <a:cs typeface="Arial" panose="020B0604020202020204" pitchFamily="34" charset="0"/>
              </a:endParaRPr>
            </a:p>
          </p:txBody>
        </p:sp>
        <p:sp>
          <p:nvSpPr>
            <p:cNvPr id="12" name="îślidé"/>
            <p:cNvSpPr/>
            <p:nvPr/>
          </p:nvSpPr>
          <p:spPr bwMode="auto">
            <a:xfrm>
              <a:off x="3317875" y="3956051"/>
              <a:ext cx="1117600" cy="1412875"/>
            </a:xfrm>
            <a:custGeom>
              <a:avLst/>
              <a:gdLst>
                <a:gd name="T0" fmla="*/ 221 w 242"/>
                <a:gd name="T1" fmla="*/ 156 h 306"/>
                <a:gd name="T2" fmla="*/ 156 w 242"/>
                <a:gd name="T3" fmla="*/ 288 h 306"/>
                <a:gd name="T4" fmla="*/ 137 w 242"/>
                <a:gd name="T5" fmla="*/ 294 h 306"/>
                <a:gd name="T6" fmla="*/ 17 w 242"/>
                <a:gd name="T7" fmla="*/ 241 h 306"/>
                <a:gd name="T8" fmla="*/ 56 w 242"/>
                <a:gd name="T9" fmla="*/ 124 h 306"/>
                <a:gd name="T10" fmla="*/ 14 w 242"/>
                <a:gd name="T11" fmla="*/ 22 h 306"/>
                <a:gd name="T12" fmla="*/ 68 w 242"/>
                <a:gd name="T13" fmla="*/ 0 h 306"/>
                <a:gd name="T14" fmla="*/ 110 w 242"/>
                <a:gd name="T15" fmla="*/ 101 h 306"/>
                <a:gd name="T16" fmla="*/ 221 w 242"/>
                <a:gd name="T17" fmla="*/ 15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306">
                  <a:moveTo>
                    <a:pt x="221" y="156"/>
                  </a:moveTo>
                  <a:cubicBezTo>
                    <a:pt x="242" y="205"/>
                    <a:pt x="213" y="264"/>
                    <a:pt x="156" y="288"/>
                  </a:cubicBezTo>
                  <a:cubicBezTo>
                    <a:pt x="150" y="291"/>
                    <a:pt x="144" y="293"/>
                    <a:pt x="137" y="294"/>
                  </a:cubicBezTo>
                  <a:cubicBezTo>
                    <a:pt x="86" y="306"/>
                    <a:pt x="35" y="285"/>
                    <a:pt x="17" y="241"/>
                  </a:cubicBezTo>
                  <a:cubicBezTo>
                    <a:pt x="0" y="200"/>
                    <a:pt x="17" y="152"/>
                    <a:pt x="56" y="124"/>
                  </a:cubicBezTo>
                  <a:cubicBezTo>
                    <a:pt x="14" y="22"/>
                    <a:pt x="14" y="22"/>
                    <a:pt x="14" y="22"/>
                  </a:cubicBezTo>
                  <a:cubicBezTo>
                    <a:pt x="68" y="0"/>
                    <a:pt x="68" y="0"/>
                    <a:pt x="68" y="0"/>
                  </a:cubicBezTo>
                  <a:cubicBezTo>
                    <a:pt x="110" y="101"/>
                    <a:pt x="110" y="101"/>
                    <a:pt x="110" y="101"/>
                  </a:cubicBezTo>
                  <a:cubicBezTo>
                    <a:pt x="158" y="93"/>
                    <a:pt x="204" y="115"/>
                    <a:pt x="221" y="156"/>
                  </a:cubicBezTo>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 name="îs1îḍé"/>
            <p:cNvSpPr/>
            <p:nvPr/>
          </p:nvSpPr>
          <p:spPr bwMode="auto">
            <a:xfrm>
              <a:off x="3400425" y="4011613"/>
              <a:ext cx="984250" cy="1335088"/>
            </a:xfrm>
            <a:custGeom>
              <a:avLst/>
              <a:gdLst>
                <a:gd name="T0" fmla="*/ 195 w 213"/>
                <a:gd name="T1" fmla="*/ 148 h 289"/>
                <a:gd name="T2" fmla="*/ 135 w 213"/>
                <a:gd name="T3" fmla="*/ 267 h 289"/>
                <a:gd name="T4" fmla="*/ 7 w 213"/>
                <a:gd name="T5" fmla="*/ 226 h 289"/>
                <a:gd name="T6" fmla="*/ 3 w 213"/>
                <a:gd name="T7" fmla="*/ 183 h 289"/>
                <a:gd name="T8" fmla="*/ 44 w 213"/>
                <a:gd name="T9" fmla="*/ 119 h 289"/>
                <a:gd name="T10" fmla="*/ 50 w 213"/>
                <a:gd name="T11" fmla="*/ 115 h 289"/>
                <a:gd name="T12" fmla="*/ 8 w 213"/>
                <a:gd name="T13" fmla="*/ 15 h 289"/>
                <a:gd name="T14" fmla="*/ 45 w 213"/>
                <a:gd name="T15" fmla="*/ 0 h 289"/>
                <a:gd name="T16" fmla="*/ 86 w 213"/>
                <a:gd name="T17" fmla="*/ 100 h 289"/>
                <a:gd name="T18" fmla="*/ 94 w 213"/>
                <a:gd name="T19" fmla="*/ 98 h 289"/>
                <a:gd name="T20" fmla="*/ 186 w 213"/>
                <a:gd name="T21" fmla="*/ 131 h 289"/>
                <a:gd name="T22" fmla="*/ 195 w 213"/>
                <a:gd name="T23"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89">
                  <a:moveTo>
                    <a:pt x="195" y="148"/>
                  </a:moveTo>
                  <a:cubicBezTo>
                    <a:pt x="213" y="192"/>
                    <a:pt x="187" y="246"/>
                    <a:pt x="135" y="267"/>
                  </a:cubicBezTo>
                  <a:cubicBezTo>
                    <a:pt x="83" y="289"/>
                    <a:pt x="26" y="270"/>
                    <a:pt x="7" y="226"/>
                  </a:cubicBezTo>
                  <a:cubicBezTo>
                    <a:pt x="2" y="212"/>
                    <a:pt x="0" y="197"/>
                    <a:pt x="3" y="183"/>
                  </a:cubicBezTo>
                  <a:cubicBezTo>
                    <a:pt x="7" y="159"/>
                    <a:pt x="21" y="136"/>
                    <a:pt x="44" y="119"/>
                  </a:cubicBezTo>
                  <a:cubicBezTo>
                    <a:pt x="50" y="115"/>
                    <a:pt x="50" y="115"/>
                    <a:pt x="50" y="115"/>
                  </a:cubicBezTo>
                  <a:cubicBezTo>
                    <a:pt x="8" y="15"/>
                    <a:pt x="8" y="15"/>
                    <a:pt x="8" y="15"/>
                  </a:cubicBezTo>
                  <a:cubicBezTo>
                    <a:pt x="45" y="0"/>
                    <a:pt x="45" y="0"/>
                    <a:pt x="45" y="0"/>
                  </a:cubicBezTo>
                  <a:cubicBezTo>
                    <a:pt x="86" y="100"/>
                    <a:pt x="86" y="100"/>
                    <a:pt x="86" y="100"/>
                  </a:cubicBezTo>
                  <a:cubicBezTo>
                    <a:pt x="94" y="98"/>
                    <a:pt x="94" y="98"/>
                    <a:pt x="94" y="98"/>
                  </a:cubicBezTo>
                  <a:cubicBezTo>
                    <a:pt x="131" y="92"/>
                    <a:pt x="166" y="106"/>
                    <a:pt x="186" y="131"/>
                  </a:cubicBezTo>
                  <a:cubicBezTo>
                    <a:pt x="189" y="136"/>
                    <a:pt x="192" y="142"/>
                    <a:pt x="195" y="148"/>
                  </a:cubicBezTo>
                </a:path>
              </a:pathLst>
            </a:custGeom>
            <a:solidFill>
              <a:srgbClr val="99DE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 name="iṥľïḓe"/>
            <p:cNvSpPr/>
            <p:nvPr/>
          </p:nvSpPr>
          <p:spPr bwMode="auto">
            <a:xfrm>
              <a:off x="3270250" y="3830638"/>
              <a:ext cx="430213" cy="254000"/>
            </a:xfrm>
            <a:custGeom>
              <a:avLst/>
              <a:gdLst>
                <a:gd name="T0" fmla="*/ 92 w 93"/>
                <a:gd name="T1" fmla="*/ 9 h 55"/>
                <a:gd name="T2" fmla="*/ 92 w 93"/>
                <a:gd name="T3" fmla="*/ 17 h 55"/>
                <a:gd name="T4" fmla="*/ 86 w 93"/>
                <a:gd name="T5" fmla="*/ 23 h 55"/>
                <a:gd name="T6" fmla="*/ 16 w 93"/>
                <a:gd name="T7" fmla="*/ 53 h 55"/>
                <a:gd name="T8" fmla="*/ 1 w 93"/>
                <a:gd name="T9" fmla="*/ 47 h 55"/>
                <a:gd name="T10" fmla="*/ 1 w 93"/>
                <a:gd name="T11" fmla="*/ 38 h 55"/>
                <a:gd name="T12" fmla="*/ 7 w 93"/>
                <a:gd name="T13" fmla="*/ 32 h 55"/>
                <a:gd name="T14" fmla="*/ 78 w 93"/>
                <a:gd name="T15" fmla="*/ 3 h 55"/>
                <a:gd name="T16" fmla="*/ 92 w 93"/>
                <a:gd name="T17"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5">
                  <a:moveTo>
                    <a:pt x="92" y="9"/>
                  </a:moveTo>
                  <a:cubicBezTo>
                    <a:pt x="93" y="12"/>
                    <a:pt x="93" y="15"/>
                    <a:pt x="92" y="17"/>
                  </a:cubicBezTo>
                  <a:cubicBezTo>
                    <a:pt x="91" y="20"/>
                    <a:pt x="89" y="22"/>
                    <a:pt x="86" y="23"/>
                  </a:cubicBezTo>
                  <a:cubicBezTo>
                    <a:pt x="16" y="53"/>
                    <a:pt x="16" y="53"/>
                    <a:pt x="16" y="53"/>
                  </a:cubicBezTo>
                  <a:cubicBezTo>
                    <a:pt x="10" y="55"/>
                    <a:pt x="3" y="53"/>
                    <a:pt x="1" y="47"/>
                  </a:cubicBezTo>
                  <a:cubicBezTo>
                    <a:pt x="0" y="44"/>
                    <a:pt x="0" y="41"/>
                    <a:pt x="1" y="38"/>
                  </a:cubicBezTo>
                  <a:cubicBezTo>
                    <a:pt x="2" y="35"/>
                    <a:pt x="4" y="33"/>
                    <a:pt x="7" y="32"/>
                  </a:cubicBezTo>
                  <a:cubicBezTo>
                    <a:pt x="78" y="3"/>
                    <a:pt x="78" y="3"/>
                    <a:pt x="78" y="3"/>
                  </a:cubicBezTo>
                  <a:cubicBezTo>
                    <a:pt x="83" y="0"/>
                    <a:pt x="90" y="3"/>
                    <a:pt x="92" y="9"/>
                  </a:cubicBez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 name="ïṧļîḑé"/>
            <p:cNvSpPr/>
            <p:nvPr/>
          </p:nvSpPr>
          <p:spPr bwMode="auto">
            <a:xfrm>
              <a:off x="3400425" y="4616451"/>
              <a:ext cx="984250" cy="730250"/>
            </a:xfrm>
            <a:custGeom>
              <a:avLst/>
              <a:gdLst>
                <a:gd name="T0" fmla="*/ 195 w 213"/>
                <a:gd name="T1" fmla="*/ 17 h 158"/>
                <a:gd name="T2" fmla="*/ 135 w 213"/>
                <a:gd name="T3" fmla="*/ 136 h 158"/>
                <a:gd name="T4" fmla="*/ 7 w 213"/>
                <a:gd name="T5" fmla="*/ 95 h 158"/>
                <a:gd name="T6" fmla="*/ 3 w 213"/>
                <a:gd name="T7" fmla="*/ 52 h 158"/>
                <a:gd name="T8" fmla="*/ 62 w 213"/>
                <a:gd name="T9" fmla="*/ 53 h 158"/>
                <a:gd name="T10" fmla="*/ 125 w 213"/>
                <a:gd name="T11" fmla="*/ 49 h 158"/>
                <a:gd name="T12" fmla="*/ 183 w 213"/>
                <a:gd name="T13" fmla="*/ 3 h 158"/>
                <a:gd name="T14" fmla="*/ 186 w 213"/>
                <a:gd name="T15" fmla="*/ 0 h 158"/>
                <a:gd name="T16" fmla="*/ 195 w 213"/>
                <a:gd name="T17" fmla="*/ 1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58">
                  <a:moveTo>
                    <a:pt x="195" y="17"/>
                  </a:moveTo>
                  <a:cubicBezTo>
                    <a:pt x="213" y="61"/>
                    <a:pt x="187" y="115"/>
                    <a:pt x="135" y="136"/>
                  </a:cubicBezTo>
                  <a:cubicBezTo>
                    <a:pt x="83" y="158"/>
                    <a:pt x="26" y="139"/>
                    <a:pt x="7" y="95"/>
                  </a:cubicBezTo>
                  <a:cubicBezTo>
                    <a:pt x="2" y="81"/>
                    <a:pt x="0" y="66"/>
                    <a:pt x="3" y="52"/>
                  </a:cubicBezTo>
                  <a:cubicBezTo>
                    <a:pt x="22" y="48"/>
                    <a:pt x="42" y="51"/>
                    <a:pt x="62" y="53"/>
                  </a:cubicBezTo>
                  <a:cubicBezTo>
                    <a:pt x="83" y="55"/>
                    <a:pt x="105" y="57"/>
                    <a:pt x="125" y="49"/>
                  </a:cubicBezTo>
                  <a:cubicBezTo>
                    <a:pt x="148" y="39"/>
                    <a:pt x="164" y="19"/>
                    <a:pt x="183" y="3"/>
                  </a:cubicBezTo>
                  <a:cubicBezTo>
                    <a:pt x="184" y="2"/>
                    <a:pt x="185" y="1"/>
                    <a:pt x="186" y="0"/>
                  </a:cubicBezTo>
                  <a:cubicBezTo>
                    <a:pt x="189" y="5"/>
                    <a:pt x="192" y="11"/>
                    <a:pt x="195" y="17"/>
                  </a:cubicBezTo>
                </a:path>
              </a:pathLst>
            </a:custGeom>
            <a:solidFill>
              <a:srgbClr val="BF8B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 name="îṡḻiḋe"/>
            <p:cNvSpPr/>
            <p:nvPr/>
          </p:nvSpPr>
          <p:spPr bwMode="auto">
            <a:xfrm>
              <a:off x="3686175" y="4630738"/>
              <a:ext cx="111125" cy="109538"/>
            </a:xfrm>
            <a:custGeom>
              <a:avLst/>
              <a:gdLst>
                <a:gd name="T0" fmla="*/ 22 w 24"/>
                <a:gd name="T1" fmla="*/ 8 h 24"/>
                <a:gd name="T2" fmla="*/ 16 w 24"/>
                <a:gd name="T3" fmla="*/ 21 h 24"/>
                <a:gd name="T4" fmla="*/ 2 w 24"/>
                <a:gd name="T5" fmla="*/ 16 h 24"/>
                <a:gd name="T6" fmla="*/ 8 w 24"/>
                <a:gd name="T7" fmla="*/ 2 h 24"/>
                <a:gd name="T8" fmla="*/ 22 w 24"/>
                <a:gd name="T9" fmla="*/ 8 h 24"/>
              </a:gdLst>
              <a:ahLst/>
              <a:cxnLst>
                <a:cxn ang="0">
                  <a:pos x="T0" y="T1"/>
                </a:cxn>
                <a:cxn ang="0">
                  <a:pos x="T2" y="T3"/>
                </a:cxn>
                <a:cxn ang="0">
                  <a:pos x="T4" y="T5"/>
                </a:cxn>
                <a:cxn ang="0">
                  <a:pos x="T6" y="T7"/>
                </a:cxn>
                <a:cxn ang="0">
                  <a:pos x="T8" y="T9"/>
                </a:cxn>
              </a:cxnLst>
              <a:rect l="0" t="0" r="r" b="b"/>
              <a:pathLst>
                <a:path w="24" h="24">
                  <a:moveTo>
                    <a:pt x="22" y="8"/>
                  </a:moveTo>
                  <a:cubicBezTo>
                    <a:pt x="24" y="13"/>
                    <a:pt x="21" y="19"/>
                    <a:pt x="16" y="21"/>
                  </a:cubicBezTo>
                  <a:cubicBezTo>
                    <a:pt x="10" y="24"/>
                    <a:pt x="4" y="21"/>
                    <a:pt x="2" y="16"/>
                  </a:cubicBezTo>
                  <a:cubicBezTo>
                    <a:pt x="0" y="10"/>
                    <a:pt x="3" y="4"/>
                    <a:pt x="8" y="2"/>
                  </a:cubicBezTo>
                  <a:cubicBezTo>
                    <a:pt x="13" y="0"/>
                    <a:pt x="19" y="3"/>
                    <a:pt x="22" y="8"/>
                  </a:cubicBezTo>
                  <a:close/>
                </a:path>
              </a:pathLst>
            </a:custGeom>
            <a:solidFill>
              <a:srgbClr val="BF8B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 name="í$ļîdè"/>
            <p:cNvSpPr/>
            <p:nvPr/>
          </p:nvSpPr>
          <p:spPr bwMode="auto">
            <a:xfrm>
              <a:off x="3838575" y="4625976"/>
              <a:ext cx="50800" cy="50800"/>
            </a:xfrm>
            <a:custGeom>
              <a:avLst/>
              <a:gdLst>
                <a:gd name="T0" fmla="*/ 4 w 11"/>
                <a:gd name="T1" fmla="*/ 1 h 11"/>
                <a:gd name="T2" fmla="*/ 10 w 11"/>
                <a:gd name="T3" fmla="*/ 4 h 11"/>
                <a:gd name="T4" fmla="*/ 8 w 11"/>
                <a:gd name="T5" fmla="*/ 10 h 11"/>
                <a:gd name="T6" fmla="*/ 1 w 11"/>
                <a:gd name="T7" fmla="*/ 7 h 11"/>
                <a:gd name="T8" fmla="*/ 4 w 11"/>
                <a:gd name="T9" fmla="*/ 1 h 11"/>
              </a:gdLst>
              <a:ahLst/>
              <a:cxnLst>
                <a:cxn ang="0">
                  <a:pos x="T0" y="T1"/>
                </a:cxn>
                <a:cxn ang="0">
                  <a:pos x="T2" y="T3"/>
                </a:cxn>
                <a:cxn ang="0">
                  <a:pos x="T4" y="T5"/>
                </a:cxn>
                <a:cxn ang="0">
                  <a:pos x="T6" y="T7"/>
                </a:cxn>
                <a:cxn ang="0">
                  <a:pos x="T8" y="T9"/>
                </a:cxn>
              </a:cxnLst>
              <a:rect l="0" t="0" r="r" b="b"/>
              <a:pathLst>
                <a:path w="11" h="11">
                  <a:moveTo>
                    <a:pt x="4" y="1"/>
                  </a:moveTo>
                  <a:cubicBezTo>
                    <a:pt x="6" y="0"/>
                    <a:pt x="9" y="1"/>
                    <a:pt x="10" y="4"/>
                  </a:cubicBezTo>
                  <a:cubicBezTo>
                    <a:pt x="11" y="6"/>
                    <a:pt x="10" y="9"/>
                    <a:pt x="8" y="10"/>
                  </a:cubicBezTo>
                  <a:cubicBezTo>
                    <a:pt x="5" y="11"/>
                    <a:pt x="2" y="10"/>
                    <a:pt x="1" y="7"/>
                  </a:cubicBezTo>
                  <a:cubicBezTo>
                    <a:pt x="0" y="5"/>
                    <a:pt x="1" y="2"/>
                    <a:pt x="4" y="1"/>
                  </a:cubicBezTo>
                  <a:close/>
                </a:path>
              </a:pathLst>
            </a:custGeom>
            <a:solidFill>
              <a:srgbClr val="BF8B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 name="iṡḷîďê"/>
            <p:cNvSpPr/>
            <p:nvPr/>
          </p:nvSpPr>
          <p:spPr bwMode="auto">
            <a:xfrm>
              <a:off x="3816350" y="4722813"/>
              <a:ext cx="55563" cy="55563"/>
            </a:xfrm>
            <a:custGeom>
              <a:avLst/>
              <a:gdLst>
                <a:gd name="T0" fmla="*/ 4 w 12"/>
                <a:gd name="T1" fmla="*/ 1 h 12"/>
                <a:gd name="T2" fmla="*/ 11 w 12"/>
                <a:gd name="T3" fmla="*/ 4 h 12"/>
                <a:gd name="T4" fmla="*/ 8 w 12"/>
                <a:gd name="T5" fmla="*/ 11 h 12"/>
                <a:gd name="T6" fmla="*/ 1 w 12"/>
                <a:gd name="T7" fmla="*/ 8 h 12"/>
                <a:gd name="T8" fmla="*/ 4 w 12"/>
                <a:gd name="T9" fmla="*/ 1 h 12"/>
              </a:gdLst>
              <a:ahLst/>
              <a:cxnLst>
                <a:cxn ang="0">
                  <a:pos x="T0" y="T1"/>
                </a:cxn>
                <a:cxn ang="0">
                  <a:pos x="T2" y="T3"/>
                </a:cxn>
                <a:cxn ang="0">
                  <a:pos x="T4" y="T5"/>
                </a:cxn>
                <a:cxn ang="0">
                  <a:pos x="T6" y="T7"/>
                </a:cxn>
                <a:cxn ang="0">
                  <a:pos x="T8" y="T9"/>
                </a:cxn>
              </a:cxnLst>
              <a:rect l="0" t="0" r="r" b="b"/>
              <a:pathLst>
                <a:path w="12" h="12">
                  <a:moveTo>
                    <a:pt x="4" y="1"/>
                  </a:moveTo>
                  <a:cubicBezTo>
                    <a:pt x="7" y="0"/>
                    <a:pt x="10" y="1"/>
                    <a:pt x="11" y="4"/>
                  </a:cubicBezTo>
                  <a:cubicBezTo>
                    <a:pt x="12" y="6"/>
                    <a:pt x="11" y="9"/>
                    <a:pt x="8" y="11"/>
                  </a:cubicBezTo>
                  <a:cubicBezTo>
                    <a:pt x="5" y="12"/>
                    <a:pt x="2" y="10"/>
                    <a:pt x="1" y="8"/>
                  </a:cubicBezTo>
                  <a:cubicBezTo>
                    <a:pt x="0" y="5"/>
                    <a:pt x="2" y="2"/>
                    <a:pt x="4" y="1"/>
                  </a:cubicBezTo>
                  <a:close/>
                </a:path>
              </a:pathLst>
            </a:custGeom>
            <a:solidFill>
              <a:srgbClr val="BF8B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9" name="iṥļíḋe"/>
            <p:cNvSpPr/>
            <p:nvPr/>
          </p:nvSpPr>
          <p:spPr bwMode="auto">
            <a:xfrm>
              <a:off x="3409950" y="3760788"/>
              <a:ext cx="63500" cy="65088"/>
            </a:xfrm>
            <a:custGeom>
              <a:avLst/>
              <a:gdLst>
                <a:gd name="T0" fmla="*/ 13 w 14"/>
                <a:gd name="T1" fmla="*/ 5 h 14"/>
                <a:gd name="T2" fmla="*/ 9 w 14"/>
                <a:gd name="T3" fmla="*/ 13 h 14"/>
                <a:gd name="T4" fmla="*/ 1 w 14"/>
                <a:gd name="T5" fmla="*/ 9 h 14"/>
                <a:gd name="T6" fmla="*/ 5 w 14"/>
                <a:gd name="T7" fmla="*/ 1 h 14"/>
                <a:gd name="T8" fmla="*/ 13 w 14"/>
                <a:gd name="T9" fmla="*/ 5 h 14"/>
              </a:gdLst>
              <a:ahLst/>
              <a:cxnLst>
                <a:cxn ang="0">
                  <a:pos x="T0" y="T1"/>
                </a:cxn>
                <a:cxn ang="0">
                  <a:pos x="T2" y="T3"/>
                </a:cxn>
                <a:cxn ang="0">
                  <a:pos x="T4" y="T5"/>
                </a:cxn>
                <a:cxn ang="0">
                  <a:pos x="T6" y="T7"/>
                </a:cxn>
                <a:cxn ang="0">
                  <a:pos x="T8" y="T9"/>
                </a:cxn>
              </a:cxnLst>
              <a:rect l="0" t="0" r="r" b="b"/>
              <a:pathLst>
                <a:path w="14" h="14">
                  <a:moveTo>
                    <a:pt x="13" y="5"/>
                  </a:moveTo>
                  <a:cubicBezTo>
                    <a:pt x="14" y="8"/>
                    <a:pt x="13" y="12"/>
                    <a:pt x="9" y="13"/>
                  </a:cubicBezTo>
                  <a:cubicBezTo>
                    <a:pt x="6" y="14"/>
                    <a:pt x="2" y="13"/>
                    <a:pt x="1" y="9"/>
                  </a:cubicBezTo>
                  <a:cubicBezTo>
                    <a:pt x="0" y="6"/>
                    <a:pt x="1" y="2"/>
                    <a:pt x="5" y="1"/>
                  </a:cubicBezTo>
                  <a:cubicBezTo>
                    <a:pt x="8" y="0"/>
                    <a:pt x="12" y="1"/>
                    <a:pt x="13" y="5"/>
                  </a:cubicBez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 name="íṣlíďe"/>
            <p:cNvSpPr/>
            <p:nvPr/>
          </p:nvSpPr>
          <p:spPr bwMode="auto">
            <a:xfrm>
              <a:off x="3575050" y="4972051"/>
              <a:ext cx="69850" cy="60325"/>
            </a:xfrm>
            <a:custGeom>
              <a:avLst/>
              <a:gdLst>
                <a:gd name="T0" fmla="*/ 7 w 15"/>
                <a:gd name="T1" fmla="*/ 0 h 13"/>
                <a:gd name="T2" fmla="*/ 5 w 15"/>
                <a:gd name="T3" fmla="*/ 1 h 13"/>
                <a:gd name="T4" fmla="*/ 1 w 15"/>
                <a:gd name="T5" fmla="*/ 9 h 13"/>
                <a:gd name="T6" fmla="*/ 7 w 15"/>
                <a:gd name="T7" fmla="*/ 13 h 13"/>
                <a:gd name="T8" fmla="*/ 10 w 15"/>
                <a:gd name="T9" fmla="*/ 13 h 13"/>
                <a:gd name="T10" fmla="*/ 13 w 15"/>
                <a:gd name="T11" fmla="*/ 5 h 13"/>
                <a:gd name="T12" fmla="*/ 7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7" y="0"/>
                  </a:moveTo>
                  <a:cubicBezTo>
                    <a:pt x="7" y="0"/>
                    <a:pt x="6" y="1"/>
                    <a:pt x="5" y="1"/>
                  </a:cubicBezTo>
                  <a:cubicBezTo>
                    <a:pt x="2" y="2"/>
                    <a:pt x="0" y="6"/>
                    <a:pt x="1" y="9"/>
                  </a:cubicBezTo>
                  <a:cubicBezTo>
                    <a:pt x="2" y="12"/>
                    <a:pt x="5" y="13"/>
                    <a:pt x="7" y="13"/>
                  </a:cubicBezTo>
                  <a:cubicBezTo>
                    <a:pt x="8" y="13"/>
                    <a:pt x="9" y="13"/>
                    <a:pt x="10" y="13"/>
                  </a:cubicBezTo>
                  <a:cubicBezTo>
                    <a:pt x="13" y="12"/>
                    <a:pt x="15" y="8"/>
                    <a:pt x="13" y="5"/>
                  </a:cubicBezTo>
                  <a:cubicBezTo>
                    <a:pt x="12" y="2"/>
                    <a:pt x="10" y="0"/>
                    <a:pt x="7"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 name="ïşḷîḍé"/>
            <p:cNvSpPr/>
            <p:nvPr/>
          </p:nvSpPr>
          <p:spPr bwMode="auto">
            <a:xfrm>
              <a:off x="4116388" y="4865688"/>
              <a:ext cx="69850" cy="60325"/>
            </a:xfrm>
            <a:custGeom>
              <a:avLst/>
              <a:gdLst>
                <a:gd name="T0" fmla="*/ 8 w 15"/>
                <a:gd name="T1" fmla="*/ 0 h 13"/>
                <a:gd name="T2" fmla="*/ 5 w 15"/>
                <a:gd name="T3" fmla="*/ 1 h 13"/>
                <a:gd name="T4" fmla="*/ 2 w 15"/>
                <a:gd name="T5" fmla="*/ 9 h 13"/>
                <a:gd name="T6" fmla="*/ 8 w 15"/>
                <a:gd name="T7" fmla="*/ 13 h 13"/>
                <a:gd name="T8" fmla="*/ 10 w 15"/>
                <a:gd name="T9" fmla="*/ 12 h 13"/>
                <a:gd name="T10" fmla="*/ 14 w 15"/>
                <a:gd name="T11" fmla="*/ 4 h 13"/>
                <a:gd name="T12" fmla="*/ 8 w 1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8" y="0"/>
                  </a:moveTo>
                  <a:cubicBezTo>
                    <a:pt x="7" y="0"/>
                    <a:pt x="6" y="0"/>
                    <a:pt x="5" y="1"/>
                  </a:cubicBezTo>
                  <a:cubicBezTo>
                    <a:pt x="2" y="2"/>
                    <a:pt x="0" y="6"/>
                    <a:pt x="2" y="9"/>
                  </a:cubicBezTo>
                  <a:cubicBezTo>
                    <a:pt x="3" y="11"/>
                    <a:pt x="5" y="13"/>
                    <a:pt x="8" y="13"/>
                  </a:cubicBezTo>
                  <a:cubicBezTo>
                    <a:pt x="8" y="13"/>
                    <a:pt x="9" y="13"/>
                    <a:pt x="10" y="12"/>
                  </a:cubicBezTo>
                  <a:cubicBezTo>
                    <a:pt x="13" y="11"/>
                    <a:pt x="15" y="7"/>
                    <a:pt x="14" y="4"/>
                  </a:cubicBezTo>
                  <a:cubicBezTo>
                    <a:pt x="13" y="2"/>
                    <a:pt x="10" y="0"/>
                    <a:pt x="8"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 name="îṩḻïḍe"/>
            <p:cNvSpPr/>
            <p:nvPr/>
          </p:nvSpPr>
          <p:spPr bwMode="auto">
            <a:xfrm>
              <a:off x="3714750" y="4976813"/>
              <a:ext cx="31750" cy="26988"/>
            </a:xfrm>
            <a:custGeom>
              <a:avLst/>
              <a:gdLst>
                <a:gd name="T0" fmla="*/ 4 w 7"/>
                <a:gd name="T1" fmla="*/ 0 h 6"/>
                <a:gd name="T2" fmla="*/ 2 w 7"/>
                <a:gd name="T3" fmla="*/ 0 h 6"/>
                <a:gd name="T4" fmla="*/ 1 w 7"/>
                <a:gd name="T5" fmla="*/ 4 h 6"/>
                <a:gd name="T6" fmla="*/ 4 w 7"/>
                <a:gd name="T7" fmla="*/ 6 h 6"/>
                <a:gd name="T8" fmla="*/ 5 w 7"/>
                <a:gd name="T9" fmla="*/ 6 h 6"/>
                <a:gd name="T10" fmla="*/ 7 w 7"/>
                <a:gd name="T11" fmla="*/ 2 h 6"/>
                <a:gd name="T12" fmla="*/ 4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4" y="0"/>
                  </a:moveTo>
                  <a:cubicBezTo>
                    <a:pt x="3" y="0"/>
                    <a:pt x="3" y="0"/>
                    <a:pt x="2" y="0"/>
                  </a:cubicBezTo>
                  <a:cubicBezTo>
                    <a:pt x="1" y="1"/>
                    <a:pt x="0" y="2"/>
                    <a:pt x="1" y="4"/>
                  </a:cubicBezTo>
                  <a:cubicBezTo>
                    <a:pt x="1" y="5"/>
                    <a:pt x="2" y="6"/>
                    <a:pt x="4" y="6"/>
                  </a:cubicBezTo>
                  <a:cubicBezTo>
                    <a:pt x="4" y="6"/>
                    <a:pt x="4" y="6"/>
                    <a:pt x="5" y="6"/>
                  </a:cubicBezTo>
                  <a:cubicBezTo>
                    <a:pt x="6" y="5"/>
                    <a:pt x="7" y="3"/>
                    <a:pt x="7" y="2"/>
                  </a:cubicBezTo>
                  <a:cubicBezTo>
                    <a:pt x="6" y="0"/>
                    <a:pt x="5" y="0"/>
                    <a:pt x="4"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 name="ïṥļïḓè"/>
            <p:cNvSpPr/>
            <p:nvPr/>
          </p:nvSpPr>
          <p:spPr bwMode="auto">
            <a:xfrm>
              <a:off x="4051300" y="4911726"/>
              <a:ext cx="36513" cy="31750"/>
            </a:xfrm>
            <a:custGeom>
              <a:avLst/>
              <a:gdLst>
                <a:gd name="T0" fmla="*/ 4 w 8"/>
                <a:gd name="T1" fmla="*/ 0 h 7"/>
                <a:gd name="T2" fmla="*/ 3 w 8"/>
                <a:gd name="T3" fmla="*/ 0 h 7"/>
                <a:gd name="T4" fmla="*/ 1 w 8"/>
                <a:gd name="T5" fmla="*/ 5 h 7"/>
                <a:gd name="T6" fmla="*/ 4 w 8"/>
                <a:gd name="T7" fmla="*/ 7 h 7"/>
                <a:gd name="T8" fmla="*/ 5 w 8"/>
                <a:gd name="T9" fmla="*/ 6 h 7"/>
                <a:gd name="T10" fmla="*/ 7 w 8"/>
                <a:gd name="T11" fmla="*/ 2 h 7"/>
                <a:gd name="T12" fmla="*/ 4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4" y="0"/>
                  </a:moveTo>
                  <a:cubicBezTo>
                    <a:pt x="4" y="0"/>
                    <a:pt x="3" y="0"/>
                    <a:pt x="3" y="0"/>
                  </a:cubicBezTo>
                  <a:cubicBezTo>
                    <a:pt x="1" y="1"/>
                    <a:pt x="0" y="3"/>
                    <a:pt x="1" y="5"/>
                  </a:cubicBezTo>
                  <a:cubicBezTo>
                    <a:pt x="2" y="6"/>
                    <a:pt x="3" y="7"/>
                    <a:pt x="4" y="7"/>
                  </a:cubicBezTo>
                  <a:cubicBezTo>
                    <a:pt x="4" y="7"/>
                    <a:pt x="5" y="7"/>
                    <a:pt x="5" y="6"/>
                  </a:cubicBezTo>
                  <a:cubicBezTo>
                    <a:pt x="7" y="6"/>
                    <a:pt x="8" y="4"/>
                    <a:pt x="7" y="2"/>
                  </a:cubicBezTo>
                  <a:cubicBezTo>
                    <a:pt x="7" y="1"/>
                    <a:pt x="5" y="0"/>
                    <a:pt x="4"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 name="íSḻîḍê"/>
            <p:cNvSpPr/>
            <p:nvPr/>
          </p:nvSpPr>
          <p:spPr bwMode="auto">
            <a:xfrm>
              <a:off x="4121150" y="4967288"/>
              <a:ext cx="31750" cy="26988"/>
            </a:xfrm>
            <a:custGeom>
              <a:avLst/>
              <a:gdLst>
                <a:gd name="T0" fmla="*/ 3 w 7"/>
                <a:gd name="T1" fmla="*/ 0 h 6"/>
                <a:gd name="T2" fmla="*/ 2 w 7"/>
                <a:gd name="T3" fmla="*/ 0 h 6"/>
                <a:gd name="T4" fmla="*/ 0 w 7"/>
                <a:gd name="T5" fmla="*/ 4 h 6"/>
                <a:gd name="T6" fmla="*/ 3 w 7"/>
                <a:gd name="T7" fmla="*/ 6 h 6"/>
                <a:gd name="T8" fmla="*/ 4 w 7"/>
                <a:gd name="T9" fmla="*/ 6 h 6"/>
                <a:gd name="T10" fmla="*/ 6 w 7"/>
                <a:gd name="T11" fmla="*/ 2 h 6"/>
                <a:gd name="T12" fmla="*/ 3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3" y="0"/>
                  </a:moveTo>
                  <a:cubicBezTo>
                    <a:pt x="3" y="0"/>
                    <a:pt x="2" y="0"/>
                    <a:pt x="2" y="0"/>
                  </a:cubicBezTo>
                  <a:cubicBezTo>
                    <a:pt x="0" y="1"/>
                    <a:pt x="0" y="3"/>
                    <a:pt x="0" y="4"/>
                  </a:cubicBezTo>
                  <a:cubicBezTo>
                    <a:pt x="1" y="6"/>
                    <a:pt x="2" y="6"/>
                    <a:pt x="3" y="6"/>
                  </a:cubicBezTo>
                  <a:cubicBezTo>
                    <a:pt x="4" y="6"/>
                    <a:pt x="4" y="6"/>
                    <a:pt x="4" y="6"/>
                  </a:cubicBezTo>
                  <a:cubicBezTo>
                    <a:pt x="6" y="5"/>
                    <a:pt x="7" y="4"/>
                    <a:pt x="6" y="2"/>
                  </a:cubicBezTo>
                  <a:cubicBezTo>
                    <a:pt x="6" y="1"/>
                    <a:pt x="5" y="0"/>
                    <a:pt x="3"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 name="i$1ïḑé"/>
            <p:cNvSpPr/>
            <p:nvPr/>
          </p:nvSpPr>
          <p:spPr bwMode="auto">
            <a:xfrm>
              <a:off x="3663950" y="5049838"/>
              <a:ext cx="31750" cy="33338"/>
            </a:xfrm>
            <a:custGeom>
              <a:avLst/>
              <a:gdLst>
                <a:gd name="T0" fmla="*/ 3 w 7"/>
                <a:gd name="T1" fmla="*/ 0 h 7"/>
                <a:gd name="T2" fmla="*/ 2 w 7"/>
                <a:gd name="T3" fmla="*/ 1 h 7"/>
                <a:gd name="T4" fmla="*/ 0 w 7"/>
                <a:gd name="T5" fmla="*/ 5 h 7"/>
                <a:gd name="T6" fmla="*/ 3 w 7"/>
                <a:gd name="T7" fmla="*/ 7 h 7"/>
                <a:gd name="T8" fmla="*/ 4 w 7"/>
                <a:gd name="T9" fmla="*/ 7 h 7"/>
                <a:gd name="T10" fmla="*/ 6 w 7"/>
                <a:gd name="T11" fmla="*/ 2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3" y="0"/>
                    <a:pt x="2" y="0"/>
                    <a:pt x="2" y="1"/>
                  </a:cubicBezTo>
                  <a:cubicBezTo>
                    <a:pt x="0" y="1"/>
                    <a:pt x="0" y="3"/>
                    <a:pt x="0" y="5"/>
                  </a:cubicBezTo>
                  <a:cubicBezTo>
                    <a:pt x="1" y="6"/>
                    <a:pt x="2" y="7"/>
                    <a:pt x="3" y="7"/>
                  </a:cubicBezTo>
                  <a:cubicBezTo>
                    <a:pt x="4" y="7"/>
                    <a:pt x="4" y="7"/>
                    <a:pt x="4" y="7"/>
                  </a:cubicBezTo>
                  <a:cubicBezTo>
                    <a:pt x="6" y="6"/>
                    <a:pt x="7" y="4"/>
                    <a:pt x="6" y="2"/>
                  </a:cubicBezTo>
                  <a:cubicBezTo>
                    <a:pt x="6" y="1"/>
                    <a:pt x="5" y="0"/>
                    <a:pt x="3" y="0"/>
                  </a:cubicBezTo>
                </a:path>
              </a:pathLst>
            </a:custGeom>
            <a:solidFill>
              <a:srgbClr val="DABF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 name="ïSlîďe"/>
            <p:cNvSpPr/>
            <p:nvPr/>
          </p:nvSpPr>
          <p:spPr bwMode="auto">
            <a:xfrm>
              <a:off x="3381375" y="3663951"/>
              <a:ext cx="55563" cy="60325"/>
            </a:xfrm>
            <a:custGeom>
              <a:avLst/>
              <a:gdLst>
                <a:gd name="T0" fmla="*/ 11 w 12"/>
                <a:gd name="T1" fmla="*/ 4 h 13"/>
                <a:gd name="T2" fmla="*/ 8 w 12"/>
                <a:gd name="T3" fmla="*/ 11 h 13"/>
                <a:gd name="T4" fmla="*/ 1 w 12"/>
                <a:gd name="T5" fmla="*/ 8 h 13"/>
                <a:gd name="T6" fmla="*/ 4 w 12"/>
                <a:gd name="T7" fmla="*/ 1 h 13"/>
                <a:gd name="T8" fmla="*/ 11 w 12"/>
                <a:gd name="T9" fmla="*/ 4 h 13"/>
              </a:gdLst>
              <a:ahLst/>
              <a:cxnLst>
                <a:cxn ang="0">
                  <a:pos x="T0" y="T1"/>
                </a:cxn>
                <a:cxn ang="0">
                  <a:pos x="T2" y="T3"/>
                </a:cxn>
                <a:cxn ang="0">
                  <a:pos x="T4" y="T5"/>
                </a:cxn>
                <a:cxn ang="0">
                  <a:pos x="T6" y="T7"/>
                </a:cxn>
                <a:cxn ang="0">
                  <a:pos x="T8" y="T9"/>
                </a:cxn>
              </a:cxnLst>
              <a:rect l="0" t="0" r="r" b="b"/>
              <a:pathLst>
                <a:path w="12" h="13">
                  <a:moveTo>
                    <a:pt x="11" y="4"/>
                  </a:moveTo>
                  <a:cubicBezTo>
                    <a:pt x="12" y="7"/>
                    <a:pt x="11" y="10"/>
                    <a:pt x="8" y="11"/>
                  </a:cubicBezTo>
                  <a:cubicBezTo>
                    <a:pt x="5" y="13"/>
                    <a:pt x="2" y="11"/>
                    <a:pt x="1" y="8"/>
                  </a:cubicBezTo>
                  <a:cubicBezTo>
                    <a:pt x="0" y="6"/>
                    <a:pt x="1" y="2"/>
                    <a:pt x="4" y="1"/>
                  </a:cubicBezTo>
                  <a:cubicBezTo>
                    <a:pt x="7" y="0"/>
                    <a:pt x="10" y="2"/>
                    <a:pt x="11" y="4"/>
                  </a:cubicBez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 name="îŝḻïḋè"/>
            <p:cNvSpPr/>
            <p:nvPr/>
          </p:nvSpPr>
          <p:spPr bwMode="auto">
            <a:xfrm>
              <a:off x="3325813" y="3748088"/>
              <a:ext cx="50800" cy="50800"/>
            </a:xfrm>
            <a:custGeom>
              <a:avLst/>
              <a:gdLst>
                <a:gd name="T0" fmla="*/ 10 w 11"/>
                <a:gd name="T1" fmla="*/ 4 h 11"/>
                <a:gd name="T2" fmla="*/ 7 w 11"/>
                <a:gd name="T3" fmla="*/ 10 h 11"/>
                <a:gd name="T4" fmla="*/ 1 w 11"/>
                <a:gd name="T5" fmla="*/ 7 h 11"/>
                <a:gd name="T6" fmla="*/ 4 w 11"/>
                <a:gd name="T7" fmla="*/ 1 h 11"/>
                <a:gd name="T8" fmla="*/ 10 w 11"/>
                <a:gd name="T9" fmla="*/ 4 h 11"/>
              </a:gdLst>
              <a:ahLst/>
              <a:cxnLst>
                <a:cxn ang="0">
                  <a:pos x="T0" y="T1"/>
                </a:cxn>
                <a:cxn ang="0">
                  <a:pos x="T2" y="T3"/>
                </a:cxn>
                <a:cxn ang="0">
                  <a:pos x="T4" y="T5"/>
                </a:cxn>
                <a:cxn ang="0">
                  <a:pos x="T6" y="T7"/>
                </a:cxn>
                <a:cxn ang="0">
                  <a:pos x="T8" y="T9"/>
                </a:cxn>
              </a:cxnLst>
              <a:rect l="0" t="0" r="r" b="b"/>
              <a:pathLst>
                <a:path w="11" h="11">
                  <a:moveTo>
                    <a:pt x="10" y="4"/>
                  </a:moveTo>
                  <a:cubicBezTo>
                    <a:pt x="11" y="6"/>
                    <a:pt x="10" y="9"/>
                    <a:pt x="7" y="10"/>
                  </a:cubicBezTo>
                  <a:cubicBezTo>
                    <a:pt x="5" y="11"/>
                    <a:pt x="2" y="10"/>
                    <a:pt x="1" y="7"/>
                  </a:cubicBezTo>
                  <a:cubicBezTo>
                    <a:pt x="0" y="5"/>
                    <a:pt x="1" y="2"/>
                    <a:pt x="4" y="1"/>
                  </a:cubicBezTo>
                  <a:cubicBezTo>
                    <a:pt x="6" y="0"/>
                    <a:pt x="9" y="1"/>
                    <a:pt x="10" y="4"/>
                  </a:cubicBez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8" name="islíḍé"/>
            <p:cNvSpPr/>
            <p:nvPr/>
          </p:nvSpPr>
          <p:spPr bwMode="auto">
            <a:xfrm>
              <a:off x="4440238" y="2200276"/>
              <a:ext cx="885825" cy="762000"/>
            </a:xfrm>
            <a:custGeom>
              <a:avLst/>
              <a:gdLst>
                <a:gd name="T0" fmla="*/ 183 w 192"/>
                <a:gd name="T1" fmla="*/ 93 h 165"/>
                <a:gd name="T2" fmla="*/ 120 w 192"/>
                <a:gd name="T3" fmla="*/ 160 h 165"/>
                <a:gd name="T4" fmla="*/ 63 w 192"/>
                <a:gd name="T5" fmla="*/ 158 h 165"/>
                <a:gd name="T6" fmla="*/ 38 w 192"/>
                <a:gd name="T7" fmla="*/ 145 h 165"/>
                <a:gd name="T8" fmla="*/ 3 w 192"/>
                <a:gd name="T9" fmla="*/ 53 h 165"/>
                <a:gd name="T10" fmla="*/ 36 w 192"/>
                <a:gd name="T11" fmla="*/ 7 h 165"/>
                <a:gd name="T12" fmla="*/ 93 w 192"/>
                <a:gd name="T13" fmla="*/ 24 h 165"/>
                <a:gd name="T14" fmla="*/ 95 w 192"/>
                <a:gd name="T15" fmla="*/ 27 h 165"/>
                <a:gd name="T16" fmla="*/ 96 w 192"/>
                <a:gd name="T17" fmla="*/ 28 h 165"/>
                <a:gd name="T18" fmla="*/ 97 w 192"/>
                <a:gd name="T19" fmla="*/ 30 h 165"/>
                <a:gd name="T20" fmla="*/ 134 w 192"/>
                <a:gd name="T21" fmla="*/ 14 h 165"/>
                <a:gd name="T22" fmla="*/ 153 w 192"/>
                <a:gd name="T23" fmla="*/ 18 h 165"/>
                <a:gd name="T24" fmla="*/ 159 w 192"/>
                <a:gd name="T25" fmla="*/ 21 h 165"/>
                <a:gd name="T26" fmla="*/ 183 w 192"/>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65">
                  <a:moveTo>
                    <a:pt x="183" y="93"/>
                  </a:moveTo>
                  <a:cubicBezTo>
                    <a:pt x="175" y="118"/>
                    <a:pt x="146" y="153"/>
                    <a:pt x="120" y="160"/>
                  </a:cubicBezTo>
                  <a:cubicBezTo>
                    <a:pt x="102" y="165"/>
                    <a:pt x="81" y="164"/>
                    <a:pt x="63" y="158"/>
                  </a:cubicBezTo>
                  <a:cubicBezTo>
                    <a:pt x="54" y="155"/>
                    <a:pt x="46" y="151"/>
                    <a:pt x="38" y="145"/>
                  </a:cubicBezTo>
                  <a:cubicBezTo>
                    <a:pt x="16" y="128"/>
                    <a:pt x="0" y="82"/>
                    <a:pt x="3" y="53"/>
                  </a:cubicBezTo>
                  <a:cubicBezTo>
                    <a:pt x="5" y="37"/>
                    <a:pt x="20" y="11"/>
                    <a:pt x="36" y="7"/>
                  </a:cubicBezTo>
                  <a:cubicBezTo>
                    <a:pt x="61" y="0"/>
                    <a:pt x="84" y="12"/>
                    <a:pt x="93" y="24"/>
                  </a:cubicBezTo>
                  <a:cubicBezTo>
                    <a:pt x="94" y="25"/>
                    <a:pt x="95" y="26"/>
                    <a:pt x="95" y="27"/>
                  </a:cubicBezTo>
                  <a:cubicBezTo>
                    <a:pt x="96" y="27"/>
                    <a:pt x="96" y="28"/>
                    <a:pt x="96" y="28"/>
                  </a:cubicBezTo>
                  <a:cubicBezTo>
                    <a:pt x="96" y="29"/>
                    <a:pt x="97" y="30"/>
                    <a:pt x="97" y="30"/>
                  </a:cubicBezTo>
                  <a:cubicBezTo>
                    <a:pt x="106" y="20"/>
                    <a:pt x="120" y="14"/>
                    <a:pt x="134" y="14"/>
                  </a:cubicBezTo>
                  <a:cubicBezTo>
                    <a:pt x="141" y="14"/>
                    <a:pt x="147" y="16"/>
                    <a:pt x="153" y="18"/>
                  </a:cubicBezTo>
                  <a:cubicBezTo>
                    <a:pt x="155" y="19"/>
                    <a:pt x="157" y="20"/>
                    <a:pt x="159" y="21"/>
                  </a:cubicBezTo>
                  <a:cubicBezTo>
                    <a:pt x="183" y="35"/>
                    <a:pt x="192" y="67"/>
                    <a:pt x="183" y="93"/>
                  </a:cubicBezTo>
                </a:path>
              </a:pathLst>
            </a:custGeom>
            <a:solidFill>
              <a:srgbClr val="CD1B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9" name="îṩḻïďê"/>
            <p:cNvSpPr/>
            <p:nvPr/>
          </p:nvSpPr>
          <p:spPr bwMode="auto">
            <a:xfrm>
              <a:off x="4868863" y="2011363"/>
              <a:ext cx="263525" cy="360363"/>
            </a:xfrm>
            <a:custGeom>
              <a:avLst/>
              <a:gdLst>
                <a:gd name="T0" fmla="*/ 2 w 57"/>
                <a:gd name="T1" fmla="*/ 78 h 78"/>
                <a:gd name="T2" fmla="*/ 0 w 57"/>
                <a:gd name="T3" fmla="*/ 66 h 78"/>
                <a:gd name="T4" fmla="*/ 1 w 57"/>
                <a:gd name="T5" fmla="*/ 59 h 78"/>
                <a:gd name="T6" fmla="*/ 2 w 57"/>
                <a:gd name="T7" fmla="*/ 56 h 78"/>
                <a:gd name="T8" fmla="*/ 3 w 57"/>
                <a:gd name="T9" fmla="*/ 53 h 78"/>
                <a:gd name="T10" fmla="*/ 17 w 57"/>
                <a:gd name="T11" fmla="*/ 31 h 78"/>
                <a:gd name="T12" fmla="*/ 21 w 57"/>
                <a:gd name="T13" fmla="*/ 26 h 78"/>
                <a:gd name="T14" fmla="*/ 26 w 57"/>
                <a:gd name="T15" fmla="*/ 22 h 78"/>
                <a:gd name="T16" fmla="*/ 31 w 57"/>
                <a:gd name="T17" fmla="*/ 18 h 78"/>
                <a:gd name="T18" fmla="*/ 36 w 57"/>
                <a:gd name="T19" fmla="*/ 14 h 78"/>
                <a:gd name="T20" fmla="*/ 46 w 57"/>
                <a:gd name="T21" fmla="*/ 7 h 78"/>
                <a:gd name="T22" fmla="*/ 57 w 57"/>
                <a:gd name="T23" fmla="*/ 0 h 78"/>
                <a:gd name="T24" fmla="*/ 48 w 57"/>
                <a:gd name="T25" fmla="*/ 9 h 78"/>
                <a:gd name="T26" fmla="*/ 38 w 57"/>
                <a:gd name="T27" fmla="*/ 17 h 78"/>
                <a:gd name="T28" fmla="*/ 21 w 57"/>
                <a:gd name="T29" fmla="*/ 35 h 78"/>
                <a:gd name="T30" fmla="*/ 7 w 57"/>
                <a:gd name="T31" fmla="*/ 55 h 78"/>
                <a:gd name="T32" fmla="*/ 2 w 57"/>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8">
                  <a:moveTo>
                    <a:pt x="2" y="78"/>
                  </a:moveTo>
                  <a:cubicBezTo>
                    <a:pt x="0" y="74"/>
                    <a:pt x="0" y="70"/>
                    <a:pt x="0" y="66"/>
                  </a:cubicBezTo>
                  <a:cubicBezTo>
                    <a:pt x="0" y="63"/>
                    <a:pt x="0" y="61"/>
                    <a:pt x="1" y="59"/>
                  </a:cubicBezTo>
                  <a:cubicBezTo>
                    <a:pt x="1" y="58"/>
                    <a:pt x="1" y="57"/>
                    <a:pt x="2" y="56"/>
                  </a:cubicBezTo>
                  <a:cubicBezTo>
                    <a:pt x="3" y="53"/>
                    <a:pt x="3" y="53"/>
                    <a:pt x="3" y="53"/>
                  </a:cubicBezTo>
                  <a:cubicBezTo>
                    <a:pt x="6" y="45"/>
                    <a:pt x="11" y="37"/>
                    <a:pt x="17" y="31"/>
                  </a:cubicBezTo>
                  <a:cubicBezTo>
                    <a:pt x="18" y="29"/>
                    <a:pt x="20" y="28"/>
                    <a:pt x="21" y="26"/>
                  </a:cubicBezTo>
                  <a:cubicBezTo>
                    <a:pt x="23" y="25"/>
                    <a:pt x="24" y="23"/>
                    <a:pt x="26" y="22"/>
                  </a:cubicBezTo>
                  <a:cubicBezTo>
                    <a:pt x="31" y="18"/>
                    <a:pt x="31" y="18"/>
                    <a:pt x="31" y="18"/>
                  </a:cubicBezTo>
                  <a:cubicBezTo>
                    <a:pt x="32" y="16"/>
                    <a:pt x="34" y="15"/>
                    <a:pt x="36" y="14"/>
                  </a:cubicBezTo>
                  <a:cubicBezTo>
                    <a:pt x="39" y="11"/>
                    <a:pt x="43" y="9"/>
                    <a:pt x="46" y="7"/>
                  </a:cubicBezTo>
                  <a:cubicBezTo>
                    <a:pt x="50" y="5"/>
                    <a:pt x="54" y="2"/>
                    <a:pt x="57" y="0"/>
                  </a:cubicBezTo>
                  <a:cubicBezTo>
                    <a:pt x="54" y="3"/>
                    <a:pt x="51" y="6"/>
                    <a:pt x="48" y="9"/>
                  </a:cubicBezTo>
                  <a:cubicBezTo>
                    <a:pt x="45" y="11"/>
                    <a:pt x="42" y="14"/>
                    <a:pt x="38" y="17"/>
                  </a:cubicBezTo>
                  <a:cubicBezTo>
                    <a:pt x="32" y="23"/>
                    <a:pt x="26" y="28"/>
                    <a:pt x="21" y="35"/>
                  </a:cubicBezTo>
                  <a:cubicBezTo>
                    <a:pt x="15" y="41"/>
                    <a:pt x="11" y="47"/>
                    <a:pt x="7" y="55"/>
                  </a:cubicBezTo>
                  <a:cubicBezTo>
                    <a:pt x="3" y="62"/>
                    <a:pt x="1" y="70"/>
                    <a:pt x="2" y="78"/>
                  </a:cubicBez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0" name="i$ľïḍè"/>
            <p:cNvSpPr/>
            <p:nvPr/>
          </p:nvSpPr>
          <p:spPr bwMode="auto">
            <a:xfrm>
              <a:off x="4868863" y="2185988"/>
              <a:ext cx="319088" cy="203200"/>
            </a:xfrm>
            <a:custGeom>
              <a:avLst/>
              <a:gdLst>
                <a:gd name="T0" fmla="*/ 69 w 69"/>
                <a:gd name="T1" fmla="*/ 3 h 44"/>
                <a:gd name="T2" fmla="*/ 60 w 69"/>
                <a:gd name="T3" fmla="*/ 21 h 44"/>
                <a:gd name="T4" fmla="*/ 46 w 69"/>
                <a:gd name="T5" fmla="*/ 33 h 44"/>
                <a:gd name="T6" fmla="*/ 42 w 69"/>
                <a:gd name="T7" fmla="*/ 36 h 44"/>
                <a:gd name="T8" fmla="*/ 2 w 69"/>
                <a:gd name="T9" fmla="*/ 40 h 44"/>
                <a:gd name="T10" fmla="*/ 0 w 69"/>
                <a:gd name="T11" fmla="*/ 39 h 44"/>
                <a:gd name="T12" fmla="*/ 0 w 69"/>
                <a:gd name="T13" fmla="*/ 39 h 44"/>
                <a:gd name="T14" fmla="*/ 1 w 69"/>
                <a:gd name="T15" fmla="*/ 37 h 44"/>
                <a:gd name="T16" fmla="*/ 1 w 69"/>
                <a:gd name="T17" fmla="*/ 37 h 44"/>
                <a:gd name="T18" fmla="*/ 2 w 69"/>
                <a:gd name="T19" fmla="*/ 35 h 44"/>
                <a:gd name="T20" fmla="*/ 3 w 69"/>
                <a:gd name="T21" fmla="*/ 31 h 44"/>
                <a:gd name="T22" fmla="*/ 27 w 69"/>
                <a:gd name="T23" fmla="*/ 7 h 44"/>
                <a:gd name="T24" fmla="*/ 40 w 69"/>
                <a:gd name="T25" fmla="*/ 2 h 44"/>
                <a:gd name="T26" fmla="*/ 69 w 69"/>
                <a:gd name="T2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4">
                  <a:moveTo>
                    <a:pt x="69" y="3"/>
                  </a:moveTo>
                  <a:cubicBezTo>
                    <a:pt x="67" y="9"/>
                    <a:pt x="64" y="15"/>
                    <a:pt x="60" y="21"/>
                  </a:cubicBezTo>
                  <a:cubicBezTo>
                    <a:pt x="56" y="26"/>
                    <a:pt x="51" y="30"/>
                    <a:pt x="46" y="33"/>
                  </a:cubicBezTo>
                  <a:cubicBezTo>
                    <a:pt x="45" y="34"/>
                    <a:pt x="43" y="35"/>
                    <a:pt x="42" y="36"/>
                  </a:cubicBezTo>
                  <a:cubicBezTo>
                    <a:pt x="29" y="42"/>
                    <a:pt x="15" y="44"/>
                    <a:pt x="2" y="40"/>
                  </a:cubicBezTo>
                  <a:cubicBezTo>
                    <a:pt x="1" y="40"/>
                    <a:pt x="1" y="40"/>
                    <a:pt x="0" y="39"/>
                  </a:cubicBezTo>
                  <a:cubicBezTo>
                    <a:pt x="0" y="39"/>
                    <a:pt x="0" y="39"/>
                    <a:pt x="0" y="39"/>
                  </a:cubicBezTo>
                  <a:cubicBezTo>
                    <a:pt x="0" y="39"/>
                    <a:pt x="0" y="38"/>
                    <a:pt x="1" y="37"/>
                  </a:cubicBezTo>
                  <a:cubicBezTo>
                    <a:pt x="1" y="37"/>
                    <a:pt x="1" y="37"/>
                    <a:pt x="1" y="37"/>
                  </a:cubicBezTo>
                  <a:cubicBezTo>
                    <a:pt x="1" y="36"/>
                    <a:pt x="1" y="36"/>
                    <a:pt x="2" y="35"/>
                  </a:cubicBezTo>
                  <a:cubicBezTo>
                    <a:pt x="2" y="34"/>
                    <a:pt x="3" y="33"/>
                    <a:pt x="3" y="31"/>
                  </a:cubicBezTo>
                  <a:cubicBezTo>
                    <a:pt x="8" y="21"/>
                    <a:pt x="16" y="13"/>
                    <a:pt x="27" y="7"/>
                  </a:cubicBezTo>
                  <a:cubicBezTo>
                    <a:pt x="31" y="5"/>
                    <a:pt x="35" y="3"/>
                    <a:pt x="40" y="2"/>
                  </a:cubicBezTo>
                  <a:cubicBezTo>
                    <a:pt x="49" y="0"/>
                    <a:pt x="60" y="0"/>
                    <a:pt x="69" y="3"/>
                  </a:cubicBez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1" name="îṣḻíḋè"/>
            <p:cNvSpPr/>
            <p:nvPr/>
          </p:nvSpPr>
          <p:spPr bwMode="auto">
            <a:xfrm>
              <a:off x="4537075" y="2282826"/>
              <a:ext cx="179388" cy="171450"/>
            </a:xfrm>
            <a:custGeom>
              <a:avLst/>
              <a:gdLst>
                <a:gd name="T0" fmla="*/ 4 w 39"/>
                <a:gd name="T1" fmla="*/ 31 h 37"/>
                <a:gd name="T2" fmla="*/ 0 w 39"/>
                <a:gd name="T3" fmla="*/ 37 h 37"/>
                <a:gd name="T4" fmla="*/ 4 w 39"/>
                <a:gd name="T5" fmla="*/ 31 h 37"/>
                <a:gd name="T6" fmla="*/ 30 w 39"/>
                <a:gd name="T7" fmla="*/ 0 h 37"/>
                <a:gd name="T8" fmla="*/ 4 w 39"/>
                <a:gd name="T9" fmla="*/ 31 h 37"/>
                <a:gd name="T10" fmla="*/ 28 w 39"/>
                <a:gd name="T11" fmla="*/ 17 h 37"/>
                <a:gd name="T12" fmla="*/ 35 w 39"/>
                <a:gd name="T13" fmla="*/ 14 h 37"/>
                <a:gd name="T14" fmla="*/ 39 w 39"/>
                <a:gd name="T15" fmla="*/ 8 h 37"/>
                <a:gd name="T16" fmla="*/ 37 w 39"/>
                <a:gd name="T17" fmla="*/ 3 h 37"/>
                <a:gd name="T18" fmla="*/ 30 w 3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
                  <a:moveTo>
                    <a:pt x="4" y="31"/>
                  </a:moveTo>
                  <a:cubicBezTo>
                    <a:pt x="3" y="33"/>
                    <a:pt x="1" y="35"/>
                    <a:pt x="0" y="37"/>
                  </a:cubicBezTo>
                  <a:cubicBezTo>
                    <a:pt x="4" y="31"/>
                    <a:pt x="4" y="31"/>
                    <a:pt x="4" y="31"/>
                  </a:cubicBezTo>
                  <a:moveTo>
                    <a:pt x="30" y="0"/>
                  </a:moveTo>
                  <a:cubicBezTo>
                    <a:pt x="4" y="31"/>
                    <a:pt x="4" y="31"/>
                    <a:pt x="4" y="31"/>
                  </a:cubicBezTo>
                  <a:cubicBezTo>
                    <a:pt x="11" y="25"/>
                    <a:pt x="19" y="19"/>
                    <a:pt x="28" y="17"/>
                  </a:cubicBezTo>
                  <a:cubicBezTo>
                    <a:pt x="30" y="16"/>
                    <a:pt x="33" y="15"/>
                    <a:pt x="35" y="14"/>
                  </a:cubicBezTo>
                  <a:cubicBezTo>
                    <a:pt x="37" y="13"/>
                    <a:pt x="39" y="11"/>
                    <a:pt x="39" y="8"/>
                  </a:cubicBezTo>
                  <a:cubicBezTo>
                    <a:pt x="39" y="6"/>
                    <a:pt x="38" y="4"/>
                    <a:pt x="37" y="3"/>
                  </a:cubicBezTo>
                  <a:cubicBezTo>
                    <a:pt x="35" y="1"/>
                    <a:pt x="33" y="0"/>
                    <a:pt x="30" y="0"/>
                  </a:cubicBezTo>
                </a:path>
              </a:pathLst>
            </a:custGeom>
            <a:solidFill>
              <a:srgbClr val="D84D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2" name="ïṩḷíḍe"/>
            <p:cNvSpPr/>
            <p:nvPr/>
          </p:nvSpPr>
          <p:spPr bwMode="auto">
            <a:xfrm>
              <a:off x="7377113" y="3470276"/>
              <a:ext cx="207963" cy="314325"/>
            </a:xfrm>
            <a:custGeom>
              <a:avLst/>
              <a:gdLst>
                <a:gd name="T0" fmla="*/ 25 w 45"/>
                <a:gd name="T1" fmla="*/ 68 h 68"/>
                <a:gd name="T2" fmla="*/ 20 w 45"/>
                <a:gd name="T3" fmla="*/ 68 h 68"/>
                <a:gd name="T4" fmla="*/ 0 w 45"/>
                <a:gd name="T5" fmla="*/ 49 h 68"/>
                <a:gd name="T6" fmla="*/ 0 w 45"/>
                <a:gd name="T7" fmla="*/ 20 h 68"/>
                <a:gd name="T8" fmla="*/ 20 w 45"/>
                <a:gd name="T9" fmla="*/ 0 h 68"/>
                <a:gd name="T10" fmla="*/ 25 w 45"/>
                <a:gd name="T11" fmla="*/ 0 h 68"/>
                <a:gd name="T12" fmla="*/ 45 w 45"/>
                <a:gd name="T13" fmla="*/ 20 h 68"/>
                <a:gd name="T14" fmla="*/ 45 w 45"/>
                <a:gd name="T15" fmla="*/ 49 h 68"/>
                <a:gd name="T16" fmla="*/ 25 w 45"/>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8">
                  <a:moveTo>
                    <a:pt x="25" y="68"/>
                  </a:moveTo>
                  <a:cubicBezTo>
                    <a:pt x="20" y="68"/>
                    <a:pt x="20" y="68"/>
                    <a:pt x="20" y="68"/>
                  </a:cubicBezTo>
                  <a:cubicBezTo>
                    <a:pt x="9" y="68"/>
                    <a:pt x="0" y="60"/>
                    <a:pt x="0" y="49"/>
                  </a:cubicBezTo>
                  <a:cubicBezTo>
                    <a:pt x="0" y="20"/>
                    <a:pt x="0" y="20"/>
                    <a:pt x="0" y="20"/>
                  </a:cubicBezTo>
                  <a:cubicBezTo>
                    <a:pt x="0" y="9"/>
                    <a:pt x="9" y="0"/>
                    <a:pt x="20" y="0"/>
                  </a:cubicBezTo>
                  <a:cubicBezTo>
                    <a:pt x="25" y="0"/>
                    <a:pt x="25" y="0"/>
                    <a:pt x="25" y="0"/>
                  </a:cubicBezTo>
                  <a:cubicBezTo>
                    <a:pt x="36" y="0"/>
                    <a:pt x="45" y="9"/>
                    <a:pt x="45" y="20"/>
                  </a:cubicBezTo>
                  <a:cubicBezTo>
                    <a:pt x="45" y="49"/>
                    <a:pt x="45" y="49"/>
                    <a:pt x="45" y="49"/>
                  </a:cubicBezTo>
                  <a:cubicBezTo>
                    <a:pt x="45" y="60"/>
                    <a:pt x="36" y="68"/>
                    <a:pt x="25" y="68"/>
                  </a:cubicBezTo>
                </a:path>
              </a:pathLst>
            </a:custGeom>
            <a:solidFill>
              <a:srgbClr val="D99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3" name="íṡḻîḑè"/>
            <p:cNvSpPr/>
            <p:nvPr/>
          </p:nvSpPr>
          <p:spPr bwMode="auto">
            <a:xfrm>
              <a:off x="8305800" y="3470276"/>
              <a:ext cx="207963" cy="314325"/>
            </a:xfrm>
            <a:custGeom>
              <a:avLst/>
              <a:gdLst>
                <a:gd name="T0" fmla="*/ 45 w 45"/>
                <a:gd name="T1" fmla="*/ 22 h 68"/>
                <a:gd name="T2" fmla="*/ 45 w 45"/>
                <a:gd name="T3" fmla="*/ 46 h 68"/>
                <a:gd name="T4" fmla="*/ 41 w 45"/>
                <a:gd name="T5" fmla="*/ 59 h 68"/>
                <a:gd name="T6" fmla="*/ 28 w 45"/>
                <a:gd name="T7" fmla="*/ 68 h 68"/>
                <a:gd name="T8" fmla="*/ 23 w 45"/>
                <a:gd name="T9" fmla="*/ 68 h 68"/>
                <a:gd name="T10" fmla="*/ 0 w 45"/>
                <a:gd name="T11" fmla="*/ 46 h 68"/>
                <a:gd name="T12" fmla="*/ 0 w 45"/>
                <a:gd name="T13" fmla="*/ 22 h 68"/>
                <a:gd name="T14" fmla="*/ 1 w 45"/>
                <a:gd name="T15" fmla="*/ 18 h 68"/>
                <a:gd name="T16" fmla="*/ 23 w 45"/>
                <a:gd name="T17" fmla="*/ 0 h 68"/>
                <a:gd name="T18" fmla="*/ 39 w 45"/>
                <a:gd name="T19" fmla="*/ 7 h 68"/>
                <a:gd name="T20" fmla="*/ 45 w 45"/>
                <a:gd name="T21"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8">
                  <a:moveTo>
                    <a:pt x="45" y="22"/>
                  </a:moveTo>
                  <a:cubicBezTo>
                    <a:pt x="45" y="46"/>
                    <a:pt x="45" y="46"/>
                    <a:pt x="45" y="46"/>
                  </a:cubicBezTo>
                  <a:cubicBezTo>
                    <a:pt x="45" y="51"/>
                    <a:pt x="44" y="56"/>
                    <a:pt x="41" y="59"/>
                  </a:cubicBezTo>
                  <a:cubicBezTo>
                    <a:pt x="38" y="64"/>
                    <a:pt x="33" y="67"/>
                    <a:pt x="28" y="68"/>
                  </a:cubicBezTo>
                  <a:cubicBezTo>
                    <a:pt x="27" y="68"/>
                    <a:pt x="25" y="68"/>
                    <a:pt x="23" y="68"/>
                  </a:cubicBezTo>
                  <a:cubicBezTo>
                    <a:pt x="11" y="68"/>
                    <a:pt x="0" y="58"/>
                    <a:pt x="0" y="46"/>
                  </a:cubicBezTo>
                  <a:cubicBezTo>
                    <a:pt x="0" y="22"/>
                    <a:pt x="0" y="22"/>
                    <a:pt x="0" y="22"/>
                  </a:cubicBezTo>
                  <a:cubicBezTo>
                    <a:pt x="0" y="21"/>
                    <a:pt x="1" y="19"/>
                    <a:pt x="1" y="18"/>
                  </a:cubicBezTo>
                  <a:cubicBezTo>
                    <a:pt x="3" y="8"/>
                    <a:pt x="12" y="0"/>
                    <a:pt x="23" y="0"/>
                  </a:cubicBezTo>
                  <a:cubicBezTo>
                    <a:pt x="29" y="0"/>
                    <a:pt x="35" y="2"/>
                    <a:pt x="39" y="7"/>
                  </a:cubicBezTo>
                  <a:cubicBezTo>
                    <a:pt x="43" y="11"/>
                    <a:pt x="45" y="16"/>
                    <a:pt x="45" y="22"/>
                  </a:cubicBezTo>
                  <a:close/>
                </a:path>
              </a:pathLst>
            </a:custGeom>
            <a:solidFill>
              <a:srgbClr val="D99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4" name="îŝḷíḋe"/>
            <p:cNvSpPr/>
            <p:nvPr/>
          </p:nvSpPr>
          <p:spPr bwMode="auto">
            <a:xfrm>
              <a:off x="7686675" y="3248026"/>
              <a:ext cx="490538" cy="263525"/>
            </a:xfrm>
            <a:custGeom>
              <a:avLst/>
              <a:gdLst>
                <a:gd name="T0" fmla="*/ 103 w 106"/>
                <a:gd name="T1" fmla="*/ 48 h 57"/>
                <a:gd name="T2" fmla="*/ 92 w 106"/>
                <a:gd name="T3" fmla="*/ 45 h 57"/>
                <a:gd name="T4" fmla="*/ 92 w 106"/>
                <a:gd name="T5" fmla="*/ 44 h 57"/>
                <a:gd name="T6" fmla="*/ 63 w 106"/>
                <a:gd name="T7" fmla="*/ 16 h 57"/>
                <a:gd name="T8" fmla="*/ 63 w 106"/>
                <a:gd name="T9" fmla="*/ 16 h 57"/>
                <a:gd name="T10" fmla="*/ 14 w 106"/>
                <a:gd name="T11" fmla="*/ 45 h 57"/>
                <a:gd name="T12" fmla="*/ 13 w 106"/>
                <a:gd name="T13" fmla="*/ 50 h 57"/>
                <a:gd name="T14" fmla="*/ 1 w 106"/>
                <a:gd name="T15" fmla="*/ 50 h 57"/>
                <a:gd name="T16" fmla="*/ 0 w 106"/>
                <a:gd name="T17" fmla="*/ 46 h 57"/>
                <a:gd name="T18" fmla="*/ 49 w 106"/>
                <a:gd name="T19" fmla="*/ 2 h 57"/>
                <a:gd name="T20" fmla="*/ 105 w 106"/>
                <a:gd name="T21" fmla="*/ 41 h 57"/>
                <a:gd name="T22" fmla="*/ 103 w 106"/>
                <a:gd name="T23"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7">
                  <a:moveTo>
                    <a:pt x="103" y="48"/>
                  </a:moveTo>
                  <a:cubicBezTo>
                    <a:pt x="100" y="51"/>
                    <a:pt x="94" y="50"/>
                    <a:pt x="92" y="45"/>
                  </a:cubicBezTo>
                  <a:cubicBezTo>
                    <a:pt x="92" y="45"/>
                    <a:pt x="92" y="44"/>
                    <a:pt x="92" y="44"/>
                  </a:cubicBezTo>
                  <a:cubicBezTo>
                    <a:pt x="87" y="28"/>
                    <a:pt x="75" y="19"/>
                    <a:pt x="63" y="16"/>
                  </a:cubicBezTo>
                  <a:cubicBezTo>
                    <a:pt x="63" y="16"/>
                    <a:pt x="63" y="16"/>
                    <a:pt x="63" y="16"/>
                  </a:cubicBezTo>
                  <a:cubicBezTo>
                    <a:pt x="43" y="12"/>
                    <a:pt x="21" y="22"/>
                    <a:pt x="14" y="45"/>
                  </a:cubicBezTo>
                  <a:cubicBezTo>
                    <a:pt x="14" y="47"/>
                    <a:pt x="14" y="48"/>
                    <a:pt x="13" y="50"/>
                  </a:cubicBezTo>
                  <a:cubicBezTo>
                    <a:pt x="12" y="57"/>
                    <a:pt x="3" y="56"/>
                    <a:pt x="1" y="50"/>
                  </a:cubicBezTo>
                  <a:cubicBezTo>
                    <a:pt x="0" y="49"/>
                    <a:pt x="0" y="48"/>
                    <a:pt x="0" y="46"/>
                  </a:cubicBezTo>
                  <a:cubicBezTo>
                    <a:pt x="5" y="18"/>
                    <a:pt x="27" y="3"/>
                    <a:pt x="49" y="2"/>
                  </a:cubicBezTo>
                  <a:cubicBezTo>
                    <a:pt x="73" y="0"/>
                    <a:pt x="97" y="13"/>
                    <a:pt x="105" y="41"/>
                  </a:cubicBezTo>
                  <a:cubicBezTo>
                    <a:pt x="106" y="44"/>
                    <a:pt x="105" y="46"/>
                    <a:pt x="103" y="48"/>
                  </a:cubicBez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5" name="îš1íḍé"/>
            <p:cNvSpPr/>
            <p:nvPr/>
          </p:nvSpPr>
          <p:spPr bwMode="auto">
            <a:xfrm>
              <a:off x="7054850" y="4570413"/>
              <a:ext cx="157163" cy="401638"/>
            </a:xfrm>
            <a:custGeom>
              <a:avLst/>
              <a:gdLst>
                <a:gd name="T0" fmla="*/ 34 w 34"/>
                <a:gd name="T1" fmla="*/ 87 h 87"/>
                <a:gd name="T2" fmla="*/ 19 w 34"/>
                <a:gd name="T3" fmla="*/ 87 h 87"/>
                <a:gd name="T4" fmla="*/ 1 w 34"/>
                <a:gd name="T5" fmla="*/ 68 h 87"/>
                <a:gd name="T6" fmla="*/ 7 w 34"/>
                <a:gd name="T7" fmla="*/ 16 h 87"/>
                <a:gd name="T8" fmla="*/ 24 w 34"/>
                <a:gd name="T9" fmla="*/ 0 h 87"/>
                <a:gd name="T10" fmla="*/ 34 w 34"/>
                <a:gd name="T11" fmla="*/ 0 h 87"/>
                <a:gd name="T12" fmla="*/ 34 w 34"/>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34" h="87">
                  <a:moveTo>
                    <a:pt x="34" y="87"/>
                  </a:moveTo>
                  <a:cubicBezTo>
                    <a:pt x="19" y="87"/>
                    <a:pt x="19" y="87"/>
                    <a:pt x="19" y="87"/>
                  </a:cubicBezTo>
                  <a:cubicBezTo>
                    <a:pt x="8" y="87"/>
                    <a:pt x="0" y="78"/>
                    <a:pt x="1" y="68"/>
                  </a:cubicBezTo>
                  <a:cubicBezTo>
                    <a:pt x="7" y="16"/>
                    <a:pt x="7" y="16"/>
                    <a:pt x="7" y="16"/>
                  </a:cubicBezTo>
                  <a:cubicBezTo>
                    <a:pt x="8" y="7"/>
                    <a:pt x="15" y="0"/>
                    <a:pt x="24" y="0"/>
                  </a:cubicBezTo>
                  <a:cubicBezTo>
                    <a:pt x="34" y="0"/>
                    <a:pt x="34" y="0"/>
                    <a:pt x="34" y="0"/>
                  </a:cubicBezTo>
                  <a:lnTo>
                    <a:pt x="34" y="87"/>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6" name="îṧlîḍé"/>
            <p:cNvSpPr/>
            <p:nvPr/>
          </p:nvSpPr>
          <p:spPr bwMode="auto">
            <a:xfrm>
              <a:off x="8661400" y="4570413"/>
              <a:ext cx="157163" cy="401638"/>
            </a:xfrm>
            <a:custGeom>
              <a:avLst/>
              <a:gdLst>
                <a:gd name="T0" fmla="*/ 32 w 34"/>
                <a:gd name="T1" fmla="*/ 68 h 87"/>
                <a:gd name="T2" fmla="*/ 15 w 34"/>
                <a:gd name="T3" fmla="*/ 87 h 87"/>
                <a:gd name="T4" fmla="*/ 0 w 34"/>
                <a:gd name="T5" fmla="*/ 87 h 87"/>
                <a:gd name="T6" fmla="*/ 0 w 34"/>
                <a:gd name="T7" fmla="*/ 0 h 87"/>
                <a:gd name="T8" fmla="*/ 10 w 34"/>
                <a:gd name="T9" fmla="*/ 0 h 87"/>
                <a:gd name="T10" fmla="*/ 27 w 34"/>
                <a:gd name="T11" fmla="*/ 16 h 87"/>
                <a:gd name="T12" fmla="*/ 32 w 34"/>
                <a:gd name="T13" fmla="*/ 68 h 87"/>
              </a:gdLst>
              <a:ahLst/>
              <a:cxnLst>
                <a:cxn ang="0">
                  <a:pos x="T0" y="T1"/>
                </a:cxn>
                <a:cxn ang="0">
                  <a:pos x="T2" y="T3"/>
                </a:cxn>
                <a:cxn ang="0">
                  <a:pos x="T4" y="T5"/>
                </a:cxn>
                <a:cxn ang="0">
                  <a:pos x="T6" y="T7"/>
                </a:cxn>
                <a:cxn ang="0">
                  <a:pos x="T8" y="T9"/>
                </a:cxn>
                <a:cxn ang="0">
                  <a:pos x="T10" y="T11"/>
                </a:cxn>
                <a:cxn ang="0">
                  <a:pos x="T12" y="T13"/>
                </a:cxn>
              </a:cxnLst>
              <a:rect l="0" t="0" r="r" b="b"/>
              <a:pathLst>
                <a:path w="34" h="87">
                  <a:moveTo>
                    <a:pt x="32" y="68"/>
                  </a:moveTo>
                  <a:cubicBezTo>
                    <a:pt x="34" y="78"/>
                    <a:pt x="25" y="87"/>
                    <a:pt x="15" y="87"/>
                  </a:cubicBezTo>
                  <a:cubicBezTo>
                    <a:pt x="0" y="87"/>
                    <a:pt x="0" y="87"/>
                    <a:pt x="0" y="87"/>
                  </a:cubicBezTo>
                  <a:cubicBezTo>
                    <a:pt x="0" y="0"/>
                    <a:pt x="0" y="0"/>
                    <a:pt x="0" y="0"/>
                  </a:cubicBezTo>
                  <a:cubicBezTo>
                    <a:pt x="10" y="0"/>
                    <a:pt x="10" y="0"/>
                    <a:pt x="10" y="0"/>
                  </a:cubicBezTo>
                  <a:cubicBezTo>
                    <a:pt x="19" y="0"/>
                    <a:pt x="26" y="7"/>
                    <a:pt x="27" y="16"/>
                  </a:cubicBezTo>
                  <a:lnTo>
                    <a:pt x="32" y="68"/>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7" name="îṧḻïḑe"/>
            <p:cNvSpPr/>
            <p:nvPr/>
          </p:nvSpPr>
          <p:spPr bwMode="auto">
            <a:xfrm>
              <a:off x="7183438" y="3429001"/>
              <a:ext cx="1501775" cy="1852613"/>
            </a:xfrm>
            <a:custGeom>
              <a:avLst/>
              <a:gdLst>
                <a:gd name="T0" fmla="*/ 323 w 325"/>
                <a:gd name="T1" fmla="*/ 334 h 401"/>
                <a:gd name="T2" fmla="*/ 241 w 325"/>
                <a:gd name="T3" fmla="*/ 401 h 401"/>
                <a:gd name="T4" fmla="*/ 83 w 325"/>
                <a:gd name="T5" fmla="*/ 401 h 401"/>
                <a:gd name="T6" fmla="*/ 2 w 325"/>
                <a:gd name="T7" fmla="*/ 334 h 401"/>
                <a:gd name="T8" fmla="*/ 0 w 325"/>
                <a:gd name="T9" fmla="*/ 314 h 401"/>
                <a:gd name="T10" fmla="*/ 3 w 325"/>
                <a:gd name="T11" fmla="*/ 247 h 401"/>
                <a:gd name="T12" fmla="*/ 7 w 325"/>
                <a:gd name="T13" fmla="*/ 165 h 401"/>
                <a:gd name="T14" fmla="*/ 44 w 325"/>
                <a:gd name="T15" fmla="*/ 65 h 401"/>
                <a:gd name="T16" fmla="*/ 86 w 325"/>
                <a:gd name="T17" fmla="*/ 25 h 401"/>
                <a:gd name="T18" fmla="*/ 110 w 325"/>
                <a:gd name="T19" fmla="*/ 11 h 401"/>
                <a:gd name="T20" fmla="*/ 123 w 325"/>
                <a:gd name="T21" fmla="*/ 6 h 401"/>
                <a:gd name="T22" fmla="*/ 162 w 325"/>
                <a:gd name="T23" fmla="*/ 0 h 401"/>
                <a:gd name="T24" fmla="*/ 192 w 325"/>
                <a:gd name="T25" fmla="*/ 2 h 401"/>
                <a:gd name="T26" fmla="*/ 201 w 325"/>
                <a:gd name="T27" fmla="*/ 5 h 401"/>
                <a:gd name="T28" fmla="*/ 212 w 325"/>
                <a:gd name="T29" fmla="*/ 9 h 401"/>
                <a:gd name="T30" fmla="*/ 244 w 325"/>
                <a:gd name="T31" fmla="*/ 27 h 401"/>
                <a:gd name="T32" fmla="*/ 284 w 325"/>
                <a:gd name="T33" fmla="*/ 68 h 401"/>
                <a:gd name="T34" fmla="*/ 318 w 325"/>
                <a:gd name="T35" fmla="*/ 165 h 401"/>
                <a:gd name="T36" fmla="*/ 322 w 325"/>
                <a:gd name="T37" fmla="*/ 247 h 401"/>
                <a:gd name="T38" fmla="*/ 325 w 325"/>
                <a:gd name="T39" fmla="*/ 314 h 401"/>
                <a:gd name="T40" fmla="*/ 323 w 325"/>
                <a:gd name="T41" fmla="*/ 33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5" h="401">
                  <a:moveTo>
                    <a:pt x="323" y="334"/>
                  </a:moveTo>
                  <a:cubicBezTo>
                    <a:pt x="316" y="372"/>
                    <a:pt x="282" y="401"/>
                    <a:pt x="241" y="401"/>
                  </a:cubicBezTo>
                  <a:cubicBezTo>
                    <a:pt x="83" y="401"/>
                    <a:pt x="83" y="401"/>
                    <a:pt x="83" y="401"/>
                  </a:cubicBezTo>
                  <a:cubicBezTo>
                    <a:pt x="43" y="401"/>
                    <a:pt x="9" y="372"/>
                    <a:pt x="2" y="334"/>
                  </a:cubicBezTo>
                  <a:cubicBezTo>
                    <a:pt x="0" y="328"/>
                    <a:pt x="0" y="321"/>
                    <a:pt x="0" y="314"/>
                  </a:cubicBezTo>
                  <a:cubicBezTo>
                    <a:pt x="3" y="247"/>
                    <a:pt x="3" y="247"/>
                    <a:pt x="3" y="247"/>
                  </a:cubicBezTo>
                  <a:cubicBezTo>
                    <a:pt x="7" y="165"/>
                    <a:pt x="7" y="165"/>
                    <a:pt x="7" y="165"/>
                  </a:cubicBezTo>
                  <a:cubicBezTo>
                    <a:pt x="9" y="129"/>
                    <a:pt x="22" y="94"/>
                    <a:pt x="44" y="65"/>
                  </a:cubicBezTo>
                  <a:cubicBezTo>
                    <a:pt x="56" y="49"/>
                    <a:pt x="70" y="36"/>
                    <a:pt x="86" y="25"/>
                  </a:cubicBezTo>
                  <a:cubicBezTo>
                    <a:pt x="93" y="20"/>
                    <a:pt x="101" y="15"/>
                    <a:pt x="110" y="11"/>
                  </a:cubicBezTo>
                  <a:cubicBezTo>
                    <a:pt x="114" y="9"/>
                    <a:pt x="119" y="8"/>
                    <a:pt x="123" y="6"/>
                  </a:cubicBezTo>
                  <a:cubicBezTo>
                    <a:pt x="136" y="2"/>
                    <a:pt x="149" y="0"/>
                    <a:pt x="162" y="0"/>
                  </a:cubicBezTo>
                  <a:cubicBezTo>
                    <a:pt x="173" y="0"/>
                    <a:pt x="183" y="0"/>
                    <a:pt x="192" y="2"/>
                  </a:cubicBezTo>
                  <a:cubicBezTo>
                    <a:pt x="195" y="3"/>
                    <a:pt x="198" y="4"/>
                    <a:pt x="201" y="5"/>
                  </a:cubicBezTo>
                  <a:cubicBezTo>
                    <a:pt x="204" y="6"/>
                    <a:pt x="208" y="7"/>
                    <a:pt x="212" y="9"/>
                  </a:cubicBezTo>
                  <a:cubicBezTo>
                    <a:pt x="223" y="14"/>
                    <a:pt x="234" y="20"/>
                    <a:pt x="244" y="27"/>
                  </a:cubicBezTo>
                  <a:cubicBezTo>
                    <a:pt x="259" y="38"/>
                    <a:pt x="273" y="52"/>
                    <a:pt x="284" y="68"/>
                  </a:cubicBezTo>
                  <a:cubicBezTo>
                    <a:pt x="304" y="97"/>
                    <a:pt x="316" y="131"/>
                    <a:pt x="318" y="165"/>
                  </a:cubicBezTo>
                  <a:cubicBezTo>
                    <a:pt x="322" y="247"/>
                    <a:pt x="322" y="247"/>
                    <a:pt x="322" y="247"/>
                  </a:cubicBezTo>
                  <a:cubicBezTo>
                    <a:pt x="325" y="314"/>
                    <a:pt x="325" y="314"/>
                    <a:pt x="325" y="314"/>
                  </a:cubicBezTo>
                  <a:cubicBezTo>
                    <a:pt x="325" y="321"/>
                    <a:pt x="325" y="328"/>
                    <a:pt x="323" y="334"/>
                  </a:cubicBezTo>
                </a:path>
              </a:pathLst>
            </a:custGeom>
            <a:solidFill>
              <a:srgbClr val="ECAE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8" name="ïs1ïḍé"/>
            <p:cNvSpPr/>
            <p:nvPr/>
          </p:nvSpPr>
          <p:spPr bwMode="auto">
            <a:xfrm>
              <a:off x="7239000" y="3506788"/>
              <a:ext cx="1390650" cy="1695450"/>
            </a:xfrm>
            <a:custGeom>
              <a:avLst/>
              <a:gdLst>
                <a:gd name="T0" fmla="*/ 223 w 301"/>
                <a:gd name="T1" fmla="*/ 367 h 367"/>
                <a:gd name="T2" fmla="*/ 78 w 301"/>
                <a:gd name="T3" fmla="*/ 367 h 367"/>
                <a:gd name="T4" fmla="*/ 2 w 301"/>
                <a:gd name="T5" fmla="*/ 287 h 367"/>
                <a:gd name="T6" fmla="*/ 8 w 301"/>
                <a:gd name="T7" fmla="*/ 151 h 367"/>
                <a:gd name="T8" fmla="*/ 150 w 301"/>
                <a:gd name="T9" fmla="*/ 0 h 367"/>
                <a:gd name="T10" fmla="*/ 293 w 301"/>
                <a:gd name="T11" fmla="*/ 151 h 367"/>
                <a:gd name="T12" fmla="*/ 299 w 301"/>
                <a:gd name="T13" fmla="*/ 287 h 367"/>
                <a:gd name="T14" fmla="*/ 223 w 301"/>
                <a:gd name="T15" fmla="*/ 367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367">
                  <a:moveTo>
                    <a:pt x="223" y="367"/>
                  </a:moveTo>
                  <a:cubicBezTo>
                    <a:pt x="78" y="367"/>
                    <a:pt x="78" y="367"/>
                    <a:pt x="78" y="367"/>
                  </a:cubicBezTo>
                  <a:cubicBezTo>
                    <a:pt x="35" y="367"/>
                    <a:pt x="0" y="331"/>
                    <a:pt x="2" y="287"/>
                  </a:cubicBezTo>
                  <a:cubicBezTo>
                    <a:pt x="8" y="151"/>
                    <a:pt x="8" y="151"/>
                    <a:pt x="8" y="151"/>
                  </a:cubicBezTo>
                  <a:cubicBezTo>
                    <a:pt x="12" y="75"/>
                    <a:pt x="75" y="0"/>
                    <a:pt x="150" y="0"/>
                  </a:cubicBezTo>
                  <a:cubicBezTo>
                    <a:pt x="226" y="0"/>
                    <a:pt x="289" y="75"/>
                    <a:pt x="293" y="151"/>
                  </a:cubicBezTo>
                  <a:cubicBezTo>
                    <a:pt x="299" y="287"/>
                    <a:pt x="299" y="287"/>
                    <a:pt x="299" y="287"/>
                  </a:cubicBezTo>
                  <a:cubicBezTo>
                    <a:pt x="301" y="330"/>
                    <a:pt x="266" y="367"/>
                    <a:pt x="223" y="367"/>
                  </a:cubicBezTo>
                </a:path>
              </a:pathLst>
            </a:custGeom>
            <a:solidFill>
              <a:srgbClr val="BF8B0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9" name="ïṩḷidé"/>
            <p:cNvSpPr/>
            <p:nvPr/>
          </p:nvSpPr>
          <p:spPr bwMode="auto">
            <a:xfrm>
              <a:off x="7466013" y="4579938"/>
              <a:ext cx="946150" cy="520700"/>
            </a:xfrm>
            <a:custGeom>
              <a:avLst/>
              <a:gdLst>
                <a:gd name="T0" fmla="*/ 122 w 205"/>
                <a:gd name="T1" fmla="*/ 113 h 113"/>
                <a:gd name="T2" fmla="*/ 83 w 205"/>
                <a:gd name="T3" fmla="*/ 113 h 113"/>
                <a:gd name="T4" fmla="*/ 0 w 205"/>
                <a:gd name="T5" fmla="*/ 31 h 113"/>
                <a:gd name="T6" fmla="*/ 0 w 205"/>
                <a:gd name="T7" fmla="*/ 0 h 113"/>
                <a:gd name="T8" fmla="*/ 205 w 205"/>
                <a:gd name="T9" fmla="*/ 0 h 113"/>
                <a:gd name="T10" fmla="*/ 205 w 205"/>
                <a:gd name="T11" fmla="*/ 31 h 113"/>
                <a:gd name="T12" fmla="*/ 122 w 205"/>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205" h="113">
                  <a:moveTo>
                    <a:pt x="122" y="113"/>
                  </a:moveTo>
                  <a:cubicBezTo>
                    <a:pt x="83" y="113"/>
                    <a:pt x="83" y="113"/>
                    <a:pt x="83" y="113"/>
                  </a:cubicBezTo>
                  <a:cubicBezTo>
                    <a:pt x="37" y="113"/>
                    <a:pt x="0" y="76"/>
                    <a:pt x="0" y="31"/>
                  </a:cubicBezTo>
                  <a:cubicBezTo>
                    <a:pt x="0" y="0"/>
                    <a:pt x="0" y="0"/>
                    <a:pt x="0" y="0"/>
                  </a:cubicBezTo>
                  <a:cubicBezTo>
                    <a:pt x="205" y="0"/>
                    <a:pt x="205" y="0"/>
                    <a:pt x="205" y="0"/>
                  </a:cubicBezTo>
                  <a:cubicBezTo>
                    <a:pt x="205" y="31"/>
                    <a:pt x="205" y="31"/>
                    <a:pt x="205" y="31"/>
                  </a:cubicBezTo>
                  <a:cubicBezTo>
                    <a:pt x="205" y="76"/>
                    <a:pt x="168" y="113"/>
                    <a:pt x="122" y="113"/>
                  </a:cubicBezTo>
                  <a:close/>
                </a:path>
              </a:pathLst>
            </a:custGeom>
            <a:solidFill>
              <a:srgbClr val="99DE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0" name="îsľîḑè"/>
            <p:cNvSpPr/>
            <p:nvPr/>
          </p:nvSpPr>
          <p:spPr bwMode="auto">
            <a:xfrm>
              <a:off x="7585075" y="3978276"/>
              <a:ext cx="657225" cy="84138"/>
            </a:xfrm>
            <a:prstGeom prst="rect">
              <a:avLst/>
            </a:prstGeom>
            <a:solidFill>
              <a:srgbClr val="FB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1" name="iṡḻiḓé"/>
            <p:cNvSpPr/>
            <p:nvPr/>
          </p:nvSpPr>
          <p:spPr bwMode="auto">
            <a:xfrm>
              <a:off x="7405688" y="3724276"/>
              <a:ext cx="268288" cy="342900"/>
            </a:xfrm>
            <a:custGeom>
              <a:avLst/>
              <a:gdLst>
                <a:gd name="T0" fmla="*/ 45 w 58"/>
                <a:gd name="T1" fmla="*/ 0 h 74"/>
                <a:gd name="T2" fmla="*/ 28 w 58"/>
                <a:gd name="T3" fmla="*/ 9 h 74"/>
                <a:gd name="T4" fmla="*/ 0 w 58"/>
                <a:gd name="T5" fmla="*/ 71 h 74"/>
                <a:gd name="T6" fmla="*/ 0 w 58"/>
                <a:gd name="T7" fmla="*/ 74 h 74"/>
                <a:gd name="T8" fmla="*/ 45 w 58"/>
                <a:gd name="T9" fmla="*/ 27 h 74"/>
                <a:gd name="T10" fmla="*/ 52 w 58"/>
                <a:gd name="T11" fmla="*/ 4 h 74"/>
                <a:gd name="T12" fmla="*/ 45 w 5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8" h="74">
                  <a:moveTo>
                    <a:pt x="45" y="0"/>
                  </a:moveTo>
                  <a:cubicBezTo>
                    <a:pt x="39" y="0"/>
                    <a:pt x="32" y="4"/>
                    <a:pt x="28" y="9"/>
                  </a:cubicBezTo>
                  <a:cubicBezTo>
                    <a:pt x="12" y="25"/>
                    <a:pt x="2" y="48"/>
                    <a:pt x="0" y="71"/>
                  </a:cubicBezTo>
                  <a:cubicBezTo>
                    <a:pt x="0" y="74"/>
                    <a:pt x="0" y="74"/>
                    <a:pt x="0" y="74"/>
                  </a:cubicBezTo>
                  <a:cubicBezTo>
                    <a:pt x="15" y="58"/>
                    <a:pt x="30" y="43"/>
                    <a:pt x="45" y="27"/>
                  </a:cubicBezTo>
                  <a:cubicBezTo>
                    <a:pt x="52" y="21"/>
                    <a:pt x="58" y="10"/>
                    <a:pt x="52" y="4"/>
                  </a:cubicBezTo>
                  <a:cubicBezTo>
                    <a:pt x="50" y="1"/>
                    <a:pt x="48" y="0"/>
                    <a:pt x="45" y="0"/>
                  </a:cubicBezTo>
                </a:path>
              </a:pathLst>
            </a:custGeom>
            <a:solidFill>
              <a:srgbClr val="CDA4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2" name="ïšḻídé"/>
            <p:cNvSpPr/>
            <p:nvPr/>
          </p:nvSpPr>
          <p:spPr bwMode="auto">
            <a:xfrm>
              <a:off x="4191000" y="4754563"/>
              <a:ext cx="2092325" cy="503238"/>
            </a:xfrm>
            <a:custGeom>
              <a:avLst/>
              <a:gdLst>
                <a:gd name="T0" fmla="*/ 453 w 453"/>
                <a:gd name="T1" fmla="*/ 109 h 109"/>
                <a:gd name="T2" fmla="*/ 55 w 453"/>
                <a:gd name="T3" fmla="*/ 109 h 109"/>
                <a:gd name="T4" fmla="*/ 0 w 453"/>
                <a:gd name="T5" fmla="*/ 55 h 109"/>
                <a:gd name="T6" fmla="*/ 55 w 453"/>
                <a:gd name="T7" fmla="*/ 0 h 109"/>
                <a:gd name="T8" fmla="*/ 453 w 453"/>
                <a:gd name="T9" fmla="*/ 0 h 109"/>
                <a:gd name="T10" fmla="*/ 453 w 453"/>
                <a:gd name="T11" fmla="*/ 109 h 109"/>
              </a:gdLst>
              <a:ahLst/>
              <a:cxnLst>
                <a:cxn ang="0">
                  <a:pos x="T0" y="T1"/>
                </a:cxn>
                <a:cxn ang="0">
                  <a:pos x="T2" y="T3"/>
                </a:cxn>
                <a:cxn ang="0">
                  <a:pos x="T4" y="T5"/>
                </a:cxn>
                <a:cxn ang="0">
                  <a:pos x="T6" y="T7"/>
                </a:cxn>
                <a:cxn ang="0">
                  <a:pos x="T8" y="T9"/>
                </a:cxn>
                <a:cxn ang="0">
                  <a:pos x="T10" y="T11"/>
                </a:cxn>
              </a:cxnLst>
              <a:rect l="0" t="0" r="r" b="b"/>
              <a:pathLst>
                <a:path w="453" h="109">
                  <a:moveTo>
                    <a:pt x="453" y="109"/>
                  </a:moveTo>
                  <a:cubicBezTo>
                    <a:pt x="55" y="109"/>
                    <a:pt x="55" y="109"/>
                    <a:pt x="55" y="109"/>
                  </a:cubicBezTo>
                  <a:cubicBezTo>
                    <a:pt x="25" y="109"/>
                    <a:pt x="0" y="85"/>
                    <a:pt x="0" y="55"/>
                  </a:cubicBezTo>
                  <a:cubicBezTo>
                    <a:pt x="0" y="24"/>
                    <a:pt x="25" y="0"/>
                    <a:pt x="55" y="0"/>
                  </a:cubicBezTo>
                  <a:cubicBezTo>
                    <a:pt x="453" y="0"/>
                    <a:pt x="453" y="0"/>
                    <a:pt x="453" y="0"/>
                  </a:cubicBezTo>
                  <a:lnTo>
                    <a:pt x="453" y="109"/>
                  </a:lnTo>
                  <a:close/>
                </a:path>
              </a:pathLst>
            </a:custGeom>
            <a:solidFill>
              <a:srgbClr val="FF35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3" name="íṧ1îḑe"/>
            <p:cNvSpPr/>
            <p:nvPr/>
          </p:nvSpPr>
          <p:spPr bwMode="auto">
            <a:xfrm>
              <a:off x="4435475" y="4879976"/>
              <a:ext cx="1847850" cy="271463"/>
            </a:xfrm>
            <a:custGeom>
              <a:avLst/>
              <a:gdLst>
                <a:gd name="T0" fmla="*/ 400 w 400"/>
                <a:gd name="T1" fmla="*/ 59 h 59"/>
                <a:gd name="T2" fmla="*/ 29 w 400"/>
                <a:gd name="T3" fmla="*/ 59 h 59"/>
                <a:gd name="T4" fmla="*/ 0 w 400"/>
                <a:gd name="T5" fmla="*/ 29 h 59"/>
                <a:gd name="T6" fmla="*/ 29 w 400"/>
                <a:gd name="T7" fmla="*/ 0 h 59"/>
                <a:gd name="T8" fmla="*/ 400 w 400"/>
                <a:gd name="T9" fmla="*/ 0 h 59"/>
                <a:gd name="T10" fmla="*/ 400 w 400"/>
                <a:gd name="T11" fmla="*/ 59 h 59"/>
              </a:gdLst>
              <a:ahLst/>
              <a:cxnLst>
                <a:cxn ang="0">
                  <a:pos x="T0" y="T1"/>
                </a:cxn>
                <a:cxn ang="0">
                  <a:pos x="T2" y="T3"/>
                </a:cxn>
                <a:cxn ang="0">
                  <a:pos x="T4" y="T5"/>
                </a:cxn>
                <a:cxn ang="0">
                  <a:pos x="T6" y="T7"/>
                </a:cxn>
                <a:cxn ang="0">
                  <a:pos x="T8" y="T9"/>
                </a:cxn>
                <a:cxn ang="0">
                  <a:pos x="T10" y="T11"/>
                </a:cxn>
              </a:cxnLst>
              <a:rect l="0" t="0" r="r" b="b"/>
              <a:pathLst>
                <a:path w="400" h="59">
                  <a:moveTo>
                    <a:pt x="400" y="59"/>
                  </a:moveTo>
                  <a:cubicBezTo>
                    <a:pt x="29" y="59"/>
                    <a:pt x="29" y="59"/>
                    <a:pt x="29" y="59"/>
                  </a:cubicBezTo>
                  <a:cubicBezTo>
                    <a:pt x="13" y="59"/>
                    <a:pt x="0" y="46"/>
                    <a:pt x="0" y="29"/>
                  </a:cubicBezTo>
                  <a:cubicBezTo>
                    <a:pt x="0" y="13"/>
                    <a:pt x="13" y="0"/>
                    <a:pt x="29" y="0"/>
                  </a:cubicBezTo>
                  <a:cubicBezTo>
                    <a:pt x="400" y="0"/>
                    <a:pt x="400" y="0"/>
                    <a:pt x="400" y="0"/>
                  </a:cubicBezTo>
                  <a:lnTo>
                    <a:pt x="400" y="59"/>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4" name="işľíḑe"/>
            <p:cNvSpPr/>
            <p:nvPr/>
          </p:nvSpPr>
          <p:spPr bwMode="auto">
            <a:xfrm>
              <a:off x="4643438" y="4962526"/>
              <a:ext cx="1639888" cy="31750"/>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5" name="ïṩḷîďe"/>
            <p:cNvSpPr/>
            <p:nvPr/>
          </p:nvSpPr>
          <p:spPr bwMode="auto">
            <a:xfrm>
              <a:off x="4643438" y="5032376"/>
              <a:ext cx="1639888" cy="31750"/>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6" name="iṧlîḓe"/>
            <p:cNvSpPr/>
            <p:nvPr/>
          </p:nvSpPr>
          <p:spPr bwMode="auto">
            <a:xfrm>
              <a:off x="4411663" y="4879976"/>
              <a:ext cx="147638" cy="271463"/>
            </a:xfrm>
            <a:custGeom>
              <a:avLst/>
              <a:gdLst>
                <a:gd name="T0" fmla="*/ 32 w 32"/>
                <a:gd name="T1" fmla="*/ 59 h 59"/>
                <a:gd name="T2" fmla="*/ 29 w 32"/>
                <a:gd name="T3" fmla="*/ 59 h 59"/>
                <a:gd name="T4" fmla="*/ 0 w 32"/>
                <a:gd name="T5" fmla="*/ 29 h 59"/>
                <a:gd name="T6" fmla="*/ 29 w 32"/>
                <a:gd name="T7" fmla="*/ 0 h 59"/>
                <a:gd name="T8" fmla="*/ 32 w 32"/>
                <a:gd name="T9" fmla="*/ 0 h 59"/>
                <a:gd name="T10" fmla="*/ 32 w 32"/>
                <a:gd name="T11" fmla="*/ 59 h 59"/>
              </a:gdLst>
              <a:ahLst/>
              <a:cxnLst>
                <a:cxn ang="0">
                  <a:pos x="T0" y="T1"/>
                </a:cxn>
                <a:cxn ang="0">
                  <a:pos x="T2" y="T3"/>
                </a:cxn>
                <a:cxn ang="0">
                  <a:pos x="T4" y="T5"/>
                </a:cxn>
                <a:cxn ang="0">
                  <a:pos x="T6" y="T7"/>
                </a:cxn>
                <a:cxn ang="0">
                  <a:pos x="T8" y="T9"/>
                </a:cxn>
                <a:cxn ang="0">
                  <a:pos x="T10" y="T11"/>
                </a:cxn>
              </a:cxnLst>
              <a:rect l="0" t="0" r="r" b="b"/>
              <a:pathLst>
                <a:path w="32" h="59">
                  <a:moveTo>
                    <a:pt x="32" y="59"/>
                  </a:moveTo>
                  <a:cubicBezTo>
                    <a:pt x="29" y="59"/>
                    <a:pt x="29" y="59"/>
                    <a:pt x="29" y="59"/>
                  </a:cubicBezTo>
                  <a:cubicBezTo>
                    <a:pt x="13" y="59"/>
                    <a:pt x="0" y="46"/>
                    <a:pt x="0" y="29"/>
                  </a:cubicBezTo>
                  <a:cubicBezTo>
                    <a:pt x="0" y="13"/>
                    <a:pt x="13" y="0"/>
                    <a:pt x="29" y="0"/>
                  </a:cubicBezTo>
                  <a:cubicBezTo>
                    <a:pt x="32" y="0"/>
                    <a:pt x="32" y="0"/>
                    <a:pt x="32" y="0"/>
                  </a:cubicBezTo>
                  <a:lnTo>
                    <a:pt x="32" y="59"/>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7" name="iṧľîdé"/>
            <p:cNvSpPr/>
            <p:nvPr/>
          </p:nvSpPr>
          <p:spPr bwMode="auto">
            <a:xfrm>
              <a:off x="4033838" y="3854451"/>
              <a:ext cx="1797050" cy="433388"/>
            </a:xfrm>
            <a:custGeom>
              <a:avLst/>
              <a:gdLst>
                <a:gd name="T0" fmla="*/ 389 w 389"/>
                <a:gd name="T1" fmla="*/ 94 h 94"/>
                <a:gd name="T2" fmla="*/ 47 w 389"/>
                <a:gd name="T3" fmla="*/ 94 h 94"/>
                <a:gd name="T4" fmla="*/ 0 w 389"/>
                <a:gd name="T5" fmla="*/ 47 h 94"/>
                <a:gd name="T6" fmla="*/ 47 w 389"/>
                <a:gd name="T7" fmla="*/ 0 h 94"/>
                <a:gd name="T8" fmla="*/ 389 w 389"/>
                <a:gd name="T9" fmla="*/ 0 h 94"/>
                <a:gd name="T10" fmla="*/ 389 w 389"/>
                <a:gd name="T11" fmla="*/ 94 h 94"/>
              </a:gdLst>
              <a:ahLst/>
              <a:cxnLst>
                <a:cxn ang="0">
                  <a:pos x="T0" y="T1"/>
                </a:cxn>
                <a:cxn ang="0">
                  <a:pos x="T2" y="T3"/>
                </a:cxn>
                <a:cxn ang="0">
                  <a:pos x="T4" y="T5"/>
                </a:cxn>
                <a:cxn ang="0">
                  <a:pos x="T6" y="T7"/>
                </a:cxn>
                <a:cxn ang="0">
                  <a:pos x="T8" y="T9"/>
                </a:cxn>
                <a:cxn ang="0">
                  <a:pos x="T10" y="T11"/>
                </a:cxn>
              </a:cxnLst>
              <a:rect l="0" t="0" r="r" b="b"/>
              <a:pathLst>
                <a:path w="389" h="94">
                  <a:moveTo>
                    <a:pt x="389" y="94"/>
                  </a:moveTo>
                  <a:cubicBezTo>
                    <a:pt x="47" y="94"/>
                    <a:pt x="47" y="94"/>
                    <a:pt x="47" y="94"/>
                  </a:cubicBezTo>
                  <a:cubicBezTo>
                    <a:pt x="21" y="94"/>
                    <a:pt x="0" y="73"/>
                    <a:pt x="0" y="47"/>
                  </a:cubicBezTo>
                  <a:cubicBezTo>
                    <a:pt x="0" y="21"/>
                    <a:pt x="21" y="0"/>
                    <a:pt x="47" y="0"/>
                  </a:cubicBezTo>
                  <a:cubicBezTo>
                    <a:pt x="389" y="0"/>
                    <a:pt x="389" y="0"/>
                    <a:pt x="389" y="0"/>
                  </a:cubicBezTo>
                  <a:lnTo>
                    <a:pt x="389" y="94"/>
                  </a:ln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8" name="îŝľïḓè"/>
            <p:cNvSpPr/>
            <p:nvPr/>
          </p:nvSpPr>
          <p:spPr bwMode="auto">
            <a:xfrm>
              <a:off x="4241800" y="3960813"/>
              <a:ext cx="1589088" cy="234950"/>
            </a:xfrm>
            <a:custGeom>
              <a:avLst/>
              <a:gdLst>
                <a:gd name="T0" fmla="*/ 344 w 344"/>
                <a:gd name="T1" fmla="*/ 51 h 51"/>
                <a:gd name="T2" fmla="*/ 25 w 344"/>
                <a:gd name="T3" fmla="*/ 51 h 51"/>
                <a:gd name="T4" fmla="*/ 0 w 344"/>
                <a:gd name="T5" fmla="*/ 25 h 51"/>
                <a:gd name="T6" fmla="*/ 25 w 344"/>
                <a:gd name="T7" fmla="*/ 0 h 51"/>
                <a:gd name="T8" fmla="*/ 344 w 344"/>
                <a:gd name="T9" fmla="*/ 0 h 51"/>
                <a:gd name="T10" fmla="*/ 344 w 344"/>
                <a:gd name="T11" fmla="*/ 51 h 51"/>
              </a:gdLst>
              <a:ahLst/>
              <a:cxnLst>
                <a:cxn ang="0">
                  <a:pos x="T0" y="T1"/>
                </a:cxn>
                <a:cxn ang="0">
                  <a:pos x="T2" y="T3"/>
                </a:cxn>
                <a:cxn ang="0">
                  <a:pos x="T4" y="T5"/>
                </a:cxn>
                <a:cxn ang="0">
                  <a:pos x="T6" y="T7"/>
                </a:cxn>
                <a:cxn ang="0">
                  <a:pos x="T8" y="T9"/>
                </a:cxn>
                <a:cxn ang="0">
                  <a:pos x="T10" y="T11"/>
                </a:cxn>
              </a:cxnLst>
              <a:rect l="0" t="0" r="r" b="b"/>
              <a:pathLst>
                <a:path w="344" h="51">
                  <a:moveTo>
                    <a:pt x="344" y="51"/>
                  </a:moveTo>
                  <a:cubicBezTo>
                    <a:pt x="25" y="51"/>
                    <a:pt x="25" y="51"/>
                    <a:pt x="25" y="51"/>
                  </a:cubicBezTo>
                  <a:cubicBezTo>
                    <a:pt x="11" y="51"/>
                    <a:pt x="0" y="39"/>
                    <a:pt x="0" y="25"/>
                  </a:cubicBezTo>
                  <a:cubicBezTo>
                    <a:pt x="0" y="11"/>
                    <a:pt x="11" y="0"/>
                    <a:pt x="25" y="0"/>
                  </a:cubicBezTo>
                  <a:cubicBezTo>
                    <a:pt x="344" y="0"/>
                    <a:pt x="344" y="0"/>
                    <a:pt x="344" y="0"/>
                  </a:cubicBezTo>
                  <a:lnTo>
                    <a:pt x="344" y="51"/>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9" name="îşļiḓé"/>
            <p:cNvSpPr/>
            <p:nvPr/>
          </p:nvSpPr>
          <p:spPr bwMode="auto">
            <a:xfrm>
              <a:off x="4421188" y="4033838"/>
              <a:ext cx="1409700" cy="28575"/>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0" name="ïŝḻïḋè"/>
            <p:cNvSpPr/>
            <p:nvPr/>
          </p:nvSpPr>
          <p:spPr bwMode="auto">
            <a:xfrm>
              <a:off x="4421188" y="4094163"/>
              <a:ext cx="1409700" cy="2698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1" name="ïsḻïde"/>
            <p:cNvSpPr/>
            <p:nvPr/>
          </p:nvSpPr>
          <p:spPr bwMode="auto">
            <a:xfrm>
              <a:off x="4222750" y="3960813"/>
              <a:ext cx="128588" cy="234950"/>
            </a:xfrm>
            <a:custGeom>
              <a:avLst/>
              <a:gdLst>
                <a:gd name="T0" fmla="*/ 28 w 28"/>
                <a:gd name="T1" fmla="*/ 51 h 51"/>
                <a:gd name="T2" fmla="*/ 25 w 28"/>
                <a:gd name="T3" fmla="*/ 51 h 51"/>
                <a:gd name="T4" fmla="*/ 0 w 28"/>
                <a:gd name="T5" fmla="*/ 25 h 51"/>
                <a:gd name="T6" fmla="*/ 25 w 28"/>
                <a:gd name="T7" fmla="*/ 0 h 51"/>
                <a:gd name="T8" fmla="*/ 28 w 28"/>
                <a:gd name="T9" fmla="*/ 0 h 51"/>
                <a:gd name="T10" fmla="*/ 28 w 28"/>
                <a:gd name="T11" fmla="*/ 51 h 51"/>
              </a:gdLst>
              <a:ahLst/>
              <a:cxnLst>
                <a:cxn ang="0">
                  <a:pos x="T0" y="T1"/>
                </a:cxn>
                <a:cxn ang="0">
                  <a:pos x="T2" y="T3"/>
                </a:cxn>
                <a:cxn ang="0">
                  <a:pos x="T4" y="T5"/>
                </a:cxn>
                <a:cxn ang="0">
                  <a:pos x="T6" y="T7"/>
                </a:cxn>
                <a:cxn ang="0">
                  <a:pos x="T8" y="T9"/>
                </a:cxn>
                <a:cxn ang="0">
                  <a:pos x="T10" y="T11"/>
                </a:cxn>
              </a:cxnLst>
              <a:rect l="0" t="0" r="r" b="b"/>
              <a:pathLst>
                <a:path w="28" h="51">
                  <a:moveTo>
                    <a:pt x="28" y="51"/>
                  </a:moveTo>
                  <a:cubicBezTo>
                    <a:pt x="25" y="51"/>
                    <a:pt x="25" y="51"/>
                    <a:pt x="25" y="51"/>
                  </a:cubicBezTo>
                  <a:cubicBezTo>
                    <a:pt x="11" y="51"/>
                    <a:pt x="0" y="39"/>
                    <a:pt x="0" y="25"/>
                  </a:cubicBezTo>
                  <a:cubicBezTo>
                    <a:pt x="0" y="11"/>
                    <a:pt x="11" y="0"/>
                    <a:pt x="25" y="0"/>
                  </a:cubicBezTo>
                  <a:cubicBezTo>
                    <a:pt x="28" y="0"/>
                    <a:pt x="28" y="0"/>
                    <a:pt x="28" y="0"/>
                  </a:cubicBezTo>
                  <a:lnTo>
                    <a:pt x="28" y="51"/>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2" name="îṣ1ïḑê"/>
            <p:cNvSpPr/>
            <p:nvPr/>
          </p:nvSpPr>
          <p:spPr bwMode="auto">
            <a:xfrm>
              <a:off x="4162425" y="3409951"/>
              <a:ext cx="1801813" cy="434975"/>
            </a:xfrm>
            <a:custGeom>
              <a:avLst/>
              <a:gdLst>
                <a:gd name="T0" fmla="*/ 390 w 390"/>
                <a:gd name="T1" fmla="*/ 94 h 94"/>
                <a:gd name="T2" fmla="*/ 47 w 390"/>
                <a:gd name="T3" fmla="*/ 94 h 94"/>
                <a:gd name="T4" fmla="*/ 0 w 390"/>
                <a:gd name="T5" fmla="*/ 47 h 94"/>
                <a:gd name="T6" fmla="*/ 47 w 390"/>
                <a:gd name="T7" fmla="*/ 0 h 94"/>
                <a:gd name="T8" fmla="*/ 390 w 390"/>
                <a:gd name="T9" fmla="*/ 0 h 94"/>
                <a:gd name="T10" fmla="*/ 390 w 390"/>
                <a:gd name="T11" fmla="*/ 94 h 94"/>
              </a:gdLst>
              <a:ahLst/>
              <a:cxnLst>
                <a:cxn ang="0">
                  <a:pos x="T0" y="T1"/>
                </a:cxn>
                <a:cxn ang="0">
                  <a:pos x="T2" y="T3"/>
                </a:cxn>
                <a:cxn ang="0">
                  <a:pos x="T4" y="T5"/>
                </a:cxn>
                <a:cxn ang="0">
                  <a:pos x="T6" y="T7"/>
                </a:cxn>
                <a:cxn ang="0">
                  <a:pos x="T8" y="T9"/>
                </a:cxn>
                <a:cxn ang="0">
                  <a:pos x="T10" y="T11"/>
                </a:cxn>
              </a:cxnLst>
              <a:rect l="0" t="0" r="r" b="b"/>
              <a:pathLst>
                <a:path w="390" h="94">
                  <a:moveTo>
                    <a:pt x="390" y="94"/>
                  </a:moveTo>
                  <a:cubicBezTo>
                    <a:pt x="47" y="94"/>
                    <a:pt x="47" y="94"/>
                    <a:pt x="47" y="94"/>
                  </a:cubicBezTo>
                  <a:cubicBezTo>
                    <a:pt x="21" y="94"/>
                    <a:pt x="0" y="73"/>
                    <a:pt x="0" y="47"/>
                  </a:cubicBezTo>
                  <a:cubicBezTo>
                    <a:pt x="0" y="21"/>
                    <a:pt x="21" y="0"/>
                    <a:pt x="47" y="0"/>
                  </a:cubicBezTo>
                  <a:cubicBezTo>
                    <a:pt x="390" y="0"/>
                    <a:pt x="390" y="0"/>
                    <a:pt x="390" y="0"/>
                  </a:cubicBezTo>
                  <a:lnTo>
                    <a:pt x="390" y="94"/>
                  </a:lnTo>
                  <a:close/>
                </a:path>
              </a:pathLst>
            </a:custGeom>
            <a:solidFill>
              <a:srgbClr val="FF35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3" name="ïṩḻïďê"/>
            <p:cNvSpPr/>
            <p:nvPr/>
          </p:nvSpPr>
          <p:spPr bwMode="auto">
            <a:xfrm>
              <a:off x="4375150" y="3516313"/>
              <a:ext cx="1589088" cy="236538"/>
            </a:xfrm>
            <a:custGeom>
              <a:avLst/>
              <a:gdLst>
                <a:gd name="T0" fmla="*/ 344 w 344"/>
                <a:gd name="T1" fmla="*/ 51 h 51"/>
                <a:gd name="T2" fmla="*/ 25 w 344"/>
                <a:gd name="T3" fmla="*/ 51 h 51"/>
                <a:gd name="T4" fmla="*/ 0 w 344"/>
                <a:gd name="T5" fmla="*/ 25 h 51"/>
                <a:gd name="T6" fmla="*/ 25 w 344"/>
                <a:gd name="T7" fmla="*/ 0 h 51"/>
                <a:gd name="T8" fmla="*/ 344 w 344"/>
                <a:gd name="T9" fmla="*/ 0 h 51"/>
                <a:gd name="T10" fmla="*/ 344 w 344"/>
                <a:gd name="T11" fmla="*/ 51 h 51"/>
              </a:gdLst>
              <a:ahLst/>
              <a:cxnLst>
                <a:cxn ang="0">
                  <a:pos x="T0" y="T1"/>
                </a:cxn>
                <a:cxn ang="0">
                  <a:pos x="T2" y="T3"/>
                </a:cxn>
                <a:cxn ang="0">
                  <a:pos x="T4" y="T5"/>
                </a:cxn>
                <a:cxn ang="0">
                  <a:pos x="T6" y="T7"/>
                </a:cxn>
                <a:cxn ang="0">
                  <a:pos x="T8" y="T9"/>
                </a:cxn>
                <a:cxn ang="0">
                  <a:pos x="T10" y="T11"/>
                </a:cxn>
              </a:cxnLst>
              <a:rect l="0" t="0" r="r" b="b"/>
              <a:pathLst>
                <a:path w="344" h="51">
                  <a:moveTo>
                    <a:pt x="344" y="51"/>
                  </a:moveTo>
                  <a:cubicBezTo>
                    <a:pt x="25" y="51"/>
                    <a:pt x="25" y="51"/>
                    <a:pt x="25" y="51"/>
                  </a:cubicBezTo>
                  <a:cubicBezTo>
                    <a:pt x="11" y="51"/>
                    <a:pt x="0" y="39"/>
                    <a:pt x="0" y="25"/>
                  </a:cubicBezTo>
                  <a:cubicBezTo>
                    <a:pt x="0" y="11"/>
                    <a:pt x="11" y="0"/>
                    <a:pt x="25" y="0"/>
                  </a:cubicBezTo>
                  <a:cubicBezTo>
                    <a:pt x="344" y="0"/>
                    <a:pt x="344" y="0"/>
                    <a:pt x="344" y="0"/>
                  </a:cubicBezTo>
                  <a:lnTo>
                    <a:pt x="344" y="51"/>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4" name="îşḷíde"/>
            <p:cNvSpPr/>
            <p:nvPr/>
          </p:nvSpPr>
          <p:spPr bwMode="auto">
            <a:xfrm>
              <a:off x="4549775" y="3590926"/>
              <a:ext cx="1414463" cy="2698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5" name="îS1îďê"/>
            <p:cNvSpPr/>
            <p:nvPr/>
          </p:nvSpPr>
          <p:spPr bwMode="auto">
            <a:xfrm>
              <a:off x="4549775" y="3651251"/>
              <a:ext cx="1414463" cy="2698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6" name="íSļïḑê"/>
            <p:cNvSpPr/>
            <p:nvPr/>
          </p:nvSpPr>
          <p:spPr bwMode="auto">
            <a:xfrm>
              <a:off x="4351338" y="3516313"/>
              <a:ext cx="130175" cy="236538"/>
            </a:xfrm>
            <a:custGeom>
              <a:avLst/>
              <a:gdLst>
                <a:gd name="T0" fmla="*/ 28 w 28"/>
                <a:gd name="T1" fmla="*/ 51 h 51"/>
                <a:gd name="T2" fmla="*/ 26 w 28"/>
                <a:gd name="T3" fmla="*/ 51 h 51"/>
                <a:gd name="T4" fmla="*/ 0 w 28"/>
                <a:gd name="T5" fmla="*/ 25 h 51"/>
                <a:gd name="T6" fmla="*/ 26 w 28"/>
                <a:gd name="T7" fmla="*/ 0 h 51"/>
                <a:gd name="T8" fmla="*/ 28 w 28"/>
                <a:gd name="T9" fmla="*/ 0 h 51"/>
                <a:gd name="T10" fmla="*/ 28 w 28"/>
                <a:gd name="T11" fmla="*/ 51 h 51"/>
              </a:gdLst>
              <a:ahLst/>
              <a:cxnLst>
                <a:cxn ang="0">
                  <a:pos x="T0" y="T1"/>
                </a:cxn>
                <a:cxn ang="0">
                  <a:pos x="T2" y="T3"/>
                </a:cxn>
                <a:cxn ang="0">
                  <a:pos x="T4" y="T5"/>
                </a:cxn>
                <a:cxn ang="0">
                  <a:pos x="T6" y="T7"/>
                </a:cxn>
                <a:cxn ang="0">
                  <a:pos x="T8" y="T9"/>
                </a:cxn>
                <a:cxn ang="0">
                  <a:pos x="T10" y="T11"/>
                </a:cxn>
              </a:cxnLst>
              <a:rect l="0" t="0" r="r" b="b"/>
              <a:pathLst>
                <a:path w="28" h="51">
                  <a:moveTo>
                    <a:pt x="28" y="51"/>
                  </a:moveTo>
                  <a:cubicBezTo>
                    <a:pt x="26" y="51"/>
                    <a:pt x="26" y="51"/>
                    <a:pt x="26" y="51"/>
                  </a:cubicBezTo>
                  <a:cubicBezTo>
                    <a:pt x="12" y="51"/>
                    <a:pt x="0" y="39"/>
                    <a:pt x="0" y="25"/>
                  </a:cubicBezTo>
                  <a:cubicBezTo>
                    <a:pt x="0" y="11"/>
                    <a:pt x="12" y="0"/>
                    <a:pt x="26" y="0"/>
                  </a:cubicBezTo>
                  <a:cubicBezTo>
                    <a:pt x="28" y="0"/>
                    <a:pt x="28" y="0"/>
                    <a:pt x="28" y="0"/>
                  </a:cubicBezTo>
                  <a:lnTo>
                    <a:pt x="28" y="51"/>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7" name="îšļiḍe"/>
            <p:cNvSpPr/>
            <p:nvPr/>
          </p:nvSpPr>
          <p:spPr bwMode="auto">
            <a:xfrm>
              <a:off x="4227513" y="4306888"/>
              <a:ext cx="1908175" cy="461963"/>
            </a:xfrm>
            <a:custGeom>
              <a:avLst/>
              <a:gdLst>
                <a:gd name="T0" fmla="*/ 0 w 413"/>
                <a:gd name="T1" fmla="*/ 0 h 100"/>
                <a:gd name="T2" fmla="*/ 364 w 413"/>
                <a:gd name="T3" fmla="*/ 0 h 100"/>
                <a:gd name="T4" fmla="*/ 413 w 413"/>
                <a:gd name="T5" fmla="*/ 50 h 100"/>
                <a:gd name="T6" fmla="*/ 364 w 413"/>
                <a:gd name="T7" fmla="*/ 100 h 100"/>
                <a:gd name="T8" fmla="*/ 0 w 413"/>
                <a:gd name="T9" fmla="*/ 100 h 100"/>
                <a:gd name="T10" fmla="*/ 0 w 413"/>
                <a:gd name="T11" fmla="*/ 0 h 100"/>
              </a:gdLst>
              <a:ahLst/>
              <a:cxnLst>
                <a:cxn ang="0">
                  <a:pos x="T0" y="T1"/>
                </a:cxn>
                <a:cxn ang="0">
                  <a:pos x="T2" y="T3"/>
                </a:cxn>
                <a:cxn ang="0">
                  <a:pos x="T4" y="T5"/>
                </a:cxn>
                <a:cxn ang="0">
                  <a:pos x="T6" y="T7"/>
                </a:cxn>
                <a:cxn ang="0">
                  <a:pos x="T8" y="T9"/>
                </a:cxn>
                <a:cxn ang="0">
                  <a:pos x="T10" y="T11"/>
                </a:cxn>
              </a:cxnLst>
              <a:rect l="0" t="0" r="r" b="b"/>
              <a:pathLst>
                <a:path w="413" h="100">
                  <a:moveTo>
                    <a:pt x="0" y="0"/>
                  </a:moveTo>
                  <a:cubicBezTo>
                    <a:pt x="364" y="0"/>
                    <a:pt x="364" y="0"/>
                    <a:pt x="364" y="0"/>
                  </a:cubicBezTo>
                  <a:cubicBezTo>
                    <a:pt x="391" y="0"/>
                    <a:pt x="413" y="22"/>
                    <a:pt x="413" y="50"/>
                  </a:cubicBezTo>
                  <a:cubicBezTo>
                    <a:pt x="413" y="77"/>
                    <a:pt x="391" y="100"/>
                    <a:pt x="364" y="100"/>
                  </a:cubicBezTo>
                  <a:cubicBezTo>
                    <a:pt x="0" y="100"/>
                    <a:pt x="0" y="100"/>
                    <a:pt x="0" y="100"/>
                  </a:cubicBezTo>
                  <a:lnTo>
                    <a:pt x="0" y="0"/>
                  </a:lnTo>
                  <a:close/>
                </a:path>
              </a:pathLst>
            </a:custGeom>
            <a:solidFill>
              <a:srgbClr val="F5BB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8" name="íṥlïḍe"/>
            <p:cNvSpPr/>
            <p:nvPr/>
          </p:nvSpPr>
          <p:spPr bwMode="auto">
            <a:xfrm>
              <a:off x="4227513" y="4403726"/>
              <a:ext cx="1685925" cy="249238"/>
            </a:xfrm>
            <a:custGeom>
              <a:avLst/>
              <a:gdLst>
                <a:gd name="T0" fmla="*/ 0 w 365"/>
                <a:gd name="T1" fmla="*/ 0 h 54"/>
                <a:gd name="T2" fmla="*/ 339 w 365"/>
                <a:gd name="T3" fmla="*/ 0 h 54"/>
                <a:gd name="T4" fmla="*/ 365 w 365"/>
                <a:gd name="T5" fmla="*/ 27 h 54"/>
                <a:gd name="T6" fmla="*/ 339 w 365"/>
                <a:gd name="T7" fmla="*/ 54 h 54"/>
                <a:gd name="T8" fmla="*/ 0 w 365"/>
                <a:gd name="T9" fmla="*/ 54 h 54"/>
                <a:gd name="T10" fmla="*/ 0 w 365"/>
                <a:gd name="T11" fmla="*/ 0 h 54"/>
              </a:gdLst>
              <a:ahLst/>
              <a:cxnLst>
                <a:cxn ang="0">
                  <a:pos x="T0" y="T1"/>
                </a:cxn>
                <a:cxn ang="0">
                  <a:pos x="T2" y="T3"/>
                </a:cxn>
                <a:cxn ang="0">
                  <a:pos x="T4" y="T5"/>
                </a:cxn>
                <a:cxn ang="0">
                  <a:pos x="T6" y="T7"/>
                </a:cxn>
                <a:cxn ang="0">
                  <a:pos x="T8" y="T9"/>
                </a:cxn>
                <a:cxn ang="0">
                  <a:pos x="T10" y="T11"/>
                </a:cxn>
              </a:cxnLst>
              <a:rect l="0" t="0" r="r" b="b"/>
              <a:pathLst>
                <a:path w="365" h="54">
                  <a:moveTo>
                    <a:pt x="0" y="0"/>
                  </a:moveTo>
                  <a:cubicBezTo>
                    <a:pt x="339" y="0"/>
                    <a:pt x="339" y="0"/>
                    <a:pt x="339" y="0"/>
                  </a:cubicBezTo>
                  <a:cubicBezTo>
                    <a:pt x="353" y="0"/>
                    <a:pt x="365" y="12"/>
                    <a:pt x="365" y="27"/>
                  </a:cubicBezTo>
                  <a:cubicBezTo>
                    <a:pt x="365" y="42"/>
                    <a:pt x="353" y="54"/>
                    <a:pt x="339" y="54"/>
                  </a:cubicBezTo>
                  <a:cubicBezTo>
                    <a:pt x="0" y="54"/>
                    <a:pt x="0" y="54"/>
                    <a:pt x="0" y="54"/>
                  </a:cubicBezTo>
                  <a:lnTo>
                    <a:pt x="0" y="0"/>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9" name="îṧḻiḍè"/>
            <p:cNvSpPr/>
            <p:nvPr/>
          </p:nvSpPr>
          <p:spPr bwMode="auto">
            <a:xfrm>
              <a:off x="4227513" y="4546601"/>
              <a:ext cx="1497013" cy="333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0" name="îṥ1ïde"/>
            <p:cNvSpPr/>
            <p:nvPr/>
          </p:nvSpPr>
          <p:spPr bwMode="auto">
            <a:xfrm>
              <a:off x="4227513" y="4486276"/>
              <a:ext cx="1497013" cy="28575"/>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1" name="išļiḓé"/>
            <p:cNvSpPr/>
            <p:nvPr/>
          </p:nvSpPr>
          <p:spPr bwMode="auto">
            <a:xfrm>
              <a:off x="5797550" y="4403726"/>
              <a:ext cx="138113" cy="249238"/>
            </a:xfrm>
            <a:custGeom>
              <a:avLst/>
              <a:gdLst>
                <a:gd name="T0" fmla="*/ 0 w 30"/>
                <a:gd name="T1" fmla="*/ 0 h 54"/>
                <a:gd name="T2" fmla="*/ 3 w 30"/>
                <a:gd name="T3" fmla="*/ 0 h 54"/>
                <a:gd name="T4" fmla="*/ 30 w 30"/>
                <a:gd name="T5" fmla="*/ 27 h 54"/>
                <a:gd name="T6" fmla="*/ 3 w 30"/>
                <a:gd name="T7" fmla="*/ 54 h 54"/>
                <a:gd name="T8" fmla="*/ 0 w 30"/>
                <a:gd name="T9" fmla="*/ 54 h 54"/>
                <a:gd name="T10" fmla="*/ 0 w 30"/>
                <a:gd name="T11" fmla="*/ 0 h 54"/>
              </a:gdLst>
              <a:ahLst/>
              <a:cxnLst>
                <a:cxn ang="0">
                  <a:pos x="T0" y="T1"/>
                </a:cxn>
                <a:cxn ang="0">
                  <a:pos x="T2" y="T3"/>
                </a:cxn>
                <a:cxn ang="0">
                  <a:pos x="T4" y="T5"/>
                </a:cxn>
                <a:cxn ang="0">
                  <a:pos x="T6" y="T7"/>
                </a:cxn>
                <a:cxn ang="0">
                  <a:pos x="T8" y="T9"/>
                </a:cxn>
                <a:cxn ang="0">
                  <a:pos x="T10" y="T11"/>
                </a:cxn>
              </a:cxnLst>
              <a:rect l="0" t="0" r="r" b="b"/>
              <a:pathLst>
                <a:path w="30" h="54">
                  <a:moveTo>
                    <a:pt x="0" y="0"/>
                  </a:moveTo>
                  <a:cubicBezTo>
                    <a:pt x="3" y="0"/>
                    <a:pt x="3" y="0"/>
                    <a:pt x="3" y="0"/>
                  </a:cubicBezTo>
                  <a:cubicBezTo>
                    <a:pt x="18" y="0"/>
                    <a:pt x="30" y="12"/>
                    <a:pt x="30" y="27"/>
                  </a:cubicBezTo>
                  <a:cubicBezTo>
                    <a:pt x="30" y="42"/>
                    <a:pt x="18" y="54"/>
                    <a:pt x="3" y="54"/>
                  </a:cubicBezTo>
                  <a:cubicBezTo>
                    <a:pt x="0" y="54"/>
                    <a:pt x="0" y="54"/>
                    <a:pt x="0" y="54"/>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2" name="iṧḻïḋê"/>
            <p:cNvSpPr/>
            <p:nvPr/>
          </p:nvSpPr>
          <p:spPr bwMode="auto">
            <a:xfrm>
              <a:off x="4065588" y="2952751"/>
              <a:ext cx="1912938" cy="461963"/>
            </a:xfrm>
            <a:custGeom>
              <a:avLst/>
              <a:gdLst>
                <a:gd name="T0" fmla="*/ 0 w 414"/>
                <a:gd name="T1" fmla="*/ 0 h 100"/>
                <a:gd name="T2" fmla="*/ 364 w 414"/>
                <a:gd name="T3" fmla="*/ 0 h 100"/>
                <a:gd name="T4" fmla="*/ 414 w 414"/>
                <a:gd name="T5" fmla="*/ 50 h 100"/>
                <a:gd name="T6" fmla="*/ 364 w 414"/>
                <a:gd name="T7" fmla="*/ 100 h 100"/>
                <a:gd name="T8" fmla="*/ 0 w 414"/>
                <a:gd name="T9" fmla="*/ 100 h 100"/>
                <a:gd name="T10" fmla="*/ 0 w 414"/>
                <a:gd name="T11" fmla="*/ 0 h 100"/>
              </a:gdLst>
              <a:ahLst/>
              <a:cxnLst>
                <a:cxn ang="0">
                  <a:pos x="T0" y="T1"/>
                </a:cxn>
                <a:cxn ang="0">
                  <a:pos x="T2" y="T3"/>
                </a:cxn>
                <a:cxn ang="0">
                  <a:pos x="T4" y="T5"/>
                </a:cxn>
                <a:cxn ang="0">
                  <a:pos x="T6" y="T7"/>
                </a:cxn>
                <a:cxn ang="0">
                  <a:pos x="T8" y="T9"/>
                </a:cxn>
                <a:cxn ang="0">
                  <a:pos x="T10" y="T11"/>
                </a:cxn>
              </a:cxnLst>
              <a:rect l="0" t="0" r="r" b="b"/>
              <a:pathLst>
                <a:path w="414" h="100">
                  <a:moveTo>
                    <a:pt x="0" y="0"/>
                  </a:moveTo>
                  <a:cubicBezTo>
                    <a:pt x="364" y="0"/>
                    <a:pt x="364" y="0"/>
                    <a:pt x="364" y="0"/>
                  </a:cubicBezTo>
                  <a:cubicBezTo>
                    <a:pt x="392" y="0"/>
                    <a:pt x="414" y="22"/>
                    <a:pt x="414" y="50"/>
                  </a:cubicBezTo>
                  <a:cubicBezTo>
                    <a:pt x="414" y="78"/>
                    <a:pt x="392" y="100"/>
                    <a:pt x="364" y="100"/>
                  </a:cubicBezTo>
                  <a:cubicBezTo>
                    <a:pt x="0" y="100"/>
                    <a:pt x="0" y="100"/>
                    <a:pt x="0" y="100"/>
                  </a:cubicBezTo>
                  <a:lnTo>
                    <a:pt x="0" y="0"/>
                  </a:lnTo>
                  <a:close/>
                </a:path>
              </a:pathLst>
            </a:custGeom>
            <a:solidFill>
              <a:srgbClr val="FFBA0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3" name="iṡľídè"/>
            <p:cNvSpPr/>
            <p:nvPr/>
          </p:nvSpPr>
          <p:spPr bwMode="auto">
            <a:xfrm>
              <a:off x="4065588" y="3049588"/>
              <a:ext cx="1690688" cy="249238"/>
            </a:xfrm>
            <a:custGeom>
              <a:avLst/>
              <a:gdLst>
                <a:gd name="T0" fmla="*/ 0 w 366"/>
                <a:gd name="T1" fmla="*/ 0 h 54"/>
                <a:gd name="T2" fmla="*/ 339 w 366"/>
                <a:gd name="T3" fmla="*/ 0 h 54"/>
                <a:gd name="T4" fmla="*/ 366 w 366"/>
                <a:gd name="T5" fmla="*/ 27 h 54"/>
                <a:gd name="T6" fmla="*/ 339 w 366"/>
                <a:gd name="T7" fmla="*/ 54 h 54"/>
                <a:gd name="T8" fmla="*/ 0 w 366"/>
                <a:gd name="T9" fmla="*/ 54 h 54"/>
                <a:gd name="T10" fmla="*/ 0 w 366"/>
                <a:gd name="T11" fmla="*/ 0 h 54"/>
              </a:gdLst>
              <a:ahLst/>
              <a:cxnLst>
                <a:cxn ang="0">
                  <a:pos x="T0" y="T1"/>
                </a:cxn>
                <a:cxn ang="0">
                  <a:pos x="T2" y="T3"/>
                </a:cxn>
                <a:cxn ang="0">
                  <a:pos x="T4" y="T5"/>
                </a:cxn>
                <a:cxn ang="0">
                  <a:pos x="T6" y="T7"/>
                </a:cxn>
                <a:cxn ang="0">
                  <a:pos x="T8" y="T9"/>
                </a:cxn>
                <a:cxn ang="0">
                  <a:pos x="T10" y="T11"/>
                </a:cxn>
              </a:cxnLst>
              <a:rect l="0" t="0" r="r" b="b"/>
              <a:pathLst>
                <a:path w="366" h="54">
                  <a:moveTo>
                    <a:pt x="0" y="0"/>
                  </a:moveTo>
                  <a:cubicBezTo>
                    <a:pt x="339" y="0"/>
                    <a:pt x="339" y="0"/>
                    <a:pt x="339" y="0"/>
                  </a:cubicBezTo>
                  <a:cubicBezTo>
                    <a:pt x="354" y="0"/>
                    <a:pt x="366" y="12"/>
                    <a:pt x="366" y="27"/>
                  </a:cubicBezTo>
                  <a:cubicBezTo>
                    <a:pt x="366" y="42"/>
                    <a:pt x="354" y="54"/>
                    <a:pt x="339" y="54"/>
                  </a:cubicBezTo>
                  <a:cubicBezTo>
                    <a:pt x="0" y="54"/>
                    <a:pt x="0" y="54"/>
                    <a:pt x="0" y="54"/>
                  </a:cubicBezTo>
                  <a:lnTo>
                    <a:pt x="0" y="0"/>
                  </a:lnTo>
                  <a:close/>
                </a:path>
              </a:pathLst>
            </a:custGeom>
            <a:solidFill>
              <a:srgbClr val="FBFE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4" name="îşļïďe"/>
            <p:cNvSpPr/>
            <p:nvPr/>
          </p:nvSpPr>
          <p:spPr bwMode="auto">
            <a:xfrm>
              <a:off x="4065588" y="3194051"/>
              <a:ext cx="1501775" cy="31750"/>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5" name="i$ḷíḋe"/>
            <p:cNvSpPr/>
            <p:nvPr/>
          </p:nvSpPr>
          <p:spPr bwMode="auto">
            <a:xfrm>
              <a:off x="4065588" y="3133726"/>
              <a:ext cx="1501775" cy="2698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6" name="ïŝḷîdé"/>
            <p:cNvSpPr/>
            <p:nvPr/>
          </p:nvSpPr>
          <p:spPr bwMode="auto">
            <a:xfrm>
              <a:off x="5640388" y="3049588"/>
              <a:ext cx="139700" cy="249238"/>
            </a:xfrm>
            <a:custGeom>
              <a:avLst/>
              <a:gdLst>
                <a:gd name="T0" fmla="*/ 0 w 30"/>
                <a:gd name="T1" fmla="*/ 0 h 54"/>
                <a:gd name="T2" fmla="*/ 3 w 30"/>
                <a:gd name="T3" fmla="*/ 0 h 54"/>
                <a:gd name="T4" fmla="*/ 30 w 30"/>
                <a:gd name="T5" fmla="*/ 27 h 54"/>
                <a:gd name="T6" fmla="*/ 3 w 30"/>
                <a:gd name="T7" fmla="*/ 54 h 54"/>
                <a:gd name="T8" fmla="*/ 0 w 30"/>
                <a:gd name="T9" fmla="*/ 54 h 54"/>
                <a:gd name="T10" fmla="*/ 0 w 30"/>
                <a:gd name="T11" fmla="*/ 0 h 54"/>
              </a:gdLst>
              <a:ahLst/>
              <a:cxnLst>
                <a:cxn ang="0">
                  <a:pos x="T0" y="T1"/>
                </a:cxn>
                <a:cxn ang="0">
                  <a:pos x="T2" y="T3"/>
                </a:cxn>
                <a:cxn ang="0">
                  <a:pos x="T4" y="T5"/>
                </a:cxn>
                <a:cxn ang="0">
                  <a:pos x="T6" y="T7"/>
                </a:cxn>
                <a:cxn ang="0">
                  <a:pos x="T8" y="T9"/>
                </a:cxn>
                <a:cxn ang="0">
                  <a:pos x="T10" y="T11"/>
                </a:cxn>
              </a:cxnLst>
              <a:rect l="0" t="0" r="r" b="b"/>
              <a:pathLst>
                <a:path w="30" h="54">
                  <a:moveTo>
                    <a:pt x="0" y="0"/>
                  </a:moveTo>
                  <a:cubicBezTo>
                    <a:pt x="3" y="0"/>
                    <a:pt x="3" y="0"/>
                    <a:pt x="3" y="0"/>
                  </a:cubicBezTo>
                  <a:cubicBezTo>
                    <a:pt x="17" y="0"/>
                    <a:pt x="30" y="12"/>
                    <a:pt x="30" y="27"/>
                  </a:cubicBezTo>
                  <a:cubicBezTo>
                    <a:pt x="30" y="42"/>
                    <a:pt x="17" y="54"/>
                    <a:pt x="3" y="54"/>
                  </a:cubicBezTo>
                  <a:cubicBezTo>
                    <a:pt x="0" y="54"/>
                    <a:pt x="0" y="54"/>
                    <a:pt x="0" y="54"/>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7" name="î$ḻîḑé"/>
            <p:cNvSpPr/>
            <p:nvPr/>
          </p:nvSpPr>
          <p:spPr bwMode="auto">
            <a:xfrm>
              <a:off x="4171950" y="3155951"/>
              <a:ext cx="152400" cy="106363"/>
            </a:xfrm>
            <a:custGeom>
              <a:avLst/>
              <a:gdLst>
                <a:gd name="T0" fmla="*/ 96 w 96"/>
                <a:gd name="T1" fmla="*/ 67 h 67"/>
                <a:gd name="T2" fmla="*/ 46 w 96"/>
                <a:gd name="T3" fmla="*/ 35 h 67"/>
                <a:gd name="T4" fmla="*/ 0 w 96"/>
                <a:gd name="T5" fmla="*/ 67 h 67"/>
                <a:gd name="T6" fmla="*/ 0 w 96"/>
                <a:gd name="T7" fmla="*/ 0 h 67"/>
                <a:gd name="T8" fmla="*/ 96 w 96"/>
                <a:gd name="T9" fmla="*/ 0 h 67"/>
                <a:gd name="T10" fmla="*/ 96 w 96"/>
                <a:gd name="T11" fmla="*/ 67 h 67"/>
              </a:gdLst>
              <a:ahLst/>
              <a:cxnLst>
                <a:cxn ang="0">
                  <a:pos x="T0" y="T1"/>
                </a:cxn>
                <a:cxn ang="0">
                  <a:pos x="T2" y="T3"/>
                </a:cxn>
                <a:cxn ang="0">
                  <a:pos x="T4" y="T5"/>
                </a:cxn>
                <a:cxn ang="0">
                  <a:pos x="T6" y="T7"/>
                </a:cxn>
                <a:cxn ang="0">
                  <a:pos x="T8" y="T9"/>
                </a:cxn>
                <a:cxn ang="0">
                  <a:pos x="T10" y="T11"/>
                </a:cxn>
              </a:cxnLst>
              <a:rect l="0" t="0" r="r" b="b"/>
              <a:pathLst>
                <a:path w="96" h="67">
                  <a:moveTo>
                    <a:pt x="96" y="67"/>
                  </a:moveTo>
                  <a:lnTo>
                    <a:pt x="46" y="35"/>
                  </a:lnTo>
                  <a:lnTo>
                    <a:pt x="0" y="67"/>
                  </a:lnTo>
                  <a:lnTo>
                    <a:pt x="0" y="0"/>
                  </a:lnTo>
                  <a:lnTo>
                    <a:pt x="96" y="0"/>
                  </a:lnTo>
                  <a:lnTo>
                    <a:pt x="96" y="67"/>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8" name="íŝľïďê"/>
            <p:cNvSpPr/>
            <p:nvPr/>
          </p:nvSpPr>
          <p:spPr bwMode="auto">
            <a:xfrm>
              <a:off x="5470525" y="4048126"/>
              <a:ext cx="152400" cy="106363"/>
            </a:xfrm>
            <a:custGeom>
              <a:avLst/>
              <a:gdLst>
                <a:gd name="T0" fmla="*/ 96 w 96"/>
                <a:gd name="T1" fmla="*/ 67 h 67"/>
                <a:gd name="T2" fmla="*/ 49 w 96"/>
                <a:gd name="T3" fmla="*/ 35 h 67"/>
                <a:gd name="T4" fmla="*/ 0 w 96"/>
                <a:gd name="T5" fmla="*/ 67 h 67"/>
                <a:gd name="T6" fmla="*/ 0 w 96"/>
                <a:gd name="T7" fmla="*/ 0 h 67"/>
                <a:gd name="T8" fmla="*/ 96 w 96"/>
                <a:gd name="T9" fmla="*/ 0 h 67"/>
                <a:gd name="T10" fmla="*/ 96 w 96"/>
                <a:gd name="T11" fmla="*/ 67 h 67"/>
              </a:gdLst>
              <a:ahLst/>
              <a:cxnLst>
                <a:cxn ang="0">
                  <a:pos x="T0" y="T1"/>
                </a:cxn>
                <a:cxn ang="0">
                  <a:pos x="T2" y="T3"/>
                </a:cxn>
                <a:cxn ang="0">
                  <a:pos x="T4" y="T5"/>
                </a:cxn>
                <a:cxn ang="0">
                  <a:pos x="T6" y="T7"/>
                </a:cxn>
                <a:cxn ang="0">
                  <a:pos x="T8" y="T9"/>
                </a:cxn>
                <a:cxn ang="0">
                  <a:pos x="T10" y="T11"/>
                </a:cxn>
              </a:cxnLst>
              <a:rect l="0" t="0" r="r" b="b"/>
              <a:pathLst>
                <a:path w="96" h="67">
                  <a:moveTo>
                    <a:pt x="96" y="67"/>
                  </a:moveTo>
                  <a:lnTo>
                    <a:pt x="49" y="35"/>
                  </a:lnTo>
                  <a:lnTo>
                    <a:pt x="0" y="67"/>
                  </a:lnTo>
                  <a:lnTo>
                    <a:pt x="0" y="0"/>
                  </a:lnTo>
                  <a:lnTo>
                    <a:pt x="96" y="0"/>
                  </a:lnTo>
                  <a:lnTo>
                    <a:pt x="96" y="67"/>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9" name="ï$ľîḋe"/>
            <p:cNvSpPr/>
            <p:nvPr/>
          </p:nvSpPr>
          <p:spPr bwMode="auto">
            <a:xfrm>
              <a:off x="5649913" y="4994276"/>
              <a:ext cx="152400" cy="111125"/>
            </a:xfrm>
            <a:custGeom>
              <a:avLst/>
              <a:gdLst>
                <a:gd name="T0" fmla="*/ 96 w 96"/>
                <a:gd name="T1" fmla="*/ 70 h 70"/>
                <a:gd name="T2" fmla="*/ 47 w 96"/>
                <a:gd name="T3" fmla="*/ 35 h 70"/>
                <a:gd name="T4" fmla="*/ 0 w 96"/>
                <a:gd name="T5" fmla="*/ 70 h 70"/>
                <a:gd name="T6" fmla="*/ 0 w 96"/>
                <a:gd name="T7" fmla="*/ 0 h 70"/>
                <a:gd name="T8" fmla="*/ 96 w 96"/>
                <a:gd name="T9" fmla="*/ 0 h 70"/>
                <a:gd name="T10" fmla="*/ 96 w 96"/>
                <a:gd name="T11" fmla="*/ 70 h 70"/>
              </a:gdLst>
              <a:ahLst/>
              <a:cxnLst>
                <a:cxn ang="0">
                  <a:pos x="T0" y="T1"/>
                </a:cxn>
                <a:cxn ang="0">
                  <a:pos x="T2" y="T3"/>
                </a:cxn>
                <a:cxn ang="0">
                  <a:pos x="T4" y="T5"/>
                </a:cxn>
                <a:cxn ang="0">
                  <a:pos x="T6" y="T7"/>
                </a:cxn>
                <a:cxn ang="0">
                  <a:pos x="T8" y="T9"/>
                </a:cxn>
                <a:cxn ang="0">
                  <a:pos x="T10" y="T11"/>
                </a:cxn>
              </a:cxnLst>
              <a:rect l="0" t="0" r="r" b="b"/>
              <a:pathLst>
                <a:path w="96" h="70">
                  <a:moveTo>
                    <a:pt x="96" y="70"/>
                  </a:moveTo>
                  <a:lnTo>
                    <a:pt x="47" y="35"/>
                  </a:lnTo>
                  <a:lnTo>
                    <a:pt x="0" y="70"/>
                  </a:lnTo>
                  <a:lnTo>
                    <a:pt x="0" y="0"/>
                  </a:lnTo>
                  <a:lnTo>
                    <a:pt x="96" y="0"/>
                  </a:lnTo>
                  <a:lnTo>
                    <a:pt x="96" y="70"/>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0" name="ísḻîďè"/>
            <p:cNvSpPr/>
            <p:nvPr/>
          </p:nvSpPr>
          <p:spPr bwMode="auto">
            <a:xfrm>
              <a:off x="4406900" y="4510088"/>
              <a:ext cx="157163" cy="106363"/>
            </a:xfrm>
            <a:custGeom>
              <a:avLst/>
              <a:gdLst>
                <a:gd name="T0" fmla="*/ 99 w 99"/>
                <a:gd name="T1" fmla="*/ 67 h 67"/>
                <a:gd name="T2" fmla="*/ 50 w 99"/>
                <a:gd name="T3" fmla="*/ 35 h 67"/>
                <a:gd name="T4" fmla="*/ 0 w 99"/>
                <a:gd name="T5" fmla="*/ 67 h 67"/>
                <a:gd name="T6" fmla="*/ 0 w 99"/>
                <a:gd name="T7" fmla="*/ 0 h 67"/>
                <a:gd name="T8" fmla="*/ 99 w 99"/>
                <a:gd name="T9" fmla="*/ 0 h 67"/>
                <a:gd name="T10" fmla="*/ 99 w 99"/>
                <a:gd name="T11" fmla="*/ 67 h 67"/>
              </a:gdLst>
              <a:ahLst/>
              <a:cxnLst>
                <a:cxn ang="0">
                  <a:pos x="T0" y="T1"/>
                </a:cxn>
                <a:cxn ang="0">
                  <a:pos x="T2" y="T3"/>
                </a:cxn>
                <a:cxn ang="0">
                  <a:pos x="T4" y="T5"/>
                </a:cxn>
                <a:cxn ang="0">
                  <a:pos x="T6" y="T7"/>
                </a:cxn>
                <a:cxn ang="0">
                  <a:pos x="T8" y="T9"/>
                </a:cxn>
                <a:cxn ang="0">
                  <a:pos x="T10" y="T11"/>
                </a:cxn>
              </a:cxnLst>
              <a:rect l="0" t="0" r="r" b="b"/>
              <a:pathLst>
                <a:path w="99" h="67">
                  <a:moveTo>
                    <a:pt x="99" y="67"/>
                  </a:moveTo>
                  <a:lnTo>
                    <a:pt x="50" y="35"/>
                  </a:lnTo>
                  <a:lnTo>
                    <a:pt x="0" y="67"/>
                  </a:lnTo>
                  <a:lnTo>
                    <a:pt x="0" y="0"/>
                  </a:lnTo>
                  <a:lnTo>
                    <a:pt x="99" y="0"/>
                  </a:lnTo>
                  <a:lnTo>
                    <a:pt x="99" y="67"/>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1" name="ïšļïdé"/>
            <p:cNvSpPr/>
            <p:nvPr/>
          </p:nvSpPr>
          <p:spPr bwMode="auto">
            <a:xfrm>
              <a:off x="5622925" y="1317626"/>
              <a:ext cx="3011488" cy="3940175"/>
            </a:xfrm>
            <a:custGeom>
              <a:avLst/>
              <a:gdLst>
                <a:gd name="T0" fmla="*/ 470 w 652"/>
                <a:gd name="T1" fmla="*/ 58 h 853"/>
                <a:gd name="T2" fmla="*/ 501 w 652"/>
                <a:gd name="T3" fmla="*/ 14 h 853"/>
                <a:gd name="T4" fmla="*/ 499 w 652"/>
                <a:gd name="T5" fmla="*/ 3 h 853"/>
                <a:gd name="T6" fmla="*/ 488 w 652"/>
                <a:gd name="T7" fmla="*/ 5 h 853"/>
                <a:gd name="T8" fmla="*/ 456 w 652"/>
                <a:gd name="T9" fmla="*/ 48 h 853"/>
                <a:gd name="T10" fmla="*/ 390 w 652"/>
                <a:gd name="T11" fmla="*/ 14 h 853"/>
                <a:gd name="T12" fmla="*/ 374 w 652"/>
                <a:gd name="T13" fmla="*/ 22 h 853"/>
                <a:gd name="T14" fmla="*/ 381 w 652"/>
                <a:gd name="T15" fmla="*/ 38 h 853"/>
                <a:gd name="T16" fmla="*/ 442 w 652"/>
                <a:gd name="T17" fmla="*/ 69 h 853"/>
                <a:gd name="T18" fmla="*/ 63 w 652"/>
                <a:gd name="T19" fmla="*/ 598 h 853"/>
                <a:gd name="T20" fmla="*/ 23 w 652"/>
                <a:gd name="T21" fmla="*/ 560 h 853"/>
                <a:gd name="T22" fmla="*/ 5 w 652"/>
                <a:gd name="T23" fmla="*/ 559 h 853"/>
                <a:gd name="T24" fmla="*/ 4 w 652"/>
                <a:gd name="T25" fmla="*/ 576 h 853"/>
                <a:gd name="T26" fmla="*/ 49 w 652"/>
                <a:gd name="T27" fmla="*/ 618 h 853"/>
                <a:gd name="T28" fmla="*/ 18 w 652"/>
                <a:gd name="T29" fmla="*/ 661 h 853"/>
                <a:gd name="T30" fmla="*/ 20 w 652"/>
                <a:gd name="T31" fmla="*/ 673 h 853"/>
                <a:gd name="T32" fmla="*/ 25 w 652"/>
                <a:gd name="T33" fmla="*/ 675 h 853"/>
                <a:gd name="T34" fmla="*/ 31 w 652"/>
                <a:gd name="T35" fmla="*/ 671 h 853"/>
                <a:gd name="T36" fmla="*/ 62 w 652"/>
                <a:gd name="T37" fmla="*/ 628 h 853"/>
                <a:gd name="T38" fmla="*/ 137 w 652"/>
                <a:gd name="T39" fmla="*/ 674 h 853"/>
                <a:gd name="T40" fmla="*/ 257 w 652"/>
                <a:gd name="T41" fmla="*/ 697 h 853"/>
                <a:gd name="T42" fmla="*/ 257 w 652"/>
                <a:gd name="T43" fmla="*/ 815 h 853"/>
                <a:gd name="T44" fmla="*/ 164 w 652"/>
                <a:gd name="T45" fmla="*/ 815 h 853"/>
                <a:gd name="T46" fmla="*/ 164 w 652"/>
                <a:gd name="T47" fmla="*/ 853 h 853"/>
                <a:gd name="T48" fmla="*/ 391 w 652"/>
                <a:gd name="T49" fmla="*/ 853 h 853"/>
                <a:gd name="T50" fmla="*/ 391 w 652"/>
                <a:gd name="T51" fmla="*/ 815 h 853"/>
                <a:gd name="T52" fmla="*/ 301 w 652"/>
                <a:gd name="T53" fmla="*/ 815 h 853"/>
                <a:gd name="T54" fmla="*/ 301 w 652"/>
                <a:gd name="T55" fmla="*/ 695 h 853"/>
                <a:gd name="T56" fmla="*/ 407 w 652"/>
                <a:gd name="T57" fmla="*/ 666 h 853"/>
                <a:gd name="T58" fmla="*/ 593 w 652"/>
                <a:gd name="T59" fmla="*/ 470 h 853"/>
                <a:gd name="T60" fmla="*/ 470 w 652"/>
                <a:gd name="T61" fmla="*/ 58 h 853"/>
                <a:gd name="T62" fmla="*/ 570 w 652"/>
                <a:gd name="T63" fmla="*/ 461 h 853"/>
                <a:gd name="T64" fmla="*/ 397 w 652"/>
                <a:gd name="T65" fmla="*/ 643 h 853"/>
                <a:gd name="T66" fmla="*/ 147 w 652"/>
                <a:gd name="T67" fmla="*/ 650 h 853"/>
                <a:gd name="T68" fmla="*/ 77 w 652"/>
                <a:gd name="T69" fmla="*/ 608 h 853"/>
                <a:gd name="T70" fmla="*/ 456 w 652"/>
                <a:gd name="T71" fmla="*/ 78 h 853"/>
                <a:gd name="T72" fmla="*/ 570 w 652"/>
                <a:gd name="T73" fmla="*/ 46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2" h="853">
                  <a:moveTo>
                    <a:pt x="470" y="58"/>
                  </a:moveTo>
                  <a:cubicBezTo>
                    <a:pt x="501" y="14"/>
                    <a:pt x="501" y="14"/>
                    <a:pt x="501" y="14"/>
                  </a:cubicBezTo>
                  <a:cubicBezTo>
                    <a:pt x="504" y="11"/>
                    <a:pt x="503" y="5"/>
                    <a:pt x="499" y="3"/>
                  </a:cubicBezTo>
                  <a:cubicBezTo>
                    <a:pt x="495" y="0"/>
                    <a:pt x="490" y="1"/>
                    <a:pt x="488" y="5"/>
                  </a:cubicBezTo>
                  <a:cubicBezTo>
                    <a:pt x="456" y="48"/>
                    <a:pt x="456" y="48"/>
                    <a:pt x="456" y="48"/>
                  </a:cubicBezTo>
                  <a:cubicBezTo>
                    <a:pt x="436" y="35"/>
                    <a:pt x="414" y="24"/>
                    <a:pt x="390" y="14"/>
                  </a:cubicBezTo>
                  <a:cubicBezTo>
                    <a:pt x="383" y="12"/>
                    <a:pt x="376" y="15"/>
                    <a:pt x="374" y="22"/>
                  </a:cubicBezTo>
                  <a:cubicBezTo>
                    <a:pt x="371" y="28"/>
                    <a:pt x="374" y="35"/>
                    <a:pt x="381" y="38"/>
                  </a:cubicBezTo>
                  <a:cubicBezTo>
                    <a:pt x="403" y="46"/>
                    <a:pt x="423" y="57"/>
                    <a:pt x="442" y="69"/>
                  </a:cubicBezTo>
                  <a:cubicBezTo>
                    <a:pt x="63" y="598"/>
                    <a:pt x="63" y="598"/>
                    <a:pt x="63" y="598"/>
                  </a:cubicBezTo>
                  <a:cubicBezTo>
                    <a:pt x="49" y="587"/>
                    <a:pt x="35" y="574"/>
                    <a:pt x="23" y="560"/>
                  </a:cubicBezTo>
                  <a:cubicBezTo>
                    <a:pt x="19" y="555"/>
                    <a:pt x="11" y="554"/>
                    <a:pt x="5" y="559"/>
                  </a:cubicBezTo>
                  <a:cubicBezTo>
                    <a:pt x="0" y="563"/>
                    <a:pt x="0" y="571"/>
                    <a:pt x="4" y="576"/>
                  </a:cubicBezTo>
                  <a:cubicBezTo>
                    <a:pt x="18" y="592"/>
                    <a:pt x="33" y="606"/>
                    <a:pt x="49" y="618"/>
                  </a:cubicBezTo>
                  <a:cubicBezTo>
                    <a:pt x="18" y="661"/>
                    <a:pt x="18" y="661"/>
                    <a:pt x="18" y="661"/>
                  </a:cubicBezTo>
                  <a:cubicBezTo>
                    <a:pt x="15" y="665"/>
                    <a:pt x="16" y="670"/>
                    <a:pt x="20" y="673"/>
                  </a:cubicBezTo>
                  <a:cubicBezTo>
                    <a:pt x="21" y="674"/>
                    <a:pt x="23" y="675"/>
                    <a:pt x="25" y="675"/>
                  </a:cubicBezTo>
                  <a:cubicBezTo>
                    <a:pt x="27" y="675"/>
                    <a:pt x="30" y="674"/>
                    <a:pt x="31" y="671"/>
                  </a:cubicBezTo>
                  <a:cubicBezTo>
                    <a:pt x="62" y="628"/>
                    <a:pt x="62" y="628"/>
                    <a:pt x="62" y="628"/>
                  </a:cubicBezTo>
                  <a:cubicBezTo>
                    <a:pt x="100" y="656"/>
                    <a:pt x="135" y="672"/>
                    <a:pt x="137" y="674"/>
                  </a:cubicBezTo>
                  <a:cubicBezTo>
                    <a:pt x="176" y="689"/>
                    <a:pt x="217" y="696"/>
                    <a:pt x="257" y="697"/>
                  </a:cubicBezTo>
                  <a:cubicBezTo>
                    <a:pt x="257" y="815"/>
                    <a:pt x="257" y="815"/>
                    <a:pt x="257" y="815"/>
                  </a:cubicBezTo>
                  <a:cubicBezTo>
                    <a:pt x="164" y="815"/>
                    <a:pt x="164" y="815"/>
                    <a:pt x="164" y="815"/>
                  </a:cubicBezTo>
                  <a:cubicBezTo>
                    <a:pt x="164" y="853"/>
                    <a:pt x="164" y="853"/>
                    <a:pt x="164" y="853"/>
                  </a:cubicBezTo>
                  <a:cubicBezTo>
                    <a:pt x="391" y="853"/>
                    <a:pt x="391" y="853"/>
                    <a:pt x="391" y="853"/>
                  </a:cubicBezTo>
                  <a:cubicBezTo>
                    <a:pt x="391" y="815"/>
                    <a:pt x="391" y="815"/>
                    <a:pt x="391" y="815"/>
                  </a:cubicBezTo>
                  <a:cubicBezTo>
                    <a:pt x="301" y="815"/>
                    <a:pt x="301" y="815"/>
                    <a:pt x="301" y="815"/>
                  </a:cubicBezTo>
                  <a:cubicBezTo>
                    <a:pt x="301" y="695"/>
                    <a:pt x="301" y="695"/>
                    <a:pt x="301" y="695"/>
                  </a:cubicBezTo>
                  <a:cubicBezTo>
                    <a:pt x="337" y="691"/>
                    <a:pt x="373" y="682"/>
                    <a:pt x="407" y="666"/>
                  </a:cubicBezTo>
                  <a:cubicBezTo>
                    <a:pt x="494" y="628"/>
                    <a:pt x="559" y="558"/>
                    <a:pt x="593" y="470"/>
                  </a:cubicBezTo>
                  <a:cubicBezTo>
                    <a:pt x="652" y="318"/>
                    <a:pt x="597" y="149"/>
                    <a:pt x="470" y="58"/>
                  </a:cubicBezTo>
                  <a:close/>
                  <a:moveTo>
                    <a:pt x="570" y="461"/>
                  </a:moveTo>
                  <a:cubicBezTo>
                    <a:pt x="538" y="543"/>
                    <a:pt x="477" y="608"/>
                    <a:pt x="397" y="643"/>
                  </a:cubicBezTo>
                  <a:cubicBezTo>
                    <a:pt x="317" y="679"/>
                    <a:pt x="228" y="681"/>
                    <a:pt x="147" y="650"/>
                  </a:cubicBezTo>
                  <a:cubicBezTo>
                    <a:pt x="147" y="650"/>
                    <a:pt x="113" y="635"/>
                    <a:pt x="77" y="608"/>
                  </a:cubicBezTo>
                  <a:cubicBezTo>
                    <a:pt x="456" y="78"/>
                    <a:pt x="456" y="78"/>
                    <a:pt x="456" y="78"/>
                  </a:cubicBezTo>
                  <a:cubicBezTo>
                    <a:pt x="573" y="163"/>
                    <a:pt x="624" y="320"/>
                    <a:pt x="570" y="461"/>
                  </a:cubicBez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2" name="iṣlïďê"/>
            <p:cNvSpPr/>
            <p:nvPr/>
          </p:nvSpPr>
          <p:spPr bwMode="auto">
            <a:xfrm>
              <a:off x="5400675" y="1506538"/>
              <a:ext cx="2951163" cy="2800350"/>
            </a:xfrm>
            <a:custGeom>
              <a:avLst/>
              <a:gdLst>
                <a:gd name="T0" fmla="*/ 583 w 639"/>
                <a:gd name="T1" fmla="*/ 407 h 606"/>
                <a:gd name="T2" fmla="*/ 275 w 639"/>
                <a:gd name="T3" fmla="*/ 585 h 606"/>
                <a:gd name="T4" fmla="*/ 218 w 639"/>
                <a:gd name="T5" fmla="*/ 570 h 606"/>
                <a:gd name="T6" fmla="*/ 56 w 639"/>
                <a:gd name="T7" fmla="*/ 205 h 606"/>
                <a:gd name="T8" fmla="*/ 380 w 639"/>
                <a:gd name="T9" fmla="*/ 30 h 606"/>
                <a:gd name="T10" fmla="*/ 420 w 639"/>
                <a:gd name="T11" fmla="*/ 42 h 606"/>
                <a:gd name="T12" fmla="*/ 583 w 639"/>
                <a:gd name="T13" fmla="*/ 407 h 606"/>
              </a:gdLst>
              <a:ahLst/>
              <a:cxnLst>
                <a:cxn ang="0">
                  <a:pos x="T0" y="T1"/>
                </a:cxn>
                <a:cxn ang="0">
                  <a:pos x="T2" y="T3"/>
                </a:cxn>
                <a:cxn ang="0">
                  <a:pos x="T4" y="T5"/>
                </a:cxn>
                <a:cxn ang="0">
                  <a:pos x="T6" y="T7"/>
                </a:cxn>
                <a:cxn ang="0">
                  <a:pos x="T8" y="T9"/>
                </a:cxn>
                <a:cxn ang="0">
                  <a:pos x="T10" y="T11"/>
                </a:cxn>
                <a:cxn ang="0">
                  <a:pos x="T12" y="T13"/>
                </a:cxn>
              </a:cxnLst>
              <a:rect l="0" t="0" r="r" b="b"/>
              <a:pathLst>
                <a:path w="639" h="606">
                  <a:moveTo>
                    <a:pt x="583" y="407"/>
                  </a:moveTo>
                  <a:cubicBezTo>
                    <a:pt x="535" y="534"/>
                    <a:pt x="404" y="606"/>
                    <a:pt x="275" y="585"/>
                  </a:cubicBezTo>
                  <a:cubicBezTo>
                    <a:pt x="256" y="582"/>
                    <a:pt x="237" y="577"/>
                    <a:pt x="218" y="570"/>
                  </a:cubicBezTo>
                  <a:cubicBezTo>
                    <a:pt x="73" y="514"/>
                    <a:pt x="0" y="351"/>
                    <a:pt x="56" y="205"/>
                  </a:cubicBezTo>
                  <a:cubicBezTo>
                    <a:pt x="106" y="73"/>
                    <a:pt x="246" y="0"/>
                    <a:pt x="380" y="30"/>
                  </a:cubicBezTo>
                  <a:cubicBezTo>
                    <a:pt x="393" y="33"/>
                    <a:pt x="407" y="37"/>
                    <a:pt x="420" y="42"/>
                  </a:cubicBezTo>
                  <a:cubicBezTo>
                    <a:pt x="566" y="98"/>
                    <a:pt x="639" y="261"/>
                    <a:pt x="583" y="407"/>
                  </a:cubicBezTo>
                  <a:close/>
                </a:path>
              </a:pathLst>
            </a:custGeom>
            <a:solidFill>
              <a:srgbClr val="C2EB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3" name="îşliḑe"/>
            <p:cNvSpPr/>
            <p:nvPr/>
          </p:nvSpPr>
          <p:spPr bwMode="auto">
            <a:xfrm>
              <a:off x="6648450" y="2125663"/>
              <a:ext cx="1546225" cy="1685925"/>
            </a:xfrm>
            <a:custGeom>
              <a:avLst/>
              <a:gdLst>
                <a:gd name="T0" fmla="*/ 260 w 335"/>
                <a:gd name="T1" fmla="*/ 35 h 365"/>
                <a:gd name="T2" fmla="*/ 201 w 335"/>
                <a:gd name="T3" fmla="*/ 10 h 365"/>
                <a:gd name="T4" fmla="*/ 163 w 335"/>
                <a:gd name="T5" fmla="*/ 13 h 365"/>
                <a:gd name="T6" fmla="*/ 138 w 335"/>
                <a:gd name="T7" fmla="*/ 3 h 365"/>
                <a:gd name="T8" fmla="*/ 98 w 335"/>
                <a:gd name="T9" fmla="*/ 32 h 365"/>
                <a:gd name="T10" fmla="*/ 34 w 335"/>
                <a:gd name="T11" fmla="*/ 71 h 365"/>
                <a:gd name="T12" fmla="*/ 8 w 335"/>
                <a:gd name="T13" fmla="*/ 82 h 365"/>
                <a:gd name="T14" fmla="*/ 20 w 335"/>
                <a:gd name="T15" fmla="*/ 116 h 365"/>
                <a:gd name="T16" fmla="*/ 61 w 335"/>
                <a:gd name="T17" fmla="*/ 117 h 365"/>
                <a:gd name="T18" fmla="*/ 102 w 335"/>
                <a:gd name="T19" fmla="*/ 114 h 365"/>
                <a:gd name="T20" fmla="*/ 132 w 335"/>
                <a:gd name="T21" fmla="*/ 144 h 365"/>
                <a:gd name="T22" fmla="*/ 132 w 335"/>
                <a:gd name="T23" fmla="*/ 149 h 365"/>
                <a:gd name="T24" fmla="*/ 91 w 335"/>
                <a:gd name="T25" fmla="*/ 150 h 365"/>
                <a:gd name="T26" fmla="*/ 85 w 335"/>
                <a:gd name="T27" fmla="*/ 144 h 365"/>
                <a:gd name="T28" fmla="*/ 63 w 335"/>
                <a:gd name="T29" fmla="*/ 144 h 365"/>
                <a:gd name="T30" fmla="*/ 40 w 335"/>
                <a:gd name="T31" fmla="*/ 161 h 365"/>
                <a:gd name="T32" fmla="*/ 27 w 335"/>
                <a:gd name="T33" fmla="*/ 162 h 365"/>
                <a:gd name="T34" fmla="*/ 24 w 335"/>
                <a:gd name="T35" fmla="*/ 166 h 365"/>
                <a:gd name="T36" fmla="*/ 53 w 335"/>
                <a:gd name="T37" fmla="*/ 221 h 365"/>
                <a:gd name="T38" fmla="*/ 80 w 335"/>
                <a:gd name="T39" fmla="*/ 244 h 365"/>
                <a:gd name="T40" fmla="*/ 94 w 335"/>
                <a:gd name="T41" fmla="*/ 303 h 365"/>
                <a:gd name="T42" fmla="*/ 110 w 335"/>
                <a:gd name="T43" fmla="*/ 310 h 365"/>
                <a:gd name="T44" fmla="*/ 130 w 335"/>
                <a:gd name="T45" fmla="*/ 342 h 365"/>
                <a:gd name="T46" fmla="*/ 159 w 335"/>
                <a:gd name="T47" fmla="*/ 357 h 365"/>
                <a:gd name="T48" fmla="*/ 177 w 335"/>
                <a:gd name="T49" fmla="*/ 312 h 365"/>
                <a:gd name="T50" fmla="*/ 198 w 335"/>
                <a:gd name="T51" fmla="*/ 251 h 365"/>
                <a:gd name="T52" fmla="*/ 229 w 335"/>
                <a:gd name="T53" fmla="*/ 224 h 365"/>
                <a:gd name="T54" fmla="*/ 226 w 335"/>
                <a:gd name="T55" fmla="*/ 179 h 365"/>
                <a:gd name="T56" fmla="*/ 265 w 335"/>
                <a:gd name="T57" fmla="*/ 171 h 365"/>
                <a:gd name="T58" fmla="*/ 277 w 335"/>
                <a:gd name="T59" fmla="*/ 191 h 365"/>
                <a:gd name="T60" fmla="*/ 313 w 335"/>
                <a:gd name="T61" fmla="*/ 190 h 365"/>
                <a:gd name="T62" fmla="*/ 332 w 335"/>
                <a:gd name="T63" fmla="*/ 179 h 365"/>
                <a:gd name="T64" fmla="*/ 293 w 335"/>
                <a:gd name="T65" fmla="*/ 29 h 365"/>
                <a:gd name="T66" fmla="*/ 260 w 335"/>
                <a:gd name="T67" fmla="*/ 3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5" h="365">
                  <a:moveTo>
                    <a:pt x="260" y="35"/>
                  </a:moveTo>
                  <a:cubicBezTo>
                    <a:pt x="239" y="30"/>
                    <a:pt x="222" y="11"/>
                    <a:pt x="201" y="10"/>
                  </a:cubicBezTo>
                  <a:cubicBezTo>
                    <a:pt x="188" y="10"/>
                    <a:pt x="176" y="16"/>
                    <a:pt x="163" y="13"/>
                  </a:cubicBezTo>
                  <a:cubicBezTo>
                    <a:pt x="154" y="11"/>
                    <a:pt x="147" y="4"/>
                    <a:pt x="138" y="3"/>
                  </a:cubicBezTo>
                  <a:cubicBezTo>
                    <a:pt x="121" y="0"/>
                    <a:pt x="109" y="18"/>
                    <a:pt x="98" y="32"/>
                  </a:cubicBezTo>
                  <a:cubicBezTo>
                    <a:pt x="82" y="52"/>
                    <a:pt x="59" y="66"/>
                    <a:pt x="34" y="71"/>
                  </a:cubicBezTo>
                  <a:cubicBezTo>
                    <a:pt x="25" y="73"/>
                    <a:pt x="14" y="75"/>
                    <a:pt x="8" y="82"/>
                  </a:cubicBezTo>
                  <a:cubicBezTo>
                    <a:pt x="0" y="93"/>
                    <a:pt x="7" y="110"/>
                    <a:pt x="20" y="116"/>
                  </a:cubicBezTo>
                  <a:cubicBezTo>
                    <a:pt x="32" y="122"/>
                    <a:pt x="47" y="120"/>
                    <a:pt x="61" y="117"/>
                  </a:cubicBezTo>
                  <a:cubicBezTo>
                    <a:pt x="74" y="114"/>
                    <a:pt x="88" y="110"/>
                    <a:pt x="102" y="114"/>
                  </a:cubicBezTo>
                  <a:cubicBezTo>
                    <a:pt x="117" y="117"/>
                    <a:pt x="129" y="130"/>
                    <a:pt x="132" y="144"/>
                  </a:cubicBezTo>
                  <a:cubicBezTo>
                    <a:pt x="132" y="146"/>
                    <a:pt x="132" y="147"/>
                    <a:pt x="132" y="149"/>
                  </a:cubicBezTo>
                  <a:cubicBezTo>
                    <a:pt x="129" y="167"/>
                    <a:pt x="99" y="157"/>
                    <a:pt x="91" y="150"/>
                  </a:cubicBezTo>
                  <a:cubicBezTo>
                    <a:pt x="89" y="148"/>
                    <a:pt x="87" y="146"/>
                    <a:pt x="85" y="144"/>
                  </a:cubicBezTo>
                  <a:cubicBezTo>
                    <a:pt x="78" y="139"/>
                    <a:pt x="69" y="139"/>
                    <a:pt x="63" y="144"/>
                  </a:cubicBezTo>
                  <a:cubicBezTo>
                    <a:pt x="55" y="149"/>
                    <a:pt x="50" y="161"/>
                    <a:pt x="40" y="161"/>
                  </a:cubicBezTo>
                  <a:cubicBezTo>
                    <a:pt x="35" y="161"/>
                    <a:pt x="30" y="159"/>
                    <a:pt x="27" y="162"/>
                  </a:cubicBezTo>
                  <a:cubicBezTo>
                    <a:pt x="25" y="163"/>
                    <a:pt x="25" y="165"/>
                    <a:pt x="24" y="166"/>
                  </a:cubicBezTo>
                  <a:cubicBezTo>
                    <a:pt x="20" y="186"/>
                    <a:pt x="37" y="210"/>
                    <a:pt x="53" y="221"/>
                  </a:cubicBezTo>
                  <a:cubicBezTo>
                    <a:pt x="62" y="228"/>
                    <a:pt x="75" y="233"/>
                    <a:pt x="80" y="244"/>
                  </a:cubicBezTo>
                  <a:cubicBezTo>
                    <a:pt x="90" y="263"/>
                    <a:pt x="76" y="292"/>
                    <a:pt x="94" y="303"/>
                  </a:cubicBezTo>
                  <a:cubicBezTo>
                    <a:pt x="99" y="306"/>
                    <a:pt x="105" y="307"/>
                    <a:pt x="110" y="310"/>
                  </a:cubicBezTo>
                  <a:cubicBezTo>
                    <a:pt x="121" y="316"/>
                    <a:pt x="125" y="330"/>
                    <a:pt x="130" y="342"/>
                  </a:cubicBezTo>
                  <a:cubicBezTo>
                    <a:pt x="135" y="353"/>
                    <a:pt x="149" y="365"/>
                    <a:pt x="159" y="357"/>
                  </a:cubicBezTo>
                  <a:cubicBezTo>
                    <a:pt x="168" y="343"/>
                    <a:pt x="174" y="328"/>
                    <a:pt x="177" y="312"/>
                  </a:cubicBezTo>
                  <a:cubicBezTo>
                    <a:pt x="181" y="290"/>
                    <a:pt x="182" y="266"/>
                    <a:pt x="198" y="251"/>
                  </a:cubicBezTo>
                  <a:cubicBezTo>
                    <a:pt x="208" y="242"/>
                    <a:pt x="225" y="237"/>
                    <a:pt x="229" y="224"/>
                  </a:cubicBezTo>
                  <a:cubicBezTo>
                    <a:pt x="235" y="210"/>
                    <a:pt x="223" y="194"/>
                    <a:pt x="226" y="179"/>
                  </a:cubicBezTo>
                  <a:cubicBezTo>
                    <a:pt x="230" y="163"/>
                    <a:pt x="255" y="158"/>
                    <a:pt x="265" y="171"/>
                  </a:cubicBezTo>
                  <a:cubicBezTo>
                    <a:pt x="270" y="177"/>
                    <a:pt x="272" y="185"/>
                    <a:pt x="277" y="191"/>
                  </a:cubicBezTo>
                  <a:cubicBezTo>
                    <a:pt x="286" y="200"/>
                    <a:pt x="302" y="197"/>
                    <a:pt x="313" y="190"/>
                  </a:cubicBezTo>
                  <a:cubicBezTo>
                    <a:pt x="320" y="187"/>
                    <a:pt x="326" y="182"/>
                    <a:pt x="332" y="179"/>
                  </a:cubicBezTo>
                  <a:cubicBezTo>
                    <a:pt x="335" y="124"/>
                    <a:pt x="318" y="73"/>
                    <a:pt x="293" y="29"/>
                  </a:cubicBezTo>
                  <a:cubicBezTo>
                    <a:pt x="281" y="35"/>
                    <a:pt x="272" y="38"/>
                    <a:pt x="260" y="35"/>
                  </a:cubicBez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4" name="î$ľïḍe"/>
            <p:cNvSpPr/>
            <p:nvPr/>
          </p:nvSpPr>
          <p:spPr bwMode="auto">
            <a:xfrm>
              <a:off x="5594350" y="1793876"/>
              <a:ext cx="1117600" cy="877888"/>
            </a:xfrm>
            <a:custGeom>
              <a:avLst/>
              <a:gdLst>
                <a:gd name="T0" fmla="*/ 54 w 242"/>
                <a:gd name="T1" fmla="*/ 154 h 190"/>
                <a:gd name="T2" fmla="*/ 77 w 242"/>
                <a:gd name="T3" fmla="*/ 154 h 190"/>
                <a:gd name="T4" fmla="*/ 89 w 242"/>
                <a:gd name="T5" fmla="*/ 113 h 190"/>
                <a:gd name="T6" fmla="*/ 76 w 242"/>
                <a:gd name="T7" fmla="*/ 102 h 190"/>
                <a:gd name="T8" fmla="*/ 82 w 242"/>
                <a:gd name="T9" fmla="*/ 75 h 190"/>
                <a:gd name="T10" fmla="*/ 132 w 242"/>
                <a:gd name="T11" fmla="*/ 57 h 190"/>
                <a:gd name="T12" fmla="*/ 173 w 242"/>
                <a:gd name="T13" fmla="*/ 69 h 190"/>
                <a:gd name="T14" fmla="*/ 179 w 242"/>
                <a:gd name="T15" fmla="*/ 103 h 190"/>
                <a:gd name="T16" fmla="*/ 204 w 242"/>
                <a:gd name="T17" fmla="*/ 97 h 190"/>
                <a:gd name="T18" fmla="*/ 217 w 242"/>
                <a:gd name="T19" fmla="*/ 71 h 190"/>
                <a:gd name="T20" fmla="*/ 237 w 242"/>
                <a:gd name="T21" fmla="*/ 45 h 190"/>
                <a:gd name="T22" fmla="*/ 232 w 242"/>
                <a:gd name="T23" fmla="*/ 17 h 190"/>
                <a:gd name="T24" fmla="*/ 208 w 242"/>
                <a:gd name="T25" fmla="*/ 16 h 190"/>
                <a:gd name="T26" fmla="*/ 169 w 242"/>
                <a:gd name="T27" fmla="*/ 2 h 190"/>
                <a:gd name="T28" fmla="*/ 124 w 242"/>
                <a:gd name="T29" fmla="*/ 16 h 190"/>
                <a:gd name="T30" fmla="*/ 104 w 242"/>
                <a:gd name="T31" fmla="*/ 21 h 190"/>
                <a:gd name="T32" fmla="*/ 0 w 242"/>
                <a:gd name="T33" fmla="*/ 190 h 190"/>
                <a:gd name="T34" fmla="*/ 54 w 242"/>
                <a:gd name="T35" fmla="*/ 1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190">
                  <a:moveTo>
                    <a:pt x="54" y="154"/>
                  </a:moveTo>
                  <a:cubicBezTo>
                    <a:pt x="62" y="153"/>
                    <a:pt x="69" y="156"/>
                    <a:pt x="77" y="154"/>
                  </a:cubicBezTo>
                  <a:cubicBezTo>
                    <a:pt x="95" y="151"/>
                    <a:pt x="102" y="125"/>
                    <a:pt x="89" y="113"/>
                  </a:cubicBezTo>
                  <a:cubicBezTo>
                    <a:pt x="85" y="109"/>
                    <a:pt x="79" y="107"/>
                    <a:pt x="76" y="102"/>
                  </a:cubicBezTo>
                  <a:cubicBezTo>
                    <a:pt x="70" y="93"/>
                    <a:pt x="75" y="82"/>
                    <a:pt x="82" y="75"/>
                  </a:cubicBezTo>
                  <a:cubicBezTo>
                    <a:pt x="95" y="63"/>
                    <a:pt x="114" y="60"/>
                    <a:pt x="132" y="57"/>
                  </a:cubicBezTo>
                  <a:cubicBezTo>
                    <a:pt x="147" y="55"/>
                    <a:pt x="167" y="55"/>
                    <a:pt x="173" y="69"/>
                  </a:cubicBezTo>
                  <a:cubicBezTo>
                    <a:pt x="177" y="80"/>
                    <a:pt x="170" y="95"/>
                    <a:pt x="179" y="103"/>
                  </a:cubicBezTo>
                  <a:cubicBezTo>
                    <a:pt x="186" y="109"/>
                    <a:pt x="198" y="105"/>
                    <a:pt x="204" y="97"/>
                  </a:cubicBezTo>
                  <a:cubicBezTo>
                    <a:pt x="210" y="90"/>
                    <a:pt x="212" y="80"/>
                    <a:pt x="217" y="71"/>
                  </a:cubicBezTo>
                  <a:cubicBezTo>
                    <a:pt x="223" y="62"/>
                    <a:pt x="231" y="55"/>
                    <a:pt x="237" y="45"/>
                  </a:cubicBezTo>
                  <a:cubicBezTo>
                    <a:pt x="242" y="36"/>
                    <a:pt x="241" y="22"/>
                    <a:pt x="232" y="17"/>
                  </a:cubicBezTo>
                  <a:cubicBezTo>
                    <a:pt x="225" y="13"/>
                    <a:pt x="216" y="16"/>
                    <a:pt x="208" y="16"/>
                  </a:cubicBezTo>
                  <a:cubicBezTo>
                    <a:pt x="194" y="15"/>
                    <a:pt x="183" y="4"/>
                    <a:pt x="169" y="2"/>
                  </a:cubicBezTo>
                  <a:cubicBezTo>
                    <a:pt x="153" y="0"/>
                    <a:pt x="139" y="10"/>
                    <a:pt x="124" y="16"/>
                  </a:cubicBezTo>
                  <a:cubicBezTo>
                    <a:pt x="116" y="20"/>
                    <a:pt x="112" y="22"/>
                    <a:pt x="104" y="21"/>
                  </a:cubicBezTo>
                  <a:cubicBezTo>
                    <a:pt x="50" y="61"/>
                    <a:pt x="13" y="125"/>
                    <a:pt x="0" y="190"/>
                  </a:cubicBezTo>
                  <a:cubicBezTo>
                    <a:pt x="20" y="189"/>
                    <a:pt x="34" y="157"/>
                    <a:pt x="54" y="154"/>
                  </a:cubicBez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5" name="îśľîḋe"/>
            <p:cNvSpPr/>
            <p:nvPr/>
          </p:nvSpPr>
          <p:spPr bwMode="auto">
            <a:xfrm>
              <a:off x="5572125" y="2732088"/>
              <a:ext cx="1047750" cy="1246188"/>
            </a:xfrm>
            <a:custGeom>
              <a:avLst/>
              <a:gdLst>
                <a:gd name="T0" fmla="*/ 144 w 227"/>
                <a:gd name="T1" fmla="*/ 229 h 270"/>
                <a:gd name="T2" fmla="*/ 157 w 227"/>
                <a:gd name="T3" fmla="*/ 195 h 270"/>
                <a:gd name="T4" fmla="*/ 200 w 227"/>
                <a:gd name="T5" fmla="*/ 168 h 270"/>
                <a:gd name="T6" fmla="*/ 217 w 227"/>
                <a:gd name="T7" fmla="*/ 127 h 270"/>
                <a:gd name="T8" fmla="*/ 181 w 227"/>
                <a:gd name="T9" fmla="*/ 108 h 270"/>
                <a:gd name="T10" fmla="*/ 162 w 227"/>
                <a:gd name="T11" fmla="*/ 88 h 270"/>
                <a:gd name="T12" fmla="*/ 130 w 227"/>
                <a:gd name="T13" fmla="*/ 83 h 270"/>
                <a:gd name="T14" fmla="*/ 63 w 227"/>
                <a:gd name="T15" fmla="*/ 32 h 270"/>
                <a:gd name="T16" fmla="*/ 38 w 227"/>
                <a:gd name="T17" fmla="*/ 16 h 270"/>
                <a:gd name="T18" fmla="*/ 22 w 227"/>
                <a:gd name="T19" fmla="*/ 13 h 270"/>
                <a:gd name="T20" fmla="*/ 3 w 227"/>
                <a:gd name="T21" fmla="*/ 0 h 270"/>
                <a:gd name="T22" fmla="*/ 0 w 227"/>
                <a:gd name="T23" fmla="*/ 45 h 270"/>
                <a:gd name="T24" fmla="*/ 5 w 227"/>
                <a:gd name="T25" fmla="*/ 37 h 270"/>
                <a:gd name="T26" fmla="*/ 16 w 227"/>
                <a:gd name="T27" fmla="*/ 31 h 270"/>
                <a:gd name="T28" fmla="*/ 28 w 227"/>
                <a:gd name="T29" fmla="*/ 34 h 270"/>
                <a:gd name="T30" fmla="*/ 32 w 227"/>
                <a:gd name="T31" fmla="*/ 41 h 270"/>
                <a:gd name="T32" fmla="*/ 30 w 227"/>
                <a:gd name="T33" fmla="*/ 59 h 270"/>
                <a:gd name="T34" fmla="*/ 21 w 227"/>
                <a:gd name="T35" fmla="*/ 75 h 270"/>
                <a:gd name="T36" fmla="*/ 26 w 227"/>
                <a:gd name="T37" fmla="*/ 105 h 270"/>
                <a:gd name="T38" fmla="*/ 43 w 227"/>
                <a:gd name="T39" fmla="*/ 110 h 270"/>
                <a:gd name="T40" fmla="*/ 53 w 227"/>
                <a:gd name="T41" fmla="*/ 139 h 270"/>
                <a:gd name="T42" fmla="*/ 48 w 227"/>
                <a:gd name="T43" fmla="*/ 172 h 270"/>
                <a:gd name="T44" fmla="*/ 71 w 227"/>
                <a:gd name="T45" fmla="*/ 216 h 270"/>
                <a:gd name="T46" fmla="*/ 71 w 227"/>
                <a:gd name="T47" fmla="*/ 229 h 270"/>
                <a:gd name="T48" fmla="*/ 117 w 227"/>
                <a:gd name="T49" fmla="*/ 270 h 270"/>
                <a:gd name="T50" fmla="*/ 142 w 227"/>
                <a:gd name="T51" fmla="*/ 233 h 270"/>
                <a:gd name="T52" fmla="*/ 144 w 227"/>
                <a:gd name="T53" fmla="*/ 22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270">
                  <a:moveTo>
                    <a:pt x="144" y="229"/>
                  </a:moveTo>
                  <a:cubicBezTo>
                    <a:pt x="148" y="218"/>
                    <a:pt x="150" y="205"/>
                    <a:pt x="157" y="195"/>
                  </a:cubicBezTo>
                  <a:cubicBezTo>
                    <a:pt x="167" y="181"/>
                    <a:pt x="185" y="177"/>
                    <a:pt x="200" y="168"/>
                  </a:cubicBezTo>
                  <a:cubicBezTo>
                    <a:pt x="215" y="160"/>
                    <a:pt x="227" y="140"/>
                    <a:pt x="217" y="127"/>
                  </a:cubicBezTo>
                  <a:cubicBezTo>
                    <a:pt x="209" y="116"/>
                    <a:pt x="192" y="116"/>
                    <a:pt x="181" y="108"/>
                  </a:cubicBezTo>
                  <a:cubicBezTo>
                    <a:pt x="174" y="102"/>
                    <a:pt x="170" y="93"/>
                    <a:pt x="162" y="88"/>
                  </a:cubicBezTo>
                  <a:cubicBezTo>
                    <a:pt x="153" y="82"/>
                    <a:pt x="141" y="84"/>
                    <a:pt x="130" y="83"/>
                  </a:cubicBezTo>
                  <a:cubicBezTo>
                    <a:pt x="98" y="80"/>
                    <a:pt x="80" y="56"/>
                    <a:pt x="63" y="32"/>
                  </a:cubicBezTo>
                  <a:cubicBezTo>
                    <a:pt x="57" y="24"/>
                    <a:pt x="48" y="18"/>
                    <a:pt x="38" y="16"/>
                  </a:cubicBezTo>
                  <a:cubicBezTo>
                    <a:pt x="33" y="15"/>
                    <a:pt x="27" y="14"/>
                    <a:pt x="22" y="13"/>
                  </a:cubicBezTo>
                  <a:cubicBezTo>
                    <a:pt x="14" y="10"/>
                    <a:pt x="10" y="5"/>
                    <a:pt x="3" y="0"/>
                  </a:cubicBezTo>
                  <a:cubicBezTo>
                    <a:pt x="2" y="4"/>
                    <a:pt x="0" y="22"/>
                    <a:pt x="0" y="45"/>
                  </a:cubicBezTo>
                  <a:cubicBezTo>
                    <a:pt x="2" y="44"/>
                    <a:pt x="3" y="38"/>
                    <a:pt x="5" y="37"/>
                  </a:cubicBezTo>
                  <a:cubicBezTo>
                    <a:pt x="8" y="34"/>
                    <a:pt x="12" y="31"/>
                    <a:pt x="16" y="31"/>
                  </a:cubicBezTo>
                  <a:cubicBezTo>
                    <a:pt x="20" y="30"/>
                    <a:pt x="25" y="31"/>
                    <a:pt x="28" y="34"/>
                  </a:cubicBezTo>
                  <a:cubicBezTo>
                    <a:pt x="30" y="36"/>
                    <a:pt x="31" y="38"/>
                    <a:pt x="32" y="41"/>
                  </a:cubicBezTo>
                  <a:cubicBezTo>
                    <a:pt x="34" y="47"/>
                    <a:pt x="34" y="54"/>
                    <a:pt x="30" y="59"/>
                  </a:cubicBezTo>
                  <a:cubicBezTo>
                    <a:pt x="26" y="64"/>
                    <a:pt x="23" y="69"/>
                    <a:pt x="21" y="75"/>
                  </a:cubicBezTo>
                  <a:cubicBezTo>
                    <a:pt x="17" y="84"/>
                    <a:pt x="15" y="98"/>
                    <a:pt x="26" y="105"/>
                  </a:cubicBezTo>
                  <a:cubicBezTo>
                    <a:pt x="31" y="108"/>
                    <a:pt x="38" y="107"/>
                    <a:pt x="43" y="110"/>
                  </a:cubicBezTo>
                  <a:cubicBezTo>
                    <a:pt x="53" y="115"/>
                    <a:pt x="54" y="129"/>
                    <a:pt x="53" y="139"/>
                  </a:cubicBezTo>
                  <a:cubicBezTo>
                    <a:pt x="51" y="150"/>
                    <a:pt x="47" y="161"/>
                    <a:pt x="48" y="172"/>
                  </a:cubicBezTo>
                  <a:cubicBezTo>
                    <a:pt x="51" y="188"/>
                    <a:pt x="68" y="200"/>
                    <a:pt x="71" y="216"/>
                  </a:cubicBezTo>
                  <a:cubicBezTo>
                    <a:pt x="72" y="219"/>
                    <a:pt x="71" y="225"/>
                    <a:pt x="71" y="229"/>
                  </a:cubicBezTo>
                  <a:cubicBezTo>
                    <a:pt x="85" y="243"/>
                    <a:pt x="100" y="258"/>
                    <a:pt x="117" y="270"/>
                  </a:cubicBezTo>
                  <a:cubicBezTo>
                    <a:pt x="127" y="260"/>
                    <a:pt x="137" y="246"/>
                    <a:pt x="142" y="233"/>
                  </a:cubicBezTo>
                  <a:cubicBezTo>
                    <a:pt x="143" y="232"/>
                    <a:pt x="143" y="231"/>
                    <a:pt x="144" y="229"/>
                  </a:cubicBezTo>
                  <a:close/>
                </a:path>
              </a:pathLst>
            </a:custGeom>
            <a:solidFill>
              <a:srgbClr val="0095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6" name="îSlíďé"/>
            <p:cNvSpPr/>
            <p:nvPr/>
          </p:nvSpPr>
          <p:spPr bwMode="auto">
            <a:xfrm>
              <a:off x="5889625" y="5240338"/>
              <a:ext cx="911225" cy="50800"/>
            </a:xfrm>
            <a:prstGeom prst="rect">
              <a:avLst/>
            </a:prstGeom>
            <a:solidFill>
              <a:srgbClr val="EED4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7" name="iṥļïḓe"/>
            <p:cNvSpPr/>
            <p:nvPr/>
          </p:nvSpPr>
          <p:spPr bwMode="auto">
            <a:xfrm>
              <a:off x="5889625" y="5291138"/>
              <a:ext cx="911225" cy="46038"/>
            </a:xfrm>
            <a:prstGeom prst="rect">
              <a:avLst/>
            </a:prstGeom>
            <a:solidFill>
              <a:srgbClr val="1838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8" name="îşlîďè"/>
            <p:cNvSpPr/>
            <p:nvPr/>
          </p:nvSpPr>
          <p:spPr bwMode="auto">
            <a:xfrm>
              <a:off x="5889625" y="5337176"/>
              <a:ext cx="911225" cy="50800"/>
            </a:xfrm>
            <a:prstGeom prst="rect">
              <a:avLst/>
            </a:prstGeom>
            <a:solidFill>
              <a:srgbClr val="EED4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9" name="ïṡľîďé"/>
            <p:cNvSpPr/>
            <p:nvPr/>
          </p:nvSpPr>
          <p:spPr bwMode="auto">
            <a:xfrm>
              <a:off x="6800850" y="5240338"/>
              <a:ext cx="87313" cy="147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0" name="isľíḋê"/>
            <p:cNvSpPr/>
            <p:nvPr/>
          </p:nvSpPr>
          <p:spPr bwMode="auto">
            <a:xfrm>
              <a:off x="6859588" y="5240338"/>
              <a:ext cx="69850" cy="147638"/>
            </a:xfrm>
            <a:custGeom>
              <a:avLst/>
              <a:gdLst>
                <a:gd name="T0" fmla="*/ 6 w 15"/>
                <a:gd name="T1" fmla="*/ 32 h 32"/>
                <a:gd name="T2" fmla="*/ 0 w 15"/>
                <a:gd name="T3" fmla="*/ 32 h 32"/>
                <a:gd name="T4" fmla="*/ 0 w 15"/>
                <a:gd name="T5" fmla="*/ 0 h 32"/>
                <a:gd name="T6" fmla="*/ 6 w 15"/>
                <a:gd name="T7" fmla="*/ 0 h 32"/>
                <a:gd name="T8" fmla="*/ 15 w 15"/>
                <a:gd name="T9" fmla="*/ 9 h 32"/>
                <a:gd name="T10" fmla="*/ 15 w 15"/>
                <a:gd name="T11" fmla="*/ 23 h 32"/>
                <a:gd name="T12" fmla="*/ 6 w 15"/>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5" h="32">
                  <a:moveTo>
                    <a:pt x="6" y="32"/>
                  </a:moveTo>
                  <a:cubicBezTo>
                    <a:pt x="0" y="32"/>
                    <a:pt x="0" y="32"/>
                    <a:pt x="0" y="32"/>
                  </a:cubicBezTo>
                  <a:cubicBezTo>
                    <a:pt x="0" y="0"/>
                    <a:pt x="0" y="0"/>
                    <a:pt x="0" y="0"/>
                  </a:cubicBezTo>
                  <a:cubicBezTo>
                    <a:pt x="6" y="0"/>
                    <a:pt x="6" y="0"/>
                    <a:pt x="6" y="0"/>
                  </a:cubicBezTo>
                  <a:cubicBezTo>
                    <a:pt x="11" y="0"/>
                    <a:pt x="15" y="4"/>
                    <a:pt x="15" y="9"/>
                  </a:cubicBezTo>
                  <a:cubicBezTo>
                    <a:pt x="15" y="23"/>
                    <a:pt x="15" y="23"/>
                    <a:pt x="15" y="23"/>
                  </a:cubicBezTo>
                  <a:cubicBezTo>
                    <a:pt x="15" y="28"/>
                    <a:pt x="11" y="32"/>
                    <a:pt x="6" y="32"/>
                  </a:cubicBezTo>
                  <a:close/>
                </a:path>
              </a:pathLst>
            </a:custGeom>
            <a:solidFill>
              <a:srgbClr val="FF00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1" name="iṩľídê"/>
            <p:cNvSpPr/>
            <p:nvPr/>
          </p:nvSpPr>
          <p:spPr bwMode="auto">
            <a:xfrm>
              <a:off x="5761038" y="5240338"/>
              <a:ext cx="128588" cy="147638"/>
            </a:xfrm>
            <a:custGeom>
              <a:avLst/>
              <a:gdLst>
                <a:gd name="T0" fmla="*/ 81 w 81"/>
                <a:gd name="T1" fmla="*/ 0 h 93"/>
                <a:gd name="T2" fmla="*/ 81 w 81"/>
                <a:gd name="T3" fmla="*/ 93 h 93"/>
                <a:gd name="T4" fmla="*/ 26 w 81"/>
                <a:gd name="T5" fmla="*/ 61 h 93"/>
                <a:gd name="T6" fmla="*/ 0 w 81"/>
                <a:gd name="T7" fmla="*/ 46 h 93"/>
                <a:gd name="T8" fmla="*/ 26 w 81"/>
                <a:gd name="T9" fmla="*/ 32 h 93"/>
                <a:gd name="T10" fmla="*/ 81 w 81"/>
                <a:gd name="T11" fmla="*/ 0 h 93"/>
              </a:gdLst>
              <a:ahLst/>
              <a:cxnLst>
                <a:cxn ang="0">
                  <a:pos x="T0" y="T1"/>
                </a:cxn>
                <a:cxn ang="0">
                  <a:pos x="T2" y="T3"/>
                </a:cxn>
                <a:cxn ang="0">
                  <a:pos x="T4" y="T5"/>
                </a:cxn>
                <a:cxn ang="0">
                  <a:pos x="T6" y="T7"/>
                </a:cxn>
                <a:cxn ang="0">
                  <a:pos x="T8" y="T9"/>
                </a:cxn>
                <a:cxn ang="0">
                  <a:pos x="T10" y="T11"/>
                </a:cxn>
              </a:cxnLst>
              <a:rect l="0" t="0" r="r" b="b"/>
              <a:pathLst>
                <a:path w="81" h="93">
                  <a:moveTo>
                    <a:pt x="81" y="0"/>
                  </a:moveTo>
                  <a:lnTo>
                    <a:pt x="81" y="93"/>
                  </a:lnTo>
                  <a:lnTo>
                    <a:pt x="26" y="61"/>
                  </a:lnTo>
                  <a:lnTo>
                    <a:pt x="0" y="46"/>
                  </a:lnTo>
                  <a:lnTo>
                    <a:pt x="26" y="32"/>
                  </a:lnTo>
                  <a:lnTo>
                    <a:pt x="81" y="0"/>
                  </a:lnTo>
                  <a:close/>
                </a:path>
              </a:pathLst>
            </a:custGeom>
            <a:solidFill>
              <a:srgbClr val="F8EE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2" name="î$1îďe"/>
            <p:cNvSpPr/>
            <p:nvPr/>
          </p:nvSpPr>
          <p:spPr bwMode="auto">
            <a:xfrm>
              <a:off x="5761038" y="5291138"/>
              <a:ext cx="41275" cy="46038"/>
            </a:xfrm>
            <a:custGeom>
              <a:avLst/>
              <a:gdLst>
                <a:gd name="T0" fmla="*/ 26 w 26"/>
                <a:gd name="T1" fmla="*/ 0 h 29"/>
                <a:gd name="T2" fmla="*/ 26 w 26"/>
                <a:gd name="T3" fmla="*/ 29 h 29"/>
                <a:gd name="T4" fmla="*/ 0 w 26"/>
                <a:gd name="T5" fmla="*/ 14 h 29"/>
                <a:gd name="T6" fmla="*/ 26 w 26"/>
                <a:gd name="T7" fmla="*/ 0 h 29"/>
              </a:gdLst>
              <a:ahLst/>
              <a:cxnLst>
                <a:cxn ang="0">
                  <a:pos x="T0" y="T1"/>
                </a:cxn>
                <a:cxn ang="0">
                  <a:pos x="T2" y="T3"/>
                </a:cxn>
                <a:cxn ang="0">
                  <a:pos x="T4" y="T5"/>
                </a:cxn>
                <a:cxn ang="0">
                  <a:pos x="T6" y="T7"/>
                </a:cxn>
              </a:cxnLst>
              <a:rect l="0" t="0" r="r" b="b"/>
              <a:pathLst>
                <a:path w="26" h="29">
                  <a:moveTo>
                    <a:pt x="26" y="0"/>
                  </a:moveTo>
                  <a:lnTo>
                    <a:pt x="26" y="29"/>
                  </a:lnTo>
                  <a:lnTo>
                    <a:pt x="0" y="14"/>
                  </a:lnTo>
                  <a:lnTo>
                    <a:pt x="26" y="0"/>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3" name="îṧļidé"/>
            <p:cNvSpPr/>
            <p:nvPr/>
          </p:nvSpPr>
          <p:spPr bwMode="auto">
            <a:xfrm>
              <a:off x="4360863" y="4926013"/>
              <a:ext cx="476250" cy="476250"/>
            </a:xfrm>
            <a:prstGeom prst="ellipse">
              <a:avLst/>
            </a:prstGeom>
            <a:solidFill>
              <a:srgbClr val="BFEF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4" name="ïSliďê"/>
            <p:cNvSpPr/>
            <p:nvPr/>
          </p:nvSpPr>
          <p:spPr bwMode="auto">
            <a:xfrm>
              <a:off x="4338638" y="4897438"/>
              <a:ext cx="520700" cy="527050"/>
            </a:xfrm>
            <a:custGeom>
              <a:avLst/>
              <a:gdLst>
                <a:gd name="T0" fmla="*/ 108 w 113"/>
                <a:gd name="T1" fmla="*/ 57 h 114"/>
                <a:gd name="T2" fmla="*/ 103 w 113"/>
                <a:gd name="T3" fmla="*/ 57 h 114"/>
                <a:gd name="T4" fmla="*/ 89 w 113"/>
                <a:gd name="T5" fmla="*/ 90 h 114"/>
                <a:gd name="T6" fmla="*/ 56 w 113"/>
                <a:gd name="T7" fmla="*/ 103 h 114"/>
                <a:gd name="T8" fmla="*/ 24 w 113"/>
                <a:gd name="T9" fmla="*/ 90 h 114"/>
                <a:gd name="T10" fmla="*/ 10 w 113"/>
                <a:gd name="T11" fmla="*/ 57 h 114"/>
                <a:gd name="T12" fmla="*/ 24 w 113"/>
                <a:gd name="T13" fmla="*/ 24 h 114"/>
                <a:gd name="T14" fmla="*/ 56 w 113"/>
                <a:gd name="T15" fmla="*/ 11 h 114"/>
                <a:gd name="T16" fmla="*/ 89 w 113"/>
                <a:gd name="T17" fmla="*/ 24 h 114"/>
                <a:gd name="T18" fmla="*/ 103 w 113"/>
                <a:gd name="T19" fmla="*/ 57 h 114"/>
                <a:gd name="T20" fmla="*/ 108 w 113"/>
                <a:gd name="T21" fmla="*/ 57 h 114"/>
                <a:gd name="T22" fmla="*/ 113 w 113"/>
                <a:gd name="T23" fmla="*/ 57 h 114"/>
                <a:gd name="T24" fmla="*/ 56 w 113"/>
                <a:gd name="T25" fmla="*/ 0 h 114"/>
                <a:gd name="T26" fmla="*/ 0 w 113"/>
                <a:gd name="T27" fmla="*/ 57 h 114"/>
                <a:gd name="T28" fmla="*/ 56 w 113"/>
                <a:gd name="T29" fmla="*/ 114 h 114"/>
                <a:gd name="T30" fmla="*/ 113 w 113"/>
                <a:gd name="T31" fmla="*/ 57 h 114"/>
                <a:gd name="T32" fmla="*/ 108 w 113"/>
                <a:gd name="T33"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14">
                  <a:moveTo>
                    <a:pt x="108" y="57"/>
                  </a:moveTo>
                  <a:cubicBezTo>
                    <a:pt x="103" y="57"/>
                    <a:pt x="103" y="57"/>
                    <a:pt x="103" y="57"/>
                  </a:cubicBezTo>
                  <a:cubicBezTo>
                    <a:pt x="103" y="70"/>
                    <a:pt x="98" y="81"/>
                    <a:pt x="89" y="90"/>
                  </a:cubicBezTo>
                  <a:cubicBezTo>
                    <a:pt x="81" y="98"/>
                    <a:pt x="69" y="103"/>
                    <a:pt x="56" y="103"/>
                  </a:cubicBezTo>
                  <a:cubicBezTo>
                    <a:pt x="44" y="103"/>
                    <a:pt x="32" y="98"/>
                    <a:pt x="24" y="90"/>
                  </a:cubicBezTo>
                  <a:cubicBezTo>
                    <a:pt x="15" y="81"/>
                    <a:pt x="10" y="70"/>
                    <a:pt x="10" y="57"/>
                  </a:cubicBezTo>
                  <a:cubicBezTo>
                    <a:pt x="10" y="44"/>
                    <a:pt x="15" y="33"/>
                    <a:pt x="24" y="24"/>
                  </a:cubicBezTo>
                  <a:cubicBezTo>
                    <a:pt x="32" y="16"/>
                    <a:pt x="44" y="11"/>
                    <a:pt x="56" y="11"/>
                  </a:cubicBezTo>
                  <a:cubicBezTo>
                    <a:pt x="69" y="11"/>
                    <a:pt x="81" y="16"/>
                    <a:pt x="89" y="24"/>
                  </a:cubicBezTo>
                  <a:cubicBezTo>
                    <a:pt x="98" y="33"/>
                    <a:pt x="103" y="44"/>
                    <a:pt x="103" y="57"/>
                  </a:cubicBezTo>
                  <a:cubicBezTo>
                    <a:pt x="108" y="57"/>
                    <a:pt x="108" y="57"/>
                    <a:pt x="108" y="57"/>
                  </a:cubicBezTo>
                  <a:cubicBezTo>
                    <a:pt x="113" y="57"/>
                    <a:pt x="113" y="57"/>
                    <a:pt x="113" y="57"/>
                  </a:cubicBezTo>
                  <a:cubicBezTo>
                    <a:pt x="113" y="26"/>
                    <a:pt x="88" y="0"/>
                    <a:pt x="56" y="0"/>
                  </a:cubicBezTo>
                  <a:cubicBezTo>
                    <a:pt x="25" y="0"/>
                    <a:pt x="0" y="26"/>
                    <a:pt x="0" y="57"/>
                  </a:cubicBezTo>
                  <a:cubicBezTo>
                    <a:pt x="0" y="88"/>
                    <a:pt x="25" y="114"/>
                    <a:pt x="56" y="114"/>
                  </a:cubicBezTo>
                  <a:cubicBezTo>
                    <a:pt x="88" y="114"/>
                    <a:pt x="113" y="88"/>
                    <a:pt x="113" y="57"/>
                  </a:cubicBezTo>
                  <a:lnTo>
                    <a:pt x="108" y="57"/>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5" name="îS1îḍê"/>
            <p:cNvSpPr/>
            <p:nvPr/>
          </p:nvSpPr>
          <p:spPr bwMode="auto">
            <a:xfrm>
              <a:off x="5011738" y="4926013"/>
              <a:ext cx="476250" cy="476250"/>
            </a:xfrm>
            <a:prstGeom prst="ellipse">
              <a:avLst/>
            </a:prstGeom>
            <a:solidFill>
              <a:srgbClr val="BFEF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6" name="íṣľîḓe"/>
            <p:cNvSpPr/>
            <p:nvPr/>
          </p:nvSpPr>
          <p:spPr bwMode="auto">
            <a:xfrm>
              <a:off x="4989513" y="4897438"/>
              <a:ext cx="522288" cy="527050"/>
            </a:xfrm>
            <a:custGeom>
              <a:avLst/>
              <a:gdLst>
                <a:gd name="T0" fmla="*/ 108 w 113"/>
                <a:gd name="T1" fmla="*/ 57 h 114"/>
                <a:gd name="T2" fmla="*/ 103 w 113"/>
                <a:gd name="T3" fmla="*/ 57 h 114"/>
                <a:gd name="T4" fmla="*/ 89 w 113"/>
                <a:gd name="T5" fmla="*/ 90 h 114"/>
                <a:gd name="T6" fmla="*/ 57 w 113"/>
                <a:gd name="T7" fmla="*/ 103 h 114"/>
                <a:gd name="T8" fmla="*/ 24 w 113"/>
                <a:gd name="T9" fmla="*/ 90 h 114"/>
                <a:gd name="T10" fmla="*/ 10 w 113"/>
                <a:gd name="T11" fmla="*/ 57 h 114"/>
                <a:gd name="T12" fmla="*/ 24 w 113"/>
                <a:gd name="T13" fmla="*/ 24 h 114"/>
                <a:gd name="T14" fmla="*/ 57 w 113"/>
                <a:gd name="T15" fmla="*/ 11 h 114"/>
                <a:gd name="T16" fmla="*/ 89 w 113"/>
                <a:gd name="T17" fmla="*/ 24 h 114"/>
                <a:gd name="T18" fmla="*/ 103 w 113"/>
                <a:gd name="T19" fmla="*/ 57 h 114"/>
                <a:gd name="T20" fmla="*/ 108 w 113"/>
                <a:gd name="T21" fmla="*/ 57 h 114"/>
                <a:gd name="T22" fmla="*/ 113 w 113"/>
                <a:gd name="T23" fmla="*/ 57 h 114"/>
                <a:gd name="T24" fmla="*/ 57 w 113"/>
                <a:gd name="T25" fmla="*/ 0 h 114"/>
                <a:gd name="T26" fmla="*/ 0 w 113"/>
                <a:gd name="T27" fmla="*/ 57 h 114"/>
                <a:gd name="T28" fmla="*/ 57 w 113"/>
                <a:gd name="T29" fmla="*/ 114 h 114"/>
                <a:gd name="T30" fmla="*/ 113 w 113"/>
                <a:gd name="T31" fmla="*/ 57 h 114"/>
                <a:gd name="T32" fmla="*/ 108 w 113"/>
                <a:gd name="T33"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14">
                  <a:moveTo>
                    <a:pt x="108" y="57"/>
                  </a:moveTo>
                  <a:cubicBezTo>
                    <a:pt x="103" y="57"/>
                    <a:pt x="103" y="57"/>
                    <a:pt x="103" y="57"/>
                  </a:cubicBezTo>
                  <a:cubicBezTo>
                    <a:pt x="103" y="70"/>
                    <a:pt x="98" y="81"/>
                    <a:pt x="89" y="90"/>
                  </a:cubicBezTo>
                  <a:cubicBezTo>
                    <a:pt x="81" y="98"/>
                    <a:pt x="70" y="103"/>
                    <a:pt x="57" y="103"/>
                  </a:cubicBezTo>
                  <a:cubicBezTo>
                    <a:pt x="44" y="103"/>
                    <a:pt x="32" y="98"/>
                    <a:pt x="24" y="90"/>
                  </a:cubicBezTo>
                  <a:cubicBezTo>
                    <a:pt x="16" y="81"/>
                    <a:pt x="10" y="70"/>
                    <a:pt x="10" y="57"/>
                  </a:cubicBezTo>
                  <a:cubicBezTo>
                    <a:pt x="10" y="44"/>
                    <a:pt x="16" y="33"/>
                    <a:pt x="24" y="24"/>
                  </a:cubicBezTo>
                  <a:cubicBezTo>
                    <a:pt x="32" y="16"/>
                    <a:pt x="44" y="11"/>
                    <a:pt x="57" y="11"/>
                  </a:cubicBezTo>
                  <a:cubicBezTo>
                    <a:pt x="70" y="11"/>
                    <a:pt x="81" y="16"/>
                    <a:pt x="89" y="24"/>
                  </a:cubicBezTo>
                  <a:cubicBezTo>
                    <a:pt x="98" y="33"/>
                    <a:pt x="103" y="44"/>
                    <a:pt x="103" y="57"/>
                  </a:cubicBezTo>
                  <a:cubicBezTo>
                    <a:pt x="108" y="57"/>
                    <a:pt x="108" y="57"/>
                    <a:pt x="108" y="57"/>
                  </a:cubicBezTo>
                  <a:cubicBezTo>
                    <a:pt x="113" y="57"/>
                    <a:pt x="113" y="57"/>
                    <a:pt x="113" y="57"/>
                  </a:cubicBezTo>
                  <a:cubicBezTo>
                    <a:pt x="113" y="26"/>
                    <a:pt x="88" y="0"/>
                    <a:pt x="57" y="0"/>
                  </a:cubicBezTo>
                  <a:cubicBezTo>
                    <a:pt x="25" y="0"/>
                    <a:pt x="0" y="26"/>
                    <a:pt x="0" y="57"/>
                  </a:cubicBezTo>
                  <a:cubicBezTo>
                    <a:pt x="0" y="88"/>
                    <a:pt x="25" y="114"/>
                    <a:pt x="57" y="114"/>
                  </a:cubicBezTo>
                  <a:cubicBezTo>
                    <a:pt x="88" y="114"/>
                    <a:pt x="113" y="88"/>
                    <a:pt x="113" y="57"/>
                  </a:cubicBezTo>
                  <a:lnTo>
                    <a:pt x="108" y="57"/>
                  </a:ln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7" name="ïṡḷíďê"/>
            <p:cNvSpPr/>
            <p:nvPr/>
          </p:nvSpPr>
          <p:spPr bwMode="auto">
            <a:xfrm>
              <a:off x="4813300" y="5049838"/>
              <a:ext cx="222250" cy="111125"/>
            </a:xfrm>
            <a:custGeom>
              <a:avLst/>
              <a:gdLst>
                <a:gd name="T0" fmla="*/ 11 w 48"/>
                <a:gd name="T1" fmla="*/ 24 h 24"/>
                <a:gd name="T2" fmla="*/ 15 w 48"/>
                <a:gd name="T3" fmla="*/ 14 h 24"/>
                <a:gd name="T4" fmla="*/ 24 w 48"/>
                <a:gd name="T5" fmla="*/ 10 h 24"/>
                <a:gd name="T6" fmla="*/ 34 w 48"/>
                <a:gd name="T7" fmla="*/ 14 h 24"/>
                <a:gd name="T8" fmla="*/ 38 w 48"/>
                <a:gd name="T9" fmla="*/ 24 h 24"/>
                <a:gd name="T10" fmla="*/ 48 w 48"/>
                <a:gd name="T11" fmla="*/ 24 h 24"/>
                <a:gd name="T12" fmla="*/ 24 w 48"/>
                <a:gd name="T13" fmla="*/ 0 h 24"/>
                <a:gd name="T14" fmla="*/ 0 w 48"/>
                <a:gd name="T15" fmla="*/ 24 h 24"/>
                <a:gd name="T16" fmla="*/ 11 w 48"/>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4">
                  <a:moveTo>
                    <a:pt x="11" y="24"/>
                  </a:moveTo>
                  <a:cubicBezTo>
                    <a:pt x="11" y="20"/>
                    <a:pt x="12" y="17"/>
                    <a:pt x="15" y="14"/>
                  </a:cubicBezTo>
                  <a:cubicBezTo>
                    <a:pt x="17" y="12"/>
                    <a:pt x="21" y="10"/>
                    <a:pt x="24" y="10"/>
                  </a:cubicBezTo>
                  <a:cubicBezTo>
                    <a:pt x="28" y="10"/>
                    <a:pt x="31" y="12"/>
                    <a:pt x="34" y="14"/>
                  </a:cubicBezTo>
                  <a:cubicBezTo>
                    <a:pt x="36" y="17"/>
                    <a:pt x="38" y="20"/>
                    <a:pt x="38" y="24"/>
                  </a:cubicBezTo>
                  <a:cubicBezTo>
                    <a:pt x="48" y="24"/>
                    <a:pt x="48" y="24"/>
                    <a:pt x="48" y="24"/>
                  </a:cubicBezTo>
                  <a:cubicBezTo>
                    <a:pt x="48" y="11"/>
                    <a:pt x="38" y="0"/>
                    <a:pt x="24" y="0"/>
                  </a:cubicBezTo>
                  <a:cubicBezTo>
                    <a:pt x="11" y="0"/>
                    <a:pt x="0" y="11"/>
                    <a:pt x="0" y="24"/>
                  </a:cubicBezTo>
                  <a:cubicBezTo>
                    <a:pt x="11" y="24"/>
                    <a:pt x="11" y="24"/>
                    <a:pt x="11" y="24"/>
                  </a:cubicBez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8" name="i$ľíde"/>
            <p:cNvSpPr/>
            <p:nvPr/>
          </p:nvSpPr>
          <p:spPr bwMode="auto">
            <a:xfrm>
              <a:off x="4171950" y="4962526"/>
              <a:ext cx="222250" cy="133350"/>
            </a:xfrm>
            <a:custGeom>
              <a:avLst/>
              <a:gdLst>
                <a:gd name="T0" fmla="*/ 11 w 48"/>
                <a:gd name="T1" fmla="*/ 24 h 29"/>
                <a:gd name="T2" fmla="*/ 15 w 48"/>
                <a:gd name="T3" fmla="*/ 15 h 29"/>
                <a:gd name="T4" fmla="*/ 24 w 48"/>
                <a:gd name="T5" fmla="*/ 11 h 29"/>
                <a:gd name="T6" fmla="*/ 34 w 48"/>
                <a:gd name="T7" fmla="*/ 15 h 29"/>
                <a:gd name="T8" fmla="*/ 38 w 48"/>
                <a:gd name="T9" fmla="*/ 24 h 29"/>
                <a:gd name="T10" fmla="*/ 43 w 48"/>
                <a:gd name="T11" fmla="*/ 29 h 29"/>
                <a:gd name="T12" fmla="*/ 48 w 48"/>
                <a:gd name="T13" fmla="*/ 24 h 29"/>
                <a:gd name="T14" fmla="*/ 24 w 48"/>
                <a:gd name="T15" fmla="*/ 0 h 29"/>
                <a:gd name="T16" fmla="*/ 0 w 48"/>
                <a:gd name="T17" fmla="*/ 24 h 29"/>
                <a:gd name="T18" fmla="*/ 6 w 48"/>
                <a:gd name="T19" fmla="*/ 29 h 29"/>
                <a:gd name="T20" fmla="*/ 11 w 48"/>
                <a:gd name="T21"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9">
                  <a:moveTo>
                    <a:pt x="11" y="24"/>
                  </a:moveTo>
                  <a:cubicBezTo>
                    <a:pt x="11" y="21"/>
                    <a:pt x="12" y="17"/>
                    <a:pt x="15" y="15"/>
                  </a:cubicBezTo>
                  <a:cubicBezTo>
                    <a:pt x="17" y="12"/>
                    <a:pt x="21" y="11"/>
                    <a:pt x="24" y="11"/>
                  </a:cubicBezTo>
                  <a:cubicBezTo>
                    <a:pt x="28" y="11"/>
                    <a:pt x="31" y="12"/>
                    <a:pt x="34" y="15"/>
                  </a:cubicBezTo>
                  <a:cubicBezTo>
                    <a:pt x="36" y="17"/>
                    <a:pt x="38" y="21"/>
                    <a:pt x="38" y="24"/>
                  </a:cubicBezTo>
                  <a:cubicBezTo>
                    <a:pt x="38" y="27"/>
                    <a:pt x="40" y="29"/>
                    <a:pt x="43" y="29"/>
                  </a:cubicBezTo>
                  <a:cubicBezTo>
                    <a:pt x="46" y="29"/>
                    <a:pt x="48" y="27"/>
                    <a:pt x="48" y="24"/>
                  </a:cubicBezTo>
                  <a:cubicBezTo>
                    <a:pt x="48" y="11"/>
                    <a:pt x="38" y="0"/>
                    <a:pt x="24" y="0"/>
                  </a:cubicBezTo>
                  <a:cubicBezTo>
                    <a:pt x="11" y="0"/>
                    <a:pt x="0" y="11"/>
                    <a:pt x="0" y="24"/>
                  </a:cubicBezTo>
                  <a:cubicBezTo>
                    <a:pt x="0" y="27"/>
                    <a:pt x="3" y="29"/>
                    <a:pt x="6" y="29"/>
                  </a:cubicBezTo>
                  <a:cubicBezTo>
                    <a:pt x="8" y="29"/>
                    <a:pt x="11" y="27"/>
                    <a:pt x="11" y="24"/>
                  </a:cubicBez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9" name="išḻïḑe"/>
            <p:cNvSpPr/>
            <p:nvPr/>
          </p:nvSpPr>
          <p:spPr bwMode="auto">
            <a:xfrm>
              <a:off x="5451475" y="4962526"/>
              <a:ext cx="222250" cy="133350"/>
            </a:xfrm>
            <a:custGeom>
              <a:avLst/>
              <a:gdLst>
                <a:gd name="T0" fmla="*/ 10 w 48"/>
                <a:gd name="T1" fmla="*/ 24 h 29"/>
                <a:gd name="T2" fmla="*/ 14 w 48"/>
                <a:gd name="T3" fmla="*/ 15 h 29"/>
                <a:gd name="T4" fmla="*/ 24 w 48"/>
                <a:gd name="T5" fmla="*/ 11 h 29"/>
                <a:gd name="T6" fmla="*/ 33 w 48"/>
                <a:gd name="T7" fmla="*/ 15 h 29"/>
                <a:gd name="T8" fmla="*/ 37 w 48"/>
                <a:gd name="T9" fmla="*/ 24 h 29"/>
                <a:gd name="T10" fmla="*/ 43 w 48"/>
                <a:gd name="T11" fmla="*/ 29 h 29"/>
                <a:gd name="T12" fmla="*/ 48 w 48"/>
                <a:gd name="T13" fmla="*/ 24 h 29"/>
                <a:gd name="T14" fmla="*/ 24 w 48"/>
                <a:gd name="T15" fmla="*/ 0 h 29"/>
                <a:gd name="T16" fmla="*/ 0 w 48"/>
                <a:gd name="T17" fmla="*/ 24 h 29"/>
                <a:gd name="T18" fmla="*/ 5 w 48"/>
                <a:gd name="T19" fmla="*/ 29 h 29"/>
                <a:gd name="T20" fmla="*/ 10 w 48"/>
                <a:gd name="T21"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9">
                  <a:moveTo>
                    <a:pt x="10" y="24"/>
                  </a:moveTo>
                  <a:cubicBezTo>
                    <a:pt x="10" y="21"/>
                    <a:pt x="12" y="17"/>
                    <a:pt x="14" y="15"/>
                  </a:cubicBezTo>
                  <a:cubicBezTo>
                    <a:pt x="17" y="12"/>
                    <a:pt x="20" y="11"/>
                    <a:pt x="24" y="11"/>
                  </a:cubicBezTo>
                  <a:cubicBezTo>
                    <a:pt x="28" y="11"/>
                    <a:pt x="31" y="12"/>
                    <a:pt x="33" y="15"/>
                  </a:cubicBezTo>
                  <a:cubicBezTo>
                    <a:pt x="36" y="17"/>
                    <a:pt x="37" y="21"/>
                    <a:pt x="37" y="24"/>
                  </a:cubicBezTo>
                  <a:cubicBezTo>
                    <a:pt x="37" y="27"/>
                    <a:pt x="40" y="29"/>
                    <a:pt x="43" y="29"/>
                  </a:cubicBezTo>
                  <a:cubicBezTo>
                    <a:pt x="46" y="29"/>
                    <a:pt x="48" y="27"/>
                    <a:pt x="48" y="24"/>
                  </a:cubicBezTo>
                  <a:cubicBezTo>
                    <a:pt x="48" y="11"/>
                    <a:pt x="37" y="0"/>
                    <a:pt x="24" y="0"/>
                  </a:cubicBezTo>
                  <a:cubicBezTo>
                    <a:pt x="11" y="0"/>
                    <a:pt x="0" y="11"/>
                    <a:pt x="0" y="24"/>
                  </a:cubicBezTo>
                  <a:cubicBezTo>
                    <a:pt x="0" y="27"/>
                    <a:pt x="2" y="29"/>
                    <a:pt x="5" y="29"/>
                  </a:cubicBezTo>
                  <a:cubicBezTo>
                    <a:pt x="8" y="29"/>
                    <a:pt x="10" y="27"/>
                    <a:pt x="10" y="24"/>
                  </a:cubicBezTo>
                  <a:close/>
                </a:path>
              </a:pathLst>
            </a:custGeom>
            <a:solidFill>
              <a:srgbClr val="1838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34887" y="243956"/>
            <a:ext cx="9126914" cy="6287589"/>
          </a:xfrm>
          <a:prstGeom prst="rect">
            <a:avLst/>
          </a:prstGeom>
          <a:solidFill>
            <a:srgbClr val="94D9E0"/>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42"/>
          <p:cNvGrpSpPr/>
          <p:nvPr/>
        </p:nvGrpSpPr>
        <p:grpSpPr bwMode="auto">
          <a:xfrm>
            <a:off x="89750" y="254734"/>
            <a:ext cx="12102250" cy="6603266"/>
            <a:chOff x="0" y="0"/>
            <a:chExt cx="9932332" cy="6858000"/>
          </a:xfrm>
        </p:grpSpPr>
        <p:grpSp>
          <p:nvGrpSpPr>
            <p:cNvPr id="6" name="Group 44"/>
            <p:cNvGrpSpPr/>
            <p:nvPr/>
          </p:nvGrpSpPr>
          <p:grpSpPr bwMode="auto">
            <a:xfrm>
              <a:off x="382404" y="0"/>
              <a:ext cx="8915400" cy="6858000"/>
              <a:chOff x="0" y="0"/>
              <a:chExt cx="8915400" cy="6858000"/>
            </a:xfrm>
          </p:grpSpPr>
          <p:grpSp>
            <p:nvGrpSpPr>
              <p:cNvPr id="29" name="Group 4"/>
              <p:cNvGrpSpPr/>
              <p:nvPr/>
            </p:nvGrpSpPr>
            <p:grpSpPr bwMode="auto">
              <a:xfrm>
                <a:off x="0" y="0"/>
                <a:ext cx="2514600" cy="6858000"/>
                <a:chOff x="0" y="0"/>
                <a:chExt cx="2514600" cy="6858000"/>
              </a:xfrm>
            </p:grpSpPr>
            <p:sp>
              <p:nvSpPr>
                <p:cNvPr id="41" name="Rectangle 114"/>
                <p:cNvSpPr>
                  <a:spLocks noChangeArrowheads="1"/>
                </p:cNvSpPr>
                <p:nvPr/>
              </p:nvSpPr>
              <p:spPr bwMode="auto">
                <a:xfrm>
                  <a:off x="914400" y="0"/>
                  <a:ext cx="1600200" cy="6858000"/>
                </a:xfrm>
                <a:prstGeom prst="rect">
                  <a:avLst/>
                </a:prstGeom>
                <a:solidFill>
                  <a:srgbClr val="FFFFFF">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42" name="Rectangle 2"/>
                <p:cNvSpPr>
                  <a:spLocks noChangeArrowheads="1"/>
                </p:cNvSpPr>
                <p:nvPr/>
              </p:nvSpPr>
              <p:spPr bwMode="auto">
                <a:xfrm>
                  <a:off x="0" y="0"/>
                  <a:ext cx="457200" cy="6858000"/>
                </a:xfrm>
                <a:prstGeom prst="rect">
                  <a:avLst/>
                </a:prstGeom>
                <a:solidFill>
                  <a:schemeClr val="accent6">
                    <a:lumMod val="75000"/>
                    <a:alpha val="9804"/>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43" name="Rectangle 3"/>
                <p:cNvSpPr>
                  <a:spLocks noChangeArrowheads="1"/>
                </p:cNvSpPr>
                <p:nvPr/>
              </p:nvSpPr>
              <p:spPr bwMode="auto">
                <a:xfrm>
                  <a:off x="228600" y="0"/>
                  <a:ext cx="762000" cy="6858000"/>
                </a:xfrm>
                <a:prstGeom prst="rect">
                  <a:avLst/>
                </a:prstGeom>
                <a:solidFill>
                  <a:srgbClr val="FFFFFF">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grpSp>
          <p:sp>
            <p:nvSpPr>
              <p:cNvPr id="40" name="Rectangle 113"/>
              <p:cNvSpPr>
                <a:spLocks noChangeArrowheads="1"/>
              </p:cNvSpPr>
              <p:nvPr/>
            </p:nvSpPr>
            <p:spPr bwMode="auto">
              <a:xfrm>
                <a:off x="651510" y="0"/>
                <a:ext cx="762000" cy="6858000"/>
              </a:xfrm>
              <a:prstGeom prst="rect">
                <a:avLst/>
              </a:prstGeom>
              <a:solidFill>
                <a:schemeClr val="accent2">
                  <a:lumMod val="60000"/>
                  <a:lumOff val="40000"/>
                  <a:alpha val="9804"/>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grpSp>
            <p:nvGrpSpPr>
              <p:cNvPr id="31" name="Group 9"/>
              <p:cNvGrpSpPr/>
              <p:nvPr/>
            </p:nvGrpSpPr>
            <p:grpSpPr bwMode="auto">
              <a:xfrm rot="10800000">
                <a:off x="6629400" y="0"/>
                <a:ext cx="2286000" cy="6858000"/>
                <a:chOff x="228600" y="0"/>
                <a:chExt cx="2286000" cy="6858000"/>
              </a:xfrm>
            </p:grpSpPr>
            <p:sp>
              <p:nvSpPr>
                <p:cNvPr id="35" name="Rectangle 77"/>
                <p:cNvSpPr>
                  <a:spLocks noChangeArrowheads="1"/>
                </p:cNvSpPr>
                <p:nvPr/>
              </p:nvSpPr>
              <p:spPr bwMode="auto">
                <a:xfrm>
                  <a:off x="914400" y="0"/>
                  <a:ext cx="1600200" cy="6858000"/>
                </a:xfrm>
                <a:prstGeom prst="rect">
                  <a:avLst/>
                </a:prstGeom>
                <a:solidFill>
                  <a:srgbClr val="FFFFFF">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37" name="Rectangle 80"/>
                <p:cNvSpPr>
                  <a:spLocks noChangeArrowheads="1"/>
                </p:cNvSpPr>
                <p:nvPr/>
              </p:nvSpPr>
              <p:spPr bwMode="auto">
                <a:xfrm>
                  <a:off x="228600" y="0"/>
                  <a:ext cx="762000" cy="6858000"/>
                </a:xfrm>
                <a:prstGeom prst="rect">
                  <a:avLst/>
                </a:prstGeom>
                <a:solidFill>
                  <a:srgbClr val="FFFFFF">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grpSp>
          <p:sp>
            <p:nvSpPr>
              <p:cNvPr id="32" name="Rectangle 74"/>
              <p:cNvSpPr>
                <a:spLocks noChangeArrowheads="1"/>
              </p:cNvSpPr>
              <p:nvPr/>
            </p:nvSpPr>
            <p:spPr bwMode="auto">
              <a:xfrm>
                <a:off x="3810000" y="0"/>
                <a:ext cx="2819400" cy="6858000"/>
              </a:xfrm>
              <a:prstGeom prst="rect">
                <a:avLst/>
              </a:prstGeom>
              <a:solidFill>
                <a:srgbClr val="FFFFFF">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33" name="Rectangle 75"/>
              <p:cNvSpPr>
                <a:spLocks noChangeArrowheads="1"/>
              </p:cNvSpPr>
              <p:nvPr/>
            </p:nvSpPr>
            <p:spPr bwMode="auto">
              <a:xfrm>
                <a:off x="2895600" y="0"/>
                <a:ext cx="457200" cy="6858000"/>
              </a:xfrm>
              <a:prstGeom prst="rect">
                <a:avLst/>
              </a:prstGeom>
              <a:solidFill>
                <a:srgbClr val="FFFFFF">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34" name="Rectangle 76"/>
              <p:cNvSpPr>
                <a:spLocks noChangeArrowheads="1"/>
              </p:cNvSpPr>
              <p:nvPr/>
            </p:nvSpPr>
            <p:spPr bwMode="auto">
              <a:xfrm>
                <a:off x="3124200" y="0"/>
                <a:ext cx="762000" cy="6858000"/>
              </a:xfrm>
              <a:prstGeom prst="rect">
                <a:avLst/>
              </a:prstGeom>
              <a:solidFill>
                <a:srgbClr val="FFFFFF">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grpSp>
        <p:sp>
          <p:nvSpPr>
            <p:cNvPr id="7" name="Freeform 44"/>
            <p:cNvSpPr/>
            <p:nvPr/>
          </p:nvSpPr>
          <p:spPr bwMode="auto">
            <a:xfrm>
              <a:off x="370529" y="5035138"/>
              <a:ext cx="9144000" cy="1175655"/>
            </a:xfrm>
            <a:custGeom>
              <a:avLst/>
              <a:gdLst>
                <a:gd name="T0" fmla="*/ 0 w 9144000"/>
                <a:gd name="T1" fmla="*/ 1116279 h 1175655"/>
                <a:gd name="T2" fmla="*/ 1674420 w 9144000"/>
                <a:gd name="T3" fmla="*/ 1163780 h 1175655"/>
                <a:gd name="T4" fmla="*/ 4120735 w 9144000"/>
                <a:gd name="T5" fmla="*/ 1045027 h 1175655"/>
                <a:gd name="T6" fmla="*/ 7172695 w 9144000"/>
                <a:gd name="T7" fmla="*/ 605640 h 1175655"/>
                <a:gd name="T8" fmla="*/ 9144000 w 9144000"/>
                <a:gd name="T9" fmla="*/ 0 h 1175655"/>
                <a:gd name="T10" fmla="*/ 0 60000 65536"/>
                <a:gd name="T11" fmla="*/ 0 60000 65536"/>
                <a:gd name="T12" fmla="*/ 0 60000 65536"/>
                <a:gd name="T13" fmla="*/ 0 60000 65536"/>
                <a:gd name="T14" fmla="*/ 0 60000 65536"/>
                <a:gd name="T15" fmla="*/ 0 w 9144000"/>
                <a:gd name="T16" fmla="*/ 0 h 1175655"/>
                <a:gd name="T17" fmla="*/ 9144000 w 9144000"/>
                <a:gd name="T18" fmla="*/ 1175655 h 1175655"/>
              </a:gdLst>
              <a:ahLst/>
              <a:cxnLst>
                <a:cxn ang="T10">
                  <a:pos x="T0" y="T1"/>
                </a:cxn>
                <a:cxn ang="T11">
                  <a:pos x="T2" y="T3"/>
                </a:cxn>
                <a:cxn ang="T12">
                  <a:pos x="T4" y="T5"/>
                </a:cxn>
                <a:cxn ang="T13">
                  <a:pos x="T6" y="T7"/>
                </a:cxn>
                <a:cxn ang="T14">
                  <a:pos x="T8" y="T9"/>
                </a:cxn>
              </a:cxnLst>
              <a:rect l="T15" t="T16" r="T17" b="T18"/>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cap="flat" cmpd="sng">
              <a:solidFill>
                <a:srgbClr val="FFFFFF">
                  <a:alpha val="9804"/>
                </a:srgb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8" name="Freeform 47"/>
            <p:cNvSpPr/>
            <p:nvPr/>
          </p:nvSpPr>
          <p:spPr bwMode="auto">
            <a:xfrm>
              <a:off x="370529" y="3467595"/>
              <a:ext cx="9144000" cy="890650"/>
            </a:xfrm>
            <a:custGeom>
              <a:avLst/>
              <a:gdLst>
                <a:gd name="T0" fmla="*/ 0 w 9144000"/>
                <a:gd name="T1" fmla="*/ 890650 h 890650"/>
                <a:gd name="T2" fmla="*/ 1045028 w 9144000"/>
                <a:gd name="T3" fmla="*/ 475013 h 890650"/>
                <a:gd name="T4" fmla="*/ 3111334 w 9144000"/>
                <a:gd name="T5" fmla="*/ 71252 h 890650"/>
                <a:gd name="T6" fmla="*/ 5913907 w 9144000"/>
                <a:gd name="T7" fmla="*/ 71252 h 890650"/>
                <a:gd name="T8" fmla="*/ 9144000 w 9144000"/>
                <a:gd name="T9" fmla="*/ 498764 h 890650"/>
                <a:gd name="T10" fmla="*/ 0 60000 65536"/>
                <a:gd name="T11" fmla="*/ 0 60000 65536"/>
                <a:gd name="T12" fmla="*/ 0 60000 65536"/>
                <a:gd name="T13" fmla="*/ 0 60000 65536"/>
                <a:gd name="T14" fmla="*/ 0 60000 65536"/>
                <a:gd name="T15" fmla="*/ 0 w 9144000"/>
                <a:gd name="T16" fmla="*/ 0 h 890650"/>
                <a:gd name="T17" fmla="*/ 9144000 w 9144000"/>
                <a:gd name="T18" fmla="*/ 890650 h 890650"/>
              </a:gdLst>
              <a:ahLst/>
              <a:cxnLst>
                <a:cxn ang="T10">
                  <a:pos x="T0" y="T1"/>
                </a:cxn>
                <a:cxn ang="T11">
                  <a:pos x="T2" y="T3"/>
                </a:cxn>
                <a:cxn ang="T12">
                  <a:pos x="T4" y="T5"/>
                </a:cxn>
                <a:cxn ang="T13">
                  <a:pos x="T6" y="T7"/>
                </a:cxn>
                <a:cxn ang="T14">
                  <a:pos x="T8" y="T9"/>
                </a:cxn>
              </a:cxnLst>
              <a:rect l="T15" t="T16" r="T17" b="T18"/>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cap="flat" cmpd="sng">
              <a:solidFill>
                <a:srgbClr val="FFFFFF">
                  <a:alpha val="9804"/>
                </a:srgb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 name="Freeform 48"/>
            <p:cNvSpPr/>
            <p:nvPr/>
          </p:nvSpPr>
          <p:spPr bwMode="auto">
            <a:xfrm>
              <a:off x="358653" y="5640779"/>
              <a:ext cx="3004457" cy="1211283"/>
            </a:xfrm>
            <a:custGeom>
              <a:avLst/>
              <a:gdLst>
                <a:gd name="T0" fmla="*/ 0 w 3004457"/>
                <a:gd name="T1" fmla="*/ 0 h 1211283"/>
                <a:gd name="T2" fmla="*/ 3004457 w 3004457"/>
                <a:gd name="T3" fmla="*/ 1211283 h 1211283"/>
                <a:gd name="T4" fmla="*/ 0 60000 65536"/>
                <a:gd name="T5" fmla="*/ 0 60000 65536"/>
                <a:gd name="T6" fmla="*/ 0 w 3004457"/>
                <a:gd name="T7" fmla="*/ 0 h 1211283"/>
                <a:gd name="T8" fmla="*/ 3004457 w 3004457"/>
                <a:gd name="T9" fmla="*/ 1211283 h 1211283"/>
              </a:gdLst>
              <a:ahLst/>
              <a:cxnLst>
                <a:cxn ang="T4">
                  <a:pos x="T0" y="T1"/>
                </a:cxn>
                <a:cxn ang="T5">
                  <a:pos x="T2" y="T3"/>
                </a:cxn>
              </a:cxnLst>
              <a:rect l="T6" t="T7" r="T8" b="T9"/>
              <a:pathLst>
                <a:path w="3004457" h="1211283">
                  <a:moveTo>
                    <a:pt x="0" y="0"/>
                  </a:moveTo>
                  <a:cubicBezTo>
                    <a:pt x="1103415" y="501732"/>
                    <a:pt x="2206831" y="1003465"/>
                    <a:pt x="3004457" y="1211283"/>
                  </a:cubicBezTo>
                </a:path>
              </a:pathLst>
            </a:custGeom>
            <a:noFill/>
            <a:ln w="6350" cap="flat" cmpd="sng">
              <a:solidFill>
                <a:srgbClr val="FFFFFF">
                  <a:alpha val="9804"/>
                </a:srgb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 name="Freeform 50"/>
            <p:cNvSpPr/>
            <p:nvPr/>
          </p:nvSpPr>
          <p:spPr bwMode="auto">
            <a:xfrm>
              <a:off x="370529" y="5284519"/>
              <a:ext cx="9144000" cy="1478478"/>
            </a:xfrm>
            <a:custGeom>
              <a:avLst/>
              <a:gdLst>
                <a:gd name="T0" fmla="*/ 0 w 9144000"/>
                <a:gd name="T1" fmla="*/ 0 h 1478478"/>
                <a:gd name="T2" fmla="*/ 1104405 w 9144000"/>
                <a:gd name="T3" fmla="*/ 344385 h 1478478"/>
                <a:gd name="T4" fmla="*/ 3194462 w 9144000"/>
                <a:gd name="T5" fmla="*/ 866899 h 1478478"/>
                <a:gd name="T6" fmla="*/ 5676404 w 9144000"/>
                <a:gd name="T7" fmla="*/ 1282536 h 1478478"/>
                <a:gd name="T8" fmla="*/ 7730835 w 9144000"/>
                <a:gd name="T9" fmla="*/ 1448790 h 1478478"/>
                <a:gd name="T10" fmla="*/ 8573984 w 9144000"/>
                <a:gd name="T11" fmla="*/ 1460665 h 1478478"/>
                <a:gd name="T12" fmla="*/ 9144000 w 9144000"/>
                <a:gd name="T13" fmla="*/ 1425039 h 1478478"/>
                <a:gd name="T14" fmla="*/ 0 60000 65536"/>
                <a:gd name="T15" fmla="*/ 0 60000 65536"/>
                <a:gd name="T16" fmla="*/ 0 60000 65536"/>
                <a:gd name="T17" fmla="*/ 0 60000 65536"/>
                <a:gd name="T18" fmla="*/ 0 60000 65536"/>
                <a:gd name="T19" fmla="*/ 0 60000 65536"/>
                <a:gd name="T20" fmla="*/ 0 60000 65536"/>
                <a:gd name="T21" fmla="*/ 0 w 9144000"/>
                <a:gd name="T22" fmla="*/ 0 h 1478478"/>
                <a:gd name="T23" fmla="*/ 9144000 w 9144000"/>
                <a:gd name="T24" fmla="*/ 1478478 h 1478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cap="flat" cmpd="sng">
              <a:solidFill>
                <a:srgbClr val="FFFFFF">
                  <a:alpha val="9804"/>
                </a:srgb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 name="Freeform 51"/>
            <p:cNvSpPr/>
            <p:nvPr/>
          </p:nvSpPr>
          <p:spPr bwMode="auto">
            <a:xfrm>
              <a:off x="2519962" y="5132120"/>
              <a:ext cx="6982691" cy="1719942"/>
            </a:xfrm>
            <a:custGeom>
              <a:avLst/>
              <a:gdLst>
                <a:gd name="T0" fmla="*/ 0 w 6982691"/>
                <a:gd name="T1" fmla="*/ 1719942 h 1719942"/>
                <a:gd name="T2" fmla="*/ 546265 w 6982691"/>
                <a:gd name="T3" fmla="*/ 1185553 h 1719942"/>
                <a:gd name="T4" fmla="*/ 1330038 w 6982691"/>
                <a:gd name="T5" fmla="*/ 710540 h 1719942"/>
                <a:gd name="T6" fmla="*/ 2078183 w 6982691"/>
                <a:gd name="T7" fmla="*/ 437407 h 1719942"/>
                <a:gd name="T8" fmla="*/ 3348843 w 6982691"/>
                <a:gd name="T9" fmla="*/ 152399 h 1719942"/>
                <a:gd name="T10" fmla="*/ 4001986 w 6982691"/>
                <a:gd name="T11" fmla="*/ 69272 h 1719942"/>
                <a:gd name="T12" fmla="*/ 5047015 w 6982691"/>
                <a:gd name="T13" fmla="*/ 9896 h 1719942"/>
                <a:gd name="T14" fmla="*/ 5890163 w 6982691"/>
                <a:gd name="T15" fmla="*/ 9896 h 1719942"/>
                <a:gd name="T16" fmla="*/ 6495803 w 6982691"/>
                <a:gd name="T17" fmla="*/ 9896 h 1719942"/>
                <a:gd name="T18" fmla="*/ 6899567 w 6982691"/>
                <a:gd name="T19" fmla="*/ 33646 h 1719942"/>
                <a:gd name="T20" fmla="*/ 6982691 w 6982691"/>
                <a:gd name="T21" fmla="*/ 45522 h 17199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2691"/>
                <a:gd name="T34" fmla="*/ 0 h 1719942"/>
                <a:gd name="T35" fmla="*/ 6982691 w 6982691"/>
                <a:gd name="T36" fmla="*/ 1719942 h 17199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cap="flat" cmpd="sng">
              <a:solidFill>
                <a:srgbClr val="FFFFFF">
                  <a:alpha val="9804"/>
                </a:srgb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 name="Hexagon 52"/>
            <p:cNvSpPr>
              <a:spLocks noChangeArrowheads="1"/>
            </p:cNvSpPr>
            <p:nvPr/>
          </p:nvSpPr>
          <p:spPr bwMode="auto">
            <a:xfrm rot="1800000">
              <a:off x="3378569" y="2859252"/>
              <a:ext cx="1601400" cy="1388236"/>
            </a:xfrm>
            <a:prstGeom prst="hexagon">
              <a:avLst>
                <a:gd name="adj" fmla="val 28540"/>
                <a:gd name="vf" fmla="val 115470"/>
              </a:avLst>
            </a:prstGeom>
            <a:solidFill>
              <a:schemeClr val="accent6">
                <a:lumMod val="20000"/>
                <a:lumOff val="80000"/>
              </a:schemeClr>
            </a:solidFill>
            <a:ln w="12700">
              <a:solidFill>
                <a:schemeClr val="accent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13" name="Hexagon 53"/>
            <p:cNvSpPr>
              <a:spLocks noChangeArrowheads="1"/>
            </p:cNvSpPr>
            <p:nvPr/>
          </p:nvSpPr>
          <p:spPr bwMode="auto">
            <a:xfrm rot="1800000">
              <a:off x="4102469" y="4126078"/>
              <a:ext cx="1601400" cy="1388236"/>
            </a:xfrm>
            <a:prstGeom prst="hexagon">
              <a:avLst>
                <a:gd name="adj" fmla="val 28540"/>
                <a:gd name="vf" fmla="val 115470"/>
              </a:avLst>
            </a:prstGeom>
            <a:solidFill>
              <a:srgbClr val="FFFFFF">
                <a:alpha val="0"/>
              </a:srgbClr>
            </a:solidFill>
            <a:ln w="12700">
              <a:solidFill>
                <a:srgbClr val="FFFFFF">
                  <a:alpha val="3137"/>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14" name="Hexagon 54"/>
            <p:cNvSpPr>
              <a:spLocks noChangeArrowheads="1"/>
            </p:cNvSpPr>
            <p:nvPr/>
          </p:nvSpPr>
          <p:spPr bwMode="auto">
            <a:xfrm rot="1800000">
              <a:off x="4161713" y="1531128"/>
              <a:ext cx="1601400" cy="1388236"/>
            </a:xfrm>
            <a:prstGeom prst="hexagon">
              <a:avLst>
                <a:gd name="adj" fmla="val 28540"/>
                <a:gd name="vf" fmla="val 115470"/>
              </a:avLst>
            </a:prstGeom>
            <a:solidFill>
              <a:srgbClr val="FFC000">
                <a:alpha val="65098"/>
              </a:srgbClr>
            </a:solidFill>
            <a:ln w="12700">
              <a:solidFill>
                <a:srgbClr val="FFFFFF">
                  <a:alpha val="0"/>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15" name="Hexagon 55"/>
            <p:cNvSpPr>
              <a:spLocks noChangeArrowheads="1"/>
            </p:cNvSpPr>
            <p:nvPr/>
          </p:nvSpPr>
          <p:spPr bwMode="auto">
            <a:xfrm rot="1800000">
              <a:off x="3359519" y="325603"/>
              <a:ext cx="1601400" cy="1388236"/>
            </a:xfrm>
            <a:prstGeom prst="hexagon">
              <a:avLst>
                <a:gd name="adj" fmla="val 28540"/>
                <a:gd name="vf" fmla="val 115470"/>
              </a:avLst>
            </a:prstGeom>
            <a:solidFill>
              <a:srgbClr val="94D9E0"/>
            </a:solidFill>
            <a:ln w="12700">
              <a:solidFill>
                <a:schemeClr val="tx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16" name="Hexagon 56"/>
            <p:cNvSpPr>
              <a:spLocks noChangeArrowheads="1"/>
            </p:cNvSpPr>
            <p:nvPr/>
          </p:nvSpPr>
          <p:spPr bwMode="auto">
            <a:xfrm rot="1800000">
              <a:off x="4845418" y="5383378"/>
              <a:ext cx="1601400" cy="1388236"/>
            </a:xfrm>
            <a:prstGeom prst="hexagon">
              <a:avLst>
                <a:gd name="adj" fmla="val 28540"/>
                <a:gd name="vf" fmla="val 115470"/>
              </a:avLst>
            </a:prstGeom>
            <a:solidFill>
              <a:srgbClr val="FFFFFF">
                <a:alpha val="5098"/>
              </a:srgbClr>
            </a:solidFill>
            <a:ln w="12700">
              <a:solidFill>
                <a:srgbClr val="FFFFFF">
                  <a:alpha val="3137"/>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17" name="Freeform 57"/>
            <p:cNvSpPr/>
            <p:nvPr/>
          </p:nvSpPr>
          <p:spPr bwMode="auto">
            <a:xfrm rot="1800000">
              <a:off x="0" y="4201528"/>
              <a:ext cx="1261499" cy="1388236"/>
            </a:xfrm>
            <a:custGeom>
              <a:avLst/>
              <a:gdLst>
                <a:gd name="T0" fmla="*/ 0 w 1261499"/>
                <a:gd name="T1" fmla="*/ 105098 h 1388236"/>
                <a:gd name="T2" fmla="*/ 56357 w 1261499"/>
                <a:gd name="T3" fmla="*/ 0 h 1388236"/>
                <a:gd name="T4" fmla="*/ 865241 w 1261499"/>
                <a:gd name="T5" fmla="*/ 0 h 1388236"/>
                <a:gd name="T6" fmla="*/ 1261499 w 1261499"/>
                <a:gd name="T7" fmla="*/ 694118 h 1388236"/>
                <a:gd name="T8" fmla="*/ 865241 w 1261499"/>
                <a:gd name="T9" fmla="*/ 1388236 h 1388236"/>
                <a:gd name="T10" fmla="*/ 744578 w 1261499"/>
                <a:gd name="T11" fmla="*/ 1387893 h 1388236"/>
                <a:gd name="T12" fmla="*/ 0 w 1261499"/>
                <a:gd name="T13" fmla="*/ 105098 h 1388236"/>
                <a:gd name="T14" fmla="*/ 0 60000 65536"/>
                <a:gd name="T15" fmla="*/ 0 60000 65536"/>
                <a:gd name="T16" fmla="*/ 0 60000 65536"/>
                <a:gd name="T17" fmla="*/ 0 60000 65536"/>
                <a:gd name="T18" fmla="*/ 0 60000 65536"/>
                <a:gd name="T19" fmla="*/ 0 60000 65536"/>
                <a:gd name="T20" fmla="*/ 0 60000 65536"/>
                <a:gd name="T21" fmla="*/ 0 w 1261499"/>
                <a:gd name="T22" fmla="*/ 0 h 1388236"/>
                <a:gd name="T23" fmla="*/ 1261499 w 1261499"/>
                <a:gd name="T24" fmla="*/ 1388236 h 1388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accent6">
                <a:lumMod val="75000"/>
              </a:schemeClr>
            </a:solidFill>
            <a:ln w="12700" cap="flat" cmpd="sng">
              <a:solidFill>
                <a:schemeClr val="accent1"/>
              </a:solidFill>
              <a:round/>
            </a:ln>
          </p:spPr>
          <p:txBody>
            <a:bodyPr anchor="ctr"/>
            <a:lstStyle/>
            <a:p>
              <a:endParaRPr lang="zh-CN" altLang="en-US"/>
            </a:p>
          </p:txBody>
        </p:sp>
        <p:sp>
          <p:nvSpPr>
            <p:cNvPr id="18" name="Hexagon 58"/>
            <p:cNvSpPr>
              <a:spLocks noChangeArrowheads="1"/>
            </p:cNvSpPr>
            <p:nvPr/>
          </p:nvSpPr>
          <p:spPr bwMode="auto">
            <a:xfrm rot="1800000">
              <a:off x="406769" y="5402429"/>
              <a:ext cx="1601400" cy="1388236"/>
            </a:xfrm>
            <a:prstGeom prst="hexagon">
              <a:avLst>
                <a:gd name="adj" fmla="val 28540"/>
                <a:gd name="vf" fmla="val 115470"/>
              </a:avLst>
            </a:prstGeom>
            <a:solidFill>
              <a:srgbClr val="FFFFFF">
                <a:alpha val="0"/>
              </a:srgbClr>
            </a:solidFill>
            <a:ln w="12700">
              <a:solidFill>
                <a:srgbClr val="FFFFFF">
                  <a:alpha val="3137"/>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19" name="Hexagon 59"/>
            <p:cNvSpPr>
              <a:spLocks noChangeArrowheads="1"/>
            </p:cNvSpPr>
            <p:nvPr/>
          </p:nvSpPr>
          <p:spPr bwMode="auto">
            <a:xfrm rot="1800000">
              <a:off x="435345" y="2849728"/>
              <a:ext cx="1601400" cy="1388236"/>
            </a:xfrm>
            <a:prstGeom prst="hexagon">
              <a:avLst>
                <a:gd name="adj" fmla="val 28540"/>
                <a:gd name="vf" fmla="val 115470"/>
              </a:avLst>
            </a:prstGeom>
            <a:solidFill>
              <a:schemeClr val="accent3">
                <a:lumMod val="20000"/>
                <a:lumOff val="80000"/>
              </a:schemeClr>
            </a:solidFill>
            <a:ln w="12700">
              <a:solidFill>
                <a:schemeClr val="tx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20" name="Hexagon 60"/>
            <p:cNvSpPr>
              <a:spLocks noChangeArrowheads="1"/>
            </p:cNvSpPr>
            <p:nvPr/>
          </p:nvSpPr>
          <p:spPr bwMode="auto">
            <a:xfrm rot="1800000">
              <a:off x="1159244" y="4126077"/>
              <a:ext cx="1601400" cy="1388236"/>
            </a:xfrm>
            <a:prstGeom prst="hexagon">
              <a:avLst>
                <a:gd name="adj" fmla="val 28540"/>
                <a:gd name="vf" fmla="val 115470"/>
              </a:avLst>
            </a:prstGeom>
            <a:solidFill>
              <a:srgbClr val="FFFFFF">
                <a:alpha val="0"/>
              </a:srgbClr>
            </a:solidFill>
            <a:ln w="12700">
              <a:solidFill>
                <a:srgbClr val="FFFFFF">
                  <a:alpha val="3137"/>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21" name="Hexagon 61"/>
            <p:cNvSpPr>
              <a:spLocks noChangeArrowheads="1"/>
            </p:cNvSpPr>
            <p:nvPr/>
          </p:nvSpPr>
          <p:spPr bwMode="auto">
            <a:xfrm rot="1800000">
              <a:off x="1892669" y="5411953"/>
              <a:ext cx="1601400" cy="1388236"/>
            </a:xfrm>
            <a:prstGeom prst="hexagon">
              <a:avLst>
                <a:gd name="adj" fmla="val 28540"/>
                <a:gd name="vf" fmla="val 115470"/>
              </a:avLst>
            </a:prstGeom>
            <a:solidFill>
              <a:srgbClr val="FFFFFF">
                <a:alpha val="0"/>
              </a:srgbClr>
            </a:solidFill>
            <a:ln w="12700">
              <a:solidFill>
                <a:srgbClr val="FFFFFF">
                  <a:alpha val="3137"/>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22" name="Hexagon 62"/>
            <p:cNvSpPr>
              <a:spLocks noChangeArrowheads="1"/>
            </p:cNvSpPr>
            <p:nvPr/>
          </p:nvSpPr>
          <p:spPr bwMode="auto">
            <a:xfrm rot="1800000">
              <a:off x="1911720" y="2859252"/>
              <a:ext cx="1601400" cy="1388236"/>
            </a:xfrm>
            <a:prstGeom prst="hexagon">
              <a:avLst>
                <a:gd name="adj" fmla="val 28540"/>
                <a:gd name="vf" fmla="val 115470"/>
              </a:avLst>
            </a:prstGeom>
            <a:solidFill>
              <a:srgbClr val="3BD5DD"/>
            </a:solidFill>
            <a:ln w="12700">
              <a:solidFill>
                <a:schemeClr val="tx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23" name="Hexagon 63"/>
            <p:cNvSpPr>
              <a:spLocks noChangeArrowheads="1"/>
            </p:cNvSpPr>
            <p:nvPr/>
          </p:nvSpPr>
          <p:spPr bwMode="auto">
            <a:xfrm rot="1800000">
              <a:off x="1178294" y="1563853"/>
              <a:ext cx="1601400" cy="1388236"/>
            </a:xfrm>
            <a:prstGeom prst="hexagon">
              <a:avLst>
                <a:gd name="adj" fmla="val 28540"/>
                <a:gd name="vf" fmla="val 115470"/>
              </a:avLst>
            </a:prstGeom>
            <a:solidFill>
              <a:srgbClr val="FFFFFF">
                <a:alpha val="0"/>
              </a:srgbClr>
            </a:solidFill>
            <a:ln w="12700">
              <a:solidFill>
                <a:srgbClr val="FFFFFF">
                  <a:alpha val="3137"/>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24" name="Hexagon 64"/>
            <p:cNvSpPr>
              <a:spLocks noChangeArrowheads="1"/>
            </p:cNvSpPr>
            <p:nvPr/>
          </p:nvSpPr>
          <p:spPr bwMode="auto">
            <a:xfrm rot="1800000">
              <a:off x="7188570" y="4145128"/>
              <a:ext cx="1601400" cy="1388236"/>
            </a:xfrm>
            <a:prstGeom prst="hexagon">
              <a:avLst>
                <a:gd name="adj" fmla="val 28540"/>
                <a:gd name="vf" fmla="val 115470"/>
              </a:avLst>
            </a:prstGeom>
            <a:solidFill>
              <a:schemeClr val="accent4">
                <a:alpha val="9804"/>
              </a:schemeClr>
            </a:solidFill>
            <a:ln w="12700">
              <a:solidFill>
                <a:srgbClr val="FFFFFF">
                  <a:alpha val="3137"/>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25" name="Hexagon 65"/>
            <p:cNvSpPr>
              <a:spLocks noChangeArrowheads="1"/>
            </p:cNvSpPr>
            <p:nvPr/>
          </p:nvSpPr>
          <p:spPr bwMode="auto">
            <a:xfrm rot="1800000">
              <a:off x="7931520" y="5421479"/>
              <a:ext cx="1601400" cy="1388236"/>
            </a:xfrm>
            <a:prstGeom prst="hexagon">
              <a:avLst>
                <a:gd name="adj" fmla="val 28540"/>
                <a:gd name="vf" fmla="val 115470"/>
              </a:avLst>
            </a:prstGeom>
            <a:solidFill>
              <a:srgbClr val="FFFFFF">
                <a:alpha val="0"/>
              </a:srgbClr>
            </a:solidFill>
            <a:ln w="12700">
              <a:solidFill>
                <a:srgbClr val="FFFFFF">
                  <a:alpha val="3137"/>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Century Gothic" panose="020B0502020202020204" pitchFamily="34" charset="0"/>
                <a:sym typeface="Century Gothic" panose="020B0502020202020204" pitchFamily="34" charset="0"/>
              </a:endParaRPr>
            </a:p>
          </p:txBody>
        </p:sp>
        <p:sp>
          <p:nvSpPr>
            <p:cNvPr id="26" name="Hexagon 66"/>
            <p:cNvSpPr>
              <a:spLocks noChangeArrowheads="1"/>
            </p:cNvSpPr>
            <p:nvPr/>
          </p:nvSpPr>
          <p:spPr bwMode="auto">
            <a:xfrm rot="1800000">
              <a:off x="7931521" y="2868778"/>
              <a:ext cx="1601400" cy="1388236"/>
            </a:xfrm>
            <a:prstGeom prst="hexagon">
              <a:avLst>
                <a:gd name="adj" fmla="val 28540"/>
                <a:gd name="vf" fmla="val 115470"/>
              </a:avLst>
            </a:prstGeom>
            <a:solidFill>
              <a:srgbClr val="FFFFFF">
                <a:alpha val="7059"/>
              </a:srgbClr>
            </a:solidFill>
            <a:ln w="12700">
              <a:solidFill>
                <a:srgbClr val="FFFFFF">
                  <a:alpha val="0"/>
                </a:srgb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entury Gothic" panose="020B0502020202020204" pitchFamily="34" charset="0"/>
                <a:sym typeface="Century Gothic" panose="020B0502020202020204" pitchFamily="34" charset="0"/>
              </a:endParaRPr>
            </a:p>
          </p:txBody>
        </p:sp>
        <p:sp>
          <p:nvSpPr>
            <p:cNvPr id="27" name="Freeform 67"/>
            <p:cNvSpPr/>
            <p:nvPr/>
          </p:nvSpPr>
          <p:spPr bwMode="auto">
            <a:xfrm rot="1800000">
              <a:off x="8688925" y="4055629"/>
              <a:ext cx="1243407" cy="1388236"/>
            </a:xfrm>
            <a:custGeom>
              <a:avLst/>
              <a:gdLst>
                <a:gd name="T0" fmla="*/ 0 w 1243407"/>
                <a:gd name="T1" fmla="*/ 694118 h 1388236"/>
                <a:gd name="T2" fmla="*/ 396258 w 1243407"/>
                <a:gd name="T3" fmla="*/ 0 h 1388236"/>
                <a:gd name="T4" fmla="*/ 474029 w 1243407"/>
                <a:gd name="T5" fmla="*/ 4016 h 1388236"/>
                <a:gd name="T6" fmla="*/ 1243407 w 1243407"/>
                <a:gd name="T7" fmla="*/ 1325983 h 1388236"/>
                <a:gd name="T8" fmla="*/ 1205142 w 1243407"/>
                <a:gd name="T9" fmla="*/ 1388236 h 1388236"/>
                <a:gd name="T10" fmla="*/ 396258 w 1243407"/>
                <a:gd name="T11" fmla="*/ 1388236 h 1388236"/>
                <a:gd name="T12" fmla="*/ 0 w 1243407"/>
                <a:gd name="T13" fmla="*/ 694118 h 1388236"/>
                <a:gd name="T14" fmla="*/ 0 60000 65536"/>
                <a:gd name="T15" fmla="*/ 0 60000 65536"/>
                <a:gd name="T16" fmla="*/ 0 60000 65536"/>
                <a:gd name="T17" fmla="*/ 0 60000 65536"/>
                <a:gd name="T18" fmla="*/ 0 60000 65536"/>
                <a:gd name="T19" fmla="*/ 0 60000 65536"/>
                <a:gd name="T20" fmla="*/ 0 60000 65536"/>
                <a:gd name="T21" fmla="*/ 0 w 1243407"/>
                <a:gd name="T22" fmla="*/ 0 h 1388236"/>
                <a:gd name="T23" fmla="*/ 1243407 w 1243407"/>
                <a:gd name="T24" fmla="*/ 1388236 h 1388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rgbClr val="FFFFFF">
                <a:alpha val="3137"/>
              </a:srgbClr>
            </a:solidFill>
            <a:ln w="12700" cap="flat" cmpd="sng">
              <a:solidFill>
                <a:srgbClr val="FFFFFF">
                  <a:alpha val="3137"/>
                </a:srgbClr>
              </a:solidFill>
              <a:round/>
            </a:ln>
          </p:spPr>
          <p:txBody>
            <a:bodyPr anchor="ctr"/>
            <a:lstStyle/>
            <a:p>
              <a:endParaRPr lang="zh-CN" altLang="en-US"/>
            </a:p>
          </p:txBody>
        </p:sp>
        <p:sp>
          <p:nvSpPr>
            <p:cNvPr id="28" name="Freeform 68"/>
            <p:cNvSpPr/>
            <p:nvPr/>
          </p:nvSpPr>
          <p:spPr bwMode="auto">
            <a:xfrm rot="1800000">
              <a:off x="8689175" y="1511524"/>
              <a:ext cx="1241871" cy="1388822"/>
            </a:xfrm>
            <a:custGeom>
              <a:avLst/>
              <a:gdLst>
                <a:gd name="T0" fmla="*/ 0 w 1241871"/>
                <a:gd name="T1" fmla="*/ 694704 h 1388822"/>
                <a:gd name="T2" fmla="*/ 396258 w 1241871"/>
                <a:gd name="T3" fmla="*/ 586 h 1388822"/>
                <a:gd name="T4" fmla="*/ 482002 w 1241871"/>
                <a:gd name="T5" fmla="*/ 0 h 1388822"/>
                <a:gd name="T6" fmla="*/ 1241871 w 1241871"/>
                <a:gd name="T7" fmla="*/ 1323912 h 1388822"/>
                <a:gd name="T8" fmla="*/ 1205142 w 1241871"/>
                <a:gd name="T9" fmla="*/ 1388822 h 1388822"/>
                <a:gd name="T10" fmla="*/ 396258 w 1241871"/>
                <a:gd name="T11" fmla="*/ 1388822 h 1388822"/>
                <a:gd name="T12" fmla="*/ 0 w 1241871"/>
                <a:gd name="T13" fmla="*/ 694704 h 1388822"/>
                <a:gd name="T14" fmla="*/ 0 60000 65536"/>
                <a:gd name="T15" fmla="*/ 0 60000 65536"/>
                <a:gd name="T16" fmla="*/ 0 60000 65536"/>
                <a:gd name="T17" fmla="*/ 0 60000 65536"/>
                <a:gd name="T18" fmla="*/ 0 60000 65536"/>
                <a:gd name="T19" fmla="*/ 0 60000 65536"/>
                <a:gd name="T20" fmla="*/ 0 60000 65536"/>
                <a:gd name="T21" fmla="*/ 0 w 1241871"/>
                <a:gd name="T22" fmla="*/ 0 h 1388822"/>
                <a:gd name="T23" fmla="*/ 1241871 w 1241871"/>
                <a:gd name="T24" fmla="*/ 1388822 h 13888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rgbClr val="FFFFFF">
                <a:alpha val="0"/>
              </a:srgbClr>
            </a:solidFill>
            <a:ln w="12700" cap="flat" cmpd="sng">
              <a:solidFill>
                <a:srgbClr val="FFFFFF">
                  <a:alpha val="3137"/>
                </a:srgbClr>
              </a:solidFill>
              <a:round/>
            </a:ln>
          </p:spPr>
          <p:txBody>
            <a:bodyPr anchor="ctr"/>
            <a:lstStyle/>
            <a:p>
              <a:endParaRPr lang="zh-CN" altLang="en-US"/>
            </a:p>
          </p:txBody>
        </p:sp>
      </p:grpSp>
      <p:sp>
        <p:nvSpPr>
          <p:cNvPr id="44" name="Rectangle 46"/>
          <p:cNvSpPr>
            <a:spLocks noGrp="1" noChangeArrowheads="1"/>
          </p:cNvSpPr>
          <p:nvPr/>
        </p:nvSpPr>
        <p:spPr bwMode="auto">
          <a:xfrm>
            <a:off x="2240448" y="7522301"/>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914400" indent="-9144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6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rPr>
              <a:t> </a:t>
            </a:r>
            <a:endParaRPr lang="zh-CN" altLang="en-US" sz="106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46" name="818ee0f8-967f-4c78-a3e3-a13330d169a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094290" y="3828107"/>
            <a:ext cx="2613672" cy="2522653"/>
            <a:chOff x="3492501" y="884238"/>
            <a:chExt cx="5287963" cy="5103813"/>
          </a:xfrm>
        </p:grpSpPr>
        <p:sp>
          <p:nvSpPr>
            <p:cNvPr id="47" name="isľiḑe"/>
            <p:cNvSpPr/>
            <p:nvPr/>
          </p:nvSpPr>
          <p:spPr bwMode="auto">
            <a:xfrm>
              <a:off x="3492501" y="4662488"/>
              <a:ext cx="1531938" cy="1325563"/>
            </a:xfrm>
            <a:custGeom>
              <a:avLst/>
              <a:gdLst>
                <a:gd name="T0" fmla="*/ 14 w 518"/>
                <a:gd name="T1" fmla="*/ 444 h 449"/>
                <a:gd name="T2" fmla="*/ 8 w 518"/>
                <a:gd name="T3" fmla="*/ 431 h 449"/>
                <a:gd name="T4" fmla="*/ 77 w 518"/>
                <a:gd name="T5" fmla="*/ 311 h 449"/>
                <a:gd name="T6" fmla="*/ 247 w 518"/>
                <a:gd name="T7" fmla="*/ 53 h 449"/>
                <a:gd name="T8" fmla="*/ 465 w 518"/>
                <a:gd name="T9" fmla="*/ 78 h 449"/>
                <a:gd name="T10" fmla="*/ 440 w 518"/>
                <a:gd name="T11" fmla="*/ 296 h 449"/>
                <a:gd name="T12" fmla="*/ 150 w 518"/>
                <a:gd name="T13" fmla="*/ 398 h 449"/>
                <a:gd name="T14" fmla="*/ 14 w 518"/>
                <a:gd name="T15" fmla="*/ 444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8" h="449">
                  <a:moveTo>
                    <a:pt x="14" y="444"/>
                  </a:moveTo>
                  <a:cubicBezTo>
                    <a:pt x="2" y="449"/>
                    <a:pt x="0" y="444"/>
                    <a:pt x="8" y="431"/>
                  </a:cubicBezTo>
                  <a:cubicBezTo>
                    <a:pt x="23" y="406"/>
                    <a:pt x="48" y="363"/>
                    <a:pt x="77" y="311"/>
                  </a:cubicBezTo>
                  <a:cubicBezTo>
                    <a:pt x="128" y="217"/>
                    <a:pt x="190" y="98"/>
                    <a:pt x="247" y="53"/>
                  </a:cubicBezTo>
                  <a:cubicBezTo>
                    <a:pt x="314" y="0"/>
                    <a:pt x="411" y="11"/>
                    <a:pt x="465" y="78"/>
                  </a:cubicBezTo>
                  <a:cubicBezTo>
                    <a:pt x="518" y="145"/>
                    <a:pt x="507" y="243"/>
                    <a:pt x="440" y="296"/>
                  </a:cubicBezTo>
                  <a:cubicBezTo>
                    <a:pt x="383" y="342"/>
                    <a:pt x="254" y="369"/>
                    <a:pt x="150" y="398"/>
                  </a:cubicBezTo>
                  <a:cubicBezTo>
                    <a:pt x="92" y="414"/>
                    <a:pt x="41" y="433"/>
                    <a:pt x="14" y="444"/>
                  </a:cubicBezTo>
                  <a:close/>
                </a:path>
              </a:pathLst>
            </a:custGeom>
            <a:solidFill>
              <a:srgbClr val="C13B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ṧḻíḑe"/>
            <p:cNvSpPr/>
            <p:nvPr/>
          </p:nvSpPr>
          <p:spPr bwMode="auto">
            <a:xfrm>
              <a:off x="3948113" y="4711701"/>
              <a:ext cx="1044575" cy="919163"/>
            </a:xfrm>
            <a:custGeom>
              <a:avLst/>
              <a:gdLst>
                <a:gd name="T0" fmla="*/ 16 w 353"/>
                <a:gd name="T1" fmla="*/ 309 h 311"/>
                <a:gd name="T2" fmla="*/ 5 w 353"/>
                <a:gd name="T3" fmla="*/ 292 h 311"/>
                <a:gd name="T4" fmla="*/ 50 w 353"/>
                <a:gd name="T5" fmla="*/ 204 h 311"/>
                <a:gd name="T6" fmla="*/ 139 w 353"/>
                <a:gd name="T7" fmla="*/ 42 h 311"/>
                <a:gd name="T8" fmla="*/ 311 w 353"/>
                <a:gd name="T9" fmla="*/ 62 h 311"/>
                <a:gd name="T10" fmla="*/ 292 w 353"/>
                <a:gd name="T11" fmla="*/ 234 h 311"/>
                <a:gd name="T12" fmla="*/ 121 w 353"/>
                <a:gd name="T13" fmla="*/ 292 h 311"/>
                <a:gd name="T14" fmla="*/ 16 w 353"/>
                <a:gd name="T15" fmla="*/ 309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11">
                  <a:moveTo>
                    <a:pt x="16" y="309"/>
                  </a:moveTo>
                  <a:cubicBezTo>
                    <a:pt x="4" y="311"/>
                    <a:pt x="0" y="304"/>
                    <a:pt x="5" y="292"/>
                  </a:cubicBezTo>
                  <a:cubicBezTo>
                    <a:pt x="13" y="271"/>
                    <a:pt x="33" y="242"/>
                    <a:pt x="50" y="204"/>
                  </a:cubicBezTo>
                  <a:cubicBezTo>
                    <a:pt x="77" y="143"/>
                    <a:pt x="106" y="69"/>
                    <a:pt x="139" y="42"/>
                  </a:cubicBezTo>
                  <a:cubicBezTo>
                    <a:pt x="192" y="0"/>
                    <a:pt x="269" y="9"/>
                    <a:pt x="311" y="62"/>
                  </a:cubicBezTo>
                  <a:cubicBezTo>
                    <a:pt x="353" y="115"/>
                    <a:pt x="345" y="192"/>
                    <a:pt x="292" y="234"/>
                  </a:cubicBezTo>
                  <a:cubicBezTo>
                    <a:pt x="259" y="260"/>
                    <a:pt x="186" y="280"/>
                    <a:pt x="121" y="292"/>
                  </a:cubicBezTo>
                  <a:cubicBezTo>
                    <a:pt x="78" y="301"/>
                    <a:pt x="38" y="306"/>
                    <a:pt x="16" y="309"/>
                  </a:cubicBezTo>
                  <a:close/>
                </a:path>
              </a:pathLst>
            </a:custGeom>
            <a:solidFill>
              <a:srgbClr val="DBAB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ş1íḍé"/>
            <p:cNvSpPr/>
            <p:nvPr/>
          </p:nvSpPr>
          <p:spPr bwMode="auto">
            <a:xfrm>
              <a:off x="4246563" y="4754563"/>
              <a:ext cx="722313" cy="655638"/>
            </a:xfrm>
            <a:custGeom>
              <a:avLst/>
              <a:gdLst>
                <a:gd name="T0" fmla="*/ 10 w 244"/>
                <a:gd name="T1" fmla="*/ 222 h 222"/>
                <a:gd name="T2" fmla="*/ 6 w 244"/>
                <a:gd name="T3" fmla="*/ 197 h 222"/>
                <a:gd name="T4" fmla="*/ 36 w 244"/>
                <a:gd name="T5" fmla="*/ 142 h 222"/>
                <a:gd name="T6" fmla="*/ 75 w 244"/>
                <a:gd name="T7" fmla="*/ 33 h 222"/>
                <a:gd name="T8" fmla="*/ 211 w 244"/>
                <a:gd name="T9" fmla="*/ 49 h 222"/>
                <a:gd name="T10" fmla="*/ 195 w 244"/>
                <a:gd name="T11" fmla="*/ 185 h 222"/>
                <a:gd name="T12" fmla="*/ 10 w 244"/>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244" h="222">
                  <a:moveTo>
                    <a:pt x="10" y="222"/>
                  </a:moveTo>
                  <a:cubicBezTo>
                    <a:pt x="0" y="222"/>
                    <a:pt x="3" y="208"/>
                    <a:pt x="6" y="197"/>
                  </a:cubicBezTo>
                  <a:cubicBezTo>
                    <a:pt x="9" y="182"/>
                    <a:pt x="28" y="165"/>
                    <a:pt x="36" y="142"/>
                  </a:cubicBezTo>
                  <a:cubicBezTo>
                    <a:pt x="49" y="100"/>
                    <a:pt x="55" y="49"/>
                    <a:pt x="75" y="33"/>
                  </a:cubicBezTo>
                  <a:cubicBezTo>
                    <a:pt x="116" y="0"/>
                    <a:pt x="178" y="7"/>
                    <a:pt x="211" y="49"/>
                  </a:cubicBezTo>
                  <a:cubicBezTo>
                    <a:pt x="244" y="91"/>
                    <a:pt x="237" y="152"/>
                    <a:pt x="195" y="185"/>
                  </a:cubicBezTo>
                  <a:cubicBezTo>
                    <a:pt x="163" y="211"/>
                    <a:pt x="51" y="221"/>
                    <a:pt x="10" y="222"/>
                  </a:cubicBezTo>
                  <a:close/>
                </a:path>
              </a:pathLst>
            </a:custGeom>
            <a:solidFill>
              <a:srgbClr val="E9EA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ṧ1ïḍè"/>
            <p:cNvSpPr/>
            <p:nvPr/>
          </p:nvSpPr>
          <p:spPr bwMode="auto">
            <a:xfrm>
              <a:off x="4233863" y="3819526"/>
              <a:ext cx="1687513" cy="1955800"/>
            </a:xfrm>
            <a:custGeom>
              <a:avLst/>
              <a:gdLst>
                <a:gd name="T0" fmla="*/ 567 w 570"/>
                <a:gd name="T1" fmla="*/ 577 h 662"/>
                <a:gd name="T2" fmla="*/ 563 w 570"/>
                <a:gd name="T3" fmla="*/ 602 h 662"/>
                <a:gd name="T4" fmla="*/ 423 w 570"/>
                <a:gd name="T5" fmla="*/ 645 h 662"/>
                <a:gd name="T6" fmla="*/ 81 w 570"/>
                <a:gd name="T7" fmla="*/ 103 h 662"/>
                <a:gd name="T8" fmla="*/ 168 w 570"/>
                <a:gd name="T9" fmla="*/ 5 h 662"/>
                <a:gd name="T10" fmla="*/ 194 w 570"/>
                <a:gd name="T11" fmla="*/ 10 h 662"/>
                <a:gd name="T12" fmla="*/ 166 w 570"/>
                <a:gd name="T13" fmla="*/ 50 h 662"/>
                <a:gd name="T14" fmla="*/ 507 w 570"/>
                <a:gd name="T15" fmla="*/ 591 h 662"/>
                <a:gd name="T16" fmla="*/ 567 w 570"/>
                <a:gd name="T17" fmla="*/ 57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662">
                  <a:moveTo>
                    <a:pt x="567" y="577"/>
                  </a:moveTo>
                  <a:cubicBezTo>
                    <a:pt x="570" y="591"/>
                    <a:pt x="569" y="600"/>
                    <a:pt x="563" y="602"/>
                  </a:cubicBezTo>
                  <a:cubicBezTo>
                    <a:pt x="496" y="629"/>
                    <a:pt x="443" y="642"/>
                    <a:pt x="423" y="645"/>
                  </a:cubicBezTo>
                  <a:cubicBezTo>
                    <a:pt x="257" y="662"/>
                    <a:pt x="0" y="286"/>
                    <a:pt x="81" y="103"/>
                  </a:cubicBezTo>
                  <a:cubicBezTo>
                    <a:pt x="89" y="85"/>
                    <a:pt x="121" y="49"/>
                    <a:pt x="168" y="5"/>
                  </a:cubicBezTo>
                  <a:cubicBezTo>
                    <a:pt x="174" y="0"/>
                    <a:pt x="183" y="2"/>
                    <a:pt x="194" y="10"/>
                  </a:cubicBezTo>
                  <a:cubicBezTo>
                    <a:pt x="180" y="27"/>
                    <a:pt x="170" y="41"/>
                    <a:pt x="166" y="50"/>
                  </a:cubicBezTo>
                  <a:cubicBezTo>
                    <a:pt x="85" y="232"/>
                    <a:pt x="342" y="609"/>
                    <a:pt x="507" y="591"/>
                  </a:cubicBezTo>
                  <a:cubicBezTo>
                    <a:pt x="518" y="590"/>
                    <a:pt x="540" y="585"/>
                    <a:pt x="567" y="577"/>
                  </a:cubicBezTo>
                  <a:close/>
                </a:path>
              </a:pathLst>
            </a:custGeom>
            <a:solidFill>
              <a:srgbClr val="2F28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šḻíḓé"/>
            <p:cNvSpPr/>
            <p:nvPr/>
          </p:nvSpPr>
          <p:spPr bwMode="auto">
            <a:xfrm>
              <a:off x="4883151" y="5273676"/>
              <a:ext cx="1038225" cy="469900"/>
            </a:xfrm>
            <a:custGeom>
              <a:avLst/>
              <a:gdLst>
                <a:gd name="T0" fmla="*/ 101 w 351"/>
                <a:gd name="T1" fmla="*/ 0 h 159"/>
                <a:gd name="T2" fmla="*/ 288 w 351"/>
                <a:gd name="T3" fmla="*/ 99 h 159"/>
                <a:gd name="T4" fmla="*/ 348 w 351"/>
                <a:gd name="T5" fmla="*/ 85 h 159"/>
                <a:gd name="T6" fmla="*/ 344 w 351"/>
                <a:gd name="T7" fmla="*/ 110 h 159"/>
                <a:gd name="T8" fmla="*/ 204 w 351"/>
                <a:gd name="T9" fmla="*/ 153 h 159"/>
                <a:gd name="T10" fmla="*/ 0 w 351"/>
                <a:gd name="T11" fmla="*/ 36 h 159"/>
                <a:gd name="T12" fmla="*/ 101 w 351"/>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351" h="159">
                  <a:moveTo>
                    <a:pt x="101" y="0"/>
                  </a:moveTo>
                  <a:cubicBezTo>
                    <a:pt x="163" y="64"/>
                    <a:pt x="231" y="105"/>
                    <a:pt x="288" y="99"/>
                  </a:cubicBezTo>
                  <a:cubicBezTo>
                    <a:pt x="299" y="98"/>
                    <a:pt x="321" y="93"/>
                    <a:pt x="348" y="85"/>
                  </a:cubicBezTo>
                  <a:cubicBezTo>
                    <a:pt x="351" y="99"/>
                    <a:pt x="350" y="108"/>
                    <a:pt x="344" y="110"/>
                  </a:cubicBezTo>
                  <a:cubicBezTo>
                    <a:pt x="277" y="137"/>
                    <a:pt x="224" y="150"/>
                    <a:pt x="204" y="153"/>
                  </a:cubicBezTo>
                  <a:cubicBezTo>
                    <a:pt x="141" y="159"/>
                    <a:pt x="66" y="110"/>
                    <a:pt x="0" y="36"/>
                  </a:cubicBezTo>
                  <a:cubicBezTo>
                    <a:pt x="24" y="29"/>
                    <a:pt x="59" y="17"/>
                    <a:pt x="101" y="0"/>
                  </a:cubicBez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iŝḻiḍe"/>
            <p:cNvSpPr/>
            <p:nvPr/>
          </p:nvSpPr>
          <p:spPr bwMode="auto">
            <a:xfrm>
              <a:off x="4486276" y="2278063"/>
              <a:ext cx="4294188" cy="3341688"/>
            </a:xfrm>
            <a:custGeom>
              <a:avLst/>
              <a:gdLst>
                <a:gd name="T0" fmla="*/ 1240 w 1451"/>
                <a:gd name="T1" fmla="*/ 615 h 1131"/>
                <a:gd name="T2" fmla="*/ 1412 w 1451"/>
                <a:gd name="T3" fmla="*/ 114 h 1131"/>
                <a:gd name="T4" fmla="*/ 886 w 1451"/>
                <a:gd name="T5" fmla="*/ 54 h 1131"/>
                <a:gd name="T6" fmla="*/ 368 w 1451"/>
                <a:gd name="T7" fmla="*/ 325 h 1131"/>
                <a:gd name="T8" fmla="*/ 81 w 1451"/>
                <a:gd name="T9" fmla="*/ 572 h 1131"/>
                <a:gd name="T10" fmla="*/ 422 w 1451"/>
                <a:gd name="T11" fmla="*/ 1113 h 1131"/>
                <a:gd name="T12" fmla="*/ 759 w 1451"/>
                <a:gd name="T13" fmla="*/ 971 h 1131"/>
                <a:gd name="T14" fmla="*/ 1240 w 1451"/>
                <a:gd name="T15" fmla="*/ 615 h 1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1" h="1131">
                  <a:moveTo>
                    <a:pt x="1240" y="615"/>
                  </a:moveTo>
                  <a:cubicBezTo>
                    <a:pt x="1352" y="497"/>
                    <a:pt x="1451" y="178"/>
                    <a:pt x="1412" y="114"/>
                  </a:cubicBezTo>
                  <a:cubicBezTo>
                    <a:pt x="1374" y="52"/>
                    <a:pt x="1040" y="0"/>
                    <a:pt x="886" y="54"/>
                  </a:cubicBezTo>
                  <a:cubicBezTo>
                    <a:pt x="756" y="100"/>
                    <a:pt x="545" y="220"/>
                    <a:pt x="368" y="325"/>
                  </a:cubicBezTo>
                  <a:cubicBezTo>
                    <a:pt x="216" y="415"/>
                    <a:pt x="97" y="535"/>
                    <a:pt x="81" y="572"/>
                  </a:cubicBezTo>
                  <a:cubicBezTo>
                    <a:pt x="0" y="754"/>
                    <a:pt x="257" y="1131"/>
                    <a:pt x="422" y="1113"/>
                  </a:cubicBezTo>
                  <a:cubicBezTo>
                    <a:pt x="461" y="1109"/>
                    <a:pt x="618" y="1063"/>
                    <a:pt x="759" y="971"/>
                  </a:cubicBezTo>
                  <a:cubicBezTo>
                    <a:pt x="935" y="856"/>
                    <a:pt x="1138" y="722"/>
                    <a:pt x="1240" y="615"/>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š1îḋe"/>
            <p:cNvSpPr/>
            <p:nvPr/>
          </p:nvSpPr>
          <p:spPr bwMode="auto">
            <a:xfrm>
              <a:off x="5260976" y="2566988"/>
              <a:ext cx="3519488" cy="3014663"/>
            </a:xfrm>
            <a:custGeom>
              <a:avLst/>
              <a:gdLst>
                <a:gd name="T0" fmla="*/ 1133 w 1189"/>
                <a:gd name="T1" fmla="*/ 0 h 1020"/>
                <a:gd name="T2" fmla="*/ 1150 w 1189"/>
                <a:gd name="T3" fmla="*/ 16 h 1020"/>
                <a:gd name="T4" fmla="*/ 978 w 1189"/>
                <a:gd name="T5" fmla="*/ 517 h 1020"/>
                <a:gd name="T6" fmla="*/ 497 w 1189"/>
                <a:gd name="T7" fmla="*/ 873 h 1020"/>
                <a:gd name="T8" fmla="*/ 160 w 1189"/>
                <a:gd name="T9" fmla="*/ 1015 h 1020"/>
                <a:gd name="T10" fmla="*/ 0 w 1189"/>
                <a:gd name="T11" fmla="*/ 942 h 1020"/>
                <a:gd name="T12" fmla="*/ 297 w 1189"/>
                <a:gd name="T13" fmla="*/ 789 h 1020"/>
                <a:gd name="T14" fmla="*/ 913 w 1189"/>
                <a:gd name="T15" fmla="*/ 347 h 1020"/>
                <a:gd name="T16" fmla="*/ 1133 w 1189"/>
                <a:gd name="T17"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9" h="1020">
                  <a:moveTo>
                    <a:pt x="1133" y="0"/>
                  </a:moveTo>
                  <a:cubicBezTo>
                    <a:pt x="1141" y="5"/>
                    <a:pt x="1147" y="11"/>
                    <a:pt x="1150" y="16"/>
                  </a:cubicBezTo>
                  <a:cubicBezTo>
                    <a:pt x="1189" y="80"/>
                    <a:pt x="1090" y="399"/>
                    <a:pt x="978" y="517"/>
                  </a:cubicBezTo>
                  <a:cubicBezTo>
                    <a:pt x="876" y="624"/>
                    <a:pt x="673" y="758"/>
                    <a:pt x="497" y="873"/>
                  </a:cubicBezTo>
                  <a:cubicBezTo>
                    <a:pt x="356" y="965"/>
                    <a:pt x="199" y="1011"/>
                    <a:pt x="160" y="1015"/>
                  </a:cubicBezTo>
                  <a:cubicBezTo>
                    <a:pt x="111" y="1020"/>
                    <a:pt x="54" y="991"/>
                    <a:pt x="0" y="942"/>
                  </a:cubicBezTo>
                  <a:cubicBezTo>
                    <a:pt x="82" y="909"/>
                    <a:pt x="192" y="857"/>
                    <a:pt x="297" y="789"/>
                  </a:cubicBezTo>
                  <a:cubicBezTo>
                    <a:pt x="520" y="644"/>
                    <a:pt x="779" y="475"/>
                    <a:pt x="913" y="347"/>
                  </a:cubicBezTo>
                  <a:cubicBezTo>
                    <a:pt x="996" y="269"/>
                    <a:pt x="1081" y="124"/>
                    <a:pt x="1133" y="0"/>
                  </a:cubicBez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ṥlíḓe"/>
            <p:cNvSpPr/>
            <p:nvPr/>
          </p:nvSpPr>
          <p:spPr bwMode="auto">
            <a:xfrm>
              <a:off x="7924801" y="2373313"/>
              <a:ext cx="801688" cy="1009650"/>
            </a:xfrm>
            <a:custGeom>
              <a:avLst/>
              <a:gdLst>
                <a:gd name="T0" fmla="*/ 216 w 271"/>
                <a:gd name="T1" fmla="*/ 342 h 342"/>
                <a:gd name="T2" fmla="*/ 250 w 271"/>
                <a:gd name="T3" fmla="*/ 82 h 342"/>
                <a:gd name="T4" fmla="*/ 0 w 271"/>
                <a:gd name="T5" fmla="*/ 0 h 342"/>
                <a:gd name="T6" fmla="*/ 80 w 271"/>
                <a:gd name="T7" fmla="*/ 188 h 342"/>
                <a:gd name="T8" fmla="*/ 216 w 271"/>
                <a:gd name="T9" fmla="*/ 342 h 342"/>
              </a:gdLst>
              <a:ahLst/>
              <a:cxnLst>
                <a:cxn ang="0">
                  <a:pos x="T0" y="T1"/>
                </a:cxn>
                <a:cxn ang="0">
                  <a:pos x="T2" y="T3"/>
                </a:cxn>
                <a:cxn ang="0">
                  <a:pos x="T4" y="T5"/>
                </a:cxn>
                <a:cxn ang="0">
                  <a:pos x="T6" y="T7"/>
                </a:cxn>
                <a:cxn ang="0">
                  <a:pos x="T8" y="T9"/>
                </a:cxn>
              </a:cxnLst>
              <a:rect l="0" t="0" r="r" b="b"/>
              <a:pathLst>
                <a:path w="271" h="342">
                  <a:moveTo>
                    <a:pt x="216" y="342"/>
                  </a:moveTo>
                  <a:cubicBezTo>
                    <a:pt x="255" y="229"/>
                    <a:pt x="271" y="117"/>
                    <a:pt x="250" y="82"/>
                  </a:cubicBezTo>
                  <a:cubicBezTo>
                    <a:pt x="229" y="48"/>
                    <a:pt x="120" y="14"/>
                    <a:pt x="0" y="0"/>
                  </a:cubicBezTo>
                  <a:cubicBezTo>
                    <a:pt x="15" y="64"/>
                    <a:pt x="42" y="128"/>
                    <a:pt x="80" y="188"/>
                  </a:cubicBezTo>
                  <a:cubicBezTo>
                    <a:pt x="118" y="249"/>
                    <a:pt x="165" y="300"/>
                    <a:pt x="216" y="342"/>
                  </a:cubicBezTo>
                  <a:close/>
                </a:path>
              </a:pathLst>
            </a:custGeom>
            <a:solidFill>
              <a:srgbClr val="C928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sḻiḓé"/>
            <p:cNvSpPr/>
            <p:nvPr/>
          </p:nvSpPr>
          <p:spPr bwMode="auto">
            <a:xfrm>
              <a:off x="8318501" y="2566988"/>
              <a:ext cx="407988" cy="815975"/>
            </a:xfrm>
            <a:custGeom>
              <a:avLst/>
              <a:gdLst>
                <a:gd name="T0" fmla="*/ 101 w 138"/>
                <a:gd name="T1" fmla="*/ 0 h 276"/>
                <a:gd name="T2" fmla="*/ 117 w 138"/>
                <a:gd name="T3" fmla="*/ 16 h 276"/>
                <a:gd name="T4" fmla="*/ 83 w 138"/>
                <a:gd name="T5" fmla="*/ 276 h 276"/>
                <a:gd name="T6" fmla="*/ 0 w 138"/>
                <a:gd name="T7" fmla="*/ 194 h 276"/>
                <a:gd name="T8" fmla="*/ 101 w 138"/>
                <a:gd name="T9" fmla="*/ 0 h 276"/>
              </a:gdLst>
              <a:ahLst/>
              <a:cxnLst>
                <a:cxn ang="0">
                  <a:pos x="T0" y="T1"/>
                </a:cxn>
                <a:cxn ang="0">
                  <a:pos x="T2" y="T3"/>
                </a:cxn>
                <a:cxn ang="0">
                  <a:pos x="T4" y="T5"/>
                </a:cxn>
                <a:cxn ang="0">
                  <a:pos x="T6" y="T7"/>
                </a:cxn>
                <a:cxn ang="0">
                  <a:pos x="T8" y="T9"/>
                </a:cxn>
              </a:cxnLst>
              <a:rect l="0" t="0" r="r" b="b"/>
              <a:pathLst>
                <a:path w="138" h="276">
                  <a:moveTo>
                    <a:pt x="101" y="0"/>
                  </a:moveTo>
                  <a:cubicBezTo>
                    <a:pt x="108" y="5"/>
                    <a:pt x="114" y="11"/>
                    <a:pt x="117" y="16"/>
                  </a:cubicBezTo>
                  <a:cubicBezTo>
                    <a:pt x="138" y="51"/>
                    <a:pt x="122" y="163"/>
                    <a:pt x="83" y="276"/>
                  </a:cubicBezTo>
                  <a:cubicBezTo>
                    <a:pt x="53" y="252"/>
                    <a:pt x="25" y="225"/>
                    <a:pt x="0" y="194"/>
                  </a:cubicBezTo>
                  <a:cubicBezTo>
                    <a:pt x="39" y="132"/>
                    <a:pt x="74" y="63"/>
                    <a:pt x="101" y="0"/>
                  </a:cubicBezTo>
                  <a:close/>
                </a:path>
              </a:pathLst>
            </a:custGeom>
            <a:solidFill>
              <a:srgbClr val="8E1B0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i$ḷidê"/>
            <p:cNvSpPr/>
            <p:nvPr/>
          </p:nvSpPr>
          <p:spPr bwMode="auto">
            <a:xfrm>
              <a:off x="5811838" y="4614863"/>
              <a:ext cx="1195388" cy="1290638"/>
            </a:xfrm>
            <a:custGeom>
              <a:avLst/>
              <a:gdLst>
                <a:gd name="T0" fmla="*/ 404 w 404"/>
                <a:gd name="T1" fmla="*/ 13 h 437"/>
                <a:gd name="T2" fmla="*/ 394 w 404"/>
                <a:gd name="T3" fmla="*/ 2 h 437"/>
                <a:gd name="T4" fmla="*/ 0 w 404"/>
                <a:gd name="T5" fmla="*/ 252 h 437"/>
                <a:gd name="T6" fmla="*/ 104 w 404"/>
                <a:gd name="T7" fmla="*/ 421 h 437"/>
                <a:gd name="T8" fmla="*/ 138 w 404"/>
                <a:gd name="T9" fmla="*/ 433 h 437"/>
                <a:gd name="T10" fmla="*/ 404 w 404"/>
                <a:gd name="T11" fmla="*/ 13 h 437"/>
              </a:gdLst>
              <a:ahLst/>
              <a:cxnLst>
                <a:cxn ang="0">
                  <a:pos x="T0" y="T1"/>
                </a:cxn>
                <a:cxn ang="0">
                  <a:pos x="T2" y="T3"/>
                </a:cxn>
                <a:cxn ang="0">
                  <a:pos x="T4" y="T5"/>
                </a:cxn>
                <a:cxn ang="0">
                  <a:pos x="T6" y="T7"/>
                </a:cxn>
                <a:cxn ang="0">
                  <a:pos x="T8" y="T9"/>
                </a:cxn>
                <a:cxn ang="0">
                  <a:pos x="T10" y="T11"/>
                </a:cxn>
              </a:cxnLst>
              <a:rect l="0" t="0" r="r" b="b"/>
              <a:pathLst>
                <a:path w="404" h="437">
                  <a:moveTo>
                    <a:pt x="404" y="13"/>
                  </a:moveTo>
                  <a:cubicBezTo>
                    <a:pt x="404" y="7"/>
                    <a:pt x="397" y="0"/>
                    <a:pt x="394" y="2"/>
                  </a:cubicBezTo>
                  <a:cubicBezTo>
                    <a:pt x="268" y="83"/>
                    <a:pt x="111" y="191"/>
                    <a:pt x="0" y="252"/>
                  </a:cubicBezTo>
                  <a:cubicBezTo>
                    <a:pt x="36" y="313"/>
                    <a:pt x="86" y="396"/>
                    <a:pt x="104" y="421"/>
                  </a:cubicBezTo>
                  <a:cubicBezTo>
                    <a:pt x="112" y="433"/>
                    <a:pt x="131" y="437"/>
                    <a:pt x="138" y="433"/>
                  </a:cubicBezTo>
                  <a:cubicBezTo>
                    <a:pt x="249" y="372"/>
                    <a:pt x="398" y="199"/>
                    <a:pt x="404" y="13"/>
                  </a:cubicBezTo>
                  <a:close/>
                </a:path>
              </a:pathLst>
            </a:custGeom>
            <a:solidFill>
              <a:srgbClr val="9F1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iS1ídê"/>
            <p:cNvSpPr/>
            <p:nvPr/>
          </p:nvSpPr>
          <p:spPr bwMode="auto">
            <a:xfrm>
              <a:off x="5811838" y="4621213"/>
              <a:ext cx="1195388" cy="1284288"/>
            </a:xfrm>
            <a:custGeom>
              <a:avLst/>
              <a:gdLst>
                <a:gd name="T0" fmla="*/ 397 w 404"/>
                <a:gd name="T1" fmla="*/ 0 h 435"/>
                <a:gd name="T2" fmla="*/ 404 w 404"/>
                <a:gd name="T3" fmla="*/ 11 h 435"/>
                <a:gd name="T4" fmla="*/ 138 w 404"/>
                <a:gd name="T5" fmla="*/ 431 h 435"/>
                <a:gd name="T6" fmla="*/ 104 w 404"/>
                <a:gd name="T7" fmla="*/ 419 h 435"/>
                <a:gd name="T8" fmla="*/ 0 w 404"/>
                <a:gd name="T9" fmla="*/ 250 h 435"/>
                <a:gd name="T10" fmla="*/ 0 w 404"/>
                <a:gd name="T11" fmla="*/ 250 h 435"/>
                <a:gd name="T12" fmla="*/ 97 w 404"/>
                <a:gd name="T13" fmla="*/ 408 h 435"/>
                <a:gd name="T14" fmla="*/ 131 w 404"/>
                <a:gd name="T15" fmla="*/ 419 h 435"/>
                <a:gd name="T16" fmla="*/ 397 w 404"/>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35">
                  <a:moveTo>
                    <a:pt x="397" y="0"/>
                  </a:moveTo>
                  <a:cubicBezTo>
                    <a:pt x="400" y="1"/>
                    <a:pt x="404" y="6"/>
                    <a:pt x="404" y="11"/>
                  </a:cubicBezTo>
                  <a:cubicBezTo>
                    <a:pt x="398" y="197"/>
                    <a:pt x="249" y="370"/>
                    <a:pt x="138" y="431"/>
                  </a:cubicBezTo>
                  <a:cubicBezTo>
                    <a:pt x="131" y="435"/>
                    <a:pt x="112" y="431"/>
                    <a:pt x="104" y="419"/>
                  </a:cubicBezTo>
                  <a:cubicBezTo>
                    <a:pt x="86" y="394"/>
                    <a:pt x="36" y="311"/>
                    <a:pt x="0" y="250"/>
                  </a:cubicBezTo>
                  <a:cubicBezTo>
                    <a:pt x="0" y="250"/>
                    <a:pt x="0" y="250"/>
                    <a:pt x="0" y="250"/>
                  </a:cubicBezTo>
                  <a:cubicBezTo>
                    <a:pt x="35" y="309"/>
                    <a:pt x="80" y="384"/>
                    <a:pt x="97" y="408"/>
                  </a:cubicBezTo>
                  <a:cubicBezTo>
                    <a:pt x="105" y="419"/>
                    <a:pt x="124" y="423"/>
                    <a:pt x="131" y="419"/>
                  </a:cubicBezTo>
                  <a:cubicBezTo>
                    <a:pt x="242" y="359"/>
                    <a:pt x="391" y="186"/>
                    <a:pt x="397" y="0"/>
                  </a:cubicBezTo>
                  <a:close/>
                </a:path>
              </a:pathLst>
            </a:custGeom>
            <a:solidFill>
              <a:srgbClr val="C92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şļiḓé"/>
            <p:cNvSpPr/>
            <p:nvPr/>
          </p:nvSpPr>
          <p:spPr bwMode="auto">
            <a:xfrm>
              <a:off x="4826001" y="3660776"/>
              <a:ext cx="1417638" cy="815975"/>
            </a:xfrm>
            <a:custGeom>
              <a:avLst/>
              <a:gdLst>
                <a:gd name="T0" fmla="*/ 26 w 479"/>
                <a:gd name="T1" fmla="*/ 151 h 276"/>
                <a:gd name="T2" fmla="*/ 473 w 479"/>
                <a:gd name="T3" fmla="*/ 19 h 276"/>
                <a:gd name="T4" fmla="*/ 465 w 479"/>
                <a:gd name="T5" fmla="*/ 34 h 276"/>
                <a:gd name="T6" fmla="*/ 86 w 479"/>
                <a:gd name="T7" fmla="*/ 273 h 276"/>
                <a:gd name="T8" fmla="*/ 70 w 479"/>
                <a:gd name="T9" fmla="*/ 267 h 276"/>
                <a:gd name="T10" fmla="*/ 26 w 479"/>
                <a:gd name="T11" fmla="*/ 151 h 276"/>
              </a:gdLst>
              <a:ahLst/>
              <a:cxnLst>
                <a:cxn ang="0">
                  <a:pos x="T0" y="T1"/>
                </a:cxn>
                <a:cxn ang="0">
                  <a:pos x="T2" y="T3"/>
                </a:cxn>
                <a:cxn ang="0">
                  <a:pos x="T4" y="T5"/>
                </a:cxn>
                <a:cxn ang="0">
                  <a:pos x="T6" y="T7"/>
                </a:cxn>
                <a:cxn ang="0">
                  <a:pos x="T8" y="T9"/>
                </a:cxn>
                <a:cxn ang="0">
                  <a:pos x="T10" y="T11"/>
                </a:cxn>
              </a:cxnLst>
              <a:rect l="0" t="0" r="r" b="b"/>
              <a:pathLst>
                <a:path w="479" h="276">
                  <a:moveTo>
                    <a:pt x="26" y="151"/>
                  </a:moveTo>
                  <a:cubicBezTo>
                    <a:pt x="91" y="107"/>
                    <a:pt x="445" y="0"/>
                    <a:pt x="473" y="19"/>
                  </a:cubicBezTo>
                  <a:cubicBezTo>
                    <a:pt x="479" y="23"/>
                    <a:pt x="470" y="31"/>
                    <a:pt x="465" y="34"/>
                  </a:cubicBezTo>
                  <a:cubicBezTo>
                    <a:pt x="86" y="273"/>
                    <a:pt x="86" y="273"/>
                    <a:pt x="86" y="273"/>
                  </a:cubicBezTo>
                  <a:cubicBezTo>
                    <a:pt x="81" y="276"/>
                    <a:pt x="74" y="274"/>
                    <a:pt x="70" y="267"/>
                  </a:cubicBezTo>
                  <a:cubicBezTo>
                    <a:pt x="65" y="261"/>
                    <a:pt x="0" y="168"/>
                    <a:pt x="26" y="151"/>
                  </a:cubicBezTo>
                  <a:close/>
                </a:path>
              </a:pathLst>
            </a:custGeom>
            <a:solidFill>
              <a:srgbClr val="C928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îṥļïḍê"/>
            <p:cNvSpPr/>
            <p:nvPr/>
          </p:nvSpPr>
          <p:spPr bwMode="auto">
            <a:xfrm>
              <a:off x="4865688" y="3660776"/>
              <a:ext cx="1370013" cy="627063"/>
            </a:xfrm>
            <a:custGeom>
              <a:avLst/>
              <a:gdLst>
                <a:gd name="T0" fmla="*/ 23 w 463"/>
                <a:gd name="T1" fmla="*/ 212 h 212"/>
                <a:gd name="T2" fmla="*/ 13 w 463"/>
                <a:gd name="T3" fmla="*/ 151 h 212"/>
                <a:gd name="T4" fmla="*/ 460 w 463"/>
                <a:gd name="T5" fmla="*/ 19 h 212"/>
                <a:gd name="T6" fmla="*/ 461 w 463"/>
                <a:gd name="T7" fmla="*/ 26 h 212"/>
                <a:gd name="T8" fmla="*/ 17 w 463"/>
                <a:gd name="T9" fmla="*/ 159 h 212"/>
                <a:gd name="T10" fmla="*/ 23 w 463"/>
                <a:gd name="T11" fmla="*/ 212 h 212"/>
              </a:gdLst>
              <a:ahLst/>
              <a:cxnLst>
                <a:cxn ang="0">
                  <a:pos x="T0" y="T1"/>
                </a:cxn>
                <a:cxn ang="0">
                  <a:pos x="T2" y="T3"/>
                </a:cxn>
                <a:cxn ang="0">
                  <a:pos x="T4" y="T5"/>
                </a:cxn>
                <a:cxn ang="0">
                  <a:pos x="T6" y="T7"/>
                </a:cxn>
                <a:cxn ang="0">
                  <a:pos x="T8" y="T9"/>
                </a:cxn>
                <a:cxn ang="0">
                  <a:pos x="T10" y="T11"/>
                </a:cxn>
              </a:cxnLst>
              <a:rect l="0" t="0" r="r" b="b"/>
              <a:pathLst>
                <a:path w="463" h="212">
                  <a:moveTo>
                    <a:pt x="23" y="212"/>
                  </a:moveTo>
                  <a:cubicBezTo>
                    <a:pt x="10" y="186"/>
                    <a:pt x="0" y="159"/>
                    <a:pt x="13" y="151"/>
                  </a:cubicBezTo>
                  <a:cubicBezTo>
                    <a:pt x="78" y="107"/>
                    <a:pt x="432" y="0"/>
                    <a:pt x="460" y="19"/>
                  </a:cubicBezTo>
                  <a:cubicBezTo>
                    <a:pt x="463" y="21"/>
                    <a:pt x="463" y="23"/>
                    <a:pt x="461" y="26"/>
                  </a:cubicBezTo>
                  <a:cubicBezTo>
                    <a:pt x="417" y="14"/>
                    <a:pt x="80" y="116"/>
                    <a:pt x="17" y="159"/>
                  </a:cubicBezTo>
                  <a:cubicBezTo>
                    <a:pt x="5" y="166"/>
                    <a:pt x="12" y="189"/>
                    <a:pt x="23" y="212"/>
                  </a:cubicBezTo>
                  <a:close/>
                </a:path>
              </a:pathLst>
            </a:custGeom>
            <a:solidFill>
              <a:srgbClr val="EA71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ṥlïḑé"/>
            <p:cNvSpPr/>
            <p:nvPr/>
          </p:nvSpPr>
          <p:spPr bwMode="auto">
            <a:xfrm>
              <a:off x="6303963" y="2600326"/>
              <a:ext cx="1525588" cy="1454150"/>
            </a:xfrm>
            <a:custGeom>
              <a:avLst/>
              <a:gdLst>
                <a:gd name="T0" fmla="*/ 455 w 516"/>
                <a:gd name="T1" fmla="*/ 125 h 492"/>
                <a:gd name="T2" fmla="*/ 367 w 516"/>
                <a:gd name="T3" fmla="*/ 425 h 492"/>
                <a:gd name="T4" fmla="*/ 60 w 516"/>
                <a:gd name="T5" fmla="*/ 367 h 492"/>
                <a:gd name="T6" fmla="*/ 148 w 516"/>
                <a:gd name="T7" fmla="*/ 67 h 492"/>
                <a:gd name="T8" fmla="*/ 455 w 516"/>
                <a:gd name="T9" fmla="*/ 125 h 492"/>
              </a:gdLst>
              <a:ahLst/>
              <a:cxnLst>
                <a:cxn ang="0">
                  <a:pos x="T0" y="T1"/>
                </a:cxn>
                <a:cxn ang="0">
                  <a:pos x="T2" y="T3"/>
                </a:cxn>
                <a:cxn ang="0">
                  <a:pos x="T4" y="T5"/>
                </a:cxn>
                <a:cxn ang="0">
                  <a:pos x="T6" y="T7"/>
                </a:cxn>
                <a:cxn ang="0">
                  <a:pos x="T8" y="T9"/>
                </a:cxn>
              </a:cxnLst>
              <a:rect l="0" t="0" r="r" b="b"/>
              <a:pathLst>
                <a:path w="516" h="492">
                  <a:moveTo>
                    <a:pt x="455" y="125"/>
                  </a:moveTo>
                  <a:cubicBezTo>
                    <a:pt x="516" y="224"/>
                    <a:pt x="476" y="359"/>
                    <a:pt x="367" y="425"/>
                  </a:cubicBezTo>
                  <a:cubicBezTo>
                    <a:pt x="258" y="492"/>
                    <a:pt x="121" y="465"/>
                    <a:pt x="60" y="367"/>
                  </a:cubicBezTo>
                  <a:cubicBezTo>
                    <a:pt x="0" y="268"/>
                    <a:pt x="39" y="133"/>
                    <a:pt x="148" y="67"/>
                  </a:cubicBezTo>
                  <a:cubicBezTo>
                    <a:pt x="257" y="0"/>
                    <a:pt x="395" y="27"/>
                    <a:pt x="455" y="125"/>
                  </a:cubicBezTo>
                  <a:close/>
                </a:path>
              </a:pathLst>
            </a:custGeom>
            <a:solidFill>
              <a:srgbClr val="9125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Sḻíďe"/>
            <p:cNvSpPr/>
            <p:nvPr/>
          </p:nvSpPr>
          <p:spPr bwMode="auto">
            <a:xfrm>
              <a:off x="6256338" y="2525713"/>
              <a:ext cx="1527175" cy="1454150"/>
            </a:xfrm>
            <a:custGeom>
              <a:avLst/>
              <a:gdLst>
                <a:gd name="T0" fmla="*/ 456 w 516"/>
                <a:gd name="T1" fmla="*/ 125 h 492"/>
                <a:gd name="T2" fmla="*/ 368 w 516"/>
                <a:gd name="T3" fmla="*/ 425 h 492"/>
                <a:gd name="T4" fmla="*/ 61 w 516"/>
                <a:gd name="T5" fmla="*/ 366 h 492"/>
                <a:gd name="T6" fmla="*/ 149 w 516"/>
                <a:gd name="T7" fmla="*/ 67 h 492"/>
                <a:gd name="T8" fmla="*/ 456 w 516"/>
                <a:gd name="T9" fmla="*/ 125 h 492"/>
              </a:gdLst>
              <a:ahLst/>
              <a:cxnLst>
                <a:cxn ang="0">
                  <a:pos x="T0" y="T1"/>
                </a:cxn>
                <a:cxn ang="0">
                  <a:pos x="T2" y="T3"/>
                </a:cxn>
                <a:cxn ang="0">
                  <a:pos x="T4" y="T5"/>
                </a:cxn>
                <a:cxn ang="0">
                  <a:pos x="T6" y="T7"/>
                </a:cxn>
                <a:cxn ang="0">
                  <a:pos x="T8" y="T9"/>
                </a:cxn>
              </a:cxnLst>
              <a:rect l="0" t="0" r="r" b="b"/>
              <a:pathLst>
                <a:path w="516" h="492">
                  <a:moveTo>
                    <a:pt x="456" y="125"/>
                  </a:moveTo>
                  <a:cubicBezTo>
                    <a:pt x="516" y="224"/>
                    <a:pt x="477" y="358"/>
                    <a:pt x="368" y="425"/>
                  </a:cubicBezTo>
                  <a:cubicBezTo>
                    <a:pt x="259" y="492"/>
                    <a:pt x="121" y="465"/>
                    <a:pt x="61" y="366"/>
                  </a:cubicBezTo>
                  <a:cubicBezTo>
                    <a:pt x="0" y="268"/>
                    <a:pt x="40" y="133"/>
                    <a:pt x="149" y="67"/>
                  </a:cubicBezTo>
                  <a:cubicBezTo>
                    <a:pt x="258" y="0"/>
                    <a:pt x="395" y="26"/>
                    <a:pt x="456" y="125"/>
                  </a:cubicBezTo>
                  <a:close/>
                </a:path>
              </a:pathLst>
            </a:custGeom>
            <a:solidFill>
              <a:srgbClr val="C928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íṥḷíḑè"/>
            <p:cNvSpPr/>
            <p:nvPr/>
          </p:nvSpPr>
          <p:spPr bwMode="auto">
            <a:xfrm>
              <a:off x="6418263" y="2679701"/>
              <a:ext cx="1204913" cy="1146175"/>
            </a:xfrm>
            <a:custGeom>
              <a:avLst/>
              <a:gdLst>
                <a:gd name="T0" fmla="*/ 359 w 407"/>
                <a:gd name="T1" fmla="*/ 99 h 388"/>
                <a:gd name="T2" fmla="*/ 290 w 407"/>
                <a:gd name="T3" fmla="*/ 335 h 388"/>
                <a:gd name="T4" fmla="*/ 47 w 407"/>
                <a:gd name="T5" fmla="*/ 289 h 388"/>
                <a:gd name="T6" fmla="*/ 117 w 407"/>
                <a:gd name="T7" fmla="*/ 52 h 388"/>
                <a:gd name="T8" fmla="*/ 359 w 407"/>
                <a:gd name="T9" fmla="*/ 99 h 388"/>
              </a:gdLst>
              <a:ahLst/>
              <a:cxnLst>
                <a:cxn ang="0">
                  <a:pos x="T0" y="T1"/>
                </a:cxn>
                <a:cxn ang="0">
                  <a:pos x="T2" y="T3"/>
                </a:cxn>
                <a:cxn ang="0">
                  <a:pos x="T4" y="T5"/>
                </a:cxn>
                <a:cxn ang="0">
                  <a:pos x="T6" y="T7"/>
                </a:cxn>
                <a:cxn ang="0">
                  <a:pos x="T8" y="T9"/>
                </a:cxn>
              </a:cxnLst>
              <a:rect l="0" t="0" r="r" b="b"/>
              <a:pathLst>
                <a:path w="407" h="388">
                  <a:moveTo>
                    <a:pt x="359" y="99"/>
                  </a:moveTo>
                  <a:cubicBezTo>
                    <a:pt x="407" y="177"/>
                    <a:pt x="376" y="283"/>
                    <a:pt x="290" y="335"/>
                  </a:cubicBezTo>
                  <a:cubicBezTo>
                    <a:pt x="204" y="388"/>
                    <a:pt x="95" y="367"/>
                    <a:pt x="47" y="289"/>
                  </a:cubicBezTo>
                  <a:cubicBezTo>
                    <a:pt x="0" y="211"/>
                    <a:pt x="31" y="105"/>
                    <a:pt x="117" y="52"/>
                  </a:cubicBezTo>
                  <a:cubicBezTo>
                    <a:pt x="203" y="0"/>
                    <a:pt x="311" y="21"/>
                    <a:pt x="359" y="99"/>
                  </a:cubicBezTo>
                  <a:close/>
                </a:path>
              </a:pathLst>
            </a:custGeom>
            <a:solidFill>
              <a:srgbClr val="90FF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şľíḋé"/>
            <p:cNvSpPr/>
            <p:nvPr/>
          </p:nvSpPr>
          <p:spPr bwMode="auto">
            <a:xfrm>
              <a:off x="6418263" y="2679701"/>
              <a:ext cx="1074738" cy="874713"/>
            </a:xfrm>
            <a:custGeom>
              <a:avLst/>
              <a:gdLst>
                <a:gd name="T0" fmla="*/ 52 w 363"/>
                <a:gd name="T1" fmla="*/ 296 h 296"/>
                <a:gd name="T2" fmla="*/ 47 w 363"/>
                <a:gd name="T3" fmla="*/ 289 h 296"/>
                <a:gd name="T4" fmla="*/ 117 w 363"/>
                <a:gd name="T5" fmla="*/ 52 h 296"/>
                <a:gd name="T6" fmla="*/ 359 w 363"/>
                <a:gd name="T7" fmla="*/ 99 h 296"/>
                <a:gd name="T8" fmla="*/ 363 w 363"/>
                <a:gd name="T9" fmla="*/ 106 h 296"/>
                <a:gd name="T10" fmla="*/ 126 w 363"/>
                <a:gd name="T11" fmla="*/ 66 h 296"/>
                <a:gd name="T12" fmla="*/ 52 w 363"/>
                <a:gd name="T13" fmla="*/ 296 h 296"/>
              </a:gdLst>
              <a:ahLst/>
              <a:cxnLst>
                <a:cxn ang="0">
                  <a:pos x="T0" y="T1"/>
                </a:cxn>
                <a:cxn ang="0">
                  <a:pos x="T2" y="T3"/>
                </a:cxn>
                <a:cxn ang="0">
                  <a:pos x="T4" y="T5"/>
                </a:cxn>
                <a:cxn ang="0">
                  <a:pos x="T6" y="T7"/>
                </a:cxn>
                <a:cxn ang="0">
                  <a:pos x="T8" y="T9"/>
                </a:cxn>
                <a:cxn ang="0">
                  <a:pos x="T10" y="T11"/>
                </a:cxn>
                <a:cxn ang="0">
                  <a:pos x="T12" y="T13"/>
                </a:cxn>
              </a:cxnLst>
              <a:rect l="0" t="0" r="r" b="b"/>
              <a:pathLst>
                <a:path w="363" h="296">
                  <a:moveTo>
                    <a:pt x="52" y="296"/>
                  </a:moveTo>
                  <a:cubicBezTo>
                    <a:pt x="50" y="294"/>
                    <a:pt x="49" y="291"/>
                    <a:pt x="47" y="289"/>
                  </a:cubicBezTo>
                  <a:cubicBezTo>
                    <a:pt x="0" y="211"/>
                    <a:pt x="31" y="105"/>
                    <a:pt x="117" y="52"/>
                  </a:cubicBezTo>
                  <a:cubicBezTo>
                    <a:pt x="203" y="0"/>
                    <a:pt x="311" y="21"/>
                    <a:pt x="359" y="99"/>
                  </a:cubicBezTo>
                  <a:cubicBezTo>
                    <a:pt x="361" y="101"/>
                    <a:pt x="362" y="103"/>
                    <a:pt x="363" y="106"/>
                  </a:cubicBezTo>
                  <a:cubicBezTo>
                    <a:pt x="314" y="33"/>
                    <a:pt x="209" y="16"/>
                    <a:pt x="126" y="66"/>
                  </a:cubicBezTo>
                  <a:cubicBezTo>
                    <a:pt x="42" y="117"/>
                    <a:pt x="10" y="219"/>
                    <a:pt x="52" y="296"/>
                  </a:cubicBezTo>
                  <a:close/>
                </a:path>
              </a:pathLst>
            </a:custGeom>
            <a:solidFill>
              <a:srgbClr val="32C4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íŝľíḑè"/>
            <p:cNvSpPr/>
            <p:nvPr/>
          </p:nvSpPr>
          <p:spPr bwMode="auto">
            <a:xfrm>
              <a:off x="4883151" y="2747963"/>
              <a:ext cx="534988" cy="623888"/>
            </a:xfrm>
            <a:custGeom>
              <a:avLst/>
              <a:gdLst>
                <a:gd name="T0" fmla="*/ 17 w 181"/>
                <a:gd name="T1" fmla="*/ 0 h 211"/>
                <a:gd name="T2" fmla="*/ 32 w 181"/>
                <a:gd name="T3" fmla="*/ 3 h 211"/>
                <a:gd name="T4" fmla="*/ 38 w 181"/>
                <a:gd name="T5" fmla="*/ 9 h 211"/>
                <a:gd name="T6" fmla="*/ 147 w 181"/>
                <a:gd name="T7" fmla="*/ 149 h 211"/>
                <a:gd name="T8" fmla="*/ 130 w 181"/>
                <a:gd name="T9" fmla="*/ 187 h 211"/>
                <a:gd name="T10" fmla="*/ 82 w 181"/>
                <a:gd name="T11" fmla="*/ 134 h 211"/>
                <a:gd name="T12" fmla="*/ 21 w 181"/>
                <a:gd name="T13" fmla="*/ 57 h 211"/>
                <a:gd name="T14" fmla="*/ 20 w 181"/>
                <a:gd name="T15" fmla="*/ 56 h 211"/>
                <a:gd name="T16" fmla="*/ 3 w 181"/>
                <a:gd name="T17" fmla="*/ 32 h 211"/>
                <a:gd name="T18" fmla="*/ 0 w 181"/>
                <a:gd name="T19" fmla="*/ 25 h 211"/>
                <a:gd name="T20" fmla="*/ 0 w 181"/>
                <a:gd name="T21" fmla="*/ 17 h 211"/>
                <a:gd name="T22" fmla="*/ 3 w 181"/>
                <a:gd name="T23" fmla="*/ 9 h 211"/>
                <a:gd name="T24" fmla="*/ 9 w 181"/>
                <a:gd name="T25" fmla="*/ 3 h 211"/>
                <a:gd name="T26" fmla="*/ 17 w 181"/>
                <a:gd name="T2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 h="211">
                  <a:moveTo>
                    <a:pt x="17" y="0"/>
                  </a:moveTo>
                  <a:cubicBezTo>
                    <a:pt x="25" y="0"/>
                    <a:pt x="25" y="0"/>
                    <a:pt x="32" y="3"/>
                  </a:cubicBezTo>
                  <a:cubicBezTo>
                    <a:pt x="38" y="9"/>
                    <a:pt x="38" y="9"/>
                    <a:pt x="38" y="9"/>
                  </a:cubicBezTo>
                  <a:cubicBezTo>
                    <a:pt x="56" y="37"/>
                    <a:pt x="104" y="97"/>
                    <a:pt x="147" y="149"/>
                  </a:cubicBezTo>
                  <a:cubicBezTo>
                    <a:pt x="181" y="190"/>
                    <a:pt x="152" y="211"/>
                    <a:pt x="130" y="187"/>
                  </a:cubicBezTo>
                  <a:cubicBezTo>
                    <a:pt x="114" y="170"/>
                    <a:pt x="98" y="152"/>
                    <a:pt x="82" y="134"/>
                  </a:cubicBezTo>
                  <a:cubicBezTo>
                    <a:pt x="61" y="109"/>
                    <a:pt x="40" y="83"/>
                    <a:pt x="21" y="57"/>
                  </a:cubicBezTo>
                  <a:cubicBezTo>
                    <a:pt x="20" y="56"/>
                    <a:pt x="20" y="56"/>
                    <a:pt x="20" y="56"/>
                  </a:cubicBezTo>
                  <a:cubicBezTo>
                    <a:pt x="15" y="48"/>
                    <a:pt x="9" y="40"/>
                    <a:pt x="3" y="32"/>
                  </a:cubicBezTo>
                  <a:cubicBezTo>
                    <a:pt x="0" y="25"/>
                    <a:pt x="0" y="25"/>
                    <a:pt x="0" y="25"/>
                  </a:cubicBezTo>
                  <a:cubicBezTo>
                    <a:pt x="0" y="17"/>
                    <a:pt x="0" y="17"/>
                    <a:pt x="0" y="17"/>
                  </a:cubicBezTo>
                  <a:cubicBezTo>
                    <a:pt x="3" y="9"/>
                    <a:pt x="3" y="9"/>
                    <a:pt x="3" y="9"/>
                  </a:cubicBezTo>
                  <a:cubicBezTo>
                    <a:pt x="9" y="3"/>
                    <a:pt x="9" y="3"/>
                    <a:pt x="9" y="3"/>
                  </a:cubicBezTo>
                  <a:cubicBezTo>
                    <a:pt x="12" y="2"/>
                    <a:pt x="14" y="1"/>
                    <a:pt x="17" y="0"/>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i$ḷïḓé"/>
            <p:cNvSpPr/>
            <p:nvPr/>
          </p:nvSpPr>
          <p:spPr bwMode="auto">
            <a:xfrm>
              <a:off x="4924426" y="2747963"/>
              <a:ext cx="517525" cy="614363"/>
            </a:xfrm>
            <a:custGeom>
              <a:avLst/>
              <a:gdLst>
                <a:gd name="T0" fmla="*/ 3 w 175"/>
                <a:gd name="T1" fmla="*/ 0 h 208"/>
                <a:gd name="T2" fmla="*/ 18 w 175"/>
                <a:gd name="T3" fmla="*/ 3 h 208"/>
                <a:gd name="T4" fmla="*/ 24 w 175"/>
                <a:gd name="T5" fmla="*/ 9 h 208"/>
                <a:gd name="T6" fmla="*/ 148 w 175"/>
                <a:gd name="T7" fmla="*/ 167 h 208"/>
                <a:gd name="T8" fmla="*/ 129 w 175"/>
                <a:gd name="T9" fmla="*/ 166 h 208"/>
                <a:gd name="T10" fmla="*/ 94 w 175"/>
                <a:gd name="T11" fmla="*/ 122 h 208"/>
                <a:gd name="T12" fmla="*/ 3 w 175"/>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175" h="208">
                  <a:moveTo>
                    <a:pt x="3" y="0"/>
                  </a:moveTo>
                  <a:cubicBezTo>
                    <a:pt x="11" y="0"/>
                    <a:pt x="11" y="0"/>
                    <a:pt x="18" y="3"/>
                  </a:cubicBezTo>
                  <a:cubicBezTo>
                    <a:pt x="24" y="9"/>
                    <a:pt x="24" y="9"/>
                    <a:pt x="24" y="9"/>
                  </a:cubicBezTo>
                  <a:cubicBezTo>
                    <a:pt x="44" y="41"/>
                    <a:pt x="102" y="111"/>
                    <a:pt x="148" y="167"/>
                  </a:cubicBezTo>
                  <a:cubicBezTo>
                    <a:pt x="175" y="200"/>
                    <a:pt x="163" y="208"/>
                    <a:pt x="129" y="166"/>
                  </a:cubicBezTo>
                  <a:cubicBezTo>
                    <a:pt x="116" y="150"/>
                    <a:pt x="104" y="135"/>
                    <a:pt x="94" y="122"/>
                  </a:cubicBezTo>
                  <a:cubicBezTo>
                    <a:pt x="72" y="98"/>
                    <a:pt x="0" y="1"/>
                    <a:pt x="3" y="0"/>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î$ľîďe"/>
            <p:cNvSpPr/>
            <p:nvPr/>
          </p:nvSpPr>
          <p:spPr bwMode="auto">
            <a:xfrm>
              <a:off x="4959351" y="3200401"/>
              <a:ext cx="598488" cy="254000"/>
            </a:xfrm>
            <a:custGeom>
              <a:avLst/>
              <a:gdLst>
                <a:gd name="T0" fmla="*/ 88 w 202"/>
                <a:gd name="T1" fmla="*/ 82 h 86"/>
                <a:gd name="T2" fmla="*/ 12 w 202"/>
                <a:gd name="T3" fmla="*/ 52 h 86"/>
                <a:gd name="T4" fmla="*/ 85 w 202"/>
                <a:gd name="T5" fmla="*/ 15 h 86"/>
                <a:gd name="T6" fmla="*/ 160 w 202"/>
                <a:gd name="T7" fmla="*/ 2 h 86"/>
                <a:gd name="T8" fmla="*/ 202 w 202"/>
                <a:gd name="T9" fmla="*/ 16 h 86"/>
                <a:gd name="T10" fmla="*/ 143 w 202"/>
                <a:gd name="T11" fmla="*/ 57 h 86"/>
                <a:gd name="T12" fmla="*/ 88 w 202"/>
                <a:gd name="T13" fmla="*/ 82 h 86"/>
              </a:gdLst>
              <a:ahLst/>
              <a:cxnLst>
                <a:cxn ang="0">
                  <a:pos x="T0" y="T1"/>
                </a:cxn>
                <a:cxn ang="0">
                  <a:pos x="T2" y="T3"/>
                </a:cxn>
                <a:cxn ang="0">
                  <a:pos x="T4" y="T5"/>
                </a:cxn>
                <a:cxn ang="0">
                  <a:pos x="T6" y="T7"/>
                </a:cxn>
                <a:cxn ang="0">
                  <a:pos x="T8" y="T9"/>
                </a:cxn>
                <a:cxn ang="0">
                  <a:pos x="T10" y="T11"/>
                </a:cxn>
                <a:cxn ang="0">
                  <a:pos x="T12" y="T13"/>
                </a:cxn>
              </a:cxnLst>
              <a:rect l="0" t="0" r="r" b="b"/>
              <a:pathLst>
                <a:path w="202" h="86">
                  <a:moveTo>
                    <a:pt x="88" y="82"/>
                  </a:moveTo>
                  <a:cubicBezTo>
                    <a:pt x="83" y="86"/>
                    <a:pt x="0" y="58"/>
                    <a:pt x="12" y="52"/>
                  </a:cubicBezTo>
                  <a:cubicBezTo>
                    <a:pt x="37" y="41"/>
                    <a:pt x="61" y="25"/>
                    <a:pt x="85" y="15"/>
                  </a:cubicBezTo>
                  <a:cubicBezTo>
                    <a:pt x="108" y="6"/>
                    <a:pt x="134" y="0"/>
                    <a:pt x="160" y="2"/>
                  </a:cubicBezTo>
                  <a:cubicBezTo>
                    <a:pt x="173" y="4"/>
                    <a:pt x="191" y="9"/>
                    <a:pt x="202" y="16"/>
                  </a:cubicBezTo>
                  <a:cubicBezTo>
                    <a:pt x="183" y="28"/>
                    <a:pt x="162" y="45"/>
                    <a:pt x="143" y="57"/>
                  </a:cubicBezTo>
                  <a:cubicBezTo>
                    <a:pt x="123" y="64"/>
                    <a:pt x="101" y="72"/>
                    <a:pt x="88" y="82"/>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š1íḓè"/>
            <p:cNvSpPr/>
            <p:nvPr/>
          </p:nvSpPr>
          <p:spPr bwMode="auto">
            <a:xfrm>
              <a:off x="5110163" y="3184526"/>
              <a:ext cx="447675" cy="109538"/>
            </a:xfrm>
            <a:custGeom>
              <a:avLst/>
              <a:gdLst>
                <a:gd name="T0" fmla="*/ 139 w 151"/>
                <a:gd name="T1" fmla="*/ 29 h 37"/>
                <a:gd name="T2" fmla="*/ 0 w 151"/>
                <a:gd name="T3" fmla="*/ 37 h 37"/>
                <a:gd name="T4" fmla="*/ 34 w 151"/>
                <a:gd name="T5" fmla="*/ 20 h 37"/>
                <a:gd name="T6" fmla="*/ 109 w 151"/>
                <a:gd name="T7" fmla="*/ 7 h 37"/>
                <a:gd name="T8" fmla="*/ 151 w 151"/>
                <a:gd name="T9" fmla="*/ 21 h 37"/>
                <a:gd name="T10" fmla="*/ 139 w 151"/>
                <a:gd name="T11" fmla="*/ 29 h 37"/>
              </a:gdLst>
              <a:ahLst/>
              <a:cxnLst>
                <a:cxn ang="0">
                  <a:pos x="T0" y="T1"/>
                </a:cxn>
                <a:cxn ang="0">
                  <a:pos x="T2" y="T3"/>
                </a:cxn>
                <a:cxn ang="0">
                  <a:pos x="T4" y="T5"/>
                </a:cxn>
                <a:cxn ang="0">
                  <a:pos x="T6" y="T7"/>
                </a:cxn>
                <a:cxn ang="0">
                  <a:pos x="T8" y="T9"/>
                </a:cxn>
                <a:cxn ang="0">
                  <a:pos x="T10" y="T11"/>
                </a:cxn>
              </a:cxnLst>
              <a:rect l="0" t="0" r="r" b="b"/>
              <a:pathLst>
                <a:path w="151" h="37">
                  <a:moveTo>
                    <a:pt x="139" y="29"/>
                  </a:moveTo>
                  <a:cubicBezTo>
                    <a:pt x="135" y="32"/>
                    <a:pt x="113" y="0"/>
                    <a:pt x="0" y="37"/>
                  </a:cubicBezTo>
                  <a:cubicBezTo>
                    <a:pt x="11" y="31"/>
                    <a:pt x="22" y="25"/>
                    <a:pt x="34" y="20"/>
                  </a:cubicBezTo>
                  <a:cubicBezTo>
                    <a:pt x="57" y="11"/>
                    <a:pt x="83" y="5"/>
                    <a:pt x="109" y="7"/>
                  </a:cubicBezTo>
                  <a:cubicBezTo>
                    <a:pt x="122" y="9"/>
                    <a:pt x="140" y="14"/>
                    <a:pt x="151" y="21"/>
                  </a:cubicBezTo>
                  <a:cubicBezTo>
                    <a:pt x="147" y="24"/>
                    <a:pt x="143" y="27"/>
                    <a:pt x="139" y="29"/>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ḻíḓè"/>
            <p:cNvSpPr/>
            <p:nvPr/>
          </p:nvSpPr>
          <p:spPr bwMode="auto">
            <a:xfrm>
              <a:off x="4794251" y="2716213"/>
              <a:ext cx="407988" cy="849313"/>
            </a:xfrm>
            <a:custGeom>
              <a:avLst/>
              <a:gdLst>
                <a:gd name="T0" fmla="*/ 102 w 138"/>
                <a:gd name="T1" fmla="*/ 104 h 288"/>
                <a:gd name="T2" fmla="*/ 73 w 138"/>
                <a:gd name="T3" fmla="*/ 50 h 288"/>
                <a:gd name="T4" fmla="*/ 42 w 138"/>
                <a:gd name="T5" fmla="*/ 2 h 288"/>
                <a:gd name="T6" fmla="*/ 8 w 138"/>
                <a:gd name="T7" fmla="*/ 106 h 288"/>
                <a:gd name="T8" fmla="*/ 51 w 138"/>
                <a:gd name="T9" fmla="*/ 266 h 288"/>
                <a:gd name="T10" fmla="*/ 90 w 138"/>
                <a:gd name="T11" fmla="*/ 270 h 288"/>
                <a:gd name="T12" fmla="*/ 113 w 138"/>
                <a:gd name="T13" fmla="*/ 222 h 288"/>
                <a:gd name="T14" fmla="*/ 100 w 138"/>
                <a:gd name="T15" fmla="*/ 163 h 288"/>
                <a:gd name="T16" fmla="*/ 102 w 138"/>
                <a:gd name="T17" fmla="*/ 10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88">
                  <a:moveTo>
                    <a:pt x="102" y="104"/>
                  </a:moveTo>
                  <a:cubicBezTo>
                    <a:pt x="103" y="77"/>
                    <a:pt x="83" y="68"/>
                    <a:pt x="73" y="50"/>
                  </a:cubicBezTo>
                  <a:cubicBezTo>
                    <a:pt x="60" y="28"/>
                    <a:pt x="60" y="3"/>
                    <a:pt x="42" y="2"/>
                  </a:cubicBezTo>
                  <a:cubicBezTo>
                    <a:pt x="24" y="0"/>
                    <a:pt x="14" y="43"/>
                    <a:pt x="8" y="106"/>
                  </a:cubicBezTo>
                  <a:cubicBezTo>
                    <a:pt x="0" y="183"/>
                    <a:pt x="11" y="220"/>
                    <a:pt x="51" y="266"/>
                  </a:cubicBezTo>
                  <a:cubicBezTo>
                    <a:pt x="61" y="283"/>
                    <a:pt x="42" y="288"/>
                    <a:pt x="90" y="270"/>
                  </a:cubicBezTo>
                  <a:cubicBezTo>
                    <a:pt x="138" y="253"/>
                    <a:pt x="116" y="230"/>
                    <a:pt x="113" y="222"/>
                  </a:cubicBezTo>
                  <a:cubicBezTo>
                    <a:pt x="107" y="204"/>
                    <a:pt x="102" y="183"/>
                    <a:pt x="100" y="163"/>
                  </a:cubicBezTo>
                  <a:cubicBezTo>
                    <a:pt x="98" y="144"/>
                    <a:pt x="102" y="125"/>
                    <a:pt x="102" y="1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Sľíḍê"/>
            <p:cNvSpPr/>
            <p:nvPr/>
          </p:nvSpPr>
          <p:spPr bwMode="auto">
            <a:xfrm>
              <a:off x="4979988" y="2801938"/>
              <a:ext cx="115888" cy="206375"/>
            </a:xfrm>
            <a:custGeom>
              <a:avLst/>
              <a:gdLst>
                <a:gd name="T0" fmla="*/ 2 w 73"/>
                <a:gd name="T1" fmla="*/ 5 h 130"/>
                <a:gd name="T2" fmla="*/ 4 w 73"/>
                <a:gd name="T3" fmla="*/ 9 h 130"/>
                <a:gd name="T4" fmla="*/ 4 w 73"/>
                <a:gd name="T5" fmla="*/ 14 h 130"/>
                <a:gd name="T6" fmla="*/ 6 w 73"/>
                <a:gd name="T7" fmla="*/ 18 h 130"/>
                <a:gd name="T8" fmla="*/ 8 w 73"/>
                <a:gd name="T9" fmla="*/ 24 h 130"/>
                <a:gd name="T10" fmla="*/ 10 w 73"/>
                <a:gd name="T11" fmla="*/ 27 h 130"/>
                <a:gd name="T12" fmla="*/ 11 w 73"/>
                <a:gd name="T13" fmla="*/ 31 h 130"/>
                <a:gd name="T14" fmla="*/ 13 w 73"/>
                <a:gd name="T15" fmla="*/ 35 h 130"/>
                <a:gd name="T16" fmla="*/ 15 w 73"/>
                <a:gd name="T17" fmla="*/ 39 h 130"/>
                <a:gd name="T18" fmla="*/ 19 w 73"/>
                <a:gd name="T19" fmla="*/ 42 h 130"/>
                <a:gd name="T20" fmla="*/ 21 w 73"/>
                <a:gd name="T21" fmla="*/ 46 h 130"/>
                <a:gd name="T22" fmla="*/ 24 w 73"/>
                <a:gd name="T23" fmla="*/ 50 h 130"/>
                <a:gd name="T24" fmla="*/ 26 w 73"/>
                <a:gd name="T25" fmla="*/ 53 h 130"/>
                <a:gd name="T26" fmla="*/ 30 w 73"/>
                <a:gd name="T27" fmla="*/ 57 h 130"/>
                <a:gd name="T28" fmla="*/ 38 w 73"/>
                <a:gd name="T29" fmla="*/ 65 h 130"/>
                <a:gd name="T30" fmla="*/ 43 w 73"/>
                <a:gd name="T31" fmla="*/ 72 h 130"/>
                <a:gd name="T32" fmla="*/ 49 w 73"/>
                <a:gd name="T33" fmla="*/ 78 h 130"/>
                <a:gd name="T34" fmla="*/ 52 w 73"/>
                <a:gd name="T35" fmla="*/ 81 h 130"/>
                <a:gd name="T36" fmla="*/ 54 w 73"/>
                <a:gd name="T37" fmla="*/ 85 h 130"/>
                <a:gd name="T38" fmla="*/ 56 w 73"/>
                <a:gd name="T39" fmla="*/ 89 h 130"/>
                <a:gd name="T40" fmla="*/ 60 w 73"/>
                <a:gd name="T41" fmla="*/ 93 h 130"/>
                <a:gd name="T42" fmla="*/ 62 w 73"/>
                <a:gd name="T43" fmla="*/ 96 h 130"/>
                <a:gd name="T44" fmla="*/ 64 w 73"/>
                <a:gd name="T45" fmla="*/ 100 h 130"/>
                <a:gd name="T46" fmla="*/ 65 w 73"/>
                <a:gd name="T47" fmla="*/ 106 h 130"/>
                <a:gd name="T48" fmla="*/ 67 w 73"/>
                <a:gd name="T49" fmla="*/ 109 h 130"/>
                <a:gd name="T50" fmla="*/ 69 w 73"/>
                <a:gd name="T51" fmla="*/ 113 h 130"/>
                <a:gd name="T52" fmla="*/ 71 w 73"/>
                <a:gd name="T53" fmla="*/ 119 h 130"/>
                <a:gd name="T54" fmla="*/ 71 w 73"/>
                <a:gd name="T55" fmla="*/ 122 h 130"/>
                <a:gd name="T56" fmla="*/ 73 w 73"/>
                <a:gd name="T57" fmla="*/ 128 h 130"/>
                <a:gd name="T58" fmla="*/ 73 w 73"/>
                <a:gd name="T59" fmla="*/ 126 h 130"/>
                <a:gd name="T60" fmla="*/ 71 w 73"/>
                <a:gd name="T61" fmla="*/ 122 h 130"/>
                <a:gd name="T62" fmla="*/ 69 w 73"/>
                <a:gd name="T63" fmla="*/ 117 h 130"/>
                <a:gd name="T64" fmla="*/ 69 w 73"/>
                <a:gd name="T65" fmla="*/ 113 h 130"/>
                <a:gd name="T66" fmla="*/ 67 w 73"/>
                <a:gd name="T67" fmla="*/ 109 h 130"/>
                <a:gd name="T68" fmla="*/ 65 w 73"/>
                <a:gd name="T69" fmla="*/ 104 h 130"/>
                <a:gd name="T70" fmla="*/ 64 w 73"/>
                <a:gd name="T71" fmla="*/ 100 h 130"/>
                <a:gd name="T72" fmla="*/ 60 w 73"/>
                <a:gd name="T73" fmla="*/ 96 h 130"/>
                <a:gd name="T74" fmla="*/ 58 w 73"/>
                <a:gd name="T75" fmla="*/ 93 h 130"/>
                <a:gd name="T76" fmla="*/ 56 w 73"/>
                <a:gd name="T77" fmla="*/ 89 h 130"/>
                <a:gd name="T78" fmla="*/ 52 w 73"/>
                <a:gd name="T79" fmla="*/ 85 h 130"/>
                <a:gd name="T80" fmla="*/ 51 w 73"/>
                <a:gd name="T81" fmla="*/ 81 h 130"/>
                <a:gd name="T82" fmla="*/ 47 w 73"/>
                <a:gd name="T83" fmla="*/ 78 h 130"/>
                <a:gd name="T84" fmla="*/ 41 w 73"/>
                <a:gd name="T85" fmla="*/ 72 h 130"/>
                <a:gd name="T86" fmla="*/ 34 w 73"/>
                <a:gd name="T87" fmla="*/ 63 h 130"/>
                <a:gd name="T88" fmla="*/ 28 w 73"/>
                <a:gd name="T89" fmla="*/ 57 h 130"/>
                <a:gd name="T90" fmla="*/ 24 w 73"/>
                <a:gd name="T91" fmla="*/ 53 h 130"/>
                <a:gd name="T92" fmla="*/ 21 w 73"/>
                <a:gd name="T93" fmla="*/ 50 h 130"/>
                <a:gd name="T94" fmla="*/ 19 w 73"/>
                <a:gd name="T95" fmla="*/ 46 h 130"/>
                <a:gd name="T96" fmla="*/ 17 w 73"/>
                <a:gd name="T97" fmla="*/ 42 h 130"/>
                <a:gd name="T98" fmla="*/ 13 w 73"/>
                <a:gd name="T99" fmla="*/ 39 h 130"/>
                <a:gd name="T100" fmla="*/ 11 w 73"/>
                <a:gd name="T101" fmla="*/ 35 h 130"/>
                <a:gd name="T102" fmla="*/ 10 w 73"/>
                <a:gd name="T103" fmla="*/ 31 h 130"/>
                <a:gd name="T104" fmla="*/ 8 w 73"/>
                <a:gd name="T105" fmla="*/ 27 h 130"/>
                <a:gd name="T106" fmla="*/ 6 w 73"/>
                <a:gd name="T107" fmla="*/ 22 h 130"/>
                <a:gd name="T108" fmla="*/ 4 w 73"/>
                <a:gd name="T109" fmla="*/ 18 h 130"/>
                <a:gd name="T110" fmla="*/ 2 w 73"/>
                <a:gd name="T111" fmla="*/ 14 h 130"/>
                <a:gd name="T112" fmla="*/ 2 w 73"/>
                <a:gd name="T113" fmla="*/ 9 h 130"/>
                <a:gd name="T114" fmla="*/ 0 w 73"/>
                <a:gd name="T115"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130">
                  <a:moveTo>
                    <a:pt x="2" y="0"/>
                  </a:moveTo>
                  <a:lnTo>
                    <a:pt x="2" y="1"/>
                  </a:lnTo>
                  <a:lnTo>
                    <a:pt x="2" y="1"/>
                  </a:lnTo>
                  <a:lnTo>
                    <a:pt x="2" y="1"/>
                  </a:lnTo>
                  <a:lnTo>
                    <a:pt x="2" y="3"/>
                  </a:lnTo>
                  <a:lnTo>
                    <a:pt x="2" y="3"/>
                  </a:lnTo>
                  <a:lnTo>
                    <a:pt x="2" y="3"/>
                  </a:lnTo>
                  <a:lnTo>
                    <a:pt x="2" y="5"/>
                  </a:lnTo>
                  <a:lnTo>
                    <a:pt x="2" y="5"/>
                  </a:lnTo>
                  <a:lnTo>
                    <a:pt x="2" y="5"/>
                  </a:lnTo>
                  <a:lnTo>
                    <a:pt x="4" y="7"/>
                  </a:lnTo>
                  <a:lnTo>
                    <a:pt x="4" y="7"/>
                  </a:lnTo>
                  <a:lnTo>
                    <a:pt x="4" y="7"/>
                  </a:lnTo>
                  <a:lnTo>
                    <a:pt x="4" y="9"/>
                  </a:lnTo>
                  <a:lnTo>
                    <a:pt x="4" y="9"/>
                  </a:lnTo>
                  <a:lnTo>
                    <a:pt x="4" y="9"/>
                  </a:lnTo>
                  <a:lnTo>
                    <a:pt x="4" y="11"/>
                  </a:lnTo>
                  <a:lnTo>
                    <a:pt x="4" y="11"/>
                  </a:lnTo>
                  <a:lnTo>
                    <a:pt x="4" y="11"/>
                  </a:lnTo>
                  <a:lnTo>
                    <a:pt x="4" y="13"/>
                  </a:lnTo>
                  <a:lnTo>
                    <a:pt x="4" y="13"/>
                  </a:lnTo>
                  <a:lnTo>
                    <a:pt x="4" y="13"/>
                  </a:lnTo>
                  <a:lnTo>
                    <a:pt x="4" y="13"/>
                  </a:lnTo>
                  <a:lnTo>
                    <a:pt x="4" y="14"/>
                  </a:lnTo>
                  <a:lnTo>
                    <a:pt x="4" y="14"/>
                  </a:lnTo>
                  <a:lnTo>
                    <a:pt x="6" y="14"/>
                  </a:lnTo>
                  <a:lnTo>
                    <a:pt x="6" y="16"/>
                  </a:lnTo>
                  <a:lnTo>
                    <a:pt x="6" y="16"/>
                  </a:lnTo>
                  <a:lnTo>
                    <a:pt x="6" y="16"/>
                  </a:lnTo>
                  <a:lnTo>
                    <a:pt x="6" y="18"/>
                  </a:lnTo>
                  <a:lnTo>
                    <a:pt x="6" y="18"/>
                  </a:lnTo>
                  <a:lnTo>
                    <a:pt x="6" y="18"/>
                  </a:lnTo>
                  <a:lnTo>
                    <a:pt x="6" y="18"/>
                  </a:lnTo>
                  <a:lnTo>
                    <a:pt x="6" y="20"/>
                  </a:lnTo>
                  <a:lnTo>
                    <a:pt x="6" y="20"/>
                  </a:lnTo>
                  <a:lnTo>
                    <a:pt x="6" y="20"/>
                  </a:lnTo>
                  <a:lnTo>
                    <a:pt x="8" y="22"/>
                  </a:lnTo>
                  <a:lnTo>
                    <a:pt x="8" y="22"/>
                  </a:lnTo>
                  <a:lnTo>
                    <a:pt x="8" y="22"/>
                  </a:lnTo>
                  <a:lnTo>
                    <a:pt x="8" y="24"/>
                  </a:lnTo>
                  <a:lnTo>
                    <a:pt x="8" y="24"/>
                  </a:lnTo>
                  <a:lnTo>
                    <a:pt x="8" y="24"/>
                  </a:lnTo>
                  <a:lnTo>
                    <a:pt x="8" y="26"/>
                  </a:lnTo>
                  <a:lnTo>
                    <a:pt x="8" y="26"/>
                  </a:lnTo>
                  <a:lnTo>
                    <a:pt x="10" y="26"/>
                  </a:lnTo>
                  <a:lnTo>
                    <a:pt x="10" y="26"/>
                  </a:lnTo>
                  <a:lnTo>
                    <a:pt x="10" y="27"/>
                  </a:lnTo>
                  <a:lnTo>
                    <a:pt x="10" y="27"/>
                  </a:lnTo>
                  <a:lnTo>
                    <a:pt x="10" y="27"/>
                  </a:lnTo>
                  <a:lnTo>
                    <a:pt x="10" y="29"/>
                  </a:lnTo>
                  <a:lnTo>
                    <a:pt x="10" y="29"/>
                  </a:lnTo>
                  <a:lnTo>
                    <a:pt x="10" y="29"/>
                  </a:lnTo>
                  <a:lnTo>
                    <a:pt x="11" y="29"/>
                  </a:lnTo>
                  <a:lnTo>
                    <a:pt x="11" y="31"/>
                  </a:lnTo>
                  <a:lnTo>
                    <a:pt x="11" y="31"/>
                  </a:lnTo>
                  <a:lnTo>
                    <a:pt x="11" y="31"/>
                  </a:lnTo>
                  <a:lnTo>
                    <a:pt x="11" y="31"/>
                  </a:lnTo>
                  <a:lnTo>
                    <a:pt x="11" y="31"/>
                  </a:lnTo>
                  <a:lnTo>
                    <a:pt x="11" y="33"/>
                  </a:lnTo>
                  <a:lnTo>
                    <a:pt x="11" y="33"/>
                  </a:lnTo>
                  <a:lnTo>
                    <a:pt x="13" y="33"/>
                  </a:lnTo>
                  <a:lnTo>
                    <a:pt x="13" y="35"/>
                  </a:lnTo>
                  <a:lnTo>
                    <a:pt x="13" y="35"/>
                  </a:lnTo>
                  <a:lnTo>
                    <a:pt x="13" y="35"/>
                  </a:lnTo>
                  <a:lnTo>
                    <a:pt x="13" y="35"/>
                  </a:lnTo>
                  <a:lnTo>
                    <a:pt x="13" y="37"/>
                  </a:lnTo>
                  <a:lnTo>
                    <a:pt x="13" y="37"/>
                  </a:lnTo>
                  <a:lnTo>
                    <a:pt x="15" y="37"/>
                  </a:lnTo>
                  <a:lnTo>
                    <a:pt x="15" y="37"/>
                  </a:lnTo>
                  <a:lnTo>
                    <a:pt x="15" y="39"/>
                  </a:lnTo>
                  <a:lnTo>
                    <a:pt x="15" y="39"/>
                  </a:lnTo>
                  <a:lnTo>
                    <a:pt x="15" y="39"/>
                  </a:lnTo>
                  <a:lnTo>
                    <a:pt x="15" y="39"/>
                  </a:lnTo>
                  <a:lnTo>
                    <a:pt x="17" y="40"/>
                  </a:lnTo>
                  <a:lnTo>
                    <a:pt x="17" y="40"/>
                  </a:lnTo>
                  <a:lnTo>
                    <a:pt x="17" y="40"/>
                  </a:lnTo>
                  <a:lnTo>
                    <a:pt x="17" y="40"/>
                  </a:lnTo>
                  <a:lnTo>
                    <a:pt x="17" y="42"/>
                  </a:lnTo>
                  <a:lnTo>
                    <a:pt x="17" y="42"/>
                  </a:lnTo>
                  <a:lnTo>
                    <a:pt x="19" y="42"/>
                  </a:lnTo>
                  <a:lnTo>
                    <a:pt x="19" y="42"/>
                  </a:lnTo>
                  <a:lnTo>
                    <a:pt x="19" y="44"/>
                  </a:lnTo>
                  <a:lnTo>
                    <a:pt x="19" y="44"/>
                  </a:lnTo>
                  <a:lnTo>
                    <a:pt x="19" y="44"/>
                  </a:lnTo>
                  <a:lnTo>
                    <a:pt x="21" y="44"/>
                  </a:lnTo>
                  <a:lnTo>
                    <a:pt x="21" y="46"/>
                  </a:lnTo>
                  <a:lnTo>
                    <a:pt x="21" y="46"/>
                  </a:lnTo>
                  <a:lnTo>
                    <a:pt x="21" y="46"/>
                  </a:lnTo>
                  <a:lnTo>
                    <a:pt x="21" y="46"/>
                  </a:lnTo>
                  <a:lnTo>
                    <a:pt x="21" y="48"/>
                  </a:lnTo>
                  <a:lnTo>
                    <a:pt x="23" y="48"/>
                  </a:lnTo>
                  <a:lnTo>
                    <a:pt x="23" y="48"/>
                  </a:lnTo>
                  <a:lnTo>
                    <a:pt x="23" y="48"/>
                  </a:lnTo>
                  <a:lnTo>
                    <a:pt x="23" y="50"/>
                  </a:lnTo>
                  <a:lnTo>
                    <a:pt x="23" y="50"/>
                  </a:lnTo>
                  <a:lnTo>
                    <a:pt x="24" y="50"/>
                  </a:lnTo>
                  <a:lnTo>
                    <a:pt x="24" y="50"/>
                  </a:lnTo>
                  <a:lnTo>
                    <a:pt x="24" y="52"/>
                  </a:lnTo>
                  <a:lnTo>
                    <a:pt x="24" y="52"/>
                  </a:lnTo>
                  <a:lnTo>
                    <a:pt x="24" y="52"/>
                  </a:lnTo>
                  <a:lnTo>
                    <a:pt x="24" y="52"/>
                  </a:lnTo>
                  <a:lnTo>
                    <a:pt x="24" y="52"/>
                  </a:lnTo>
                  <a:lnTo>
                    <a:pt x="26" y="52"/>
                  </a:lnTo>
                  <a:lnTo>
                    <a:pt x="26" y="53"/>
                  </a:lnTo>
                  <a:lnTo>
                    <a:pt x="26" y="53"/>
                  </a:lnTo>
                  <a:lnTo>
                    <a:pt x="26" y="53"/>
                  </a:lnTo>
                  <a:lnTo>
                    <a:pt x="26" y="53"/>
                  </a:lnTo>
                  <a:lnTo>
                    <a:pt x="28" y="55"/>
                  </a:lnTo>
                  <a:lnTo>
                    <a:pt x="28" y="55"/>
                  </a:lnTo>
                  <a:lnTo>
                    <a:pt x="28" y="55"/>
                  </a:lnTo>
                  <a:lnTo>
                    <a:pt x="30" y="57"/>
                  </a:lnTo>
                  <a:lnTo>
                    <a:pt x="30" y="57"/>
                  </a:lnTo>
                  <a:lnTo>
                    <a:pt x="30" y="59"/>
                  </a:lnTo>
                  <a:lnTo>
                    <a:pt x="32" y="59"/>
                  </a:lnTo>
                  <a:lnTo>
                    <a:pt x="32" y="61"/>
                  </a:lnTo>
                  <a:lnTo>
                    <a:pt x="34" y="61"/>
                  </a:lnTo>
                  <a:lnTo>
                    <a:pt x="34" y="61"/>
                  </a:lnTo>
                  <a:lnTo>
                    <a:pt x="34" y="63"/>
                  </a:lnTo>
                  <a:lnTo>
                    <a:pt x="36" y="63"/>
                  </a:lnTo>
                  <a:lnTo>
                    <a:pt x="38" y="65"/>
                  </a:lnTo>
                  <a:lnTo>
                    <a:pt x="38" y="66"/>
                  </a:lnTo>
                  <a:lnTo>
                    <a:pt x="39" y="68"/>
                  </a:lnTo>
                  <a:lnTo>
                    <a:pt x="41" y="70"/>
                  </a:lnTo>
                  <a:lnTo>
                    <a:pt x="41" y="70"/>
                  </a:lnTo>
                  <a:lnTo>
                    <a:pt x="41" y="70"/>
                  </a:lnTo>
                  <a:lnTo>
                    <a:pt x="43" y="72"/>
                  </a:lnTo>
                  <a:lnTo>
                    <a:pt x="43" y="72"/>
                  </a:lnTo>
                  <a:lnTo>
                    <a:pt x="43" y="72"/>
                  </a:lnTo>
                  <a:lnTo>
                    <a:pt x="45" y="74"/>
                  </a:lnTo>
                  <a:lnTo>
                    <a:pt x="45" y="74"/>
                  </a:lnTo>
                  <a:lnTo>
                    <a:pt x="45" y="76"/>
                  </a:lnTo>
                  <a:lnTo>
                    <a:pt x="47" y="76"/>
                  </a:lnTo>
                  <a:lnTo>
                    <a:pt x="47" y="78"/>
                  </a:lnTo>
                  <a:lnTo>
                    <a:pt x="49" y="78"/>
                  </a:lnTo>
                  <a:lnTo>
                    <a:pt x="49" y="78"/>
                  </a:lnTo>
                  <a:lnTo>
                    <a:pt x="49" y="78"/>
                  </a:lnTo>
                  <a:lnTo>
                    <a:pt x="49" y="80"/>
                  </a:lnTo>
                  <a:lnTo>
                    <a:pt x="49" y="80"/>
                  </a:lnTo>
                  <a:lnTo>
                    <a:pt x="51" y="80"/>
                  </a:lnTo>
                  <a:lnTo>
                    <a:pt x="51" y="80"/>
                  </a:lnTo>
                  <a:lnTo>
                    <a:pt x="51" y="81"/>
                  </a:lnTo>
                  <a:lnTo>
                    <a:pt x="51" y="81"/>
                  </a:lnTo>
                  <a:lnTo>
                    <a:pt x="51" y="81"/>
                  </a:lnTo>
                  <a:lnTo>
                    <a:pt x="52" y="81"/>
                  </a:lnTo>
                  <a:lnTo>
                    <a:pt x="52" y="83"/>
                  </a:lnTo>
                  <a:lnTo>
                    <a:pt x="52" y="83"/>
                  </a:lnTo>
                  <a:lnTo>
                    <a:pt x="52" y="83"/>
                  </a:lnTo>
                  <a:lnTo>
                    <a:pt x="52" y="83"/>
                  </a:lnTo>
                  <a:lnTo>
                    <a:pt x="52" y="85"/>
                  </a:lnTo>
                  <a:lnTo>
                    <a:pt x="54" y="85"/>
                  </a:lnTo>
                  <a:lnTo>
                    <a:pt x="54" y="85"/>
                  </a:lnTo>
                  <a:lnTo>
                    <a:pt x="54" y="85"/>
                  </a:lnTo>
                  <a:lnTo>
                    <a:pt x="54" y="85"/>
                  </a:lnTo>
                  <a:lnTo>
                    <a:pt x="54" y="87"/>
                  </a:lnTo>
                  <a:lnTo>
                    <a:pt x="56" y="87"/>
                  </a:lnTo>
                  <a:lnTo>
                    <a:pt x="56" y="87"/>
                  </a:lnTo>
                  <a:lnTo>
                    <a:pt x="56" y="87"/>
                  </a:lnTo>
                  <a:lnTo>
                    <a:pt x="56" y="89"/>
                  </a:lnTo>
                  <a:lnTo>
                    <a:pt x="56" y="89"/>
                  </a:lnTo>
                  <a:lnTo>
                    <a:pt x="56" y="89"/>
                  </a:lnTo>
                  <a:lnTo>
                    <a:pt x="58" y="89"/>
                  </a:lnTo>
                  <a:lnTo>
                    <a:pt x="58" y="91"/>
                  </a:lnTo>
                  <a:lnTo>
                    <a:pt x="58" y="91"/>
                  </a:lnTo>
                  <a:lnTo>
                    <a:pt x="58" y="91"/>
                  </a:lnTo>
                  <a:lnTo>
                    <a:pt x="58" y="91"/>
                  </a:lnTo>
                  <a:lnTo>
                    <a:pt x="58" y="93"/>
                  </a:lnTo>
                  <a:lnTo>
                    <a:pt x="60" y="93"/>
                  </a:lnTo>
                  <a:lnTo>
                    <a:pt x="60" y="93"/>
                  </a:lnTo>
                  <a:lnTo>
                    <a:pt x="60" y="93"/>
                  </a:lnTo>
                  <a:lnTo>
                    <a:pt x="60" y="94"/>
                  </a:lnTo>
                  <a:lnTo>
                    <a:pt x="60" y="94"/>
                  </a:lnTo>
                  <a:lnTo>
                    <a:pt x="60" y="94"/>
                  </a:lnTo>
                  <a:lnTo>
                    <a:pt x="62" y="96"/>
                  </a:lnTo>
                  <a:lnTo>
                    <a:pt x="62" y="96"/>
                  </a:lnTo>
                  <a:lnTo>
                    <a:pt x="62" y="96"/>
                  </a:lnTo>
                  <a:lnTo>
                    <a:pt x="62" y="96"/>
                  </a:lnTo>
                  <a:lnTo>
                    <a:pt x="62" y="98"/>
                  </a:lnTo>
                  <a:lnTo>
                    <a:pt x="62" y="98"/>
                  </a:lnTo>
                  <a:lnTo>
                    <a:pt x="64" y="98"/>
                  </a:lnTo>
                  <a:lnTo>
                    <a:pt x="64" y="98"/>
                  </a:lnTo>
                  <a:lnTo>
                    <a:pt x="64" y="100"/>
                  </a:lnTo>
                  <a:lnTo>
                    <a:pt x="64" y="100"/>
                  </a:lnTo>
                  <a:lnTo>
                    <a:pt x="64" y="100"/>
                  </a:lnTo>
                  <a:lnTo>
                    <a:pt x="64" y="100"/>
                  </a:lnTo>
                  <a:lnTo>
                    <a:pt x="64" y="102"/>
                  </a:lnTo>
                  <a:lnTo>
                    <a:pt x="65" y="102"/>
                  </a:lnTo>
                  <a:lnTo>
                    <a:pt x="65" y="102"/>
                  </a:lnTo>
                  <a:lnTo>
                    <a:pt x="65" y="104"/>
                  </a:lnTo>
                  <a:lnTo>
                    <a:pt x="65" y="104"/>
                  </a:lnTo>
                  <a:lnTo>
                    <a:pt x="65" y="104"/>
                  </a:lnTo>
                  <a:lnTo>
                    <a:pt x="65" y="104"/>
                  </a:lnTo>
                  <a:lnTo>
                    <a:pt x="65" y="106"/>
                  </a:lnTo>
                  <a:lnTo>
                    <a:pt x="67" y="106"/>
                  </a:lnTo>
                  <a:lnTo>
                    <a:pt x="67" y="106"/>
                  </a:lnTo>
                  <a:lnTo>
                    <a:pt x="67" y="107"/>
                  </a:lnTo>
                  <a:lnTo>
                    <a:pt x="67" y="107"/>
                  </a:lnTo>
                  <a:lnTo>
                    <a:pt x="67" y="107"/>
                  </a:lnTo>
                  <a:lnTo>
                    <a:pt x="67" y="107"/>
                  </a:lnTo>
                  <a:lnTo>
                    <a:pt x="67" y="109"/>
                  </a:lnTo>
                  <a:lnTo>
                    <a:pt x="67" y="109"/>
                  </a:lnTo>
                  <a:lnTo>
                    <a:pt x="67" y="109"/>
                  </a:lnTo>
                  <a:lnTo>
                    <a:pt x="67" y="109"/>
                  </a:lnTo>
                  <a:lnTo>
                    <a:pt x="69" y="111"/>
                  </a:lnTo>
                  <a:lnTo>
                    <a:pt x="69" y="111"/>
                  </a:lnTo>
                  <a:lnTo>
                    <a:pt x="69" y="111"/>
                  </a:lnTo>
                  <a:lnTo>
                    <a:pt x="69" y="113"/>
                  </a:lnTo>
                  <a:lnTo>
                    <a:pt x="69" y="113"/>
                  </a:lnTo>
                  <a:lnTo>
                    <a:pt x="69" y="113"/>
                  </a:lnTo>
                  <a:lnTo>
                    <a:pt x="69" y="113"/>
                  </a:lnTo>
                  <a:lnTo>
                    <a:pt x="69" y="115"/>
                  </a:lnTo>
                  <a:lnTo>
                    <a:pt x="69" y="115"/>
                  </a:lnTo>
                  <a:lnTo>
                    <a:pt x="71" y="115"/>
                  </a:lnTo>
                  <a:lnTo>
                    <a:pt x="71" y="117"/>
                  </a:lnTo>
                  <a:lnTo>
                    <a:pt x="71" y="117"/>
                  </a:lnTo>
                  <a:lnTo>
                    <a:pt x="71" y="117"/>
                  </a:lnTo>
                  <a:lnTo>
                    <a:pt x="71" y="119"/>
                  </a:lnTo>
                  <a:lnTo>
                    <a:pt x="71" y="119"/>
                  </a:lnTo>
                  <a:lnTo>
                    <a:pt x="71" y="119"/>
                  </a:lnTo>
                  <a:lnTo>
                    <a:pt x="71" y="120"/>
                  </a:lnTo>
                  <a:lnTo>
                    <a:pt x="71" y="120"/>
                  </a:lnTo>
                  <a:lnTo>
                    <a:pt x="71" y="120"/>
                  </a:lnTo>
                  <a:lnTo>
                    <a:pt x="71" y="122"/>
                  </a:lnTo>
                  <a:lnTo>
                    <a:pt x="71" y="122"/>
                  </a:lnTo>
                  <a:lnTo>
                    <a:pt x="71" y="122"/>
                  </a:lnTo>
                  <a:lnTo>
                    <a:pt x="73" y="124"/>
                  </a:lnTo>
                  <a:lnTo>
                    <a:pt x="73" y="124"/>
                  </a:lnTo>
                  <a:lnTo>
                    <a:pt x="73" y="124"/>
                  </a:lnTo>
                  <a:lnTo>
                    <a:pt x="73" y="126"/>
                  </a:lnTo>
                  <a:lnTo>
                    <a:pt x="73" y="126"/>
                  </a:lnTo>
                  <a:lnTo>
                    <a:pt x="73" y="126"/>
                  </a:lnTo>
                  <a:lnTo>
                    <a:pt x="73" y="128"/>
                  </a:lnTo>
                  <a:lnTo>
                    <a:pt x="73" y="128"/>
                  </a:lnTo>
                  <a:lnTo>
                    <a:pt x="73" y="128"/>
                  </a:lnTo>
                  <a:lnTo>
                    <a:pt x="73" y="128"/>
                  </a:lnTo>
                  <a:lnTo>
                    <a:pt x="73" y="130"/>
                  </a:lnTo>
                  <a:lnTo>
                    <a:pt x="73" y="130"/>
                  </a:lnTo>
                  <a:lnTo>
                    <a:pt x="73" y="128"/>
                  </a:lnTo>
                  <a:lnTo>
                    <a:pt x="73" y="128"/>
                  </a:lnTo>
                  <a:lnTo>
                    <a:pt x="73" y="128"/>
                  </a:lnTo>
                  <a:lnTo>
                    <a:pt x="73" y="126"/>
                  </a:lnTo>
                  <a:lnTo>
                    <a:pt x="73" y="126"/>
                  </a:lnTo>
                  <a:lnTo>
                    <a:pt x="73" y="126"/>
                  </a:lnTo>
                  <a:lnTo>
                    <a:pt x="73" y="124"/>
                  </a:lnTo>
                  <a:lnTo>
                    <a:pt x="71" y="124"/>
                  </a:lnTo>
                  <a:lnTo>
                    <a:pt x="71" y="124"/>
                  </a:lnTo>
                  <a:lnTo>
                    <a:pt x="71" y="122"/>
                  </a:lnTo>
                  <a:lnTo>
                    <a:pt x="71" y="122"/>
                  </a:lnTo>
                  <a:lnTo>
                    <a:pt x="71" y="122"/>
                  </a:lnTo>
                  <a:lnTo>
                    <a:pt x="71" y="120"/>
                  </a:lnTo>
                  <a:lnTo>
                    <a:pt x="71" y="120"/>
                  </a:lnTo>
                  <a:lnTo>
                    <a:pt x="71" y="120"/>
                  </a:lnTo>
                  <a:lnTo>
                    <a:pt x="71" y="119"/>
                  </a:lnTo>
                  <a:lnTo>
                    <a:pt x="71" y="119"/>
                  </a:lnTo>
                  <a:lnTo>
                    <a:pt x="71" y="119"/>
                  </a:lnTo>
                  <a:lnTo>
                    <a:pt x="71" y="117"/>
                  </a:lnTo>
                  <a:lnTo>
                    <a:pt x="69" y="117"/>
                  </a:lnTo>
                  <a:lnTo>
                    <a:pt x="69" y="117"/>
                  </a:lnTo>
                  <a:lnTo>
                    <a:pt x="69" y="115"/>
                  </a:lnTo>
                  <a:lnTo>
                    <a:pt x="69" y="115"/>
                  </a:lnTo>
                  <a:lnTo>
                    <a:pt x="69" y="115"/>
                  </a:lnTo>
                  <a:lnTo>
                    <a:pt x="69" y="115"/>
                  </a:lnTo>
                  <a:lnTo>
                    <a:pt x="69" y="113"/>
                  </a:lnTo>
                  <a:lnTo>
                    <a:pt x="69" y="113"/>
                  </a:lnTo>
                  <a:lnTo>
                    <a:pt x="69" y="113"/>
                  </a:lnTo>
                  <a:lnTo>
                    <a:pt x="69" y="111"/>
                  </a:lnTo>
                  <a:lnTo>
                    <a:pt x="67" y="111"/>
                  </a:lnTo>
                  <a:lnTo>
                    <a:pt x="67" y="111"/>
                  </a:lnTo>
                  <a:lnTo>
                    <a:pt x="67" y="109"/>
                  </a:lnTo>
                  <a:lnTo>
                    <a:pt x="67" y="109"/>
                  </a:lnTo>
                  <a:lnTo>
                    <a:pt x="67" y="109"/>
                  </a:lnTo>
                  <a:lnTo>
                    <a:pt x="67" y="109"/>
                  </a:lnTo>
                  <a:lnTo>
                    <a:pt x="67" y="109"/>
                  </a:lnTo>
                  <a:lnTo>
                    <a:pt x="67" y="107"/>
                  </a:lnTo>
                  <a:lnTo>
                    <a:pt x="67" y="107"/>
                  </a:lnTo>
                  <a:lnTo>
                    <a:pt x="67" y="107"/>
                  </a:lnTo>
                  <a:lnTo>
                    <a:pt x="65" y="106"/>
                  </a:lnTo>
                  <a:lnTo>
                    <a:pt x="65" y="106"/>
                  </a:lnTo>
                  <a:lnTo>
                    <a:pt x="65" y="106"/>
                  </a:lnTo>
                  <a:lnTo>
                    <a:pt x="65" y="106"/>
                  </a:lnTo>
                  <a:lnTo>
                    <a:pt x="65" y="104"/>
                  </a:lnTo>
                  <a:lnTo>
                    <a:pt x="65" y="104"/>
                  </a:lnTo>
                  <a:lnTo>
                    <a:pt x="65" y="104"/>
                  </a:lnTo>
                  <a:lnTo>
                    <a:pt x="64" y="102"/>
                  </a:lnTo>
                  <a:lnTo>
                    <a:pt x="64" y="102"/>
                  </a:lnTo>
                  <a:lnTo>
                    <a:pt x="64" y="102"/>
                  </a:lnTo>
                  <a:lnTo>
                    <a:pt x="64" y="102"/>
                  </a:lnTo>
                  <a:lnTo>
                    <a:pt x="64" y="100"/>
                  </a:lnTo>
                  <a:lnTo>
                    <a:pt x="64" y="100"/>
                  </a:lnTo>
                  <a:lnTo>
                    <a:pt x="64" y="100"/>
                  </a:lnTo>
                  <a:lnTo>
                    <a:pt x="62" y="100"/>
                  </a:lnTo>
                  <a:lnTo>
                    <a:pt x="62" y="98"/>
                  </a:lnTo>
                  <a:lnTo>
                    <a:pt x="62" y="98"/>
                  </a:lnTo>
                  <a:lnTo>
                    <a:pt x="62" y="98"/>
                  </a:lnTo>
                  <a:lnTo>
                    <a:pt x="62" y="96"/>
                  </a:lnTo>
                  <a:lnTo>
                    <a:pt x="62" y="96"/>
                  </a:lnTo>
                  <a:lnTo>
                    <a:pt x="60" y="96"/>
                  </a:lnTo>
                  <a:lnTo>
                    <a:pt x="60" y="96"/>
                  </a:lnTo>
                  <a:lnTo>
                    <a:pt x="60" y="94"/>
                  </a:lnTo>
                  <a:lnTo>
                    <a:pt x="60" y="94"/>
                  </a:lnTo>
                  <a:lnTo>
                    <a:pt x="60" y="94"/>
                  </a:lnTo>
                  <a:lnTo>
                    <a:pt x="60" y="94"/>
                  </a:lnTo>
                  <a:lnTo>
                    <a:pt x="58" y="93"/>
                  </a:lnTo>
                  <a:lnTo>
                    <a:pt x="58" y="93"/>
                  </a:lnTo>
                  <a:lnTo>
                    <a:pt x="58" y="93"/>
                  </a:lnTo>
                  <a:lnTo>
                    <a:pt x="58" y="93"/>
                  </a:lnTo>
                  <a:lnTo>
                    <a:pt x="58" y="91"/>
                  </a:lnTo>
                  <a:lnTo>
                    <a:pt x="58" y="91"/>
                  </a:lnTo>
                  <a:lnTo>
                    <a:pt x="56" y="91"/>
                  </a:lnTo>
                  <a:lnTo>
                    <a:pt x="56" y="91"/>
                  </a:lnTo>
                  <a:lnTo>
                    <a:pt x="56" y="89"/>
                  </a:lnTo>
                  <a:lnTo>
                    <a:pt x="56" y="89"/>
                  </a:lnTo>
                  <a:lnTo>
                    <a:pt x="56" y="89"/>
                  </a:lnTo>
                  <a:lnTo>
                    <a:pt x="56" y="89"/>
                  </a:lnTo>
                  <a:lnTo>
                    <a:pt x="54" y="89"/>
                  </a:lnTo>
                  <a:lnTo>
                    <a:pt x="54" y="87"/>
                  </a:lnTo>
                  <a:lnTo>
                    <a:pt x="54" y="87"/>
                  </a:lnTo>
                  <a:lnTo>
                    <a:pt x="54" y="87"/>
                  </a:lnTo>
                  <a:lnTo>
                    <a:pt x="54" y="87"/>
                  </a:lnTo>
                  <a:lnTo>
                    <a:pt x="52" y="85"/>
                  </a:lnTo>
                  <a:lnTo>
                    <a:pt x="52" y="85"/>
                  </a:lnTo>
                  <a:lnTo>
                    <a:pt x="52" y="85"/>
                  </a:lnTo>
                  <a:lnTo>
                    <a:pt x="52" y="85"/>
                  </a:lnTo>
                  <a:lnTo>
                    <a:pt x="52" y="83"/>
                  </a:lnTo>
                  <a:lnTo>
                    <a:pt x="52" y="83"/>
                  </a:lnTo>
                  <a:lnTo>
                    <a:pt x="51" y="83"/>
                  </a:lnTo>
                  <a:lnTo>
                    <a:pt x="51" y="83"/>
                  </a:lnTo>
                  <a:lnTo>
                    <a:pt x="51" y="81"/>
                  </a:lnTo>
                  <a:lnTo>
                    <a:pt x="51" y="81"/>
                  </a:lnTo>
                  <a:lnTo>
                    <a:pt x="51" y="81"/>
                  </a:lnTo>
                  <a:lnTo>
                    <a:pt x="49" y="81"/>
                  </a:lnTo>
                  <a:lnTo>
                    <a:pt x="49" y="81"/>
                  </a:lnTo>
                  <a:lnTo>
                    <a:pt x="49" y="80"/>
                  </a:lnTo>
                  <a:lnTo>
                    <a:pt x="49" y="80"/>
                  </a:lnTo>
                  <a:lnTo>
                    <a:pt x="49" y="80"/>
                  </a:lnTo>
                  <a:lnTo>
                    <a:pt x="47" y="80"/>
                  </a:lnTo>
                  <a:lnTo>
                    <a:pt x="47" y="78"/>
                  </a:lnTo>
                  <a:lnTo>
                    <a:pt x="47" y="78"/>
                  </a:lnTo>
                  <a:lnTo>
                    <a:pt x="45" y="76"/>
                  </a:lnTo>
                  <a:lnTo>
                    <a:pt x="45" y="76"/>
                  </a:lnTo>
                  <a:lnTo>
                    <a:pt x="45" y="76"/>
                  </a:lnTo>
                  <a:lnTo>
                    <a:pt x="43" y="74"/>
                  </a:lnTo>
                  <a:lnTo>
                    <a:pt x="43" y="74"/>
                  </a:lnTo>
                  <a:lnTo>
                    <a:pt x="41" y="72"/>
                  </a:lnTo>
                  <a:lnTo>
                    <a:pt x="41" y="72"/>
                  </a:lnTo>
                  <a:lnTo>
                    <a:pt x="41" y="72"/>
                  </a:lnTo>
                  <a:lnTo>
                    <a:pt x="41" y="70"/>
                  </a:lnTo>
                  <a:lnTo>
                    <a:pt x="39" y="70"/>
                  </a:lnTo>
                  <a:lnTo>
                    <a:pt x="39" y="70"/>
                  </a:lnTo>
                  <a:lnTo>
                    <a:pt x="38" y="68"/>
                  </a:lnTo>
                  <a:lnTo>
                    <a:pt x="36" y="66"/>
                  </a:lnTo>
                  <a:lnTo>
                    <a:pt x="34" y="65"/>
                  </a:lnTo>
                  <a:lnTo>
                    <a:pt x="34" y="63"/>
                  </a:lnTo>
                  <a:lnTo>
                    <a:pt x="32" y="63"/>
                  </a:lnTo>
                  <a:lnTo>
                    <a:pt x="32" y="63"/>
                  </a:lnTo>
                  <a:lnTo>
                    <a:pt x="32" y="61"/>
                  </a:lnTo>
                  <a:lnTo>
                    <a:pt x="30" y="61"/>
                  </a:lnTo>
                  <a:lnTo>
                    <a:pt x="30" y="59"/>
                  </a:lnTo>
                  <a:lnTo>
                    <a:pt x="28" y="59"/>
                  </a:lnTo>
                  <a:lnTo>
                    <a:pt x="28" y="57"/>
                  </a:lnTo>
                  <a:lnTo>
                    <a:pt x="28" y="57"/>
                  </a:lnTo>
                  <a:lnTo>
                    <a:pt x="26" y="55"/>
                  </a:lnTo>
                  <a:lnTo>
                    <a:pt x="26" y="55"/>
                  </a:lnTo>
                  <a:lnTo>
                    <a:pt x="26" y="55"/>
                  </a:lnTo>
                  <a:lnTo>
                    <a:pt x="26" y="55"/>
                  </a:lnTo>
                  <a:lnTo>
                    <a:pt x="24" y="53"/>
                  </a:lnTo>
                  <a:lnTo>
                    <a:pt x="24" y="53"/>
                  </a:lnTo>
                  <a:lnTo>
                    <a:pt x="24" y="53"/>
                  </a:lnTo>
                  <a:lnTo>
                    <a:pt x="24" y="53"/>
                  </a:lnTo>
                  <a:lnTo>
                    <a:pt x="24" y="53"/>
                  </a:lnTo>
                  <a:lnTo>
                    <a:pt x="24" y="53"/>
                  </a:lnTo>
                  <a:lnTo>
                    <a:pt x="23" y="52"/>
                  </a:lnTo>
                  <a:lnTo>
                    <a:pt x="23" y="52"/>
                  </a:lnTo>
                  <a:lnTo>
                    <a:pt x="23" y="52"/>
                  </a:lnTo>
                  <a:lnTo>
                    <a:pt x="23" y="52"/>
                  </a:lnTo>
                  <a:lnTo>
                    <a:pt x="23" y="50"/>
                  </a:lnTo>
                  <a:lnTo>
                    <a:pt x="21" y="50"/>
                  </a:lnTo>
                  <a:lnTo>
                    <a:pt x="21" y="50"/>
                  </a:lnTo>
                  <a:lnTo>
                    <a:pt x="21" y="50"/>
                  </a:lnTo>
                  <a:lnTo>
                    <a:pt x="21" y="48"/>
                  </a:lnTo>
                  <a:lnTo>
                    <a:pt x="21" y="48"/>
                  </a:lnTo>
                  <a:lnTo>
                    <a:pt x="21" y="48"/>
                  </a:lnTo>
                  <a:lnTo>
                    <a:pt x="19" y="48"/>
                  </a:lnTo>
                  <a:lnTo>
                    <a:pt x="19" y="46"/>
                  </a:lnTo>
                  <a:lnTo>
                    <a:pt x="19" y="46"/>
                  </a:lnTo>
                  <a:lnTo>
                    <a:pt x="19" y="46"/>
                  </a:lnTo>
                  <a:lnTo>
                    <a:pt x="19" y="46"/>
                  </a:lnTo>
                  <a:lnTo>
                    <a:pt x="17" y="44"/>
                  </a:lnTo>
                  <a:lnTo>
                    <a:pt x="17" y="44"/>
                  </a:lnTo>
                  <a:lnTo>
                    <a:pt x="17" y="44"/>
                  </a:lnTo>
                  <a:lnTo>
                    <a:pt x="17" y="44"/>
                  </a:lnTo>
                  <a:lnTo>
                    <a:pt x="17" y="42"/>
                  </a:lnTo>
                  <a:lnTo>
                    <a:pt x="17" y="42"/>
                  </a:lnTo>
                  <a:lnTo>
                    <a:pt x="15" y="42"/>
                  </a:lnTo>
                  <a:lnTo>
                    <a:pt x="15" y="42"/>
                  </a:lnTo>
                  <a:lnTo>
                    <a:pt x="15" y="40"/>
                  </a:lnTo>
                  <a:lnTo>
                    <a:pt x="15" y="40"/>
                  </a:lnTo>
                  <a:lnTo>
                    <a:pt x="15" y="40"/>
                  </a:lnTo>
                  <a:lnTo>
                    <a:pt x="15" y="40"/>
                  </a:lnTo>
                  <a:lnTo>
                    <a:pt x="13" y="39"/>
                  </a:lnTo>
                  <a:lnTo>
                    <a:pt x="13" y="39"/>
                  </a:lnTo>
                  <a:lnTo>
                    <a:pt x="13" y="39"/>
                  </a:lnTo>
                  <a:lnTo>
                    <a:pt x="13" y="39"/>
                  </a:lnTo>
                  <a:lnTo>
                    <a:pt x="13" y="37"/>
                  </a:lnTo>
                  <a:lnTo>
                    <a:pt x="13" y="37"/>
                  </a:lnTo>
                  <a:lnTo>
                    <a:pt x="11" y="37"/>
                  </a:lnTo>
                  <a:lnTo>
                    <a:pt x="11" y="37"/>
                  </a:lnTo>
                  <a:lnTo>
                    <a:pt x="11" y="35"/>
                  </a:lnTo>
                  <a:lnTo>
                    <a:pt x="11" y="35"/>
                  </a:lnTo>
                  <a:lnTo>
                    <a:pt x="11" y="35"/>
                  </a:lnTo>
                  <a:lnTo>
                    <a:pt x="11" y="33"/>
                  </a:lnTo>
                  <a:lnTo>
                    <a:pt x="10" y="33"/>
                  </a:lnTo>
                  <a:lnTo>
                    <a:pt x="10" y="33"/>
                  </a:lnTo>
                  <a:lnTo>
                    <a:pt x="10" y="33"/>
                  </a:lnTo>
                  <a:lnTo>
                    <a:pt x="10" y="33"/>
                  </a:lnTo>
                  <a:lnTo>
                    <a:pt x="10" y="31"/>
                  </a:lnTo>
                  <a:lnTo>
                    <a:pt x="10" y="31"/>
                  </a:lnTo>
                  <a:lnTo>
                    <a:pt x="10" y="31"/>
                  </a:lnTo>
                  <a:lnTo>
                    <a:pt x="10" y="31"/>
                  </a:lnTo>
                  <a:lnTo>
                    <a:pt x="8" y="29"/>
                  </a:lnTo>
                  <a:lnTo>
                    <a:pt x="8" y="29"/>
                  </a:lnTo>
                  <a:lnTo>
                    <a:pt x="8" y="29"/>
                  </a:lnTo>
                  <a:lnTo>
                    <a:pt x="8" y="27"/>
                  </a:lnTo>
                  <a:lnTo>
                    <a:pt x="8" y="27"/>
                  </a:lnTo>
                  <a:lnTo>
                    <a:pt x="8" y="27"/>
                  </a:lnTo>
                  <a:lnTo>
                    <a:pt x="8" y="26"/>
                  </a:lnTo>
                  <a:lnTo>
                    <a:pt x="6" y="26"/>
                  </a:lnTo>
                  <a:lnTo>
                    <a:pt x="6" y="26"/>
                  </a:lnTo>
                  <a:lnTo>
                    <a:pt x="6" y="26"/>
                  </a:lnTo>
                  <a:lnTo>
                    <a:pt x="6" y="24"/>
                  </a:lnTo>
                  <a:lnTo>
                    <a:pt x="6" y="24"/>
                  </a:lnTo>
                  <a:lnTo>
                    <a:pt x="6" y="24"/>
                  </a:lnTo>
                  <a:lnTo>
                    <a:pt x="6" y="22"/>
                  </a:lnTo>
                  <a:lnTo>
                    <a:pt x="6" y="22"/>
                  </a:lnTo>
                  <a:lnTo>
                    <a:pt x="4" y="22"/>
                  </a:lnTo>
                  <a:lnTo>
                    <a:pt x="4" y="20"/>
                  </a:lnTo>
                  <a:lnTo>
                    <a:pt x="4" y="20"/>
                  </a:lnTo>
                  <a:lnTo>
                    <a:pt x="4" y="20"/>
                  </a:lnTo>
                  <a:lnTo>
                    <a:pt x="4" y="18"/>
                  </a:lnTo>
                  <a:lnTo>
                    <a:pt x="4" y="18"/>
                  </a:lnTo>
                  <a:lnTo>
                    <a:pt x="4" y="18"/>
                  </a:lnTo>
                  <a:lnTo>
                    <a:pt x="4" y="18"/>
                  </a:lnTo>
                  <a:lnTo>
                    <a:pt x="4" y="16"/>
                  </a:lnTo>
                  <a:lnTo>
                    <a:pt x="4" y="16"/>
                  </a:lnTo>
                  <a:lnTo>
                    <a:pt x="2" y="16"/>
                  </a:lnTo>
                  <a:lnTo>
                    <a:pt x="2" y="14"/>
                  </a:lnTo>
                  <a:lnTo>
                    <a:pt x="2" y="14"/>
                  </a:lnTo>
                  <a:lnTo>
                    <a:pt x="2" y="14"/>
                  </a:lnTo>
                  <a:lnTo>
                    <a:pt x="2" y="14"/>
                  </a:lnTo>
                  <a:lnTo>
                    <a:pt x="2" y="13"/>
                  </a:lnTo>
                  <a:lnTo>
                    <a:pt x="2" y="13"/>
                  </a:lnTo>
                  <a:lnTo>
                    <a:pt x="2" y="13"/>
                  </a:lnTo>
                  <a:lnTo>
                    <a:pt x="2" y="11"/>
                  </a:lnTo>
                  <a:lnTo>
                    <a:pt x="2" y="11"/>
                  </a:lnTo>
                  <a:lnTo>
                    <a:pt x="2" y="9"/>
                  </a:lnTo>
                  <a:lnTo>
                    <a:pt x="2" y="9"/>
                  </a:lnTo>
                  <a:lnTo>
                    <a:pt x="2" y="9"/>
                  </a:lnTo>
                  <a:lnTo>
                    <a:pt x="2" y="7"/>
                  </a:lnTo>
                  <a:lnTo>
                    <a:pt x="0" y="7"/>
                  </a:lnTo>
                  <a:lnTo>
                    <a:pt x="0" y="7"/>
                  </a:lnTo>
                  <a:lnTo>
                    <a:pt x="0" y="7"/>
                  </a:lnTo>
                  <a:lnTo>
                    <a:pt x="0" y="5"/>
                  </a:lnTo>
                  <a:lnTo>
                    <a:pt x="0" y="5"/>
                  </a:lnTo>
                  <a:lnTo>
                    <a:pt x="0" y="5"/>
                  </a:lnTo>
                  <a:lnTo>
                    <a:pt x="0" y="3"/>
                  </a:lnTo>
                  <a:lnTo>
                    <a:pt x="0" y="3"/>
                  </a:lnTo>
                  <a:lnTo>
                    <a:pt x="0" y="3"/>
                  </a:lnTo>
                  <a:lnTo>
                    <a:pt x="0" y="1"/>
                  </a:lnTo>
                  <a:lnTo>
                    <a:pt x="0" y="1"/>
                  </a:lnTo>
                  <a:lnTo>
                    <a:pt x="0" y="0"/>
                  </a:lnTo>
                  <a:lnTo>
                    <a:pt x="0" y="0"/>
                  </a:lnTo>
                  <a:lnTo>
                    <a:pt x="2" y="0"/>
                  </a:lnTo>
                  <a:close/>
                </a:path>
              </a:pathLst>
            </a:custGeom>
            <a:solidFill>
              <a:srgbClr val="CF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ľîḋé"/>
            <p:cNvSpPr/>
            <p:nvPr/>
          </p:nvSpPr>
          <p:spPr bwMode="auto">
            <a:xfrm>
              <a:off x="4992688" y="2778126"/>
              <a:ext cx="31750" cy="41275"/>
            </a:xfrm>
            <a:custGeom>
              <a:avLst/>
              <a:gdLst>
                <a:gd name="T0" fmla="*/ 20 w 20"/>
                <a:gd name="T1" fmla="*/ 0 h 26"/>
                <a:gd name="T2" fmla="*/ 9 w 20"/>
                <a:gd name="T3" fmla="*/ 26 h 26"/>
                <a:gd name="T4" fmla="*/ 0 w 20"/>
                <a:gd name="T5" fmla="*/ 15 h 26"/>
                <a:gd name="T6" fmla="*/ 20 w 20"/>
                <a:gd name="T7" fmla="*/ 0 h 26"/>
              </a:gdLst>
              <a:ahLst/>
              <a:cxnLst>
                <a:cxn ang="0">
                  <a:pos x="T0" y="T1"/>
                </a:cxn>
                <a:cxn ang="0">
                  <a:pos x="T2" y="T3"/>
                </a:cxn>
                <a:cxn ang="0">
                  <a:pos x="T4" y="T5"/>
                </a:cxn>
                <a:cxn ang="0">
                  <a:pos x="T6" y="T7"/>
                </a:cxn>
              </a:cxnLst>
              <a:rect l="0" t="0" r="r" b="b"/>
              <a:pathLst>
                <a:path w="20" h="26">
                  <a:moveTo>
                    <a:pt x="20" y="0"/>
                  </a:moveTo>
                  <a:lnTo>
                    <a:pt x="9" y="26"/>
                  </a:lnTo>
                  <a:lnTo>
                    <a:pt x="0" y="15"/>
                  </a:lnTo>
                  <a:lnTo>
                    <a:pt x="20" y="0"/>
                  </a:lnTo>
                  <a:close/>
                </a:path>
              </a:pathLst>
            </a:custGeom>
            <a:solidFill>
              <a:srgbClr val="A7A7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ṩḷiḓè"/>
            <p:cNvSpPr/>
            <p:nvPr/>
          </p:nvSpPr>
          <p:spPr bwMode="auto">
            <a:xfrm>
              <a:off x="4935538" y="2717801"/>
              <a:ext cx="88900" cy="98425"/>
            </a:xfrm>
            <a:custGeom>
              <a:avLst/>
              <a:gdLst>
                <a:gd name="T0" fmla="*/ 30 w 30"/>
                <a:gd name="T1" fmla="*/ 20 h 33"/>
                <a:gd name="T2" fmla="*/ 16 w 30"/>
                <a:gd name="T3" fmla="*/ 33 h 33"/>
                <a:gd name="T4" fmla="*/ 0 w 30"/>
                <a:gd name="T5" fmla="*/ 3 h 33"/>
                <a:gd name="T6" fmla="*/ 2 w 30"/>
                <a:gd name="T7" fmla="*/ 0 h 33"/>
                <a:gd name="T8" fmla="*/ 30 w 30"/>
                <a:gd name="T9" fmla="*/ 20 h 33"/>
              </a:gdLst>
              <a:ahLst/>
              <a:cxnLst>
                <a:cxn ang="0">
                  <a:pos x="T0" y="T1"/>
                </a:cxn>
                <a:cxn ang="0">
                  <a:pos x="T2" y="T3"/>
                </a:cxn>
                <a:cxn ang="0">
                  <a:pos x="T4" y="T5"/>
                </a:cxn>
                <a:cxn ang="0">
                  <a:pos x="T6" y="T7"/>
                </a:cxn>
                <a:cxn ang="0">
                  <a:pos x="T8" y="T9"/>
                </a:cxn>
              </a:cxnLst>
              <a:rect l="0" t="0" r="r" b="b"/>
              <a:pathLst>
                <a:path w="30" h="33">
                  <a:moveTo>
                    <a:pt x="30" y="20"/>
                  </a:moveTo>
                  <a:cubicBezTo>
                    <a:pt x="30" y="22"/>
                    <a:pt x="17" y="29"/>
                    <a:pt x="16" y="33"/>
                  </a:cubicBezTo>
                  <a:cubicBezTo>
                    <a:pt x="12" y="15"/>
                    <a:pt x="11" y="15"/>
                    <a:pt x="0" y="3"/>
                  </a:cubicBezTo>
                  <a:cubicBezTo>
                    <a:pt x="2" y="0"/>
                    <a:pt x="2" y="0"/>
                    <a:pt x="2" y="0"/>
                  </a:cubicBezTo>
                  <a:cubicBezTo>
                    <a:pt x="14" y="3"/>
                    <a:pt x="23" y="8"/>
                    <a:pt x="30" y="20"/>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ṣ1íḋè"/>
            <p:cNvSpPr/>
            <p:nvPr/>
          </p:nvSpPr>
          <p:spPr bwMode="auto">
            <a:xfrm>
              <a:off x="4681538" y="2147888"/>
              <a:ext cx="530225" cy="588963"/>
            </a:xfrm>
            <a:custGeom>
              <a:avLst/>
              <a:gdLst>
                <a:gd name="T0" fmla="*/ 69 w 179"/>
                <a:gd name="T1" fmla="*/ 190 h 199"/>
                <a:gd name="T2" fmla="*/ 55 w 179"/>
                <a:gd name="T3" fmla="*/ 184 h 199"/>
                <a:gd name="T4" fmla="*/ 24 w 179"/>
                <a:gd name="T5" fmla="*/ 65 h 199"/>
                <a:gd name="T6" fmla="*/ 153 w 179"/>
                <a:gd name="T7" fmla="*/ 29 h 199"/>
                <a:gd name="T8" fmla="*/ 101 w 179"/>
                <a:gd name="T9" fmla="*/ 192 h 199"/>
                <a:gd name="T10" fmla="*/ 77 w 179"/>
                <a:gd name="T11" fmla="*/ 192 h 199"/>
                <a:gd name="T12" fmla="*/ 69 w 179"/>
                <a:gd name="T13" fmla="*/ 196 h 199"/>
                <a:gd name="T14" fmla="*/ 63 w 179"/>
                <a:gd name="T15" fmla="*/ 198 h 199"/>
                <a:gd name="T16" fmla="*/ 65 w 179"/>
                <a:gd name="T17" fmla="*/ 194 h 199"/>
                <a:gd name="T18" fmla="*/ 66 w 179"/>
                <a:gd name="T19" fmla="*/ 193 h 199"/>
                <a:gd name="T20" fmla="*/ 61 w 179"/>
                <a:gd name="T21" fmla="*/ 193 h 199"/>
                <a:gd name="T22" fmla="*/ 62 w 179"/>
                <a:gd name="T23" fmla="*/ 190 h 199"/>
                <a:gd name="T24" fmla="*/ 69 w 179"/>
                <a:gd name="T25" fmla="*/ 1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99">
                  <a:moveTo>
                    <a:pt x="69" y="190"/>
                  </a:moveTo>
                  <a:cubicBezTo>
                    <a:pt x="64" y="188"/>
                    <a:pt x="59" y="186"/>
                    <a:pt x="55" y="184"/>
                  </a:cubicBezTo>
                  <a:cubicBezTo>
                    <a:pt x="27" y="167"/>
                    <a:pt x="0" y="126"/>
                    <a:pt x="24" y="65"/>
                  </a:cubicBezTo>
                  <a:cubicBezTo>
                    <a:pt x="35" y="38"/>
                    <a:pt x="146" y="0"/>
                    <a:pt x="153" y="29"/>
                  </a:cubicBezTo>
                  <a:cubicBezTo>
                    <a:pt x="179" y="134"/>
                    <a:pt x="154" y="191"/>
                    <a:pt x="101" y="192"/>
                  </a:cubicBezTo>
                  <a:cubicBezTo>
                    <a:pt x="96" y="192"/>
                    <a:pt x="89" y="194"/>
                    <a:pt x="77" y="192"/>
                  </a:cubicBezTo>
                  <a:cubicBezTo>
                    <a:pt x="74" y="193"/>
                    <a:pt x="71" y="195"/>
                    <a:pt x="69" y="196"/>
                  </a:cubicBezTo>
                  <a:cubicBezTo>
                    <a:pt x="68" y="197"/>
                    <a:pt x="64" y="199"/>
                    <a:pt x="63" y="198"/>
                  </a:cubicBezTo>
                  <a:cubicBezTo>
                    <a:pt x="62" y="197"/>
                    <a:pt x="64" y="195"/>
                    <a:pt x="65" y="194"/>
                  </a:cubicBezTo>
                  <a:cubicBezTo>
                    <a:pt x="65" y="194"/>
                    <a:pt x="65" y="193"/>
                    <a:pt x="66" y="193"/>
                  </a:cubicBezTo>
                  <a:cubicBezTo>
                    <a:pt x="64" y="194"/>
                    <a:pt x="62" y="194"/>
                    <a:pt x="61" y="193"/>
                  </a:cubicBezTo>
                  <a:cubicBezTo>
                    <a:pt x="58" y="193"/>
                    <a:pt x="62" y="191"/>
                    <a:pt x="62" y="190"/>
                  </a:cubicBezTo>
                  <a:cubicBezTo>
                    <a:pt x="65" y="190"/>
                    <a:pt x="67" y="190"/>
                    <a:pt x="69" y="190"/>
                  </a:cubicBezTo>
                  <a:close/>
                </a:path>
              </a:pathLst>
            </a:custGeom>
            <a:solidFill>
              <a:srgbClr val="73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îS1iḑè"/>
            <p:cNvSpPr/>
            <p:nvPr/>
          </p:nvSpPr>
          <p:spPr bwMode="auto">
            <a:xfrm>
              <a:off x="4764088" y="2185988"/>
              <a:ext cx="396875" cy="615950"/>
            </a:xfrm>
            <a:custGeom>
              <a:avLst/>
              <a:gdLst>
                <a:gd name="T0" fmla="*/ 1 w 134"/>
                <a:gd name="T1" fmla="*/ 120 h 208"/>
                <a:gd name="T2" fmla="*/ 0 w 134"/>
                <a:gd name="T3" fmla="*/ 71 h 208"/>
                <a:gd name="T4" fmla="*/ 67 w 134"/>
                <a:gd name="T5" fmla="*/ 0 h 208"/>
                <a:gd name="T6" fmla="*/ 134 w 134"/>
                <a:gd name="T7" fmla="*/ 71 h 208"/>
                <a:gd name="T8" fmla="*/ 128 w 134"/>
                <a:gd name="T9" fmla="*/ 113 h 208"/>
                <a:gd name="T10" fmla="*/ 81 w 134"/>
                <a:gd name="T11" fmla="*/ 177 h 208"/>
                <a:gd name="T12" fmla="*/ 70 w 134"/>
                <a:gd name="T13" fmla="*/ 204 h 208"/>
                <a:gd name="T14" fmla="*/ 55 w 134"/>
                <a:gd name="T15" fmla="*/ 185 h 208"/>
                <a:gd name="T16" fmla="*/ 54 w 134"/>
                <a:gd name="T17" fmla="*/ 177 h 208"/>
                <a:gd name="T18" fmla="*/ 1 w 134"/>
                <a:gd name="T19" fmla="*/ 12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208">
                  <a:moveTo>
                    <a:pt x="1" y="120"/>
                  </a:moveTo>
                  <a:cubicBezTo>
                    <a:pt x="0" y="110"/>
                    <a:pt x="0" y="71"/>
                    <a:pt x="0" y="71"/>
                  </a:cubicBezTo>
                  <a:cubicBezTo>
                    <a:pt x="0" y="32"/>
                    <a:pt x="30" y="0"/>
                    <a:pt x="67" y="0"/>
                  </a:cubicBezTo>
                  <a:cubicBezTo>
                    <a:pt x="104" y="0"/>
                    <a:pt x="134" y="31"/>
                    <a:pt x="134" y="71"/>
                  </a:cubicBezTo>
                  <a:cubicBezTo>
                    <a:pt x="134" y="71"/>
                    <a:pt x="128" y="98"/>
                    <a:pt x="128" y="113"/>
                  </a:cubicBezTo>
                  <a:cubicBezTo>
                    <a:pt x="128" y="155"/>
                    <a:pt x="106" y="174"/>
                    <a:pt x="81" y="177"/>
                  </a:cubicBezTo>
                  <a:cubicBezTo>
                    <a:pt x="81" y="177"/>
                    <a:pt x="74" y="200"/>
                    <a:pt x="70" y="204"/>
                  </a:cubicBezTo>
                  <a:cubicBezTo>
                    <a:pt x="65" y="208"/>
                    <a:pt x="58" y="189"/>
                    <a:pt x="55" y="185"/>
                  </a:cubicBezTo>
                  <a:cubicBezTo>
                    <a:pt x="51" y="182"/>
                    <a:pt x="54" y="177"/>
                    <a:pt x="54" y="177"/>
                  </a:cubicBezTo>
                  <a:cubicBezTo>
                    <a:pt x="27" y="171"/>
                    <a:pt x="6" y="149"/>
                    <a:pt x="1" y="120"/>
                  </a:cubicBezTo>
                  <a:close/>
                </a:path>
              </a:pathLst>
            </a:custGeom>
            <a:solidFill>
              <a:srgbClr val="F1C9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ṧľíḍé"/>
            <p:cNvSpPr/>
            <p:nvPr/>
          </p:nvSpPr>
          <p:spPr bwMode="auto">
            <a:xfrm>
              <a:off x="4921251" y="2627313"/>
              <a:ext cx="120650" cy="44450"/>
            </a:xfrm>
            <a:custGeom>
              <a:avLst/>
              <a:gdLst>
                <a:gd name="T0" fmla="*/ 6 w 41"/>
                <a:gd name="T1" fmla="*/ 0 h 15"/>
                <a:gd name="T2" fmla="*/ 40 w 41"/>
                <a:gd name="T3" fmla="*/ 1 h 15"/>
                <a:gd name="T4" fmla="*/ 24 w 41"/>
                <a:gd name="T5" fmla="*/ 15 h 15"/>
                <a:gd name="T6" fmla="*/ 6 w 41"/>
                <a:gd name="T7" fmla="*/ 0 h 15"/>
              </a:gdLst>
              <a:ahLst/>
              <a:cxnLst>
                <a:cxn ang="0">
                  <a:pos x="T0" y="T1"/>
                </a:cxn>
                <a:cxn ang="0">
                  <a:pos x="T2" y="T3"/>
                </a:cxn>
                <a:cxn ang="0">
                  <a:pos x="T4" y="T5"/>
                </a:cxn>
                <a:cxn ang="0">
                  <a:pos x="T6" y="T7"/>
                </a:cxn>
              </a:cxnLst>
              <a:rect l="0" t="0" r="r" b="b"/>
              <a:pathLst>
                <a:path w="41" h="15">
                  <a:moveTo>
                    <a:pt x="6" y="0"/>
                  </a:moveTo>
                  <a:cubicBezTo>
                    <a:pt x="16" y="0"/>
                    <a:pt x="38" y="0"/>
                    <a:pt x="40" y="1"/>
                  </a:cubicBezTo>
                  <a:cubicBezTo>
                    <a:pt x="41" y="3"/>
                    <a:pt x="37" y="14"/>
                    <a:pt x="24" y="15"/>
                  </a:cubicBezTo>
                  <a:cubicBezTo>
                    <a:pt x="10" y="15"/>
                    <a:pt x="0" y="0"/>
                    <a:pt x="6" y="0"/>
                  </a:cubicBezTo>
                  <a:close/>
                </a:path>
              </a:pathLst>
            </a:custGeom>
            <a:solidFill>
              <a:srgbClr val="C83E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ísḷîḍé"/>
            <p:cNvSpPr/>
            <p:nvPr/>
          </p:nvSpPr>
          <p:spPr bwMode="auto">
            <a:xfrm>
              <a:off x="4945063" y="2627313"/>
              <a:ext cx="85725" cy="14288"/>
            </a:xfrm>
            <a:custGeom>
              <a:avLst/>
              <a:gdLst>
                <a:gd name="T0" fmla="*/ 0 w 29"/>
                <a:gd name="T1" fmla="*/ 0 h 5"/>
                <a:gd name="T2" fmla="*/ 29 w 29"/>
                <a:gd name="T3" fmla="*/ 1 h 5"/>
                <a:gd name="T4" fmla="*/ 14 w 29"/>
                <a:gd name="T5" fmla="*/ 4 h 5"/>
                <a:gd name="T6" fmla="*/ 0 w 29"/>
                <a:gd name="T7" fmla="*/ 0 h 5"/>
              </a:gdLst>
              <a:ahLst/>
              <a:cxnLst>
                <a:cxn ang="0">
                  <a:pos x="T0" y="T1"/>
                </a:cxn>
                <a:cxn ang="0">
                  <a:pos x="T2" y="T3"/>
                </a:cxn>
                <a:cxn ang="0">
                  <a:pos x="T4" y="T5"/>
                </a:cxn>
                <a:cxn ang="0">
                  <a:pos x="T6" y="T7"/>
                </a:cxn>
              </a:cxnLst>
              <a:rect l="0" t="0" r="r" b="b"/>
              <a:pathLst>
                <a:path w="29" h="5">
                  <a:moveTo>
                    <a:pt x="0" y="0"/>
                  </a:moveTo>
                  <a:cubicBezTo>
                    <a:pt x="8" y="0"/>
                    <a:pt x="23" y="0"/>
                    <a:pt x="29" y="1"/>
                  </a:cubicBezTo>
                  <a:cubicBezTo>
                    <a:pt x="26" y="3"/>
                    <a:pt x="20" y="5"/>
                    <a:pt x="14" y="4"/>
                  </a:cubicBezTo>
                  <a:cubicBezTo>
                    <a:pt x="8" y="4"/>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ṡļíde"/>
            <p:cNvSpPr/>
            <p:nvPr/>
          </p:nvSpPr>
          <p:spPr bwMode="auto">
            <a:xfrm>
              <a:off x="4764088" y="2185988"/>
              <a:ext cx="228600" cy="585788"/>
            </a:xfrm>
            <a:custGeom>
              <a:avLst/>
              <a:gdLst>
                <a:gd name="T0" fmla="*/ 66 w 77"/>
                <a:gd name="T1" fmla="*/ 177 h 198"/>
                <a:gd name="T2" fmla="*/ 77 w 77"/>
                <a:gd name="T3" fmla="*/ 190 h 198"/>
                <a:gd name="T4" fmla="*/ 67 w 77"/>
                <a:gd name="T5" fmla="*/ 198 h 198"/>
                <a:gd name="T6" fmla="*/ 55 w 77"/>
                <a:gd name="T7" fmla="*/ 184 h 198"/>
                <a:gd name="T8" fmla="*/ 54 w 77"/>
                <a:gd name="T9" fmla="*/ 177 h 198"/>
                <a:gd name="T10" fmla="*/ 1 w 77"/>
                <a:gd name="T11" fmla="*/ 120 h 198"/>
                <a:gd name="T12" fmla="*/ 0 w 77"/>
                <a:gd name="T13" fmla="*/ 71 h 198"/>
                <a:gd name="T14" fmla="*/ 67 w 77"/>
                <a:gd name="T15" fmla="*/ 0 h 198"/>
                <a:gd name="T16" fmla="*/ 73 w 77"/>
                <a:gd name="T17" fmla="*/ 0 h 198"/>
                <a:gd name="T18" fmla="*/ 59 w 77"/>
                <a:gd name="T19" fmla="*/ 25 h 198"/>
                <a:gd name="T20" fmla="*/ 28 w 77"/>
                <a:gd name="T21" fmla="*/ 51 h 198"/>
                <a:gd name="T22" fmla="*/ 12 w 77"/>
                <a:gd name="T23" fmla="*/ 91 h 198"/>
                <a:gd name="T24" fmla="*/ 13 w 77"/>
                <a:gd name="T25" fmla="*/ 120 h 198"/>
                <a:gd name="T26" fmla="*/ 66 w 77"/>
                <a:gd name="T27"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98">
                  <a:moveTo>
                    <a:pt x="66" y="177"/>
                  </a:moveTo>
                  <a:cubicBezTo>
                    <a:pt x="66" y="177"/>
                    <a:pt x="77" y="184"/>
                    <a:pt x="77" y="190"/>
                  </a:cubicBezTo>
                  <a:cubicBezTo>
                    <a:pt x="77" y="198"/>
                    <a:pt x="67" y="198"/>
                    <a:pt x="67" y="198"/>
                  </a:cubicBezTo>
                  <a:cubicBezTo>
                    <a:pt x="55" y="184"/>
                    <a:pt x="55" y="184"/>
                    <a:pt x="55" y="184"/>
                  </a:cubicBezTo>
                  <a:cubicBezTo>
                    <a:pt x="54" y="177"/>
                    <a:pt x="54" y="177"/>
                    <a:pt x="54" y="177"/>
                  </a:cubicBezTo>
                  <a:cubicBezTo>
                    <a:pt x="27" y="171"/>
                    <a:pt x="6" y="149"/>
                    <a:pt x="1" y="120"/>
                  </a:cubicBezTo>
                  <a:cubicBezTo>
                    <a:pt x="0" y="110"/>
                    <a:pt x="0" y="71"/>
                    <a:pt x="0" y="71"/>
                  </a:cubicBezTo>
                  <a:cubicBezTo>
                    <a:pt x="0" y="32"/>
                    <a:pt x="30" y="0"/>
                    <a:pt x="67" y="0"/>
                  </a:cubicBezTo>
                  <a:cubicBezTo>
                    <a:pt x="69" y="0"/>
                    <a:pt x="71" y="0"/>
                    <a:pt x="73" y="0"/>
                  </a:cubicBezTo>
                  <a:cubicBezTo>
                    <a:pt x="64" y="1"/>
                    <a:pt x="67" y="21"/>
                    <a:pt x="59" y="25"/>
                  </a:cubicBezTo>
                  <a:cubicBezTo>
                    <a:pt x="50" y="31"/>
                    <a:pt x="37" y="38"/>
                    <a:pt x="28" y="51"/>
                  </a:cubicBezTo>
                  <a:cubicBezTo>
                    <a:pt x="18" y="66"/>
                    <a:pt x="12" y="86"/>
                    <a:pt x="12" y="91"/>
                  </a:cubicBezTo>
                  <a:cubicBezTo>
                    <a:pt x="12" y="103"/>
                    <a:pt x="12" y="115"/>
                    <a:pt x="13" y="120"/>
                  </a:cubicBezTo>
                  <a:cubicBezTo>
                    <a:pt x="18" y="149"/>
                    <a:pt x="39" y="171"/>
                    <a:pt x="66" y="177"/>
                  </a:cubicBezTo>
                  <a:close/>
                </a:path>
              </a:pathLst>
            </a:custGeom>
            <a:solidFill>
              <a:srgbClr val="E8B3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íṧľíḍe"/>
            <p:cNvSpPr/>
            <p:nvPr/>
          </p:nvSpPr>
          <p:spPr bwMode="auto">
            <a:xfrm>
              <a:off x="5106988" y="2473326"/>
              <a:ext cx="84138" cy="115888"/>
            </a:xfrm>
            <a:custGeom>
              <a:avLst/>
              <a:gdLst>
                <a:gd name="T0" fmla="*/ 27 w 28"/>
                <a:gd name="T1" fmla="*/ 17 h 39"/>
                <a:gd name="T2" fmla="*/ 19 w 28"/>
                <a:gd name="T3" fmla="*/ 2 h 39"/>
                <a:gd name="T4" fmla="*/ 4 w 28"/>
                <a:gd name="T5" fmla="*/ 10 h 39"/>
                <a:gd name="T6" fmla="*/ 0 w 28"/>
                <a:gd name="T7" fmla="*/ 22 h 39"/>
                <a:gd name="T8" fmla="*/ 8 w 28"/>
                <a:gd name="T9" fmla="*/ 37 h 39"/>
                <a:gd name="T10" fmla="*/ 24 w 28"/>
                <a:gd name="T11" fmla="*/ 29 h 39"/>
                <a:gd name="T12" fmla="*/ 27 w 28"/>
                <a:gd name="T13" fmla="*/ 17 h 39"/>
              </a:gdLst>
              <a:ahLst/>
              <a:cxnLst>
                <a:cxn ang="0">
                  <a:pos x="T0" y="T1"/>
                </a:cxn>
                <a:cxn ang="0">
                  <a:pos x="T2" y="T3"/>
                </a:cxn>
                <a:cxn ang="0">
                  <a:pos x="T4" y="T5"/>
                </a:cxn>
                <a:cxn ang="0">
                  <a:pos x="T6" y="T7"/>
                </a:cxn>
                <a:cxn ang="0">
                  <a:pos x="T8" y="T9"/>
                </a:cxn>
                <a:cxn ang="0">
                  <a:pos x="T10" y="T11"/>
                </a:cxn>
                <a:cxn ang="0">
                  <a:pos x="T12" y="T13"/>
                </a:cxn>
              </a:cxnLst>
              <a:rect l="0" t="0" r="r" b="b"/>
              <a:pathLst>
                <a:path w="28" h="39">
                  <a:moveTo>
                    <a:pt x="27" y="17"/>
                  </a:moveTo>
                  <a:cubicBezTo>
                    <a:pt x="26" y="13"/>
                    <a:pt x="25" y="4"/>
                    <a:pt x="19" y="2"/>
                  </a:cubicBezTo>
                  <a:cubicBezTo>
                    <a:pt x="13" y="0"/>
                    <a:pt x="7" y="7"/>
                    <a:pt x="4" y="10"/>
                  </a:cubicBezTo>
                  <a:cubicBezTo>
                    <a:pt x="1" y="13"/>
                    <a:pt x="0" y="18"/>
                    <a:pt x="0" y="22"/>
                  </a:cubicBezTo>
                  <a:cubicBezTo>
                    <a:pt x="1" y="26"/>
                    <a:pt x="2" y="35"/>
                    <a:pt x="8" y="37"/>
                  </a:cubicBezTo>
                  <a:cubicBezTo>
                    <a:pt x="15" y="39"/>
                    <a:pt x="20" y="32"/>
                    <a:pt x="24" y="29"/>
                  </a:cubicBezTo>
                  <a:cubicBezTo>
                    <a:pt x="26" y="26"/>
                    <a:pt x="28" y="21"/>
                    <a:pt x="27" y="17"/>
                  </a:cubicBezTo>
                  <a:close/>
                </a:path>
              </a:pathLst>
            </a:custGeom>
            <a:solidFill>
              <a:srgbClr val="F1C9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íşḷiḓè"/>
            <p:cNvSpPr/>
            <p:nvPr/>
          </p:nvSpPr>
          <p:spPr bwMode="auto">
            <a:xfrm>
              <a:off x="5127626" y="2503488"/>
              <a:ext cx="42863" cy="61913"/>
            </a:xfrm>
            <a:custGeom>
              <a:avLst/>
              <a:gdLst>
                <a:gd name="T0" fmla="*/ 14 w 14"/>
                <a:gd name="T1" fmla="*/ 11 h 21"/>
                <a:gd name="T2" fmla="*/ 11 w 14"/>
                <a:gd name="T3" fmla="*/ 2 h 21"/>
                <a:gd name="T4" fmla="*/ 6 w 14"/>
                <a:gd name="T5" fmla="*/ 5 h 21"/>
                <a:gd name="T6" fmla="*/ 7 w 14"/>
                <a:gd name="T7" fmla="*/ 13 h 21"/>
                <a:gd name="T8" fmla="*/ 3 w 14"/>
                <a:gd name="T9" fmla="*/ 19 h 21"/>
                <a:gd name="T10" fmla="*/ 7 w 14"/>
                <a:gd name="T11" fmla="*/ 20 h 21"/>
                <a:gd name="T12" fmla="*/ 9 w 14"/>
                <a:gd name="T13" fmla="*/ 18 h 21"/>
                <a:gd name="T14" fmla="*/ 14 w 14"/>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14" y="11"/>
                  </a:moveTo>
                  <a:cubicBezTo>
                    <a:pt x="14" y="8"/>
                    <a:pt x="14" y="4"/>
                    <a:pt x="11" y="2"/>
                  </a:cubicBezTo>
                  <a:cubicBezTo>
                    <a:pt x="7" y="0"/>
                    <a:pt x="6" y="1"/>
                    <a:pt x="6" y="5"/>
                  </a:cubicBezTo>
                  <a:cubicBezTo>
                    <a:pt x="5" y="7"/>
                    <a:pt x="7" y="10"/>
                    <a:pt x="7" y="13"/>
                  </a:cubicBezTo>
                  <a:cubicBezTo>
                    <a:pt x="7" y="14"/>
                    <a:pt x="5" y="18"/>
                    <a:pt x="3" y="19"/>
                  </a:cubicBezTo>
                  <a:cubicBezTo>
                    <a:pt x="0" y="21"/>
                    <a:pt x="5" y="21"/>
                    <a:pt x="7" y="20"/>
                  </a:cubicBezTo>
                  <a:cubicBezTo>
                    <a:pt x="8" y="19"/>
                    <a:pt x="8" y="19"/>
                    <a:pt x="9" y="18"/>
                  </a:cubicBezTo>
                  <a:cubicBezTo>
                    <a:pt x="11" y="17"/>
                    <a:pt x="14" y="14"/>
                    <a:pt x="14" y="11"/>
                  </a:cubicBezTo>
                  <a:close/>
                </a:path>
              </a:pathLst>
            </a:custGeom>
            <a:solidFill>
              <a:srgbClr val="DB9F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Sļiḋè"/>
            <p:cNvSpPr/>
            <p:nvPr/>
          </p:nvSpPr>
          <p:spPr bwMode="auto">
            <a:xfrm>
              <a:off x="4708526" y="2473326"/>
              <a:ext cx="82550" cy="117475"/>
            </a:xfrm>
            <a:custGeom>
              <a:avLst/>
              <a:gdLst>
                <a:gd name="T0" fmla="*/ 0 w 28"/>
                <a:gd name="T1" fmla="*/ 17 h 40"/>
                <a:gd name="T2" fmla="*/ 9 w 28"/>
                <a:gd name="T3" fmla="*/ 2 h 40"/>
                <a:gd name="T4" fmla="*/ 24 w 28"/>
                <a:gd name="T5" fmla="*/ 11 h 40"/>
                <a:gd name="T6" fmla="*/ 27 w 28"/>
                <a:gd name="T7" fmla="*/ 23 h 40"/>
                <a:gd name="T8" fmla="*/ 22 w 28"/>
                <a:gd name="T9" fmla="*/ 38 h 40"/>
                <a:gd name="T10" fmla="*/ 6 w 28"/>
                <a:gd name="T11" fmla="*/ 30 h 40"/>
                <a:gd name="T12" fmla="*/ 0 w 28"/>
                <a:gd name="T13" fmla="*/ 17 h 40"/>
              </a:gdLst>
              <a:ahLst/>
              <a:cxnLst>
                <a:cxn ang="0">
                  <a:pos x="T0" y="T1"/>
                </a:cxn>
                <a:cxn ang="0">
                  <a:pos x="T2" y="T3"/>
                </a:cxn>
                <a:cxn ang="0">
                  <a:pos x="T4" y="T5"/>
                </a:cxn>
                <a:cxn ang="0">
                  <a:pos x="T6" y="T7"/>
                </a:cxn>
                <a:cxn ang="0">
                  <a:pos x="T8" y="T9"/>
                </a:cxn>
                <a:cxn ang="0">
                  <a:pos x="T10" y="T11"/>
                </a:cxn>
                <a:cxn ang="0">
                  <a:pos x="T12" y="T13"/>
                </a:cxn>
              </a:cxnLst>
              <a:rect l="0" t="0" r="r" b="b"/>
              <a:pathLst>
                <a:path w="28" h="40">
                  <a:moveTo>
                    <a:pt x="0" y="17"/>
                  </a:moveTo>
                  <a:cubicBezTo>
                    <a:pt x="1" y="12"/>
                    <a:pt x="3" y="4"/>
                    <a:pt x="9" y="2"/>
                  </a:cubicBezTo>
                  <a:cubicBezTo>
                    <a:pt x="15" y="0"/>
                    <a:pt x="21" y="7"/>
                    <a:pt x="24" y="11"/>
                  </a:cubicBezTo>
                  <a:cubicBezTo>
                    <a:pt x="26" y="14"/>
                    <a:pt x="27" y="18"/>
                    <a:pt x="27" y="23"/>
                  </a:cubicBezTo>
                  <a:cubicBezTo>
                    <a:pt x="27" y="27"/>
                    <a:pt x="28" y="37"/>
                    <a:pt x="22" y="38"/>
                  </a:cubicBezTo>
                  <a:cubicBezTo>
                    <a:pt x="15" y="40"/>
                    <a:pt x="10" y="34"/>
                    <a:pt x="6" y="30"/>
                  </a:cubicBezTo>
                  <a:cubicBezTo>
                    <a:pt x="3" y="27"/>
                    <a:pt x="0" y="21"/>
                    <a:pt x="0" y="17"/>
                  </a:cubicBezTo>
                  <a:close/>
                </a:path>
              </a:pathLst>
            </a:custGeom>
            <a:solidFill>
              <a:srgbClr val="E8B3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iS1iḓé"/>
            <p:cNvSpPr/>
            <p:nvPr/>
          </p:nvSpPr>
          <p:spPr bwMode="auto">
            <a:xfrm>
              <a:off x="4732338" y="2497138"/>
              <a:ext cx="49213" cy="73025"/>
            </a:xfrm>
            <a:custGeom>
              <a:avLst/>
              <a:gdLst>
                <a:gd name="T0" fmla="*/ 0 w 17"/>
                <a:gd name="T1" fmla="*/ 13 h 25"/>
                <a:gd name="T2" fmla="*/ 4 w 17"/>
                <a:gd name="T3" fmla="*/ 2 h 25"/>
                <a:gd name="T4" fmla="*/ 10 w 17"/>
                <a:gd name="T5" fmla="*/ 5 h 25"/>
                <a:gd name="T6" fmla="*/ 9 w 17"/>
                <a:gd name="T7" fmla="*/ 15 h 25"/>
                <a:gd name="T8" fmla="*/ 14 w 17"/>
                <a:gd name="T9" fmla="*/ 23 h 25"/>
                <a:gd name="T10" fmla="*/ 8 w 17"/>
                <a:gd name="T11" fmla="*/ 24 h 25"/>
                <a:gd name="T12" fmla="*/ 6 w 17"/>
                <a:gd name="T13" fmla="*/ 22 h 25"/>
                <a:gd name="T14" fmla="*/ 0 w 17"/>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0" y="13"/>
                  </a:moveTo>
                  <a:cubicBezTo>
                    <a:pt x="0" y="10"/>
                    <a:pt x="0" y="4"/>
                    <a:pt x="4" y="2"/>
                  </a:cubicBezTo>
                  <a:cubicBezTo>
                    <a:pt x="8" y="0"/>
                    <a:pt x="9" y="1"/>
                    <a:pt x="10" y="5"/>
                  </a:cubicBezTo>
                  <a:cubicBezTo>
                    <a:pt x="10" y="8"/>
                    <a:pt x="8" y="12"/>
                    <a:pt x="9" y="15"/>
                  </a:cubicBezTo>
                  <a:cubicBezTo>
                    <a:pt x="9" y="17"/>
                    <a:pt x="11" y="21"/>
                    <a:pt x="14" y="23"/>
                  </a:cubicBezTo>
                  <a:cubicBezTo>
                    <a:pt x="17" y="25"/>
                    <a:pt x="11" y="25"/>
                    <a:pt x="8" y="24"/>
                  </a:cubicBezTo>
                  <a:cubicBezTo>
                    <a:pt x="8" y="23"/>
                    <a:pt x="7" y="23"/>
                    <a:pt x="6" y="22"/>
                  </a:cubicBezTo>
                  <a:cubicBezTo>
                    <a:pt x="3" y="20"/>
                    <a:pt x="0" y="17"/>
                    <a:pt x="0" y="13"/>
                  </a:cubicBezTo>
                  <a:close/>
                </a:path>
              </a:pathLst>
            </a:custGeom>
            <a:solidFill>
              <a:srgbClr val="D09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î$líďê"/>
            <p:cNvSpPr/>
            <p:nvPr/>
          </p:nvSpPr>
          <p:spPr bwMode="auto">
            <a:xfrm>
              <a:off x="4992688" y="2524126"/>
              <a:ext cx="28575" cy="58738"/>
            </a:xfrm>
            <a:custGeom>
              <a:avLst/>
              <a:gdLst>
                <a:gd name="T0" fmla="*/ 3 w 18"/>
                <a:gd name="T1" fmla="*/ 3 h 37"/>
                <a:gd name="T2" fmla="*/ 5 w 18"/>
                <a:gd name="T3" fmla="*/ 5 h 37"/>
                <a:gd name="T4" fmla="*/ 5 w 18"/>
                <a:gd name="T5" fmla="*/ 7 h 37"/>
                <a:gd name="T6" fmla="*/ 7 w 18"/>
                <a:gd name="T7" fmla="*/ 9 h 37"/>
                <a:gd name="T8" fmla="*/ 7 w 18"/>
                <a:gd name="T9" fmla="*/ 11 h 37"/>
                <a:gd name="T10" fmla="*/ 9 w 18"/>
                <a:gd name="T11" fmla="*/ 11 h 37"/>
                <a:gd name="T12" fmla="*/ 9 w 18"/>
                <a:gd name="T13" fmla="*/ 13 h 37"/>
                <a:gd name="T14" fmla="*/ 11 w 18"/>
                <a:gd name="T15" fmla="*/ 14 h 37"/>
                <a:gd name="T16" fmla="*/ 15 w 18"/>
                <a:gd name="T17" fmla="*/ 16 h 37"/>
                <a:gd name="T18" fmla="*/ 15 w 18"/>
                <a:gd name="T19" fmla="*/ 18 h 37"/>
                <a:gd name="T20" fmla="*/ 16 w 18"/>
                <a:gd name="T21" fmla="*/ 18 h 37"/>
                <a:gd name="T22" fmla="*/ 16 w 18"/>
                <a:gd name="T23" fmla="*/ 20 h 37"/>
                <a:gd name="T24" fmla="*/ 18 w 18"/>
                <a:gd name="T25" fmla="*/ 22 h 37"/>
                <a:gd name="T26" fmla="*/ 18 w 18"/>
                <a:gd name="T27" fmla="*/ 24 h 37"/>
                <a:gd name="T28" fmla="*/ 18 w 18"/>
                <a:gd name="T29" fmla="*/ 26 h 37"/>
                <a:gd name="T30" fmla="*/ 18 w 18"/>
                <a:gd name="T31" fmla="*/ 27 h 37"/>
                <a:gd name="T32" fmla="*/ 18 w 18"/>
                <a:gd name="T33" fmla="*/ 29 h 37"/>
                <a:gd name="T34" fmla="*/ 18 w 18"/>
                <a:gd name="T35" fmla="*/ 31 h 37"/>
                <a:gd name="T36" fmla="*/ 16 w 18"/>
                <a:gd name="T37" fmla="*/ 31 h 37"/>
                <a:gd name="T38" fmla="*/ 16 w 18"/>
                <a:gd name="T39" fmla="*/ 33 h 37"/>
                <a:gd name="T40" fmla="*/ 15 w 18"/>
                <a:gd name="T41" fmla="*/ 33 h 37"/>
                <a:gd name="T42" fmla="*/ 15 w 18"/>
                <a:gd name="T43" fmla="*/ 35 h 37"/>
                <a:gd name="T44" fmla="*/ 13 w 18"/>
                <a:gd name="T45" fmla="*/ 35 h 37"/>
                <a:gd name="T46" fmla="*/ 13 w 18"/>
                <a:gd name="T47" fmla="*/ 35 h 37"/>
                <a:gd name="T48" fmla="*/ 11 w 18"/>
                <a:gd name="T49" fmla="*/ 35 h 37"/>
                <a:gd name="T50" fmla="*/ 9 w 18"/>
                <a:gd name="T51" fmla="*/ 37 h 37"/>
                <a:gd name="T52" fmla="*/ 7 w 18"/>
                <a:gd name="T53" fmla="*/ 37 h 37"/>
                <a:gd name="T54" fmla="*/ 7 w 18"/>
                <a:gd name="T55" fmla="*/ 37 h 37"/>
                <a:gd name="T56" fmla="*/ 5 w 18"/>
                <a:gd name="T57" fmla="*/ 37 h 37"/>
                <a:gd name="T58" fmla="*/ 3 w 18"/>
                <a:gd name="T59" fmla="*/ 37 h 37"/>
                <a:gd name="T60" fmla="*/ 3 w 18"/>
                <a:gd name="T61" fmla="*/ 35 h 37"/>
                <a:gd name="T62" fmla="*/ 2 w 18"/>
                <a:gd name="T63" fmla="*/ 35 h 37"/>
                <a:gd name="T64" fmla="*/ 2 w 18"/>
                <a:gd name="T65" fmla="*/ 33 h 37"/>
                <a:gd name="T66" fmla="*/ 3 w 18"/>
                <a:gd name="T67" fmla="*/ 33 h 37"/>
                <a:gd name="T68" fmla="*/ 5 w 18"/>
                <a:gd name="T69" fmla="*/ 33 h 37"/>
                <a:gd name="T70" fmla="*/ 5 w 18"/>
                <a:gd name="T71" fmla="*/ 33 h 37"/>
                <a:gd name="T72" fmla="*/ 7 w 18"/>
                <a:gd name="T73" fmla="*/ 33 h 37"/>
                <a:gd name="T74" fmla="*/ 7 w 18"/>
                <a:gd name="T75" fmla="*/ 33 h 37"/>
                <a:gd name="T76" fmla="*/ 9 w 18"/>
                <a:gd name="T77" fmla="*/ 33 h 37"/>
                <a:gd name="T78" fmla="*/ 9 w 18"/>
                <a:gd name="T79" fmla="*/ 31 h 37"/>
                <a:gd name="T80" fmla="*/ 11 w 18"/>
                <a:gd name="T81" fmla="*/ 31 h 37"/>
                <a:gd name="T82" fmla="*/ 11 w 18"/>
                <a:gd name="T83" fmla="*/ 31 h 37"/>
                <a:gd name="T84" fmla="*/ 13 w 18"/>
                <a:gd name="T85" fmla="*/ 31 h 37"/>
                <a:gd name="T86" fmla="*/ 13 w 18"/>
                <a:gd name="T87" fmla="*/ 29 h 37"/>
                <a:gd name="T88" fmla="*/ 13 w 18"/>
                <a:gd name="T89" fmla="*/ 29 h 37"/>
                <a:gd name="T90" fmla="*/ 13 w 18"/>
                <a:gd name="T91" fmla="*/ 29 h 37"/>
                <a:gd name="T92" fmla="*/ 13 w 18"/>
                <a:gd name="T93" fmla="*/ 27 h 37"/>
                <a:gd name="T94" fmla="*/ 13 w 18"/>
                <a:gd name="T95" fmla="*/ 26 h 37"/>
                <a:gd name="T96" fmla="*/ 13 w 18"/>
                <a:gd name="T97" fmla="*/ 26 h 37"/>
                <a:gd name="T98" fmla="*/ 13 w 18"/>
                <a:gd name="T99" fmla="*/ 24 h 37"/>
                <a:gd name="T100" fmla="*/ 13 w 18"/>
                <a:gd name="T101" fmla="*/ 24 h 37"/>
                <a:gd name="T102" fmla="*/ 13 w 18"/>
                <a:gd name="T103" fmla="*/ 22 h 37"/>
                <a:gd name="T104" fmla="*/ 11 w 18"/>
                <a:gd name="T105" fmla="*/ 22 h 37"/>
                <a:gd name="T106" fmla="*/ 11 w 18"/>
                <a:gd name="T107" fmla="*/ 20 h 37"/>
                <a:gd name="T108" fmla="*/ 9 w 18"/>
                <a:gd name="T109" fmla="*/ 18 h 37"/>
                <a:gd name="T110" fmla="*/ 7 w 18"/>
                <a:gd name="T111" fmla="*/ 16 h 37"/>
                <a:gd name="T112" fmla="*/ 5 w 18"/>
                <a:gd name="T113" fmla="*/ 14 h 37"/>
                <a:gd name="T114" fmla="*/ 3 w 18"/>
                <a:gd name="T115" fmla="*/ 13 h 37"/>
                <a:gd name="T116" fmla="*/ 3 w 18"/>
                <a:gd name="T117" fmla="*/ 13 h 37"/>
                <a:gd name="T118" fmla="*/ 2 w 18"/>
                <a:gd name="T119" fmla="*/ 9 h 37"/>
                <a:gd name="T120" fmla="*/ 2 w 18"/>
                <a:gd name="T121" fmla="*/ 7 h 37"/>
                <a:gd name="T122" fmla="*/ 2 w 18"/>
                <a:gd name="T123" fmla="*/ 5 h 37"/>
                <a:gd name="T124" fmla="*/ 2 w 18"/>
                <a:gd name="T125"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 h="37">
                  <a:moveTo>
                    <a:pt x="3" y="1"/>
                  </a:moveTo>
                  <a:lnTo>
                    <a:pt x="3" y="1"/>
                  </a:lnTo>
                  <a:lnTo>
                    <a:pt x="3" y="1"/>
                  </a:lnTo>
                  <a:lnTo>
                    <a:pt x="3" y="3"/>
                  </a:lnTo>
                  <a:lnTo>
                    <a:pt x="3" y="3"/>
                  </a:lnTo>
                  <a:lnTo>
                    <a:pt x="3" y="3"/>
                  </a:lnTo>
                  <a:lnTo>
                    <a:pt x="3" y="3"/>
                  </a:lnTo>
                  <a:lnTo>
                    <a:pt x="3" y="3"/>
                  </a:lnTo>
                  <a:lnTo>
                    <a:pt x="3" y="3"/>
                  </a:lnTo>
                  <a:lnTo>
                    <a:pt x="3" y="5"/>
                  </a:lnTo>
                  <a:lnTo>
                    <a:pt x="3" y="5"/>
                  </a:lnTo>
                  <a:lnTo>
                    <a:pt x="5" y="5"/>
                  </a:lnTo>
                  <a:lnTo>
                    <a:pt x="5" y="5"/>
                  </a:lnTo>
                  <a:lnTo>
                    <a:pt x="5" y="5"/>
                  </a:lnTo>
                  <a:lnTo>
                    <a:pt x="5" y="5"/>
                  </a:lnTo>
                  <a:lnTo>
                    <a:pt x="5" y="5"/>
                  </a:lnTo>
                  <a:lnTo>
                    <a:pt x="5" y="5"/>
                  </a:lnTo>
                  <a:lnTo>
                    <a:pt x="5" y="7"/>
                  </a:lnTo>
                  <a:lnTo>
                    <a:pt x="5" y="7"/>
                  </a:lnTo>
                  <a:lnTo>
                    <a:pt x="5" y="7"/>
                  </a:lnTo>
                  <a:lnTo>
                    <a:pt x="5" y="7"/>
                  </a:lnTo>
                  <a:lnTo>
                    <a:pt x="5" y="7"/>
                  </a:lnTo>
                  <a:lnTo>
                    <a:pt x="5" y="7"/>
                  </a:lnTo>
                  <a:lnTo>
                    <a:pt x="5" y="7"/>
                  </a:lnTo>
                  <a:lnTo>
                    <a:pt x="5" y="7"/>
                  </a:lnTo>
                  <a:lnTo>
                    <a:pt x="5" y="9"/>
                  </a:lnTo>
                  <a:lnTo>
                    <a:pt x="5" y="9"/>
                  </a:lnTo>
                  <a:lnTo>
                    <a:pt x="5" y="9"/>
                  </a:lnTo>
                  <a:lnTo>
                    <a:pt x="5" y="9"/>
                  </a:lnTo>
                  <a:lnTo>
                    <a:pt x="5" y="9"/>
                  </a:lnTo>
                  <a:lnTo>
                    <a:pt x="7" y="9"/>
                  </a:lnTo>
                  <a:lnTo>
                    <a:pt x="7" y="9"/>
                  </a:lnTo>
                  <a:lnTo>
                    <a:pt x="7" y="9"/>
                  </a:lnTo>
                  <a:lnTo>
                    <a:pt x="7" y="9"/>
                  </a:lnTo>
                  <a:lnTo>
                    <a:pt x="7" y="9"/>
                  </a:lnTo>
                  <a:lnTo>
                    <a:pt x="7" y="9"/>
                  </a:lnTo>
                  <a:lnTo>
                    <a:pt x="7" y="11"/>
                  </a:lnTo>
                  <a:lnTo>
                    <a:pt x="7" y="11"/>
                  </a:lnTo>
                  <a:lnTo>
                    <a:pt x="7" y="11"/>
                  </a:lnTo>
                  <a:lnTo>
                    <a:pt x="7" y="11"/>
                  </a:lnTo>
                  <a:lnTo>
                    <a:pt x="7" y="11"/>
                  </a:lnTo>
                  <a:lnTo>
                    <a:pt x="7" y="11"/>
                  </a:lnTo>
                  <a:lnTo>
                    <a:pt x="7" y="11"/>
                  </a:lnTo>
                  <a:lnTo>
                    <a:pt x="7" y="11"/>
                  </a:lnTo>
                  <a:lnTo>
                    <a:pt x="7" y="11"/>
                  </a:lnTo>
                  <a:lnTo>
                    <a:pt x="9" y="11"/>
                  </a:lnTo>
                  <a:lnTo>
                    <a:pt x="9" y="11"/>
                  </a:lnTo>
                  <a:lnTo>
                    <a:pt x="9" y="11"/>
                  </a:lnTo>
                  <a:lnTo>
                    <a:pt x="9" y="13"/>
                  </a:lnTo>
                  <a:lnTo>
                    <a:pt x="9" y="13"/>
                  </a:lnTo>
                  <a:lnTo>
                    <a:pt x="9" y="13"/>
                  </a:lnTo>
                  <a:lnTo>
                    <a:pt x="9" y="13"/>
                  </a:lnTo>
                  <a:lnTo>
                    <a:pt x="9" y="13"/>
                  </a:lnTo>
                  <a:lnTo>
                    <a:pt x="9" y="13"/>
                  </a:lnTo>
                  <a:lnTo>
                    <a:pt x="9" y="13"/>
                  </a:lnTo>
                  <a:lnTo>
                    <a:pt x="9" y="13"/>
                  </a:lnTo>
                  <a:lnTo>
                    <a:pt x="9" y="13"/>
                  </a:lnTo>
                  <a:lnTo>
                    <a:pt x="9" y="13"/>
                  </a:lnTo>
                  <a:lnTo>
                    <a:pt x="11" y="13"/>
                  </a:lnTo>
                  <a:lnTo>
                    <a:pt x="11" y="13"/>
                  </a:lnTo>
                  <a:lnTo>
                    <a:pt x="11" y="13"/>
                  </a:lnTo>
                  <a:lnTo>
                    <a:pt x="11" y="13"/>
                  </a:lnTo>
                  <a:lnTo>
                    <a:pt x="11" y="14"/>
                  </a:lnTo>
                  <a:lnTo>
                    <a:pt x="11" y="14"/>
                  </a:lnTo>
                  <a:lnTo>
                    <a:pt x="11" y="14"/>
                  </a:lnTo>
                  <a:lnTo>
                    <a:pt x="11" y="14"/>
                  </a:lnTo>
                  <a:lnTo>
                    <a:pt x="13" y="14"/>
                  </a:lnTo>
                  <a:lnTo>
                    <a:pt x="13" y="14"/>
                  </a:lnTo>
                  <a:lnTo>
                    <a:pt x="13" y="14"/>
                  </a:lnTo>
                  <a:lnTo>
                    <a:pt x="13" y="16"/>
                  </a:lnTo>
                  <a:lnTo>
                    <a:pt x="13" y="16"/>
                  </a:lnTo>
                  <a:lnTo>
                    <a:pt x="15" y="16"/>
                  </a:lnTo>
                  <a:lnTo>
                    <a:pt x="15" y="16"/>
                  </a:lnTo>
                  <a:lnTo>
                    <a:pt x="15" y="16"/>
                  </a:lnTo>
                  <a:lnTo>
                    <a:pt x="15" y="16"/>
                  </a:lnTo>
                  <a:lnTo>
                    <a:pt x="15" y="16"/>
                  </a:lnTo>
                  <a:lnTo>
                    <a:pt x="15" y="16"/>
                  </a:lnTo>
                  <a:lnTo>
                    <a:pt x="15" y="16"/>
                  </a:lnTo>
                  <a:lnTo>
                    <a:pt x="15" y="16"/>
                  </a:lnTo>
                  <a:lnTo>
                    <a:pt x="15" y="18"/>
                  </a:lnTo>
                  <a:lnTo>
                    <a:pt x="15" y="18"/>
                  </a:lnTo>
                  <a:lnTo>
                    <a:pt x="16" y="18"/>
                  </a:lnTo>
                  <a:lnTo>
                    <a:pt x="16" y="18"/>
                  </a:lnTo>
                  <a:lnTo>
                    <a:pt x="16" y="18"/>
                  </a:lnTo>
                  <a:lnTo>
                    <a:pt x="16" y="18"/>
                  </a:lnTo>
                  <a:lnTo>
                    <a:pt x="16" y="18"/>
                  </a:lnTo>
                  <a:lnTo>
                    <a:pt x="16" y="18"/>
                  </a:lnTo>
                  <a:lnTo>
                    <a:pt x="16" y="18"/>
                  </a:lnTo>
                  <a:lnTo>
                    <a:pt x="16" y="18"/>
                  </a:lnTo>
                  <a:lnTo>
                    <a:pt x="16" y="18"/>
                  </a:lnTo>
                  <a:lnTo>
                    <a:pt x="16" y="20"/>
                  </a:lnTo>
                  <a:lnTo>
                    <a:pt x="16" y="20"/>
                  </a:lnTo>
                  <a:lnTo>
                    <a:pt x="16" y="20"/>
                  </a:lnTo>
                  <a:lnTo>
                    <a:pt x="16" y="20"/>
                  </a:lnTo>
                  <a:lnTo>
                    <a:pt x="16" y="20"/>
                  </a:lnTo>
                  <a:lnTo>
                    <a:pt x="16" y="20"/>
                  </a:lnTo>
                  <a:lnTo>
                    <a:pt x="18" y="20"/>
                  </a:lnTo>
                  <a:lnTo>
                    <a:pt x="18" y="20"/>
                  </a:lnTo>
                  <a:lnTo>
                    <a:pt x="18" y="20"/>
                  </a:lnTo>
                  <a:lnTo>
                    <a:pt x="18" y="20"/>
                  </a:lnTo>
                  <a:lnTo>
                    <a:pt x="18" y="22"/>
                  </a:lnTo>
                  <a:lnTo>
                    <a:pt x="18" y="22"/>
                  </a:lnTo>
                  <a:lnTo>
                    <a:pt x="18" y="22"/>
                  </a:lnTo>
                  <a:lnTo>
                    <a:pt x="18" y="22"/>
                  </a:lnTo>
                  <a:lnTo>
                    <a:pt x="18" y="22"/>
                  </a:lnTo>
                  <a:lnTo>
                    <a:pt x="18" y="22"/>
                  </a:lnTo>
                  <a:lnTo>
                    <a:pt x="18" y="22"/>
                  </a:lnTo>
                  <a:lnTo>
                    <a:pt x="18" y="22"/>
                  </a:lnTo>
                  <a:lnTo>
                    <a:pt x="18" y="24"/>
                  </a:lnTo>
                  <a:lnTo>
                    <a:pt x="18" y="24"/>
                  </a:lnTo>
                  <a:lnTo>
                    <a:pt x="18" y="24"/>
                  </a:lnTo>
                  <a:lnTo>
                    <a:pt x="18" y="24"/>
                  </a:lnTo>
                  <a:lnTo>
                    <a:pt x="18" y="24"/>
                  </a:lnTo>
                  <a:lnTo>
                    <a:pt x="18" y="24"/>
                  </a:lnTo>
                  <a:lnTo>
                    <a:pt x="18" y="24"/>
                  </a:lnTo>
                  <a:lnTo>
                    <a:pt x="18" y="26"/>
                  </a:lnTo>
                  <a:lnTo>
                    <a:pt x="18" y="26"/>
                  </a:lnTo>
                  <a:lnTo>
                    <a:pt x="18" y="26"/>
                  </a:lnTo>
                  <a:lnTo>
                    <a:pt x="18" y="26"/>
                  </a:lnTo>
                  <a:lnTo>
                    <a:pt x="18" y="26"/>
                  </a:lnTo>
                  <a:lnTo>
                    <a:pt x="18" y="26"/>
                  </a:lnTo>
                  <a:lnTo>
                    <a:pt x="18" y="27"/>
                  </a:lnTo>
                  <a:lnTo>
                    <a:pt x="18" y="27"/>
                  </a:lnTo>
                  <a:lnTo>
                    <a:pt x="18" y="27"/>
                  </a:lnTo>
                  <a:lnTo>
                    <a:pt x="18" y="27"/>
                  </a:lnTo>
                  <a:lnTo>
                    <a:pt x="18" y="27"/>
                  </a:lnTo>
                  <a:lnTo>
                    <a:pt x="18" y="27"/>
                  </a:lnTo>
                  <a:lnTo>
                    <a:pt x="18" y="27"/>
                  </a:lnTo>
                  <a:lnTo>
                    <a:pt x="18" y="27"/>
                  </a:lnTo>
                  <a:lnTo>
                    <a:pt x="18" y="29"/>
                  </a:lnTo>
                  <a:lnTo>
                    <a:pt x="18" y="29"/>
                  </a:lnTo>
                  <a:lnTo>
                    <a:pt x="18" y="29"/>
                  </a:lnTo>
                  <a:lnTo>
                    <a:pt x="18" y="29"/>
                  </a:lnTo>
                  <a:lnTo>
                    <a:pt x="18" y="29"/>
                  </a:lnTo>
                  <a:lnTo>
                    <a:pt x="18" y="29"/>
                  </a:lnTo>
                  <a:lnTo>
                    <a:pt x="18" y="29"/>
                  </a:lnTo>
                  <a:lnTo>
                    <a:pt x="18" y="29"/>
                  </a:lnTo>
                  <a:lnTo>
                    <a:pt x="18" y="29"/>
                  </a:lnTo>
                  <a:lnTo>
                    <a:pt x="18" y="29"/>
                  </a:lnTo>
                  <a:lnTo>
                    <a:pt x="18" y="29"/>
                  </a:lnTo>
                  <a:lnTo>
                    <a:pt x="18" y="29"/>
                  </a:lnTo>
                  <a:lnTo>
                    <a:pt x="18" y="31"/>
                  </a:lnTo>
                  <a:lnTo>
                    <a:pt x="18" y="31"/>
                  </a:lnTo>
                  <a:lnTo>
                    <a:pt x="18" y="31"/>
                  </a:lnTo>
                  <a:lnTo>
                    <a:pt x="18" y="31"/>
                  </a:lnTo>
                  <a:lnTo>
                    <a:pt x="18" y="31"/>
                  </a:lnTo>
                  <a:lnTo>
                    <a:pt x="18" y="31"/>
                  </a:lnTo>
                  <a:lnTo>
                    <a:pt x="16" y="31"/>
                  </a:lnTo>
                  <a:lnTo>
                    <a:pt x="16" y="31"/>
                  </a:lnTo>
                  <a:lnTo>
                    <a:pt x="16" y="31"/>
                  </a:lnTo>
                  <a:lnTo>
                    <a:pt x="16" y="31"/>
                  </a:lnTo>
                  <a:lnTo>
                    <a:pt x="16" y="31"/>
                  </a:lnTo>
                  <a:lnTo>
                    <a:pt x="16" y="31"/>
                  </a:lnTo>
                  <a:lnTo>
                    <a:pt x="16" y="31"/>
                  </a:lnTo>
                  <a:lnTo>
                    <a:pt x="16" y="33"/>
                  </a:lnTo>
                  <a:lnTo>
                    <a:pt x="16" y="33"/>
                  </a:lnTo>
                  <a:lnTo>
                    <a:pt x="16" y="33"/>
                  </a:lnTo>
                  <a:lnTo>
                    <a:pt x="16" y="33"/>
                  </a:lnTo>
                  <a:lnTo>
                    <a:pt x="16" y="33"/>
                  </a:lnTo>
                  <a:lnTo>
                    <a:pt x="16" y="33"/>
                  </a:lnTo>
                  <a:lnTo>
                    <a:pt x="16" y="33"/>
                  </a:lnTo>
                  <a:lnTo>
                    <a:pt x="16" y="33"/>
                  </a:lnTo>
                  <a:lnTo>
                    <a:pt x="16" y="33"/>
                  </a:lnTo>
                  <a:lnTo>
                    <a:pt x="16" y="33"/>
                  </a:lnTo>
                  <a:lnTo>
                    <a:pt x="16" y="33"/>
                  </a:lnTo>
                  <a:lnTo>
                    <a:pt x="15" y="33"/>
                  </a:lnTo>
                  <a:lnTo>
                    <a:pt x="15" y="33"/>
                  </a:lnTo>
                  <a:lnTo>
                    <a:pt x="15" y="33"/>
                  </a:lnTo>
                  <a:lnTo>
                    <a:pt x="15" y="33"/>
                  </a:lnTo>
                  <a:lnTo>
                    <a:pt x="15" y="33"/>
                  </a:lnTo>
                  <a:lnTo>
                    <a:pt x="15" y="33"/>
                  </a:lnTo>
                  <a:lnTo>
                    <a:pt x="15" y="33"/>
                  </a:lnTo>
                  <a:lnTo>
                    <a:pt x="15" y="35"/>
                  </a:lnTo>
                  <a:lnTo>
                    <a:pt x="15" y="35"/>
                  </a:lnTo>
                  <a:lnTo>
                    <a:pt x="15" y="35"/>
                  </a:lnTo>
                  <a:lnTo>
                    <a:pt x="15" y="35"/>
                  </a:lnTo>
                  <a:lnTo>
                    <a:pt x="15" y="35"/>
                  </a:lnTo>
                  <a:lnTo>
                    <a:pt x="15" y="35"/>
                  </a:lnTo>
                  <a:lnTo>
                    <a:pt x="15" y="35"/>
                  </a:lnTo>
                  <a:lnTo>
                    <a:pt x="13" y="35"/>
                  </a:lnTo>
                  <a:lnTo>
                    <a:pt x="13" y="35"/>
                  </a:lnTo>
                  <a:lnTo>
                    <a:pt x="13" y="35"/>
                  </a:lnTo>
                  <a:lnTo>
                    <a:pt x="13" y="35"/>
                  </a:lnTo>
                  <a:lnTo>
                    <a:pt x="13" y="35"/>
                  </a:lnTo>
                  <a:lnTo>
                    <a:pt x="13" y="35"/>
                  </a:lnTo>
                  <a:lnTo>
                    <a:pt x="13" y="35"/>
                  </a:lnTo>
                  <a:lnTo>
                    <a:pt x="13" y="35"/>
                  </a:lnTo>
                  <a:lnTo>
                    <a:pt x="13" y="35"/>
                  </a:lnTo>
                  <a:lnTo>
                    <a:pt x="13" y="35"/>
                  </a:lnTo>
                  <a:lnTo>
                    <a:pt x="13" y="35"/>
                  </a:lnTo>
                  <a:lnTo>
                    <a:pt x="13" y="35"/>
                  </a:lnTo>
                  <a:lnTo>
                    <a:pt x="13" y="35"/>
                  </a:lnTo>
                  <a:lnTo>
                    <a:pt x="11" y="35"/>
                  </a:lnTo>
                  <a:lnTo>
                    <a:pt x="11" y="35"/>
                  </a:lnTo>
                  <a:lnTo>
                    <a:pt x="11" y="35"/>
                  </a:lnTo>
                  <a:lnTo>
                    <a:pt x="11" y="35"/>
                  </a:lnTo>
                  <a:lnTo>
                    <a:pt x="11" y="35"/>
                  </a:lnTo>
                  <a:lnTo>
                    <a:pt x="11" y="35"/>
                  </a:lnTo>
                  <a:lnTo>
                    <a:pt x="11" y="35"/>
                  </a:lnTo>
                  <a:lnTo>
                    <a:pt x="11" y="35"/>
                  </a:lnTo>
                  <a:lnTo>
                    <a:pt x="11" y="35"/>
                  </a:lnTo>
                  <a:lnTo>
                    <a:pt x="11" y="35"/>
                  </a:lnTo>
                  <a:lnTo>
                    <a:pt x="11" y="35"/>
                  </a:lnTo>
                  <a:lnTo>
                    <a:pt x="11" y="37"/>
                  </a:lnTo>
                  <a:lnTo>
                    <a:pt x="9" y="37"/>
                  </a:lnTo>
                  <a:lnTo>
                    <a:pt x="9" y="37"/>
                  </a:lnTo>
                  <a:lnTo>
                    <a:pt x="9" y="37"/>
                  </a:lnTo>
                  <a:lnTo>
                    <a:pt x="9" y="37"/>
                  </a:lnTo>
                  <a:lnTo>
                    <a:pt x="9" y="37"/>
                  </a:lnTo>
                  <a:lnTo>
                    <a:pt x="9" y="37"/>
                  </a:lnTo>
                  <a:lnTo>
                    <a:pt x="9" y="37"/>
                  </a:lnTo>
                  <a:lnTo>
                    <a:pt x="9" y="37"/>
                  </a:lnTo>
                  <a:lnTo>
                    <a:pt x="9" y="37"/>
                  </a:lnTo>
                  <a:lnTo>
                    <a:pt x="9" y="37"/>
                  </a:lnTo>
                  <a:lnTo>
                    <a:pt x="9" y="37"/>
                  </a:lnTo>
                  <a:lnTo>
                    <a:pt x="7" y="37"/>
                  </a:lnTo>
                  <a:lnTo>
                    <a:pt x="7" y="37"/>
                  </a:lnTo>
                  <a:lnTo>
                    <a:pt x="7" y="37"/>
                  </a:lnTo>
                  <a:lnTo>
                    <a:pt x="7" y="37"/>
                  </a:lnTo>
                  <a:lnTo>
                    <a:pt x="7" y="37"/>
                  </a:lnTo>
                  <a:lnTo>
                    <a:pt x="7" y="37"/>
                  </a:lnTo>
                  <a:lnTo>
                    <a:pt x="7" y="37"/>
                  </a:lnTo>
                  <a:lnTo>
                    <a:pt x="7" y="37"/>
                  </a:lnTo>
                  <a:lnTo>
                    <a:pt x="7" y="37"/>
                  </a:lnTo>
                  <a:lnTo>
                    <a:pt x="7" y="37"/>
                  </a:lnTo>
                  <a:lnTo>
                    <a:pt x="7" y="37"/>
                  </a:lnTo>
                  <a:lnTo>
                    <a:pt x="5" y="37"/>
                  </a:lnTo>
                  <a:lnTo>
                    <a:pt x="5" y="37"/>
                  </a:lnTo>
                  <a:lnTo>
                    <a:pt x="5" y="37"/>
                  </a:lnTo>
                  <a:lnTo>
                    <a:pt x="5" y="37"/>
                  </a:lnTo>
                  <a:lnTo>
                    <a:pt x="5" y="37"/>
                  </a:lnTo>
                  <a:lnTo>
                    <a:pt x="5" y="37"/>
                  </a:lnTo>
                  <a:lnTo>
                    <a:pt x="5" y="37"/>
                  </a:lnTo>
                  <a:lnTo>
                    <a:pt x="5" y="37"/>
                  </a:lnTo>
                  <a:lnTo>
                    <a:pt x="5" y="37"/>
                  </a:lnTo>
                  <a:lnTo>
                    <a:pt x="5" y="37"/>
                  </a:lnTo>
                  <a:lnTo>
                    <a:pt x="5" y="37"/>
                  </a:lnTo>
                  <a:lnTo>
                    <a:pt x="3" y="37"/>
                  </a:lnTo>
                  <a:lnTo>
                    <a:pt x="3" y="37"/>
                  </a:lnTo>
                  <a:lnTo>
                    <a:pt x="3" y="37"/>
                  </a:lnTo>
                  <a:lnTo>
                    <a:pt x="3" y="37"/>
                  </a:lnTo>
                  <a:lnTo>
                    <a:pt x="3" y="37"/>
                  </a:lnTo>
                  <a:lnTo>
                    <a:pt x="3" y="35"/>
                  </a:lnTo>
                  <a:lnTo>
                    <a:pt x="3" y="35"/>
                  </a:lnTo>
                  <a:lnTo>
                    <a:pt x="3" y="35"/>
                  </a:lnTo>
                  <a:lnTo>
                    <a:pt x="3" y="35"/>
                  </a:lnTo>
                  <a:lnTo>
                    <a:pt x="3" y="35"/>
                  </a:lnTo>
                  <a:lnTo>
                    <a:pt x="3" y="35"/>
                  </a:lnTo>
                  <a:lnTo>
                    <a:pt x="3" y="35"/>
                  </a:lnTo>
                  <a:lnTo>
                    <a:pt x="2" y="35"/>
                  </a:lnTo>
                  <a:lnTo>
                    <a:pt x="2" y="35"/>
                  </a:lnTo>
                  <a:lnTo>
                    <a:pt x="2" y="35"/>
                  </a:lnTo>
                  <a:lnTo>
                    <a:pt x="2" y="35"/>
                  </a:lnTo>
                  <a:lnTo>
                    <a:pt x="2" y="35"/>
                  </a:lnTo>
                  <a:lnTo>
                    <a:pt x="2" y="35"/>
                  </a:lnTo>
                  <a:lnTo>
                    <a:pt x="2" y="35"/>
                  </a:lnTo>
                  <a:lnTo>
                    <a:pt x="2" y="35"/>
                  </a:lnTo>
                  <a:lnTo>
                    <a:pt x="2" y="35"/>
                  </a:lnTo>
                  <a:lnTo>
                    <a:pt x="2" y="35"/>
                  </a:lnTo>
                  <a:lnTo>
                    <a:pt x="0" y="33"/>
                  </a:lnTo>
                  <a:lnTo>
                    <a:pt x="2" y="33"/>
                  </a:lnTo>
                  <a:lnTo>
                    <a:pt x="2" y="33"/>
                  </a:lnTo>
                  <a:lnTo>
                    <a:pt x="2" y="33"/>
                  </a:lnTo>
                  <a:lnTo>
                    <a:pt x="2" y="33"/>
                  </a:lnTo>
                  <a:lnTo>
                    <a:pt x="3" y="33"/>
                  </a:lnTo>
                  <a:lnTo>
                    <a:pt x="3" y="33"/>
                  </a:lnTo>
                  <a:lnTo>
                    <a:pt x="3" y="33"/>
                  </a:lnTo>
                  <a:lnTo>
                    <a:pt x="3" y="33"/>
                  </a:lnTo>
                  <a:lnTo>
                    <a:pt x="3" y="33"/>
                  </a:lnTo>
                  <a:lnTo>
                    <a:pt x="3" y="33"/>
                  </a:lnTo>
                  <a:lnTo>
                    <a:pt x="3" y="33"/>
                  </a:lnTo>
                  <a:lnTo>
                    <a:pt x="3" y="33"/>
                  </a:lnTo>
                  <a:lnTo>
                    <a:pt x="3" y="33"/>
                  </a:lnTo>
                  <a:lnTo>
                    <a:pt x="3" y="33"/>
                  </a:lnTo>
                  <a:lnTo>
                    <a:pt x="3" y="33"/>
                  </a:lnTo>
                  <a:lnTo>
                    <a:pt x="3" y="33"/>
                  </a:lnTo>
                  <a:lnTo>
                    <a:pt x="3" y="33"/>
                  </a:lnTo>
                  <a:lnTo>
                    <a:pt x="3" y="33"/>
                  </a:lnTo>
                  <a:lnTo>
                    <a:pt x="5" y="33"/>
                  </a:lnTo>
                  <a:lnTo>
                    <a:pt x="5" y="33"/>
                  </a:lnTo>
                  <a:lnTo>
                    <a:pt x="5" y="33"/>
                  </a:lnTo>
                  <a:lnTo>
                    <a:pt x="5" y="33"/>
                  </a:lnTo>
                  <a:lnTo>
                    <a:pt x="5" y="33"/>
                  </a:lnTo>
                  <a:lnTo>
                    <a:pt x="5" y="33"/>
                  </a:lnTo>
                  <a:lnTo>
                    <a:pt x="5" y="33"/>
                  </a:lnTo>
                  <a:lnTo>
                    <a:pt x="5" y="33"/>
                  </a:lnTo>
                  <a:lnTo>
                    <a:pt x="5" y="33"/>
                  </a:lnTo>
                  <a:lnTo>
                    <a:pt x="5" y="33"/>
                  </a:lnTo>
                  <a:lnTo>
                    <a:pt x="5" y="33"/>
                  </a:lnTo>
                  <a:lnTo>
                    <a:pt x="5" y="33"/>
                  </a:lnTo>
                  <a:lnTo>
                    <a:pt x="5" y="33"/>
                  </a:lnTo>
                  <a:lnTo>
                    <a:pt x="5" y="33"/>
                  </a:lnTo>
                  <a:lnTo>
                    <a:pt x="5" y="33"/>
                  </a:lnTo>
                  <a:lnTo>
                    <a:pt x="5" y="33"/>
                  </a:lnTo>
                  <a:lnTo>
                    <a:pt x="7" y="33"/>
                  </a:lnTo>
                  <a:lnTo>
                    <a:pt x="7" y="33"/>
                  </a:lnTo>
                  <a:lnTo>
                    <a:pt x="7" y="33"/>
                  </a:lnTo>
                  <a:lnTo>
                    <a:pt x="7" y="33"/>
                  </a:lnTo>
                  <a:lnTo>
                    <a:pt x="7" y="33"/>
                  </a:lnTo>
                  <a:lnTo>
                    <a:pt x="7" y="33"/>
                  </a:lnTo>
                  <a:lnTo>
                    <a:pt x="7" y="33"/>
                  </a:lnTo>
                  <a:lnTo>
                    <a:pt x="7" y="33"/>
                  </a:lnTo>
                  <a:lnTo>
                    <a:pt x="7" y="33"/>
                  </a:lnTo>
                  <a:lnTo>
                    <a:pt x="7" y="33"/>
                  </a:lnTo>
                  <a:lnTo>
                    <a:pt x="7" y="33"/>
                  </a:lnTo>
                  <a:lnTo>
                    <a:pt x="7" y="33"/>
                  </a:lnTo>
                  <a:lnTo>
                    <a:pt x="7" y="33"/>
                  </a:lnTo>
                  <a:lnTo>
                    <a:pt x="7" y="33"/>
                  </a:lnTo>
                  <a:lnTo>
                    <a:pt x="9" y="33"/>
                  </a:lnTo>
                  <a:lnTo>
                    <a:pt x="9" y="33"/>
                  </a:lnTo>
                  <a:lnTo>
                    <a:pt x="9" y="33"/>
                  </a:lnTo>
                  <a:lnTo>
                    <a:pt x="9" y="33"/>
                  </a:lnTo>
                  <a:lnTo>
                    <a:pt x="9" y="33"/>
                  </a:lnTo>
                  <a:lnTo>
                    <a:pt x="9" y="33"/>
                  </a:lnTo>
                  <a:lnTo>
                    <a:pt x="9" y="33"/>
                  </a:lnTo>
                  <a:lnTo>
                    <a:pt x="9" y="31"/>
                  </a:lnTo>
                  <a:lnTo>
                    <a:pt x="9" y="31"/>
                  </a:lnTo>
                  <a:lnTo>
                    <a:pt x="9" y="31"/>
                  </a:lnTo>
                  <a:lnTo>
                    <a:pt x="9" y="31"/>
                  </a:lnTo>
                  <a:lnTo>
                    <a:pt x="9" y="31"/>
                  </a:lnTo>
                  <a:lnTo>
                    <a:pt x="9" y="31"/>
                  </a:lnTo>
                  <a:lnTo>
                    <a:pt x="9" y="31"/>
                  </a:lnTo>
                  <a:lnTo>
                    <a:pt x="9" y="31"/>
                  </a:lnTo>
                  <a:lnTo>
                    <a:pt x="9"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3" y="31"/>
                  </a:lnTo>
                  <a:lnTo>
                    <a:pt x="13" y="31"/>
                  </a:lnTo>
                  <a:lnTo>
                    <a:pt x="13" y="31"/>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9"/>
                  </a:lnTo>
                  <a:lnTo>
                    <a:pt x="13" y="27"/>
                  </a:lnTo>
                  <a:lnTo>
                    <a:pt x="13" y="27"/>
                  </a:lnTo>
                  <a:lnTo>
                    <a:pt x="13" y="27"/>
                  </a:lnTo>
                  <a:lnTo>
                    <a:pt x="13" y="27"/>
                  </a:lnTo>
                  <a:lnTo>
                    <a:pt x="13" y="27"/>
                  </a:lnTo>
                  <a:lnTo>
                    <a:pt x="13" y="27"/>
                  </a:lnTo>
                  <a:lnTo>
                    <a:pt x="13" y="27"/>
                  </a:lnTo>
                  <a:lnTo>
                    <a:pt x="13" y="27"/>
                  </a:lnTo>
                  <a:lnTo>
                    <a:pt x="13" y="27"/>
                  </a:lnTo>
                  <a:lnTo>
                    <a:pt x="13" y="27"/>
                  </a:lnTo>
                  <a:lnTo>
                    <a:pt x="13" y="27"/>
                  </a:lnTo>
                  <a:lnTo>
                    <a:pt x="13" y="27"/>
                  </a:lnTo>
                  <a:lnTo>
                    <a:pt x="13" y="26"/>
                  </a:lnTo>
                  <a:lnTo>
                    <a:pt x="13" y="26"/>
                  </a:lnTo>
                  <a:lnTo>
                    <a:pt x="13" y="26"/>
                  </a:lnTo>
                  <a:lnTo>
                    <a:pt x="13" y="26"/>
                  </a:lnTo>
                  <a:lnTo>
                    <a:pt x="13" y="26"/>
                  </a:lnTo>
                  <a:lnTo>
                    <a:pt x="13" y="26"/>
                  </a:lnTo>
                  <a:lnTo>
                    <a:pt x="13" y="26"/>
                  </a:lnTo>
                  <a:lnTo>
                    <a:pt x="13" y="26"/>
                  </a:lnTo>
                  <a:lnTo>
                    <a:pt x="13" y="26"/>
                  </a:lnTo>
                  <a:lnTo>
                    <a:pt x="13" y="26"/>
                  </a:lnTo>
                  <a:lnTo>
                    <a:pt x="13" y="26"/>
                  </a:lnTo>
                  <a:lnTo>
                    <a:pt x="13" y="26"/>
                  </a:lnTo>
                  <a:lnTo>
                    <a:pt x="13" y="24"/>
                  </a:lnTo>
                  <a:lnTo>
                    <a:pt x="13" y="24"/>
                  </a:lnTo>
                  <a:lnTo>
                    <a:pt x="13" y="24"/>
                  </a:lnTo>
                  <a:lnTo>
                    <a:pt x="13" y="24"/>
                  </a:lnTo>
                  <a:lnTo>
                    <a:pt x="13" y="24"/>
                  </a:lnTo>
                  <a:lnTo>
                    <a:pt x="13" y="24"/>
                  </a:lnTo>
                  <a:lnTo>
                    <a:pt x="13" y="24"/>
                  </a:lnTo>
                  <a:lnTo>
                    <a:pt x="13" y="24"/>
                  </a:lnTo>
                  <a:lnTo>
                    <a:pt x="13" y="24"/>
                  </a:lnTo>
                  <a:lnTo>
                    <a:pt x="13" y="24"/>
                  </a:lnTo>
                  <a:lnTo>
                    <a:pt x="13" y="24"/>
                  </a:lnTo>
                  <a:lnTo>
                    <a:pt x="13" y="24"/>
                  </a:lnTo>
                  <a:lnTo>
                    <a:pt x="13" y="24"/>
                  </a:lnTo>
                  <a:lnTo>
                    <a:pt x="13" y="24"/>
                  </a:lnTo>
                  <a:lnTo>
                    <a:pt x="13" y="24"/>
                  </a:lnTo>
                  <a:lnTo>
                    <a:pt x="13" y="24"/>
                  </a:lnTo>
                  <a:lnTo>
                    <a:pt x="13" y="22"/>
                  </a:lnTo>
                  <a:lnTo>
                    <a:pt x="13" y="22"/>
                  </a:lnTo>
                  <a:lnTo>
                    <a:pt x="13" y="22"/>
                  </a:lnTo>
                  <a:lnTo>
                    <a:pt x="13" y="22"/>
                  </a:lnTo>
                  <a:lnTo>
                    <a:pt x="13" y="22"/>
                  </a:lnTo>
                  <a:lnTo>
                    <a:pt x="13" y="22"/>
                  </a:lnTo>
                  <a:lnTo>
                    <a:pt x="13" y="22"/>
                  </a:lnTo>
                  <a:lnTo>
                    <a:pt x="11" y="22"/>
                  </a:lnTo>
                  <a:lnTo>
                    <a:pt x="11" y="22"/>
                  </a:lnTo>
                  <a:lnTo>
                    <a:pt x="11" y="22"/>
                  </a:lnTo>
                  <a:lnTo>
                    <a:pt x="11" y="22"/>
                  </a:lnTo>
                  <a:lnTo>
                    <a:pt x="11" y="22"/>
                  </a:lnTo>
                  <a:lnTo>
                    <a:pt x="11" y="22"/>
                  </a:lnTo>
                  <a:lnTo>
                    <a:pt x="11" y="22"/>
                  </a:lnTo>
                  <a:lnTo>
                    <a:pt x="11" y="22"/>
                  </a:lnTo>
                  <a:lnTo>
                    <a:pt x="11" y="22"/>
                  </a:lnTo>
                  <a:lnTo>
                    <a:pt x="11" y="22"/>
                  </a:lnTo>
                  <a:lnTo>
                    <a:pt x="11" y="20"/>
                  </a:lnTo>
                  <a:lnTo>
                    <a:pt x="11" y="20"/>
                  </a:lnTo>
                  <a:lnTo>
                    <a:pt x="11" y="20"/>
                  </a:lnTo>
                  <a:lnTo>
                    <a:pt x="11" y="20"/>
                  </a:lnTo>
                  <a:lnTo>
                    <a:pt x="11" y="20"/>
                  </a:lnTo>
                  <a:lnTo>
                    <a:pt x="11" y="20"/>
                  </a:lnTo>
                  <a:lnTo>
                    <a:pt x="9" y="20"/>
                  </a:lnTo>
                  <a:lnTo>
                    <a:pt x="9" y="20"/>
                  </a:lnTo>
                  <a:lnTo>
                    <a:pt x="9" y="20"/>
                  </a:lnTo>
                  <a:lnTo>
                    <a:pt x="9" y="20"/>
                  </a:lnTo>
                  <a:lnTo>
                    <a:pt x="9" y="18"/>
                  </a:lnTo>
                  <a:lnTo>
                    <a:pt x="9" y="18"/>
                  </a:lnTo>
                  <a:lnTo>
                    <a:pt x="7" y="18"/>
                  </a:lnTo>
                  <a:lnTo>
                    <a:pt x="7" y="18"/>
                  </a:lnTo>
                  <a:lnTo>
                    <a:pt x="7" y="18"/>
                  </a:lnTo>
                  <a:lnTo>
                    <a:pt x="7" y="18"/>
                  </a:lnTo>
                  <a:lnTo>
                    <a:pt x="7" y="16"/>
                  </a:lnTo>
                  <a:lnTo>
                    <a:pt x="7" y="16"/>
                  </a:lnTo>
                  <a:lnTo>
                    <a:pt x="7" y="16"/>
                  </a:lnTo>
                  <a:lnTo>
                    <a:pt x="7" y="16"/>
                  </a:lnTo>
                  <a:lnTo>
                    <a:pt x="5" y="16"/>
                  </a:lnTo>
                  <a:lnTo>
                    <a:pt x="5" y="16"/>
                  </a:lnTo>
                  <a:lnTo>
                    <a:pt x="5" y="16"/>
                  </a:lnTo>
                  <a:lnTo>
                    <a:pt x="5" y="16"/>
                  </a:lnTo>
                  <a:lnTo>
                    <a:pt x="5" y="16"/>
                  </a:lnTo>
                  <a:lnTo>
                    <a:pt x="5" y="14"/>
                  </a:lnTo>
                  <a:lnTo>
                    <a:pt x="5" y="14"/>
                  </a:lnTo>
                  <a:lnTo>
                    <a:pt x="5" y="14"/>
                  </a:lnTo>
                  <a:lnTo>
                    <a:pt x="5" y="14"/>
                  </a:lnTo>
                  <a:lnTo>
                    <a:pt x="5" y="14"/>
                  </a:lnTo>
                  <a:lnTo>
                    <a:pt x="5" y="14"/>
                  </a:lnTo>
                  <a:lnTo>
                    <a:pt x="5" y="14"/>
                  </a:lnTo>
                  <a:lnTo>
                    <a:pt x="3" y="14"/>
                  </a:lnTo>
                  <a:lnTo>
                    <a:pt x="3" y="14"/>
                  </a:lnTo>
                  <a:lnTo>
                    <a:pt x="3" y="14"/>
                  </a:lnTo>
                  <a:lnTo>
                    <a:pt x="3" y="13"/>
                  </a:lnTo>
                  <a:lnTo>
                    <a:pt x="3" y="13"/>
                  </a:lnTo>
                  <a:lnTo>
                    <a:pt x="3" y="13"/>
                  </a:lnTo>
                  <a:lnTo>
                    <a:pt x="3" y="13"/>
                  </a:lnTo>
                  <a:lnTo>
                    <a:pt x="3" y="13"/>
                  </a:lnTo>
                  <a:lnTo>
                    <a:pt x="3" y="13"/>
                  </a:lnTo>
                  <a:lnTo>
                    <a:pt x="3" y="13"/>
                  </a:lnTo>
                  <a:lnTo>
                    <a:pt x="3" y="13"/>
                  </a:lnTo>
                  <a:lnTo>
                    <a:pt x="3" y="13"/>
                  </a:lnTo>
                  <a:lnTo>
                    <a:pt x="3" y="11"/>
                  </a:lnTo>
                  <a:lnTo>
                    <a:pt x="3" y="11"/>
                  </a:lnTo>
                  <a:lnTo>
                    <a:pt x="3" y="11"/>
                  </a:lnTo>
                  <a:lnTo>
                    <a:pt x="2" y="11"/>
                  </a:lnTo>
                  <a:lnTo>
                    <a:pt x="2" y="11"/>
                  </a:lnTo>
                  <a:lnTo>
                    <a:pt x="2" y="11"/>
                  </a:lnTo>
                  <a:lnTo>
                    <a:pt x="2" y="11"/>
                  </a:lnTo>
                  <a:lnTo>
                    <a:pt x="2" y="9"/>
                  </a:lnTo>
                  <a:lnTo>
                    <a:pt x="2" y="9"/>
                  </a:lnTo>
                  <a:lnTo>
                    <a:pt x="2" y="9"/>
                  </a:lnTo>
                  <a:lnTo>
                    <a:pt x="2" y="9"/>
                  </a:lnTo>
                  <a:lnTo>
                    <a:pt x="2" y="9"/>
                  </a:lnTo>
                  <a:lnTo>
                    <a:pt x="2" y="9"/>
                  </a:lnTo>
                  <a:lnTo>
                    <a:pt x="2" y="7"/>
                  </a:lnTo>
                  <a:lnTo>
                    <a:pt x="2" y="7"/>
                  </a:lnTo>
                  <a:lnTo>
                    <a:pt x="2" y="7"/>
                  </a:lnTo>
                  <a:lnTo>
                    <a:pt x="2" y="7"/>
                  </a:lnTo>
                  <a:lnTo>
                    <a:pt x="2" y="7"/>
                  </a:lnTo>
                  <a:lnTo>
                    <a:pt x="2" y="7"/>
                  </a:lnTo>
                  <a:lnTo>
                    <a:pt x="2" y="7"/>
                  </a:lnTo>
                  <a:lnTo>
                    <a:pt x="2" y="5"/>
                  </a:lnTo>
                  <a:lnTo>
                    <a:pt x="2" y="5"/>
                  </a:lnTo>
                  <a:lnTo>
                    <a:pt x="2" y="5"/>
                  </a:lnTo>
                  <a:lnTo>
                    <a:pt x="2" y="5"/>
                  </a:lnTo>
                  <a:lnTo>
                    <a:pt x="2" y="5"/>
                  </a:lnTo>
                  <a:lnTo>
                    <a:pt x="2" y="3"/>
                  </a:lnTo>
                  <a:lnTo>
                    <a:pt x="2" y="3"/>
                  </a:lnTo>
                  <a:lnTo>
                    <a:pt x="2" y="3"/>
                  </a:lnTo>
                  <a:lnTo>
                    <a:pt x="2" y="3"/>
                  </a:lnTo>
                  <a:lnTo>
                    <a:pt x="2" y="3"/>
                  </a:lnTo>
                  <a:lnTo>
                    <a:pt x="2" y="1"/>
                  </a:lnTo>
                  <a:lnTo>
                    <a:pt x="2" y="1"/>
                  </a:lnTo>
                  <a:lnTo>
                    <a:pt x="2" y="0"/>
                  </a:lnTo>
                  <a:lnTo>
                    <a:pt x="3" y="1"/>
                  </a:lnTo>
                  <a:close/>
                </a:path>
              </a:pathLst>
            </a:custGeom>
            <a:solidFill>
              <a:srgbClr val="DB9F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î$ḻïḑê"/>
            <p:cNvSpPr/>
            <p:nvPr/>
          </p:nvSpPr>
          <p:spPr bwMode="auto">
            <a:xfrm>
              <a:off x="4897438" y="2487613"/>
              <a:ext cx="34925" cy="53975"/>
            </a:xfrm>
            <a:custGeom>
              <a:avLst/>
              <a:gdLst>
                <a:gd name="T0" fmla="*/ 6 w 12"/>
                <a:gd name="T1" fmla="*/ 0 h 18"/>
                <a:gd name="T2" fmla="*/ 12 w 12"/>
                <a:gd name="T3" fmla="*/ 9 h 18"/>
                <a:gd name="T4" fmla="*/ 6 w 12"/>
                <a:gd name="T5" fmla="*/ 17 h 18"/>
                <a:gd name="T6" fmla="*/ 0 w 12"/>
                <a:gd name="T7" fmla="*/ 9 h 18"/>
                <a:gd name="T8" fmla="*/ 6 w 12"/>
                <a:gd name="T9" fmla="*/ 0 h 18"/>
              </a:gdLst>
              <a:ahLst/>
              <a:cxnLst>
                <a:cxn ang="0">
                  <a:pos x="T0" y="T1"/>
                </a:cxn>
                <a:cxn ang="0">
                  <a:pos x="T2" y="T3"/>
                </a:cxn>
                <a:cxn ang="0">
                  <a:pos x="T4" y="T5"/>
                </a:cxn>
                <a:cxn ang="0">
                  <a:pos x="T6" y="T7"/>
                </a:cxn>
                <a:cxn ang="0">
                  <a:pos x="T8" y="T9"/>
                </a:cxn>
              </a:cxnLst>
              <a:rect l="0" t="0" r="r" b="b"/>
              <a:pathLst>
                <a:path w="12" h="18">
                  <a:moveTo>
                    <a:pt x="6" y="0"/>
                  </a:moveTo>
                  <a:cubicBezTo>
                    <a:pt x="10" y="0"/>
                    <a:pt x="12" y="4"/>
                    <a:pt x="12" y="9"/>
                  </a:cubicBezTo>
                  <a:cubicBezTo>
                    <a:pt x="12" y="14"/>
                    <a:pt x="9" y="18"/>
                    <a:pt x="6" y="17"/>
                  </a:cubicBezTo>
                  <a:cubicBezTo>
                    <a:pt x="2" y="17"/>
                    <a:pt x="0" y="13"/>
                    <a:pt x="0" y="9"/>
                  </a:cubicBezTo>
                  <a:cubicBezTo>
                    <a:pt x="0" y="4"/>
                    <a:pt x="3" y="0"/>
                    <a:pt x="6" y="0"/>
                  </a:cubicBezTo>
                  <a:close/>
                </a:path>
              </a:pathLst>
            </a:custGeom>
            <a:solidFill>
              <a:srgbClr val="592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ïšľiďé"/>
            <p:cNvSpPr/>
            <p:nvPr/>
          </p:nvSpPr>
          <p:spPr bwMode="auto">
            <a:xfrm>
              <a:off x="5060951" y="2490788"/>
              <a:ext cx="34925" cy="47625"/>
            </a:xfrm>
            <a:custGeom>
              <a:avLst/>
              <a:gdLst>
                <a:gd name="T0" fmla="*/ 6 w 12"/>
                <a:gd name="T1" fmla="*/ 0 h 16"/>
                <a:gd name="T2" fmla="*/ 12 w 12"/>
                <a:gd name="T3" fmla="*/ 8 h 16"/>
                <a:gd name="T4" fmla="*/ 6 w 12"/>
                <a:gd name="T5" fmla="*/ 16 h 16"/>
                <a:gd name="T6" fmla="*/ 0 w 12"/>
                <a:gd name="T7" fmla="*/ 8 h 16"/>
                <a:gd name="T8" fmla="*/ 6 w 12"/>
                <a:gd name="T9" fmla="*/ 0 h 16"/>
              </a:gdLst>
              <a:ahLst/>
              <a:cxnLst>
                <a:cxn ang="0">
                  <a:pos x="T0" y="T1"/>
                </a:cxn>
                <a:cxn ang="0">
                  <a:pos x="T2" y="T3"/>
                </a:cxn>
                <a:cxn ang="0">
                  <a:pos x="T4" y="T5"/>
                </a:cxn>
                <a:cxn ang="0">
                  <a:pos x="T6" y="T7"/>
                </a:cxn>
                <a:cxn ang="0">
                  <a:pos x="T8" y="T9"/>
                </a:cxn>
              </a:cxnLst>
              <a:rect l="0" t="0" r="r" b="b"/>
              <a:pathLst>
                <a:path w="12" h="16">
                  <a:moveTo>
                    <a:pt x="6" y="0"/>
                  </a:moveTo>
                  <a:cubicBezTo>
                    <a:pt x="9" y="0"/>
                    <a:pt x="12" y="4"/>
                    <a:pt x="12" y="8"/>
                  </a:cubicBezTo>
                  <a:cubicBezTo>
                    <a:pt x="12" y="12"/>
                    <a:pt x="9" y="16"/>
                    <a:pt x="6" y="16"/>
                  </a:cubicBezTo>
                  <a:cubicBezTo>
                    <a:pt x="3" y="15"/>
                    <a:pt x="0" y="12"/>
                    <a:pt x="0" y="8"/>
                  </a:cubicBezTo>
                  <a:cubicBezTo>
                    <a:pt x="0" y="3"/>
                    <a:pt x="3" y="0"/>
                    <a:pt x="6" y="0"/>
                  </a:cubicBezTo>
                  <a:close/>
                </a:path>
              </a:pathLst>
            </a:custGeom>
            <a:solidFill>
              <a:srgbClr val="592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ï$ľíḓè"/>
            <p:cNvSpPr/>
            <p:nvPr/>
          </p:nvSpPr>
          <p:spPr bwMode="auto">
            <a:xfrm>
              <a:off x="5051426" y="2387601"/>
              <a:ext cx="65088" cy="30163"/>
            </a:xfrm>
            <a:custGeom>
              <a:avLst/>
              <a:gdLst>
                <a:gd name="T0" fmla="*/ 10 w 22"/>
                <a:gd name="T1" fmla="*/ 0 h 10"/>
                <a:gd name="T2" fmla="*/ 21 w 22"/>
                <a:gd name="T3" fmla="*/ 8 h 10"/>
                <a:gd name="T4" fmla="*/ 19 w 22"/>
                <a:gd name="T5" fmla="*/ 8 h 10"/>
                <a:gd name="T6" fmla="*/ 11 w 22"/>
                <a:gd name="T7" fmla="*/ 2 h 10"/>
                <a:gd name="T8" fmla="*/ 4 w 22"/>
                <a:gd name="T9" fmla="*/ 4 h 10"/>
                <a:gd name="T10" fmla="*/ 2 w 22"/>
                <a:gd name="T11" fmla="*/ 2 h 10"/>
                <a:gd name="T12" fmla="*/ 10 w 2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2" h="10">
                  <a:moveTo>
                    <a:pt x="10" y="0"/>
                  </a:moveTo>
                  <a:cubicBezTo>
                    <a:pt x="15" y="0"/>
                    <a:pt x="19" y="3"/>
                    <a:pt x="21" y="8"/>
                  </a:cubicBezTo>
                  <a:cubicBezTo>
                    <a:pt x="22" y="10"/>
                    <a:pt x="20" y="10"/>
                    <a:pt x="19" y="8"/>
                  </a:cubicBezTo>
                  <a:cubicBezTo>
                    <a:pt x="17" y="5"/>
                    <a:pt x="14" y="2"/>
                    <a:pt x="11" y="2"/>
                  </a:cubicBezTo>
                  <a:cubicBezTo>
                    <a:pt x="9" y="2"/>
                    <a:pt x="6" y="3"/>
                    <a:pt x="4" y="4"/>
                  </a:cubicBezTo>
                  <a:cubicBezTo>
                    <a:pt x="3" y="5"/>
                    <a:pt x="0" y="4"/>
                    <a:pt x="2" y="2"/>
                  </a:cubicBezTo>
                  <a:cubicBezTo>
                    <a:pt x="5" y="1"/>
                    <a:pt x="7" y="0"/>
                    <a:pt x="10" y="0"/>
                  </a:cubicBezTo>
                  <a:close/>
                </a:path>
              </a:pathLst>
            </a:custGeom>
            <a:solidFill>
              <a:srgbClr val="7148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iṡ1ide"/>
            <p:cNvSpPr/>
            <p:nvPr/>
          </p:nvSpPr>
          <p:spPr bwMode="auto">
            <a:xfrm>
              <a:off x="4841876" y="2381251"/>
              <a:ext cx="69850" cy="33338"/>
            </a:xfrm>
            <a:custGeom>
              <a:avLst/>
              <a:gdLst>
                <a:gd name="T0" fmla="*/ 13 w 24"/>
                <a:gd name="T1" fmla="*/ 0 h 11"/>
                <a:gd name="T2" fmla="*/ 22 w 24"/>
                <a:gd name="T3" fmla="*/ 2 h 11"/>
                <a:gd name="T4" fmla="*/ 21 w 24"/>
                <a:gd name="T5" fmla="*/ 4 h 11"/>
                <a:gd name="T6" fmla="*/ 5 w 24"/>
                <a:gd name="T7" fmla="*/ 6 h 11"/>
                <a:gd name="T8" fmla="*/ 3 w 24"/>
                <a:gd name="T9" fmla="*/ 8 h 11"/>
                <a:gd name="T10" fmla="*/ 1 w 24"/>
                <a:gd name="T11" fmla="*/ 7 h 11"/>
                <a:gd name="T12" fmla="*/ 13 w 24"/>
                <a:gd name="T13" fmla="*/ 0 h 11"/>
                <a:gd name="T14" fmla="*/ 13 w 24"/>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
                  <a:moveTo>
                    <a:pt x="13" y="0"/>
                  </a:moveTo>
                  <a:cubicBezTo>
                    <a:pt x="16" y="0"/>
                    <a:pt x="20" y="1"/>
                    <a:pt x="22" y="2"/>
                  </a:cubicBezTo>
                  <a:cubicBezTo>
                    <a:pt x="24" y="3"/>
                    <a:pt x="22" y="5"/>
                    <a:pt x="21" y="4"/>
                  </a:cubicBezTo>
                  <a:cubicBezTo>
                    <a:pt x="16" y="2"/>
                    <a:pt x="9" y="1"/>
                    <a:pt x="5" y="6"/>
                  </a:cubicBezTo>
                  <a:cubicBezTo>
                    <a:pt x="4" y="6"/>
                    <a:pt x="3" y="7"/>
                    <a:pt x="3" y="8"/>
                  </a:cubicBezTo>
                  <a:cubicBezTo>
                    <a:pt x="1" y="11"/>
                    <a:pt x="0" y="9"/>
                    <a:pt x="1" y="7"/>
                  </a:cubicBezTo>
                  <a:cubicBezTo>
                    <a:pt x="3" y="3"/>
                    <a:pt x="8" y="0"/>
                    <a:pt x="13" y="0"/>
                  </a:cubicBezTo>
                  <a:cubicBezTo>
                    <a:pt x="13" y="0"/>
                    <a:pt x="13" y="0"/>
                    <a:pt x="13" y="0"/>
                  </a:cubicBezTo>
                  <a:close/>
                </a:path>
              </a:pathLst>
            </a:custGeom>
            <a:solidFill>
              <a:srgbClr val="73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iśḻïďe"/>
            <p:cNvSpPr/>
            <p:nvPr/>
          </p:nvSpPr>
          <p:spPr bwMode="auto">
            <a:xfrm>
              <a:off x="4403726" y="2085976"/>
              <a:ext cx="863600" cy="706438"/>
            </a:xfrm>
            <a:custGeom>
              <a:avLst/>
              <a:gdLst>
                <a:gd name="T0" fmla="*/ 284 w 292"/>
                <a:gd name="T1" fmla="*/ 93 h 239"/>
                <a:gd name="T2" fmla="*/ 265 w 292"/>
                <a:gd name="T3" fmla="*/ 117 h 239"/>
                <a:gd name="T4" fmla="*/ 259 w 292"/>
                <a:gd name="T5" fmla="*/ 137 h 239"/>
                <a:gd name="T6" fmla="*/ 244 w 292"/>
                <a:gd name="T7" fmla="*/ 225 h 239"/>
                <a:gd name="T8" fmla="*/ 243 w 292"/>
                <a:gd name="T9" fmla="*/ 223 h 239"/>
                <a:gd name="T10" fmla="*/ 252 w 292"/>
                <a:gd name="T11" fmla="*/ 198 h 239"/>
                <a:gd name="T12" fmla="*/ 252 w 292"/>
                <a:gd name="T13" fmla="*/ 158 h 239"/>
                <a:gd name="T14" fmla="*/ 250 w 292"/>
                <a:gd name="T15" fmla="*/ 147 h 239"/>
                <a:gd name="T16" fmla="*/ 250 w 292"/>
                <a:gd name="T17" fmla="*/ 143 h 239"/>
                <a:gd name="T18" fmla="*/ 206 w 292"/>
                <a:gd name="T19" fmla="*/ 95 h 239"/>
                <a:gd name="T20" fmla="*/ 184 w 292"/>
                <a:gd name="T21" fmla="*/ 72 h 239"/>
                <a:gd name="T22" fmla="*/ 181 w 292"/>
                <a:gd name="T23" fmla="*/ 69 h 239"/>
                <a:gd name="T24" fmla="*/ 123 w 292"/>
                <a:gd name="T25" fmla="*/ 148 h 239"/>
                <a:gd name="T26" fmla="*/ 121 w 292"/>
                <a:gd name="T27" fmla="*/ 147 h 239"/>
                <a:gd name="T28" fmla="*/ 119 w 292"/>
                <a:gd name="T29" fmla="*/ 140 h 239"/>
                <a:gd name="T30" fmla="*/ 112 w 292"/>
                <a:gd name="T31" fmla="*/ 126 h 239"/>
                <a:gd name="T32" fmla="*/ 88 w 292"/>
                <a:gd name="T33" fmla="*/ 236 h 239"/>
                <a:gd name="T34" fmla="*/ 89 w 292"/>
                <a:gd name="T35" fmla="*/ 239 h 239"/>
                <a:gd name="T36" fmla="*/ 83 w 292"/>
                <a:gd name="T37" fmla="*/ 204 h 239"/>
                <a:gd name="T38" fmla="*/ 110 w 292"/>
                <a:gd name="T39" fmla="*/ 109 h 239"/>
                <a:gd name="T40" fmla="*/ 105 w 292"/>
                <a:gd name="T41" fmla="*/ 110 h 239"/>
                <a:gd name="T42" fmla="*/ 70 w 292"/>
                <a:gd name="T43" fmla="*/ 121 h 239"/>
                <a:gd name="T44" fmla="*/ 90 w 292"/>
                <a:gd name="T45" fmla="*/ 109 h 239"/>
                <a:gd name="T46" fmla="*/ 32 w 292"/>
                <a:gd name="T47" fmla="*/ 127 h 239"/>
                <a:gd name="T48" fmla="*/ 33 w 292"/>
                <a:gd name="T49" fmla="*/ 125 h 239"/>
                <a:gd name="T50" fmla="*/ 38 w 292"/>
                <a:gd name="T51" fmla="*/ 124 h 239"/>
                <a:gd name="T52" fmla="*/ 50 w 292"/>
                <a:gd name="T53" fmla="*/ 114 h 239"/>
                <a:gd name="T54" fmla="*/ 26 w 292"/>
                <a:gd name="T55" fmla="*/ 110 h 239"/>
                <a:gd name="T56" fmla="*/ 0 w 292"/>
                <a:gd name="T57" fmla="*/ 102 h 239"/>
                <a:gd name="T58" fmla="*/ 1 w 292"/>
                <a:gd name="T59" fmla="*/ 100 h 239"/>
                <a:gd name="T60" fmla="*/ 6 w 292"/>
                <a:gd name="T61" fmla="*/ 103 h 239"/>
                <a:gd name="T62" fmla="*/ 11 w 292"/>
                <a:gd name="T63" fmla="*/ 97 h 239"/>
                <a:gd name="T64" fmla="*/ 5 w 292"/>
                <a:gd name="T65" fmla="*/ 89 h 239"/>
                <a:gd name="T66" fmla="*/ 36 w 292"/>
                <a:gd name="T67" fmla="*/ 86 h 239"/>
                <a:gd name="T68" fmla="*/ 38 w 292"/>
                <a:gd name="T69" fmla="*/ 84 h 239"/>
                <a:gd name="T70" fmla="*/ 17 w 292"/>
                <a:gd name="T71" fmla="*/ 71 h 239"/>
                <a:gd name="T72" fmla="*/ 18 w 292"/>
                <a:gd name="T73" fmla="*/ 74 h 239"/>
                <a:gd name="T74" fmla="*/ 20 w 292"/>
                <a:gd name="T75" fmla="*/ 76 h 239"/>
                <a:gd name="T76" fmla="*/ 22 w 292"/>
                <a:gd name="T77" fmla="*/ 77 h 239"/>
                <a:gd name="T78" fmla="*/ 27 w 292"/>
                <a:gd name="T79" fmla="*/ 77 h 239"/>
                <a:gd name="T80" fmla="*/ 79 w 292"/>
                <a:gd name="T81" fmla="*/ 44 h 239"/>
                <a:gd name="T82" fmla="*/ 110 w 292"/>
                <a:gd name="T83" fmla="*/ 11 h 239"/>
                <a:gd name="T84" fmla="*/ 126 w 292"/>
                <a:gd name="T85" fmla="*/ 2 h 239"/>
                <a:gd name="T86" fmla="*/ 127 w 292"/>
                <a:gd name="T87" fmla="*/ 0 h 239"/>
                <a:gd name="T88" fmla="*/ 160 w 292"/>
                <a:gd name="T89" fmla="*/ 36 h 239"/>
                <a:gd name="T90" fmla="*/ 218 w 292"/>
                <a:gd name="T91" fmla="*/ 27 h 239"/>
                <a:gd name="T92" fmla="*/ 234 w 292"/>
                <a:gd name="T93" fmla="*/ 8 h 239"/>
                <a:gd name="T94" fmla="*/ 234 w 292"/>
                <a:gd name="T95" fmla="*/ 23 h 239"/>
                <a:gd name="T96" fmla="*/ 258 w 292"/>
                <a:gd name="T97" fmla="*/ 18 h 239"/>
                <a:gd name="T98" fmla="*/ 270 w 292"/>
                <a:gd name="T99" fmla="*/ 48 h 239"/>
                <a:gd name="T100" fmla="*/ 285 w 292"/>
                <a:gd name="T101" fmla="*/ 56 h 239"/>
                <a:gd name="T102" fmla="*/ 283 w 292"/>
                <a:gd name="T103" fmla="*/ 84 h 239"/>
                <a:gd name="T104" fmla="*/ 285 w 292"/>
                <a:gd name="T105" fmla="*/ 8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239">
                  <a:moveTo>
                    <a:pt x="281" y="92"/>
                  </a:moveTo>
                  <a:cubicBezTo>
                    <a:pt x="282" y="92"/>
                    <a:pt x="283" y="92"/>
                    <a:pt x="284" y="93"/>
                  </a:cubicBezTo>
                  <a:cubicBezTo>
                    <a:pt x="286" y="93"/>
                    <a:pt x="285" y="96"/>
                    <a:pt x="285" y="97"/>
                  </a:cubicBezTo>
                  <a:cubicBezTo>
                    <a:pt x="282" y="104"/>
                    <a:pt x="269" y="111"/>
                    <a:pt x="265" y="117"/>
                  </a:cubicBezTo>
                  <a:cubicBezTo>
                    <a:pt x="263" y="121"/>
                    <a:pt x="266" y="128"/>
                    <a:pt x="264" y="132"/>
                  </a:cubicBezTo>
                  <a:cubicBezTo>
                    <a:pt x="264" y="134"/>
                    <a:pt x="259" y="135"/>
                    <a:pt x="259" y="137"/>
                  </a:cubicBezTo>
                  <a:cubicBezTo>
                    <a:pt x="258" y="148"/>
                    <a:pt x="259" y="175"/>
                    <a:pt x="257" y="193"/>
                  </a:cubicBezTo>
                  <a:cubicBezTo>
                    <a:pt x="255" y="205"/>
                    <a:pt x="253" y="217"/>
                    <a:pt x="244" y="225"/>
                  </a:cubicBezTo>
                  <a:cubicBezTo>
                    <a:pt x="243" y="225"/>
                    <a:pt x="243" y="225"/>
                    <a:pt x="243" y="225"/>
                  </a:cubicBezTo>
                  <a:cubicBezTo>
                    <a:pt x="243" y="223"/>
                    <a:pt x="243" y="223"/>
                    <a:pt x="243" y="223"/>
                  </a:cubicBezTo>
                  <a:cubicBezTo>
                    <a:pt x="243" y="223"/>
                    <a:pt x="243" y="223"/>
                    <a:pt x="243" y="223"/>
                  </a:cubicBezTo>
                  <a:cubicBezTo>
                    <a:pt x="249" y="217"/>
                    <a:pt x="251" y="207"/>
                    <a:pt x="252" y="198"/>
                  </a:cubicBezTo>
                  <a:cubicBezTo>
                    <a:pt x="254" y="185"/>
                    <a:pt x="254" y="171"/>
                    <a:pt x="253" y="157"/>
                  </a:cubicBezTo>
                  <a:cubicBezTo>
                    <a:pt x="252" y="158"/>
                    <a:pt x="252" y="158"/>
                    <a:pt x="252" y="158"/>
                  </a:cubicBezTo>
                  <a:cubicBezTo>
                    <a:pt x="251" y="157"/>
                    <a:pt x="251" y="157"/>
                    <a:pt x="251" y="157"/>
                  </a:cubicBezTo>
                  <a:cubicBezTo>
                    <a:pt x="251" y="153"/>
                    <a:pt x="250" y="150"/>
                    <a:pt x="250" y="147"/>
                  </a:cubicBezTo>
                  <a:cubicBezTo>
                    <a:pt x="250" y="146"/>
                    <a:pt x="250" y="146"/>
                    <a:pt x="250" y="146"/>
                  </a:cubicBezTo>
                  <a:cubicBezTo>
                    <a:pt x="250" y="145"/>
                    <a:pt x="250" y="144"/>
                    <a:pt x="250" y="143"/>
                  </a:cubicBezTo>
                  <a:cubicBezTo>
                    <a:pt x="249" y="133"/>
                    <a:pt x="252" y="111"/>
                    <a:pt x="247" y="104"/>
                  </a:cubicBezTo>
                  <a:cubicBezTo>
                    <a:pt x="234" y="103"/>
                    <a:pt x="217" y="104"/>
                    <a:pt x="206" y="95"/>
                  </a:cubicBezTo>
                  <a:cubicBezTo>
                    <a:pt x="200" y="90"/>
                    <a:pt x="195" y="84"/>
                    <a:pt x="190" y="78"/>
                  </a:cubicBezTo>
                  <a:cubicBezTo>
                    <a:pt x="188" y="76"/>
                    <a:pt x="186" y="74"/>
                    <a:pt x="184" y="72"/>
                  </a:cubicBezTo>
                  <a:cubicBezTo>
                    <a:pt x="183" y="71"/>
                    <a:pt x="183" y="71"/>
                    <a:pt x="182" y="70"/>
                  </a:cubicBezTo>
                  <a:cubicBezTo>
                    <a:pt x="182" y="69"/>
                    <a:pt x="181" y="69"/>
                    <a:pt x="181" y="69"/>
                  </a:cubicBezTo>
                  <a:cubicBezTo>
                    <a:pt x="169" y="77"/>
                    <a:pt x="139" y="121"/>
                    <a:pt x="125" y="142"/>
                  </a:cubicBezTo>
                  <a:cubicBezTo>
                    <a:pt x="125" y="144"/>
                    <a:pt x="124" y="146"/>
                    <a:pt x="123" y="148"/>
                  </a:cubicBezTo>
                  <a:cubicBezTo>
                    <a:pt x="122" y="149"/>
                    <a:pt x="122" y="149"/>
                    <a:pt x="122" y="149"/>
                  </a:cubicBezTo>
                  <a:cubicBezTo>
                    <a:pt x="121" y="147"/>
                    <a:pt x="121" y="147"/>
                    <a:pt x="121" y="147"/>
                  </a:cubicBezTo>
                  <a:cubicBezTo>
                    <a:pt x="121" y="146"/>
                    <a:pt x="121" y="144"/>
                    <a:pt x="121" y="142"/>
                  </a:cubicBezTo>
                  <a:cubicBezTo>
                    <a:pt x="120" y="142"/>
                    <a:pt x="119" y="141"/>
                    <a:pt x="119" y="140"/>
                  </a:cubicBezTo>
                  <a:cubicBezTo>
                    <a:pt x="118" y="136"/>
                    <a:pt x="116" y="133"/>
                    <a:pt x="116" y="130"/>
                  </a:cubicBezTo>
                  <a:cubicBezTo>
                    <a:pt x="112" y="126"/>
                    <a:pt x="112" y="126"/>
                    <a:pt x="112" y="126"/>
                  </a:cubicBezTo>
                  <a:cubicBezTo>
                    <a:pt x="107" y="149"/>
                    <a:pt x="97" y="172"/>
                    <a:pt x="90" y="193"/>
                  </a:cubicBezTo>
                  <a:cubicBezTo>
                    <a:pt x="85" y="207"/>
                    <a:pt x="80" y="223"/>
                    <a:pt x="88" y="236"/>
                  </a:cubicBezTo>
                  <a:cubicBezTo>
                    <a:pt x="88" y="237"/>
                    <a:pt x="88" y="237"/>
                    <a:pt x="89" y="237"/>
                  </a:cubicBezTo>
                  <a:cubicBezTo>
                    <a:pt x="89" y="239"/>
                    <a:pt x="89" y="239"/>
                    <a:pt x="89" y="239"/>
                  </a:cubicBezTo>
                  <a:cubicBezTo>
                    <a:pt x="87" y="239"/>
                    <a:pt x="87" y="239"/>
                    <a:pt x="87" y="239"/>
                  </a:cubicBezTo>
                  <a:cubicBezTo>
                    <a:pt x="80" y="229"/>
                    <a:pt x="80" y="216"/>
                    <a:pt x="83" y="204"/>
                  </a:cubicBezTo>
                  <a:cubicBezTo>
                    <a:pt x="89" y="174"/>
                    <a:pt x="104" y="146"/>
                    <a:pt x="109" y="115"/>
                  </a:cubicBezTo>
                  <a:cubicBezTo>
                    <a:pt x="109" y="113"/>
                    <a:pt x="110" y="111"/>
                    <a:pt x="110" y="109"/>
                  </a:cubicBezTo>
                  <a:cubicBezTo>
                    <a:pt x="110" y="108"/>
                    <a:pt x="110" y="108"/>
                    <a:pt x="110" y="108"/>
                  </a:cubicBezTo>
                  <a:cubicBezTo>
                    <a:pt x="108" y="109"/>
                    <a:pt x="106" y="109"/>
                    <a:pt x="105" y="110"/>
                  </a:cubicBezTo>
                  <a:cubicBezTo>
                    <a:pt x="94" y="116"/>
                    <a:pt x="83" y="119"/>
                    <a:pt x="72" y="122"/>
                  </a:cubicBezTo>
                  <a:cubicBezTo>
                    <a:pt x="70" y="121"/>
                    <a:pt x="70" y="121"/>
                    <a:pt x="70" y="121"/>
                  </a:cubicBezTo>
                  <a:cubicBezTo>
                    <a:pt x="70" y="121"/>
                    <a:pt x="80" y="115"/>
                    <a:pt x="88" y="110"/>
                  </a:cubicBezTo>
                  <a:cubicBezTo>
                    <a:pt x="89" y="109"/>
                    <a:pt x="89" y="109"/>
                    <a:pt x="90" y="109"/>
                  </a:cubicBezTo>
                  <a:cubicBezTo>
                    <a:pt x="80" y="112"/>
                    <a:pt x="70" y="115"/>
                    <a:pt x="60" y="117"/>
                  </a:cubicBezTo>
                  <a:cubicBezTo>
                    <a:pt x="49" y="119"/>
                    <a:pt x="42" y="130"/>
                    <a:pt x="32" y="127"/>
                  </a:cubicBezTo>
                  <a:cubicBezTo>
                    <a:pt x="31" y="126"/>
                    <a:pt x="31" y="126"/>
                    <a:pt x="31" y="126"/>
                  </a:cubicBezTo>
                  <a:cubicBezTo>
                    <a:pt x="31" y="126"/>
                    <a:pt x="33" y="125"/>
                    <a:pt x="33" y="125"/>
                  </a:cubicBezTo>
                  <a:cubicBezTo>
                    <a:pt x="36" y="125"/>
                    <a:pt x="34" y="125"/>
                    <a:pt x="37" y="125"/>
                  </a:cubicBezTo>
                  <a:cubicBezTo>
                    <a:pt x="37" y="125"/>
                    <a:pt x="38" y="124"/>
                    <a:pt x="38" y="124"/>
                  </a:cubicBezTo>
                  <a:cubicBezTo>
                    <a:pt x="39" y="124"/>
                    <a:pt x="38" y="124"/>
                    <a:pt x="40" y="123"/>
                  </a:cubicBezTo>
                  <a:cubicBezTo>
                    <a:pt x="40" y="123"/>
                    <a:pt x="45" y="118"/>
                    <a:pt x="50" y="114"/>
                  </a:cubicBezTo>
                  <a:cubicBezTo>
                    <a:pt x="52" y="113"/>
                    <a:pt x="54" y="111"/>
                    <a:pt x="56" y="110"/>
                  </a:cubicBezTo>
                  <a:cubicBezTo>
                    <a:pt x="46" y="111"/>
                    <a:pt x="35" y="111"/>
                    <a:pt x="26" y="110"/>
                  </a:cubicBezTo>
                  <a:cubicBezTo>
                    <a:pt x="18" y="111"/>
                    <a:pt x="10" y="110"/>
                    <a:pt x="3" y="105"/>
                  </a:cubicBezTo>
                  <a:cubicBezTo>
                    <a:pt x="2" y="104"/>
                    <a:pt x="0" y="102"/>
                    <a:pt x="0" y="102"/>
                  </a:cubicBezTo>
                  <a:cubicBezTo>
                    <a:pt x="0" y="100"/>
                    <a:pt x="0" y="100"/>
                    <a:pt x="0" y="100"/>
                  </a:cubicBezTo>
                  <a:cubicBezTo>
                    <a:pt x="1" y="100"/>
                    <a:pt x="1" y="100"/>
                    <a:pt x="1" y="100"/>
                  </a:cubicBezTo>
                  <a:cubicBezTo>
                    <a:pt x="2" y="101"/>
                    <a:pt x="2" y="101"/>
                    <a:pt x="2" y="101"/>
                  </a:cubicBezTo>
                  <a:cubicBezTo>
                    <a:pt x="3" y="102"/>
                    <a:pt x="4" y="102"/>
                    <a:pt x="6" y="103"/>
                  </a:cubicBezTo>
                  <a:cubicBezTo>
                    <a:pt x="4" y="101"/>
                    <a:pt x="3" y="100"/>
                    <a:pt x="3" y="98"/>
                  </a:cubicBezTo>
                  <a:cubicBezTo>
                    <a:pt x="4" y="97"/>
                    <a:pt x="7" y="97"/>
                    <a:pt x="11" y="97"/>
                  </a:cubicBezTo>
                  <a:cubicBezTo>
                    <a:pt x="8" y="95"/>
                    <a:pt x="6" y="93"/>
                    <a:pt x="5" y="91"/>
                  </a:cubicBezTo>
                  <a:cubicBezTo>
                    <a:pt x="5" y="89"/>
                    <a:pt x="5" y="89"/>
                    <a:pt x="5" y="89"/>
                  </a:cubicBezTo>
                  <a:cubicBezTo>
                    <a:pt x="5" y="89"/>
                    <a:pt x="10" y="92"/>
                    <a:pt x="13" y="93"/>
                  </a:cubicBezTo>
                  <a:cubicBezTo>
                    <a:pt x="21" y="96"/>
                    <a:pt x="29" y="90"/>
                    <a:pt x="36" y="86"/>
                  </a:cubicBezTo>
                  <a:cubicBezTo>
                    <a:pt x="37" y="85"/>
                    <a:pt x="39" y="85"/>
                    <a:pt x="40" y="84"/>
                  </a:cubicBezTo>
                  <a:cubicBezTo>
                    <a:pt x="39" y="84"/>
                    <a:pt x="38" y="84"/>
                    <a:pt x="38" y="84"/>
                  </a:cubicBezTo>
                  <a:cubicBezTo>
                    <a:pt x="28" y="84"/>
                    <a:pt x="14" y="84"/>
                    <a:pt x="15" y="73"/>
                  </a:cubicBezTo>
                  <a:cubicBezTo>
                    <a:pt x="17" y="71"/>
                    <a:pt x="17" y="71"/>
                    <a:pt x="17" y="71"/>
                  </a:cubicBezTo>
                  <a:cubicBezTo>
                    <a:pt x="17" y="72"/>
                    <a:pt x="17" y="72"/>
                    <a:pt x="18" y="72"/>
                  </a:cubicBezTo>
                  <a:cubicBezTo>
                    <a:pt x="18" y="74"/>
                    <a:pt x="18" y="73"/>
                    <a:pt x="18" y="74"/>
                  </a:cubicBezTo>
                  <a:cubicBezTo>
                    <a:pt x="19" y="75"/>
                    <a:pt x="18" y="74"/>
                    <a:pt x="18" y="75"/>
                  </a:cubicBezTo>
                  <a:cubicBezTo>
                    <a:pt x="20" y="77"/>
                    <a:pt x="18" y="75"/>
                    <a:pt x="20" y="76"/>
                  </a:cubicBezTo>
                  <a:cubicBezTo>
                    <a:pt x="21" y="77"/>
                    <a:pt x="21" y="77"/>
                    <a:pt x="21" y="77"/>
                  </a:cubicBezTo>
                  <a:cubicBezTo>
                    <a:pt x="22" y="77"/>
                    <a:pt x="21" y="77"/>
                    <a:pt x="22" y="77"/>
                  </a:cubicBezTo>
                  <a:cubicBezTo>
                    <a:pt x="24" y="77"/>
                    <a:pt x="23" y="77"/>
                    <a:pt x="23" y="77"/>
                  </a:cubicBezTo>
                  <a:cubicBezTo>
                    <a:pt x="25" y="77"/>
                    <a:pt x="22" y="78"/>
                    <a:pt x="27" y="77"/>
                  </a:cubicBezTo>
                  <a:cubicBezTo>
                    <a:pt x="41" y="76"/>
                    <a:pt x="55" y="68"/>
                    <a:pt x="66" y="59"/>
                  </a:cubicBezTo>
                  <a:cubicBezTo>
                    <a:pt x="71" y="54"/>
                    <a:pt x="75" y="49"/>
                    <a:pt x="79" y="44"/>
                  </a:cubicBezTo>
                  <a:cubicBezTo>
                    <a:pt x="83" y="40"/>
                    <a:pt x="87" y="35"/>
                    <a:pt x="91" y="31"/>
                  </a:cubicBezTo>
                  <a:cubicBezTo>
                    <a:pt x="99" y="22"/>
                    <a:pt x="105" y="15"/>
                    <a:pt x="110" y="11"/>
                  </a:cubicBezTo>
                  <a:cubicBezTo>
                    <a:pt x="119" y="4"/>
                    <a:pt x="130" y="6"/>
                    <a:pt x="139" y="12"/>
                  </a:cubicBezTo>
                  <a:cubicBezTo>
                    <a:pt x="135" y="8"/>
                    <a:pt x="131" y="5"/>
                    <a:pt x="126" y="2"/>
                  </a:cubicBezTo>
                  <a:cubicBezTo>
                    <a:pt x="125" y="1"/>
                    <a:pt x="125" y="1"/>
                    <a:pt x="125" y="1"/>
                  </a:cubicBezTo>
                  <a:cubicBezTo>
                    <a:pt x="125" y="1"/>
                    <a:pt x="127" y="0"/>
                    <a:pt x="127" y="0"/>
                  </a:cubicBezTo>
                  <a:cubicBezTo>
                    <a:pt x="143" y="4"/>
                    <a:pt x="156" y="16"/>
                    <a:pt x="160" y="33"/>
                  </a:cubicBezTo>
                  <a:cubicBezTo>
                    <a:pt x="160" y="34"/>
                    <a:pt x="160" y="35"/>
                    <a:pt x="160" y="36"/>
                  </a:cubicBezTo>
                  <a:cubicBezTo>
                    <a:pt x="162" y="33"/>
                    <a:pt x="162" y="34"/>
                    <a:pt x="162" y="36"/>
                  </a:cubicBezTo>
                  <a:cubicBezTo>
                    <a:pt x="178" y="32"/>
                    <a:pt x="204" y="23"/>
                    <a:pt x="218" y="27"/>
                  </a:cubicBezTo>
                  <a:cubicBezTo>
                    <a:pt x="226" y="24"/>
                    <a:pt x="232" y="18"/>
                    <a:pt x="232" y="10"/>
                  </a:cubicBezTo>
                  <a:cubicBezTo>
                    <a:pt x="234" y="8"/>
                    <a:pt x="234" y="8"/>
                    <a:pt x="234" y="8"/>
                  </a:cubicBezTo>
                  <a:cubicBezTo>
                    <a:pt x="234" y="9"/>
                    <a:pt x="234" y="9"/>
                    <a:pt x="235" y="10"/>
                  </a:cubicBezTo>
                  <a:cubicBezTo>
                    <a:pt x="236" y="14"/>
                    <a:pt x="236" y="18"/>
                    <a:pt x="234" y="23"/>
                  </a:cubicBezTo>
                  <a:cubicBezTo>
                    <a:pt x="235" y="22"/>
                    <a:pt x="236" y="21"/>
                    <a:pt x="237" y="20"/>
                  </a:cubicBezTo>
                  <a:cubicBezTo>
                    <a:pt x="245" y="14"/>
                    <a:pt x="252" y="14"/>
                    <a:pt x="258" y="18"/>
                  </a:cubicBezTo>
                  <a:cubicBezTo>
                    <a:pt x="261" y="21"/>
                    <a:pt x="242" y="33"/>
                    <a:pt x="246" y="32"/>
                  </a:cubicBezTo>
                  <a:cubicBezTo>
                    <a:pt x="256" y="28"/>
                    <a:pt x="271" y="33"/>
                    <a:pt x="270" y="48"/>
                  </a:cubicBezTo>
                  <a:cubicBezTo>
                    <a:pt x="270" y="48"/>
                    <a:pt x="270" y="49"/>
                    <a:pt x="270" y="50"/>
                  </a:cubicBezTo>
                  <a:cubicBezTo>
                    <a:pt x="278" y="47"/>
                    <a:pt x="283" y="43"/>
                    <a:pt x="285" y="56"/>
                  </a:cubicBezTo>
                  <a:cubicBezTo>
                    <a:pt x="287" y="69"/>
                    <a:pt x="283" y="80"/>
                    <a:pt x="273" y="88"/>
                  </a:cubicBezTo>
                  <a:cubicBezTo>
                    <a:pt x="276" y="87"/>
                    <a:pt x="280" y="85"/>
                    <a:pt x="283" y="84"/>
                  </a:cubicBezTo>
                  <a:cubicBezTo>
                    <a:pt x="284" y="83"/>
                    <a:pt x="290" y="80"/>
                    <a:pt x="291" y="83"/>
                  </a:cubicBezTo>
                  <a:cubicBezTo>
                    <a:pt x="292" y="85"/>
                    <a:pt x="286" y="88"/>
                    <a:pt x="285" y="89"/>
                  </a:cubicBezTo>
                  <a:cubicBezTo>
                    <a:pt x="284" y="90"/>
                    <a:pt x="282" y="91"/>
                    <a:pt x="281" y="92"/>
                  </a:cubicBezTo>
                  <a:close/>
                </a:path>
              </a:pathLst>
            </a:custGeom>
            <a:solidFill>
              <a:srgbClr val="73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ïS1ïḍé"/>
            <p:cNvSpPr/>
            <p:nvPr/>
          </p:nvSpPr>
          <p:spPr bwMode="auto">
            <a:xfrm>
              <a:off x="4476751" y="2165351"/>
              <a:ext cx="396875" cy="304800"/>
            </a:xfrm>
            <a:custGeom>
              <a:avLst/>
              <a:gdLst>
                <a:gd name="T0" fmla="*/ 112 w 134"/>
                <a:gd name="T1" fmla="*/ 6 h 103"/>
                <a:gd name="T2" fmla="*/ 112 w 134"/>
                <a:gd name="T3" fmla="*/ 6 h 103"/>
                <a:gd name="T4" fmla="*/ 103 w 134"/>
                <a:gd name="T5" fmla="*/ 3 h 103"/>
                <a:gd name="T6" fmla="*/ 110 w 134"/>
                <a:gd name="T7" fmla="*/ 0 h 103"/>
                <a:gd name="T8" fmla="*/ 116 w 134"/>
                <a:gd name="T9" fmla="*/ 1 h 103"/>
                <a:gd name="T10" fmla="*/ 124 w 134"/>
                <a:gd name="T11" fmla="*/ 4 h 103"/>
                <a:gd name="T12" fmla="*/ 129 w 134"/>
                <a:gd name="T13" fmla="*/ 7 h 103"/>
                <a:gd name="T14" fmla="*/ 130 w 134"/>
                <a:gd name="T15" fmla="*/ 7 h 103"/>
                <a:gd name="T16" fmla="*/ 131 w 134"/>
                <a:gd name="T17" fmla="*/ 14 h 103"/>
                <a:gd name="T18" fmla="*/ 101 w 134"/>
                <a:gd name="T19" fmla="*/ 42 h 103"/>
                <a:gd name="T20" fmla="*/ 85 w 134"/>
                <a:gd name="T21" fmla="*/ 81 h 103"/>
                <a:gd name="T22" fmla="*/ 80 w 134"/>
                <a:gd name="T23" fmla="*/ 83 h 103"/>
                <a:gd name="T24" fmla="*/ 47 w 134"/>
                <a:gd name="T25" fmla="*/ 95 h 103"/>
                <a:gd name="T26" fmla="*/ 45 w 134"/>
                <a:gd name="T27" fmla="*/ 94 h 103"/>
                <a:gd name="T28" fmla="*/ 63 w 134"/>
                <a:gd name="T29" fmla="*/ 83 h 103"/>
                <a:gd name="T30" fmla="*/ 65 w 134"/>
                <a:gd name="T31" fmla="*/ 82 h 103"/>
                <a:gd name="T32" fmla="*/ 35 w 134"/>
                <a:gd name="T33" fmla="*/ 90 h 103"/>
                <a:gd name="T34" fmla="*/ 7 w 134"/>
                <a:gd name="T35" fmla="*/ 100 h 103"/>
                <a:gd name="T36" fmla="*/ 6 w 134"/>
                <a:gd name="T37" fmla="*/ 99 h 103"/>
                <a:gd name="T38" fmla="*/ 8 w 134"/>
                <a:gd name="T39" fmla="*/ 98 h 103"/>
                <a:gd name="T40" fmla="*/ 12 w 134"/>
                <a:gd name="T41" fmla="*/ 98 h 103"/>
                <a:gd name="T42" fmla="*/ 13 w 134"/>
                <a:gd name="T43" fmla="*/ 97 h 103"/>
                <a:gd name="T44" fmla="*/ 15 w 134"/>
                <a:gd name="T45" fmla="*/ 96 h 103"/>
                <a:gd name="T46" fmla="*/ 25 w 134"/>
                <a:gd name="T47" fmla="*/ 87 h 103"/>
                <a:gd name="T48" fmla="*/ 31 w 134"/>
                <a:gd name="T49" fmla="*/ 83 h 103"/>
                <a:gd name="T50" fmla="*/ 1 w 134"/>
                <a:gd name="T51" fmla="*/ 83 h 103"/>
                <a:gd name="T52" fmla="*/ 0 w 134"/>
                <a:gd name="T53" fmla="*/ 83 h 103"/>
                <a:gd name="T54" fmla="*/ 23 w 134"/>
                <a:gd name="T55" fmla="*/ 71 h 103"/>
                <a:gd name="T56" fmla="*/ 33 w 134"/>
                <a:gd name="T57" fmla="*/ 65 h 103"/>
                <a:gd name="T58" fmla="*/ 23 w 134"/>
                <a:gd name="T59" fmla="*/ 65 h 103"/>
                <a:gd name="T60" fmla="*/ 21 w 134"/>
                <a:gd name="T61" fmla="*/ 61 h 103"/>
                <a:gd name="T62" fmla="*/ 42 w 134"/>
                <a:gd name="T63" fmla="*/ 55 h 103"/>
                <a:gd name="T64" fmla="*/ 53 w 134"/>
                <a:gd name="T65" fmla="*/ 53 h 103"/>
                <a:gd name="T66" fmla="*/ 72 w 134"/>
                <a:gd name="T67" fmla="*/ 45 h 103"/>
                <a:gd name="T68" fmla="*/ 100 w 134"/>
                <a:gd name="T69" fmla="*/ 17 h 103"/>
                <a:gd name="T70" fmla="*/ 112 w 134"/>
                <a:gd name="T7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 h="103">
                  <a:moveTo>
                    <a:pt x="112" y="6"/>
                  </a:moveTo>
                  <a:cubicBezTo>
                    <a:pt x="112" y="6"/>
                    <a:pt x="112" y="6"/>
                    <a:pt x="112" y="6"/>
                  </a:cubicBezTo>
                  <a:cubicBezTo>
                    <a:pt x="109" y="5"/>
                    <a:pt x="105" y="5"/>
                    <a:pt x="103" y="3"/>
                  </a:cubicBezTo>
                  <a:cubicBezTo>
                    <a:pt x="100" y="0"/>
                    <a:pt x="110" y="0"/>
                    <a:pt x="110" y="0"/>
                  </a:cubicBezTo>
                  <a:cubicBezTo>
                    <a:pt x="112" y="0"/>
                    <a:pt x="114" y="0"/>
                    <a:pt x="116" y="1"/>
                  </a:cubicBezTo>
                  <a:cubicBezTo>
                    <a:pt x="119" y="1"/>
                    <a:pt x="122" y="3"/>
                    <a:pt x="124" y="4"/>
                  </a:cubicBezTo>
                  <a:cubicBezTo>
                    <a:pt x="126" y="5"/>
                    <a:pt x="128" y="5"/>
                    <a:pt x="129" y="7"/>
                  </a:cubicBezTo>
                  <a:cubicBezTo>
                    <a:pt x="129" y="7"/>
                    <a:pt x="130" y="7"/>
                    <a:pt x="130" y="7"/>
                  </a:cubicBezTo>
                  <a:cubicBezTo>
                    <a:pt x="134" y="10"/>
                    <a:pt x="134" y="12"/>
                    <a:pt x="131" y="14"/>
                  </a:cubicBezTo>
                  <a:cubicBezTo>
                    <a:pt x="125" y="19"/>
                    <a:pt x="116" y="19"/>
                    <a:pt x="101" y="42"/>
                  </a:cubicBezTo>
                  <a:cubicBezTo>
                    <a:pt x="89" y="59"/>
                    <a:pt x="86" y="74"/>
                    <a:pt x="85" y="81"/>
                  </a:cubicBezTo>
                  <a:cubicBezTo>
                    <a:pt x="83" y="82"/>
                    <a:pt x="81" y="83"/>
                    <a:pt x="80" y="83"/>
                  </a:cubicBezTo>
                  <a:cubicBezTo>
                    <a:pt x="69" y="89"/>
                    <a:pt x="58" y="92"/>
                    <a:pt x="47" y="95"/>
                  </a:cubicBezTo>
                  <a:cubicBezTo>
                    <a:pt x="45" y="94"/>
                    <a:pt x="45" y="94"/>
                    <a:pt x="45" y="94"/>
                  </a:cubicBezTo>
                  <a:cubicBezTo>
                    <a:pt x="45" y="94"/>
                    <a:pt x="55" y="88"/>
                    <a:pt x="63" y="83"/>
                  </a:cubicBezTo>
                  <a:cubicBezTo>
                    <a:pt x="64" y="82"/>
                    <a:pt x="64" y="82"/>
                    <a:pt x="65" y="82"/>
                  </a:cubicBezTo>
                  <a:cubicBezTo>
                    <a:pt x="55" y="85"/>
                    <a:pt x="45" y="88"/>
                    <a:pt x="35" y="90"/>
                  </a:cubicBezTo>
                  <a:cubicBezTo>
                    <a:pt x="24" y="92"/>
                    <a:pt x="17" y="103"/>
                    <a:pt x="7" y="100"/>
                  </a:cubicBezTo>
                  <a:cubicBezTo>
                    <a:pt x="6" y="99"/>
                    <a:pt x="6" y="99"/>
                    <a:pt x="6" y="99"/>
                  </a:cubicBezTo>
                  <a:cubicBezTo>
                    <a:pt x="6" y="99"/>
                    <a:pt x="8" y="98"/>
                    <a:pt x="8" y="98"/>
                  </a:cubicBezTo>
                  <a:cubicBezTo>
                    <a:pt x="11" y="98"/>
                    <a:pt x="9" y="98"/>
                    <a:pt x="12" y="98"/>
                  </a:cubicBezTo>
                  <a:cubicBezTo>
                    <a:pt x="12" y="98"/>
                    <a:pt x="13" y="97"/>
                    <a:pt x="13" y="97"/>
                  </a:cubicBezTo>
                  <a:cubicBezTo>
                    <a:pt x="14" y="97"/>
                    <a:pt x="13" y="97"/>
                    <a:pt x="15" y="96"/>
                  </a:cubicBezTo>
                  <a:cubicBezTo>
                    <a:pt x="15" y="96"/>
                    <a:pt x="20" y="91"/>
                    <a:pt x="25" y="87"/>
                  </a:cubicBezTo>
                  <a:cubicBezTo>
                    <a:pt x="27" y="86"/>
                    <a:pt x="29" y="84"/>
                    <a:pt x="31" y="83"/>
                  </a:cubicBezTo>
                  <a:cubicBezTo>
                    <a:pt x="21" y="84"/>
                    <a:pt x="10" y="84"/>
                    <a:pt x="1" y="83"/>
                  </a:cubicBezTo>
                  <a:cubicBezTo>
                    <a:pt x="1" y="83"/>
                    <a:pt x="0" y="83"/>
                    <a:pt x="0" y="83"/>
                  </a:cubicBezTo>
                  <a:cubicBezTo>
                    <a:pt x="6" y="78"/>
                    <a:pt x="15" y="75"/>
                    <a:pt x="23" y="71"/>
                  </a:cubicBezTo>
                  <a:cubicBezTo>
                    <a:pt x="26" y="70"/>
                    <a:pt x="30" y="67"/>
                    <a:pt x="33" y="65"/>
                  </a:cubicBezTo>
                  <a:cubicBezTo>
                    <a:pt x="30" y="66"/>
                    <a:pt x="26" y="66"/>
                    <a:pt x="23" y="65"/>
                  </a:cubicBezTo>
                  <a:cubicBezTo>
                    <a:pt x="21" y="65"/>
                    <a:pt x="19" y="63"/>
                    <a:pt x="21" y="61"/>
                  </a:cubicBezTo>
                  <a:cubicBezTo>
                    <a:pt x="25" y="56"/>
                    <a:pt x="36" y="56"/>
                    <a:pt x="42" y="55"/>
                  </a:cubicBezTo>
                  <a:cubicBezTo>
                    <a:pt x="45" y="54"/>
                    <a:pt x="49" y="54"/>
                    <a:pt x="53" y="53"/>
                  </a:cubicBezTo>
                  <a:cubicBezTo>
                    <a:pt x="60" y="50"/>
                    <a:pt x="66" y="48"/>
                    <a:pt x="72" y="45"/>
                  </a:cubicBezTo>
                  <a:cubicBezTo>
                    <a:pt x="84" y="37"/>
                    <a:pt x="91" y="27"/>
                    <a:pt x="100" y="17"/>
                  </a:cubicBezTo>
                  <a:cubicBezTo>
                    <a:pt x="103" y="12"/>
                    <a:pt x="108" y="8"/>
                    <a:pt x="112" y="6"/>
                  </a:cubicBezTo>
                  <a:close/>
                </a:path>
              </a:pathLst>
            </a:custGeom>
            <a:solidFill>
              <a:srgbClr val="581B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íSľïḋè"/>
            <p:cNvSpPr/>
            <p:nvPr/>
          </p:nvSpPr>
          <p:spPr bwMode="auto">
            <a:xfrm>
              <a:off x="5010151" y="2201863"/>
              <a:ext cx="133350" cy="130175"/>
            </a:xfrm>
            <a:custGeom>
              <a:avLst/>
              <a:gdLst>
                <a:gd name="T0" fmla="*/ 38 w 45"/>
                <a:gd name="T1" fmla="*/ 15 h 44"/>
                <a:gd name="T2" fmla="*/ 19 w 45"/>
                <a:gd name="T3" fmla="*/ 23 h 44"/>
                <a:gd name="T4" fmla="*/ 2 w 45"/>
                <a:gd name="T5" fmla="*/ 33 h 44"/>
                <a:gd name="T6" fmla="*/ 18 w 45"/>
                <a:gd name="T7" fmla="*/ 43 h 44"/>
                <a:gd name="T8" fmla="*/ 20 w 45"/>
                <a:gd name="T9" fmla="*/ 37 h 44"/>
                <a:gd name="T10" fmla="*/ 19 w 45"/>
                <a:gd name="T11" fmla="*/ 35 h 44"/>
                <a:gd name="T12" fmla="*/ 36 w 45"/>
                <a:gd name="T13" fmla="*/ 40 h 44"/>
                <a:gd name="T14" fmla="*/ 33 w 45"/>
                <a:gd name="T15" fmla="*/ 30 h 44"/>
                <a:gd name="T16" fmla="*/ 43 w 45"/>
                <a:gd name="T17" fmla="*/ 24 h 44"/>
                <a:gd name="T18" fmla="*/ 41 w 45"/>
                <a:gd name="T19" fmla="*/ 17 h 44"/>
                <a:gd name="T20" fmla="*/ 38 w 45"/>
                <a:gd name="T21"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38" y="15"/>
                  </a:moveTo>
                  <a:cubicBezTo>
                    <a:pt x="40" y="12"/>
                    <a:pt x="22" y="0"/>
                    <a:pt x="19" y="23"/>
                  </a:cubicBezTo>
                  <a:cubicBezTo>
                    <a:pt x="19" y="30"/>
                    <a:pt x="0" y="29"/>
                    <a:pt x="2" y="33"/>
                  </a:cubicBezTo>
                  <a:cubicBezTo>
                    <a:pt x="4" y="39"/>
                    <a:pt x="11" y="44"/>
                    <a:pt x="18" y="43"/>
                  </a:cubicBezTo>
                  <a:cubicBezTo>
                    <a:pt x="20" y="42"/>
                    <a:pt x="20" y="40"/>
                    <a:pt x="20" y="37"/>
                  </a:cubicBezTo>
                  <a:cubicBezTo>
                    <a:pt x="20" y="37"/>
                    <a:pt x="18" y="34"/>
                    <a:pt x="19" y="35"/>
                  </a:cubicBezTo>
                  <a:cubicBezTo>
                    <a:pt x="20" y="38"/>
                    <a:pt x="33" y="41"/>
                    <a:pt x="36" y="40"/>
                  </a:cubicBezTo>
                  <a:cubicBezTo>
                    <a:pt x="40" y="37"/>
                    <a:pt x="33" y="32"/>
                    <a:pt x="33" y="30"/>
                  </a:cubicBezTo>
                  <a:cubicBezTo>
                    <a:pt x="34" y="29"/>
                    <a:pt x="41" y="27"/>
                    <a:pt x="43" y="24"/>
                  </a:cubicBezTo>
                  <a:cubicBezTo>
                    <a:pt x="45" y="21"/>
                    <a:pt x="43" y="19"/>
                    <a:pt x="41" y="17"/>
                  </a:cubicBezTo>
                  <a:cubicBezTo>
                    <a:pt x="40" y="16"/>
                    <a:pt x="37" y="16"/>
                    <a:pt x="38" y="15"/>
                  </a:cubicBezTo>
                  <a:close/>
                </a:path>
              </a:pathLst>
            </a:custGeom>
            <a:solidFill>
              <a:srgbClr val="BD7B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işlíḋé"/>
            <p:cNvSpPr/>
            <p:nvPr/>
          </p:nvSpPr>
          <p:spPr bwMode="auto">
            <a:xfrm>
              <a:off x="4613276" y="2181226"/>
              <a:ext cx="142875" cy="117475"/>
            </a:xfrm>
            <a:custGeom>
              <a:avLst/>
              <a:gdLst>
                <a:gd name="T0" fmla="*/ 28 w 48"/>
                <a:gd name="T1" fmla="*/ 10 h 40"/>
                <a:gd name="T2" fmla="*/ 19 w 48"/>
                <a:gd name="T3" fmla="*/ 10 h 40"/>
                <a:gd name="T4" fmla="*/ 6 w 48"/>
                <a:gd name="T5" fmla="*/ 23 h 40"/>
                <a:gd name="T6" fmla="*/ 3 w 48"/>
                <a:gd name="T7" fmla="*/ 31 h 40"/>
                <a:gd name="T8" fmla="*/ 18 w 48"/>
                <a:gd name="T9" fmla="*/ 26 h 40"/>
                <a:gd name="T10" fmla="*/ 23 w 48"/>
                <a:gd name="T11" fmla="*/ 24 h 40"/>
                <a:gd name="T12" fmla="*/ 16 w 48"/>
                <a:gd name="T13" fmla="*/ 35 h 40"/>
                <a:gd name="T14" fmla="*/ 16 w 48"/>
                <a:gd name="T15" fmla="*/ 39 h 40"/>
                <a:gd name="T16" fmla="*/ 26 w 48"/>
                <a:gd name="T17" fmla="*/ 33 h 40"/>
                <a:gd name="T18" fmla="*/ 46 w 48"/>
                <a:gd name="T19" fmla="*/ 8 h 40"/>
                <a:gd name="T20" fmla="*/ 28 w 48"/>
                <a:gd name="T2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0">
                  <a:moveTo>
                    <a:pt x="28" y="10"/>
                  </a:moveTo>
                  <a:cubicBezTo>
                    <a:pt x="23" y="10"/>
                    <a:pt x="22" y="7"/>
                    <a:pt x="19" y="10"/>
                  </a:cubicBezTo>
                  <a:cubicBezTo>
                    <a:pt x="15" y="15"/>
                    <a:pt x="10" y="18"/>
                    <a:pt x="6" y="23"/>
                  </a:cubicBezTo>
                  <a:cubicBezTo>
                    <a:pt x="5" y="24"/>
                    <a:pt x="0" y="30"/>
                    <a:pt x="3" y="31"/>
                  </a:cubicBezTo>
                  <a:cubicBezTo>
                    <a:pt x="8" y="33"/>
                    <a:pt x="14" y="28"/>
                    <a:pt x="18" y="26"/>
                  </a:cubicBezTo>
                  <a:cubicBezTo>
                    <a:pt x="18" y="26"/>
                    <a:pt x="22" y="23"/>
                    <a:pt x="23" y="24"/>
                  </a:cubicBezTo>
                  <a:cubicBezTo>
                    <a:pt x="24" y="26"/>
                    <a:pt x="17" y="33"/>
                    <a:pt x="16" y="35"/>
                  </a:cubicBezTo>
                  <a:cubicBezTo>
                    <a:pt x="15" y="36"/>
                    <a:pt x="14" y="38"/>
                    <a:pt x="16" y="39"/>
                  </a:cubicBezTo>
                  <a:cubicBezTo>
                    <a:pt x="20" y="40"/>
                    <a:pt x="24" y="36"/>
                    <a:pt x="26" y="33"/>
                  </a:cubicBezTo>
                  <a:cubicBezTo>
                    <a:pt x="32" y="29"/>
                    <a:pt x="48" y="17"/>
                    <a:pt x="46" y="8"/>
                  </a:cubicBezTo>
                  <a:cubicBezTo>
                    <a:pt x="44" y="0"/>
                    <a:pt x="33" y="9"/>
                    <a:pt x="28" y="10"/>
                  </a:cubicBezTo>
                  <a:close/>
                </a:path>
              </a:pathLst>
            </a:custGeom>
            <a:solidFill>
              <a:srgbClr val="BD7B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ísľïḋè"/>
            <p:cNvSpPr/>
            <p:nvPr/>
          </p:nvSpPr>
          <p:spPr bwMode="auto">
            <a:xfrm>
              <a:off x="4757738" y="2316163"/>
              <a:ext cx="101600" cy="127000"/>
            </a:xfrm>
            <a:custGeom>
              <a:avLst/>
              <a:gdLst>
                <a:gd name="T0" fmla="*/ 17 w 34"/>
                <a:gd name="T1" fmla="*/ 35 h 43"/>
                <a:gd name="T2" fmla="*/ 9 w 34"/>
                <a:gd name="T3" fmla="*/ 42 h 43"/>
                <a:gd name="T4" fmla="*/ 9 w 34"/>
                <a:gd name="T5" fmla="*/ 37 h 43"/>
                <a:gd name="T6" fmla="*/ 15 w 34"/>
                <a:gd name="T7" fmla="*/ 22 h 43"/>
                <a:gd name="T8" fmla="*/ 14 w 34"/>
                <a:gd name="T9" fmla="*/ 23 h 43"/>
                <a:gd name="T10" fmla="*/ 11 w 34"/>
                <a:gd name="T11" fmla="*/ 26 h 43"/>
                <a:gd name="T12" fmla="*/ 0 w 34"/>
                <a:gd name="T13" fmla="*/ 28 h 43"/>
                <a:gd name="T14" fmla="*/ 17 w 34"/>
                <a:gd name="T15" fmla="*/ 4 h 43"/>
                <a:gd name="T16" fmla="*/ 32 w 34"/>
                <a:gd name="T17" fmla="*/ 11 h 43"/>
                <a:gd name="T18" fmla="*/ 17 w 34"/>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3">
                  <a:moveTo>
                    <a:pt x="17" y="35"/>
                  </a:moveTo>
                  <a:cubicBezTo>
                    <a:pt x="16" y="36"/>
                    <a:pt x="11" y="43"/>
                    <a:pt x="9" y="42"/>
                  </a:cubicBezTo>
                  <a:cubicBezTo>
                    <a:pt x="8" y="41"/>
                    <a:pt x="9" y="38"/>
                    <a:pt x="9" y="37"/>
                  </a:cubicBezTo>
                  <a:cubicBezTo>
                    <a:pt x="10" y="35"/>
                    <a:pt x="15" y="24"/>
                    <a:pt x="15" y="22"/>
                  </a:cubicBezTo>
                  <a:cubicBezTo>
                    <a:pt x="15" y="22"/>
                    <a:pt x="14" y="23"/>
                    <a:pt x="14" y="23"/>
                  </a:cubicBezTo>
                  <a:cubicBezTo>
                    <a:pt x="13" y="24"/>
                    <a:pt x="12" y="25"/>
                    <a:pt x="11" y="26"/>
                  </a:cubicBezTo>
                  <a:cubicBezTo>
                    <a:pt x="10" y="28"/>
                    <a:pt x="1" y="35"/>
                    <a:pt x="0" y="28"/>
                  </a:cubicBezTo>
                  <a:cubicBezTo>
                    <a:pt x="0" y="26"/>
                    <a:pt x="14" y="0"/>
                    <a:pt x="17" y="4"/>
                  </a:cubicBezTo>
                  <a:cubicBezTo>
                    <a:pt x="22" y="14"/>
                    <a:pt x="29" y="10"/>
                    <a:pt x="32" y="11"/>
                  </a:cubicBezTo>
                  <a:cubicBezTo>
                    <a:pt x="34" y="12"/>
                    <a:pt x="23" y="28"/>
                    <a:pt x="17" y="35"/>
                  </a:cubicBezTo>
                  <a:close/>
                </a:path>
              </a:pathLst>
            </a:custGeom>
            <a:solidFill>
              <a:srgbClr val="BD7B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îṩ1ïḑè"/>
            <p:cNvSpPr/>
            <p:nvPr/>
          </p:nvSpPr>
          <p:spPr bwMode="auto">
            <a:xfrm>
              <a:off x="4530726" y="2717801"/>
              <a:ext cx="455613" cy="925513"/>
            </a:xfrm>
            <a:custGeom>
              <a:avLst/>
              <a:gdLst>
                <a:gd name="T0" fmla="*/ 40 w 154"/>
                <a:gd name="T1" fmla="*/ 247 h 313"/>
                <a:gd name="T2" fmla="*/ 49 w 154"/>
                <a:gd name="T3" fmla="*/ 204 h 313"/>
                <a:gd name="T4" fmla="*/ 79 w 154"/>
                <a:gd name="T5" fmla="*/ 116 h 313"/>
                <a:gd name="T6" fmla="*/ 125 w 154"/>
                <a:gd name="T7" fmla="*/ 1 h 313"/>
                <a:gd name="T8" fmla="*/ 151 w 154"/>
                <a:gd name="T9" fmla="*/ 75 h 313"/>
                <a:gd name="T10" fmla="*/ 145 w 154"/>
                <a:gd name="T11" fmla="*/ 232 h 313"/>
                <a:gd name="T12" fmla="*/ 118 w 154"/>
                <a:gd name="T13" fmla="*/ 311 h 313"/>
                <a:gd name="T14" fmla="*/ 40 w 154"/>
                <a:gd name="T15" fmla="*/ 247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313">
                  <a:moveTo>
                    <a:pt x="40" y="247"/>
                  </a:moveTo>
                  <a:cubicBezTo>
                    <a:pt x="0" y="261"/>
                    <a:pt x="37" y="214"/>
                    <a:pt x="49" y="204"/>
                  </a:cubicBezTo>
                  <a:cubicBezTo>
                    <a:pt x="81" y="179"/>
                    <a:pt x="79" y="165"/>
                    <a:pt x="79" y="116"/>
                  </a:cubicBezTo>
                  <a:cubicBezTo>
                    <a:pt x="79" y="32"/>
                    <a:pt x="121" y="0"/>
                    <a:pt x="125" y="1"/>
                  </a:cubicBezTo>
                  <a:cubicBezTo>
                    <a:pt x="149" y="4"/>
                    <a:pt x="152" y="60"/>
                    <a:pt x="151" y="75"/>
                  </a:cubicBezTo>
                  <a:cubicBezTo>
                    <a:pt x="146" y="122"/>
                    <a:pt x="154" y="177"/>
                    <a:pt x="145" y="232"/>
                  </a:cubicBezTo>
                  <a:cubicBezTo>
                    <a:pt x="139" y="267"/>
                    <a:pt x="130" y="313"/>
                    <a:pt x="118" y="311"/>
                  </a:cubicBezTo>
                  <a:cubicBezTo>
                    <a:pt x="115" y="311"/>
                    <a:pt x="55" y="242"/>
                    <a:pt x="40" y="247"/>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ïSḻiḋê"/>
            <p:cNvSpPr/>
            <p:nvPr/>
          </p:nvSpPr>
          <p:spPr bwMode="auto">
            <a:xfrm>
              <a:off x="4886326" y="3246438"/>
              <a:ext cx="798513" cy="627063"/>
            </a:xfrm>
            <a:custGeom>
              <a:avLst/>
              <a:gdLst>
                <a:gd name="T0" fmla="*/ 209 w 270"/>
                <a:gd name="T1" fmla="*/ 212 h 212"/>
                <a:gd name="T2" fmla="*/ 184 w 270"/>
                <a:gd name="T3" fmla="*/ 92 h 212"/>
                <a:gd name="T4" fmla="*/ 180 w 270"/>
                <a:gd name="T5" fmla="*/ 91 h 212"/>
                <a:gd name="T6" fmla="*/ 181 w 270"/>
                <a:gd name="T7" fmla="*/ 89 h 212"/>
                <a:gd name="T8" fmla="*/ 178 w 270"/>
                <a:gd name="T9" fmla="*/ 90 h 212"/>
                <a:gd name="T10" fmla="*/ 177 w 270"/>
                <a:gd name="T11" fmla="*/ 87 h 212"/>
                <a:gd name="T12" fmla="*/ 72 w 270"/>
                <a:gd name="T13" fmla="*/ 143 h 212"/>
                <a:gd name="T14" fmla="*/ 20 w 270"/>
                <a:gd name="T15" fmla="*/ 141 h 212"/>
                <a:gd name="T16" fmla="*/ 5 w 270"/>
                <a:gd name="T17" fmla="*/ 88 h 212"/>
                <a:gd name="T18" fmla="*/ 5 w 270"/>
                <a:gd name="T19" fmla="*/ 63 h 212"/>
                <a:gd name="T20" fmla="*/ 56 w 270"/>
                <a:gd name="T21" fmla="*/ 40 h 212"/>
                <a:gd name="T22" fmla="*/ 73 w 270"/>
                <a:gd name="T23" fmla="*/ 64 h 212"/>
                <a:gd name="T24" fmla="*/ 226 w 270"/>
                <a:gd name="T25" fmla="*/ 26 h 212"/>
                <a:gd name="T26" fmla="*/ 270 w 270"/>
                <a:gd name="T27" fmla="*/ 195 h 212"/>
                <a:gd name="T28" fmla="*/ 209 w 270"/>
                <a:gd name="T29"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12">
                  <a:moveTo>
                    <a:pt x="209" y="212"/>
                  </a:moveTo>
                  <a:cubicBezTo>
                    <a:pt x="207" y="168"/>
                    <a:pt x="185" y="110"/>
                    <a:pt x="184" y="92"/>
                  </a:cubicBezTo>
                  <a:cubicBezTo>
                    <a:pt x="182" y="92"/>
                    <a:pt x="181" y="91"/>
                    <a:pt x="180" y="91"/>
                  </a:cubicBezTo>
                  <a:cubicBezTo>
                    <a:pt x="180" y="90"/>
                    <a:pt x="181" y="90"/>
                    <a:pt x="181" y="89"/>
                  </a:cubicBezTo>
                  <a:cubicBezTo>
                    <a:pt x="180" y="90"/>
                    <a:pt x="178" y="91"/>
                    <a:pt x="178" y="90"/>
                  </a:cubicBezTo>
                  <a:cubicBezTo>
                    <a:pt x="177" y="90"/>
                    <a:pt x="177" y="89"/>
                    <a:pt x="177" y="87"/>
                  </a:cubicBezTo>
                  <a:cubicBezTo>
                    <a:pt x="152" y="90"/>
                    <a:pt x="104" y="126"/>
                    <a:pt x="72" y="143"/>
                  </a:cubicBezTo>
                  <a:cubicBezTo>
                    <a:pt x="54" y="153"/>
                    <a:pt x="39" y="163"/>
                    <a:pt x="20" y="141"/>
                  </a:cubicBezTo>
                  <a:cubicBezTo>
                    <a:pt x="6" y="123"/>
                    <a:pt x="0" y="106"/>
                    <a:pt x="5" y="88"/>
                  </a:cubicBezTo>
                  <a:cubicBezTo>
                    <a:pt x="11" y="72"/>
                    <a:pt x="2" y="65"/>
                    <a:pt x="5" y="63"/>
                  </a:cubicBezTo>
                  <a:cubicBezTo>
                    <a:pt x="16" y="57"/>
                    <a:pt x="35" y="48"/>
                    <a:pt x="56" y="40"/>
                  </a:cubicBezTo>
                  <a:cubicBezTo>
                    <a:pt x="62" y="37"/>
                    <a:pt x="66" y="67"/>
                    <a:pt x="73" y="64"/>
                  </a:cubicBezTo>
                  <a:cubicBezTo>
                    <a:pt x="128" y="45"/>
                    <a:pt x="198" y="0"/>
                    <a:pt x="226" y="26"/>
                  </a:cubicBezTo>
                  <a:cubicBezTo>
                    <a:pt x="244" y="44"/>
                    <a:pt x="264" y="133"/>
                    <a:pt x="270" y="195"/>
                  </a:cubicBezTo>
                  <a:cubicBezTo>
                    <a:pt x="248" y="202"/>
                    <a:pt x="230" y="205"/>
                    <a:pt x="209" y="212"/>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íSḷïďé"/>
            <p:cNvSpPr/>
            <p:nvPr/>
          </p:nvSpPr>
          <p:spPr bwMode="auto">
            <a:xfrm>
              <a:off x="5081588" y="3246438"/>
              <a:ext cx="603250" cy="600075"/>
            </a:xfrm>
            <a:custGeom>
              <a:avLst/>
              <a:gdLst>
                <a:gd name="T0" fmla="*/ 190 w 204"/>
                <a:gd name="T1" fmla="*/ 199 h 203"/>
                <a:gd name="T2" fmla="*/ 144 w 204"/>
                <a:gd name="T3" fmla="*/ 41 h 203"/>
                <a:gd name="T4" fmla="*/ 7 w 204"/>
                <a:gd name="T5" fmla="*/ 64 h 203"/>
                <a:gd name="T6" fmla="*/ 160 w 204"/>
                <a:gd name="T7" fmla="*/ 26 h 203"/>
                <a:gd name="T8" fmla="*/ 204 w 204"/>
                <a:gd name="T9" fmla="*/ 195 h 203"/>
                <a:gd name="T10" fmla="*/ 190 w 204"/>
                <a:gd name="T11" fmla="*/ 199 h 203"/>
              </a:gdLst>
              <a:ahLst/>
              <a:cxnLst>
                <a:cxn ang="0">
                  <a:pos x="T0" y="T1"/>
                </a:cxn>
                <a:cxn ang="0">
                  <a:pos x="T2" y="T3"/>
                </a:cxn>
                <a:cxn ang="0">
                  <a:pos x="T4" y="T5"/>
                </a:cxn>
                <a:cxn ang="0">
                  <a:pos x="T6" y="T7"/>
                </a:cxn>
                <a:cxn ang="0">
                  <a:pos x="T8" y="T9"/>
                </a:cxn>
                <a:cxn ang="0">
                  <a:pos x="T10" y="T11"/>
                </a:cxn>
              </a:cxnLst>
              <a:rect l="0" t="0" r="r" b="b"/>
              <a:pathLst>
                <a:path w="204" h="203">
                  <a:moveTo>
                    <a:pt x="190" y="199"/>
                  </a:moveTo>
                  <a:cubicBezTo>
                    <a:pt x="174" y="203"/>
                    <a:pt x="171" y="55"/>
                    <a:pt x="144" y="41"/>
                  </a:cubicBezTo>
                  <a:cubicBezTo>
                    <a:pt x="128" y="33"/>
                    <a:pt x="0" y="67"/>
                    <a:pt x="7" y="64"/>
                  </a:cubicBezTo>
                  <a:cubicBezTo>
                    <a:pt x="62" y="45"/>
                    <a:pt x="132" y="0"/>
                    <a:pt x="160" y="26"/>
                  </a:cubicBezTo>
                  <a:cubicBezTo>
                    <a:pt x="178" y="44"/>
                    <a:pt x="198" y="133"/>
                    <a:pt x="204" y="195"/>
                  </a:cubicBezTo>
                  <a:cubicBezTo>
                    <a:pt x="199" y="197"/>
                    <a:pt x="194" y="198"/>
                    <a:pt x="190" y="199"/>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1ïde"/>
            <p:cNvSpPr/>
            <p:nvPr/>
          </p:nvSpPr>
          <p:spPr bwMode="auto">
            <a:xfrm>
              <a:off x="5172076" y="3636963"/>
              <a:ext cx="104775" cy="141288"/>
            </a:xfrm>
            <a:custGeom>
              <a:avLst/>
              <a:gdLst>
                <a:gd name="T0" fmla="*/ 8 w 35"/>
                <a:gd name="T1" fmla="*/ 22 h 48"/>
                <a:gd name="T2" fmla="*/ 1 w 35"/>
                <a:gd name="T3" fmla="*/ 5 h 48"/>
                <a:gd name="T4" fmla="*/ 19 w 35"/>
                <a:gd name="T5" fmla="*/ 0 h 48"/>
                <a:gd name="T6" fmla="*/ 23 w 35"/>
                <a:gd name="T7" fmla="*/ 17 h 48"/>
                <a:gd name="T8" fmla="*/ 27 w 35"/>
                <a:gd name="T9" fmla="*/ 18 h 48"/>
                <a:gd name="T10" fmla="*/ 33 w 35"/>
                <a:gd name="T11" fmla="*/ 20 h 48"/>
                <a:gd name="T12" fmla="*/ 34 w 35"/>
                <a:gd name="T13" fmla="*/ 21 h 48"/>
                <a:gd name="T14" fmla="*/ 35 w 35"/>
                <a:gd name="T15" fmla="*/ 22 h 48"/>
                <a:gd name="T16" fmla="*/ 34 w 35"/>
                <a:gd name="T17" fmla="*/ 23 h 48"/>
                <a:gd name="T18" fmla="*/ 32 w 35"/>
                <a:gd name="T19" fmla="*/ 24 h 48"/>
                <a:gd name="T20" fmla="*/ 26 w 35"/>
                <a:gd name="T21" fmla="*/ 24 h 48"/>
                <a:gd name="T22" fmla="*/ 25 w 35"/>
                <a:gd name="T23" fmla="*/ 24 h 48"/>
                <a:gd name="T24" fmla="*/ 31 w 35"/>
                <a:gd name="T25" fmla="*/ 41 h 48"/>
                <a:gd name="T26" fmla="*/ 31 w 35"/>
                <a:gd name="T27" fmla="*/ 43 h 48"/>
                <a:gd name="T28" fmla="*/ 30 w 35"/>
                <a:gd name="T29" fmla="*/ 44 h 48"/>
                <a:gd name="T30" fmla="*/ 29 w 35"/>
                <a:gd name="T31" fmla="*/ 44 h 48"/>
                <a:gd name="T32" fmla="*/ 28 w 35"/>
                <a:gd name="T33" fmla="*/ 43 h 48"/>
                <a:gd name="T34" fmla="*/ 22 w 35"/>
                <a:gd name="T35" fmla="*/ 34 h 48"/>
                <a:gd name="T36" fmla="*/ 21 w 35"/>
                <a:gd name="T37" fmla="*/ 31 h 48"/>
                <a:gd name="T38" fmla="*/ 18 w 35"/>
                <a:gd name="T39" fmla="*/ 46 h 48"/>
                <a:gd name="T40" fmla="*/ 18 w 35"/>
                <a:gd name="T41" fmla="*/ 48 h 48"/>
                <a:gd name="T42" fmla="*/ 16 w 35"/>
                <a:gd name="T43" fmla="*/ 48 h 48"/>
                <a:gd name="T44" fmla="*/ 15 w 35"/>
                <a:gd name="T45" fmla="*/ 47 h 48"/>
                <a:gd name="T46" fmla="*/ 15 w 35"/>
                <a:gd name="T47" fmla="*/ 46 h 48"/>
                <a:gd name="T48" fmla="*/ 15 w 35"/>
                <a:gd name="T49" fmla="*/ 35 h 48"/>
                <a:gd name="T50" fmla="*/ 15 w 35"/>
                <a:gd name="T51" fmla="*/ 34 h 48"/>
                <a:gd name="T52" fmla="*/ 9 w 35"/>
                <a:gd name="T53" fmla="*/ 44 h 48"/>
                <a:gd name="T54" fmla="*/ 8 w 35"/>
                <a:gd name="T55" fmla="*/ 45 h 48"/>
                <a:gd name="T56" fmla="*/ 6 w 35"/>
                <a:gd name="T57" fmla="*/ 45 h 48"/>
                <a:gd name="T58" fmla="*/ 5 w 35"/>
                <a:gd name="T59" fmla="*/ 44 h 48"/>
                <a:gd name="T60" fmla="*/ 6 w 35"/>
                <a:gd name="T61" fmla="*/ 42 h 48"/>
                <a:gd name="T62" fmla="*/ 10 w 35"/>
                <a:gd name="T63" fmla="*/ 32 h 48"/>
                <a:gd name="T64" fmla="*/ 11 w 35"/>
                <a:gd name="T65" fmla="*/ 30 h 48"/>
                <a:gd name="T66" fmla="*/ 3 w 35"/>
                <a:gd name="T67" fmla="*/ 40 h 48"/>
                <a:gd name="T68" fmla="*/ 2 w 35"/>
                <a:gd name="T69" fmla="*/ 40 h 48"/>
                <a:gd name="T70" fmla="*/ 0 w 35"/>
                <a:gd name="T71" fmla="*/ 40 h 48"/>
                <a:gd name="T72" fmla="*/ 0 w 35"/>
                <a:gd name="T73" fmla="*/ 39 h 48"/>
                <a:gd name="T74" fmla="*/ 0 w 35"/>
                <a:gd name="T75" fmla="*/ 38 h 48"/>
                <a:gd name="T76" fmla="*/ 4 w 35"/>
                <a:gd name="T77" fmla="*/ 30 h 48"/>
                <a:gd name="T78" fmla="*/ 8 w 35"/>
                <a:gd name="T79" fmla="*/ 22 h 48"/>
                <a:gd name="T80" fmla="*/ 8 w 35"/>
                <a:gd name="T81"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48">
                  <a:moveTo>
                    <a:pt x="8" y="22"/>
                  </a:moveTo>
                  <a:cubicBezTo>
                    <a:pt x="5" y="17"/>
                    <a:pt x="3" y="10"/>
                    <a:pt x="1" y="5"/>
                  </a:cubicBezTo>
                  <a:cubicBezTo>
                    <a:pt x="7" y="5"/>
                    <a:pt x="15" y="3"/>
                    <a:pt x="19" y="0"/>
                  </a:cubicBezTo>
                  <a:cubicBezTo>
                    <a:pt x="21" y="5"/>
                    <a:pt x="22" y="11"/>
                    <a:pt x="23" y="17"/>
                  </a:cubicBezTo>
                  <a:cubicBezTo>
                    <a:pt x="24" y="18"/>
                    <a:pt x="26" y="18"/>
                    <a:pt x="27" y="18"/>
                  </a:cubicBezTo>
                  <a:cubicBezTo>
                    <a:pt x="29" y="19"/>
                    <a:pt x="31" y="20"/>
                    <a:pt x="33" y="20"/>
                  </a:cubicBezTo>
                  <a:cubicBezTo>
                    <a:pt x="34" y="21"/>
                    <a:pt x="34" y="21"/>
                    <a:pt x="34" y="21"/>
                  </a:cubicBezTo>
                  <a:cubicBezTo>
                    <a:pt x="35" y="22"/>
                    <a:pt x="35" y="22"/>
                    <a:pt x="35" y="22"/>
                  </a:cubicBezTo>
                  <a:cubicBezTo>
                    <a:pt x="34" y="23"/>
                    <a:pt x="34" y="23"/>
                    <a:pt x="34" y="23"/>
                  </a:cubicBezTo>
                  <a:cubicBezTo>
                    <a:pt x="34" y="23"/>
                    <a:pt x="33" y="24"/>
                    <a:pt x="32" y="24"/>
                  </a:cubicBezTo>
                  <a:cubicBezTo>
                    <a:pt x="30" y="24"/>
                    <a:pt x="28" y="24"/>
                    <a:pt x="26" y="24"/>
                  </a:cubicBezTo>
                  <a:cubicBezTo>
                    <a:pt x="26" y="24"/>
                    <a:pt x="25" y="24"/>
                    <a:pt x="25" y="24"/>
                  </a:cubicBezTo>
                  <a:cubicBezTo>
                    <a:pt x="27" y="30"/>
                    <a:pt x="29" y="36"/>
                    <a:pt x="31" y="41"/>
                  </a:cubicBezTo>
                  <a:cubicBezTo>
                    <a:pt x="31" y="43"/>
                    <a:pt x="31" y="43"/>
                    <a:pt x="31" y="43"/>
                  </a:cubicBezTo>
                  <a:cubicBezTo>
                    <a:pt x="30" y="44"/>
                    <a:pt x="30" y="44"/>
                    <a:pt x="30" y="44"/>
                  </a:cubicBezTo>
                  <a:cubicBezTo>
                    <a:pt x="29" y="44"/>
                    <a:pt x="29" y="44"/>
                    <a:pt x="29" y="44"/>
                  </a:cubicBezTo>
                  <a:cubicBezTo>
                    <a:pt x="29" y="44"/>
                    <a:pt x="28" y="43"/>
                    <a:pt x="28" y="43"/>
                  </a:cubicBezTo>
                  <a:cubicBezTo>
                    <a:pt x="26" y="40"/>
                    <a:pt x="24" y="37"/>
                    <a:pt x="22" y="34"/>
                  </a:cubicBezTo>
                  <a:cubicBezTo>
                    <a:pt x="22" y="33"/>
                    <a:pt x="22" y="32"/>
                    <a:pt x="21" y="31"/>
                  </a:cubicBezTo>
                  <a:cubicBezTo>
                    <a:pt x="20" y="36"/>
                    <a:pt x="19" y="41"/>
                    <a:pt x="18" y="46"/>
                  </a:cubicBezTo>
                  <a:cubicBezTo>
                    <a:pt x="18" y="48"/>
                    <a:pt x="18" y="48"/>
                    <a:pt x="18" y="48"/>
                  </a:cubicBezTo>
                  <a:cubicBezTo>
                    <a:pt x="16" y="48"/>
                    <a:pt x="16" y="48"/>
                    <a:pt x="16" y="48"/>
                  </a:cubicBezTo>
                  <a:cubicBezTo>
                    <a:pt x="15" y="47"/>
                    <a:pt x="15" y="47"/>
                    <a:pt x="15" y="47"/>
                  </a:cubicBezTo>
                  <a:cubicBezTo>
                    <a:pt x="15" y="47"/>
                    <a:pt x="15" y="46"/>
                    <a:pt x="15" y="46"/>
                  </a:cubicBezTo>
                  <a:cubicBezTo>
                    <a:pt x="15" y="42"/>
                    <a:pt x="15" y="38"/>
                    <a:pt x="15" y="35"/>
                  </a:cubicBezTo>
                  <a:cubicBezTo>
                    <a:pt x="15" y="34"/>
                    <a:pt x="15" y="34"/>
                    <a:pt x="15" y="34"/>
                  </a:cubicBezTo>
                  <a:cubicBezTo>
                    <a:pt x="13" y="38"/>
                    <a:pt x="11" y="41"/>
                    <a:pt x="9" y="44"/>
                  </a:cubicBezTo>
                  <a:cubicBezTo>
                    <a:pt x="8" y="45"/>
                    <a:pt x="8" y="45"/>
                    <a:pt x="8" y="45"/>
                  </a:cubicBezTo>
                  <a:cubicBezTo>
                    <a:pt x="6" y="45"/>
                    <a:pt x="6" y="45"/>
                    <a:pt x="6" y="45"/>
                  </a:cubicBezTo>
                  <a:cubicBezTo>
                    <a:pt x="5" y="44"/>
                    <a:pt x="5" y="44"/>
                    <a:pt x="5" y="44"/>
                  </a:cubicBezTo>
                  <a:cubicBezTo>
                    <a:pt x="5" y="44"/>
                    <a:pt x="5" y="43"/>
                    <a:pt x="6" y="42"/>
                  </a:cubicBezTo>
                  <a:cubicBezTo>
                    <a:pt x="7" y="39"/>
                    <a:pt x="8" y="35"/>
                    <a:pt x="10" y="32"/>
                  </a:cubicBezTo>
                  <a:cubicBezTo>
                    <a:pt x="10" y="31"/>
                    <a:pt x="10" y="31"/>
                    <a:pt x="11" y="30"/>
                  </a:cubicBezTo>
                  <a:cubicBezTo>
                    <a:pt x="8" y="33"/>
                    <a:pt x="6" y="36"/>
                    <a:pt x="3" y="40"/>
                  </a:cubicBezTo>
                  <a:cubicBezTo>
                    <a:pt x="2" y="40"/>
                    <a:pt x="2" y="40"/>
                    <a:pt x="2" y="40"/>
                  </a:cubicBezTo>
                  <a:cubicBezTo>
                    <a:pt x="0" y="40"/>
                    <a:pt x="0" y="40"/>
                    <a:pt x="0" y="40"/>
                  </a:cubicBezTo>
                  <a:cubicBezTo>
                    <a:pt x="0" y="39"/>
                    <a:pt x="0" y="39"/>
                    <a:pt x="0" y="39"/>
                  </a:cubicBezTo>
                  <a:cubicBezTo>
                    <a:pt x="0" y="39"/>
                    <a:pt x="0" y="38"/>
                    <a:pt x="0" y="38"/>
                  </a:cubicBezTo>
                  <a:cubicBezTo>
                    <a:pt x="1" y="35"/>
                    <a:pt x="2" y="33"/>
                    <a:pt x="4" y="30"/>
                  </a:cubicBezTo>
                  <a:cubicBezTo>
                    <a:pt x="4" y="29"/>
                    <a:pt x="6" y="25"/>
                    <a:pt x="8" y="22"/>
                  </a:cubicBezTo>
                  <a:cubicBezTo>
                    <a:pt x="8" y="22"/>
                    <a:pt x="8" y="22"/>
                    <a:pt x="8" y="22"/>
                  </a:cubicBezTo>
                  <a:close/>
                </a:path>
              </a:pathLst>
            </a:custGeom>
            <a:solidFill>
              <a:srgbClr val="F1C9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ïṧ1íḑê"/>
            <p:cNvSpPr/>
            <p:nvPr/>
          </p:nvSpPr>
          <p:spPr bwMode="auto">
            <a:xfrm>
              <a:off x="5175251" y="3636963"/>
              <a:ext cx="61913" cy="53975"/>
            </a:xfrm>
            <a:custGeom>
              <a:avLst/>
              <a:gdLst>
                <a:gd name="T0" fmla="*/ 21 w 21"/>
                <a:gd name="T1" fmla="*/ 11 h 18"/>
                <a:gd name="T2" fmla="*/ 4 w 21"/>
                <a:gd name="T3" fmla="*/ 16 h 18"/>
                <a:gd name="T4" fmla="*/ 0 w 21"/>
                <a:gd name="T5" fmla="*/ 5 h 18"/>
                <a:gd name="T6" fmla="*/ 18 w 21"/>
                <a:gd name="T7" fmla="*/ 0 h 18"/>
                <a:gd name="T8" fmla="*/ 21 w 21"/>
                <a:gd name="T9" fmla="*/ 11 h 18"/>
              </a:gdLst>
              <a:ahLst/>
              <a:cxnLst>
                <a:cxn ang="0">
                  <a:pos x="T0" y="T1"/>
                </a:cxn>
                <a:cxn ang="0">
                  <a:pos x="T2" y="T3"/>
                </a:cxn>
                <a:cxn ang="0">
                  <a:pos x="T4" y="T5"/>
                </a:cxn>
                <a:cxn ang="0">
                  <a:pos x="T6" y="T7"/>
                </a:cxn>
                <a:cxn ang="0">
                  <a:pos x="T8" y="T9"/>
                </a:cxn>
              </a:cxnLst>
              <a:rect l="0" t="0" r="r" b="b"/>
              <a:pathLst>
                <a:path w="21" h="18">
                  <a:moveTo>
                    <a:pt x="21" y="11"/>
                  </a:moveTo>
                  <a:cubicBezTo>
                    <a:pt x="21" y="13"/>
                    <a:pt x="5" y="18"/>
                    <a:pt x="4" y="16"/>
                  </a:cubicBezTo>
                  <a:cubicBezTo>
                    <a:pt x="2" y="12"/>
                    <a:pt x="1" y="8"/>
                    <a:pt x="0" y="5"/>
                  </a:cubicBezTo>
                  <a:cubicBezTo>
                    <a:pt x="6" y="5"/>
                    <a:pt x="14" y="3"/>
                    <a:pt x="18" y="0"/>
                  </a:cubicBezTo>
                  <a:cubicBezTo>
                    <a:pt x="19" y="3"/>
                    <a:pt x="20" y="7"/>
                    <a:pt x="21" y="11"/>
                  </a:cubicBezTo>
                  <a:close/>
                </a:path>
              </a:pathLst>
            </a:custGeom>
            <a:solidFill>
              <a:srgbClr val="E8B3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îSḷîdê"/>
            <p:cNvSpPr/>
            <p:nvPr/>
          </p:nvSpPr>
          <p:spPr bwMode="auto">
            <a:xfrm>
              <a:off x="5164138" y="3630613"/>
              <a:ext cx="82550" cy="44450"/>
            </a:xfrm>
            <a:custGeom>
              <a:avLst/>
              <a:gdLst>
                <a:gd name="T0" fmla="*/ 26 w 28"/>
                <a:gd name="T1" fmla="*/ 0 h 15"/>
                <a:gd name="T2" fmla="*/ 28 w 28"/>
                <a:gd name="T3" fmla="*/ 6 h 15"/>
                <a:gd name="T4" fmla="*/ 21 w 28"/>
                <a:gd name="T5" fmla="*/ 11 h 15"/>
                <a:gd name="T6" fmla="*/ 2 w 28"/>
                <a:gd name="T7" fmla="*/ 13 h 15"/>
                <a:gd name="T8" fmla="*/ 0 w 28"/>
                <a:gd name="T9" fmla="*/ 7 h 15"/>
                <a:gd name="T10" fmla="*/ 26 w 28"/>
                <a:gd name="T11" fmla="*/ 0 h 15"/>
              </a:gdLst>
              <a:ahLst/>
              <a:cxnLst>
                <a:cxn ang="0">
                  <a:pos x="T0" y="T1"/>
                </a:cxn>
                <a:cxn ang="0">
                  <a:pos x="T2" y="T3"/>
                </a:cxn>
                <a:cxn ang="0">
                  <a:pos x="T4" y="T5"/>
                </a:cxn>
                <a:cxn ang="0">
                  <a:pos x="T6" y="T7"/>
                </a:cxn>
                <a:cxn ang="0">
                  <a:pos x="T8" y="T9"/>
                </a:cxn>
                <a:cxn ang="0">
                  <a:pos x="T10" y="T11"/>
                </a:cxn>
              </a:cxnLst>
              <a:rect l="0" t="0" r="r" b="b"/>
              <a:pathLst>
                <a:path w="28" h="15">
                  <a:moveTo>
                    <a:pt x="26" y="0"/>
                  </a:moveTo>
                  <a:cubicBezTo>
                    <a:pt x="27" y="2"/>
                    <a:pt x="28" y="5"/>
                    <a:pt x="28" y="6"/>
                  </a:cubicBezTo>
                  <a:cubicBezTo>
                    <a:pt x="27" y="8"/>
                    <a:pt x="25" y="10"/>
                    <a:pt x="21" y="11"/>
                  </a:cubicBezTo>
                  <a:cubicBezTo>
                    <a:pt x="14" y="14"/>
                    <a:pt x="2" y="15"/>
                    <a:pt x="2" y="13"/>
                  </a:cubicBezTo>
                  <a:cubicBezTo>
                    <a:pt x="0" y="7"/>
                    <a:pt x="0" y="7"/>
                    <a:pt x="0" y="7"/>
                  </a:cubicBezTo>
                  <a:cubicBezTo>
                    <a:pt x="7" y="8"/>
                    <a:pt x="22" y="4"/>
                    <a:pt x="2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íṥļiďè"/>
            <p:cNvSpPr/>
            <p:nvPr/>
          </p:nvSpPr>
          <p:spPr bwMode="auto">
            <a:xfrm>
              <a:off x="4846638" y="2747963"/>
              <a:ext cx="403225" cy="912813"/>
            </a:xfrm>
            <a:custGeom>
              <a:avLst/>
              <a:gdLst>
                <a:gd name="T0" fmla="*/ 24 w 136"/>
                <a:gd name="T1" fmla="*/ 0 h 309"/>
                <a:gd name="T2" fmla="*/ 37 w 136"/>
                <a:gd name="T3" fmla="*/ 8 h 309"/>
                <a:gd name="T4" fmla="*/ 41 w 136"/>
                <a:gd name="T5" fmla="*/ 16 h 309"/>
                <a:gd name="T6" fmla="*/ 134 w 136"/>
                <a:gd name="T7" fmla="*/ 296 h 309"/>
                <a:gd name="T8" fmla="*/ 104 w 136"/>
                <a:gd name="T9" fmla="*/ 305 h 309"/>
                <a:gd name="T10" fmla="*/ 39 w 136"/>
                <a:gd name="T11" fmla="*/ 148 h 309"/>
                <a:gd name="T12" fmla="*/ 8 w 136"/>
                <a:gd name="T13" fmla="*/ 55 h 309"/>
                <a:gd name="T14" fmla="*/ 8 w 136"/>
                <a:gd name="T15" fmla="*/ 54 h 309"/>
                <a:gd name="T16" fmla="*/ 1 w 136"/>
                <a:gd name="T17" fmla="*/ 26 h 309"/>
                <a:gd name="T18" fmla="*/ 0 w 136"/>
                <a:gd name="T19" fmla="*/ 17 h 309"/>
                <a:gd name="T20" fmla="*/ 3 w 136"/>
                <a:gd name="T21" fmla="*/ 10 h 309"/>
                <a:gd name="T22" fmla="*/ 8 w 136"/>
                <a:gd name="T23" fmla="*/ 4 h 309"/>
                <a:gd name="T24" fmla="*/ 16 w 136"/>
                <a:gd name="T25" fmla="*/ 1 h 309"/>
                <a:gd name="T26" fmla="*/ 24 w 136"/>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309">
                  <a:moveTo>
                    <a:pt x="24" y="0"/>
                  </a:moveTo>
                  <a:cubicBezTo>
                    <a:pt x="31" y="3"/>
                    <a:pt x="32" y="3"/>
                    <a:pt x="37" y="8"/>
                  </a:cubicBezTo>
                  <a:cubicBezTo>
                    <a:pt x="41" y="16"/>
                    <a:pt x="41" y="16"/>
                    <a:pt x="41" y="16"/>
                  </a:cubicBezTo>
                  <a:cubicBezTo>
                    <a:pt x="54" y="74"/>
                    <a:pt x="121" y="258"/>
                    <a:pt x="134" y="296"/>
                  </a:cubicBezTo>
                  <a:cubicBezTo>
                    <a:pt x="136" y="302"/>
                    <a:pt x="106" y="309"/>
                    <a:pt x="104" y="305"/>
                  </a:cubicBezTo>
                  <a:cubicBezTo>
                    <a:pt x="82" y="252"/>
                    <a:pt x="61" y="204"/>
                    <a:pt x="39" y="148"/>
                  </a:cubicBezTo>
                  <a:cubicBezTo>
                    <a:pt x="28" y="117"/>
                    <a:pt x="17" y="86"/>
                    <a:pt x="8" y="55"/>
                  </a:cubicBezTo>
                  <a:cubicBezTo>
                    <a:pt x="8" y="54"/>
                    <a:pt x="8" y="54"/>
                    <a:pt x="8" y="54"/>
                  </a:cubicBezTo>
                  <a:cubicBezTo>
                    <a:pt x="6" y="45"/>
                    <a:pt x="3" y="35"/>
                    <a:pt x="1" y="26"/>
                  </a:cubicBezTo>
                  <a:cubicBezTo>
                    <a:pt x="0" y="17"/>
                    <a:pt x="0" y="17"/>
                    <a:pt x="0" y="17"/>
                  </a:cubicBezTo>
                  <a:cubicBezTo>
                    <a:pt x="3" y="10"/>
                    <a:pt x="3" y="10"/>
                    <a:pt x="3" y="10"/>
                  </a:cubicBezTo>
                  <a:cubicBezTo>
                    <a:pt x="8" y="4"/>
                    <a:pt x="8" y="4"/>
                    <a:pt x="8" y="4"/>
                  </a:cubicBezTo>
                  <a:cubicBezTo>
                    <a:pt x="16" y="1"/>
                    <a:pt x="16" y="1"/>
                    <a:pt x="16" y="1"/>
                  </a:cubicBezTo>
                  <a:cubicBezTo>
                    <a:pt x="19" y="0"/>
                    <a:pt x="21" y="0"/>
                    <a:pt x="24" y="0"/>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íşḷíde"/>
            <p:cNvSpPr/>
            <p:nvPr/>
          </p:nvSpPr>
          <p:spPr bwMode="auto">
            <a:xfrm>
              <a:off x="4908551" y="2747963"/>
              <a:ext cx="338138" cy="903288"/>
            </a:xfrm>
            <a:custGeom>
              <a:avLst/>
              <a:gdLst>
                <a:gd name="T0" fmla="*/ 3 w 114"/>
                <a:gd name="T1" fmla="*/ 0 h 306"/>
                <a:gd name="T2" fmla="*/ 16 w 114"/>
                <a:gd name="T3" fmla="*/ 8 h 306"/>
                <a:gd name="T4" fmla="*/ 20 w 114"/>
                <a:gd name="T5" fmla="*/ 16 h 306"/>
                <a:gd name="T6" fmla="*/ 113 w 114"/>
                <a:gd name="T7" fmla="*/ 296 h 306"/>
                <a:gd name="T8" fmla="*/ 104 w 114"/>
                <a:gd name="T9" fmla="*/ 303 h 306"/>
                <a:gd name="T10" fmla="*/ 46 w 114"/>
                <a:gd name="T11" fmla="*/ 146 h 306"/>
                <a:gd name="T12" fmla="*/ 3 w 114"/>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114" h="306">
                  <a:moveTo>
                    <a:pt x="3" y="0"/>
                  </a:moveTo>
                  <a:cubicBezTo>
                    <a:pt x="10" y="3"/>
                    <a:pt x="11" y="3"/>
                    <a:pt x="16" y="8"/>
                  </a:cubicBezTo>
                  <a:cubicBezTo>
                    <a:pt x="20" y="16"/>
                    <a:pt x="20" y="16"/>
                    <a:pt x="20" y="16"/>
                  </a:cubicBezTo>
                  <a:cubicBezTo>
                    <a:pt x="33" y="74"/>
                    <a:pt x="100" y="258"/>
                    <a:pt x="113" y="296"/>
                  </a:cubicBezTo>
                  <a:cubicBezTo>
                    <a:pt x="114" y="298"/>
                    <a:pt x="110" y="301"/>
                    <a:pt x="104" y="303"/>
                  </a:cubicBezTo>
                  <a:cubicBezTo>
                    <a:pt x="96" y="306"/>
                    <a:pt x="67" y="202"/>
                    <a:pt x="46" y="146"/>
                  </a:cubicBezTo>
                  <a:cubicBezTo>
                    <a:pt x="35" y="115"/>
                    <a:pt x="0" y="0"/>
                    <a:pt x="3" y="0"/>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ïṥlïďe"/>
            <p:cNvSpPr/>
            <p:nvPr/>
          </p:nvSpPr>
          <p:spPr bwMode="auto">
            <a:xfrm>
              <a:off x="4962526" y="2768601"/>
              <a:ext cx="26988" cy="47625"/>
            </a:xfrm>
            <a:custGeom>
              <a:avLst/>
              <a:gdLst>
                <a:gd name="T0" fmla="*/ 13 w 17"/>
                <a:gd name="T1" fmla="*/ 30 h 30"/>
                <a:gd name="T2" fmla="*/ 17 w 17"/>
                <a:gd name="T3" fmla="*/ 0 h 30"/>
                <a:gd name="T4" fmla="*/ 0 w 17"/>
                <a:gd name="T5" fmla="*/ 13 h 30"/>
                <a:gd name="T6" fmla="*/ 13 w 17"/>
                <a:gd name="T7" fmla="*/ 30 h 30"/>
              </a:gdLst>
              <a:ahLst/>
              <a:cxnLst>
                <a:cxn ang="0">
                  <a:pos x="T0" y="T1"/>
                </a:cxn>
                <a:cxn ang="0">
                  <a:pos x="T2" y="T3"/>
                </a:cxn>
                <a:cxn ang="0">
                  <a:pos x="T4" y="T5"/>
                </a:cxn>
                <a:cxn ang="0">
                  <a:pos x="T6" y="T7"/>
                </a:cxn>
              </a:cxnLst>
              <a:rect l="0" t="0" r="r" b="b"/>
              <a:pathLst>
                <a:path w="17" h="30">
                  <a:moveTo>
                    <a:pt x="13" y="30"/>
                  </a:moveTo>
                  <a:lnTo>
                    <a:pt x="17" y="0"/>
                  </a:lnTo>
                  <a:lnTo>
                    <a:pt x="0" y="13"/>
                  </a:lnTo>
                  <a:lnTo>
                    <a:pt x="13" y="30"/>
                  </a:ln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íşľïdê"/>
            <p:cNvSpPr/>
            <p:nvPr/>
          </p:nvSpPr>
          <p:spPr bwMode="auto">
            <a:xfrm>
              <a:off x="4900613" y="2713038"/>
              <a:ext cx="92075" cy="120650"/>
            </a:xfrm>
            <a:custGeom>
              <a:avLst/>
              <a:gdLst>
                <a:gd name="T0" fmla="*/ 31 w 31"/>
                <a:gd name="T1" fmla="*/ 20 h 41"/>
                <a:gd name="T2" fmla="*/ 24 w 31"/>
                <a:gd name="T3" fmla="*/ 26 h 41"/>
                <a:gd name="T4" fmla="*/ 16 w 31"/>
                <a:gd name="T5" fmla="*/ 41 h 41"/>
                <a:gd name="T6" fmla="*/ 0 w 31"/>
                <a:gd name="T7" fmla="*/ 3 h 41"/>
                <a:gd name="T8" fmla="*/ 3 w 31"/>
                <a:gd name="T9" fmla="*/ 0 h 41"/>
                <a:gd name="T10" fmla="*/ 31 w 31"/>
                <a:gd name="T11" fmla="*/ 20 h 41"/>
              </a:gdLst>
              <a:ahLst/>
              <a:cxnLst>
                <a:cxn ang="0">
                  <a:pos x="T0" y="T1"/>
                </a:cxn>
                <a:cxn ang="0">
                  <a:pos x="T2" y="T3"/>
                </a:cxn>
                <a:cxn ang="0">
                  <a:pos x="T4" y="T5"/>
                </a:cxn>
                <a:cxn ang="0">
                  <a:pos x="T6" y="T7"/>
                </a:cxn>
                <a:cxn ang="0">
                  <a:pos x="T8" y="T9"/>
                </a:cxn>
                <a:cxn ang="0">
                  <a:pos x="T10" y="T11"/>
                </a:cxn>
              </a:cxnLst>
              <a:rect l="0" t="0" r="r" b="b"/>
              <a:pathLst>
                <a:path w="31" h="41">
                  <a:moveTo>
                    <a:pt x="31" y="20"/>
                  </a:moveTo>
                  <a:cubicBezTo>
                    <a:pt x="28" y="21"/>
                    <a:pt x="26" y="24"/>
                    <a:pt x="24" y="26"/>
                  </a:cubicBezTo>
                  <a:cubicBezTo>
                    <a:pt x="21" y="30"/>
                    <a:pt x="19" y="35"/>
                    <a:pt x="16" y="41"/>
                  </a:cubicBezTo>
                  <a:cubicBezTo>
                    <a:pt x="12" y="23"/>
                    <a:pt x="12" y="15"/>
                    <a:pt x="0" y="3"/>
                  </a:cubicBezTo>
                  <a:cubicBezTo>
                    <a:pt x="3" y="0"/>
                    <a:pt x="3" y="0"/>
                    <a:pt x="3" y="0"/>
                  </a:cubicBezTo>
                  <a:cubicBezTo>
                    <a:pt x="15" y="3"/>
                    <a:pt x="24" y="8"/>
                    <a:pt x="31" y="20"/>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ṥľiḍe"/>
            <p:cNvSpPr/>
            <p:nvPr/>
          </p:nvSpPr>
          <p:spPr bwMode="auto">
            <a:xfrm>
              <a:off x="5873751" y="2122488"/>
              <a:ext cx="666750" cy="550863"/>
            </a:xfrm>
            <a:custGeom>
              <a:avLst/>
              <a:gdLst>
                <a:gd name="T0" fmla="*/ 2 w 225"/>
                <a:gd name="T1" fmla="*/ 0 h 187"/>
                <a:gd name="T2" fmla="*/ 26 w 225"/>
                <a:gd name="T3" fmla="*/ 21 h 187"/>
                <a:gd name="T4" fmla="*/ 53 w 225"/>
                <a:gd name="T5" fmla="*/ 46 h 187"/>
                <a:gd name="T6" fmla="*/ 147 w 225"/>
                <a:gd name="T7" fmla="*/ 121 h 187"/>
                <a:gd name="T8" fmla="*/ 220 w 225"/>
                <a:gd name="T9" fmla="*/ 168 h 187"/>
                <a:gd name="T10" fmla="*/ 220 w 225"/>
                <a:gd name="T11" fmla="*/ 168 h 187"/>
                <a:gd name="T12" fmla="*/ 225 w 225"/>
                <a:gd name="T13" fmla="*/ 175 h 187"/>
                <a:gd name="T14" fmla="*/ 225 w 225"/>
                <a:gd name="T15" fmla="*/ 179 h 187"/>
                <a:gd name="T16" fmla="*/ 224 w 225"/>
                <a:gd name="T17" fmla="*/ 182 h 187"/>
                <a:gd name="T18" fmla="*/ 221 w 225"/>
                <a:gd name="T19" fmla="*/ 185 h 187"/>
                <a:gd name="T20" fmla="*/ 208 w 225"/>
                <a:gd name="T21" fmla="*/ 185 h 187"/>
                <a:gd name="T22" fmla="*/ 92 w 225"/>
                <a:gd name="T23" fmla="*/ 121 h 187"/>
                <a:gd name="T24" fmla="*/ 28 w 225"/>
                <a:gd name="T25" fmla="*/ 75 h 187"/>
                <a:gd name="T26" fmla="*/ 2 w 225"/>
                <a:gd name="T2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5" h="187">
                  <a:moveTo>
                    <a:pt x="2" y="0"/>
                  </a:moveTo>
                  <a:cubicBezTo>
                    <a:pt x="11" y="5"/>
                    <a:pt x="18" y="13"/>
                    <a:pt x="26" y="21"/>
                  </a:cubicBezTo>
                  <a:cubicBezTo>
                    <a:pt x="26" y="21"/>
                    <a:pt x="42" y="36"/>
                    <a:pt x="53" y="46"/>
                  </a:cubicBezTo>
                  <a:cubicBezTo>
                    <a:pt x="83" y="73"/>
                    <a:pt x="114" y="99"/>
                    <a:pt x="147" y="121"/>
                  </a:cubicBezTo>
                  <a:cubicBezTo>
                    <a:pt x="171" y="137"/>
                    <a:pt x="196" y="152"/>
                    <a:pt x="220" y="168"/>
                  </a:cubicBezTo>
                  <a:cubicBezTo>
                    <a:pt x="220" y="168"/>
                    <a:pt x="220" y="168"/>
                    <a:pt x="220" y="168"/>
                  </a:cubicBezTo>
                  <a:cubicBezTo>
                    <a:pt x="223" y="171"/>
                    <a:pt x="224" y="171"/>
                    <a:pt x="225" y="175"/>
                  </a:cubicBezTo>
                  <a:cubicBezTo>
                    <a:pt x="225" y="176"/>
                    <a:pt x="225" y="177"/>
                    <a:pt x="225" y="179"/>
                  </a:cubicBezTo>
                  <a:cubicBezTo>
                    <a:pt x="224" y="182"/>
                    <a:pt x="224" y="182"/>
                    <a:pt x="224" y="182"/>
                  </a:cubicBezTo>
                  <a:cubicBezTo>
                    <a:pt x="221" y="185"/>
                    <a:pt x="221" y="185"/>
                    <a:pt x="221" y="185"/>
                  </a:cubicBezTo>
                  <a:cubicBezTo>
                    <a:pt x="217" y="187"/>
                    <a:pt x="213" y="187"/>
                    <a:pt x="208" y="185"/>
                  </a:cubicBezTo>
                  <a:cubicBezTo>
                    <a:pt x="169" y="163"/>
                    <a:pt x="130" y="145"/>
                    <a:pt x="92" y="121"/>
                  </a:cubicBezTo>
                  <a:cubicBezTo>
                    <a:pt x="70" y="107"/>
                    <a:pt x="49" y="91"/>
                    <a:pt x="28" y="75"/>
                  </a:cubicBezTo>
                  <a:cubicBezTo>
                    <a:pt x="19" y="68"/>
                    <a:pt x="0" y="0"/>
                    <a:pt x="2" y="0"/>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išḻïḋè"/>
            <p:cNvSpPr/>
            <p:nvPr/>
          </p:nvSpPr>
          <p:spPr bwMode="auto">
            <a:xfrm>
              <a:off x="5927726" y="2160588"/>
              <a:ext cx="612775" cy="481013"/>
            </a:xfrm>
            <a:custGeom>
              <a:avLst/>
              <a:gdLst>
                <a:gd name="T0" fmla="*/ 32 w 207"/>
                <a:gd name="T1" fmla="*/ 50 h 163"/>
                <a:gd name="T2" fmla="*/ 8 w 207"/>
                <a:gd name="T3" fmla="*/ 8 h 163"/>
                <a:gd name="T4" fmla="*/ 35 w 207"/>
                <a:gd name="T5" fmla="*/ 33 h 163"/>
                <a:gd name="T6" fmla="*/ 129 w 207"/>
                <a:gd name="T7" fmla="*/ 108 h 163"/>
                <a:gd name="T8" fmla="*/ 202 w 207"/>
                <a:gd name="T9" fmla="*/ 155 h 163"/>
                <a:gd name="T10" fmla="*/ 202 w 207"/>
                <a:gd name="T11" fmla="*/ 155 h 163"/>
                <a:gd name="T12" fmla="*/ 207 w 207"/>
                <a:gd name="T13" fmla="*/ 162 h 163"/>
                <a:gd name="T14" fmla="*/ 32 w 207"/>
                <a:gd name="T15" fmla="*/ 50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63">
                  <a:moveTo>
                    <a:pt x="32" y="50"/>
                  </a:moveTo>
                  <a:cubicBezTo>
                    <a:pt x="23" y="42"/>
                    <a:pt x="0" y="0"/>
                    <a:pt x="8" y="8"/>
                  </a:cubicBezTo>
                  <a:cubicBezTo>
                    <a:pt x="8" y="8"/>
                    <a:pt x="24" y="23"/>
                    <a:pt x="35" y="33"/>
                  </a:cubicBezTo>
                  <a:cubicBezTo>
                    <a:pt x="65" y="60"/>
                    <a:pt x="96" y="86"/>
                    <a:pt x="129" y="108"/>
                  </a:cubicBezTo>
                  <a:cubicBezTo>
                    <a:pt x="153" y="124"/>
                    <a:pt x="178" y="139"/>
                    <a:pt x="202" y="155"/>
                  </a:cubicBezTo>
                  <a:cubicBezTo>
                    <a:pt x="202" y="155"/>
                    <a:pt x="202" y="155"/>
                    <a:pt x="202" y="155"/>
                  </a:cubicBezTo>
                  <a:cubicBezTo>
                    <a:pt x="205" y="158"/>
                    <a:pt x="206" y="158"/>
                    <a:pt x="207" y="162"/>
                  </a:cubicBezTo>
                  <a:cubicBezTo>
                    <a:pt x="207" y="163"/>
                    <a:pt x="88" y="96"/>
                    <a:pt x="32" y="50"/>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išlïḍe"/>
            <p:cNvSpPr/>
            <p:nvPr/>
          </p:nvSpPr>
          <p:spPr bwMode="auto">
            <a:xfrm>
              <a:off x="6845301" y="2992438"/>
              <a:ext cx="274638" cy="254000"/>
            </a:xfrm>
            <a:custGeom>
              <a:avLst/>
              <a:gdLst>
                <a:gd name="T0" fmla="*/ 4 w 93"/>
                <a:gd name="T1" fmla="*/ 10 h 86"/>
                <a:gd name="T2" fmla="*/ 56 w 93"/>
                <a:gd name="T3" fmla="*/ 44 h 86"/>
                <a:gd name="T4" fmla="*/ 91 w 93"/>
                <a:gd name="T5" fmla="*/ 39 h 86"/>
                <a:gd name="T6" fmla="*/ 86 w 93"/>
                <a:gd name="T7" fmla="*/ 53 h 86"/>
                <a:gd name="T8" fmla="*/ 56 w 93"/>
                <a:gd name="T9" fmla="*/ 82 h 86"/>
                <a:gd name="T10" fmla="*/ 31 w 93"/>
                <a:gd name="T11" fmla="*/ 75 h 86"/>
                <a:gd name="T12" fmla="*/ 31 w 93"/>
                <a:gd name="T13" fmla="*/ 75 h 86"/>
                <a:gd name="T14" fmla="*/ 4 w 93"/>
                <a:gd name="T15" fmla="*/ 31 h 86"/>
                <a:gd name="T16" fmla="*/ 2 w 93"/>
                <a:gd name="T17" fmla="*/ 27 h 86"/>
                <a:gd name="T18" fmla="*/ 4 w 93"/>
                <a:gd name="T19"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86">
                  <a:moveTo>
                    <a:pt x="4" y="10"/>
                  </a:moveTo>
                  <a:cubicBezTo>
                    <a:pt x="11" y="0"/>
                    <a:pt x="56" y="44"/>
                    <a:pt x="56" y="44"/>
                  </a:cubicBezTo>
                  <a:cubicBezTo>
                    <a:pt x="91" y="39"/>
                    <a:pt x="91" y="39"/>
                    <a:pt x="91" y="39"/>
                  </a:cubicBezTo>
                  <a:cubicBezTo>
                    <a:pt x="93" y="42"/>
                    <a:pt x="91" y="47"/>
                    <a:pt x="86" y="53"/>
                  </a:cubicBezTo>
                  <a:cubicBezTo>
                    <a:pt x="78" y="65"/>
                    <a:pt x="62" y="78"/>
                    <a:pt x="56" y="82"/>
                  </a:cubicBezTo>
                  <a:cubicBezTo>
                    <a:pt x="47" y="86"/>
                    <a:pt x="36" y="83"/>
                    <a:pt x="31" y="75"/>
                  </a:cubicBezTo>
                  <a:cubicBezTo>
                    <a:pt x="31" y="75"/>
                    <a:pt x="31" y="75"/>
                    <a:pt x="31" y="75"/>
                  </a:cubicBezTo>
                  <a:cubicBezTo>
                    <a:pt x="4" y="31"/>
                    <a:pt x="4" y="31"/>
                    <a:pt x="4" y="31"/>
                  </a:cubicBezTo>
                  <a:cubicBezTo>
                    <a:pt x="3" y="29"/>
                    <a:pt x="2" y="29"/>
                    <a:pt x="2" y="27"/>
                  </a:cubicBezTo>
                  <a:cubicBezTo>
                    <a:pt x="0" y="22"/>
                    <a:pt x="1" y="16"/>
                    <a:pt x="4" y="10"/>
                  </a:cubicBez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ṩḷïḑe"/>
            <p:cNvSpPr/>
            <p:nvPr/>
          </p:nvSpPr>
          <p:spPr bwMode="auto">
            <a:xfrm>
              <a:off x="6921501" y="3090863"/>
              <a:ext cx="296863" cy="182563"/>
            </a:xfrm>
            <a:custGeom>
              <a:avLst/>
              <a:gdLst>
                <a:gd name="T0" fmla="*/ 1 w 100"/>
                <a:gd name="T1" fmla="*/ 36 h 62"/>
                <a:gd name="T2" fmla="*/ 26 w 100"/>
                <a:gd name="T3" fmla="*/ 31 h 62"/>
                <a:gd name="T4" fmla="*/ 49 w 100"/>
                <a:gd name="T5" fmla="*/ 7 h 62"/>
                <a:gd name="T6" fmla="*/ 86 w 100"/>
                <a:gd name="T7" fmla="*/ 0 h 62"/>
                <a:gd name="T8" fmla="*/ 93 w 100"/>
                <a:gd name="T9" fmla="*/ 11 h 62"/>
                <a:gd name="T10" fmla="*/ 49 w 100"/>
                <a:gd name="T11" fmla="*/ 42 h 62"/>
                <a:gd name="T12" fmla="*/ 42 w 100"/>
                <a:gd name="T13" fmla="*/ 42 h 62"/>
                <a:gd name="T14" fmla="*/ 41 w 100"/>
                <a:gd name="T15" fmla="*/ 47 h 62"/>
                <a:gd name="T16" fmla="*/ 13 w 100"/>
                <a:gd name="T17" fmla="*/ 58 h 62"/>
                <a:gd name="T18" fmla="*/ 1 w 100"/>
                <a:gd name="T19"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62">
                  <a:moveTo>
                    <a:pt x="1" y="36"/>
                  </a:moveTo>
                  <a:cubicBezTo>
                    <a:pt x="6" y="38"/>
                    <a:pt x="19" y="35"/>
                    <a:pt x="26" y="31"/>
                  </a:cubicBezTo>
                  <a:cubicBezTo>
                    <a:pt x="40" y="23"/>
                    <a:pt x="49" y="7"/>
                    <a:pt x="49" y="7"/>
                  </a:cubicBezTo>
                  <a:cubicBezTo>
                    <a:pt x="67" y="3"/>
                    <a:pt x="70" y="1"/>
                    <a:pt x="86" y="0"/>
                  </a:cubicBezTo>
                  <a:cubicBezTo>
                    <a:pt x="97" y="0"/>
                    <a:pt x="100" y="4"/>
                    <a:pt x="93" y="11"/>
                  </a:cubicBezTo>
                  <a:cubicBezTo>
                    <a:pt x="86" y="18"/>
                    <a:pt x="66" y="32"/>
                    <a:pt x="49" y="42"/>
                  </a:cubicBezTo>
                  <a:cubicBezTo>
                    <a:pt x="47" y="43"/>
                    <a:pt x="45" y="41"/>
                    <a:pt x="42" y="42"/>
                  </a:cubicBezTo>
                  <a:cubicBezTo>
                    <a:pt x="41" y="43"/>
                    <a:pt x="43" y="45"/>
                    <a:pt x="41" y="47"/>
                  </a:cubicBezTo>
                  <a:cubicBezTo>
                    <a:pt x="30" y="61"/>
                    <a:pt x="16" y="62"/>
                    <a:pt x="13" y="58"/>
                  </a:cubicBezTo>
                  <a:cubicBezTo>
                    <a:pt x="9" y="55"/>
                    <a:pt x="0" y="40"/>
                    <a:pt x="1" y="36"/>
                  </a:cubicBezTo>
                  <a:close/>
                </a:path>
              </a:pathLst>
            </a:custGeom>
            <a:solidFill>
              <a:srgbClr val="703D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îş1îḋe"/>
            <p:cNvSpPr/>
            <p:nvPr/>
          </p:nvSpPr>
          <p:spPr bwMode="auto">
            <a:xfrm>
              <a:off x="5921376" y="2503488"/>
              <a:ext cx="777875" cy="450850"/>
            </a:xfrm>
            <a:custGeom>
              <a:avLst/>
              <a:gdLst>
                <a:gd name="T0" fmla="*/ 209 w 263"/>
                <a:gd name="T1" fmla="*/ 67 h 153"/>
                <a:gd name="T2" fmla="*/ 170 w 263"/>
                <a:gd name="T3" fmla="*/ 61 h 153"/>
                <a:gd name="T4" fmla="*/ 81 w 263"/>
                <a:gd name="T5" fmla="*/ 111 h 153"/>
                <a:gd name="T6" fmla="*/ 39 w 263"/>
                <a:gd name="T7" fmla="*/ 137 h 153"/>
                <a:gd name="T8" fmla="*/ 7 w 263"/>
                <a:gd name="T9" fmla="*/ 69 h 153"/>
                <a:gd name="T10" fmla="*/ 169 w 263"/>
                <a:gd name="T11" fmla="*/ 0 h 153"/>
                <a:gd name="T12" fmla="*/ 226 w 263"/>
                <a:gd name="T13" fmla="*/ 14 h 153"/>
                <a:gd name="T14" fmla="*/ 263 w 263"/>
                <a:gd name="T15" fmla="*/ 37 h 153"/>
                <a:gd name="T16" fmla="*/ 209 w 263"/>
                <a:gd name="T17"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53">
                  <a:moveTo>
                    <a:pt x="209" y="67"/>
                  </a:moveTo>
                  <a:cubicBezTo>
                    <a:pt x="200" y="64"/>
                    <a:pt x="180" y="60"/>
                    <a:pt x="170" y="61"/>
                  </a:cubicBezTo>
                  <a:cubicBezTo>
                    <a:pt x="136" y="66"/>
                    <a:pt x="109" y="92"/>
                    <a:pt x="81" y="111"/>
                  </a:cubicBezTo>
                  <a:cubicBezTo>
                    <a:pt x="68" y="121"/>
                    <a:pt x="54" y="131"/>
                    <a:pt x="39" y="137"/>
                  </a:cubicBezTo>
                  <a:cubicBezTo>
                    <a:pt x="0" y="153"/>
                    <a:pt x="0" y="72"/>
                    <a:pt x="7" y="69"/>
                  </a:cubicBezTo>
                  <a:cubicBezTo>
                    <a:pt x="62" y="46"/>
                    <a:pt x="108" y="0"/>
                    <a:pt x="169" y="0"/>
                  </a:cubicBezTo>
                  <a:cubicBezTo>
                    <a:pt x="189" y="0"/>
                    <a:pt x="209" y="5"/>
                    <a:pt x="226" y="14"/>
                  </a:cubicBezTo>
                  <a:cubicBezTo>
                    <a:pt x="237" y="20"/>
                    <a:pt x="254" y="30"/>
                    <a:pt x="263" y="37"/>
                  </a:cubicBezTo>
                  <a:cubicBezTo>
                    <a:pt x="244" y="47"/>
                    <a:pt x="228" y="56"/>
                    <a:pt x="209" y="67"/>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íṥľïďè"/>
            <p:cNvSpPr/>
            <p:nvPr/>
          </p:nvSpPr>
          <p:spPr bwMode="auto">
            <a:xfrm>
              <a:off x="6054726" y="2503488"/>
              <a:ext cx="644525" cy="147638"/>
            </a:xfrm>
            <a:custGeom>
              <a:avLst/>
              <a:gdLst>
                <a:gd name="T0" fmla="*/ 207 w 218"/>
                <a:gd name="T1" fmla="*/ 43 h 50"/>
                <a:gd name="T2" fmla="*/ 128 w 218"/>
                <a:gd name="T3" fmla="*/ 17 h 50"/>
                <a:gd name="T4" fmla="*/ 8 w 218"/>
                <a:gd name="T5" fmla="*/ 45 h 50"/>
                <a:gd name="T6" fmla="*/ 124 w 218"/>
                <a:gd name="T7" fmla="*/ 0 h 50"/>
                <a:gd name="T8" fmla="*/ 181 w 218"/>
                <a:gd name="T9" fmla="*/ 14 h 50"/>
                <a:gd name="T10" fmla="*/ 218 w 218"/>
                <a:gd name="T11" fmla="*/ 37 h 50"/>
                <a:gd name="T12" fmla="*/ 207 w 218"/>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218" h="50">
                  <a:moveTo>
                    <a:pt x="207" y="43"/>
                  </a:moveTo>
                  <a:cubicBezTo>
                    <a:pt x="204" y="45"/>
                    <a:pt x="171" y="17"/>
                    <a:pt x="128" y="17"/>
                  </a:cubicBezTo>
                  <a:cubicBezTo>
                    <a:pt x="76" y="16"/>
                    <a:pt x="0" y="50"/>
                    <a:pt x="8" y="45"/>
                  </a:cubicBezTo>
                  <a:cubicBezTo>
                    <a:pt x="45" y="23"/>
                    <a:pt x="81" y="0"/>
                    <a:pt x="124" y="0"/>
                  </a:cubicBezTo>
                  <a:cubicBezTo>
                    <a:pt x="144" y="0"/>
                    <a:pt x="164" y="5"/>
                    <a:pt x="181" y="14"/>
                  </a:cubicBezTo>
                  <a:cubicBezTo>
                    <a:pt x="192" y="20"/>
                    <a:pt x="209" y="30"/>
                    <a:pt x="218" y="37"/>
                  </a:cubicBezTo>
                  <a:cubicBezTo>
                    <a:pt x="214" y="39"/>
                    <a:pt x="211" y="41"/>
                    <a:pt x="207" y="43"/>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ïsļîḋe"/>
            <p:cNvSpPr/>
            <p:nvPr/>
          </p:nvSpPr>
          <p:spPr bwMode="auto">
            <a:xfrm>
              <a:off x="5743576" y="2074863"/>
              <a:ext cx="287338" cy="738188"/>
            </a:xfrm>
            <a:custGeom>
              <a:avLst/>
              <a:gdLst>
                <a:gd name="T0" fmla="*/ 81 w 97"/>
                <a:gd name="T1" fmla="*/ 62 h 250"/>
                <a:gd name="T2" fmla="*/ 43 w 97"/>
                <a:gd name="T3" fmla="*/ 6 h 250"/>
                <a:gd name="T4" fmla="*/ 8 w 97"/>
                <a:gd name="T5" fmla="*/ 110 h 250"/>
                <a:gd name="T6" fmla="*/ 51 w 97"/>
                <a:gd name="T7" fmla="*/ 243 h 250"/>
                <a:gd name="T8" fmla="*/ 92 w 97"/>
                <a:gd name="T9" fmla="*/ 229 h 250"/>
                <a:gd name="T10" fmla="*/ 95 w 97"/>
                <a:gd name="T11" fmla="*/ 215 h 250"/>
                <a:gd name="T12" fmla="*/ 81 w 97"/>
                <a:gd name="T13" fmla="*/ 62 h 250"/>
              </a:gdLst>
              <a:ahLst/>
              <a:cxnLst>
                <a:cxn ang="0">
                  <a:pos x="T0" y="T1"/>
                </a:cxn>
                <a:cxn ang="0">
                  <a:pos x="T2" y="T3"/>
                </a:cxn>
                <a:cxn ang="0">
                  <a:pos x="T4" y="T5"/>
                </a:cxn>
                <a:cxn ang="0">
                  <a:pos x="T6" y="T7"/>
                </a:cxn>
                <a:cxn ang="0">
                  <a:pos x="T8" y="T9"/>
                </a:cxn>
                <a:cxn ang="0">
                  <a:pos x="T10" y="T11"/>
                </a:cxn>
                <a:cxn ang="0">
                  <a:pos x="T12" y="T13"/>
                </a:cxn>
              </a:cxnLst>
              <a:rect l="0" t="0" r="r" b="b"/>
              <a:pathLst>
                <a:path w="97" h="250">
                  <a:moveTo>
                    <a:pt x="81" y="62"/>
                  </a:moveTo>
                  <a:cubicBezTo>
                    <a:pt x="78" y="24"/>
                    <a:pt x="69" y="15"/>
                    <a:pt x="43" y="6"/>
                  </a:cubicBezTo>
                  <a:cubicBezTo>
                    <a:pt x="26" y="0"/>
                    <a:pt x="15" y="47"/>
                    <a:pt x="8" y="110"/>
                  </a:cubicBezTo>
                  <a:cubicBezTo>
                    <a:pt x="0" y="187"/>
                    <a:pt x="8" y="199"/>
                    <a:pt x="51" y="243"/>
                  </a:cubicBezTo>
                  <a:cubicBezTo>
                    <a:pt x="58" y="250"/>
                    <a:pt x="96" y="236"/>
                    <a:pt x="92" y="229"/>
                  </a:cubicBezTo>
                  <a:cubicBezTo>
                    <a:pt x="89" y="223"/>
                    <a:pt x="97" y="220"/>
                    <a:pt x="95" y="215"/>
                  </a:cubicBezTo>
                  <a:cubicBezTo>
                    <a:pt x="78" y="174"/>
                    <a:pt x="86" y="142"/>
                    <a:pt x="81"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işlïḑe"/>
            <p:cNvSpPr/>
            <p:nvPr/>
          </p:nvSpPr>
          <p:spPr bwMode="auto">
            <a:xfrm>
              <a:off x="5453063" y="2078038"/>
              <a:ext cx="530225" cy="985838"/>
            </a:xfrm>
            <a:custGeom>
              <a:avLst/>
              <a:gdLst>
                <a:gd name="T0" fmla="*/ 40 w 179"/>
                <a:gd name="T1" fmla="*/ 321 h 334"/>
                <a:gd name="T2" fmla="*/ 35 w 179"/>
                <a:gd name="T3" fmla="*/ 273 h 334"/>
                <a:gd name="T4" fmla="*/ 66 w 179"/>
                <a:gd name="T5" fmla="*/ 114 h 334"/>
                <a:gd name="T6" fmla="*/ 143 w 179"/>
                <a:gd name="T7" fmla="*/ 2 h 334"/>
                <a:gd name="T8" fmla="*/ 154 w 179"/>
                <a:gd name="T9" fmla="*/ 6 h 334"/>
                <a:gd name="T10" fmla="*/ 160 w 179"/>
                <a:gd name="T11" fmla="*/ 79 h 334"/>
                <a:gd name="T12" fmla="*/ 170 w 179"/>
                <a:gd name="T13" fmla="*/ 263 h 334"/>
                <a:gd name="T14" fmla="*/ 120 w 179"/>
                <a:gd name="T15" fmla="*/ 322 h 334"/>
                <a:gd name="T16" fmla="*/ 40 w 179"/>
                <a:gd name="T17" fmla="*/ 32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34">
                  <a:moveTo>
                    <a:pt x="40" y="321"/>
                  </a:moveTo>
                  <a:cubicBezTo>
                    <a:pt x="0" y="334"/>
                    <a:pt x="32" y="288"/>
                    <a:pt x="35" y="273"/>
                  </a:cubicBezTo>
                  <a:cubicBezTo>
                    <a:pt x="46" y="208"/>
                    <a:pt x="58" y="191"/>
                    <a:pt x="66" y="114"/>
                  </a:cubicBezTo>
                  <a:cubicBezTo>
                    <a:pt x="73" y="51"/>
                    <a:pt x="124" y="0"/>
                    <a:pt x="143" y="2"/>
                  </a:cubicBezTo>
                  <a:cubicBezTo>
                    <a:pt x="147" y="2"/>
                    <a:pt x="150" y="5"/>
                    <a:pt x="154" y="6"/>
                  </a:cubicBezTo>
                  <a:cubicBezTo>
                    <a:pt x="177" y="9"/>
                    <a:pt x="162" y="64"/>
                    <a:pt x="160" y="79"/>
                  </a:cubicBezTo>
                  <a:cubicBezTo>
                    <a:pt x="155" y="126"/>
                    <a:pt x="179" y="208"/>
                    <a:pt x="170" y="263"/>
                  </a:cubicBezTo>
                  <a:cubicBezTo>
                    <a:pt x="165" y="299"/>
                    <a:pt x="127" y="319"/>
                    <a:pt x="120" y="322"/>
                  </a:cubicBezTo>
                  <a:cubicBezTo>
                    <a:pt x="120" y="322"/>
                    <a:pt x="56" y="315"/>
                    <a:pt x="40" y="321"/>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ïṥľíḍé"/>
            <p:cNvSpPr/>
            <p:nvPr/>
          </p:nvSpPr>
          <p:spPr bwMode="auto">
            <a:xfrm>
              <a:off x="5770563" y="2632076"/>
              <a:ext cx="1239838" cy="558800"/>
            </a:xfrm>
            <a:custGeom>
              <a:avLst/>
              <a:gdLst>
                <a:gd name="T0" fmla="*/ 41 w 419"/>
                <a:gd name="T1" fmla="*/ 78 h 189"/>
                <a:gd name="T2" fmla="*/ 42 w 419"/>
                <a:gd name="T3" fmla="*/ 78 h 189"/>
                <a:gd name="T4" fmla="*/ 41 w 419"/>
                <a:gd name="T5" fmla="*/ 78 h 189"/>
                <a:gd name="T6" fmla="*/ 41 w 419"/>
                <a:gd name="T7" fmla="*/ 78 h 189"/>
                <a:gd name="T8" fmla="*/ 41 w 419"/>
                <a:gd name="T9" fmla="*/ 78 h 189"/>
                <a:gd name="T10" fmla="*/ 41 w 419"/>
                <a:gd name="T11" fmla="*/ 78 h 189"/>
                <a:gd name="T12" fmla="*/ 217 w 419"/>
                <a:gd name="T13" fmla="*/ 2 h 189"/>
                <a:gd name="T14" fmla="*/ 308 w 419"/>
                <a:gd name="T15" fmla="*/ 34 h 189"/>
                <a:gd name="T16" fmla="*/ 419 w 419"/>
                <a:gd name="T17" fmla="*/ 161 h 189"/>
                <a:gd name="T18" fmla="*/ 381 w 419"/>
                <a:gd name="T19" fmla="*/ 188 h 189"/>
                <a:gd name="T20" fmla="*/ 273 w 419"/>
                <a:gd name="T21" fmla="*/ 75 h 189"/>
                <a:gd name="T22" fmla="*/ 223 w 419"/>
                <a:gd name="T23" fmla="*/ 62 h 189"/>
                <a:gd name="T24" fmla="*/ 135 w 419"/>
                <a:gd name="T25" fmla="*/ 113 h 189"/>
                <a:gd name="T26" fmla="*/ 92 w 419"/>
                <a:gd name="T27" fmla="*/ 139 h 189"/>
                <a:gd name="T28" fmla="*/ 35 w 419"/>
                <a:gd name="T29" fmla="*/ 154 h 189"/>
                <a:gd name="T30" fmla="*/ 35 w 419"/>
                <a:gd name="T31" fmla="*/ 154 h 189"/>
                <a:gd name="T32" fmla="*/ 20 w 419"/>
                <a:gd name="T33" fmla="*/ 150 h 189"/>
                <a:gd name="T34" fmla="*/ 0 w 419"/>
                <a:gd name="T35" fmla="*/ 120 h 189"/>
                <a:gd name="T36" fmla="*/ 0 w 419"/>
                <a:gd name="T37" fmla="*/ 112 h 189"/>
                <a:gd name="T38" fmla="*/ 0 w 419"/>
                <a:gd name="T39" fmla="*/ 112 h 189"/>
                <a:gd name="T40" fmla="*/ 5 w 419"/>
                <a:gd name="T41" fmla="*/ 97 h 189"/>
                <a:gd name="T42" fmla="*/ 27 w 419"/>
                <a:gd name="T43" fmla="*/ 79 h 189"/>
                <a:gd name="T44" fmla="*/ 41 w 419"/>
                <a:gd name="T45" fmla="*/ 78 h 189"/>
                <a:gd name="T46" fmla="*/ 61 w 419"/>
                <a:gd name="T47" fmla="*/ 71 h 189"/>
                <a:gd name="T48" fmla="*/ 156 w 419"/>
                <a:gd name="T49" fmla="*/ 18 h 189"/>
                <a:gd name="T50" fmla="*/ 216 w 419"/>
                <a:gd name="T51" fmla="*/ 2 h 189"/>
                <a:gd name="T52" fmla="*/ 217 w 419"/>
                <a:gd name="T53" fmla="*/ 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 h="189">
                  <a:moveTo>
                    <a:pt x="41" y="78"/>
                  </a:moveTo>
                  <a:cubicBezTo>
                    <a:pt x="42" y="78"/>
                    <a:pt x="42" y="78"/>
                    <a:pt x="42" y="78"/>
                  </a:cubicBezTo>
                  <a:cubicBezTo>
                    <a:pt x="42" y="78"/>
                    <a:pt x="41" y="78"/>
                    <a:pt x="41" y="78"/>
                  </a:cubicBezTo>
                  <a:close/>
                  <a:moveTo>
                    <a:pt x="41" y="78"/>
                  </a:moveTo>
                  <a:cubicBezTo>
                    <a:pt x="41" y="78"/>
                    <a:pt x="39" y="78"/>
                    <a:pt x="41" y="78"/>
                  </a:cubicBezTo>
                  <a:cubicBezTo>
                    <a:pt x="41" y="78"/>
                    <a:pt x="41" y="78"/>
                    <a:pt x="41" y="78"/>
                  </a:cubicBezTo>
                  <a:close/>
                  <a:moveTo>
                    <a:pt x="217" y="2"/>
                  </a:moveTo>
                  <a:cubicBezTo>
                    <a:pt x="250" y="0"/>
                    <a:pt x="282" y="13"/>
                    <a:pt x="308" y="34"/>
                  </a:cubicBezTo>
                  <a:cubicBezTo>
                    <a:pt x="349" y="67"/>
                    <a:pt x="391" y="118"/>
                    <a:pt x="419" y="161"/>
                  </a:cubicBezTo>
                  <a:cubicBezTo>
                    <a:pt x="419" y="161"/>
                    <a:pt x="384" y="189"/>
                    <a:pt x="381" y="188"/>
                  </a:cubicBezTo>
                  <a:cubicBezTo>
                    <a:pt x="376" y="185"/>
                    <a:pt x="312" y="99"/>
                    <a:pt x="273" y="75"/>
                  </a:cubicBezTo>
                  <a:cubicBezTo>
                    <a:pt x="258" y="66"/>
                    <a:pt x="241" y="60"/>
                    <a:pt x="223" y="62"/>
                  </a:cubicBezTo>
                  <a:cubicBezTo>
                    <a:pt x="190" y="67"/>
                    <a:pt x="163" y="94"/>
                    <a:pt x="135" y="113"/>
                  </a:cubicBezTo>
                  <a:cubicBezTo>
                    <a:pt x="121" y="122"/>
                    <a:pt x="107" y="131"/>
                    <a:pt x="92" y="139"/>
                  </a:cubicBezTo>
                  <a:cubicBezTo>
                    <a:pt x="74" y="148"/>
                    <a:pt x="55" y="156"/>
                    <a:pt x="35" y="154"/>
                  </a:cubicBezTo>
                  <a:cubicBezTo>
                    <a:pt x="35" y="154"/>
                    <a:pt x="35" y="154"/>
                    <a:pt x="35" y="154"/>
                  </a:cubicBezTo>
                  <a:cubicBezTo>
                    <a:pt x="28" y="153"/>
                    <a:pt x="26" y="153"/>
                    <a:pt x="20" y="150"/>
                  </a:cubicBezTo>
                  <a:cubicBezTo>
                    <a:pt x="9" y="144"/>
                    <a:pt x="2" y="132"/>
                    <a:pt x="0" y="120"/>
                  </a:cubicBezTo>
                  <a:cubicBezTo>
                    <a:pt x="0" y="117"/>
                    <a:pt x="0" y="115"/>
                    <a:pt x="0" y="112"/>
                  </a:cubicBezTo>
                  <a:cubicBezTo>
                    <a:pt x="0" y="112"/>
                    <a:pt x="0" y="112"/>
                    <a:pt x="0" y="112"/>
                  </a:cubicBezTo>
                  <a:cubicBezTo>
                    <a:pt x="2" y="105"/>
                    <a:pt x="1" y="103"/>
                    <a:pt x="5" y="97"/>
                  </a:cubicBezTo>
                  <a:cubicBezTo>
                    <a:pt x="9" y="89"/>
                    <a:pt x="18" y="82"/>
                    <a:pt x="27" y="79"/>
                  </a:cubicBezTo>
                  <a:cubicBezTo>
                    <a:pt x="33" y="77"/>
                    <a:pt x="35" y="78"/>
                    <a:pt x="41" y="78"/>
                  </a:cubicBezTo>
                  <a:cubicBezTo>
                    <a:pt x="41" y="78"/>
                    <a:pt x="54" y="74"/>
                    <a:pt x="61" y="71"/>
                  </a:cubicBezTo>
                  <a:cubicBezTo>
                    <a:pt x="94" y="56"/>
                    <a:pt x="123" y="34"/>
                    <a:pt x="156" y="18"/>
                  </a:cubicBezTo>
                  <a:cubicBezTo>
                    <a:pt x="175" y="9"/>
                    <a:pt x="195" y="3"/>
                    <a:pt x="216" y="2"/>
                  </a:cubicBezTo>
                  <a:cubicBezTo>
                    <a:pt x="216" y="2"/>
                    <a:pt x="217" y="2"/>
                    <a:pt x="217" y="2"/>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i$ḻíḓé"/>
            <p:cNvSpPr/>
            <p:nvPr/>
          </p:nvSpPr>
          <p:spPr bwMode="auto">
            <a:xfrm>
              <a:off x="6030913" y="2632076"/>
              <a:ext cx="979488" cy="520700"/>
            </a:xfrm>
            <a:custGeom>
              <a:avLst/>
              <a:gdLst>
                <a:gd name="T0" fmla="*/ 129 w 331"/>
                <a:gd name="T1" fmla="*/ 2 h 176"/>
                <a:gd name="T2" fmla="*/ 220 w 331"/>
                <a:gd name="T3" fmla="*/ 34 h 176"/>
                <a:gd name="T4" fmla="*/ 331 w 331"/>
                <a:gd name="T5" fmla="*/ 161 h 176"/>
                <a:gd name="T6" fmla="*/ 322 w 331"/>
                <a:gd name="T7" fmla="*/ 168 h 176"/>
                <a:gd name="T8" fmla="*/ 143 w 331"/>
                <a:gd name="T9" fmla="*/ 19 h 176"/>
                <a:gd name="T10" fmla="*/ 13 w 331"/>
                <a:gd name="T11" fmla="*/ 48 h 176"/>
                <a:gd name="T12" fmla="*/ 68 w 331"/>
                <a:gd name="T13" fmla="*/ 18 h 176"/>
                <a:gd name="T14" fmla="*/ 128 w 331"/>
                <a:gd name="T15" fmla="*/ 2 h 176"/>
                <a:gd name="T16" fmla="*/ 129 w 331"/>
                <a:gd name="T17" fmla="*/ 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176">
                  <a:moveTo>
                    <a:pt x="129" y="2"/>
                  </a:moveTo>
                  <a:cubicBezTo>
                    <a:pt x="162" y="0"/>
                    <a:pt x="194" y="13"/>
                    <a:pt x="220" y="34"/>
                  </a:cubicBezTo>
                  <a:cubicBezTo>
                    <a:pt x="261" y="67"/>
                    <a:pt x="303" y="118"/>
                    <a:pt x="331" y="161"/>
                  </a:cubicBezTo>
                  <a:cubicBezTo>
                    <a:pt x="331" y="161"/>
                    <a:pt x="327" y="164"/>
                    <a:pt x="322" y="168"/>
                  </a:cubicBezTo>
                  <a:cubicBezTo>
                    <a:pt x="312" y="176"/>
                    <a:pt x="225" y="34"/>
                    <a:pt x="143" y="19"/>
                  </a:cubicBezTo>
                  <a:cubicBezTo>
                    <a:pt x="110" y="13"/>
                    <a:pt x="0" y="55"/>
                    <a:pt x="13" y="48"/>
                  </a:cubicBezTo>
                  <a:cubicBezTo>
                    <a:pt x="31" y="38"/>
                    <a:pt x="49" y="27"/>
                    <a:pt x="68" y="18"/>
                  </a:cubicBezTo>
                  <a:cubicBezTo>
                    <a:pt x="87" y="9"/>
                    <a:pt x="107" y="3"/>
                    <a:pt x="128" y="2"/>
                  </a:cubicBezTo>
                  <a:cubicBezTo>
                    <a:pt x="128" y="2"/>
                    <a:pt x="129" y="2"/>
                    <a:pt x="129" y="2"/>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ṡḷïḍé"/>
            <p:cNvSpPr/>
            <p:nvPr/>
          </p:nvSpPr>
          <p:spPr bwMode="auto">
            <a:xfrm>
              <a:off x="5975351" y="2112963"/>
              <a:ext cx="28575" cy="52388"/>
            </a:xfrm>
            <a:custGeom>
              <a:avLst/>
              <a:gdLst>
                <a:gd name="T0" fmla="*/ 18 w 18"/>
                <a:gd name="T1" fmla="*/ 0 h 33"/>
                <a:gd name="T2" fmla="*/ 14 w 18"/>
                <a:gd name="T3" fmla="*/ 33 h 33"/>
                <a:gd name="T4" fmla="*/ 0 w 18"/>
                <a:gd name="T5" fmla="*/ 22 h 33"/>
                <a:gd name="T6" fmla="*/ 18 w 18"/>
                <a:gd name="T7" fmla="*/ 0 h 33"/>
              </a:gdLst>
              <a:ahLst/>
              <a:cxnLst>
                <a:cxn ang="0">
                  <a:pos x="T0" y="T1"/>
                </a:cxn>
                <a:cxn ang="0">
                  <a:pos x="T2" y="T3"/>
                </a:cxn>
                <a:cxn ang="0">
                  <a:pos x="T4" y="T5"/>
                </a:cxn>
                <a:cxn ang="0">
                  <a:pos x="T6" y="T7"/>
                </a:cxn>
              </a:cxnLst>
              <a:rect l="0" t="0" r="r" b="b"/>
              <a:pathLst>
                <a:path w="18" h="33">
                  <a:moveTo>
                    <a:pt x="18" y="0"/>
                  </a:moveTo>
                  <a:lnTo>
                    <a:pt x="14" y="33"/>
                  </a:lnTo>
                  <a:lnTo>
                    <a:pt x="0" y="22"/>
                  </a:lnTo>
                  <a:lnTo>
                    <a:pt x="18" y="0"/>
                  </a:lnTo>
                  <a:close/>
                </a:path>
              </a:pathLst>
            </a:custGeom>
            <a:solidFill>
              <a:srgbClr val="A7A7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ṡḻïdè"/>
            <p:cNvSpPr/>
            <p:nvPr/>
          </p:nvSpPr>
          <p:spPr bwMode="auto">
            <a:xfrm>
              <a:off x="5891213" y="2068513"/>
              <a:ext cx="115888" cy="96838"/>
            </a:xfrm>
            <a:custGeom>
              <a:avLst/>
              <a:gdLst>
                <a:gd name="T0" fmla="*/ 38 w 39"/>
                <a:gd name="T1" fmla="*/ 15 h 33"/>
                <a:gd name="T2" fmla="*/ 26 w 39"/>
                <a:gd name="T3" fmla="*/ 33 h 33"/>
                <a:gd name="T4" fmla="*/ 0 w 39"/>
                <a:gd name="T5" fmla="*/ 4 h 33"/>
                <a:gd name="T6" fmla="*/ 1 w 39"/>
                <a:gd name="T7" fmla="*/ 0 h 33"/>
                <a:gd name="T8" fmla="*/ 38 w 39"/>
                <a:gd name="T9" fmla="*/ 15 h 33"/>
              </a:gdLst>
              <a:ahLst/>
              <a:cxnLst>
                <a:cxn ang="0">
                  <a:pos x="T0" y="T1"/>
                </a:cxn>
                <a:cxn ang="0">
                  <a:pos x="T2" y="T3"/>
                </a:cxn>
                <a:cxn ang="0">
                  <a:pos x="T4" y="T5"/>
                </a:cxn>
                <a:cxn ang="0">
                  <a:pos x="T6" y="T7"/>
                </a:cxn>
                <a:cxn ang="0">
                  <a:pos x="T8" y="T9"/>
                </a:cxn>
              </a:cxnLst>
              <a:rect l="0" t="0" r="r" b="b"/>
              <a:pathLst>
                <a:path w="39" h="33">
                  <a:moveTo>
                    <a:pt x="38" y="15"/>
                  </a:moveTo>
                  <a:cubicBezTo>
                    <a:pt x="39" y="17"/>
                    <a:pt x="27" y="28"/>
                    <a:pt x="26" y="33"/>
                  </a:cubicBezTo>
                  <a:cubicBezTo>
                    <a:pt x="16" y="14"/>
                    <a:pt x="16" y="15"/>
                    <a:pt x="0" y="4"/>
                  </a:cubicBezTo>
                  <a:cubicBezTo>
                    <a:pt x="1" y="0"/>
                    <a:pt x="1" y="0"/>
                    <a:pt x="1" y="0"/>
                  </a:cubicBezTo>
                  <a:cubicBezTo>
                    <a:pt x="16" y="0"/>
                    <a:pt x="27" y="4"/>
                    <a:pt x="38" y="15"/>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îş1îḓé"/>
            <p:cNvSpPr/>
            <p:nvPr/>
          </p:nvSpPr>
          <p:spPr bwMode="auto">
            <a:xfrm>
              <a:off x="5889626" y="2065338"/>
              <a:ext cx="49213" cy="53975"/>
            </a:xfrm>
            <a:custGeom>
              <a:avLst/>
              <a:gdLst>
                <a:gd name="T0" fmla="*/ 17 w 17"/>
                <a:gd name="T1" fmla="*/ 0 h 18"/>
                <a:gd name="T2" fmla="*/ 16 w 17"/>
                <a:gd name="T3" fmla="*/ 10 h 18"/>
                <a:gd name="T4" fmla="*/ 7 w 17"/>
                <a:gd name="T5" fmla="*/ 17 h 18"/>
                <a:gd name="T6" fmla="*/ 1 w 17"/>
                <a:gd name="T7" fmla="*/ 8 h 18"/>
                <a:gd name="T8" fmla="*/ 2 w 17"/>
                <a:gd name="T9" fmla="*/ 1 h 18"/>
                <a:gd name="T10" fmla="*/ 11 w 17"/>
                <a:gd name="T11" fmla="*/ 1 h 18"/>
                <a:gd name="T12" fmla="*/ 17 w 1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0"/>
                  </a:moveTo>
                  <a:cubicBezTo>
                    <a:pt x="17" y="3"/>
                    <a:pt x="17" y="7"/>
                    <a:pt x="16" y="10"/>
                  </a:cubicBezTo>
                  <a:cubicBezTo>
                    <a:pt x="16" y="12"/>
                    <a:pt x="13" y="18"/>
                    <a:pt x="7" y="17"/>
                  </a:cubicBezTo>
                  <a:cubicBezTo>
                    <a:pt x="3" y="16"/>
                    <a:pt x="0" y="12"/>
                    <a:pt x="1" y="8"/>
                  </a:cubicBezTo>
                  <a:cubicBezTo>
                    <a:pt x="1" y="6"/>
                    <a:pt x="1" y="4"/>
                    <a:pt x="2" y="1"/>
                  </a:cubicBezTo>
                  <a:cubicBezTo>
                    <a:pt x="7" y="2"/>
                    <a:pt x="10" y="2"/>
                    <a:pt x="11" y="1"/>
                  </a:cubicBezTo>
                  <a:cubicBezTo>
                    <a:pt x="13" y="1"/>
                    <a:pt x="15" y="0"/>
                    <a:pt x="17" y="0"/>
                  </a:cubicBezTo>
                  <a:close/>
                </a:path>
              </a:pathLst>
            </a:custGeom>
            <a:solidFill>
              <a:srgbClr val="FBC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ïṣlïďé"/>
            <p:cNvSpPr/>
            <p:nvPr/>
          </p:nvSpPr>
          <p:spPr bwMode="auto">
            <a:xfrm>
              <a:off x="5938838" y="2112963"/>
              <a:ext cx="30163" cy="52388"/>
            </a:xfrm>
            <a:custGeom>
              <a:avLst/>
              <a:gdLst>
                <a:gd name="T0" fmla="*/ 19 w 19"/>
                <a:gd name="T1" fmla="*/ 33 h 33"/>
                <a:gd name="T2" fmla="*/ 17 w 19"/>
                <a:gd name="T3" fmla="*/ 0 h 33"/>
                <a:gd name="T4" fmla="*/ 0 w 19"/>
                <a:gd name="T5" fmla="*/ 19 h 33"/>
                <a:gd name="T6" fmla="*/ 19 w 19"/>
                <a:gd name="T7" fmla="*/ 33 h 33"/>
              </a:gdLst>
              <a:ahLst/>
              <a:cxnLst>
                <a:cxn ang="0">
                  <a:pos x="T0" y="T1"/>
                </a:cxn>
                <a:cxn ang="0">
                  <a:pos x="T2" y="T3"/>
                </a:cxn>
                <a:cxn ang="0">
                  <a:pos x="T4" y="T5"/>
                </a:cxn>
                <a:cxn ang="0">
                  <a:pos x="T6" y="T7"/>
                </a:cxn>
              </a:cxnLst>
              <a:rect l="0" t="0" r="r" b="b"/>
              <a:pathLst>
                <a:path w="19" h="33">
                  <a:moveTo>
                    <a:pt x="19" y="33"/>
                  </a:moveTo>
                  <a:lnTo>
                    <a:pt x="17" y="0"/>
                  </a:lnTo>
                  <a:lnTo>
                    <a:pt x="0" y="19"/>
                  </a:lnTo>
                  <a:lnTo>
                    <a:pt x="19" y="33"/>
                  </a:ln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s1ïḓé"/>
            <p:cNvSpPr/>
            <p:nvPr/>
          </p:nvSpPr>
          <p:spPr bwMode="auto">
            <a:xfrm>
              <a:off x="5924551" y="2133601"/>
              <a:ext cx="50800" cy="58738"/>
            </a:xfrm>
            <a:custGeom>
              <a:avLst/>
              <a:gdLst>
                <a:gd name="T0" fmla="*/ 5 w 17"/>
                <a:gd name="T1" fmla="*/ 1 h 20"/>
                <a:gd name="T2" fmla="*/ 16 w 17"/>
                <a:gd name="T3" fmla="*/ 16 h 20"/>
                <a:gd name="T4" fmla="*/ 16 w 17"/>
                <a:gd name="T5" fmla="*/ 20 h 20"/>
                <a:gd name="T6" fmla="*/ 1 w 17"/>
                <a:gd name="T7" fmla="*/ 10 h 20"/>
                <a:gd name="T8" fmla="*/ 5 w 17"/>
                <a:gd name="T9" fmla="*/ 1 h 20"/>
              </a:gdLst>
              <a:ahLst/>
              <a:cxnLst>
                <a:cxn ang="0">
                  <a:pos x="T0" y="T1"/>
                </a:cxn>
                <a:cxn ang="0">
                  <a:pos x="T2" y="T3"/>
                </a:cxn>
                <a:cxn ang="0">
                  <a:pos x="T4" y="T5"/>
                </a:cxn>
                <a:cxn ang="0">
                  <a:pos x="T6" y="T7"/>
                </a:cxn>
                <a:cxn ang="0">
                  <a:pos x="T8" y="T9"/>
                </a:cxn>
              </a:cxnLst>
              <a:rect l="0" t="0" r="r" b="b"/>
              <a:pathLst>
                <a:path w="17" h="20">
                  <a:moveTo>
                    <a:pt x="5" y="1"/>
                  </a:moveTo>
                  <a:cubicBezTo>
                    <a:pt x="7" y="2"/>
                    <a:pt x="14" y="13"/>
                    <a:pt x="16" y="16"/>
                  </a:cubicBezTo>
                  <a:cubicBezTo>
                    <a:pt x="16" y="17"/>
                    <a:pt x="17" y="20"/>
                    <a:pt x="16" y="20"/>
                  </a:cubicBezTo>
                  <a:cubicBezTo>
                    <a:pt x="12" y="19"/>
                    <a:pt x="3" y="13"/>
                    <a:pt x="1" y="10"/>
                  </a:cubicBezTo>
                  <a:cubicBezTo>
                    <a:pt x="0" y="7"/>
                    <a:pt x="2" y="0"/>
                    <a:pt x="5" y="1"/>
                  </a:cubicBezTo>
                  <a:close/>
                </a:path>
              </a:pathLst>
            </a:custGeom>
            <a:solidFill>
              <a:srgbClr val="C64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íṩľiḍê"/>
            <p:cNvSpPr/>
            <p:nvPr/>
          </p:nvSpPr>
          <p:spPr bwMode="auto">
            <a:xfrm>
              <a:off x="5954713" y="2147888"/>
              <a:ext cx="31750" cy="57150"/>
            </a:xfrm>
            <a:custGeom>
              <a:avLst/>
              <a:gdLst>
                <a:gd name="T0" fmla="*/ 0 w 11"/>
                <a:gd name="T1" fmla="*/ 3 h 19"/>
                <a:gd name="T2" fmla="*/ 10 w 11"/>
                <a:gd name="T3" fmla="*/ 6 h 19"/>
                <a:gd name="T4" fmla="*/ 9 w 11"/>
                <a:gd name="T5" fmla="*/ 17 h 19"/>
                <a:gd name="T6" fmla="*/ 4 w 11"/>
                <a:gd name="T7" fmla="*/ 16 h 19"/>
                <a:gd name="T8" fmla="*/ 0 w 11"/>
                <a:gd name="T9" fmla="*/ 3 h 19"/>
              </a:gdLst>
              <a:ahLst/>
              <a:cxnLst>
                <a:cxn ang="0">
                  <a:pos x="T0" y="T1"/>
                </a:cxn>
                <a:cxn ang="0">
                  <a:pos x="T2" y="T3"/>
                </a:cxn>
                <a:cxn ang="0">
                  <a:pos x="T4" y="T5"/>
                </a:cxn>
                <a:cxn ang="0">
                  <a:pos x="T6" y="T7"/>
                </a:cxn>
                <a:cxn ang="0">
                  <a:pos x="T8" y="T9"/>
                </a:cxn>
              </a:cxnLst>
              <a:rect l="0" t="0" r="r" b="b"/>
              <a:pathLst>
                <a:path w="11" h="19">
                  <a:moveTo>
                    <a:pt x="0" y="3"/>
                  </a:moveTo>
                  <a:cubicBezTo>
                    <a:pt x="0" y="3"/>
                    <a:pt x="10" y="0"/>
                    <a:pt x="10" y="6"/>
                  </a:cubicBezTo>
                  <a:cubicBezTo>
                    <a:pt x="11" y="9"/>
                    <a:pt x="11" y="14"/>
                    <a:pt x="9" y="17"/>
                  </a:cubicBezTo>
                  <a:cubicBezTo>
                    <a:pt x="8" y="19"/>
                    <a:pt x="4" y="16"/>
                    <a:pt x="4" y="16"/>
                  </a:cubicBezTo>
                  <a:lnTo>
                    <a:pt x="0" y="3"/>
                  </a:lnTo>
                  <a:close/>
                </a:path>
              </a:pathLst>
            </a:cu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íṡļîdè"/>
            <p:cNvSpPr/>
            <p:nvPr/>
          </p:nvSpPr>
          <p:spPr bwMode="auto">
            <a:xfrm>
              <a:off x="5691188" y="2284413"/>
              <a:ext cx="158750" cy="92075"/>
            </a:xfrm>
            <a:custGeom>
              <a:avLst/>
              <a:gdLst>
                <a:gd name="T0" fmla="*/ 51 w 54"/>
                <a:gd name="T1" fmla="*/ 19 h 31"/>
                <a:gd name="T2" fmla="*/ 45 w 54"/>
                <a:gd name="T3" fmla="*/ 24 h 31"/>
                <a:gd name="T4" fmla="*/ 11 w 54"/>
                <a:gd name="T5" fmla="*/ 6 h 31"/>
                <a:gd name="T6" fmla="*/ 9 w 54"/>
                <a:gd name="T7" fmla="*/ 0 h 31"/>
                <a:gd name="T8" fmla="*/ 51 w 54"/>
                <a:gd name="T9" fmla="*/ 19 h 31"/>
              </a:gdLst>
              <a:ahLst/>
              <a:cxnLst>
                <a:cxn ang="0">
                  <a:pos x="T0" y="T1"/>
                </a:cxn>
                <a:cxn ang="0">
                  <a:pos x="T2" y="T3"/>
                </a:cxn>
                <a:cxn ang="0">
                  <a:pos x="T4" y="T5"/>
                </a:cxn>
                <a:cxn ang="0">
                  <a:pos x="T6" y="T7"/>
                </a:cxn>
                <a:cxn ang="0">
                  <a:pos x="T8" y="T9"/>
                </a:cxn>
              </a:cxnLst>
              <a:rect l="0" t="0" r="r" b="b"/>
              <a:pathLst>
                <a:path w="54" h="31">
                  <a:moveTo>
                    <a:pt x="51" y="19"/>
                  </a:moveTo>
                  <a:cubicBezTo>
                    <a:pt x="54" y="23"/>
                    <a:pt x="52" y="31"/>
                    <a:pt x="45" y="24"/>
                  </a:cubicBezTo>
                  <a:cubicBezTo>
                    <a:pt x="42" y="21"/>
                    <a:pt x="30" y="12"/>
                    <a:pt x="11" y="6"/>
                  </a:cubicBezTo>
                  <a:cubicBezTo>
                    <a:pt x="3" y="4"/>
                    <a:pt x="0" y="0"/>
                    <a:pt x="9" y="0"/>
                  </a:cubicBezTo>
                  <a:cubicBezTo>
                    <a:pt x="21" y="0"/>
                    <a:pt x="47" y="14"/>
                    <a:pt x="51" y="19"/>
                  </a:cubicBezTo>
                  <a:close/>
                </a:path>
              </a:pathLst>
            </a:custGeom>
            <a:solidFill>
              <a:srgbClr val="C64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işľiďé"/>
            <p:cNvSpPr/>
            <p:nvPr/>
          </p:nvSpPr>
          <p:spPr bwMode="auto">
            <a:xfrm>
              <a:off x="5626101" y="2181226"/>
              <a:ext cx="377825" cy="195263"/>
            </a:xfrm>
            <a:custGeom>
              <a:avLst/>
              <a:gdLst>
                <a:gd name="T0" fmla="*/ 122 w 128"/>
                <a:gd name="T1" fmla="*/ 2 h 66"/>
                <a:gd name="T2" fmla="*/ 119 w 128"/>
                <a:gd name="T3" fmla="*/ 45 h 66"/>
                <a:gd name="T4" fmla="*/ 95 w 128"/>
                <a:gd name="T5" fmla="*/ 63 h 66"/>
                <a:gd name="T6" fmla="*/ 62 w 128"/>
                <a:gd name="T7" fmla="*/ 56 h 66"/>
                <a:gd name="T8" fmla="*/ 21 w 128"/>
                <a:gd name="T9" fmla="*/ 27 h 66"/>
                <a:gd name="T10" fmla="*/ 0 w 128"/>
                <a:gd name="T11" fmla="*/ 10 h 66"/>
                <a:gd name="T12" fmla="*/ 24 w 128"/>
                <a:gd name="T13" fmla="*/ 4 h 66"/>
                <a:gd name="T14" fmla="*/ 48 w 128"/>
                <a:gd name="T15" fmla="*/ 22 h 66"/>
                <a:gd name="T16" fmla="*/ 81 w 128"/>
                <a:gd name="T17" fmla="*/ 56 h 66"/>
                <a:gd name="T18" fmla="*/ 109 w 128"/>
                <a:gd name="T19" fmla="*/ 37 h 66"/>
                <a:gd name="T20" fmla="*/ 117 w 128"/>
                <a:gd name="T21" fmla="*/ 4 h 66"/>
                <a:gd name="T22" fmla="*/ 122 w 128"/>
                <a:gd name="T23"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66">
                  <a:moveTo>
                    <a:pt x="122" y="2"/>
                  </a:moveTo>
                  <a:cubicBezTo>
                    <a:pt x="122" y="10"/>
                    <a:pt x="128" y="33"/>
                    <a:pt x="119" y="45"/>
                  </a:cubicBezTo>
                  <a:cubicBezTo>
                    <a:pt x="117" y="48"/>
                    <a:pt x="109" y="59"/>
                    <a:pt x="95" y="63"/>
                  </a:cubicBezTo>
                  <a:cubicBezTo>
                    <a:pt x="84" y="66"/>
                    <a:pt x="67" y="63"/>
                    <a:pt x="62" y="56"/>
                  </a:cubicBezTo>
                  <a:cubicBezTo>
                    <a:pt x="59" y="52"/>
                    <a:pt x="37" y="29"/>
                    <a:pt x="21" y="27"/>
                  </a:cubicBezTo>
                  <a:cubicBezTo>
                    <a:pt x="14" y="26"/>
                    <a:pt x="0" y="12"/>
                    <a:pt x="0" y="10"/>
                  </a:cubicBezTo>
                  <a:cubicBezTo>
                    <a:pt x="0" y="8"/>
                    <a:pt x="15" y="2"/>
                    <a:pt x="24" y="4"/>
                  </a:cubicBezTo>
                  <a:cubicBezTo>
                    <a:pt x="33" y="6"/>
                    <a:pt x="38" y="11"/>
                    <a:pt x="48" y="22"/>
                  </a:cubicBezTo>
                  <a:cubicBezTo>
                    <a:pt x="55" y="31"/>
                    <a:pt x="66" y="54"/>
                    <a:pt x="81" y="56"/>
                  </a:cubicBezTo>
                  <a:cubicBezTo>
                    <a:pt x="89" y="57"/>
                    <a:pt x="106" y="41"/>
                    <a:pt x="109" y="37"/>
                  </a:cubicBezTo>
                  <a:cubicBezTo>
                    <a:pt x="118" y="22"/>
                    <a:pt x="115" y="10"/>
                    <a:pt x="117" y="4"/>
                  </a:cubicBezTo>
                  <a:cubicBezTo>
                    <a:pt x="117" y="2"/>
                    <a:pt x="122" y="0"/>
                    <a:pt x="122" y="2"/>
                  </a:cubicBezTo>
                  <a:close/>
                </a:path>
              </a:pathLst>
            </a:cu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îṩľíḑe"/>
            <p:cNvSpPr/>
            <p:nvPr/>
          </p:nvSpPr>
          <p:spPr bwMode="auto">
            <a:xfrm>
              <a:off x="5849938" y="2071688"/>
              <a:ext cx="115888" cy="123825"/>
            </a:xfrm>
            <a:custGeom>
              <a:avLst/>
              <a:gdLst>
                <a:gd name="T0" fmla="*/ 39 w 39"/>
                <a:gd name="T1" fmla="*/ 15 h 42"/>
                <a:gd name="T2" fmla="*/ 34 w 39"/>
                <a:gd name="T3" fmla="*/ 24 h 42"/>
                <a:gd name="T4" fmla="*/ 28 w 39"/>
                <a:gd name="T5" fmla="*/ 42 h 42"/>
                <a:gd name="T6" fmla="*/ 0 w 39"/>
                <a:gd name="T7" fmla="*/ 4 h 42"/>
                <a:gd name="T8" fmla="*/ 2 w 39"/>
                <a:gd name="T9" fmla="*/ 0 h 42"/>
                <a:gd name="T10" fmla="*/ 39 w 39"/>
                <a:gd name="T11" fmla="*/ 15 h 42"/>
              </a:gdLst>
              <a:ahLst/>
              <a:cxnLst>
                <a:cxn ang="0">
                  <a:pos x="T0" y="T1"/>
                </a:cxn>
                <a:cxn ang="0">
                  <a:pos x="T2" y="T3"/>
                </a:cxn>
                <a:cxn ang="0">
                  <a:pos x="T4" y="T5"/>
                </a:cxn>
                <a:cxn ang="0">
                  <a:pos x="T6" y="T7"/>
                </a:cxn>
                <a:cxn ang="0">
                  <a:pos x="T8" y="T9"/>
                </a:cxn>
                <a:cxn ang="0">
                  <a:pos x="T10" y="T11"/>
                </a:cxn>
              </a:cxnLst>
              <a:rect l="0" t="0" r="r" b="b"/>
              <a:pathLst>
                <a:path w="39" h="42">
                  <a:moveTo>
                    <a:pt x="39" y="15"/>
                  </a:moveTo>
                  <a:cubicBezTo>
                    <a:pt x="37" y="17"/>
                    <a:pt x="35" y="20"/>
                    <a:pt x="34" y="24"/>
                  </a:cubicBezTo>
                  <a:cubicBezTo>
                    <a:pt x="31" y="29"/>
                    <a:pt x="30" y="35"/>
                    <a:pt x="28" y="42"/>
                  </a:cubicBezTo>
                  <a:cubicBezTo>
                    <a:pt x="19" y="23"/>
                    <a:pt x="17" y="14"/>
                    <a:pt x="0" y="4"/>
                  </a:cubicBezTo>
                  <a:cubicBezTo>
                    <a:pt x="2" y="0"/>
                    <a:pt x="2" y="0"/>
                    <a:pt x="2" y="0"/>
                  </a:cubicBezTo>
                  <a:cubicBezTo>
                    <a:pt x="17" y="0"/>
                    <a:pt x="28" y="3"/>
                    <a:pt x="39" y="15"/>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i$ľide"/>
            <p:cNvSpPr/>
            <p:nvPr/>
          </p:nvSpPr>
          <p:spPr bwMode="auto">
            <a:xfrm>
              <a:off x="5715001" y="1543051"/>
              <a:ext cx="419100" cy="614363"/>
            </a:xfrm>
            <a:custGeom>
              <a:avLst/>
              <a:gdLst>
                <a:gd name="T0" fmla="*/ 2 w 142"/>
                <a:gd name="T1" fmla="*/ 120 h 208"/>
                <a:gd name="T2" fmla="*/ 1 w 142"/>
                <a:gd name="T3" fmla="*/ 71 h 208"/>
                <a:gd name="T4" fmla="*/ 72 w 142"/>
                <a:gd name="T5" fmla="*/ 0 h 208"/>
                <a:gd name="T6" fmla="*/ 142 w 142"/>
                <a:gd name="T7" fmla="*/ 70 h 208"/>
                <a:gd name="T8" fmla="*/ 142 w 142"/>
                <a:gd name="T9" fmla="*/ 114 h 208"/>
                <a:gd name="T10" fmla="*/ 86 w 142"/>
                <a:gd name="T11" fmla="*/ 177 h 208"/>
                <a:gd name="T12" fmla="*/ 75 w 142"/>
                <a:gd name="T13" fmla="*/ 204 h 208"/>
                <a:gd name="T14" fmla="*/ 59 w 142"/>
                <a:gd name="T15" fmla="*/ 185 h 208"/>
                <a:gd name="T16" fmla="*/ 58 w 142"/>
                <a:gd name="T17" fmla="*/ 177 h 208"/>
                <a:gd name="T18" fmla="*/ 2 w 142"/>
                <a:gd name="T19" fmla="*/ 12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08">
                  <a:moveTo>
                    <a:pt x="2" y="120"/>
                  </a:moveTo>
                  <a:cubicBezTo>
                    <a:pt x="0" y="110"/>
                    <a:pt x="1" y="71"/>
                    <a:pt x="1" y="71"/>
                  </a:cubicBezTo>
                  <a:cubicBezTo>
                    <a:pt x="1" y="32"/>
                    <a:pt x="33" y="0"/>
                    <a:pt x="72" y="0"/>
                  </a:cubicBezTo>
                  <a:cubicBezTo>
                    <a:pt x="112" y="0"/>
                    <a:pt x="142" y="31"/>
                    <a:pt x="142" y="70"/>
                  </a:cubicBezTo>
                  <a:cubicBezTo>
                    <a:pt x="142" y="70"/>
                    <a:pt x="142" y="98"/>
                    <a:pt x="142" y="114"/>
                  </a:cubicBezTo>
                  <a:cubicBezTo>
                    <a:pt x="142" y="156"/>
                    <a:pt x="113" y="174"/>
                    <a:pt x="86" y="177"/>
                  </a:cubicBezTo>
                  <a:cubicBezTo>
                    <a:pt x="86" y="177"/>
                    <a:pt x="79" y="200"/>
                    <a:pt x="75" y="204"/>
                  </a:cubicBezTo>
                  <a:cubicBezTo>
                    <a:pt x="70" y="208"/>
                    <a:pt x="62" y="189"/>
                    <a:pt x="59" y="185"/>
                  </a:cubicBezTo>
                  <a:cubicBezTo>
                    <a:pt x="55" y="182"/>
                    <a:pt x="58" y="177"/>
                    <a:pt x="58" y="177"/>
                  </a:cubicBezTo>
                  <a:cubicBezTo>
                    <a:pt x="30" y="171"/>
                    <a:pt x="8" y="149"/>
                    <a:pt x="2" y="120"/>
                  </a:cubicBezTo>
                  <a:close/>
                </a:path>
              </a:pathLst>
            </a:custGeom>
            <a:solidFill>
              <a:srgbClr val="F1C9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îşļíḍé"/>
            <p:cNvSpPr/>
            <p:nvPr/>
          </p:nvSpPr>
          <p:spPr bwMode="auto">
            <a:xfrm>
              <a:off x="5818188" y="1914526"/>
              <a:ext cx="52388" cy="33338"/>
            </a:xfrm>
            <a:prstGeom prst="ellipse">
              <a:avLst/>
            </a:prstGeom>
            <a:solidFill>
              <a:srgbClr val="EFA5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ïṥļiḋè"/>
            <p:cNvSpPr/>
            <p:nvPr/>
          </p:nvSpPr>
          <p:spPr bwMode="auto">
            <a:xfrm>
              <a:off x="6072188" y="1909763"/>
              <a:ext cx="47625" cy="31750"/>
            </a:xfrm>
            <a:prstGeom prst="ellipse">
              <a:avLst/>
            </a:prstGeom>
            <a:solidFill>
              <a:srgbClr val="EFA5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śļïḓê"/>
            <p:cNvSpPr/>
            <p:nvPr/>
          </p:nvSpPr>
          <p:spPr bwMode="auto">
            <a:xfrm>
              <a:off x="5715001" y="1543051"/>
              <a:ext cx="241300" cy="584200"/>
            </a:xfrm>
            <a:custGeom>
              <a:avLst/>
              <a:gdLst>
                <a:gd name="T0" fmla="*/ 71 w 82"/>
                <a:gd name="T1" fmla="*/ 177 h 198"/>
                <a:gd name="T2" fmla="*/ 82 w 82"/>
                <a:gd name="T3" fmla="*/ 190 h 198"/>
                <a:gd name="T4" fmla="*/ 72 w 82"/>
                <a:gd name="T5" fmla="*/ 198 h 198"/>
                <a:gd name="T6" fmla="*/ 59 w 82"/>
                <a:gd name="T7" fmla="*/ 184 h 198"/>
                <a:gd name="T8" fmla="*/ 58 w 82"/>
                <a:gd name="T9" fmla="*/ 177 h 198"/>
                <a:gd name="T10" fmla="*/ 2 w 82"/>
                <a:gd name="T11" fmla="*/ 120 h 198"/>
                <a:gd name="T12" fmla="*/ 1 w 82"/>
                <a:gd name="T13" fmla="*/ 71 h 198"/>
                <a:gd name="T14" fmla="*/ 72 w 82"/>
                <a:gd name="T15" fmla="*/ 0 h 198"/>
                <a:gd name="T16" fmla="*/ 78 w 82"/>
                <a:gd name="T17" fmla="*/ 0 h 198"/>
                <a:gd name="T18" fmla="*/ 64 w 82"/>
                <a:gd name="T19" fmla="*/ 25 h 198"/>
                <a:gd name="T20" fmla="*/ 31 w 82"/>
                <a:gd name="T21" fmla="*/ 51 h 198"/>
                <a:gd name="T22" fmla="*/ 13 w 82"/>
                <a:gd name="T23" fmla="*/ 91 h 198"/>
                <a:gd name="T24" fmla="*/ 15 w 82"/>
                <a:gd name="T25" fmla="*/ 120 h 198"/>
                <a:gd name="T26" fmla="*/ 71 w 82"/>
                <a:gd name="T27" fmla="*/ 1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98">
                  <a:moveTo>
                    <a:pt x="71" y="177"/>
                  </a:moveTo>
                  <a:cubicBezTo>
                    <a:pt x="71" y="177"/>
                    <a:pt x="82" y="184"/>
                    <a:pt x="82" y="190"/>
                  </a:cubicBezTo>
                  <a:cubicBezTo>
                    <a:pt x="82" y="198"/>
                    <a:pt x="72" y="198"/>
                    <a:pt x="72" y="198"/>
                  </a:cubicBezTo>
                  <a:cubicBezTo>
                    <a:pt x="59" y="184"/>
                    <a:pt x="59" y="184"/>
                    <a:pt x="59" y="184"/>
                  </a:cubicBezTo>
                  <a:cubicBezTo>
                    <a:pt x="58" y="177"/>
                    <a:pt x="58" y="177"/>
                    <a:pt x="58" y="177"/>
                  </a:cubicBezTo>
                  <a:cubicBezTo>
                    <a:pt x="30" y="171"/>
                    <a:pt x="8" y="149"/>
                    <a:pt x="2" y="120"/>
                  </a:cubicBezTo>
                  <a:cubicBezTo>
                    <a:pt x="0" y="110"/>
                    <a:pt x="1" y="71"/>
                    <a:pt x="1" y="71"/>
                  </a:cubicBezTo>
                  <a:cubicBezTo>
                    <a:pt x="1" y="32"/>
                    <a:pt x="33" y="0"/>
                    <a:pt x="72" y="0"/>
                  </a:cubicBezTo>
                  <a:cubicBezTo>
                    <a:pt x="74" y="0"/>
                    <a:pt x="76" y="0"/>
                    <a:pt x="78" y="0"/>
                  </a:cubicBezTo>
                  <a:cubicBezTo>
                    <a:pt x="68" y="1"/>
                    <a:pt x="72" y="21"/>
                    <a:pt x="64" y="25"/>
                  </a:cubicBezTo>
                  <a:cubicBezTo>
                    <a:pt x="54" y="31"/>
                    <a:pt x="40" y="38"/>
                    <a:pt x="31" y="51"/>
                  </a:cubicBezTo>
                  <a:cubicBezTo>
                    <a:pt x="20" y="65"/>
                    <a:pt x="13" y="86"/>
                    <a:pt x="13" y="91"/>
                  </a:cubicBezTo>
                  <a:cubicBezTo>
                    <a:pt x="13" y="103"/>
                    <a:pt x="14" y="115"/>
                    <a:pt x="15" y="120"/>
                  </a:cubicBezTo>
                  <a:cubicBezTo>
                    <a:pt x="20" y="149"/>
                    <a:pt x="42" y="171"/>
                    <a:pt x="71" y="177"/>
                  </a:cubicBezTo>
                  <a:close/>
                </a:path>
              </a:pathLst>
            </a:custGeom>
            <a:solidFill>
              <a:srgbClr val="E8B3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ṣlîḍè"/>
            <p:cNvSpPr/>
            <p:nvPr/>
          </p:nvSpPr>
          <p:spPr bwMode="auto">
            <a:xfrm>
              <a:off x="6105526" y="1803401"/>
              <a:ext cx="82550" cy="111125"/>
            </a:xfrm>
            <a:custGeom>
              <a:avLst/>
              <a:gdLst>
                <a:gd name="T0" fmla="*/ 28 w 28"/>
                <a:gd name="T1" fmla="*/ 17 h 38"/>
                <a:gd name="T2" fmla="*/ 19 w 28"/>
                <a:gd name="T3" fmla="*/ 1 h 38"/>
                <a:gd name="T4" fmla="*/ 4 w 28"/>
                <a:gd name="T5" fmla="*/ 10 h 38"/>
                <a:gd name="T6" fmla="*/ 1 w 28"/>
                <a:gd name="T7" fmla="*/ 21 h 38"/>
                <a:gd name="T8" fmla="*/ 9 w 28"/>
                <a:gd name="T9" fmla="*/ 36 h 38"/>
                <a:gd name="T10" fmla="*/ 24 w 28"/>
                <a:gd name="T11" fmla="*/ 28 h 38"/>
                <a:gd name="T12" fmla="*/ 28 w 28"/>
                <a:gd name="T13" fmla="*/ 17 h 38"/>
              </a:gdLst>
              <a:ahLst/>
              <a:cxnLst>
                <a:cxn ang="0">
                  <a:pos x="T0" y="T1"/>
                </a:cxn>
                <a:cxn ang="0">
                  <a:pos x="T2" y="T3"/>
                </a:cxn>
                <a:cxn ang="0">
                  <a:pos x="T4" y="T5"/>
                </a:cxn>
                <a:cxn ang="0">
                  <a:pos x="T6" y="T7"/>
                </a:cxn>
                <a:cxn ang="0">
                  <a:pos x="T8" y="T9"/>
                </a:cxn>
                <a:cxn ang="0">
                  <a:pos x="T10" y="T11"/>
                </a:cxn>
                <a:cxn ang="0">
                  <a:pos x="T12" y="T13"/>
                </a:cxn>
              </a:cxnLst>
              <a:rect l="0" t="0" r="r" b="b"/>
              <a:pathLst>
                <a:path w="28" h="38">
                  <a:moveTo>
                    <a:pt x="28" y="17"/>
                  </a:moveTo>
                  <a:cubicBezTo>
                    <a:pt x="27" y="12"/>
                    <a:pt x="26" y="3"/>
                    <a:pt x="19" y="1"/>
                  </a:cubicBezTo>
                  <a:cubicBezTo>
                    <a:pt x="13" y="0"/>
                    <a:pt x="8" y="6"/>
                    <a:pt x="4" y="10"/>
                  </a:cubicBezTo>
                  <a:cubicBezTo>
                    <a:pt x="2" y="13"/>
                    <a:pt x="0" y="17"/>
                    <a:pt x="1" y="21"/>
                  </a:cubicBezTo>
                  <a:cubicBezTo>
                    <a:pt x="2" y="26"/>
                    <a:pt x="2" y="34"/>
                    <a:pt x="9" y="36"/>
                  </a:cubicBezTo>
                  <a:cubicBezTo>
                    <a:pt x="15" y="38"/>
                    <a:pt x="21" y="32"/>
                    <a:pt x="24" y="28"/>
                  </a:cubicBezTo>
                  <a:cubicBezTo>
                    <a:pt x="27" y="25"/>
                    <a:pt x="28" y="21"/>
                    <a:pt x="28" y="17"/>
                  </a:cubicBezTo>
                  <a:close/>
                </a:path>
              </a:pathLst>
            </a:custGeom>
            <a:solidFill>
              <a:srgbClr val="F1C9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iSḻíḓe"/>
            <p:cNvSpPr/>
            <p:nvPr/>
          </p:nvSpPr>
          <p:spPr bwMode="auto">
            <a:xfrm>
              <a:off x="5661026" y="1803401"/>
              <a:ext cx="82550" cy="114300"/>
            </a:xfrm>
            <a:custGeom>
              <a:avLst/>
              <a:gdLst>
                <a:gd name="T0" fmla="*/ 0 w 28"/>
                <a:gd name="T1" fmla="*/ 16 h 39"/>
                <a:gd name="T2" fmla="*/ 9 w 28"/>
                <a:gd name="T3" fmla="*/ 1 h 39"/>
                <a:gd name="T4" fmla="*/ 24 w 28"/>
                <a:gd name="T5" fmla="*/ 10 h 39"/>
                <a:gd name="T6" fmla="*/ 27 w 28"/>
                <a:gd name="T7" fmla="*/ 22 h 39"/>
                <a:gd name="T8" fmla="*/ 22 w 28"/>
                <a:gd name="T9" fmla="*/ 38 h 39"/>
                <a:gd name="T10" fmla="*/ 6 w 28"/>
                <a:gd name="T11" fmla="*/ 30 h 39"/>
                <a:gd name="T12" fmla="*/ 0 w 28"/>
                <a:gd name="T13" fmla="*/ 16 h 39"/>
              </a:gdLst>
              <a:ahLst/>
              <a:cxnLst>
                <a:cxn ang="0">
                  <a:pos x="T0" y="T1"/>
                </a:cxn>
                <a:cxn ang="0">
                  <a:pos x="T2" y="T3"/>
                </a:cxn>
                <a:cxn ang="0">
                  <a:pos x="T4" y="T5"/>
                </a:cxn>
                <a:cxn ang="0">
                  <a:pos x="T6" y="T7"/>
                </a:cxn>
                <a:cxn ang="0">
                  <a:pos x="T8" y="T9"/>
                </a:cxn>
                <a:cxn ang="0">
                  <a:pos x="T10" y="T11"/>
                </a:cxn>
                <a:cxn ang="0">
                  <a:pos x="T12" y="T13"/>
                </a:cxn>
              </a:cxnLst>
              <a:rect l="0" t="0" r="r" b="b"/>
              <a:pathLst>
                <a:path w="28" h="39">
                  <a:moveTo>
                    <a:pt x="0" y="16"/>
                  </a:moveTo>
                  <a:cubicBezTo>
                    <a:pt x="1" y="11"/>
                    <a:pt x="3" y="3"/>
                    <a:pt x="9" y="1"/>
                  </a:cubicBezTo>
                  <a:cubicBezTo>
                    <a:pt x="16" y="0"/>
                    <a:pt x="21" y="7"/>
                    <a:pt x="24" y="10"/>
                  </a:cubicBezTo>
                  <a:cubicBezTo>
                    <a:pt x="27" y="13"/>
                    <a:pt x="27" y="18"/>
                    <a:pt x="27" y="22"/>
                  </a:cubicBezTo>
                  <a:cubicBezTo>
                    <a:pt x="27" y="26"/>
                    <a:pt x="28" y="36"/>
                    <a:pt x="22" y="38"/>
                  </a:cubicBezTo>
                  <a:cubicBezTo>
                    <a:pt x="16" y="39"/>
                    <a:pt x="10" y="33"/>
                    <a:pt x="6" y="30"/>
                  </a:cubicBezTo>
                  <a:cubicBezTo>
                    <a:pt x="3" y="26"/>
                    <a:pt x="0" y="21"/>
                    <a:pt x="0" y="16"/>
                  </a:cubicBezTo>
                  <a:close/>
                </a:path>
              </a:pathLst>
            </a:custGeom>
            <a:solidFill>
              <a:srgbClr val="E8B3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íṡlíďe"/>
            <p:cNvSpPr/>
            <p:nvPr/>
          </p:nvSpPr>
          <p:spPr bwMode="auto">
            <a:xfrm>
              <a:off x="5684838" y="1824038"/>
              <a:ext cx="50800" cy="76200"/>
            </a:xfrm>
            <a:custGeom>
              <a:avLst/>
              <a:gdLst>
                <a:gd name="T0" fmla="*/ 0 w 17"/>
                <a:gd name="T1" fmla="*/ 14 h 26"/>
                <a:gd name="T2" fmla="*/ 4 w 17"/>
                <a:gd name="T3" fmla="*/ 2 h 26"/>
                <a:gd name="T4" fmla="*/ 10 w 17"/>
                <a:gd name="T5" fmla="*/ 6 h 26"/>
                <a:gd name="T6" fmla="*/ 9 w 17"/>
                <a:gd name="T7" fmla="*/ 16 h 26"/>
                <a:gd name="T8" fmla="*/ 14 w 17"/>
                <a:gd name="T9" fmla="*/ 23 h 26"/>
                <a:gd name="T10" fmla="*/ 8 w 17"/>
                <a:gd name="T11" fmla="*/ 24 h 26"/>
                <a:gd name="T12" fmla="*/ 6 w 17"/>
                <a:gd name="T13" fmla="*/ 23 h 26"/>
                <a:gd name="T14" fmla="*/ 0 w 17"/>
                <a:gd name="T15" fmla="*/ 1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6">
                  <a:moveTo>
                    <a:pt x="0" y="14"/>
                  </a:moveTo>
                  <a:cubicBezTo>
                    <a:pt x="0" y="10"/>
                    <a:pt x="0" y="4"/>
                    <a:pt x="4" y="2"/>
                  </a:cubicBezTo>
                  <a:cubicBezTo>
                    <a:pt x="8" y="0"/>
                    <a:pt x="9" y="2"/>
                    <a:pt x="10" y="6"/>
                  </a:cubicBezTo>
                  <a:cubicBezTo>
                    <a:pt x="11" y="9"/>
                    <a:pt x="8" y="13"/>
                    <a:pt x="9" y="16"/>
                  </a:cubicBezTo>
                  <a:cubicBezTo>
                    <a:pt x="9" y="17"/>
                    <a:pt x="11" y="22"/>
                    <a:pt x="14" y="23"/>
                  </a:cubicBezTo>
                  <a:cubicBezTo>
                    <a:pt x="17" y="25"/>
                    <a:pt x="11" y="26"/>
                    <a:pt x="8" y="24"/>
                  </a:cubicBezTo>
                  <a:cubicBezTo>
                    <a:pt x="8" y="23"/>
                    <a:pt x="7" y="23"/>
                    <a:pt x="6" y="23"/>
                  </a:cubicBezTo>
                  <a:cubicBezTo>
                    <a:pt x="3" y="21"/>
                    <a:pt x="0" y="17"/>
                    <a:pt x="0" y="14"/>
                  </a:cubicBezTo>
                  <a:close/>
                </a:path>
              </a:pathLst>
            </a:custGeom>
            <a:solidFill>
              <a:srgbClr val="D09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îšļïḋè"/>
            <p:cNvSpPr/>
            <p:nvPr/>
          </p:nvSpPr>
          <p:spPr bwMode="auto">
            <a:xfrm>
              <a:off x="5969001" y="1841501"/>
              <a:ext cx="55563" cy="100013"/>
            </a:xfrm>
            <a:custGeom>
              <a:avLst/>
              <a:gdLst>
                <a:gd name="T0" fmla="*/ 1 w 19"/>
                <a:gd name="T1" fmla="*/ 30 h 34"/>
                <a:gd name="T2" fmla="*/ 9 w 19"/>
                <a:gd name="T3" fmla="*/ 17 h 34"/>
                <a:gd name="T4" fmla="*/ 1 w 19"/>
                <a:gd name="T5" fmla="*/ 1 h 34"/>
                <a:gd name="T6" fmla="*/ 2 w 19"/>
                <a:gd name="T7" fmla="*/ 0 h 34"/>
                <a:gd name="T8" fmla="*/ 2 w 19"/>
                <a:gd name="T9" fmla="*/ 1 h 34"/>
                <a:gd name="T10" fmla="*/ 11 w 19"/>
                <a:gd name="T11" fmla="*/ 15 h 34"/>
                <a:gd name="T12" fmla="*/ 15 w 19"/>
                <a:gd name="T13" fmla="*/ 28 h 34"/>
                <a:gd name="T14" fmla="*/ 1 w 19"/>
                <a:gd name="T15" fmla="*/ 32 h 34"/>
                <a:gd name="T16" fmla="*/ 0 w 19"/>
                <a:gd name="T17" fmla="*/ 31 h 34"/>
                <a:gd name="T18" fmla="*/ 1 w 19"/>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4">
                  <a:moveTo>
                    <a:pt x="1" y="30"/>
                  </a:moveTo>
                  <a:cubicBezTo>
                    <a:pt x="8" y="33"/>
                    <a:pt x="19" y="26"/>
                    <a:pt x="9" y="17"/>
                  </a:cubicBezTo>
                  <a:cubicBezTo>
                    <a:pt x="5" y="13"/>
                    <a:pt x="1" y="8"/>
                    <a:pt x="1" y="1"/>
                  </a:cubicBezTo>
                  <a:cubicBezTo>
                    <a:pt x="2" y="0"/>
                    <a:pt x="2" y="0"/>
                    <a:pt x="2" y="0"/>
                  </a:cubicBezTo>
                  <a:cubicBezTo>
                    <a:pt x="2" y="1"/>
                    <a:pt x="2" y="1"/>
                    <a:pt x="2" y="1"/>
                  </a:cubicBezTo>
                  <a:cubicBezTo>
                    <a:pt x="3" y="7"/>
                    <a:pt x="6" y="11"/>
                    <a:pt x="11" y="15"/>
                  </a:cubicBezTo>
                  <a:cubicBezTo>
                    <a:pt x="15" y="18"/>
                    <a:pt x="18" y="23"/>
                    <a:pt x="15" y="28"/>
                  </a:cubicBezTo>
                  <a:cubicBezTo>
                    <a:pt x="12" y="33"/>
                    <a:pt x="5" y="34"/>
                    <a:pt x="1" y="32"/>
                  </a:cubicBezTo>
                  <a:cubicBezTo>
                    <a:pt x="0" y="31"/>
                    <a:pt x="0" y="31"/>
                    <a:pt x="0" y="31"/>
                  </a:cubicBezTo>
                  <a:cubicBezTo>
                    <a:pt x="0" y="31"/>
                    <a:pt x="1" y="30"/>
                    <a:pt x="1" y="30"/>
                  </a:cubicBezTo>
                  <a:close/>
                </a:path>
              </a:pathLst>
            </a:custGeom>
            <a:solidFill>
              <a:srgbClr val="DB9F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ṡlïḍe"/>
            <p:cNvSpPr/>
            <p:nvPr/>
          </p:nvSpPr>
          <p:spPr bwMode="auto">
            <a:xfrm>
              <a:off x="5910263" y="1971676"/>
              <a:ext cx="130175" cy="58738"/>
            </a:xfrm>
            <a:custGeom>
              <a:avLst/>
              <a:gdLst>
                <a:gd name="T0" fmla="*/ 44 w 44"/>
                <a:gd name="T1" fmla="*/ 1 h 20"/>
                <a:gd name="T2" fmla="*/ 1 w 44"/>
                <a:gd name="T3" fmla="*/ 7 h 20"/>
                <a:gd name="T4" fmla="*/ 0 w 44"/>
                <a:gd name="T5" fmla="*/ 3 h 20"/>
                <a:gd name="T6" fmla="*/ 0 w 44"/>
                <a:gd name="T7" fmla="*/ 2 h 20"/>
                <a:gd name="T8" fmla="*/ 1 w 44"/>
                <a:gd name="T9" fmla="*/ 2 h 20"/>
                <a:gd name="T10" fmla="*/ 14 w 44"/>
                <a:gd name="T11" fmla="*/ 10 h 20"/>
                <a:gd name="T12" fmla="*/ 42 w 44"/>
                <a:gd name="T13" fmla="*/ 2 h 20"/>
                <a:gd name="T14" fmla="*/ 42 w 44"/>
                <a:gd name="T15" fmla="*/ 1 h 20"/>
                <a:gd name="T16" fmla="*/ 43 w 44"/>
                <a:gd name="T17" fmla="*/ 0 h 20"/>
                <a:gd name="T18" fmla="*/ 44 w 44"/>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0">
                  <a:moveTo>
                    <a:pt x="44" y="1"/>
                  </a:moveTo>
                  <a:cubicBezTo>
                    <a:pt x="40" y="16"/>
                    <a:pt x="15" y="20"/>
                    <a:pt x="1" y="7"/>
                  </a:cubicBezTo>
                  <a:cubicBezTo>
                    <a:pt x="1" y="7"/>
                    <a:pt x="0" y="5"/>
                    <a:pt x="0" y="3"/>
                  </a:cubicBezTo>
                  <a:cubicBezTo>
                    <a:pt x="0" y="2"/>
                    <a:pt x="0" y="2"/>
                    <a:pt x="0" y="2"/>
                  </a:cubicBezTo>
                  <a:cubicBezTo>
                    <a:pt x="1" y="2"/>
                    <a:pt x="1" y="2"/>
                    <a:pt x="1" y="2"/>
                  </a:cubicBezTo>
                  <a:cubicBezTo>
                    <a:pt x="4" y="5"/>
                    <a:pt x="9" y="9"/>
                    <a:pt x="14" y="10"/>
                  </a:cubicBezTo>
                  <a:cubicBezTo>
                    <a:pt x="24" y="14"/>
                    <a:pt x="38" y="12"/>
                    <a:pt x="42" y="2"/>
                  </a:cubicBezTo>
                  <a:cubicBezTo>
                    <a:pt x="42" y="1"/>
                    <a:pt x="42" y="1"/>
                    <a:pt x="42" y="1"/>
                  </a:cubicBezTo>
                  <a:cubicBezTo>
                    <a:pt x="43" y="0"/>
                    <a:pt x="43" y="0"/>
                    <a:pt x="43" y="0"/>
                  </a:cubicBezTo>
                  <a:cubicBezTo>
                    <a:pt x="43" y="1"/>
                    <a:pt x="44" y="1"/>
                    <a:pt x="44" y="1"/>
                  </a:cubicBezTo>
                  <a:close/>
                </a:path>
              </a:pathLst>
            </a:custGeom>
            <a:solidFill>
              <a:srgbClr val="DFA6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í$ľîḓè"/>
            <p:cNvSpPr/>
            <p:nvPr/>
          </p:nvSpPr>
          <p:spPr bwMode="auto">
            <a:xfrm>
              <a:off x="6129338" y="1828801"/>
              <a:ext cx="41275" cy="61913"/>
            </a:xfrm>
            <a:custGeom>
              <a:avLst/>
              <a:gdLst>
                <a:gd name="T0" fmla="*/ 14 w 14"/>
                <a:gd name="T1" fmla="*/ 12 h 21"/>
                <a:gd name="T2" fmla="*/ 10 w 14"/>
                <a:gd name="T3" fmla="*/ 2 h 21"/>
                <a:gd name="T4" fmla="*/ 5 w 14"/>
                <a:gd name="T5" fmla="*/ 5 h 21"/>
                <a:gd name="T6" fmla="*/ 6 w 14"/>
                <a:gd name="T7" fmla="*/ 13 h 21"/>
                <a:gd name="T8" fmla="*/ 2 w 14"/>
                <a:gd name="T9" fmla="*/ 19 h 21"/>
                <a:gd name="T10" fmla="*/ 7 w 14"/>
                <a:gd name="T11" fmla="*/ 20 h 21"/>
                <a:gd name="T12" fmla="*/ 8 w 14"/>
                <a:gd name="T13" fmla="*/ 19 h 21"/>
                <a:gd name="T14" fmla="*/ 14 w 14"/>
                <a:gd name="T15" fmla="*/ 1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14" y="12"/>
                  </a:moveTo>
                  <a:cubicBezTo>
                    <a:pt x="14" y="9"/>
                    <a:pt x="14" y="4"/>
                    <a:pt x="10" y="2"/>
                  </a:cubicBezTo>
                  <a:cubicBezTo>
                    <a:pt x="7" y="0"/>
                    <a:pt x="6" y="2"/>
                    <a:pt x="5" y="5"/>
                  </a:cubicBezTo>
                  <a:cubicBezTo>
                    <a:pt x="5" y="8"/>
                    <a:pt x="7" y="11"/>
                    <a:pt x="6" y="13"/>
                  </a:cubicBezTo>
                  <a:cubicBezTo>
                    <a:pt x="6" y="14"/>
                    <a:pt x="4" y="18"/>
                    <a:pt x="2" y="19"/>
                  </a:cubicBezTo>
                  <a:cubicBezTo>
                    <a:pt x="0" y="21"/>
                    <a:pt x="4" y="21"/>
                    <a:pt x="7" y="20"/>
                  </a:cubicBezTo>
                  <a:cubicBezTo>
                    <a:pt x="7" y="20"/>
                    <a:pt x="8" y="19"/>
                    <a:pt x="8" y="19"/>
                  </a:cubicBezTo>
                  <a:cubicBezTo>
                    <a:pt x="11" y="17"/>
                    <a:pt x="13" y="14"/>
                    <a:pt x="14" y="12"/>
                  </a:cubicBezTo>
                  <a:close/>
                </a:path>
              </a:pathLst>
            </a:custGeom>
            <a:solidFill>
              <a:srgbClr val="DB9F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ïSļídè"/>
            <p:cNvSpPr/>
            <p:nvPr/>
          </p:nvSpPr>
          <p:spPr bwMode="auto">
            <a:xfrm>
              <a:off x="5829301" y="1793876"/>
              <a:ext cx="119063" cy="117475"/>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îṩḷíḓê"/>
            <p:cNvSpPr/>
            <p:nvPr/>
          </p:nvSpPr>
          <p:spPr bwMode="auto">
            <a:xfrm>
              <a:off x="5826126" y="1790701"/>
              <a:ext cx="128588" cy="123825"/>
            </a:xfrm>
            <a:custGeom>
              <a:avLst/>
              <a:gdLst>
                <a:gd name="T0" fmla="*/ 47 w 81"/>
                <a:gd name="T1" fmla="*/ 0 h 78"/>
                <a:gd name="T2" fmla="*/ 53 w 81"/>
                <a:gd name="T3" fmla="*/ 2 h 78"/>
                <a:gd name="T4" fmla="*/ 60 w 81"/>
                <a:gd name="T5" fmla="*/ 4 h 78"/>
                <a:gd name="T6" fmla="*/ 67 w 81"/>
                <a:gd name="T7" fmla="*/ 9 h 78"/>
                <a:gd name="T8" fmla="*/ 75 w 81"/>
                <a:gd name="T9" fmla="*/ 19 h 78"/>
                <a:gd name="T10" fmla="*/ 77 w 81"/>
                <a:gd name="T11" fmla="*/ 24 h 78"/>
                <a:gd name="T12" fmla="*/ 79 w 81"/>
                <a:gd name="T13" fmla="*/ 32 h 78"/>
                <a:gd name="T14" fmla="*/ 81 w 81"/>
                <a:gd name="T15" fmla="*/ 39 h 78"/>
                <a:gd name="T16" fmla="*/ 79 w 81"/>
                <a:gd name="T17" fmla="*/ 45 h 78"/>
                <a:gd name="T18" fmla="*/ 79 w 81"/>
                <a:gd name="T19" fmla="*/ 52 h 78"/>
                <a:gd name="T20" fmla="*/ 75 w 81"/>
                <a:gd name="T21" fmla="*/ 58 h 78"/>
                <a:gd name="T22" fmla="*/ 69 w 81"/>
                <a:gd name="T23" fmla="*/ 67 h 78"/>
                <a:gd name="T24" fmla="*/ 60 w 81"/>
                <a:gd name="T25" fmla="*/ 73 h 78"/>
                <a:gd name="T26" fmla="*/ 54 w 81"/>
                <a:gd name="T27" fmla="*/ 76 h 78"/>
                <a:gd name="T28" fmla="*/ 47 w 81"/>
                <a:gd name="T29" fmla="*/ 78 h 78"/>
                <a:gd name="T30" fmla="*/ 40 w 81"/>
                <a:gd name="T31" fmla="*/ 78 h 78"/>
                <a:gd name="T32" fmla="*/ 34 w 81"/>
                <a:gd name="T33" fmla="*/ 78 h 78"/>
                <a:gd name="T34" fmla="*/ 26 w 81"/>
                <a:gd name="T35" fmla="*/ 76 h 78"/>
                <a:gd name="T36" fmla="*/ 21 w 81"/>
                <a:gd name="T37" fmla="*/ 73 h 78"/>
                <a:gd name="T38" fmla="*/ 12 w 81"/>
                <a:gd name="T39" fmla="*/ 67 h 78"/>
                <a:gd name="T40" fmla="*/ 6 w 81"/>
                <a:gd name="T41" fmla="*/ 58 h 78"/>
                <a:gd name="T42" fmla="*/ 2 w 81"/>
                <a:gd name="T43" fmla="*/ 52 h 78"/>
                <a:gd name="T44" fmla="*/ 2 w 81"/>
                <a:gd name="T45" fmla="*/ 47 h 78"/>
                <a:gd name="T46" fmla="*/ 0 w 81"/>
                <a:gd name="T47" fmla="*/ 39 h 78"/>
                <a:gd name="T48" fmla="*/ 2 w 81"/>
                <a:gd name="T49" fmla="*/ 32 h 78"/>
                <a:gd name="T50" fmla="*/ 4 w 81"/>
                <a:gd name="T51" fmla="*/ 26 h 78"/>
                <a:gd name="T52" fmla="*/ 6 w 81"/>
                <a:gd name="T53" fmla="*/ 19 h 78"/>
                <a:gd name="T54" fmla="*/ 13 w 81"/>
                <a:gd name="T55" fmla="*/ 11 h 78"/>
                <a:gd name="T56" fmla="*/ 21 w 81"/>
                <a:gd name="T57" fmla="*/ 6 h 78"/>
                <a:gd name="T58" fmla="*/ 26 w 81"/>
                <a:gd name="T59" fmla="*/ 2 h 78"/>
                <a:gd name="T60" fmla="*/ 34 w 81"/>
                <a:gd name="T61" fmla="*/ 0 h 78"/>
                <a:gd name="T62" fmla="*/ 40 w 81"/>
                <a:gd name="T63" fmla="*/ 4 h 78"/>
                <a:gd name="T64" fmla="*/ 34 w 81"/>
                <a:gd name="T65" fmla="*/ 4 h 78"/>
                <a:gd name="T66" fmla="*/ 28 w 81"/>
                <a:gd name="T67" fmla="*/ 6 h 78"/>
                <a:gd name="T68" fmla="*/ 23 w 81"/>
                <a:gd name="T69" fmla="*/ 8 h 78"/>
                <a:gd name="T70" fmla="*/ 15 w 81"/>
                <a:gd name="T71" fmla="*/ 15 h 78"/>
                <a:gd name="T72" fmla="*/ 10 w 81"/>
                <a:gd name="T73" fmla="*/ 22 h 78"/>
                <a:gd name="T74" fmla="*/ 6 w 81"/>
                <a:gd name="T75" fmla="*/ 28 h 78"/>
                <a:gd name="T76" fmla="*/ 6 w 81"/>
                <a:gd name="T77" fmla="*/ 34 h 78"/>
                <a:gd name="T78" fmla="*/ 4 w 81"/>
                <a:gd name="T79" fmla="*/ 39 h 78"/>
                <a:gd name="T80" fmla="*/ 6 w 81"/>
                <a:gd name="T81" fmla="*/ 45 h 78"/>
                <a:gd name="T82" fmla="*/ 8 w 81"/>
                <a:gd name="T83" fmla="*/ 50 h 78"/>
                <a:gd name="T84" fmla="*/ 10 w 81"/>
                <a:gd name="T85" fmla="*/ 56 h 78"/>
                <a:gd name="T86" fmla="*/ 17 w 81"/>
                <a:gd name="T87" fmla="*/ 63 h 78"/>
                <a:gd name="T88" fmla="*/ 23 w 81"/>
                <a:gd name="T89" fmla="*/ 69 h 78"/>
                <a:gd name="T90" fmla="*/ 28 w 81"/>
                <a:gd name="T91" fmla="*/ 71 h 78"/>
                <a:gd name="T92" fmla="*/ 34 w 81"/>
                <a:gd name="T93" fmla="*/ 73 h 78"/>
                <a:gd name="T94" fmla="*/ 41 w 81"/>
                <a:gd name="T95" fmla="*/ 73 h 78"/>
                <a:gd name="T96" fmla="*/ 47 w 81"/>
                <a:gd name="T97" fmla="*/ 73 h 78"/>
                <a:gd name="T98" fmla="*/ 53 w 81"/>
                <a:gd name="T99" fmla="*/ 71 h 78"/>
                <a:gd name="T100" fmla="*/ 58 w 81"/>
                <a:gd name="T101" fmla="*/ 69 h 78"/>
                <a:gd name="T102" fmla="*/ 66 w 81"/>
                <a:gd name="T103" fmla="*/ 62 h 78"/>
                <a:gd name="T104" fmla="*/ 69 w 81"/>
                <a:gd name="T105" fmla="*/ 54 h 78"/>
                <a:gd name="T106" fmla="*/ 73 w 81"/>
                <a:gd name="T107" fmla="*/ 50 h 78"/>
                <a:gd name="T108" fmla="*/ 73 w 81"/>
                <a:gd name="T109" fmla="*/ 43 h 78"/>
                <a:gd name="T110" fmla="*/ 75 w 81"/>
                <a:gd name="T111" fmla="*/ 37 h 78"/>
                <a:gd name="T112" fmla="*/ 73 w 81"/>
                <a:gd name="T113" fmla="*/ 32 h 78"/>
                <a:gd name="T114" fmla="*/ 71 w 81"/>
                <a:gd name="T115" fmla="*/ 26 h 78"/>
                <a:gd name="T116" fmla="*/ 69 w 81"/>
                <a:gd name="T117" fmla="*/ 21 h 78"/>
                <a:gd name="T118" fmla="*/ 62 w 81"/>
                <a:gd name="T119" fmla="*/ 13 h 78"/>
                <a:gd name="T120" fmla="*/ 56 w 81"/>
                <a:gd name="T121" fmla="*/ 9 h 78"/>
                <a:gd name="T122" fmla="*/ 51 w 81"/>
                <a:gd name="T123" fmla="*/ 6 h 78"/>
                <a:gd name="T124" fmla="*/ 45 w 81"/>
                <a:gd name="T12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78">
                  <a:moveTo>
                    <a:pt x="40" y="0"/>
                  </a:moveTo>
                  <a:lnTo>
                    <a:pt x="40" y="0"/>
                  </a:lnTo>
                  <a:lnTo>
                    <a:pt x="41" y="0"/>
                  </a:lnTo>
                  <a:lnTo>
                    <a:pt x="41" y="0"/>
                  </a:lnTo>
                  <a:lnTo>
                    <a:pt x="41" y="0"/>
                  </a:lnTo>
                  <a:lnTo>
                    <a:pt x="41" y="0"/>
                  </a:lnTo>
                  <a:lnTo>
                    <a:pt x="41" y="0"/>
                  </a:lnTo>
                  <a:lnTo>
                    <a:pt x="41" y="0"/>
                  </a:lnTo>
                  <a:lnTo>
                    <a:pt x="41" y="0"/>
                  </a:lnTo>
                  <a:lnTo>
                    <a:pt x="43" y="0"/>
                  </a:lnTo>
                  <a:lnTo>
                    <a:pt x="43" y="0"/>
                  </a:lnTo>
                  <a:lnTo>
                    <a:pt x="43" y="0"/>
                  </a:lnTo>
                  <a:lnTo>
                    <a:pt x="43" y="0"/>
                  </a:lnTo>
                  <a:lnTo>
                    <a:pt x="43" y="0"/>
                  </a:lnTo>
                  <a:lnTo>
                    <a:pt x="43" y="0"/>
                  </a:lnTo>
                  <a:lnTo>
                    <a:pt x="43" y="0"/>
                  </a:lnTo>
                  <a:lnTo>
                    <a:pt x="45" y="0"/>
                  </a:lnTo>
                  <a:lnTo>
                    <a:pt x="45" y="0"/>
                  </a:lnTo>
                  <a:lnTo>
                    <a:pt x="45" y="0"/>
                  </a:lnTo>
                  <a:lnTo>
                    <a:pt x="45" y="0"/>
                  </a:lnTo>
                  <a:lnTo>
                    <a:pt x="45" y="0"/>
                  </a:lnTo>
                  <a:lnTo>
                    <a:pt x="45" y="0"/>
                  </a:lnTo>
                  <a:lnTo>
                    <a:pt x="45" y="0"/>
                  </a:lnTo>
                  <a:lnTo>
                    <a:pt x="45" y="0"/>
                  </a:lnTo>
                  <a:lnTo>
                    <a:pt x="47" y="0"/>
                  </a:lnTo>
                  <a:lnTo>
                    <a:pt x="47" y="0"/>
                  </a:lnTo>
                  <a:lnTo>
                    <a:pt x="47" y="0"/>
                  </a:lnTo>
                  <a:lnTo>
                    <a:pt x="47" y="0"/>
                  </a:lnTo>
                  <a:lnTo>
                    <a:pt x="47" y="0"/>
                  </a:lnTo>
                  <a:lnTo>
                    <a:pt x="47" y="0"/>
                  </a:lnTo>
                  <a:lnTo>
                    <a:pt x="47" y="0"/>
                  </a:lnTo>
                  <a:lnTo>
                    <a:pt x="47" y="0"/>
                  </a:lnTo>
                  <a:lnTo>
                    <a:pt x="47" y="0"/>
                  </a:lnTo>
                  <a:lnTo>
                    <a:pt x="49" y="0"/>
                  </a:lnTo>
                  <a:lnTo>
                    <a:pt x="49" y="0"/>
                  </a:lnTo>
                  <a:lnTo>
                    <a:pt x="49" y="0"/>
                  </a:lnTo>
                  <a:lnTo>
                    <a:pt x="49" y="0"/>
                  </a:lnTo>
                  <a:lnTo>
                    <a:pt x="49" y="0"/>
                  </a:lnTo>
                  <a:lnTo>
                    <a:pt x="49" y="0"/>
                  </a:lnTo>
                  <a:lnTo>
                    <a:pt x="49" y="0"/>
                  </a:lnTo>
                  <a:lnTo>
                    <a:pt x="51" y="0"/>
                  </a:lnTo>
                  <a:lnTo>
                    <a:pt x="51" y="0"/>
                  </a:lnTo>
                  <a:lnTo>
                    <a:pt x="51" y="0"/>
                  </a:lnTo>
                  <a:lnTo>
                    <a:pt x="51" y="0"/>
                  </a:lnTo>
                  <a:lnTo>
                    <a:pt x="51" y="0"/>
                  </a:lnTo>
                  <a:lnTo>
                    <a:pt x="51" y="0"/>
                  </a:lnTo>
                  <a:lnTo>
                    <a:pt x="51" y="0"/>
                  </a:lnTo>
                  <a:lnTo>
                    <a:pt x="51" y="0"/>
                  </a:lnTo>
                  <a:lnTo>
                    <a:pt x="53" y="0"/>
                  </a:lnTo>
                  <a:lnTo>
                    <a:pt x="53" y="0"/>
                  </a:lnTo>
                  <a:lnTo>
                    <a:pt x="53" y="0"/>
                  </a:lnTo>
                  <a:lnTo>
                    <a:pt x="53" y="0"/>
                  </a:lnTo>
                  <a:lnTo>
                    <a:pt x="53" y="0"/>
                  </a:lnTo>
                  <a:lnTo>
                    <a:pt x="53" y="2"/>
                  </a:lnTo>
                  <a:lnTo>
                    <a:pt x="53" y="2"/>
                  </a:lnTo>
                  <a:lnTo>
                    <a:pt x="53" y="2"/>
                  </a:lnTo>
                  <a:lnTo>
                    <a:pt x="53" y="2"/>
                  </a:lnTo>
                  <a:lnTo>
                    <a:pt x="54" y="2"/>
                  </a:lnTo>
                  <a:lnTo>
                    <a:pt x="54" y="2"/>
                  </a:lnTo>
                  <a:lnTo>
                    <a:pt x="54" y="2"/>
                  </a:lnTo>
                  <a:lnTo>
                    <a:pt x="54" y="2"/>
                  </a:lnTo>
                  <a:lnTo>
                    <a:pt x="54" y="2"/>
                  </a:lnTo>
                  <a:lnTo>
                    <a:pt x="54" y="2"/>
                  </a:lnTo>
                  <a:lnTo>
                    <a:pt x="54" y="2"/>
                  </a:lnTo>
                  <a:lnTo>
                    <a:pt x="54" y="2"/>
                  </a:lnTo>
                  <a:lnTo>
                    <a:pt x="56" y="2"/>
                  </a:lnTo>
                  <a:lnTo>
                    <a:pt x="56" y="2"/>
                  </a:lnTo>
                  <a:lnTo>
                    <a:pt x="56" y="2"/>
                  </a:lnTo>
                  <a:lnTo>
                    <a:pt x="56" y="2"/>
                  </a:lnTo>
                  <a:lnTo>
                    <a:pt x="56" y="2"/>
                  </a:lnTo>
                  <a:lnTo>
                    <a:pt x="56" y="2"/>
                  </a:lnTo>
                  <a:lnTo>
                    <a:pt x="56" y="2"/>
                  </a:lnTo>
                  <a:lnTo>
                    <a:pt x="56" y="2"/>
                  </a:lnTo>
                  <a:lnTo>
                    <a:pt x="58" y="2"/>
                  </a:lnTo>
                  <a:lnTo>
                    <a:pt x="58" y="2"/>
                  </a:lnTo>
                  <a:lnTo>
                    <a:pt x="58" y="2"/>
                  </a:lnTo>
                  <a:lnTo>
                    <a:pt x="58" y="2"/>
                  </a:lnTo>
                  <a:lnTo>
                    <a:pt x="58" y="2"/>
                  </a:lnTo>
                  <a:lnTo>
                    <a:pt x="58" y="4"/>
                  </a:lnTo>
                  <a:lnTo>
                    <a:pt x="58" y="4"/>
                  </a:lnTo>
                  <a:lnTo>
                    <a:pt x="58" y="4"/>
                  </a:lnTo>
                  <a:lnTo>
                    <a:pt x="58" y="4"/>
                  </a:lnTo>
                  <a:lnTo>
                    <a:pt x="60" y="4"/>
                  </a:lnTo>
                  <a:lnTo>
                    <a:pt x="60" y="4"/>
                  </a:lnTo>
                  <a:lnTo>
                    <a:pt x="60" y="4"/>
                  </a:lnTo>
                  <a:lnTo>
                    <a:pt x="60" y="4"/>
                  </a:lnTo>
                  <a:lnTo>
                    <a:pt x="60" y="4"/>
                  </a:lnTo>
                  <a:lnTo>
                    <a:pt x="60" y="4"/>
                  </a:lnTo>
                  <a:lnTo>
                    <a:pt x="60" y="4"/>
                  </a:lnTo>
                  <a:lnTo>
                    <a:pt x="60" y="4"/>
                  </a:lnTo>
                  <a:lnTo>
                    <a:pt x="60" y="4"/>
                  </a:lnTo>
                  <a:lnTo>
                    <a:pt x="62" y="4"/>
                  </a:lnTo>
                  <a:lnTo>
                    <a:pt x="62" y="4"/>
                  </a:lnTo>
                  <a:lnTo>
                    <a:pt x="62" y="6"/>
                  </a:lnTo>
                  <a:lnTo>
                    <a:pt x="62" y="6"/>
                  </a:lnTo>
                  <a:lnTo>
                    <a:pt x="62" y="6"/>
                  </a:lnTo>
                  <a:lnTo>
                    <a:pt x="62" y="6"/>
                  </a:lnTo>
                  <a:lnTo>
                    <a:pt x="62" y="6"/>
                  </a:lnTo>
                  <a:lnTo>
                    <a:pt x="64" y="6"/>
                  </a:lnTo>
                  <a:lnTo>
                    <a:pt x="64" y="6"/>
                  </a:lnTo>
                  <a:lnTo>
                    <a:pt x="64" y="6"/>
                  </a:lnTo>
                  <a:lnTo>
                    <a:pt x="64" y="6"/>
                  </a:lnTo>
                  <a:lnTo>
                    <a:pt x="64" y="8"/>
                  </a:lnTo>
                  <a:lnTo>
                    <a:pt x="66" y="8"/>
                  </a:lnTo>
                  <a:lnTo>
                    <a:pt x="66" y="8"/>
                  </a:lnTo>
                  <a:lnTo>
                    <a:pt x="66" y="8"/>
                  </a:lnTo>
                  <a:lnTo>
                    <a:pt x="66" y="8"/>
                  </a:lnTo>
                  <a:lnTo>
                    <a:pt x="66" y="8"/>
                  </a:lnTo>
                  <a:lnTo>
                    <a:pt x="67" y="9"/>
                  </a:lnTo>
                  <a:lnTo>
                    <a:pt x="67" y="9"/>
                  </a:lnTo>
                  <a:lnTo>
                    <a:pt x="67" y="9"/>
                  </a:lnTo>
                  <a:lnTo>
                    <a:pt x="67" y="9"/>
                  </a:lnTo>
                  <a:lnTo>
                    <a:pt x="67" y="9"/>
                  </a:lnTo>
                  <a:lnTo>
                    <a:pt x="69" y="11"/>
                  </a:lnTo>
                  <a:lnTo>
                    <a:pt x="69" y="11"/>
                  </a:lnTo>
                  <a:lnTo>
                    <a:pt x="69" y="11"/>
                  </a:lnTo>
                  <a:lnTo>
                    <a:pt x="69" y="11"/>
                  </a:lnTo>
                  <a:lnTo>
                    <a:pt x="69" y="11"/>
                  </a:lnTo>
                  <a:lnTo>
                    <a:pt x="69" y="11"/>
                  </a:lnTo>
                  <a:lnTo>
                    <a:pt x="71" y="13"/>
                  </a:lnTo>
                  <a:lnTo>
                    <a:pt x="71" y="13"/>
                  </a:lnTo>
                  <a:lnTo>
                    <a:pt x="71" y="13"/>
                  </a:lnTo>
                  <a:lnTo>
                    <a:pt x="71" y="13"/>
                  </a:lnTo>
                  <a:lnTo>
                    <a:pt x="71" y="13"/>
                  </a:lnTo>
                  <a:lnTo>
                    <a:pt x="71" y="15"/>
                  </a:lnTo>
                  <a:lnTo>
                    <a:pt x="73" y="15"/>
                  </a:lnTo>
                  <a:lnTo>
                    <a:pt x="73" y="15"/>
                  </a:lnTo>
                  <a:lnTo>
                    <a:pt x="73" y="15"/>
                  </a:lnTo>
                  <a:lnTo>
                    <a:pt x="73" y="17"/>
                  </a:lnTo>
                  <a:lnTo>
                    <a:pt x="73" y="17"/>
                  </a:lnTo>
                  <a:lnTo>
                    <a:pt x="73" y="17"/>
                  </a:lnTo>
                  <a:lnTo>
                    <a:pt x="73" y="17"/>
                  </a:lnTo>
                  <a:lnTo>
                    <a:pt x="73" y="17"/>
                  </a:lnTo>
                  <a:lnTo>
                    <a:pt x="73" y="17"/>
                  </a:lnTo>
                  <a:lnTo>
                    <a:pt x="75" y="17"/>
                  </a:lnTo>
                  <a:lnTo>
                    <a:pt x="75" y="17"/>
                  </a:lnTo>
                  <a:lnTo>
                    <a:pt x="75" y="19"/>
                  </a:lnTo>
                  <a:lnTo>
                    <a:pt x="75" y="19"/>
                  </a:lnTo>
                  <a:lnTo>
                    <a:pt x="75" y="19"/>
                  </a:lnTo>
                  <a:lnTo>
                    <a:pt x="75" y="19"/>
                  </a:lnTo>
                  <a:lnTo>
                    <a:pt x="75" y="19"/>
                  </a:lnTo>
                  <a:lnTo>
                    <a:pt x="75" y="19"/>
                  </a:lnTo>
                  <a:lnTo>
                    <a:pt x="75" y="19"/>
                  </a:lnTo>
                  <a:lnTo>
                    <a:pt x="75" y="19"/>
                  </a:lnTo>
                  <a:lnTo>
                    <a:pt x="75" y="19"/>
                  </a:lnTo>
                  <a:lnTo>
                    <a:pt x="75" y="21"/>
                  </a:lnTo>
                  <a:lnTo>
                    <a:pt x="75" y="21"/>
                  </a:lnTo>
                  <a:lnTo>
                    <a:pt x="75" y="21"/>
                  </a:lnTo>
                  <a:lnTo>
                    <a:pt x="75" y="21"/>
                  </a:lnTo>
                  <a:lnTo>
                    <a:pt x="75" y="21"/>
                  </a:lnTo>
                  <a:lnTo>
                    <a:pt x="77" y="21"/>
                  </a:lnTo>
                  <a:lnTo>
                    <a:pt x="77" y="21"/>
                  </a:lnTo>
                  <a:lnTo>
                    <a:pt x="77" y="21"/>
                  </a:lnTo>
                  <a:lnTo>
                    <a:pt x="77" y="21"/>
                  </a:lnTo>
                  <a:lnTo>
                    <a:pt x="77" y="22"/>
                  </a:lnTo>
                  <a:lnTo>
                    <a:pt x="77" y="22"/>
                  </a:lnTo>
                  <a:lnTo>
                    <a:pt x="77" y="22"/>
                  </a:lnTo>
                  <a:lnTo>
                    <a:pt x="77" y="22"/>
                  </a:lnTo>
                  <a:lnTo>
                    <a:pt x="77" y="22"/>
                  </a:lnTo>
                  <a:lnTo>
                    <a:pt x="77" y="22"/>
                  </a:lnTo>
                  <a:lnTo>
                    <a:pt x="77" y="22"/>
                  </a:lnTo>
                  <a:lnTo>
                    <a:pt x="77" y="22"/>
                  </a:lnTo>
                  <a:lnTo>
                    <a:pt x="77" y="24"/>
                  </a:lnTo>
                  <a:lnTo>
                    <a:pt x="77" y="24"/>
                  </a:lnTo>
                  <a:lnTo>
                    <a:pt x="77" y="24"/>
                  </a:lnTo>
                  <a:lnTo>
                    <a:pt x="77" y="24"/>
                  </a:lnTo>
                  <a:lnTo>
                    <a:pt x="77" y="24"/>
                  </a:lnTo>
                  <a:lnTo>
                    <a:pt x="77" y="24"/>
                  </a:lnTo>
                  <a:lnTo>
                    <a:pt x="77" y="24"/>
                  </a:lnTo>
                  <a:lnTo>
                    <a:pt x="77" y="24"/>
                  </a:lnTo>
                  <a:lnTo>
                    <a:pt x="79" y="26"/>
                  </a:lnTo>
                  <a:lnTo>
                    <a:pt x="79" y="26"/>
                  </a:lnTo>
                  <a:lnTo>
                    <a:pt x="79" y="26"/>
                  </a:lnTo>
                  <a:lnTo>
                    <a:pt x="79" y="26"/>
                  </a:lnTo>
                  <a:lnTo>
                    <a:pt x="79" y="26"/>
                  </a:lnTo>
                  <a:lnTo>
                    <a:pt x="79" y="26"/>
                  </a:lnTo>
                  <a:lnTo>
                    <a:pt x="79" y="26"/>
                  </a:lnTo>
                  <a:lnTo>
                    <a:pt x="79" y="26"/>
                  </a:lnTo>
                  <a:lnTo>
                    <a:pt x="79" y="28"/>
                  </a:lnTo>
                  <a:lnTo>
                    <a:pt x="79" y="28"/>
                  </a:lnTo>
                  <a:lnTo>
                    <a:pt x="79" y="28"/>
                  </a:lnTo>
                  <a:lnTo>
                    <a:pt x="79" y="28"/>
                  </a:lnTo>
                  <a:lnTo>
                    <a:pt x="79" y="28"/>
                  </a:lnTo>
                  <a:lnTo>
                    <a:pt x="79" y="28"/>
                  </a:lnTo>
                  <a:lnTo>
                    <a:pt x="79" y="28"/>
                  </a:lnTo>
                  <a:lnTo>
                    <a:pt x="79" y="28"/>
                  </a:lnTo>
                  <a:lnTo>
                    <a:pt x="79" y="30"/>
                  </a:lnTo>
                  <a:lnTo>
                    <a:pt x="79" y="30"/>
                  </a:lnTo>
                  <a:lnTo>
                    <a:pt x="79" y="30"/>
                  </a:lnTo>
                  <a:lnTo>
                    <a:pt x="79" y="30"/>
                  </a:lnTo>
                  <a:lnTo>
                    <a:pt x="79" y="30"/>
                  </a:lnTo>
                  <a:lnTo>
                    <a:pt x="79" y="30"/>
                  </a:lnTo>
                  <a:lnTo>
                    <a:pt x="79" y="30"/>
                  </a:lnTo>
                  <a:lnTo>
                    <a:pt x="79" y="30"/>
                  </a:lnTo>
                  <a:lnTo>
                    <a:pt x="79" y="32"/>
                  </a:lnTo>
                  <a:lnTo>
                    <a:pt x="79" y="32"/>
                  </a:lnTo>
                  <a:lnTo>
                    <a:pt x="79" y="32"/>
                  </a:lnTo>
                  <a:lnTo>
                    <a:pt x="79" y="32"/>
                  </a:lnTo>
                  <a:lnTo>
                    <a:pt x="79" y="32"/>
                  </a:lnTo>
                  <a:lnTo>
                    <a:pt x="79" y="32"/>
                  </a:lnTo>
                  <a:lnTo>
                    <a:pt x="79" y="32"/>
                  </a:lnTo>
                  <a:lnTo>
                    <a:pt x="81" y="34"/>
                  </a:lnTo>
                  <a:lnTo>
                    <a:pt x="81" y="34"/>
                  </a:lnTo>
                  <a:lnTo>
                    <a:pt x="81" y="34"/>
                  </a:lnTo>
                  <a:lnTo>
                    <a:pt x="81" y="34"/>
                  </a:lnTo>
                  <a:lnTo>
                    <a:pt x="81" y="34"/>
                  </a:lnTo>
                  <a:lnTo>
                    <a:pt x="81" y="34"/>
                  </a:lnTo>
                  <a:lnTo>
                    <a:pt x="81" y="34"/>
                  </a:lnTo>
                  <a:lnTo>
                    <a:pt x="81" y="34"/>
                  </a:lnTo>
                  <a:lnTo>
                    <a:pt x="81" y="35"/>
                  </a:lnTo>
                  <a:lnTo>
                    <a:pt x="81" y="35"/>
                  </a:lnTo>
                  <a:lnTo>
                    <a:pt x="81" y="35"/>
                  </a:lnTo>
                  <a:lnTo>
                    <a:pt x="81" y="35"/>
                  </a:lnTo>
                  <a:lnTo>
                    <a:pt x="81" y="35"/>
                  </a:lnTo>
                  <a:lnTo>
                    <a:pt x="81" y="35"/>
                  </a:lnTo>
                  <a:lnTo>
                    <a:pt x="81" y="35"/>
                  </a:lnTo>
                  <a:lnTo>
                    <a:pt x="81" y="37"/>
                  </a:lnTo>
                  <a:lnTo>
                    <a:pt x="81" y="37"/>
                  </a:lnTo>
                  <a:lnTo>
                    <a:pt x="81" y="37"/>
                  </a:lnTo>
                  <a:lnTo>
                    <a:pt x="81" y="37"/>
                  </a:lnTo>
                  <a:lnTo>
                    <a:pt x="81" y="37"/>
                  </a:lnTo>
                  <a:lnTo>
                    <a:pt x="81" y="37"/>
                  </a:lnTo>
                  <a:lnTo>
                    <a:pt x="81" y="37"/>
                  </a:lnTo>
                  <a:lnTo>
                    <a:pt x="81" y="39"/>
                  </a:lnTo>
                  <a:lnTo>
                    <a:pt x="81" y="39"/>
                  </a:lnTo>
                  <a:lnTo>
                    <a:pt x="81" y="39"/>
                  </a:lnTo>
                  <a:lnTo>
                    <a:pt x="81" y="39"/>
                  </a:lnTo>
                  <a:lnTo>
                    <a:pt x="81" y="39"/>
                  </a:lnTo>
                  <a:lnTo>
                    <a:pt x="81" y="39"/>
                  </a:lnTo>
                  <a:lnTo>
                    <a:pt x="81" y="39"/>
                  </a:lnTo>
                  <a:lnTo>
                    <a:pt x="81" y="41"/>
                  </a:lnTo>
                  <a:lnTo>
                    <a:pt x="81" y="41"/>
                  </a:lnTo>
                  <a:lnTo>
                    <a:pt x="81" y="41"/>
                  </a:lnTo>
                  <a:lnTo>
                    <a:pt x="81" y="41"/>
                  </a:lnTo>
                  <a:lnTo>
                    <a:pt x="81" y="41"/>
                  </a:lnTo>
                  <a:lnTo>
                    <a:pt x="81" y="41"/>
                  </a:lnTo>
                  <a:lnTo>
                    <a:pt x="81" y="41"/>
                  </a:lnTo>
                  <a:lnTo>
                    <a:pt x="81" y="41"/>
                  </a:lnTo>
                  <a:lnTo>
                    <a:pt x="81" y="43"/>
                  </a:lnTo>
                  <a:lnTo>
                    <a:pt x="81" y="43"/>
                  </a:lnTo>
                  <a:lnTo>
                    <a:pt x="81" y="43"/>
                  </a:lnTo>
                  <a:lnTo>
                    <a:pt x="81" y="43"/>
                  </a:lnTo>
                  <a:lnTo>
                    <a:pt x="81" y="43"/>
                  </a:lnTo>
                  <a:lnTo>
                    <a:pt x="81" y="43"/>
                  </a:lnTo>
                  <a:lnTo>
                    <a:pt x="81" y="43"/>
                  </a:lnTo>
                  <a:lnTo>
                    <a:pt x="81" y="45"/>
                  </a:lnTo>
                  <a:lnTo>
                    <a:pt x="81" y="45"/>
                  </a:lnTo>
                  <a:lnTo>
                    <a:pt x="81" y="45"/>
                  </a:lnTo>
                  <a:lnTo>
                    <a:pt x="79" y="45"/>
                  </a:lnTo>
                  <a:lnTo>
                    <a:pt x="79" y="45"/>
                  </a:lnTo>
                  <a:lnTo>
                    <a:pt x="79" y="45"/>
                  </a:lnTo>
                  <a:lnTo>
                    <a:pt x="79" y="45"/>
                  </a:lnTo>
                  <a:lnTo>
                    <a:pt x="79" y="45"/>
                  </a:lnTo>
                  <a:lnTo>
                    <a:pt x="79" y="47"/>
                  </a:lnTo>
                  <a:lnTo>
                    <a:pt x="79" y="47"/>
                  </a:lnTo>
                  <a:lnTo>
                    <a:pt x="79" y="47"/>
                  </a:lnTo>
                  <a:lnTo>
                    <a:pt x="79" y="47"/>
                  </a:lnTo>
                  <a:lnTo>
                    <a:pt x="79" y="47"/>
                  </a:lnTo>
                  <a:lnTo>
                    <a:pt x="79" y="47"/>
                  </a:lnTo>
                  <a:lnTo>
                    <a:pt x="79" y="47"/>
                  </a:lnTo>
                  <a:lnTo>
                    <a:pt x="79" y="48"/>
                  </a:lnTo>
                  <a:lnTo>
                    <a:pt x="79" y="48"/>
                  </a:lnTo>
                  <a:lnTo>
                    <a:pt x="79" y="48"/>
                  </a:lnTo>
                  <a:lnTo>
                    <a:pt x="79" y="48"/>
                  </a:lnTo>
                  <a:lnTo>
                    <a:pt x="79" y="48"/>
                  </a:lnTo>
                  <a:lnTo>
                    <a:pt x="79" y="48"/>
                  </a:lnTo>
                  <a:lnTo>
                    <a:pt x="79" y="48"/>
                  </a:lnTo>
                  <a:lnTo>
                    <a:pt x="79" y="48"/>
                  </a:lnTo>
                  <a:lnTo>
                    <a:pt x="79" y="48"/>
                  </a:lnTo>
                  <a:lnTo>
                    <a:pt x="79" y="50"/>
                  </a:lnTo>
                  <a:lnTo>
                    <a:pt x="79" y="50"/>
                  </a:lnTo>
                  <a:lnTo>
                    <a:pt x="79" y="50"/>
                  </a:lnTo>
                  <a:lnTo>
                    <a:pt x="79" y="50"/>
                  </a:lnTo>
                  <a:lnTo>
                    <a:pt x="79" y="50"/>
                  </a:lnTo>
                  <a:lnTo>
                    <a:pt x="79" y="50"/>
                  </a:lnTo>
                  <a:lnTo>
                    <a:pt x="79" y="50"/>
                  </a:lnTo>
                  <a:lnTo>
                    <a:pt x="79" y="50"/>
                  </a:lnTo>
                  <a:lnTo>
                    <a:pt x="79" y="52"/>
                  </a:lnTo>
                  <a:lnTo>
                    <a:pt x="79" y="52"/>
                  </a:lnTo>
                  <a:lnTo>
                    <a:pt x="79" y="52"/>
                  </a:lnTo>
                  <a:lnTo>
                    <a:pt x="77" y="52"/>
                  </a:lnTo>
                  <a:lnTo>
                    <a:pt x="77" y="52"/>
                  </a:lnTo>
                  <a:lnTo>
                    <a:pt x="77" y="52"/>
                  </a:lnTo>
                  <a:lnTo>
                    <a:pt x="77" y="52"/>
                  </a:lnTo>
                  <a:lnTo>
                    <a:pt x="77" y="52"/>
                  </a:lnTo>
                  <a:lnTo>
                    <a:pt x="77" y="54"/>
                  </a:lnTo>
                  <a:lnTo>
                    <a:pt x="77" y="54"/>
                  </a:lnTo>
                  <a:lnTo>
                    <a:pt x="77" y="54"/>
                  </a:lnTo>
                  <a:lnTo>
                    <a:pt x="77" y="54"/>
                  </a:lnTo>
                  <a:lnTo>
                    <a:pt x="77" y="54"/>
                  </a:lnTo>
                  <a:lnTo>
                    <a:pt x="77" y="54"/>
                  </a:lnTo>
                  <a:lnTo>
                    <a:pt x="77" y="54"/>
                  </a:lnTo>
                  <a:lnTo>
                    <a:pt x="77" y="54"/>
                  </a:lnTo>
                  <a:lnTo>
                    <a:pt x="77" y="56"/>
                  </a:lnTo>
                  <a:lnTo>
                    <a:pt x="77" y="56"/>
                  </a:lnTo>
                  <a:lnTo>
                    <a:pt x="77" y="56"/>
                  </a:lnTo>
                  <a:lnTo>
                    <a:pt x="77" y="56"/>
                  </a:lnTo>
                  <a:lnTo>
                    <a:pt x="77" y="56"/>
                  </a:lnTo>
                  <a:lnTo>
                    <a:pt x="77" y="56"/>
                  </a:lnTo>
                  <a:lnTo>
                    <a:pt x="77" y="56"/>
                  </a:lnTo>
                  <a:lnTo>
                    <a:pt x="75" y="56"/>
                  </a:lnTo>
                  <a:lnTo>
                    <a:pt x="75" y="56"/>
                  </a:lnTo>
                  <a:lnTo>
                    <a:pt x="75" y="58"/>
                  </a:lnTo>
                  <a:lnTo>
                    <a:pt x="75" y="58"/>
                  </a:lnTo>
                  <a:lnTo>
                    <a:pt x="75" y="58"/>
                  </a:lnTo>
                  <a:lnTo>
                    <a:pt x="75" y="58"/>
                  </a:lnTo>
                  <a:lnTo>
                    <a:pt x="75" y="58"/>
                  </a:lnTo>
                  <a:lnTo>
                    <a:pt x="75" y="58"/>
                  </a:lnTo>
                  <a:lnTo>
                    <a:pt x="75" y="58"/>
                  </a:lnTo>
                  <a:lnTo>
                    <a:pt x="75" y="58"/>
                  </a:lnTo>
                  <a:lnTo>
                    <a:pt x="75" y="58"/>
                  </a:lnTo>
                  <a:lnTo>
                    <a:pt x="75" y="60"/>
                  </a:lnTo>
                  <a:lnTo>
                    <a:pt x="75" y="60"/>
                  </a:lnTo>
                  <a:lnTo>
                    <a:pt x="75" y="60"/>
                  </a:lnTo>
                  <a:lnTo>
                    <a:pt x="75" y="60"/>
                  </a:lnTo>
                  <a:lnTo>
                    <a:pt x="73" y="60"/>
                  </a:lnTo>
                  <a:lnTo>
                    <a:pt x="73" y="60"/>
                  </a:lnTo>
                  <a:lnTo>
                    <a:pt x="73" y="60"/>
                  </a:lnTo>
                  <a:lnTo>
                    <a:pt x="73" y="60"/>
                  </a:lnTo>
                  <a:lnTo>
                    <a:pt x="73" y="60"/>
                  </a:lnTo>
                  <a:lnTo>
                    <a:pt x="73" y="62"/>
                  </a:lnTo>
                  <a:lnTo>
                    <a:pt x="73" y="62"/>
                  </a:lnTo>
                  <a:lnTo>
                    <a:pt x="73" y="62"/>
                  </a:lnTo>
                  <a:lnTo>
                    <a:pt x="73" y="62"/>
                  </a:lnTo>
                  <a:lnTo>
                    <a:pt x="73" y="62"/>
                  </a:lnTo>
                  <a:lnTo>
                    <a:pt x="71" y="63"/>
                  </a:lnTo>
                  <a:lnTo>
                    <a:pt x="71" y="63"/>
                  </a:lnTo>
                  <a:lnTo>
                    <a:pt x="71" y="63"/>
                  </a:lnTo>
                  <a:lnTo>
                    <a:pt x="71" y="63"/>
                  </a:lnTo>
                  <a:lnTo>
                    <a:pt x="71" y="63"/>
                  </a:lnTo>
                  <a:lnTo>
                    <a:pt x="71" y="65"/>
                  </a:lnTo>
                  <a:lnTo>
                    <a:pt x="69" y="65"/>
                  </a:lnTo>
                  <a:lnTo>
                    <a:pt x="69" y="65"/>
                  </a:lnTo>
                  <a:lnTo>
                    <a:pt x="69" y="65"/>
                  </a:lnTo>
                  <a:lnTo>
                    <a:pt x="69" y="65"/>
                  </a:lnTo>
                  <a:lnTo>
                    <a:pt x="69" y="67"/>
                  </a:lnTo>
                  <a:lnTo>
                    <a:pt x="69" y="67"/>
                  </a:lnTo>
                  <a:lnTo>
                    <a:pt x="67" y="67"/>
                  </a:lnTo>
                  <a:lnTo>
                    <a:pt x="67" y="67"/>
                  </a:lnTo>
                  <a:lnTo>
                    <a:pt x="67" y="67"/>
                  </a:lnTo>
                  <a:lnTo>
                    <a:pt x="67" y="67"/>
                  </a:lnTo>
                  <a:lnTo>
                    <a:pt x="67" y="69"/>
                  </a:lnTo>
                  <a:lnTo>
                    <a:pt x="66" y="69"/>
                  </a:lnTo>
                  <a:lnTo>
                    <a:pt x="66" y="69"/>
                  </a:lnTo>
                  <a:lnTo>
                    <a:pt x="66" y="69"/>
                  </a:lnTo>
                  <a:lnTo>
                    <a:pt x="66" y="69"/>
                  </a:lnTo>
                  <a:lnTo>
                    <a:pt x="66" y="69"/>
                  </a:lnTo>
                  <a:lnTo>
                    <a:pt x="64" y="71"/>
                  </a:lnTo>
                  <a:lnTo>
                    <a:pt x="64" y="71"/>
                  </a:lnTo>
                  <a:lnTo>
                    <a:pt x="64" y="71"/>
                  </a:lnTo>
                  <a:lnTo>
                    <a:pt x="64" y="71"/>
                  </a:lnTo>
                  <a:lnTo>
                    <a:pt x="64" y="71"/>
                  </a:lnTo>
                  <a:lnTo>
                    <a:pt x="62" y="71"/>
                  </a:lnTo>
                  <a:lnTo>
                    <a:pt x="62" y="73"/>
                  </a:lnTo>
                  <a:lnTo>
                    <a:pt x="62" y="73"/>
                  </a:lnTo>
                  <a:lnTo>
                    <a:pt x="62" y="73"/>
                  </a:lnTo>
                  <a:lnTo>
                    <a:pt x="62" y="73"/>
                  </a:lnTo>
                  <a:lnTo>
                    <a:pt x="62" y="73"/>
                  </a:lnTo>
                  <a:lnTo>
                    <a:pt x="62" y="73"/>
                  </a:lnTo>
                  <a:lnTo>
                    <a:pt x="60" y="73"/>
                  </a:lnTo>
                  <a:lnTo>
                    <a:pt x="60" y="73"/>
                  </a:lnTo>
                  <a:lnTo>
                    <a:pt x="60" y="73"/>
                  </a:lnTo>
                  <a:lnTo>
                    <a:pt x="60" y="73"/>
                  </a:lnTo>
                  <a:lnTo>
                    <a:pt x="60" y="73"/>
                  </a:lnTo>
                  <a:lnTo>
                    <a:pt x="60" y="73"/>
                  </a:lnTo>
                  <a:lnTo>
                    <a:pt x="60" y="73"/>
                  </a:lnTo>
                  <a:lnTo>
                    <a:pt x="60" y="73"/>
                  </a:lnTo>
                  <a:lnTo>
                    <a:pt x="60" y="75"/>
                  </a:lnTo>
                  <a:lnTo>
                    <a:pt x="58" y="75"/>
                  </a:lnTo>
                  <a:lnTo>
                    <a:pt x="58" y="75"/>
                  </a:lnTo>
                  <a:lnTo>
                    <a:pt x="58" y="75"/>
                  </a:lnTo>
                  <a:lnTo>
                    <a:pt x="58" y="75"/>
                  </a:lnTo>
                  <a:lnTo>
                    <a:pt x="58" y="75"/>
                  </a:lnTo>
                  <a:lnTo>
                    <a:pt x="58" y="75"/>
                  </a:lnTo>
                  <a:lnTo>
                    <a:pt x="58" y="75"/>
                  </a:lnTo>
                  <a:lnTo>
                    <a:pt x="58" y="75"/>
                  </a:lnTo>
                  <a:lnTo>
                    <a:pt x="56" y="75"/>
                  </a:lnTo>
                  <a:lnTo>
                    <a:pt x="56" y="75"/>
                  </a:lnTo>
                  <a:lnTo>
                    <a:pt x="56" y="75"/>
                  </a:lnTo>
                  <a:lnTo>
                    <a:pt x="56" y="75"/>
                  </a:lnTo>
                  <a:lnTo>
                    <a:pt x="56" y="75"/>
                  </a:lnTo>
                  <a:lnTo>
                    <a:pt x="56" y="75"/>
                  </a:lnTo>
                  <a:lnTo>
                    <a:pt x="56" y="75"/>
                  </a:lnTo>
                  <a:lnTo>
                    <a:pt x="56" y="75"/>
                  </a:lnTo>
                  <a:lnTo>
                    <a:pt x="56" y="75"/>
                  </a:lnTo>
                  <a:lnTo>
                    <a:pt x="54" y="76"/>
                  </a:lnTo>
                  <a:lnTo>
                    <a:pt x="54" y="76"/>
                  </a:lnTo>
                  <a:lnTo>
                    <a:pt x="54" y="76"/>
                  </a:lnTo>
                  <a:lnTo>
                    <a:pt x="54" y="76"/>
                  </a:lnTo>
                  <a:lnTo>
                    <a:pt x="54" y="76"/>
                  </a:lnTo>
                  <a:lnTo>
                    <a:pt x="54" y="76"/>
                  </a:lnTo>
                  <a:lnTo>
                    <a:pt x="54" y="76"/>
                  </a:lnTo>
                  <a:lnTo>
                    <a:pt x="54" y="76"/>
                  </a:lnTo>
                  <a:lnTo>
                    <a:pt x="53" y="76"/>
                  </a:lnTo>
                  <a:lnTo>
                    <a:pt x="53" y="76"/>
                  </a:lnTo>
                  <a:lnTo>
                    <a:pt x="53" y="76"/>
                  </a:lnTo>
                  <a:lnTo>
                    <a:pt x="53" y="76"/>
                  </a:lnTo>
                  <a:lnTo>
                    <a:pt x="53" y="76"/>
                  </a:lnTo>
                  <a:lnTo>
                    <a:pt x="53" y="76"/>
                  </a:lnTo>
                  <a:lnTo>
                    <a:pt x="53" y="76"/>
                  </a:lnTo>
                  <a:lnTo>
                    <a:pt x="53" y="76"/>
                  </a:lnTo>
                  <a:lnTo>
                    <a:pt x="51" y="76"/>
                  </a:lnTo>
                  <a:lnTo>
                    <a:pt x="51" y="76"/>
                  </a:lnTo>
                  <a:lnTo>
                    <a:pt x="51" y="76"/>
                  </a:lnTo>
                  <a:lnTo>
                    <a:pt x="51" y="76"/>
                  </a:lnTo>
                  <a:lnTo>
                    <a:pt x="51" y="76"/>
                  </a:lnTo>
                  <a:lnTo>
                    <a:pt x="51" y="76"/>
                  </a:lnTo>
                  <a:lnTo>
                    <a:pt x="51" y="76"/>
                  </a:lnTo>
                  <a:lnTo>
                    <a:pt x="51" y="76"/>
                  </a:lnTo>
                  <a:lnTo>
                    <a:pt x="49" y="76"/>
                  </a:lnTo>
                  <a:lnTo>
                    <a:pt x="49" y="78"/>
                  </a:lnTo>
                  <a:lnTo>
                    <a:pt x="49" y="78"/>
                  </a:lnTo>
                  <a:lnTo>
                    <a:pt x="49" y="78"/>
                  </a:lnTo>
                  <a:lnTo>
                    <a:pt x="49" y="78"/>
                  </a:lnTo>
                  <a:lnTo>
                    <a:pt x="49" y="78"/>
                  </a:lnTo>
                  <a:lnTo>
                    <a:pt x="49" y="78"/>
                  </a:lnTo>
                  <a:lnTo>
                    <a:pt x="49" y="78"/>
                  </a:lnTo>
                  <a:lnTo>
                    <a:pt x="47" y="78"/>
                  </a:lnTo>
                  <a:lnTo>
                    <a:pt x="47" y="78"/>
                  </a:lnTo>
                  <a:lnTo>
                    <a:pt x="47" y="78"/>
                  </a:lnTo>
                  <a:lnTo>
                    <a:pt x="47" y="78"/>
                  </a:lnTo>
                  <a:lnTo>
                    <a:pt x="47" y="78"/>
                  </a:lnTo>
                  <a:lnTo>
                    <a:pt x="47" y="78"/>
                  </a:lnTo>
                  <a:lnTo>
                    <a:pt x="47" y="78"/>
                  </a:lnTo>
                  <a:lnTo>
                    <a:pt x="45" y="78"/>
                  </a:lnTo>
                  <a:lnTo>
                    <a:pt x="45" y="78"/>
                  </a:lnTo>
                  <a:lnTo>
                    <a:pt x="45" y="78"/>
                  </a:lnTo>
                  <a:lnTo>
                    <a:pt x="45" y="78"/>
                  </a:lnTo>
                  <a:lnTo>
                    <a:pt x="45" y="78"/>
                  </a:lnTo>
                  <a:lnTo>
                    <a:pt x="45" y="78"/>
                  </a:lnTo>
                  <a:lnTo>
                    <a:pt x="45" y="78"/>
                  </a:lnTo>
                  <a:lnTo>
                    <a:pt x="45" y="78"/>
                  </a:lnTo>
                  <a:lnTo>
                    <a:pt x="43" y="78"/>
                  </a:lnTo>
                  <a:lnTo>
                    <a:pt x="43" y="78"/>
                  </a:lnTo>
                  <a:lnTo>
                    <a:pt x="43" y="78"/>
                  </a:lnTo>
                  <a:lnTo>
                    <a:pt x="43" y="78"/>
                  </a:lnTo>
                  <a:lnTo>
                    <a:pt x="43" y="78"/>
                  </a:lnTo>
                  <a:lnTo>
                    <a:pt x="43" y="78"/>
                  </a:lnTo>
                  <a:lnTo>
                    <a:pt x="43" y="78"/>
                  </a:lnTo>
                  <a:lnTo>
                    <a:pt x="41" y="78"/>
                  </a:lnTo>
                  <a:lnTo>
                    <a:pt x="41" y="78"/>
                  </a:lnTo>
                  <a:lnTo>
                    <a:pt x="41" y="78"/>
                  </a:lnTo>
                  <a:lnTo>
                    <a:pt x="41" y="78"/>
                  </a:lnTo>
                  <a:lnTo>
                    <a:pt x="41" y="78"/>
                  </a:lnTo>
                  <a:lnTo>
                    <a:pt x="41" y="78"/>
                  </a:lnTo>
                  <a:lnTo>
                    <a:pt x="41" y="78"/>
                  </a:lnTo>
                  <a:lnTo>
                    <a:pt x="41" y="78"/>
                  </a:lnTo>
                  <a:lnTo>
                    <a:pt x="40" y="78"/>
                  </a:lnTo>
                  <a:lnTo>
                    <a:pt x="40" y="78"/>
                  </a:lnTo>
                  <a:lnTo>
                    <a:pt x="40" y="78"/>
                  </a:lnTo>
                  <a:lnTo>
                    <a:pt x="40" y="78"/>
                  </a:lnTo>
                  <a:lnTo>
                    <a:pt x="40" y="78"/>
                  </a:lnTo>
                  <a:lnTo>
                    <a:pt x="40" y="78"/>
                  </a:lnTo>
                  <a:lnTo>
                    <a:pt x="40" y="78"/>
                  </a:lnTo>
                  <a:lnTo>
                    <a:pt x="38" y="78"/>
                  </a:lnTo>
                  <a:lnTo>
                    <a:pt x="38" y="78"/>
                  </a:lnTo>
                  <a:lnTo>
                    <a:pt x="38" y="78"/>
                  </a:lnTo>
                  <a:lnTo>
                    <a:pt x="38" y="78"/>
                  </a:lnTo>
                  <a:lnTo>
                    <a:pt x="38" y="78"/>
                  </a:lnTo>
                  <a:lnTo>
                    <a:pt x="38" y="78"/>
                  </a:lnTo>
                  <a:lnTo>
                    <a:pt x="38" y="78"/>
                  </a:lnTo>
                  <a:lnTo>
                    <a:pt x="36" y="78"/>
                  </a:lnTo>
                  <a:lnTo>
                    <a:pt x="36" y="78"/>
                  </a:lnTo>
                  <a:lnTo>
                    <a:pt x="36" y="78"/>
                  </a:lnTo>
                  <a:lnTo>
                    <a:pt x="36" y="78"/>
                  </a:lnTo>
                  <a:lnTo>
                    <a:pt x="36" y="78"/>
                  </a:lnTo>
                  <a:lnTo>
                    <a:pt x="36" y="78"/>
                  </a:lnTo>
                  <a:lnTo>
                    <a:pt x="36" y="78"/>
                  </a:lnTo>
                  <a:lnTo>
                    <a:pt x="36" y="78"/>
                  </a:lnTo>
                  <a:lnTo>
                    <a:pt x="34" y="78"/>
                  </a:lnTo>
                  <a:lnTo>
                    <a:pt x="34" y="78"/>
                  </a:lnTo>
                  <a:lnTo>
                    <a:pt x="34" y="78"/>
                  </a:lnTo>
                  <a:lnTo>
                    <a:pt x="34" y="78"/>
                  </a:lnTo>
                  <a:lnTo>
                    <a:pt x="34" y="78"/>
                  </a:lnTo>
                  <a:lnTo>
                    <a:pt x="34" y="78"/>
                  </a:lnTo>
                  <a:lnTo>
                    <a:pt x="34" y="78"/>
                  </a:lnTo>
                  <a:lnTo>
                    <a:pt x="32" y="78"/>
                  </a:lnTo>
                  <a:lnTo>
                    <a:pt x="32" y="78"/>
                  </a:lnTo>
                  <a:lnTo>
                    <a:pt x="32" y="78"/>
                  </a:lnTo>
                  <a:lnTo>
                    <a:pt x="32" y="78"/>
                  </a:lnTo>
                  <a:lnTo>
                    <a:pt x="32" y="78"/>
                  </a:lnTo>
                  <a:lnTo>
                    <a:pt x="32" y="78"/>
                  </a:lnTo>
                  <a:lnTo>
                    <a:pt x="32" y="78"/>
                  </a:lnTo>
                  <a:lnTo>
                    <a:pt x="32" y="78"/>
                  </a:lnTo>
                  <a:lnTo>
                    <a:pt x="30" y="76"/>
                  </a:lnTo>
                  <a:lnTo>
                    <a:pt x="30" y="76"/>
                  </a:lnTo>
                  <a:lnTo>
                    <a:pt x="30" y="76"/>
                  </a:lnTo>
                  <a:lnTo>
                    <a:pt x="30" y="76"/>
                  </a:lnTo>
                  <a:lnTo>
                    <a:pt x="30" y="76"/>
                  </a:lnTo>
                  <a:lnTo>
                    <a:pt x="30" y="76"/>
                  </a:lnTo>
                  <a:lnTo>
                    <a:pt x="30" y="76"/>
                  </a:lnTo>
                  <a:lnTo>
                    <a:pt x="30" y="76"/>
                  </a:lnTo>
                  <a:lnTo>
                    <a:pt x="28" y="76"/>
                  </a:lnTo>
                  <a:lnTo>
                    <a:pt x="28" y="76"/>
                  </a:lnTo>
                  <a:lnTo>
                    <a:pt x="28" y="76"/>
                  </a:lnTo>
                  <a:lnTo>
                    <a:pt x="28" y="76"/>
                  </a:lnTo>
                  <a:lnTo>
                    <a:pt x="28" y="76"/>
                  </a:lnTo>
                  <a:lnTo>
                    <a:pt x="28" y="76"/>
                  </a:lnTo>
                  <a:lnTo>
                    <a:pt x="28" y="76"/>
                  </a:lnTo>
                  <a:lnTo>
                    <a:pt x="28" y="76"/>
                  </a:lnTo>
                  <a:lnTo>
                    <a:pt x="26" y="76"/>
                  </a:lnTo>
                  <a:lnTo>
                    <a:pt x="26" y="76"/>
                  </a:lnTo>
                  <a:lnTo>
                    <a:pt x="26" y="76"/>
                  </a:lnTo>
                  <a:lnTo>
                    <a:pt x="26" y="76"/>
                  </a:lnTo>
                  <a:lnTo>
                    <a:pt x="26" y="76"/>
                  </a:lnTo>
                  <a:lnTo>
                    <a:pt x="26" y="76"/>
                  </a:lnTo>
                  <a:lnTo>
                    <a:pt x="26" y="76"/>
                  </a:lnTo>
                  <a:lnTo>
                    <a:pt x="26" y="76"/>
                  </a:lnTo>
                  <a:lnTo>
                    <a:pt x="25" y="76"/>
                  </a:lnTo>
                  <a:lnTo>
                    <a:pt x="25" y="75"/>
                  </a:lnTo>
                  <a:lnTo>
                    <a:pt x="25" y="75"/>
                  </a:lnTo>
                  <a:lnTo>
                    <a:pt x="25" y="75"/>
                  </a:lnTo>
                  <a:lnTo>
                    <a:pt x="25" y="75"/>
                  </a:lnTo>
                  <a:lnTo>
                    <a:pt x="25" y="75"/>
                  </a:lnTo>
                  <a:lnTo>
                    <a:pt x="25" y="75"/>
                  </a:lnTo>
                  <a:lnTo>
                    <a:pt x="25" y="75"/>
                  </a:lnTo>
                  <a:lnTo>
                    <a:pt x="25" y="75"/>
                  </a:lnTo>
                  <a:lnTo>
                    <a:pt x="23" y="75"/>
                  </a:lnTo>
                  <a:lnTo>
                    <a:pt x="23" y="75"/>
                  </a:lnTo>
                  <a:lnTo>
                    <a:pt x="23" y="75"/>
                  </a:lnTo>
                  <a:lnTo>
                    <a:pt x="23" y="75"/>
                  </a:lnTo>
                  <a:lnTo>
                    <a:pt x="23" y="75"/>
                  </a:lnTo>
                  <a:lnTo>
                    <a:pt x="23" y="75"/>
                  </a:lnTo>
                  <a:lnTo>
                    <a:pt x="23" y="75"/>
                  </a:lnTo>
                  <a:lnTo>
                    <a:pt x="23" y="75"/>
                  </a:lnTo>
                  <a:lnTo>
                    <a:pt x="21" y="75"/>
                  </a:lnTo>
                  <a:lnTo>
                    <a:pt x="21" y="75"/>
                  </a:lnTo>
                  <a:lnTo>
                    <a:pt x="21" y="75"/>
                  </a:lnTo>
                  <a:lnTo>
                    <a:pt x="21" y="73"/>
                  </a:lnTo>
                  <a:lnTo>
                    <a:pt x="21" y="73"/>
                  </a:lnTo>
                  <a:lnTo>
                    <a:pt x="21" y="73"/>
                  </a:lnTo>
                  <a:lnTo>
                    <a:pt x="21" y="73"/>
                  </a:lnTo>
                  <a:lnTo>
                    <a:pt x="21" y="73"/>
                  </a:lnTo>
                  <a:lnTo>
                    <a:pt x="21" y="73"/>
                  </a:lnTo>
                  <a:lnTo>
                    <a:pt x="19" y="73"/>
                  </a:lnTo>
                  <a:lnTo>
                    <a:pt x="19" y="73"/>
                  </a:lnTo>
                  <a:lnTo>
                    <a:pt x="19" y="73"/>
                  </a:lnTo>
                  <a:lnTo>
                    <a:pt x="19" y="73"/>
                  </a:lnTo>
                  <a:lnTo>
                    <a:pt x="19" y="73"/>
                  </a:lnTo>
                  <a:lnTo>
                    <a:pt x="19" y="73"/>
                  </a:lnTo>
                  <a:lnTo>
                    <a:pt x="19" y="73"/>
                  </a:lnTo>
                  <a:lnTo>
                    <a:pt x="19" y="73"/>
                  </a:lnTo>
                  <a:lnTo>
                    <a:pt x="19" y="73"/>
                  </a:lnTo>
                  <a:lnTo>
                    <a:pt x="17" y="71"/>
                  </a:lnTo>
                  <a:lnTo>
                    <a:pt x="17" y="71"/>
                  </a:lnTo>
                  <a:lnTo>
                    <a:pt x="17" y="71"/>
                  </a:lnTo>
                  <a:lnTo>
                    <a:pt x="17" y="71"/>
                  </a:lnTo>
                  <a:lnTo>
                    <a:pt x="17" y="71"/>
                  </a:lnTo>
                  <a:lnTo>
                    <a:pt x="17" y="71"/>
                  </a:lnTo>
                  <a:lnTo>
                    <a:pt x="15" y="71"/>
                  </a:lnTo>
                  <a:lnTo>
                    <a:pt x="15" y="69"/>
                  </a:lnTo>
                  <a:lnTo>
                    <a:pt x="15" y="69"/>
                  </a:lnTo>
                  <a:lnTo>
                    <a:pt x="15" y="69"/>
                  </a:lnTo>
                  <a:lnTo>
                    <a:pt x="15" y="69"/>
                  </a:lnTo>
                  <a:lnTo>
                    <a:pt x="13" y="69"/>
                  </a:lnTo>
                  <a:lnTo>
                    <a:pt x="13" y="69"/>
                  </a:lnTo>
                  <a:lnTo>
                    <a:pt x="13" y="67"/>
                  </a:lnTo>
                  <a:lnTo>
                    <a:pt x="13" y="67"/>
                  </a:lnTo>
                  <a:lnTo>
                    <a:pt x="13" y="67"/>
                  </a:lnTo>
                  <a:lnTo>
                    <a:pt x="12" y="67"/>
                  </a:lnTo>
                  <a:lnTo>
                    <a:pt x="12" y="67"/>
                  </a:lnTo>
                  <a:lnTo>
                    <a:pt x="12" y="67"/>
                  </a:lnTo>
                  <a:lnTo>
                    <a:pt x="12" y="65"/>
                  </a:lnTo>
                  <a:lnTo>
                    <a:pt x="12" y="65"/>
                  </a:lnTo>
                  <a:lnTo>
                    <a:pt x="12" y="65"/>
                  </a:lnTo>
                  <a:lnTo>
                    <a:pt x="10" y="65"/>
                  </a:lnTo>
                  <a:lnTo>
                    <a:pt x="10" y="65"/>
                  </a:lnTo>
                  <a:lnTo>
                    <a:pt x="10" y="63"/>
                  </a:lnTo>
                  <a:lnTo>
                    <a:pt x="10" y="63"/>
                  </a:lnTo>
                  <a:lnTo>
                    <a:pt x="10" y="63"/>
                  </a:lnTo>
                  <a:lnTo>
                    <a:pt x="10" y="63"/>
                  </a:lnTo>
                  <a:lnTo>
                    <a:pt x="8" y="63"/>
                  </a:lnTo>
                  <a:lnTo>
                    <a:pt x="8" y="62"/>
                  </a:lnTo>
                  <a:lnTo>
                    <a:pt x="8" y="62"/>
                  </a:lnTo>
                  <a:lnTo>
                    <a:pt x="8" y="62"/>
                  </a:lnTo>
                  <a:lnTo>
                    <a:pt x="8" y="62"/>
                  </a:lnTo>
                  <a:lnTo>
                    <a:pt x="8" y="62"/>
                  </a:lnTo>
                  <a:lnTo>
                    <a:pt x="8" y="60"/>
                  </a:lnTo>
                  <a:lnTo>
                    <a:pt x="8" y="60"/>
                  </a:lnTo>
                  <a:lnTo>
                    <a:pt x="6" y="60"/>
                  </a:lnTo>
                  <a:lnTo>
                    <a:pt x="6" y="60"/>
                  </a:lnTo>
                  <a:lnTo>
                    <a:pt x="6" y="60"/>
                  </a:lnTo>
                  <a:lnTo>
                    <a:pt x="6" y="60"/>
                  </a:lnTo>
                  <a:lnTo>
                    <a:pt x="6" y="60"/>
                  </a:lnTo>
                  <a:lnTo>
                    <a:pt x="6" y="60"/>
                  </a:lnTo>
                  <a:lnTo>
                    <a:pt x="6" y="60"/>
                  </a:lnTo>
                  <a:lnTo>
                    <a:pt x="6" y="58"/>
                  </a:lnTo>
                  <a:lnTo>
                    <a:pt x="6" y="58"/>
                  </a:lnTo>
                  <a:lnTo>
                    <a:pt x="6" y="58"/>
                  </a:lnTo>
                  <a:lnTo>
                    <a:pt x="6" y="58"/>
                  </a:lnTo>
                  <a:lnTo>
                    <a:pt x="6" y="58"/>
                  </a:lnTo>
                  <a:lnTo>
                    <a:pt x="6" y="58"/>
                  </a:lnTo>
                  <a:lnTo>
                    <a:pt x="6" y="58"/>
                  </a:lnTo>
                  <a:lnTo>
                    <a:pt x="6" y="58"/>
                  </a:lnTo>
                  <a:lnTo>
                    <a:pt x="6" y="58"/>
                  </a:lnTo>
                  <a:lnTo>
                    <a:pt x="4" y="56"/>
                  </a:lnTo>
                  <a:lnTo>
                    <a:pt x="4" y="56"/>
                  </a:lnTo>
                  <a:lnTo>
                    <a:pt x="4" y="56"/>
                  </a:lnTo>
                  <a:lnTo>
                    <a:pt x="4" y="56"/>
                  </a:lnTo>
                  <a:lnTo>
                    <a:pt x="4" y="56"/>
                  </a:lnTo>
                  <a:lnTo>
                    <a:pt x="4" y="56"/>
                  </a:lnTo>
                  <a:lnTo>
                    <a:pt x="4" y="56"/>
                  </a:lnTo>
                  <a:lnTo>
                    <a:pt x="4" y="56"/>
                  </a:lnTo>
                  <a:lnTo>
                    <a:pt x="4" y="54"/>
                  </a:lnTo>
                  <a:lnTo>
                    <a:pt x="4" y="54"/>
                  </a:lnTo>
                  <a:lnTo>
                    <a:pt x="4" y="54"/>
                  </a:lnTo>
                  <a:lnTo>
                    <a:pt x="4" y="54"/>
                  </a:lnTo>
                  <a:lnTo>
                    <a:pt x="4" y="54"/>
                  </a:lnTo>
                  <a:lnTo>
                    <a:pt x="4" y="54"/>
                  </a:lnTo>
                  <a:lnTo>
                    <a:pt x="4" y="54"/>
                  </a:lnTo>
                  <a:lnTo>
                    <a:pt x="4" y="54"/>
                  </a:lnTo>
                  <a:lnTo>
                    <a:pt x="4" y="54"/>
                  </a:lnTo>
                  <a:lnTo>
                    <a:pt x="4" y="52"/>
                  </a:lnTo>
                  <a:lnTo>
                    <a:pt x="4" y="52"/>
                  </a:lnTo>
                  <a:lnTo>
                    <a:pt x="4" y="52"/>
                  </a:lnTo>
                  <a:lnTo>
                    <a:pt x="2" y="52"/>
                  </a:lnTo>
                  <a:lnTo>
                    <a:pt x="2" y="52"/>
                  </a:lnTo>
                  <a:lnTo>
                    <a:pt x="2" y="52"/>
                  </a:lnTo>
                  <a:lnTo>
                    <a:pt x="2" y="52"/>
                  </a:lnTo>
                  <a:lnTo>
                    <a:pt x="2" y="52"/>
                  </a:lnTo>
                  <a:lnTo>
                    <a:pt x="2" y="50"/>
                  </a:lnTo>
                  <a:lnTo>
                    <a:pt x="2" y="50"/>
                  </a:lnTo>
                  <a:lnTo>
                    <a:pt x="2" y="50"/>
                  </a:lnTo>
                  <a:lnTo>
                    <a:pt x="2" y="50"/>
                  </a:lnTo>
                  <a:lnTo>
                    <a:pt x="2" y="50"/>
                  </a:lnTo>
                  <a:lnTo>
                    <a:pt x="2" y="50"/>
                  </a:lnTo>
                  <a:lnTo>
                    <a:pt x="2" y="50"/>
                  </a:lnTo>
                  <a:lnTo>
                    <a:pt x="2" y="50"/>
                  </a:lnTo>
                  <a:lnTo>
                    <a:pt x="2" y="48"/>
                  </a:lnTo>
                  <a:lnTo>
                    <a:pt x="2" y="48"/>
                  </a:lnTo>
                  <a:lnTo>
                    <a:pt x="2" y="48"/>
                  </a:lnTo>
                  <a:lnTo>
                    <a:pt x="2" y="48"/>
                  </a:lnTo>
                  <a:lnTo>
                    <a:pt x="2" y="48"/>
                  </a:lnTo>
                  <a:lnTo>
                    <a:pt x="2" y="48"/>
                  </a:lnTo>
                  <a:lnTo>
                    <a:pt x="2" y="48"/>
                  </a:lnTo>
                  <a:lnTo>
                    <a:pt x="2" y="48"/>
                  </a:lnTo>
                  <a:lnTo>
                    <a:pt x="2" y="47"/>
                  </a:lnTo>
                  <a:lnTo>
                    <a:pt x="2" y="47"/>
                  </a:lnTo>
                  <a:lnTo>
                    <a:pt x="2" y="47"/>
                  </a:lnTo>
                  <a:lnTo>
                    <a:pt x="2" y="47"/>
                  </a:lnTo>
                  <a:lnTo>
                    <a:pt x="2" y="47"/>
                  </a:lnTo>
                  <a:lnTo>
                    <a:pt x="2" y="47"/>
                  </a:lnTo>
                  <a:lnTo>
                    <a:pt x="2" y="47"/>
                  </a:lnTo>
                  <a:lnTo>
                    <a:pt x="2" y="47"/>
                  </a:lnTo>
                  <a:lnTo>
                    <a:pt x="2" y="45"/>
                  </a:lnTo>
                  <a:lnTo>
                    <a:pt x="2" y="45"/>
                  </a:lnTo>
                  <a:lnTo>
                    <a:pt x="0" y="45"/>
                  </a:lnTo>
                  <a:lnTo>
                    <a:pt x="0" y="45"/>
                  </a:lnTo>
                  <a:lnTo>
                    <a:pt x="0" y="45"/>
                  </a:lnTo>
                  <a:lnTo>
                    <a:pt x="0" y="45"/>
                  </a:lnTo>
                  <a:lnTo>
                    <a:pt x="0" y="45"/>
                  </a:lnTo>
                  <a:lnTo>
                    <a:pt x="0" y="43"/>
                  </a:lnTo>
                  <a:lnTo>
                    <a:pt x="0" y="43"/>
                  </a:lnTo>
                  <a:lnTo>
                    <a:pt x="0" y="43"/>
                  </a:lnTo>
                  <a:lnTo>
                    <a:pt x="0" y="43"/>
                  </a:lnTo>
                  <a:lnTo>
                    <a:pt x="0" y="43"/>
                  </a:lnTo>
                  <a:lnTo>
                    <a:pt x="0" y="43"/>
                  </a:lnTo>
                  <a:lnTo>
                    <a:pt x="0" y="43"/>
                  </a:lnTo>
                  <a:lnTo>
                    <a:pt x="0" y="43"/>
                  </a:lnTo>
                  <a:lnTo>
                    <a:pt x="0" y="41"/>
                  </a:lnTo>
                  <a:lnTo>
                    <a:pt x="0" y="41"/>
                  </a:lnTo>
                  <a:lnTo>
                    <a:pt x="0" y="41"/>
                  </a:lnTo>
                  <a:lnTo>
                    <a:pt x="0" y="41"/>
                  </a:lnTo>
                  <a:lnTo>
                    <a:pt x="0" y="41"/>
                  </a:lnTo>
                  <a:lnTo>
                    <a:pt x="0" y="41"/>
                  </a:lnTo>
                  <a:lnTo>
                    <a:pt x="0" y="41"/>
                  </a:lnTo>
                  <a:lnTo>
                    <a:pt x="0" y="39"/>
                  </a:lnTo>
                  <a:lnTo>
                    <a:pt x="0" y="39"/>
                  </a:lnTo>
                  <a:lnTo>
                    <a:pt x="0" y="39"/>
                  </a:lnTo>
                  <a:lnTo>
                    <a:pt x="0" y="39"/>
                  </a:lnTo>
                  <a:lnTo>
                    <a:pt x="0" y="39"/>
                  </a:lnTo>
                  <a:lnTo>
                    <a:pt x="0" y="39"/>
                  </a:lnTo>
                  <a:lnTo>
                    <a:pt x="0" y="39"/>
                  </a:lnTo>
                  <a:lnTo>
                    <a:pt x="0" y="39"/>
                  </a:lnTo>
                  <a:lnTo>
                    <a:pt x="0" y="37"/>
                  </a:lnTo>
                  <a:lnTo>
                    <a:pt x="0" y="37"/>
                  </a:lnTo>
                  <a:lnTo>
                    <a:pt x="0" y="37"/>
                  </a:lnTo>
                  <a:lnTo>
                    <a:pt x="0" y="37"/>
                  </a:lnTo>
                  <a:lnTo>
                    <a:pt x="0" y="37"/>
                  </a:lnTo>
                  <a:lnTo>
                    <a:pt x="0" y="37"/>
                  </a:lnTo>
                  <a:lnTo>
                    <a:pt x="0" y="37"/>
                  </a:lnTo>
                  <a:lnTo>
                    <a:pt x="0" y="35"/>
                  </a:lnTo>
                  <a:lnTo>
                    <a:pt x="0" y="35"/>
                  </a:lnTo>
                  <a:lnTo>
                    <a:pt x="0" y="35"/>
                  </a:lnTo>
                  <a:lnTo>
                    <a:pt x="0" y="35"/>
                  </a:lnTo>
                  <a:lnTo>
                    <a:pt x="0" y="35"/>
                  </a:lnTo>
                  <a:lnTo>
                    <a:pt x="0" y="35"/>
                  </a:lnTo>
                  <a:lnTo>
                    <a:pt x="0" y="35"/>
                  </a:lnTo>
                  <a:lnTo>
                    <a:pt x="0" y="35"/>
                  </a:lnTo>
                  <a:lnTo>
                    <a:pt x="0" y="34"/>
                  </a:lnTo>
                  <a:lnTo>
                    <a:pt x="0" y="34"/>
                  </a:lnTo>
                  <a:lnTo>
                    <a:pt x="0" y="34"/>
                  </a:lnTo>
                  <a:lnTo>
                    <a:pt x="0" y="34"/>
                  </a:lnTo>
                  <a:lnTo>
                    <a:pt x="0" y="34"/>
                  </a:lnTo>
                  <a:lnTo>
                    <a:pt x="0" y="34"/>
                  </a:lnTo>
                  <a:lnTo>
                    <a:pt x="2" y="34"/>
                  </a:lnTo>
                  <a:lnTo>
                    <a:pt x="2" y="34"/>
                  </a:lnTo>
                  <a:lnTo>
                    <a:pt x="2" y="32"/>
                  </a:lnTo>
                  <a:lnTo>
                    <a:pt x="2" y="32"/>
                  </a:lnTo>
                  <a:lnTo>
                    <a:pt x="2" y="32"/>
                  </a:lnTo>
                  <a:lnTo>
                    <a:pt x="2" y="32"/>
                  </a:lnTo>
                  <a:lnTo>
                    <a:pt x="2" y="32"/>
                  </a:lnTo>
                  <a:lnTo>
                    <a:pt x="2" y="32"/>
                  </a:lnTo>
                  <a:lnTo>
                    <a:pt x="2" y="32"/>
                  </a:lnTo>
                  <a:lnTo>
                    <a:pt x="2" y="30"/>
                  </a:lnTo>
                  <a:lnTo>
                    <a:pt x="2" y="30"/>
                  </a:lnTo>
                  <a:lnTo>
                    <a:pt x="2" y="30"/>
                  </a:lnTo>
                  <a:lnTo>
                    <a:pt x="2" y="30"/>
                  </a:lnTo>
                  <a:lnTo>
                    <a:pt x="2" y="30"/>
                  </a:lnTo>
                  <a:lnTo>
                    <a:pt x="2" y="30"/>
                  </a:lnTo>
                  <a:lnTo>
                    <a:pt x="2" y="30"/>
                  </a:lnTo>
                  <a:lnTo>
                    <a:pt x="2" y="30"/>
                  </a:lnTo>
                  <a:lnTo>
                    <a:pt x="2" y="28"/>
                  </a:lnTo>
                  <a:lnTo>
                    <a:pt x="2" y="28"/>
                  </a:lnTo>
                  <a:lnTo>
                    <a:pt x="2" y="28"/>
                  </a:lnTo>
                  <a:lnTo>
                    <a:pt x="2" y="28"/>
                  </a:lnTo>
                  <a:lnTo>
                    <a:pt x="2" y="28"/>
                  </a:lnTo>
                  <a:lnTo>
                    <a:pt x="2" y="28"/>
                  </a:lnTo>
                  <a:lnTo>
                    <a:pt x="2" y="28"/>
                  </a:lnTo>
                  <a:lnTo>
                    <a:pt x="2" y="28"/>
                  </a:lnTo>
                  <a:lnTo>
                    <a:pt x="2" y="26"/>
                  </a:lnTo>
                  <a:lnTo>
                    <a:pt x="2" y="26"/>
                  </a:lnTo>
                  <a:lnTo>
                    <a:pt x="2" y="26"/>
                  </a:lnTo>
                  <a:lnTo>
                    <a:pt x="2" y="26"/>
                  </a:lnTo>
                  <a:lnTo>
                    <a:pt x="2" y="26"/>
                  </a:lnTo>
                  <a:lnTo>
                    <a:pt x="2" y="26"/>
                  </a:lnTo>
                  <a:lnTo>
                    <a:pt x="4" y="26"/>
                  </a:lnTo>
                  <a:lnTo>
                    <a:pt x="4" y="26"/>
                  </a:lnTo>
                  <a:lnTo>
                    <a:pt x="4" y="26"/>
                  </a:lnTo>
                  <a:lnTo>
                    <a:pt x="4" y="24"/>
                  </a:lnTo>
                  <a:lnTo>
                    <a:pt x="4" y="24"/>
                  </a:lnTo>
                  <a:lnTo>
                    <a:pt x="4" y="24"/>
                  </a:lnTo>
                  <a:lnTo>
                    <a:pt x="4" y="24"/>
                  </a:lnTo>
                  <a:lnTo>
                    <a:pt x="4" y="24"/>
                  </a:lnTo>
                  <a:lnTo>
                    <a:pt x="4" y="24"/>
                  </a:lnTo>
                  <a:lnTo>
                    <a:pt x="4" y="24"/>
                  </a:lnTo>
                  <a:lnTo>
                    <a:pt x="4" y="24"/>
                  </a:lnTo>
                  <a:lnTo>
                    <a:pt x="4" y="22"/>
                  </a:lnTo>
                  <a:lnTo>
                    <a:pt x="4" y="22"/>
                  </a:lnTo>
                  <a:lnTo>
                    <a:pt x="4" y="22"/>
                  </a:lnTo>
                  <a:lnTo>
                    <a:pt x="4" y="22"/>
                  </a:lnTo>
                  <a:lnTo>
                    <a:pt x="4" y="22"/>
                  </a:lnTo>
                  <a:lnTo>
                    <a:pt x="4" y="22"/>
                  </a:lnTo>
                  <a:lnTo>
                    <a:pt x="4" y="22"/>
                  </a:lnTo>
                  <a:lnTo>
                    <a:pt x="4" y="22"/>
                  </a:lnTo>
                  <a:lnTo>
                    <a:pt x="6" y="22"/>
                  </a:lnTo>
                  <a:lnTo>
                    <a:pt x="6" y="21"/>
                  </a:lnTo>
                  <a:lnTo>
                    <a:pt x="6" y="21"/>
                  </a:lnTo>
                  <a:lnTo>
                    <a:pt x="6" y="21"/>
                  </a:lnTo>
                  <a:lnTo>
                    <a:pt x="6" y="21"/>
                  </a:lnTo>
                  <a:lnTo>
                    <a:pt x="6" y="21"/>
                  </a:lnTo>
                  <a:lnTo>
                    <a:pt x="6" y="21"/>
                  </a:lnTo>
                  <a:lnTo>
                    <a:pt x="6" y="21"/>
                  </a:lnTo>
                  <a:lnTo>
                    <a:pt x="6" y="21"/>
                  </a:lnTo>
                  <a:lnTo>
                    <a:pt x="6" y="21"/>
                  </a:lnTo>
                  <a:lnTo>
                    <a:pt x="6" y="19"/>
                  </a:lnTo>
                  <a:lnTo>
                    <a:pt x="6" y="19"/>
                  </a:lnTo>
                  <a:lnTo>
                    <a:pt x="6" y="19"/>
                  </a:lnTo>
                  <a:lnTo>
                    <a:pt x="6" y="19"/>
                  </a:lnTo>
                  <a:lnTo>
                    <a:pt x="6" y="19"/>
                  </a:lnTo>
                  <a:lnTo>
                    <a:pt x="6" y="19"/>
                  </a:lnTo>
                  <a:lnTo>
                    <a:pt x="8" y="19"/>
                  </a:lnTo>
                  <a:lnTo>
                    <a:pt x="8" y="19"/>
                  </a:lnTo>
                  <a:lnTo>
                    <a:pt x="8" y="19"/>
                  </a:lnTo>
                  <a:lnTo>
                    <a:pt x="8" y="17"/>
                  </a:lnTo>
                  <a:lnTo>
                    <a:pt x="8" y="17"/>
                  </a:lnTo>
                  <a:lnTo>
                    <a:pt x="8" y="17"/>
                  </a:lnTo>
                  <a:lnTo>
                    <a:pt x="8" y="17"/>
                  </a:lnTo>
                  <a:lnTo>
                    <a:pt x="8" y="17"/>
                  </a:lnTo>
                  <a:lnTo>
                    <a:pt x="8" y="17"/>
                  </a:lnTo>
                  <a:lnTo>
                    <a:pt x="10" y="15"/>
                  </a:lnTo>
                  <a:lnTo>
                    <a:pt x="10" y="15"/>
                  </a:lnTo>
                  <a:lnTo>
                    <a:pt x="10" y="15"/>
                  </a:lnTo>
                  <a:lnTo>
                    <a:pt x="10" y="15"/>
                  </a:lnTo>
                  <a:lnTo>
                    <a:pt x="10" y="15"/>
                  </a:lnTo>
                  <a:lnTo>
                    <a:pt x="10" y="13"/>
                  </a:lnTo>
                  <a:lnTo>
                    <a:pt x="10" y="13"/>
                  </a:lnTo>
                  <a:lnTo>
                    <a:pt x="12" y="13"/>
                  </a:lnTo>
                  <a:lnTo>
                    <a:pt x="12" y="13"/>
                  </a:lnTo>
                  <a:lnTo>
                    <a:pt x="12" y="13"/>
                  </a:lnTo>
                  <a:lnTo>
                    <a:pt x="12" y="11"/>
                  </a:lnTo>
                  <a:lnTo>
                    <a:pt x="12" y="11"/>
                  </a:lnTo>
                  <a:lnTo>
                    <a:pt x="13" y="11"/>
                  </a:lnTo>
                  <a:lnTo>
                    <a:pt x="13" y="11"/>
                  </a:lnTo>
                  <a:lnTo>
                    <a:pt x="13" y="11"/>
                  </a:lnTo>
                  <a:lnTo>
                    <a:pt x="13" y="11"/>
                  </a:lnTo>
                  <a:lnTo>
                    <a:pt x="13" y="9"/>
                  </a:lnTo>
                  <a:lnTo>
                    <a:pt x="13" y="9"/>
                  </a:lnTo>
                  <a:lnTo>
                    <a:pt x="15" y="9"/>
                  </a:lnTo>
                  <a:lnTo>
                    <a:pt x="15" y="9"/>
                  </a:lnTo>
                  <a:lnTo>
                    <a:pt x="15" y="9"/>
                  </a:lnTo>
                  <a:lnTo>
                    <a:pt x="15" y="9"/>
                  </a:lnTo>
                  <a:lnTo>
                    <a:pt x="15" y="8"/>
                  </a:lnTo>
                  <a:lnTo>
                    <a:pt x="17" y="8"/>
                  </a:lnTo>
                  <a:lnTo>
                    <a:pt x="17" y="8"/>
                  </a:lnTo>
                  <a:lnTo>
                    <a:pt x="17" y="8"/>
                  </a:lnTo>
                  <a:lnTo>
                    <a:pt x="17" y="8"/>
                  </a:lnTo>
                  <a:lnTo>
                    <a:pt x="17" y="8"/>
                  </a:lnTo>
                  <a:lnTo>
                    <a:pt x="19" y="8"/>
                  </a:lnTo>
                  <a:lnTo>
                    <a:pt x="19" y="6"/>
                  </a:lnTo>
                  <a:lnTo>
                    <a:pt x="19" y="6"/>
                  </a:lnTo>
                  <a:lnTo>
                    <a:pt x="19" y="6"/>
                  </a:lnTo>
                  <a:lnTo>
                    <a:pt x="19" y="6"/>
                  </a:lnTo>
                  <a:lnTo>
                    <a:pt x="19" y="6"/>
                  </a:lnTo>
                  <a:lnTo>
                    <a:pt x="19" y="6"/>
                  </a:lnTo>
                  <a:lnTo>
                    <a:pt x="19" y="6"/>
                  </a:lnTo>
                  <a:lnTo>
                    <a:pt x="21" y="6"/>
                  </a:lnTo>
                  <a:lnTo>
                    <a:pt x="21" y="6"/>
                  </a:lnTo>
                  <a:lnTo>
                    <a:pt x="21" y="6"/>
                  </a:lnTo>
                  <a:lnTo>
                    <a:pt x="21" y="6"/>
                  </a:lnTo>
                  <a:lnTo>
                    <a:pt x="21" y="6"/>
                  </a:lnTo>
                  <a:lnTo>
                    <a:pt x="21" y="6"/>
                  </a:lnTo>
                  <a:lnTo>
                    <a:pt x="21" y="6"/>
                  </a:lnTo>
                  <a:lnTo>
                    <a:pt x="21" y="6"/>
                  </a:lnTo>
                  <a:lnTo>
                    <a:pt x="21" y="4"/>
                  </a:lnTo>
                  <a:lnTo>
                    <a:pt x="23" y="4"/>
                  </a:lnTo>
                  <a:lnTo>
                    <a:pt x="23" y="4"/>
                  </a:lnTo>
                  <a:lnTo>
                    <a:pt x="23" y="4"/>
                  </a:lnTo>
                  <a:lnTo>
                    <a:pt x="23" y="4"/>
                  </a:lnTo>
                  <a:lnTo>
                    <a:pt x="23" y="4"/>
                  </a:lnTo>
                  <a:lnTo>
                    <a:pt x="23" y="4"/>
                  </a:lnTo>
                  <a:lnTo>
                    <a:pt x="23" y="4"/>
                  </a:lnTo>
                  <a:lnTo>
                    <a:pt x="23" y="4"/>
                  </a:lnTo>
                  <a:lnTo>
                    <a:pt x="23" y="4"/>
                  </a:lnTo>
                  <a:lnTo>
                    <a:pt x="25" y="4"/>
                  </a:lnTo>
                  <a:lnTo>
                    <a:pt x="25" y="4"/>
                  </a:lnTo>
                  <a:lnTo>
                    <a:pt x="25" y="4"/>
                  </a:lnTo>
                  <a:lnTo>
                    <a:pt x="25" y="4"/>
                  </a:lnTo>
                  <a:lnTo>
                    <a:pt x="25" y="4"/>
                  </a:lnTo>
                  <a:lnTo>
                    <a:pt x="25" y="4"/>
                  </a:lnTo>
                  <a:lnTo>
                    <a:pt x="25" y="4"/>
                  </a:lnTo>
                  <a:lnTo>
                    <a:pt x="25" y="4"/>
                  </a:lnTo>
                  <a:lnTo>
                    <a:pt x="26" y="4"/>
                  </a:lnTo>
                  <a:lnTo>
                    <a:pt x="26" y="4"/>
                  </a:lnTo>
                  <a:lnTo>
                    <a:pt x="26" y="2"/>
                  </a:lnTo>
                  <a:lnTo>
                    <a:pt x="26" y="2"/>
                  </a:lnTo>
                  <a:lnTo>
                    <a:pt x="26" y="2"/>
                  </a:lnTo>
                  <a:lnTo>
                    <a:pt x="26" y="2"/>
                  </a:lnTo>
                  <a:lnTo>
                    <a:pt x="26" y="2"/>
                  </a:lnTo>
                  <a:lnTo>
                    <a:pt x="26" y="2"/>
                  </a:lnTo>
                  <a:lnTo>
                    <a:pt x="26" y="2"/>
                  </a:lnTo>
                  <a:lnTo>
                    <a:pt x="28" y="2"/>
                  </a:lnTo>
                  <a:lnTo>
                    <a:pt x="28" y="2"/>
                  </a:lnTo>
                  <a:lnTo>
                    <a:pt x="28" y="2"/>
                  </a:lnTo>
                  <a:lnTo>
                    <a:pt x="28" y="2"/>
                  </a:lnTo>
                  <a:lnTo>
                    <a:pt x="28" y="2"/>
                  </a:lnTo>
                  <a:lnTo>
                    <a:pt x="28" y="2"/>
                  </a:lnTo>
                  <a:lnTo>
                    <a:pt x="28" y="2"/>
                  </a:lnTo>
                  <a:lnTo>
                    <a:pt x="28" y="2"/>
                  </a:lnTo>
                  <a:lnTo>
                    <a:pt x="30" y="2"/>
                  </a:lnTo>
                  <a:lnTo>
                    <a:pt x="30" y="2"/>
                  </a:lnTo>
                  <a:lnTo>
                    <a:pt x="30" y="2"/>
                  </a:lnTo>
                  <a:lnTo>
                    <a:pt x="30" y="2"/>
                  </a:lnTo>
                  <a:lnTo>
                    <a:pt x="30" y="2"/>
                  </a:lnTo>
                  <a:lnTo>
                    <a:pt x="30" y="2"/>
                  </a:lnTo>
                  <a:lnTo>
                    <a:pt x="30" y="2"/>
                  </a:lnTo>
                  <a:lnTo>
                    <a:pt x="30" y="2"/>
                  </a:lnTo>
                  <a:lnTo>
                    <a:pt x="32" y="2"/>
                  </a:lnTo>
                  <a:lnTo>
                    <a:pt x="32" y="2"/>
                  </a:lnTo>
                  <a:lnTo>
                    <a:pt x="32" y="2"/>
                  </a:lnTo>
                  <a:lnTo>
                    <a:pt x="32" y="2"/>
                  </a:lnTo>
                  <a:lnTo>
                    <a:pt x="32" y="2"/>
                  </a:lnTo>
                  <a:lnTo>
                    <a:pt x="32" y="0"/>
                  </a:lnTo>
                  <a:lnTo>
                    <a:pt x="32" y="0"/>
                  </a:lnTo>
                  <a:lnTo>
                    <a:pt x="32" y="0"/>
                  </a:lnTo>
                  <a:lnTo>
                    <a:pt x="34" y="0"/>
                  </a:lnTo>
                  <a:lnTo>
                    <a:pt x="34" y="0"/>
                  </a:lnTo>
                  <a:lnTo>
                    <a:pt x="34" y="0"/>
                  </a:lnTo>
                  <a:lnTo>
                    <a:pt x="34" y="0"/>
                  </a:lnTo>
                  <a:lnTo>
                    <a:pt x="34" y="0"/>
                  </a:lnTo>
                  <a:lnTo>
                    <a:pt x="34" y="0"/>
                  </a:lnTo>
                  <a:lnTo>
                    <a:pt x="34" y="0"/>
                  </a:lnTo>
                  <a:lnTo>
                    <a:pt x="34" y="0"/>
                  </a:lnTo>
                  <a:lnTo>
                    <a:pt x="36" y="0"/>
                  </a:lnTo>
                  <a:lnTo>
                    <a:pt x="36" y="0"/>
                  </a:lnTo>
                  <a:lnTo>
                    <a:pt x="36" y="0"/>
                  </a:lnTo>
                  <a:lnTo>
                    <a:pt x="36" y="0"/>
                  </a:lnTo>
                  <a:lnTo>
                    <a:pt x="36" y="0"/>
                  </a:lnTo>
                  <a:lnTo>
                    <a:pt x="36" y="0"/>
                  </a:lnTo>
                  <a:lnTo>
                    <a:pt x="36" y="0"/>
                  </a:lnTo>
                  <a:lnTo>
                    <a:pt x="38" y="0"/>
                  </a:lnTo>
                  <a:lnTo>
                    <a:pt x="38" y="0"/>
                  </a:lnTo>
                  <a:lnTo>
                    <a:pt x="38" y="0"/>
                  </a:lnTo>
                  <a:lnTo>
                    <a:pt x="38" y="0"/>
                  </a:lnTo>
                  <a:lnTo>
                    <a:pt x="38" y="0"/>
                  </a:lnTo>
                  <a:lnTo>
                    <a:pt x="38" y="0"/>
                  </a:lnTo>
                  <a:lnTo>
                    <a:pt x="38" y="0"/>
                  </a:lnTo>
                  <a:lnTo>
                    <a:pt x="38" y="0"/>
                  </a:lnTo>
                  <a:lnTo>
                    <a:pt x="40" y="0"/>
                  </a:lnTo>
                  <a:lnTo>
                    <a:pt x="40" y="0"/>
                  </a:lnTo>
                  <a:lnTo>
                    <a:pt x="40" y="0"/>
                  </a:lnTo>
                  <a:lnTo>
                    <a:pt x="40" y="0"/>
                  </a:lnTo>
                  <a:lnTo>
                    <a:pt x="40" y="0"/>
                  </a:lnTo>
                  <a:lnTo>
                    <a:pt x="40" y="0"/>
                  </a:lnTo>
                  <a:lnTo>
                    <a:pt x="40" y="0"/>
                  </a:lnTo>
                  <a:close/>
                  <a:moveTo>
                    <a:pt x="40" y="4"/>
                  </a:moveTo>
                  <a:lnTo>
                    <a:pt x="40" y="4"/>
                  </a:lnTo>
                  <a:lnTo>
                    <a:pt x="40" y="4"/>
                  </a:lnTo>
                  <a:lnTo>
                    <a:pt x="40" y="4"/>
                  </a:lnTo>
                  <a:lnTo>
                    <a:pt x="40" y="4"/>
                  </a:lnTo>
                  <a:lnTo>
                    <a:pt x="40" y="4"/>
                  </a:lnTo>
                  <a:lnTo>
                    <a:pt x="38" y="4"/>
                  </a:lnTo>
                  <a:lnTo>
                    <a:pt x="38" y="4"/>
                  </a:lnTo>
                  <a:lnTo>
                    <a:pt x="38" y="4"/>
                  </a:lnTo>
                  <a:lnTo>
                    <a:pt x="38" y="4"/>
                  </a:lnTo>
                  <a:lnTo>
                    <a:pt x="38" y="4"/>
                  </a:lnTo>
                  <a:lnTo>
                    <a:pt x="38" y="4"/>
                  </a:lnTo>
                  <a:lnTo>
                    <a:pt x="38" y="4"/>
                  </a:lnTo>
                  <a:lnTo>
                    <a:pt x="38" y="4"/>
                  </a:lnTo>
                  <a:lnTo>
                    <a:pt x="38" y="4"/>
                  </a:lnTo>
                  <a:lnTo>
                    <a:pt x="36" y="4"/>
                  </a:lnTo>
                  <a:lnTo>
                    <a:pt x="36" y="4"/>
                  </a:lnTo>
                  <a:lnTo>
                    <a:pt x="36" y="4"/>
                  </a:lnTo>
                  <a:lnTo>
                    <a:pt x="36" y="4"/>
                  </a:lnTo>
                  <a:lnTo>
                    <a:pt x="36" y="4"/>
                  </a:lnTo>
                  <a:lnTo>
                    <a:pt x="36" y="4"/>
                  </a:lnTo>
                  <a:lnTo>
                    <a:pt x="36" y="4"/>
                  </a:lnTo>
                  <a:lnTo>
                    <a:pt x="36" y="4"/>
                  </a:lnTo>
                  <a:lnTo>
                    <a:pt x="34" y="4"/>
                  </a:lnTo>
                  <a:lnTo>
                    <a:pt x="34" y="4"/>
                  </a:lnTo>
                  <a:lnTo>
                    <a:pt x="34" y="4"/>
                  </a:lnTo>
                  <a:lnTo>
                    <a:pt x="34" y="4"/>
                  </a:lnTo>
                  <a:lnTo>
                    <a:pt x="34" y="4"/>
                  </a:lnTo>
                  <a:lnTo>
                    <a:pt x="34" y="4"/>
                  </a:lnTo>
                  <a:lnTo>
                    <a:pt x="34" y="4"/>
                  </a:lnTo>
                  <a:lnTo>
                    <a:pt x="34" y="4"/>
                  </a:lnTo>
                  <a:lnTo>
                    <a:pt x="34" y="4"/>
                  </a:lnTo>
                  <a:lnTo>
                    <a:pt x="32" y="4"/>
                  </a:lnTo>
                  <a:lnTo>
                    <a:pt x="32" y="4"/>
                  </a:lnTo>
                  <a:lnTo>
                    <a:pt x="32" y="4"/>
                  </a:lnTo>
                  <a:lnTo>
                    <a:pt x="32" y="4"/>
                  </a:lnTo>
                  <a:lnTo>
                    <a:pt x="32" y="4"/>
                  </a:lnTo>
                  <a:lnTo>
                    <a:pt x="32" y="4"/>
                  </a:lnTo>
                  <a:lnTo>
                    <a:pt x="32" y="4"/>
                  </a:lnTo>
                  <a:lnTo>
                    <a:pt x="32" y="4"/>
                  </a:lnTo>
                  <a:lnTo>
                    <a:pt x="30" y="4"/>
                  </a:lnTo>
                  <a:lnTo>
                    <a:pt x="30" y="4"/>
                  </a:lnTo>
                  <a:lnTo>
                    <a:pt x="30" y="4"/>
                  </a:lnTo>
                  <a:lnTo>
                    <a:pt x="30" y="4"/>
                  </a:lnTo>
                  <a:lnTo>
                    <a:pt x="30" y="4"/>
                  </a:lnTo>
                  <a:lnTo>
                    <a:pt x="30" y="6"/>
                  </a:lnTo>
                  <a:lnTo>
                    <a:pt x="30" y="6"/>
                  </a:lnTo>
                  <a:lnTo>
                    <a:pt x="30" y="6"/>
                  </a:lnTo>
                  <a:lnTo>
                    <a:pt x="30" y="6"/>
                  </a:lnTo>
                  <a:lnTo>
                    <a:pt x="28" y="6"/>
                  </a:lnTo>
                  <a:lnTo>
                    <a:pt x="28" y="6"/>
                  </a:lnTo>
                  <a:lnTo>
                    <a:pt x="28" y="6"/>
                  </a:lnTo>
                  <a:lnTo>
                    <a:pt x="28" y="6"/>
                  </a:lnTo>
                  <a:lnTo>
                    <a:pt x="28" y="6"/>
                  </a:lnTo>
                  <a:lnTo>
                    <a:pt x="28" y="6"/>
                  </a:lnTo>
                  <a:lnTo>
                    <a:pt x="28" y="6"/>
                  </a:lnTo>
                  <a:lnTo>
                    <a:pt x="28" y="6"/>
                  </a:lnTo>
                  <a:lnTo>
                    <a:pt x="28" y="6"/>
                  </a:lnTo>
                  <a:lnTo>
                    <a:pt x="26" y="6"/>
                  </a:lnTo>
                  <a:lnTo>
                    <a:pt x="26" y="6"/>
                  </a:lnTo>
                  <a:lnTo>
                    <a:pt x="26" y="6"/>
                  </a:lnTo>
                  <a:lnTo>
                    <a:pt x="26" y="6"/>
                  </a:lnTo>
                  <a:lnTo>
                    <a:pt x="26" y="6"/>
                  </a:lnTo>
                  <a:lnTo>
                    <a:pt x="26" y="6"/>
                  </a:lnTo>
                  <a:lnTo>
                    <a:pt x="26" y="6"/>
                  </a:lnTo>
                  <a:lnTo>
                    <a:pt x="26" y="6"/>
                  </a:lnTo>
                  <a:lnTo>
                    <a:pt x="26" y="6"/>
                  </a:lnTo>
                  <a:lnTo>
                    <a:pt x="26" y="6"/>
                  </a:lnTo>
                  <a:lnTo>
                    <a:pt x="25" y="6"/>
                  </a:lnTo>
                  <a:lnTo>
                    <a:pt x="25" y="8"/>
                  </a:lnTo>
                  <a:lnTo>
                    <a:pt x="25" y="8"/>
                  </a:lnTo>
                  <a:lnTo>
                    <a:pt x="25" y="8"/>
                  </a:lnTo>
                  <a:lnTo>
                    <a:pt x="25" y="8"/>
                  </a:lnTo>
                  <a:lnTo>
                    <a:pt x="25" y="8"/>
                  </a:lnTo>
                  <a:lnTo>
                    <a:pt x="25" y="8"/>
                  </a:lnTo>
                  <a:lnTo>
                    <a:pt x="25" y="8"/>
                  </a:lnTo>
                  <a:lnTo>
                    <a:pt x="25" y="8"/>
                  </a:lnTo>
                  <a:lnTo>
                    <a:pt x="23" y="8"/>
                  </a:lnTo>
                  <a:lnTo>
                    <a:pt x="23" y="8"/>
                  </a:lnTo>
                  <a:lnTo>
                    <a:pt x="23" y="8"/>
                  </a:lnTo>
                  <a:lnTo>
                    <a:pt x="23" y="8"/>
                  </a:lnTo>
                  <a:lnTo>
                    <a:pt x="23" y="8"/>
                  </a:lnTo>
                  <a:lnTo>
                    <a:pt x="23" y="8"/>
                  </a:lnTo>
                  <a:lnTo>
                    <a:pt x="23" y="8"/>
                  </a:lnTo>
                  <a:lnTo>
                    <a:pt x="23" y="8"/>
                  </a:lnTo>
                  <a:lnTo>
                    <a:pt x="23" y="8"/>
                  </a:lnTo>
                  <a:lnTo>
                    <a:pt x="23" y="8"/>
                  </a:lnTo>
                  <a:lnTo>
                    <a:pt x="21" y="8"/>
                  </a:lnTo>
                  <a:lnTo>
                    <a:pt x="21" y="9"/>
                  </a:lnTo>
                  <a:lnTo>
                    <a:pt x="21" y="9"/>
                  </a:lnTo>
                  <a:lnTo>
                    <a:pt x="21" y="9"/>
                  </a:lnTo>
                  <a:lnTo>
                    <a:pt x="21" y="9"/>
                  </a:lnTo>
                  <a:lnTo>
                    <a:pt x="21" y="9"/>
                  </a:lnTo>
                  <a:lnTo>
                    <a:pt x="21" y="9"/>
                  </a:lnTo>
                  <a:lnTo>
                    <a:pt x="21" y="9"/>
                  </a:lnTo>
                  <a:lnTo>
                    <a:pt x="21" y="9"/>
                  </a:lnTo>
                  <a:lnTo>
                    <a:pt x="19" y="9"/>
                  </a:lnTo>
                  <a:lnTo>
                    <a:pt x="19" y="9"/>
                  </a:lnTo>
                  <a:lnTo>
                    <a:pt x="19" y="9"/>
                  </a:lnTo>
                  <a:lnTo>
                    <a:pt x="19" y="11"/>
                  </a:lnTo>
                  <a:lnTo>
                    <a:pt x="19" y="11"/>
                  </a:lnTo>
                  <a:lnTo>
                    <a:pt x="19" y="11"/>
                  </a:lnTo>
                  <a:lnTo>
                    <a:pt x="17" y="11"/>
                  </a:lnTo>
                  <a:lnTo>
                    <a:pt x="17" y="11"/>
                  </a:lnTo>
                  <a:lnTo>
                    <a:pt x="17" y="11"/>
                  </a:lnTo>
                  <a:lnTo>
                    <a:pt x="17" y="11"/>
                  </a:lnTo>
                  <a:lnTo>
                    <a:pt x="17" y="13"/>
                  </a:lnTo>
                  <a:lnTo>
                    <a:pt x="15" y="13"/>
                  </a:lnTo>
                  <a:lnTo>
                    <a:pt x="15" y="13"/>
                  </a:lnTo>
                  <a:lnTo>
                    <a:pt x="15" y="13"/>
                  </a:lnTo>
                  <a:lnTo>
                    <a:pt x="15" y="13"/>
                  </a:lnTo>
                  <a:lnTo>
                    <a:pt x="15" y="13"/>
                  </a:lnTo>
                  <a:lnTo>
                    <a:pt x="15" y="15"/>
                  </a:lnTo>
                  <a:lnTo>
                    <a:pt x="15" y="15"/>
                  </a:lnTo>
                  <a:lnTo>
                    <a:pt x="13" y="15"/>
                  </a:lnTo>
                  <a:lnTo>
                    <a:pt x="13" y="15"/>
                  </a:lnTo>
                  <a:lnTo>
                    <a:pt x="13" y="15"/>
                  </a:lnTo>
                  <a:lnTo>
                    <a:pt x="13" y="15"/>
                  </a:lnTo>
                  <a:lnTo>
                    <a:pt x="13" y="17"/>
                  </a:lnTo>
                  <a:lnTo>
                    <a:pt x="13" y="17"/>
                  </a:lnTo>
                  <a:lnTo>
                    <a:pt x="12" y="17"/>
                  </a:lnTo>
                  <a:lnTo>
                    <a:pt x="12" y="17"/>
                  </a:lnTo>
                  <a:lnTo>
                    <a:pt x="12" y="17"/>
                  </a:lnTo>
                  <a:lnTo>
                    <a:pt x="12" y="17"/>
                  </a:lnTo>
                  <a:lnTo>
                    <a:pt x="12" y="19"/>
                  </a:lnTo>
                  <a:lnTo>
                    <a:pt x="12" y="19"/>
                  </a:lnTo>
                  <a:lnTo>
                    <a:pt x="12" y="19"/>
                  </a:lnTo>
                  <a:lnTo>
                    <a:pt x="12" y="19"/>
                  </a:lnTo>
                  <a:lnTo>
                    <a:pt x="10" y="19"/>
                  </a:lnTo>
                  <a:lnTo>
                    <a:pt x="10" y="21"/>
                  </a:lnTo>
                  <a:lnTo>
                    <a:pt x="10" y="21"/>
                  </a:lnTo>
                  <a:lnTo>
                    <a:pt x="10" y="21"/>
                  </a:lnTo>
                  <a:lnTo>
                    <a:pt x="10" y="21"/>
                  </a:lnTo>
                  <a:lnTo>
                    <a:pt x="10" y="21"/>
                  </a:lnTo>
                  <a:lnTo>
                    <a:pt x="10" y="21"/>
                  </a:lnTo>
                  <a:lnTo>
                    <a:pt x="10" y="21"/>
                  </a:lnTo>
                  <a:lnTo>
                    <a:pt x="10" y="21"/>
                  </a:lnTo>
                  <a:lnTo>
                    <a:pt x="10" y="21"/>
                  </a:lnTo>
                  <a:lnTo>
                    <a:pt x="10" y="21"/>
                  </a:lnTo>
                  <a:lnTo>
                    <a:pt x="10" y="22"/>
                  </a:lnTo>
                  <a:lnTo>
                    <a:pt x="10" y="22"/>
                  </a:lnTo>
                  <a:lnTo>
                    <a:pt x="10" y="22"/>
                  </a:lnTo>
                  <a:lnTo>
                    <a:pt x="10" y="22"/>
                  </a:lnTo>
                  <a:lnTo>
                    <a:pt x="10" y="22"/>
                  </a:lnTo>
                  <a:lnTo>
                    <a:pt x="8" y="22"/>
                  </a:lnTo>
                  <a:lnTo>
                    <a:pt x="8" y="22"/>
                  </a:lnTo>
                  <a:lnTo>
                    <a:pt x="8" y="22"/>
                  </a:lnTo>
                  <a:lnTo>
                    <a:pt x="8" y="22"/>
                  </a:lnTo>
                  <a:lnTo>
                    <a:pt x="8" y="22"/>
                  </a:lnTo>
                  <a:lnTo>
                    <a:pt x="8" y="24"/>
                  </a:lnTo>
                  <a:lnTo>
                    <a:pt x="8" y="24"/>
                  </a:lnTo>
                  <a:lnTo>
                    <a:pt x="8" y="24"/>
                  </a:lnTo>
                  <a:lnTo>
                    <a:pt x="8" y="24"/>
                  </a:lnTo>
                  <a:lnTo>
                    <a:pt x="8" y="24"/>
                  </a:lnTo>
                  <a:lnTo>
                    <a:pt x="8" y="24"/>
                  </a:lnTo>
                  <a:lnTo>
                    <a:pt x="8" y="24"/>
                  </a:lnTo>
                  <a:lnTo>
                    <a:pt x="8" y="24"/>
                  </a:lnTo>
                  <a:lnTo>
                    <a:pt x="8" y="24"/>
                  </a:lnTo>
                  <a:lnTo>
                    <a:pt x="8" y="24"/>
                  </a:lnTo>
                  <a:lnTo>
                    <a:pt x="8" y="26"/>
                  </a:lnTo>
                  <a:lnTo>
                    <a:pt x="8" y="26"/>
                  </a:lnTo>
                  <a:lnTo>
                    <a:pt x="8" y="26"/>
                  </a:lnTo>
                  <a:lnTo>
                    <a:pt x="8" y="26"/>
                  </a:lnTo>
                  <a:lnTo>
                    <a:pt x="8" y="26"/>
                  </a:lnTo>
                  <a:lnTo>
                    <a:pt x="8" y="26"/>
                  </a:lnTo>
                  <a:lnTo>
                    <a:pt x="8" y="26"/>
                  </a:lnTo>
                  <a:lnTo>
                    <a:pt x="6" y="26"/>
                  </a:lnTo>
                  <a:lnTo>
                    <a:pt x="6" y="26"/>
                  </a:lnTo>
                  <a:lnTo>
                    <a:pt x="6" y="28"/>
                  </a:lnTo>
                  <a:lnTo>
                    <a:pt x="6" y="28"/>
                  </a:lnTo>
                  <a:lnTo>
                    <a:pt x="6" y="28"/>
                  </a:lnTo>
                  <a:lnTo>
                    <a:pt x="6" y="28"/>
                  </a:lnTo>
                  <a:lnTo>
                    <a:pt x="6" y="28"/>
                  </a:lnTo>
                  <a:lnTo>
                    <a:pt x="6" y="28"/>
                  </a:lnTo>
                  <a:lnTo>
                    <a:pt x="6" y="28"/>
                  </a:lnTo>
                  <a:lnTo>
                    <a:pt x="6" y="28"/>
                  </a:lnTo>
                  <a:lnTo>
                    <a:pt x="6" y="28"/>
                  </a:lnTo>
                  <a:lnTo>
                    <a:pt x="6" y="30"/>
                  </a:lnTo>
                  <a:lnTo>
                    <a:pt x="6" y="30"/>
                  </a:lnTo>
                  <a:lnTo>
                    <a:pt x="6" y="30"/>
                  </a:lnTo>
                  <a:lnTo>
                    <a:pt x="6" y="30"/>
                  </a:lnTo>
                  <a:lnTo>
                    <a:pt x="6" y="30"/>
                  </a:lnTo>
                  <a:lnTo>
                    <a:pt x="6" y="30"/>
                  </a:lnTo>
                  <a:lnTo>
                    <a:pt x="6" y="30"/>
                  </a:lnTo>
                  <a:lnTo>
                    <a:pt x="6" y="30"/>
                  </a:lnTo>
                  <a:lnTo>
                    <a:pt x="6" y="30"/>
                  </a:lnTo>
                  <a:lnTo>
                    <a:pt x="6" y="32"/>
                  </a:lnTo>
                  <a:lnTo>
                    <a:pt x="6" y="32"/>
                  </a:lnTo>
                  <a:lnTo>
                    <a:pt x="6" y="32"/>
                  </a:lnTo>
                  <a:lnTo>
                    <a:pt x="6" y="32"/>
                  </a:lnTo>
                  <a:lnTo>
                    <a:pt x="6" y="32"/>
                  </a:lnTo>
                  <a:lnTo>
                    <a:pt x="6" y="32"/>
                  </a:lnTo>
                  <a:lnTo>
                    <a:pt x="6" y="32"/>
                  </a:lnTo>
                  <a:lnTo>
                    <a:pt x="6" y="32"/>
                  </a:lnTo>
                  <a:lnTo>
                    <a:pt x="6" y="32"/>
                  </a:lnTo>
                  <a:lnTo>
                    <a:pt x="6" y="34"/>
                  </a:lnTo>
                  <a:lnTo>
                    <a:pt x="6" y="34"/>
                  </a:lnTo>
                  <a:lnTo>
                    <a:pt x="6" y="34"/>
                  </a:lnTo>
                  <a:lnTo>
                    <a:pt x="6" y="34"/>
                  </a:lnTo>
                  <a:lnTo>
                    <a:pt x="6" y="34"/>
                  </a:lnTo>
                  <a:lnTo>
                    <a:pt x="6" y="34"/>
                  </a:lnTo>
                  <a:lnTo>
                    <a:pt x="6" y="34"/>
                  </a:lnTo>
                  <a:lnTo>
                    <a:pt x="6" y="34"/>
                  </a:lnTo>
                  <a:lnTo>
                    <a:pt x="6" y="35"/>
                  </a:lnTo>
                  <a:lnTo>
                    <a:pt x="6" y="35"/>
                  </a:lnTo>
                  <a:lnTo>
                    <a:pt x="4" y="35"/>
                  </a:lnTo>
                  <a:lnTo>
                    <a:pt x="4" y="35"/>
                  </a:lnTo>
                  <a:lnTo>
                    <a:pt x="4" y="35"/>
                  </a:lnTo>
                  <a:lnTo>
                    <a:pt x="4" y="35"/>
                  </a:lnTo>
                  <a:lnTo>
                    <a:pt x="4" y="35"/>
                  </a:lnTo>
                  <a:lnTo>
                    <a:pt x="4" y="35"/>
                  </a:lnTo>
                  <a:lnTo>
                    <a:pt x="4" y="35"/>
                  </a:lnTo>
                  <a:lnTo>
                    <a:pt x="4" y="37"/>
                  </a:lnTo>
                  <a:lnTo>
                    <a:pt x="4" y="37"/>
                  </a:lnTo>
                  <a:lnTo>
                    <a:pt x="4" y="37"/>
                  </a:lnTo>
                  <a:lnTo>
                    <a:pt x="4" y="37"/>
                  </a:lnTo>
                  <a:lnTo>
                    <a:pt x="4" y="37"/>
                  </a:lnTo>
                  <a:lnTo>
                    <a:pt x="4" y="37"/>
                  </a:lnTo>
                  <a:lnTo>
                    <a:pt x="4" y="37"/>
                  </a:lnTo>
                  <a:lnTo>
                    <a:pt x="4" y="37"/>
                  </a:lnTo>
                  <a:lnTo>
                    <a:pt x="4" y="39"/>
                  </a:lnTo>
                  <a:lnTo>
                    <a:pt x="4" y="39"/>
                  </a:lnTo>
                  <a:lnTo>
                    <a:pt x="4" y="39"/>
                  </a:lnTo>
                  <a:lnTo>
                    <a:pt x="4" y="39"/>
                  </a:lnTo>
                  <a:lnTo>
                    <a:pt x="4" y="39"/>
                  </a:lnTo>
                  <a:lnTo>
                    <a:pt x="4" y="39"/>
                  </a:lnTo>
                  <a:lnTo>
                    <a:pt x="4" y="39"/>
                  </a:lnTo>
                  <a:lnTo>
                    <a:pt x="4" y="39"/>
                  </a:lnTo>
                  <a:lnTo>
                    <a:pt x="4" y="41"/>
                  </a:lnTo>
                  <a:lnTo>
                    <a:pt x="4" y="41"/>
                  </a:lnTo>
                  <a:lnTo>
                    <a:pt x="4" y="41"/>
                  </a:lnTo>
                  <a:lnTo>
                    <a:pt x="4" y="41"/>
                  </a:lnTo>
                  <a:lnTo>
                    <a:pt x="4" y="41"/>
                  </a:lnTo>
                  <a:lnTo>
                    <a:pt x="4" y="41"/>
                  </a:lnTo>
                  <a:lnTo>
                    <a:pt x="4" y="41"/>
                  </a:lnTo>
                  <a:lnTo>
                    <a:pt x="4" y="41"/>
                  </a:lnTo>
                  <a:lnTo>
                    <a:pt x="4" y="43"/>
                  </a:lnTo>
                  <a:lnTo>
                    <a:pt x="6" y="43"/>
                  </a:lnTo>
                  <a:lnTo>
                    <a:pt x="6" y="43"/>
                  </a:lnTo>
                  <a:lnTo>
                    <a:pt x="6" y="43"/>
                  </a:lnTo>
                  <a:lnTo>
                    <a:pt x="6" y="43"/>
                  </a:lnTo>
                  <a:lnTo>
                    <a:pt x="6" y="43"/>
                  </a:lnTo>
                  <a:lnTo>
                    <a:pt x="6" y="43"/>
                  </a:lnTo>
                  <a:lnTo>
                    <a:pt x="6" y="43"/>
                  </a:lnTo>
                  <a:lnTo>
                    <a:pt x="6" y="43"/>
                  </a:lnTo>
                  <a:lnTo>
                    <a:pt x="6" y="45"/>
                  </a:lnTo>
                  <a:lnTo>
                    <a:pt x="6" y="45"/>
                  </a:lnTo>
                  <a:lnTo>
                    <a:pt x="6" y="45"/>
                  </a:lnTo>
                  <a:lnTo>
                    <a:pt x="6" y="45"/>
                  </a:lnTo>
                  <a:lnTo>
                    <a:pt x="6" y="45"/>
                  </a:lnTo>
                  <a:lnTo>
                    <a:pt x="6" y="45"/>
                  </a:lnTo>
                  <a:lnTo>
                    <a:pt x="6" y="45"/>
                  </a:lnTo>
                  <a:lnTo>
                    <a:pt x="6" y="45"/>
                  </a:lnTo>
                  <a:lnTo>
                    <a:pt x="6" y="45"/>
                  </a:lnTo>
                  <a:lnTo>
                    <a:pt x="6" y="47"/>
                  </a:lnTo>
                  <a:lnTo>
                    <a:pt x="6" y="47"/>
                  </a:lnTo>
                  <a:lnTo>
                    <a:pt x="6" y="47"/>
                  </a:lnTo>
                  <a:lnTo>
                    <a:pt x="6" y="47"/>
                  </a:lnTo>
                  <a:lnTo>
                    <a:pt x="6" y="47"/>
                  </a:lnTo>
                  <a:lnTo>
                    <a:pt x="6" y="47"/>
                  </a:lnTo>
                  <a:lnTo>
                    <a:pt x="6" y="47"/>
                  </a:lnTo>
                  <a:lnTo>
                    <a:pt x="6" y="47"/>
                  </a:lnTo>
                  <a:lnTo>
                    <a:pt x="6" y="48"/>
                  </a:lnTo>
                  <a:lnTo>
                    <a:pt x="6" y="48"/>
                  </a:lnTo>
                  <a:lnTo>
                    <a:pt x="6" y="48"/>
                  </a:lnTo>
                  <a:lnTo>
                    <a:pt x="6" y="48"/>
                  </a:lnTo>
                  <a:lnTo>
                    <a:pt x="6" y="48"/>
                  </a:lnTo>
                  <a:lnTo>
                    <a:pt x="6" y="48"/>
                  </a:lnTo>
                  <a:lnTo>
                    <a:pt x="6" y="48"/>
                  </a:lnTo>
                  <a:lnTo>
                    <a:pt x="6" y="48"/>
                  </a:lnTo>
                  <a:lnTo>
                    <a:pt x="6" y="48"/>
                  </a:lnTo>
                  <a:lnTo>
                    <a:pt x="6" y="50"/>
                  </a:lnTo>
                  <a:lnTo>
                    <a:pt x="6" y="50"/>
                  </a:lnTo>
                  <a:lnTo>
                    <a:pt x="6" y="50"/>
                  </a:lnTo>
                  <a:lnTo>
                    <a:pt x="6" y="50"/>
                  </a:lnTo>
                  <a:lnTo>
                    <a:pt x="6" y="50"/>
                  </a:lnTo>
                  <a:lnTo>
                    <a:pt x="8" y="50"/>
                  </a:lnTo>
                  <a:lnTo>
                    <a:pt x="8" y="50"/>
                  </a:lnTo>
                  <a:lnTo>
                    <a:pt x="8" y="50"/>
                  </a:lnTo>
                  <a:lnTo>
                    <a:pt x="8" y="50"/>
                  </a:lnTo>
                  <a:lnTo>
                    <a:pt x="8" y="50"/>
                  </a:lnTo>
                  <a:lnTo>
                    <a:pt x="8" y="52"/>
                  </a:lnTo>
                  <a:lnTo>
                    <a:pt x="8" y="52"/>
                  </a:lnTo>
                  <a:lnTo>
                    <a:pt x="8" y="52"/>
                  </a:lnTo>
                  <a:lnTo>
                    <a:pt x="8" y="52"/>
                  </a:lnTo>
                  <a:lnTo>
                    <a:pt x="8" y="52"/>
                  </a:lnTo>
                  <a:lnTo>
                    <a:pt x="8" y="52"/>
                  </a:lnTo>
                  <a:lnTo>
                    <a:pt x="8" y="52"/>
                  </a:lnTo>
                  <a:lnTo>
                    <a:pt x="8" y="52"/>
                  </a:lnTo>
                  <a:lnTo>
                    <a:pt x="8" y="52"/>
                  </a:lnTo>
                  <a:lnTo>
                    <a:pt x="8" y="54"/>
                  </a:lnTo>
                  <a:lnTo>
                    <a:pt x="8" y="54"/>
                  </a:lnTo>
                  <a:lnTo>
                    <a:pt x="8" y="54"/>
                  </a:lnTo>
                  <a:lnTo>
                    <a:pt x="8" y="54"/>
                  </a:lnTo>
                  <a:lnTo>
                    <a:pt x="8" y="54"/>
                  </a:lnTo>
                  <a:lnTo>
                    <a:pt x="8" y="54"/>
                  </a:lnTo>
                  <a:lnTo>
                    <a:pt x="8" y="54"/>
                  </a:lnTo>
                  <a:lnTo>
                    <a:pt x="8" y="54"/>
                  </a:lnTo>
                  <a:lnTo>
                    <a:pt x="10" y="54"/>
                  </a:lnTo>
                  <a:lnTo>
                    <a:pt x="10" y="54"/>
                  </a:lnTo>
                  <a:lnTo>
                    <a:pt x="10" y="56"/>
                  </a:lnTo>
                  <a:lnTo>
                    <a:pt x="10" y="56"/>
                  </a:lnTo>
                  <a:lnTo>
                    <a:pt x="10" y="56"/>
                  </a:lnTo>
                  <a:lnTo>
                    <a:pt x="10" y="56"/>
                  </a:lnTo>
                  <a:lnTo>
                    <a:pt x="10" y="56"/>
                  </a:lnTo>
                  <a:lnTo>
                    <a:pt x="10" y="56"/>
                  </a:lnTo>
                  <a:lnTo>
                    <a:pt x="10" y="56"/>
                  </a:lnTo>
                  <a:lnTo>
                    <a:pt x="10" y="56"/>
                  </a:lnTo>
                  <a:lnTo>
                    <a:pt x="10" y="56"/>
                  </a:lnTo>
                  <a:lnTo>
                    <a:pt x="10" y="56"/>
                  </a:lnTo>
                  <a:lnTo>
                    <a:pt x="10" y="58"/>
                  </a:lnTo>
                  <a:lnTo>
                    <a:pt x="10" y="58"/>
                  </a:lnTo>
                  <a:lnTo>
                    <a:pt x="10" y="58"/>
                  </a:lnTo>
                  <a:lnTo>
                    <a:pt x="10" y="58"/>
                  </a:lnTo>
                  <a:lnTo>
                    <a:pt x="10" y="58"/>
                  </a:lnTo>
                  <a:lnTo>
                    <a:pt x="12" y="58"/>
                  </a:lnTo>
                  <a:lnTo>
                    <a:pt x="12" y="58"/>
                  </a:lnTo>
                  <a:lnTo>
                    <a:pt x="12" y="58"/>
                  </a:lnTo>
                  <a:lnTo>
                    <a:pt x="12" y="58"/>
                  </a:lnTo>
                  <a:lnTo>
                    <a:pt x="12" y="60"/>
                  </a:lnTo>
                  <a:lnTo>
                    <a:pt x="12" y="60"/>
                  </a:lnTo>
                  <a:lnTo>
                    <a:pt x="12" y="60"/>
                  </a:lnTo>
                  <a:lnTo>
                    <a:pt x="12" y="60"/>
                  </a:lnTo>
                  <a:lnTo>
                    <a:pt x="13" y="60"/>
                  </a:lnTo>
                  <a:lnTo>
                    <a:pt x="13" y="62"/>
                  </a:lnTo>
                  <a:lnTo>
                    <a:pt x="13" y="62"/>
                  </a:lnTo>
                  <a:lnTo>
                    <a:pt x="13" y="62"/>
                  </a:lnTo>
                  <a:lnTo>
                    <a:pt x="13" y="62"/>
                  </a:lnTo>
                  <a:lnTo>
                    <a:pt x="13" y="62"/>
                  </a:lnTo>
                  <a:lnTo>
                    <a:pt x="13" y="62"/>
                  </a:lnTo>
                  <a:lnTo>
                    <a:pt x="15" y="63"/>
                  </a:lnTo>
                  <a:lnTo>
                    <a:pt x="15" y="63"/>
                  </a:lnTo>
                  <a:lnTo>
                    <a:pt x="15" y="63"/>
                  </a:lnTo>
                  <a:lnTo>
                    <a:pt x="15" y="63"/>
                  </a:lnTo>
                  <a:lnTo>
                    <a:pt x="15" y="63"/>
                  </a:lnTo>
                  <a:lnTo>
                    <a:pt x="15" y="63"/>
                  </a:lnTo>
                  <a:lnTo>
                    <a:pt x="17" y="63"/>
                  </a:lnTo>
                  <a:lnTo>
                    <a:pt x="17" y="65"/>
                  </a:lnTo>
                  <a:lnTo>
                    <a:pt x="17" y="65"/>
                  </a:lnTo>
                  <a:lnTo>
                    <a:pt x="17" y="65"/>
                  </a:lnTo>
                  <a:lnTo>
                    <a:pt x="17" y="65"/>
                  </a:lnTo>
                  <a:lnTo>
                    <a:pt x="17" y="65"/>
                  </a:lnTo>
                  <a:lnTo>
                    <a:pt x="19" y="65"/>
                  </a:lnTo>
                  <a:lnTo>
                    <a:pt x="19" y="65"/>
                  </a:lnTo>
                  <a:lnTo>
                    <a:pt x="19" y="67"/>
                  </a:lnTo>
                  <a:lnTo>
                    <a:pt x="19" y="67"/>
                  </a:lnTo>
                  <a:lnTo>
                    <a:pt x="19" y="67"/>
                  </a:lnTo>
                  <a:lnTo>
                    <a:pt x="19" y="67"/>
                  </a:lnTo>
                  <a:lnTo>
                    <a:pt x="19" y="67"/>
                  </a:lnTo>
                  <a:lnTo>
                    <a:pt x="21" y="67"/>
                  </a:lnTo>
                  <a:lnTo>
                    <a:pt x="21" y="67"/>
                  </a:lnTo>
                  <a:lnTo>
                    <a:pt x="21" y="67"/>
                  </a:lnTo>
                  <a:lnTo>
                    <a:pt x="21" y="67"/>
                  </a:lnTo>
                  <a:lnTo>
                    <a:pt x="21" y="69"/>
                  </a:lnTo>
                  <a:lnTo>
                    <a:pt x="21" y="69"/>
                  </a:lnTo>
                  <a:lnTo>
                    <a:pt x="21" y="69"/>
                  </a:lnTo>
                  <a:lnTo>
                    <a:pt x="21" y="69"/>
                  </a:lnTo>
                  <a:lnTo>
                    <a:pt x="23" y="69"/>
                  </a:lnTo>
                  <a:lnTo>
                    <a:pt x="23" y="69"/>
                  </a:lnTo>
                  <a:lnTo>
                    <a:pt x="23" y="69"/>
                  </a:lnTo>
                  <a:lnTo>
                    <a:pt x="23" y="69"/>
                  </a:lnTo>
                  <a:lnTo>
                    <a:pt x="23" y="69"/>
                  </a:lnTo>
                  <a:lnTo>
                    <a:pt x="23" y="69"/>
                  </a:lnTo>
                  <a:lnTo>
                    <a:pt x="23" y="69"/>
                  </a:lnTo>
                  <a:lnTo>
                    <a:pt x="23" y="69"/>
                  </a:lnTo>
                  <a:lnTo>
                    <a:pt x="23" y="69"/>
                  </a:lnTo>
                  <a:lnTo>
                    <a:pt x="23" y="69"/>
                  </a:lnTo>
                  <a:lnTo>
                    <a:pt x="25" y="69"/>
                  </a:lnTo>
                  <a:lnTo>
                    <a:pt x="25" y="69"/>
                  </a:lnTo>
                  <a:lnTo>
                    <a:pt x="25" y="69"/>
                  </a:lnTo>
                  <a:lnTo>
                    <a:pt x="25" y="69"/>
                  </a:lnTo>
                  <a:lnTo>
                    <a:pt x="25" y="71"/>
                  </a:lnTo>
                  <a:lnTo>
                    <a:pt x="25" y="71"/>
                  </a:lnTo>
                  <a:lnTo>
                    <a:pt x="25" y="71"/>
                  </a:lnTo>
                  <a:lnTo>
                    <a:pt x="25" y="71"/>
                  </a:lnTo>
                  <a:lnTo>
                    <a:pt x="25" y="71"/>
                  </a:lnTo>
                  <a:lnTo>
                    <a:pt x="25" y="71"/>
                  </a:lnTo>
                  <a:lnTo>
                    <a:pt x="26" y="71"/>
                  </a:lnTo>
                  <a:lnTo>
                    <a:pt x="26" y="71"/>
                  </a:lnTo>
                  <a:lnTo>
                    <a:pt x="26" y="71"/>
                  </a:lnTo>
                  <a:lnTo>
                    <a:pt x="26" y="71"/>
                  </a:lnTo>
                  <a:lnTo>
                    <a:pt x="26" y="71"/>
                  </a:lnTo>
                  <a:lnTo>
                    <a:pt x="26" y="71"/>
                  </a:lnTo>
                  <a:lnTo>
                    <a:pt x="26" y="71"/>
                  </a:lnTo>
                  <a:lnTo>
                    <a:pt x="26" y="71"/>
                  </a:lnTo>
                  <a:lnTo>
                    <a:pt x="26" y="71"/>
                  </a:lnTo>
                  <a:lnTo>
                    <a:pt x="28" y="71"/>
                  </a:lnTo>
                  <a:lnTo>
                    <a:pt x="28" y="71"/>
                  </a:lnTo>
                  <a:lnTo>
                    <a:pt x="28" y="71"/>
                  </a:lnTo>
                  <a:lnTo>
                    <a:pt x="28" y="71"/>
                  </a:lnTo>
                  <a:lnTo>
                    <a:pt x="28" y="71"/>
                  </a:lnTo>
                  <a:lnTo>
                    <a:pt x="28" y="71"/>
                  </a:lnTo>
                  <a:lnTo>
                    <a:pt x="28" y="71"/>
                  </a:lnTo>
                  <a:lnTo>
                    <a:pt x="28" y="71"/>
                  </a:lnTo>
                  <a:lnTo>
                    <a:pt x="28" y="71"/>
                  </a:lnTo>
                  <a:lnTo>
                    <a:pt x="28" y="73"/>
                  </a:lnTo>
                  <a:lnTo>
                    <a:pt x="30" y="73"/>
                  </a:lnTo>
                  <a:lnTo>
                    <a:pt x="30" y="73"/>
                  </a:lnTo>
                  <a:lnTo>
                    <a:pt x="30" y="73"/>
                  </a:lnTo>
                  <a:lnTo>
                    <a:pt x="30" y="73"/>
                  </a:lnTo>
                  <a:lnTo>
                    <a:pt x="30" y="73"/>
                  </a:lnTo>
                  <a:lnTo>
                    <a:pt x="30" y="73"/>
                  </a:lnTo>
                  <a:lnTo>
                    <a:pt x="30" y="73"/>
                  </a:lnTo>
                  <a:lnTo>
                    <a:pt x="30" y="73"/>
                  </a:lnTo>
                  <a:lnTo>
                    <a:pt x="30" y="73"/>
                  </a:lnTo>
                  <a:lnTo>
                    <a:pt x="32" y="73"/>
                  </a:lnTo>
                  <a:lnTo>
                    <a:pt x="32" y="73"/>
                  </a:lnTo>
                  <a:lnTo>
                    <a:pt x="32" y="73"/>
                  </a:lnTo>
                  <a:lnTo>
                    <a:pt x="32" y="73"/>
                  </a:lnTo>
                  <a:lnTo>
                    <a:pt x="32" y="73"/>
                  </a:lnTo>
                  <a:lnTo>
                    <a:pt x="32" y="73"/>
                  </a:lnTo>
                  <a:lnTo>
                    <a:pt x="32" y="73"/>
                  </a:lnTo>
                  <a:lnTo>
                    <a:pt x="32" y="73"/>
                  </a:lnTo>
                  <a:lnTo>
                    <a:pt x="32" y="73"/>
                  </a:lnTo>
                  <a:lnTo>
                    <a:pt x="34" y="73"/>
                  </a:lnTo>
                  <a:lnTo>
                    <a:pt x="34" y="73"/>
                  </a:lnTo>
                  <a:lnTo>
                    <a:pt x="34" y="73"/>
                  </a:lnTo>
                  <a:lnTo>
                    <a:pt x="34" y="73"/>
                  </a:lnTo>
                  <a:lnTo>
                    <a:pt x="34" y="73"/>
                  </a:lnTo>
                  <a:lnTo>
                    <a:pt x="34" y="73"/>
                  </a:lnTo>
                  <a:lnTo>
                    <a:pt x="34" y="73"/>
                  </a:lnTo>
                  <a:lnTo>
                    <a:pt x="34" y="73"/>
                  </a:lnTo>
                  <a:lnTo>
                    <a:pt x="36" y="73"/>
                  </a:lnTo>
                  <a:lnTo>
                    <a:pt x="36" y="73"/>
                  </a:lnTo>
                  <a:lnTo>
                    <a:pt x="36" y="73"/>
                  </a:lnTo>
                  <a:lnTo>
                    <a:pt x="36" y="73"/>
                  </a:lnTo>
                  <a:lnTo>
                    <a:pt x="36" y="73"/>
                  </a:lnTo>
                  <a:lnTo>
                    <a:pt x="36" y="73"/>
                  </a:lnTo>
                  <a:lnTo>
                    <a:pt x="36" y="73"/>
                  </a:lnTo>
                  <a:lnTo>
                    <a:pt x="36" y="73"/>
                  </a:lnTo>
                  <a:lnTo>
                    <a:pt x="36" y="73"/>
                  </a:lnTo>
                  <a:lnTo>
                    <a:pt x="38" y="73"/>
                  </a:lnTo>
                  <a:lnTo>
                    <a:pt x="38" y="73"/>
                  </a:lnTo>
                  <a:lnTo>
                    <a:pt x="38" y="73"/>
                  </a:lnTo>
                  <a:lnTo>
                    <a:pt x="38" y="73"/>
                  </a:lnTo>
                  <a:lnTo>
                    <a:pt x="38" y="73"/>
                  </a:lnTo>
                  <a:lnTo>
                    <a:pt x="38" y="73"/>
                  </a:lnTo>
                  <a:lnTo>
                    <a:pt x="38" y="73"/>
                  </a:lnTo>
                  <a:lnTo>
                    <a:pt x="38" y="73"/>
                  </a:lnTo>
                  <a:lnTo>
                    <a:pt x="40" y="73"/>
                  </a:lnTo>
                  <a:lnTo>
                    <a:pt x="40" y="73"/>
                  </a:lnTo>
                  <a:lnTo>
                    <a:pt x="40" y="73"/>
                  </a:lnTo>
                  <a:lnTo>
                    <a:pt x="40" y="73"/>
                  </a:lnTo>
                  <a:lnTo>
                    <a:pt x="40" y="73"/>
                  </a:lnTo>
                  <a:lnTo>
                    <a:pt x="40" y="73"/>
                  </a:lnTo>
                  <a:lnTo>
                    <a:pt x="40" y="73"/>
                  </a:lnTo>
                  <a:lnTo>
                    <a:pt x="40" y="73"/>
                  </a:lnTo>
                  <a:lnTo>
                    <a:pt x="40" y="73"/>
                  </a:lnTo>
                  <a:lnTo>
                    <a:pt x="41" y="73"/>
                  </a:lnTo>
                  <a:lnTo>
                    <a:pt x="41" y="73"/>
                  </a:lnTo>
                  <a:lnTo>
                    <a:pt x="41" y="73"/>
                  </a:lnTo>
                  <a:lnTo>
                    <a:pt x="41" y="73"/>
                  </a:lnTo>
                  <a:lnTo>
                    <a:pt x="41" y="73"/>
                  </a:lnTo>
                  <a:lnTo>
                    <a:pt x="41" y="73"/>
                  </a:lnTo>
                  <a:lnTo>
                    <a:pt x="41" y="73"/>
                  </a:lnTo>
                  <a:lnTo>
                    <a:pt x="41" y="73"/>
                  </a:lnTo>
                  <a:lnTo>
                    <a:pt x="43" y="73"/>
                  </a:lnTo>
                  <a:lnTo>
                    <a:pt x="43" y="73"/>
                  </a:lnTo>
                  <a:lnTo>
                    <a:pt x="43" y="73"/>
                  </a:lnTo>
                  <a:lnTo>
                    <a:pt x="43" y="73"/>
                  </a:lnTo>
                  <a:lnTo>
                    <a:pt x="43" y="73"/>
                  </a:lnTo>
                  <a:lnTo>
                    <a:pt x="43" y="73"/>
                  </a:lnTo>
                  <a:lnTo>
                    <a:pt x="43" y="73"/>
                  </a:lnTo>
                  <a:lnTo>
                    <a:pt x="43" y="73"/>
                  </a:lnTo>
                  <a:lnTo>
                    <a:pt x="43" y="73"/>
                  </a:lnTo>
                  <a:lnTo>
                    <a:pt x="45" y="73"/>
                  </a:lnTo>
                  <a:lnTo>
                    <a:pt x="45" y="73"/>
                  </a:lnTo>
                  <a:lnTo>
                    <a:pt x="45" y="73"/>
                  </a:lnTo>
                  <a:lnTo>
                    <a:pt x="45" y="73"/>
                  </a:lnTo>
                  <a:lnTo>
                    <a:pt x="45" y="73"/>
                  </a:lnTo>
                  <a:lnTo>
                    <a:pt x="45" y="73"/>
                  </a:lnTo>
                  <a:lnTo>
                    <a:pt x="45" y="73"/>
                  </a:lnTo>
                  <a:lnTo>
                    <a:pt x="45" y="73"/>
                  </a:lnTo>
                  <a:lnTo>
                    <a:pt x="47" y="73"/>
                  </a:lnTo>
                  <a:lnTo>
                    <a:pt x="47" y="73"/>
                  </a:lnTo>
                  <a:lnTo>
                    <a:pt x="47" y="73"/>
                  </a:lnTo>
                  <a:lnTo>
                    <a:pt x="47" y="73"/>
                  </a:lnTo>
                  <a:lnTo>
                    <a:pt x="47" y="73"/>
                  </a:lnTo>
                  <a:lnTo>
                    <a:pt x="47" y="73"/>
                  </a:lnTo>
                  <a:lnTo>
                    <a:pt x="47" y="73"/>
                  </a:lnTo>
                  <a:lnTo>
                    <a:pt x="47" y="73"/>
                  </a:lnTo>
                  <a:lnTo>
                    <a:pt x="47" y="73"/>
                  </a:lnTo>
                  <a:lnTo>
                    <a:pt x="49" y="73"/>
                  </a:lnTo>
                  <a:lnTo>
                    <a:pt x="49" y="73"/>
                  </a:lnTo>
                  <a:lnTo>
                    <a:pt x="49" y="73"/>
                  </a:lnTo>
                  <a:lnTo>
                    <a:pt x="49" y="73"/>
                  </a:lnTo>
                  <a:lnTo>
                    <a:pt x="49" y="73"/>
                  </a:lnTo>
                  <a:lnTo>
                    <a:pt x="49" y="73"/>
                  </a:lnTo>
                  <a:lnTo>
                    <a:pt x="49" y="73"/>
                  </a:lnTo>
                  <a:lnTo>
                    <a:pt x="49" y="73"/>
                  </a:lnTo>
                  <a:lnTo>
                    <a:pt x="49" y="73"/>
                  </a:lnTo>
                  <a:lnTo>
                    <a:pt x="51" y="73"/>
                  </a:lnTo>
                  <a:lnTo>
                    <a:pt x="51" y="73"/>
                  </a:lnTo>
                  <a:lnTo>
                    <a:pt x="51" y="71"/>
                  </a:lnTo>
                  <a:lnTo>
                    <a:pt x="51" y="71"/>
                  </a:lnTo>
                  <a:lnTo>
                    <a:pt x="51" y="71"/>
                  </a:lnTo>
                  <a:lnTo>
                    <a:pt x="51" y="71"/>
                  </a:lnTo>
                  <a:lnTo>
                    <a:pt x="51" y="71"/>
                  </a:lnTo>
                  <a:lnTo>
                    <a:pt x="51" y="71"/>
                  </a:lnTo>
                  <a:lnTo>
                    <a:pt x="51" y="71"/>
                  </a:lnTo>
                  <a:lnTo>
                    <a:pt x="51" y="71"/>
                  </a:lnTo>
                  <a:lnTo>
                    <a:pt x="53" y="71"/>
                  </a:lnTo>
                  <a:lnTo>
                    <a:pt x="53" y="71"/>
                  </a:lnTo>
                  <a:lnTo>
                    <a:pt x="53" y="71"/>
                  </a:lnTo>
                  <a:lnTo>
                    <a:pt x="53" y="71"/>
                  </a:lnTo>
                  <a:lnTo>
                    <a:pt x="53" y="71"/>
                  </a:lnTo>
                  <a:lnTo>
                    <a:pt x="53" y="71"/>
                  </a:lnTo>
                  <a:lnTo>
                    <a:pt x="53" y="71"/>
                  </a:lnTo>
                  <a:lnTo>
                    <a:pt x="53" y="71"/>
                  </a:lnTo>
                  <a:lnTo>
                    <a:pt x="53" y="71"/>
                  </a:lnTo>
                  <a:lnTo>
                    <a:pt x="54" y="71"/>
                  </a:lnTo>
                  <a:lnTo>
                    <a:pt x="54" y="71"/>
                  </a:lnTo>
                  <a:lnTo>
                    <a:pt x="54" y="71"/>
                  </a:lnTo>
                  <a:lnTo>
                    <a:pt x="54" y="71"/>
                  </a:lnTo>
                  <a:lnTo>
                    <a:pt x="54" y="71"/>
                  </a:lnTo>
                  <a:lnTo>
                    <a:pt x="54" y="71"/>
                  </a:lnTo>
                  <a:lnTo>
                    <a:pt x="54" y="71"/>
                  </a:lnTo>
                  <a:lnTo>
                    <a:pt x="54" y="69"/>
                  </a:lnTo>
                  <a:lnTo>
                    <a:pt x="54" y="69"/>
                  </a:lnTo>
                  <a:lnTo>
                    <a:pt x="54" y="69"/>
                  </a:lnTo>
                  <a:lnTo>
                    <a:pt x="56" y="69"/>
                  </a:lnTo>
                  <a:lnTo>
                    <a:pt x="56" y="69"/>
                  </a:lnTo>
                  <a:lnTo>
                    <a:pt x="56" y="69"/>
                  </a:lnTo>
                  <a:lnTo>
                    <a:pt x="56" y="69"/>
                  </a:lnTo>
                  <a:lnTo>
                    <a:pt x="56" y="69"/>
                  </a:lnTo>
                  <a:lnTo>
                    <a:pt x="56" y="69"/>
                  </a:lnTo>
                  <a:lnTo>
                    <a:pt x="56" y="69"/>
                  </a:lnTo>
                  <a:lnTo>
                    <a:pt x="56" y="69"/>
                  </a:lnTo>
                  <a:lnTo>
                    <a:pt x="56" y="69"/>
                  </a:lnTo>
                  <a:lnTo>
                    <a:pt x="56" y="69"/>
                  </a:lnTo>
                  <a:lnTo>
                    <a:pt x="58" y="69"/>
                  </a:lnTo>
                  <a:lnTo>
                    <a:pt x="58" y="69"/>
                  </a:lnTo>
                  <a:lnTo>
                    <a:pt x="58" y="69"/>
                  </a:lnTo>
                  <a:lnTo>
                    <a:pt x="58" y="69"/>
                  </a:lnTo>
                  <a:lnTo>
                    <a:pt x="58" y="69"/>
                  </a:lnTo>
                  <a:lnTo>
                    <a:pt x="58" y="67"/>
                  </a:lnTo>
                  <a:lnTo>
                    <a:pt x="58" y="67"/>
                  </a:lnTo>
                  <a:lnTo>
                    <a:pt x="58" y="67"/>
                  </a:lnTo>
                  <a:lnTo>
                    <a:pt x="58" y="67"/>
                  </a:lnTo>
                  <a:lnTo>
                    <a:pt x="58" y="67"/>
                  </a:lnTo>
                  <a:lnTo>
                    <a:pt x="60" y="67"/>
                  </a:lnTo>
                  <a:lnTo>
                    <a:pt x="60" y="67"/>
                  </a:lnTo>
                  <a:lnTo>
                    <a:pt x="60" y="67"/>
                  </a:lnTo>
                  <a:lnTo>
                    <a:pt x="60" y="67"/>
                  </a:lnTo>
                  <a:lnTo>
                    <a:pt x="60" y="67"/>
                  </a:lnTo>
                  <a:lnTo>
                    <a:pt x="60" y="65"/>
                  </a:lnTo>
                  <a:lnTo>
                    <a:pt x="62" y="65"/>
                  </a:lnTo>
                  <a:lnTo>
                    <a:pt x="62" y="65"/>
                  </a:lnTo>
                  <a:lnTo>
                    <a:pt x="62" y="65"/>
                  </a:lnTo>
                  <a:lnTo>
                    <a:pt x="62" y="65"/>
                  </a:lnTo>
                  <a:lnTo>
                    <a:pt x="62" y="65"/>
                  </a:lnTo>
                  <a:lnTo>
                    <a:pt x="62" y="65"/>
                  </a:lnTo>
                  <a:lnTo>
                    <a:pt x="64" y="63"/>
                  </a:lnTo>
                  <a:lnTo>
                    <a:pt x="64" y="63"/>
                  </a:lnTo>
                  <a:lnTo>
                    <a:pt x="64" y="63"/>
                  </a:lnTo>
                  <a:lnTo>
                    <a:pt x="64" y="63"/>
                  </a:lnTo>
                  <a:lnTo>
                    <a:pt x="64" y="63"/>
                  </a:lnTo>
                  <a:lnTo>
                    <a:pt x="64" y="63"/>
                  </a:lnTo>
                  <a:lnTo>
                    <a:pt x="66" y="63"/>
                  </a:lnTo>
                  <a:lnTo>
                    <a:pt x="66" y="62"/>
                  </a:lnTo>
                  <a:lnTo>
                    <a:pt x="66" y="62"/>
                  </a:lnTo>
                  <a:lnTo>
                    <a:pt x="66" y="62"/>
                  </a:lnTo>
                  <a:lnTo>
                    <a:pt x="66" y="62"/>
                  </a:lnTo>
                  <a:lnTo>
                    <a:pt x="66" y="62"/>
                  </a:lnTo>
                  <a:lnTo>
                    <a:pt x="66" y="62"/>
                  </a:lnTo>
                  <a:lnTo>
                    <a:pt x="67" y="60"/>
                  </a:lnTo>
                  <a:lnTo>
                    <a:pt x="67" y="60"/>
                  </a:lnTo>
                  <a:lnTo>
                    <a:pt x="67" y="60"/>
                  </a:lnTo>
                  <a:lnTo>
                    <a:pt x="67" y="60"/>
                  </a:lnTo>
                  <a:lnTo>
                    <a:pt x="67" y="60"/>
                  </a:lnTo>
                  <a:lnTo>
                    <a:pt x="67" y="58"/>
                  </a:lnTo>
                  <a:lnTo>
                    <a:pt x="67" y="58"/>
                  </a:lnTo>
                  <a:lnTo>
                    <a:pt x="67" y="58"/>
                  </a:lnTo>
                  <a:lnTo>
                    <a:pt x="69" y="58"/>
                  </a:lnTo>
                  <a:lnTo>
                    <a:pt x="69" y="58"/>
                  </a:lnTo>
                  <a:lnTo>
                    <a:pt x="69" y="58"/>
                  </a:lnTo>
                  <a:lnTo>
                    <a:pt x="69" y="58"/>
                  </a:lnTo>
                  <a:lnTo>
                    <a:pt x="69" y="58"/>
                  </a:lnTo>
                  <a:lnTo>
                    <a:pt x="69" y="56"/>
                  </a:lnTo>
                  <a:lnTo>
                    <a:pt x="69" y="56"/>
                  </a:lnTo>
                  <a:lnTo>
                    <a:pt x="69" y="56"/>
                  </a:lnTo>
                  <a:lnTo>
                    <a:pt x="69" y="56"/>
                  </a:lnTo>
                  <a:lnTo>
                    <a:pt x="69" y="56"/>
                  </a:lnTo>
                  <a:lnTo>
                    <a:pt x="69" y="56"/>
                  </a:lnTo>
                  <a:lnTo>
                    <a:pt x="69" y="56"/>
                  </a:lnTo>
                  <a:lnTo>
                    <a:pt x="69" y="56"/>
                  </a:lnTo>
                  <a:lnTo>
                    <a:pt x="69" y="56"/>
                  </a:lnTo>
                  <a:lnTo>
                    <a:pt x="69" y="56"/>
                  </a:lnTo>
                  <a:lnTo>
                    <a:pt x="69" y="54"/>
                  </a:lnTo>
                  <a:lnTo>
                    <a:pt x="69" y="54"/>
                  </a:lnTo>
                  <a:lnTo>
                    <a:pt x="71" y="54"/>
                  </a:lnTo>
                  <a:lnTo>
                    <a:pt x="71" y="54"/>
                  </a:lnTo>
                  <a:lnTo>
                    <a:pt x="71" y="54"/>
                  </a:lnTo>
                  <a:lnTo>
                    <a:pt x="71" y="54"/>
                  </a:lnTo>
                  <a:lnTo>
                    <a:pt x="71" y="54"/>
                  </a:lnTo>
                  <a:lnTo>
                    <a:pt x="71" y="54"/>
                  </a:lnTo>
                  <a:lnTo>
                    <a:pt x="71" y="54"/>
                  </a:lnTo>
                  <a:lnTo>
                    <a:pt x="71" y="54"/>
                  </a:lnTo>
                  <a:lnTo>
                    <a:pt x="71" y="52"/>
                  </a:lnTo>
                  <a:lnTo>
                    <a:pt x="71" y="52"/>
                  </a:lnTo>
                  <a:lnTo>
                    <a:pt x="71" y="52"/>
                  </a:lnTo>
                  <a:lnTo>
                    <a:pt x="71" y="52"/>
                  </a:lnTo>
                  <a:lnTo>
                    <a:pt x="71" y="52"/>
                  </a:lnTo>
                  <a:lnTo>
                    <a:pt x="71" y="52"/>
                  </a:lnTo>
                  <a:lnTo>
                    <a:pt x="71" y="52"/>
                  </a:lnTo>
                  <a:lnTo>
                    <a:pt x="71" y="52"/>
                  </a:lnTo>
                  <a:lnTo>
                    <a:pt x="71" y="52"/>
                  </a:lnTo>
                  <a:lnTo>
                    <a:pt x="71" y="52"/>
                  </a:lnTo>
                  <a:lnTo>
                    <a:pt x="71" y="50"/>
                  </a:lnTo>
                  <a:lnTo>
                    <a:pt x="71" y="50"/>
                  </a:lnTo>
                  <a:lnTo>
                    <a:pt x="71" y="50"/>
                  </a:lnTo>
                  <a:lnTo>
                    <a:pt x="71" y="50"/>
                  </a:lnTo>
                  <a:lnTo>
                    <a:pt x="71" y="50"/>
                  </a:lnTo>
                  <a:lnTo>
                    <a:pt x="73" y="50"/>
                  </a:lnTo>
                  <a:lnTo>
                    <a:pt x="73" y="50"/>
                  </a:lnTo>
                  <a:lnTo>
                    <a:pt x="73" y="50"/>
                  </a:lnTo>
                  <a:lnTo>
                    <a:pt x="73" y="50"/>
                  </a:lnTo>
                  <a:lnTo>
                    <a:pt x="73" y="48"/>
                  </a:lnTo>
                  <a:lnTo>
                    <a:pt x="73" y="48"/>
                  </a:lnTo>
                  <a:lnTo>
                    <a:pt x="73" y="48"/>
                  </a:lnTo>
                  <a:lnTo>
                    <a:pt x="73" y="48"/>
                  </a:lnTo>
                  <a:lnTo>
                    <a:pt x="73" y="48"/>
                  </a:lnTo>
                  <a:lnTo>
                    <a:pt x="73" y="48"/>
                  </a:lnTo>
                  <a:lnTo>
                    <a:pt x="73" y="48"/>
                  </a:lnTo>
                  <a:lnTo>
                    <a:pt x="73" y="48"/>
                  </a:lnTo>
                  <a:lnTo>
                    <a:pt x="73" y="48"/>
                  </a:lnTo>
                  <a:lnTo>
                    <a:pt x="73" y="48"/>
                  </a:lnTo>
                  <a:lnTo>
                    <a:pt x="73" y="47"/>
                  </a:lnTo>
                  <a:lnTo>
                    <a:pt x="73" y="47"/>
                  </a:lnTo>
                  <a:lnTo>
                    <a:pt x="73" y="47"/>
                  </a:lnTo>
                  <a:lnTo>
                    <a:pt x="73" y="47"/>
                  </a:lnTo>
                  <a:lnTo>
                    <a:pt x="73" y="47"/>
                  </a:lnTo>
                  <a:lnTo>
                    <a:pt x="73" y="47"/>
                  </a:lnTo>
                  <a:lnTo>
                    <a:pt x="73" y="47"/>
                  </a:lnTo>
                  <a:lnTo>
                    <a:pt x="73" y="47"/>
                  </a:lnTo>
                  <a:lnTo>
                    <a:pt x="73" y="47"/>
                  </a:lnTo>
                  <a:lnTo>
                    <a:pt x="73" y="45"/>
                  </a:lnTo>
                  <a:lnTo>
                    <a:pt x="73" y="45"/>
                  </a:lnTo>
                  <a:lnTo>
                    <a:pt x="73" y="45"/>
                  </a:lnTo>
                  <a:lnTo>
                    <a:pt x="73" y="45"/>
                  </a:lnTo>
                  <a:lnTo>
                    <a:pt x="73" y="45"/>
                  </a:lnTo>
                  <a:lnTo>
                    <a:pt x="73" y="45"/>
                  </a:lnTo>
                  <a:lnTo>
                    <a:pt x="73" y="45"/>
                  </a:lnTo>
                  <a:lnTo>
                    <a:pt x="73" y="45"/>
                  </a:lnTo>
                  <a:lnTo>
                    <a:pt x="73" y="43"/>
                  </a:lnTo>
                  <a:lnTo>
                    <a:pt x="73" y="43"/>
                  </a:lnTo>
                  <a:lnTo>
                    <a:pt x="73" y="43"/>
                  </a:lnTo>
                  <a:lnTo>
                    <a:pt x="73" y="43"/>
                  </a:lnTo>
                  <a:lnTo>
                    <a:pt x="73" y="43"/>
                  </a:lnTo>
                  <a:lnTo>
                    <a:pt x="73" y="43"/>
                  </a:lnTo>
                  <a:lnTo>
                    <a:pt x="73" y="43"/>
                  </a:lnTo>
                  <a:lnTo>
                    <a:pt x="73" y="43"/>
                  </a:lnTo>
                  <a:lnTo>
                    <a:pt x="73" y="43"/>
                  </a:lnTo>
                  <a:lnTo>
                    <a:pt x="73" y="41"/>
                  </a:lnTo>
                  <a:lnTo>
                    <a:pt x="73" y="41"/>
                  </a:lnTo>
                  <a:lnTo>
                    <a:pt x="73" y="41"/>
                  </a:lnTo>
                  <a:lnTo>
                    <a:pt x="73" y="41"/>
                  </a:lnTo>
                  <a:lnTo>
                    <a:pt x="73" y="41"/>
                  </a:lnTo>
                  <a:lnTo>
                    <a:pt x="73" y="41"/>
                  </a:lnTo>
                  <a:lnTo>
                    <a:pt x="75" y="41"/>
                  </a:lnTo>
                  <a:lnTo>
                    <a:pt x="75" y="41"/>
                  </a:lnTo>
                  <a:lnTo>
                    <a:pt x="75" y="41"/>
                  </a:lnTo>
                  <a:lnTo>
                    <a:pt x="75" y="39"/>
                  </a:lnTo>
                  <a:lnTo>
                    <a:pt x="75" y="39"/>
                  </a:lnTo>
                  <a:lnTo>
                    <a:pt x="75" y="39"/>
                  </a:lnTo>
                  <a:lnTo>
                    <a:pt x="75" y="39"/>
                  </a:lnTo>
                  <a:lnTo>
                    <a:pt x="75" y="39"/>
                  </a:lnTo>
                  <a:lnTo>
                    <a:pt x="75" y="39"/>
                  </a:lnTo>
                  <a:lnTo>
                    <a:pt x="75" y="39"/>
                  </a:lnTo>
                  <a:lnTo>
                    <a:pt x="75" y="39"/>
                  </a:lnTo>
                  <a:lnTo>
                    <a:pt x="75" y="37"/>
                  </a:lnTo>
                  <a:lnTo>
                    <a:pt x="75" y="37"/>
                  </a:lnTo>
                  <a:lnTo>
                    <a:pt x="75" y="37"/>
                  </a:lnTo>
                  <a:lnTo>
                    <a:pt x="75" y="37"/>
                  </a:lnTo>
                  <a:lnTo>
                    <a:pt x="73" y="37"/>
                  </a:lnTo>
                  <a:lnTo>
                    <a:pt x="73" y="37"/>
                  </a:lnTo>
                  <a:lnTo>
                    <a:pt x="73" y="37"/>
                  </a:lnTo>
                  <a:lnTo>
                    <a:pt x="73" y="37"/>
                  </a:lnTo>
                  <a:lnTo>
                    <a:pt x="73" y="37"/>
                  </a:lnTo>
                  <a:lnTo>
                    <a:pt x="73" y="35"/>
                  </a:lnTo>
                  <a:lnTo>
                    <a:pt x="73" y="35"/>
                  </a:lnTo>
                  <a:lnTo>
                    <a:pt x="73" y="35"/>
                  </a:lnTo>
                  <a:lnTo>
                    <a:pt x="73" y="35"/>
                  </a:lnTo>
                  <a:lnTo>
                    <a:pt x="73" y="35"/>
                  </a:lnTo>
                  <a:lnTo>
                    <a:pt x="73" y="35"/>
                  </a:lnTo>
                  <a:lnTo>
                    <a:pt x="73" y="35"/>
                  </a:lnTo>
                  <a:lnTo>
                    <a:pt x="73" y="35"/>
                  </a:lnTo>
                  <a:lnTo>
                    <a:pt x="73" y="34"/>
                  </a:lnTo>
                  <a:lnTo>
                    <a:pt x="73" y="34"/>
                  </a:lnTo>
                  <a:lnTo>
                    <a:pt x="73" y="34"/>
                  </a:lnTo>
                  <a:lnTo>
                    <a:pt x="73" y="34"/>
                  </a:lnTo>
                  <a:lnTo>
                    <a:pt x="73" y="34"/>
                  </a:lnTo>
                  <a:lnTo>
                    <a:pt x="73" y="34"/>
                  </a:lnTo>
                  <a:lnTo>
                    <a:pt x="73" y="34"/>
                  </a:lnTo>
                  <a:lnTo>
                    <a:pt x="73" y="34"/>
                  </a:lnTo>
                  <a:lnTo>
                    <a:pt x="73" y="34"/>
                  </a:lnTo>
                  <a:lnTo>
                    <a:pt x="73" y="32"/>
                  </a:lnTo>
                  <a:lnTo>
                    <a:pt x="73" y="32"/>
                  </a:lnTo>
                  <a:lnTo>
                    <a:pt x="73" y="32"/>
                  </a:lnTo>
                  <a:lnTo>
                    <a:pt x="73" y="32"/>
                  </a:lnTo>
                  <a:lnTo>
                    <a:pt x="73" y="32"/>
                  </a:lnTo>
                  <a:lnTo>
                    <a:pt x="73" y="32"/>
                  </a:lnTo>
                  <a:lnTo>
                    <a:pt x="73" y="32"/>
                  </a:lnTo>
                  <a:lnTo>
                    <a:pt x="73" y="32"/>
                  </a:lnTo>
                  <a:lnTo>
                    <a:pt x="73" y="32"/>
                  </a:lnTo>
                  <a:lnTo>
                    <a:pt x="73" y="30"/>
                  </a:lnTo>
                  <a:lnTo>
                    <a:pt x="73" y="30"/>
                  </a:lnTo>
                  <a:lnTo>
                    <a:pt x="73" y="30"/>
                  </a:lnTo>
                  <a:lnTo>
                    <a:pt x="73" y="30"/>
                  </a:lnTo>
                  <a:lnTo>
                    <a:pt x="73" y="30"/>
                  </a:lnTo>
                  <a:lnTo>
                    <a:pt x="73" y="30"/>
                  </a:lnTo>
                  <a:lnTo>
                    <a:pt x="73" y="30"/>
                  </a:lnTo>
                  <a:lnTo>
                    <a:pt x="73" y="30"/>
                  </a:lnTo>
                  <a:lnTo>
                    <a:pt x="73" y="30"/>
                  </a:lnTo>
                  <a:lnTo>
                    <a:pt x="73" y="30"/>
                  </a:lnTo>
                  <a:lnTo>
                    <a:pt x="73" y="28"/>
                  </a:lnTo>
                  <a:lnTo>
                    <a:pt x="73" y="28"/>
                  </a:lnTo>
                  <a:lnTo>
                    <a:pt x="73" y="28"/>
                  </a:lnTo>
                  <a:lnTo>
                    <a:pt x="73" y="28"/>
                  </a:lnTo>
                  <a:lnTo>
                    <a:pt x="73" y="28"/>
                  </a:lnTo>
                  <a:lnTo>
                    <a:pt x="71" y="28"/>
                  </a:lnTo>
                  <a:lnTo>
                    <a:pt x="71" y="28"/>
                  </a:lnTo>
                  <a:lnTo>
                    <a:pt x="71" y="28"/>
                  </a:lnTo>
                  <a:lnTo>
                    <a:pt x="71" y="28"/>
                  </a:lnTo>
                  <a:lnTo>
                    <a:pt x="71" y="26"/>
                  </a:lnTo>
                  <a:lnTo>
                    <a:pt x="71" y="26"/>
                  </a:lnTo>
                  <a:lnTo>
                    <a:pt x="71" y="26"/>
                  </a:lnTo>
                  <a:lnTo>
                    <a:pt x="71" y="26"/>
                  </a:lnTo>
                  <a:lnTo>
                    <a:pt x="71" y="26"/>
                  </a:lnTo>
                  <a:lnTo>
                    <a:pt x="71" y="26"/>
                  </a:lnTo>
                  <a:lnTo>
                    <a:pt x="71" y="26"/>
                  </a:lnTo>
                  <a:lnTo>
                    <a:pt x="71" y="26"/>
                  </a:lnTo>
                  <a:lnTo>
                    <a:pt x="71" y="26"/>
                  </a:lnTo>
                  <a:lnTo>
                    <a:pt x="71" y="26"/>
                  </a:lnTo>
                  <a:lnTo>
                    <a:pt x="71" y="24"/>
                  </a:lnTo>
                  <a:lnTo>
                    <a:pt x="71" y="24"/>
                  </a:lnTo>
                  <a:lnTo>
                    <a:pt x="71" y="24"/>
                  </a:lnTo>
                  <a:lnTo>
                    <a:pt x="71" y="24"/>
                  </a:lnTo>
                  <a:lnTo>
                    <a:pt x="71" y="24"/>
                  </a:lnTo>
                  <a:lnTo>
                    <a:pt x="71" y="24"/>
                  </a:lnTo>
                  <a:lnTo>
                    <a:pt x="71" y="24"/>
                  </a:lnTo>
                  <a:lnTo>
                    <a:pt x="71" y="24"/>
                  </a:lnTo>
                  <a:lnTo>
                    <a:pt x="71" y="24"/>
                  </a:lnTo>
                  <a:lnTo>
                    <a:pt x="69" y="24"/>
                  </a:lnTo>
                  <a:lnTo>
                    <a:pt x="69" y="22"/>
                  </a:lnTo>
                  <a:lnTo>
                    <a:pt x="69" y="22"/>
                  </a:lnTo>
                  <a:lnTo>
                    <a:pt x="69" y="22"/>
                  </a:lnTo>
                  <a:lnTo>
                    <a:pt x="69" y="22"/>
                  </a:lnTo>
                  <a:lnTo>
                    <a:pt x="69" y="22"/>
                  </a:lnTo>
                  <a:lnTo>
                    <a:pt x="69" y="22"/>
                  </a:lnTo>
                  <a:lnTo>
                    <a:pt x="69" y="22"/>
                  </a:lnTo>
                  <a:lnTo>
                    <a:pt x="69" y="22"/>
                  </a:lnTo>
                  <a:lnTo>
                    <a:pt x="69" y="22"/>
                  </a:lnTo>
                  <a:lnTo>
                    <a:pt x="69" y="22"/>
                  </a:lnTo>
                  <a:lnTo>
                    <a:pt x="69" y="21"/>
                  </a:lnTo>
                  <a:lnTo>
                    <a:pt x="69" y="21"/>
                  </a:lnTo>
                  <a:lnTo>
                    <a:pt x="69" y="21"/>
                  </a:lnTo>
                  <a:lnTo>
                    <a:pt x="69" y="21"/>
                  </a:lnTo>
                  <a:lnTo>
                    <a:pt x="69" y="21"/>
                  </a:lnTo>
                  <a:lnTo>
                    <a:pt x="69" y="21"/>
                  </a:lnTo>
                  <a:lnTo>
                    <a:pt x="69" y="21"/>
                  </a:lnTo>
                  <a:lnTo>
                    <a:pt x="69" y="21"/>
                  </a:lnTo>
                  <a:lnTo>
                    <a:pt x="67" y="21"/>
                  </a:lnTo>
                  <a:lnTo>
                    <a:pt x="67" y="21"/>
                  </a:lnTo>
                  <a:lnTo>
                    <a:pt x="67" y="19"/>
                  </a:lnTo>
                  <a:lnTo>
                    <a:pt x="67" y="19"/>
                  </a:lnTo>
                  <a:lnTo>
                    <a:pt x="67" y="19"/>
                  </a:lnTo>
                  <a:lnTo>
                    <a:pt x="67" y="19"/>
                  </a:lnTo>
                  <a:lnTo>
                    <a:pt x="67" y="19"/>
                  </a:lnTo>
                  <a:lnTo>
                    <a:pt x="67" y="19"/>
                  </a:lnTo>
                  <a:lnTo>
                    <a:pt x="66" y="17"/>
                  </a:lnTo>
                  <a:lnTo>
                    <a:pt x="66" y="17"/>
                  </a:lnTo>
                  <a:lnTo>
                    <a:pt x="66" y="17"/>
                  </a:lnTo>
                  <a:lnTo>
                    <a:pt x="66" y="17"/>
                  </a:lnTo>
                  <a:lnTo>
                    <a:pt x="66" y="17"/>
                  </a:lnTo>
                  <a:lnTo>
                    <a:pt x="66" y="17"/>
                  </a:lnTo>
                  <a:lnTo>
                    <a:pt x="66" y="15"/>
                  </a:lnTo>
                  <a:lnTo>
                    <a:pt x="64" y="15"/>
                  </a:lnTo>
                  <a:lnTo>
                    <a:pt x="64" y="15"/>
                  </a:lnTo>
                  <a:lnTo>
                    <a:pt x="64" y="15"/>
                  </a:lnTo>
                  <a:lnTo>
                    <a:pt x="64" y="15"/>
                  </a:lnTo>
                  <a:lnTo>
                    <a:pt x="64" y="15"/>
                  </a:lnTo>
                  <a:lnTo>
                    <a:pt x="64" y="13"/>
                  </a:lnTo>
                  <a:lnTo>
                    <a:pt x="62" y="13"/>
                  </a:lnTo>
                  <a:lnTo>
                    <a:pt x="62" y="13"/>
                  </a:lnTo>
                  <a:lnTo>
                    <a:pt x="62" y="13"/>
                  </a:lnTo>
                  <a:lnTo>
                    <a:pt x="62" y="13"/>
                  </a:lnTo>
                  <a:lnTo>
                    <a:pt x="62" y="13"/>
                  </a:lnTo>
                  <a:lnTo>
                    <a:pt x="62" y="13"/>
                  </a:lnTo>
                  <a:lnTo>
                    <a:pt x="60" y="13"/>
                  </a:lnTo>
                  <a:lnTo>
                    <a:pt x="60" y="11"/>
                  </a:lnTo>
                  <a:lnTo>
                    <a:pt x="60" y="11"/>
                  </a:lnTo>
                  <a:lnTo>
                    <a:pt x="60" y="11"/>
                  </a:lnTo>
                  <a:lnTo>
                    <a:pt x="60" y="11"/>
                  </a:lnTo>
                  <a:lnTo>
                    <a:pt x="60" y="11"/>
                  </a:lnTo>
                  <a:lnTo>
                    <a:pt x="58" y="11"/>
                  </a:lnTo>
                  <a:lnTo>
                    <a:pt x="58" y="11"/>
                  </a:lnTo>
                  <a:lnTo>
                    <a:pt x="58" y="11"/>
                  </a:lnTo>
                  <a:lnTo>
                    <a:pt x="58" y="11"/>
                  </a:lnTo>
                  <a:lnTo>
                    <a:pt x="58" y="9"/>
                  </a:lnTo>
                  <a:lnTo>
                    <a:pt x="58" y="9"/>
                  </a:lnTo>
                  <a:lnTo>
                    <a:pt x="58" y="9"/>
                  </a:lnTo>
                  <a:lnTo>
                    <a:pt x="58" y="9"/>
                  </a:lnTo>
                  <a:lnTo>
                    <a:pt x="58" y="9"/>
                  </a:lnTo>
                  <a:lnTo>
                    <a:pt x="56" y="9"/>
                  </a:lnTo>
                  <a:lnTo>
                    <a:pt x="56" y="9"/>
                  </a:lnTo>
                  <a:lnTo>
                    <a:pt x="56" y="9"/>
                  </a:lnTo>
                  <a:lnTo>
                    <a:pt x="56" y="9"/>
                  </a:lnTo>
                  <a:lnTo>
                    <a:pt x="56" y="9"/>
                  </a:lnTo>
                  <a:lnTo>
                    <a:pt x="56" y="9"/>
                  </a:lnTo>
                  <a:lnTo>
                    <a:pt x="56" y="9"/>
                  </a:lnTo>
                  <a:lnTo>
                    <a:pt x="56" y="9"/>
                  </a:lnTo>
                  <a:lnTo>
                    <a:pt x="56" y="9"/>
                  </a:lnTo>
                  <a:lnTo>
                    <a:pt x="56" y="9"/>
                  </a:lnTo>
                  <a:lnTo>
                    <a:pt x="56" y="9"/>
                  </a:lnTo>
                  <a:lnTo>
                    <a:pt x="54" y="9"/>
                  </a:lnTo>
                  <a:lnTo>
                    <a:pt x="54" y="9"/>
                  </a:lnTo>
                  <a:lnTo>
                    <a:pt x="54" y="9"/>
                  </a:lnTo>
                  <a:lnTo>
                    <a:pt x="54" y="8"/>
                  </a:lnTo>
                  <a:lnTo>
                    <a:pt x="54" y="8"/>
                  </a:lnTo>
                  <a:lnTo>
                    <a:pt x="54" y="8"/>
                  </a:lnTo>
                  <a:lnTo>
                    <a:pt x="54" y="8"/>
                  </a:lnTo>
                  <a:lnTo>
                    <a:pt x="54" y="8"/>
                  </a:lnTo>
                  <a:lnTo>
                    <a:pt x="54" y="8"/>
                  </a:lnTo>
                  <a:lnTo>
                    <a:pt x="54" y="8"/>
                  </a:lnTo>
                  <a:lnTo>
                    <a:pt x="54" y="8"/>
                  </a:lnTo>
                  <a:lnTo>
                    <a:pt x="53" y="8"/>
                  </a:lnTo>
                  <a:lnTo>
                    <a:pt x="53" y="8"/>
                  </a:lnTo>
                  <a:lnTo>
                    <a:pt x="53" y="8"/>
                  </a:lnTo>
                  <a:lnTo>
                    <a:pt x="53" y="8"/>
                  </a:lnTo>
                  <a:lnTo>
                    <a:pt x="53" y="8"/>
                  </a:lnTo>
                  <a:lnTo>
                    <a:pt x="53" y="8"/>
                  </a:lnTo>
                  <a:lnTo>
                    <a:pt x="53" y="8"/>
                  </a:lnTo>
                  <a:lnTo>
                    <a:pt x="53" y="8"/>
                  </a:lnTo>
                  <a:lnTo>
                    <a:pt x="53" y="8"/>
                  </a:lnTo>
                  <a:lnTo>
                    <a:pt x="53" y="8"/>
                  </a:lnTo>
                  <a:lnTo>
                    <a:pt x="51" y="8"/>
                  </a:lnTo>
                  <a:lnTo>
                    <a:pt x="51" y="8"/>
                  </a:lnTo>
                  <a:lnTo>
                    <a:pt x="51" y="8"/>
                  </a:lnTo>
                  <a:lnTo>
                    <a:pt x="51" y="6"/>
                  </a:lnTo>
                  <a:lnTo>
                    <a:pt x="51" y="6"/>
                  </a:lnTo>
                  <a:lnTo>
                    <a:pt x="51" y="6"/>
                  </a:lnTo>
                  <a:lnTo>
                    <a:pt x="51" y="6"/>
                  </a:lnTo>
                  <a:lnTo>
                    <a:pt x="51" y="6"/>
                  </a:lnTo>
                  <a:lnTo>
                    <a:pt x="51" y="6"/>
                  </a:lnTo>
                  <a:lnTo>
                    <a:pt x="51" y="6"/>
                  </a:lnTo>
                  <a:lnTo>
                    <a:pt x="49" y="6"/>
                  </a:lnTo>
                  <a:lnTo>
                    <a:pt x="49" y="6"/>
                  </a:lnTo>
                  <a:lnTo>
                    <a:pt x="49" y="6"/>
                  </a:lnTo>
                  <a:lnTo>
                    <a:pt x="49" y="6"/>
                  </a:lnTo>
                  <a:lnTo>
                    <a:pt x="49" y="6"/>
                  </a:lnTo>
                  <a:lnTo>
                    <a:pt x="49" y="6"/>
                  </a:lnTo>
                  <a:lnTo>
                    <a:pt x="49" y="6"/>
                  </a:lnTo>
                  <a:lnTo>
                    <a:pt x="49" y="6"/>
                  </a:lnTo>
                  <a:lnTo>
                    <a:pt x="49" y="6"/>
                  </a:lnTo>
                  <a:lnTo>
                    <a:pt x="49" y="6"/>
                  </a:lnTo>
                  <a:lnTo>
                    <a:pt x="47" y="6"/>
                  </a:lnTo>
                  <a:lnTo>
                    <a:pt x="47" y="6"/>
                  </a:lnTo>
                  <a:lnTo>
                    <a:pt x="47" y="6"/>
                  </a:lnTo>
                  <a:lnTo>
                    <a:pt x="47" y="6"/>
                  </a:lnTo>
                  <a:lnTo>
                    <a:pt x="47" y="6"/>
                  </a:lnTo>
                  <a:lnTo>
                    <a:pt x="47" y="6"/>
                  </a:lnTo>
                  <a:lnTo>
                    <a:pt x="47" y="6"/>
                  </a:lnTo>
                  <a:lnTo>
                    <a:pt x="47" y="6"/>
                  </a:lnTo>
                  <a:lnTo>
                    <a:pt x="47" y="4"/>
                  </a:lnTo>
                  <a:lnTo>
                    <a:pt x="47" y="4"/>
                  </a:lnTo>
                  <a:lnTo>
                    <a:pt x="45" y="4"/>
                  </a:lnTo>
                  <a:lnTo>
                    <a:pt x="45" y="4"/>
                  </a:lnTo>
                  <a:lnTo>
                    <a:pt x="45" y="4"/>
                  </a:lnTo>
                  <a:lnTo>
                    <a:pt x="45" y="4"/>
                  </a:lnTo>
                  <a:lnTo>
                    <a:pt x="45" y="4"/>
                  </a:lnTo>
                  <a:lnTo>
                    <a:pt x="45" y="4"/>
                  </a:lnTo>
                  <a:lnTo>
                    <a:pt x="45" y="4"/>
                  </a:lnTo>
                  <a:lnTo>
                    <a:pt x="45" y="4"/>
                  </a:lnTo>
                  <a:lnTo>
                    <a:pt x="45" y="4"/>
                  </a:lnTo>
                  <a:lnTo>
                    <a:pt x="43" y="4"/>
                  </a:lnTo>
                  <a:lnTo>
                    <a:pt x="43" y="4"/>
                  </a:lnTo>
                  <a:lnTo>
                    <a:pt x="43" y="4"/>
                  </a:lnTo>
                  <a:lnTo>
                    <a:pt x="43" y="4"/>
                  </a:lnTo>
                  <a:lnTo>
                    <a:pt x="43" y="4"/>
                  </a:lnTo>
                  <a:lnTo>
                    <a:pt x="43" y="4"/>
                  </a:lnTo>
                  <a:lnTo>
                    <a:pt x="43" y="4"/>
                  </a:lnTo>
                  <a:lnTo>
                    <a:pt x="43" y="4"/>
                  </a:lnTo>
                  <a:lnTo>
                    <a:pt x="41" y="4"/>
                  </a:lnTo>
                  <a:lnTo>
                    <a:pt x="41" y="4"/>
                  </a:lnTo>
                  <a:lnTo>
                    <a:pt x="41" y="4"/>
                  </a:lnTo>
                  <a:lnTo>
                    <a:pt x="41" y="4"/>
                  </a:lnTo>
                  <a:lnTo>
                    <a:pt x="41" y="4"/>
                  </a:lnTo>
                  <a:lnTo>
                    <a:pt x="41" y="4"/>
                  </a:lnTo>
                  <a:lnTo>
                    <a:pt x="41" y="4"/>
                  </a:lnTo>
                  <a:lnTo>
                    <a:pt x="41" y="4"/>
                  </a:lnTo>
                  <a:lnTo>
                    <a:pt x="40" y="4"/>
                  </a:lnTo>
                  <a:lnTo>
                    <a:pt x="40" y="4"/>
                  </a:lnTo>
                  <a:lnTo>
                    <a:pt x="40" y="4"/>
                  </a:lnTo>
                  <a:lnTo>
                    <a:pt x="40" y="4"/>
                  </a:lnTo>
                  <a:lnTo>
                    <a:pt x="40" y="4"/>
                  </a:lnTo>
                  <a:close/>
                </a:path>
              </a:pathLst>
            </a:custGeom>
            <a:solidFill>
              <a:srgbClr val="113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iṣľîḍê"/>
            <p:cNvSpPr/>
            <p:nvPr/>
          </p:nvSpPr>
          <p:spPr bwMode="auto">
            <a:xfrm>
              <a:off x="5715001" y="1817688"/>
              <a:ext cx="117475" cy="38100"/>
            </a:xfrm>
            <a:custGeom>
              <a:avLst/>
              <a:gdLst>
                <a:gd name="T0" fmla="*/ 1 w 74"/>
                <a:gd name="T1" fmla="*/ 0 h 24"/>
                <a:gd name="T2" fmla="*/ 31 w 74"/>
                <a:gd name="T3" fmla="*/ 7 h 24"/>
                <a:gd name="T4" fmla="*/ 54 w 74"/>
                <a:gd name="T5" fmla="*/ 13 h 24"/>
                <a:gd name="T6" fmla="*/ 63 w 74"/>
                <a:gd name="T7" fmla="*/ 15 h 24"/>
                <a:gd name="T8" fmla="*/ 69 w 74"/>
                <a:gd name="T9" fmla="*/ 17 h 24"/>
                <a:gd name="T10" fmla="*/ 70 w 74"/>
                <a:gd name="T11" fmla="*/ 18 h 24"/>
                <a:gd name="T12" fmla="*/ 70 w 74"/>
                <a:gd name="T13" fmla="*/ 18 h 24"/>
                <a:gd name="T14" fmla="*/ 74 w 74"/>
                <a:gd name="T15" fmla="*/ 20 h 24"/>
                <a:gd name="T16" fmla="*/ 74 w 74"/>
                <a:gd name="T17" fmla="*/ 20 h 24"/>
                <a:gd name="T18" fmla="*/ 74 w 74"/>
                <a:gd name="T19" fmla="*/ 22 h 24"/>
                <a:gd name="T20" fmla="*/ 72 w 74"/>
                <a:gd name="T21" fmla="*/ 24 h 24"/>
                <a:gd name="T22" fmla="*/ 72 w 74"/>
                <a:gd name="T23" fmla="*/ 24 h 24"/>
                <a:gd name="T24" fmla="*/ 70 w 74"/>
                <a:gd name="T25" fmla="*/ 24 h 24"/>
                <a:gd name="T26" fmla="*/ 69 w 74"/>
                <a:gd name="T27" fmla="*/ 24 h 24"/>
                <a:gd name="T28" fmla="*/ 67 w 74"/>
                <a:gd name="T29" fmla="*/ 24 h 24"/>
                <a:gd name="T30" fmla="*/ 61 w 74"/>
                <a:gd name="T31" fmla="*/ 22 h 24"/>
                <a:gd name="T32" fmla="*/ 52 w 74"/>
                <a:gd name="T33" fmla="*/ 18 h 24"/>
                <a:gd name="T34" fmla="*/ 29 w 74"/>
                <a:gd name="T35" fmla="*/ 11 h 24"/>
                <a:gd name="T36" fmla="*/ 1 w 74"/>
                <a:gd name="T37" fmla="*/ 4 h 24"/>
                <a:gd name="T38" fmla="*/ 1 w 74"/>
                <a:gd name="T39" fmla="*/ 4 h 24"/>
                <a:gd name="T40" fmla="*/ 0 w 74"/>
                <a:gd name="T41" fmla="*/ 2 h 24"/>
                <a:gd name="T42" fmla="*/ 1 w 74"/>
                <a:gd name="T43" fmla="*/ 0 h 24"/>
                <a:gd name="T44" fmla="*/ 1 w 74"/>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24">
                  <a:moveTo>
                    <a:pt x="1" y="0"/>
                  </a:moveTo>
                  <a:lnTo>
                    <a:pt x="31" y="7"/>
                  </a:lnTo>
                  <a:lnTo>
                    <a:pt x="54" y="13"/>
                  </a:lnTo>
                  <a:lnTo>
                    <a:pt x="63" y="15"/>
                  </a:lnTo>
                  <a:lnTo>
                    <a:pt x="69" y="17"/>
                  </a:lnTo>
                  <a:lnTo>
                    <a:pt x="70" y="18"/>
                  </a:lnTo>
                  <a:lnTo>
                    <a:pt x="70" y="18"/>
                  </a:lnTo>
                  <a:lnTo>
                    <a:pt x="74" y="20"/>
                  </a:lnTo>
                  <a:lnTo>
                    <a:pt x="74" y="20"/>
                  </a:lnTo>
                  <a:lnTo>
                    <a:pt x="74" y="22"/>
                  </a:lnTo>
                  <a:lnTo>
                    <a:pt x="72" y="24"/>
                  </a:lnTo>
                  <a:lnTo>
                    <a:pt x="72" y="24"/>
                  </a:lnTo>
                  <a:lnTo>
                    <a:pt x="70" y="24"/>
                  </a:lnTo>
                  <a:lnTo>
                    <a:pt x="69" y="24"/>
                  </a:lnTo>
                  <a:lnTo>
                    <a:pt x="67" y="24"/>
                  </a:lnTo>
                  <a:lnTo>
                    <a:pt x="61" y="22"/>
                  </a:lnTo>
                  <a:lnTo>
                    <a:pt x="52" y="18"/>
                  </a:lnTo>
                  <a:lnTo>
                    <a:pt x="29" y="11"/>
                  </a:lnTo>
                  <a:lnTo>
                    <a:pt x="1" y="4"/>
                  </a:lnTo>
                  <a:lnTo>
                    <a:pt x="1" y="4"/>
                  </a:lnTo>
                  <a:lnTo>
                    <a:pt x="0" y="2"/>
                  </a:lnTo>
                  <a:lnTo>
                    <a:pt x="1" y="0"/>
                  </a:lnTo>
                  <a:lnTo>
                    <a:pt x="1" y="0"/>
                  </a:lnTo>
                  <a:close/>
                </a:path>
              </a:pathLst>
            </a:custGeom>
            <a:solidFill>
              <a:srgbClr val="113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íṡľïḑe"/>
            <p:cNvSpPr/>
            <p:nvPr/>
          </p:nvSpPr>
          <p:spPr bwMode="auto">
            <a:xfrm>
              <a:off x="6007101" y="1800226"/>
              <a:ext cx="103188" cy="109538"/>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śļîďé"/>
            <p:cNvSpPr/>
            <p:nvPr/>
          </p:nvSpPr>
          <p:spPr bwMode="auto">
            <a:xfrm>
              <a:off x="6003926" y="1797051"/>
              <a:ext cx="109538" cy="114300"/>
            </a:xfrm>
            <a:custGeom>
              <a:avLst/>
              <a:gdLst>
                <a:gd name="T0" fmla="*/ 39 w 69"/>
                <a:gd name="T1" fmla="*/ 0 h 72"/>
                <a:gd name="T2" fmla="*/ 43 w 69"/>
                <a:gd name="T3" fmla="*/ 0 h 72"/>
                <a:gd name="T4" fmla="*/ 51 w 69"/>
                <a:gd name="T5" fmla="*/ 4 h 72"/>
                <a:gd name="T6" fmla="*/ 56 w 69"/>
                <a:gd name="T7" fmla="*/ 7 h 72"/>
                <a:gd name="T8" fmla="*/ 62 w 69"/>
                <a:gd name="T9" fmla="*/ 13 h 72"/>
                <a:gd name="T10" fmla="*/ 65 w 69"/>
                <a:gd name="T11" fmla="*/ 18 h 72"/>
                <a:gd name="T12" fmla="*/ 69 w 69"/>
                <a:gd name="T13" fmla="*/ 26 h 72"/>
                <a:gd name="T14" fmla="*/ 69 w 69"/>
                <a:gd name="T15" fmla="*/ 35 h 72"/>
                <a:gd name="T16" fmla="*/ 69 w 69"/>
                <a:gd name="T17" fmla="*/ 43 h 72"/>
                <a:gd name="T18" fmla="*/ 67 w 69"/>
                <a:gd name="T19" fmla="*/ 50 h 72"/>
                <a:gd name="T20" fmla="*/ 64 w 69"/>
                <a:gd name="T21" fmla="*/ 58 h 72"/>
                <a:gd name="T22" fmla="*/ 58 w 69"/>
                <a:gd name="T23" fmla="*/ 63 h 72"/>
                <a:gd name="T24" fmla="*/ 52 w 69"/>
                <a:gd name="T25" fmla="*/ 69 h 72"/>
                <a:gd name="T26" fmla="*/ 45 w 69"/>
                <a:gd name="T27" fmla="*/ 71 h 72"/>
                <a:gd name="T28" fmla="*/ 39 w 69"/>
                <a:gd name="T29" fmla="*/ 72 h 72"/>
                <a:gd name="T30" fmla="*/ 36 w 69"/>
                <a:gd name="T31" fmla="*/ 72 h 72"/>
                <a:gd name="T32" fmla="*/ 30 w 69"/>
                <a:gd name="T33" fmla="*/ 72 h 72"/>
                <a:gd name="T34" fmla="*/ 26 w 69"/>
                <a:gd name="T35" fmla="*/ 71 h 72"/>
                <a:gd name="T36" fmla="*/ 19 w 69"/>
                <a:gd name="T37" fmla="*/ 69 h 72"/>
                <a:gd name="T38" fmla="*/ 13 w 69"/>
                <a:gd name="T39" fmla="*/ 65 h 72"/>
                <a:gd name="T40" fmla="*/ 8 w 69"/>
                <a:gd name="T41" fmla="*/ 58 h 72"/>
                <a:gd name="T42" fmla="*/ 4 w 69"/>
                <a:gd name="T43" fmla="*/ 52 h 72"/>
                <a:gd name="T44" fmla="*/ 2 w 69"/>
                <a:gd name="T45" fmla="*/ 44 h 72"/>
                <a:gd name="T46" fmla="*/ 0 w 69"/>
                <a:gd name="T47" fmla="*/ 35 h 72"/>
                <a:gd name="T48" fmla="*/ 2 w 69"/>
                <a:gd name="T49" fmla="*/ 28 h 72"/>
                <a:gd name="T50" fmla="*/ 4 w 69"/>
                <a:gd name="T51" fmla="*/ 20 h 72"/>
                <a:gd name="T52" fmla="*/ 8 w 69"/>
                <a:gd name="T53" fmla="*/ 15 h 72"/>
                <a:gd name="T54" fmla="*/ 13 w 69"/>
                <a:gd name="T55" fmla="*/ 9 h 72"/>
                <a:gd name="T56" fmla="*/ 19 w 69"/>
                <a:gd name="T57" fmla="*/ 4 h 72"/>
                <a:gd name="T58" fmla="*/ 26 w 69"/>
                <a:gd name="T59" fmla="*/ 2 h 72"/>
                <a:gd name="T60" fmla="*/ 32 w 69"/>
                <a:gd name="T61" fmla="*/ 0 h 72"/>
                <a:gd name="T62" fmla="*/ 34 w 69"/>
                <a:gd name="T63" fmla="*/ 4 h 72"/>
                <a:gd name="T64" fmla="*/ 32 w 69"/>
                <a:gd name="T65" fmla="*/ 4 h 72"/>
                <a:gd name="T66" fmla="*/ 26 w 69"/>
                <a:gd name="T67" fmla="*/ 5 h 72"/>
                <a:gd name="T68" fmla="*/ 21 w 69"/>
                <a:gd name="T69" fmla="*/ 7 h 72"/>
                <a:gd name="T70" fmla="*/ 15 w 69"/>
                <a:gd name="T71" fmla="*/ 11 h 72"/>
                <a:gd name="T72" fmla="*/ 10 w 69"/>
                <a:gd name="T73" fmla="*/ 17 h 72"/>
                <a:gd name="T74" fmla="*/ 8 w 69"/>
                <a:gd name="T75" fmla="*/ 22 h 72"/>
                <a:gd name="T76" fmla="*/ 6 w 69"/>
                <a:gd name="T77" fmla="*/ 30 h 72"/>
                <a:gd name="T78" fmla="*/ 4 w 69"/>
                <a:gd name="T79" fmla="*/ 37 h 72"/>
                <a:gd name="T80" fmla="*/ 6 w 69"/>
                <a:gd name="T81" fmla="*/ 44 h 72"/>
                <a:gd name="T82" fmla="*/ 8 w 69"/>
                <a:gd name="T83" fmla="*/ 50 h 72"/>
                <a:gd name="T84" fmla="*/ 11 w 69"/>
                <a:gd name="T85" fmla="*/ 56 h 72"/>
                <a:gd name="T86" fmla="*/ 17 w 69"/>
                <a:gd name="T87" fmla="*/ 61 h 72"/>
                <a:gd name="T88" fmla="*/ 21 w 69"/>
                <a:gd name="T89" fmla="*/ 65 h 72"/>
                <a:gd name="T90" fmla="*/ 28 w 69"/>
                <a:gd name="T91" fmla="*/ 67 h 72"/>
                <a:gd name="T92" fmla="*/ 32 w 69"/>
                <a:gd name="T93" fmla="*/ 67 h 72"/>
                <a:gd name="T94" fmla="*/ 36 w 69"/>
                <a:gd name="T95" fmla="*/ 67 h 72"/>
                <a:gd name="T96" fmla="*/ 39 w 69"/>
                <a:gd name="T97" fmla="*/ 67 h 72"/>
                <a:gd name="T98" fmla="*/ 43 w 69"/>
                <a:gd name="T99" fmla="*/ 67 h 72"/>
                <a:gd name="T100" fmla="*/ 49 w 69"/>
                <a:gd name="T101" fmla="*/ 63 h 72"/>
                <a:gd name="T102" fmla="*/ 54 w 69"/>
                <a:gd name="T103" fmla="*/ 59 h 72"/>
                <a:gd name="T104" fmla="*/ 58 w 69"/>
                <a:gd name="T105" fmla="*/ 54 h 72"/>
                <a:gd name="T106" fmla="*/ 62 w 69"/>
                <a:gd name="T107" fmla="*/ 48 h 72"/>
                <a:gd name="T108" fmla="*/ 64 w 69"/>
                <a:gd name="T109" fmla="*/ 41 h 72"/>
                <a:gd name="T110" fmla="*/ 64 w 69"/>
                <a:gd name="T111" fmla="*/ 33 h 72"/>
                <a:gd name="T112" fmla="*/ 62 w 69"/>
                <a:gd name="T113" fmla="*/ 28 h 72"/>
                <a:gd name="T114" fmla="*/ 60 w 69"/>
                <a:gd name="T115" fmla="*/ 20 h 72"/>
                <a:gd name="T116" fmla="*/ 56 w 69"/>
                <a:gd name="T117" fmla="*/ 15 h 72"/>
                <a:gd name="T118" fmla="*/ 52 w 69"/>
                <a:gd name="T119" fmla="*/ 11 h 72"/>
                <a:gd name="T120" fmla="*/ 47 w 69"/>
                <a:gd name="T121" fmla="*/ 7 h 72"/>
                <a:gd name="T122" fmla="*/ 41 w 69"/>
                <a:gd name="T123" fmla="*/ 5 h 72"/>
                <a:gd name="T124" fmla="*/ 38 w 69"/>
                <a:gd name="T125"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72">
                  <a:moveTo>
                    <a:pt x="36" y="0"/>
                  </a:moveTo>
                  <a:lnTo>
                    <a:pt x="36" y="0"/>
                  </a:lnTo>
                  <a:lnTo>
                    <a:pt x="36" y="0"/>
                  </a:lnTo>
                  <a:lnTo>
                    <a:pt x="36" y="0"/>
                  </a:lnTo>
                  <a:lnTo>
                    <a:pt x="36" y="0"/>
                  </a:lnTo>
                  <a:lnTo>
                    <a:pt x="36" y="0"/>
                  </a:lnTo>
                  <a:lnTo>
                    <a:pt x="36" y="0"/>
                  </a:lnTo>
                  <a:lnTo>
                    <a:pt x="36" y="0"/>
                  </a:lnTo>
                  <a:lnTo>
                    <a:pt x="36" y="0"/>
                  </a:lnTo>
                  <a:lnTo>
                    <a:pt x="38" y="0"/>
                  </a:lnTo>
                  <a:lnTo>
                    <a:pt x="38" y="0"/>
                  </a:lnTo>
                  <a:lnTo>
                    <a:pt x="38" y="0"/>
                  </a:lnTo>
                  <a:lnTo>
                    <a:pt x="38" y="0"/>
                  </a:lnTo>
                  <a:lnTo>
                    <a:pt x="38" y="0"/>
                  </a:lnTo>
                  <a:lnTo>
                    <a:pt x="38" y="0"/>
                  </a:lnTo>
                  <a:lnTo>
                    <a:pt x="38" y="0"/>
                  </a:lnTo>
                  <a:lnTo>
                    <a:pt x="38" y="0"/>
                  </a:lnTo>
                  <a:lnTo>
                    <a:pt x="39" y="0"/>
                  </a:lnTo>
                  <a:lnTo>
                    <a:pt x="39" y="0"/>
                  </a:lnTo>
                  <a:lnTo>
                    <a:pt x="39" y="0"/>
                  </a:lnTo>
                  <a:lnTo>
                    <a:pt x="39" y="0"/>
                  </a:lnTo>
                  <a:lnTo>
                    <a:pt x="39" y="0"/>
                  </a:lnTo>
                  <a:lnTo>
                    <a:pt x="39" y="0"/>
                  </a:lnTo>
                  <a:lnTo>
                    <a:pt x="39" y="0"/>
                  </a:lnTo>
                  <a:lnTo>
                    <a:pt x="39" y="0"/>
                  </a:lnTo>
                  <a:lnTo>
                    <a:pt x="39" y="0"/>
                  </a:lnTo>
                  <a:lnTo>
                    <a:pt x="41" y="0"/>
                  </a:lnTo>
                  <a:lnTo>
                    <a:pt x="41" y="0"/>
                  </a:lnTo>
                  <a:lnTo>
                    <a:pt x="41" y="0"/>
                  </a:lnTo>
                  <a:lnTo>
                    <a:pt x="41" y="0"/>
                  </a:lnTo>
                  <a:lnTo>
                    <a:pt x="41" y="0"/>
                  </a:lnTo>
                  <a:lnTo>
                    <a:pt x="41" y="0"/>
                  </a:lnTo>
                  <a:lnTo>
                    <a:pt x="43" y="0"/>
                  </a:lnTo>
                  <a:lnTo>
                    <a:pt x="43" y="0"/>
                  </a:lnTo>
                  <a:lnTo>
                    <a:pt x="43" y="0"/>
                  </a:lnTo>
                  <a:lnTo>
                    <a:pt x="43" y="0"/>
                  </a:lnTo>
                  <a:lnTo>
                    <a:pt x="45" y="0"/>
                  </a:lnTo>
                  <a:lnTo>
                    <a:pt x="45" y="0"/>
                  </a:lnTo>
                  <a:lnTo>
                    <a:pt x="45" y="0"/>
                  </a:lnTo>
                  <a:lnTo>
                    <a:pt x="45" y="2"/>
                  </a:lnTo>
                  <a:lnTo>
                    <a:pt x="45" y="2"/>
                  </a:lnTo>
                  <a:lnTo>
                    <a:pt x="47" y="2"/>
                  </a:lnTo>
                  <a:lnTo>
                    <a:pt x="47" y="2"/>
                  </a:lnTo>
                  <a:lnTo>
                    <a:pt x="47" y="2"/>
                  </a:lnTo>
                  <a:lnTo>
                    <a:pt x="47" y="2"/>
                  </a:lnTo>
                  <a:lnTo>
                    <a:pt x="47" y="2"/>
                  </a:lnTo>
                  <a:lnTo>
                    <a:pt x="49" y="2"/>
                  </a:lnTo>
                  <a:lnTo>
                    <a:pt x="49" y="2"/>
                  </a:lnTo>
                  <a:lnTo>
                    <a:pt x="49" y="2"/>
                  </a:lnTo>
                  <a:lnTo>
                    <a:pt x="49" y="2"/>
                  </a:lnTo>
                  <a:lnTo>
                    <a:pt x="49" y="2"/>
                  </a:lnTo>
                  <a:lnTo>
                    <a:pt x="51" y="2"/>
                  </a:lnTo>
                  <a:lnTo>
                    <a:pt x="51" y="2"/>
                  </a:lnTo>
                  <a:lnTo>
                    <a:pt x="51" y="4"/>
                  </a:lnTo>
                  <a:lnTo>
                    <a:pt x="51" y="4"/>
                  </a:lnTo>
                  <a:lnTo>
                    <a:pt x="51" y="4"/>
                  </a:lnTo>
                  <a:lnTo>
                    <a:pt x="51" y="4"/>
                  </a:lnTo>
                  <a:lnTo>
                    <a:pt x="52" y="4"/>
                  </a:lnTo>
                  <a:lnTo>
                    <a:pt x="52" y="4"/>
                  </a:lnTo>
                  <a:lnTo>
                    <a:pt x="52" y="4"/>
                  </a:lnTo>
                  <a:lnTo>
                    <a:pt x="52" y="4"/>
                  </a:lnTo>
                  <a:lnTo>
                    <a:pt x="52" y="4"/>
                  </a:lnTo>
                  <a:lnTo>
                    <a:pt x="54" y="5"/>
                  </a:lnTo>
                  <a:lnTo>
                    <a:pt x="54" y="5"/>
                  </a:lnTo>
                  <a:lnTo>
                    <a:pt x="54" y="5"/>
                  </a:lnTo>
                  <a:lnTo>
                    <a:pt x="54" y="5"/>
                  </a:lnTo>
                  <a:lnTo>
                    <a:pt x="54" y="5"/>
                  </a:lnTo>
                  <a:lnTo>
                    <a:pt x="56" y="5"/>
                  </a:lnTo>
                  <a:lnTo>
                    <a:pt x="56" y="5"/>
                  </a:lnTo>
                  <a:lnTo>
                    <a:pt x="56" y="5"/>
                  </a:lnTo>
                  <a:lnTo>
                    <a:pt x="56" y="7"/>
                  </a:lnTo>
                  <a:lnTo>
                    <a:pt x="56" y="7"/>
                  </a:lnTo>
                  <a:lnTo>
                    <a:pt x="56" y="7"/>
                  </a:lnTo>
                  <a:lnTo>
                    <a:pt x="58" y="7"/>
                  </a:lnTo>
                  <a:lnTo>
                    <a:pt x="58" y="7"/>
                  </a:lnTo>
                  <a:lnTo>
                    <a:pt x="58" y="7"/>
                  </a:lnTo>
                  <a:lnTo>
                    <a:pt x="58" y="9"/>
                  </a:lnTo>
                  <a:lnTo>
                    <a:pt x="58" y="9"/>
                  </a:lnTo>
                  <a:lnTo>
                    <a:pt x="58" y="9"/>
                  </a:lnTo>
                  <a:lnTo>
                    <a:pt x="60" y="9"/>
                  </a:lnTo>
                  <a:lnTo>
                    <a:pt x="60" y="9"/>
                  </a:lnTo>
                  <a:lnTo>
                    <a:pt x="60" y="9"/>
                  </a:lnTo>
                  <a:lnTo>
                    <a:pt x="60" y="11"/>
                  </a:lnTo>
                  <a:lnTo>
                    <a:pt x="60" y="11"/>
                  </a:lnTo>
                  <a:lnTo>
                    <a:pt x="60" y="11"/>
                  </a:lnTo>
                  <a:lnTo>
                    <a:pt x="62" y="11"/>
                  </a:lnTo>
                  <a:lnTo>
                    <a:pt x="62" y="11"/>
                  </a:lnTo>
                  <a:lnTo>
                    <a:pt x="62" y="11"/>
                  </a:lnTo>
                  <a:lnTo>
                    <a:pt x="62" y="13"/>
                  </a:lnTo>
                  <a:lnTo>
                    <a:pt x="62" y="13"/>
                  </a:lnTo>
                  <a:lnTo>
                    <a:pt x="62" y="13"/>
                  </a:lnTo>
                  <a:lnTo>
                    <a:pt x="62" y="13"/>
                  </a:lnTo>
                  <a:lnTo>
                    <a:pt x="64" y="13"/>
                  </a:lnTo>
                  <a:lnTo>
                    <a:pt x="64" y="15"/>
                  </a:lnTo>
                  <a:lnTo>
                    <a:pt x="64" y="15"/>
                  </a:lnTo>
                  <a:lnTo>
                    <a:pt x="64" y="15"/>
                  </a:lnTo>
                  <a:lnTo>
                    <a:pt x="64" y="15"/>
                  </a:lnTo>
                  <a:lnTo>
                    <a:pt x="64" y="15"/>
                  </a:lnTo>
                  <a:lnTo>
                    <a:pt x="64" y="17"/>
                  </a:lnTo>
                  <a:lnTo>
                    <a:pt x="64" y="17"/>
                  </a:lnTo>
                  <a:lnTo>
                    <a:pt x="65" y="17"/>
                  </a:lnTo>
                  <a:lnTo>
                    <a:pt x="65" y="17"/>
                  </a:lnTo>
                  <a:lnTo>
                    <a:pt x="65" y="17"/>
                  </a:lnTo>
                  <a:lnTo>
                    <a:pt x="65" y="17"/>
                  </a:lnTo>
                  <a:lnTo>
                    <a:pt x="65" y="18"/>
                  </a:lnTo>
                  <a:lnTo>
                    <a:pt x="65" y="18"/>
                  </a:lnTo>
                  <a:lnTo>
                    <a:pt x="65" y="18"/>
                  </a:lnTo>
                  <a:lnTo>
                    <a:pt x="65" y="18"/>
                  </a:lnTo>
                  <a:lnTo>
                    <a:pt x="65" y="20"/>
                  </a:lnTo>
                  <a:lnTo>
                    <a:pt x="65" y="20"/>
                  </a:lnTo>
                  <a:lnTo>
                    <a:pt x="67" y="20"/>
                  </a:lnTo>
                  <a:lnTo>
                    <a:pt x="67" y="20"/>
                  </a:lnTo>
                  <a:lnTo>
                    <a:pt x="67" y="20"/>
                  </a:lnTo>
                  <a:lnTo>
                    <a:pt x="67" y="22"/>
                  </a:lnTo>
                  <a:lnTo>
                    <a:pt x="67" y="22"/>
                  </a:lnTo>
                  <a:lnTo>
                    <a:pt x="67" y="22"/>
                  </a:lnTo>
                  <a:lnTo>
                    <a:pt x="67" y="22"/>
                  </a:lnTo>
                  <a:lnTo>
                    <a:pt x="67" y="24"/>
                  </a:lnTo>
                  <a:lnTo>
                    <a:pt x="67" y="24"/>
                  </a:lnTo>
                  <a:lnTo>
                    <a:pt x="67" y="24"/>
                  </a:lnTo>
                  <a:lnTo>
                    <a:pt x="67" y="24"/>
                  </a:lnTo>
                  <a:lnTo>
                    <a:pt x="67" y="24"/>
                  </a:lnTo>
                  <a:lnTo>
                    <a:pt x="67" y="26"/>
                  </a:lnTo>
                  <a:lnTo>
                    <a:pt x="69" y="26"/>
                  </a:lnTo>
                  <a:lnTo>
                    <a:pt x="69" y="26"/>
                  </a:lnTo>
                  <a:lnTo>
                    <a:pt x="69" y="26"/>
                  </a:lnTo>
                  <a:lnTo>
                    <a:pt x="69" y="28"/>
                  </a:lnTo>
                  <a:lnTo>
                    <a:pt x="69" y="28"/>
                  </a:lnTo>
                  <a:lnTo>
                    <a:pt x="69" y="28"/>
                  </a:lnTo>
                  <a:lnTo>
                    <a:pt x="69" y="28"/>
                  </a:lnTo>
                  <a:lnTo>
                    <a:pt x="69" y="30"/>
                  </a:lnTo>
                  <a:lnTo>
                    <a:pt x="69" y="30"/>
                  </a:lnTo>
                  <a:lnTo>
                    <a:pt x="69" y="30"/>
                  </a:lnTo>
                  <a:lnTo>
                    <a:pt x="69" y="30"/>
                  </a:lnTo>
                  <a:lnTo>
                    <a:pt x="69" y="31"/>
                  </a:lnTo>
                  <a:lnTo>
                    <a:pt x="69" y="31"/>
                  </a:lnTo>
                  <a:lnTo>
                    <a:pt x="69" y="31"/>
                  </a:lnTo>
                  <a:lnTo>
                    <a:pt x="69" y="31"/>
                  </a:lnTo>
                  <a:lnTo>
                    <a:pt x="69" y="33"/>
                  </a:lnTo>
                  <a:lnTo>
                    <a:pt x="69" y="33"/>
                  </a:lnTo>
                  <a:lnTo>
                    <a:pt x="69" y="33"/>
                  </a:lnTo>
                  <a:lnTo>
                    <a:pt x="69" y="33"/>
                  </a:lnTo>
                  <a:lnTo>
                    <a:pt x="69" y="35"/>
                  </a:lnTo>
                  <a:lnTo>
                    <a:pt x="69" y="35"/>
                  </a:lnTo>
                  <a:lnTo>
                    <a:pt x="69" y="35"/>
                  </a:lnTo>
                  <a:lnTo>
                    <a:pt x="69" y="35"/>
                  </a:lnTo>
                  <a:lnTo>
                    <a:pt x="69" y="37"/>
                  </a:lnTo>
                  <a:lnTo>
                    <a:pt x="69" y="37"/>
                  </a:lnTo>
                  <a:lnTo>
                    <a:pt x="69" y="37"/>
                  </a:lnTo>
                  <a:lnTo>
                    <a:pt x="69" y="37"/>
                  </a:lnTo>
                  <a:lnTo>
                    <a:pt x="69" y="39"/>
                  </a:lnTo>
                  <a:lnTo>
                    <a:pt x="69" y="39"/>
                  </a:lnTo>
                  <a:lnTo>
                    <a:pt x="69" y="39"/>
                  </a:lnTo>
                  <a:lnTo>
                    <a:pt x="69" y="39"/>
                  </a:lnTo>
                  <a:lnTo>
                    <a:pt x="69" y="41"/>
                  </a:lnTo>
                  <a:lnTo>
                    <a:pt x="69" y="41"/>
                  </a:lnTo>
                  <a:lnTo>
                    <a:pt x="69" y="41"/>
                  </a:lnTo>
                  <a:lnTo>
                    <a:pt x="69" y="41"/>
                  </a:lnTo>
                  <a:lnTo>
                    <a:pt x="69" y="43"/>
                  </a:lnTo>
                  <a:lnTo>
                    <a:pt x="69" y="43"/>
                  </a:lnTo>
                  <a:lnTo>
                    <a:pt x="69" y="43"/>
                  </a:lnTo>
                  <a:lnTo>
                    <a:pt x="69" y="43"/>
                  </a:lnTo>
                  <a:lnTo>
                    <a:pt x="69" y="44"/>
                  </a:lnTo>
                  <a:lnTo>
                    <a:pt x="69" y="44"/>
                  </a:lnTo>
                  <a:lnTo>
                    <a:pt x="69" y="44"/>
                  </a:lnTo>
                  <a:lnTo>
                    <a:pt x="69" y="44"/>
                  </a:lnTo>
                  <a:lnTo>
                    <a:pt x="69" y="44"/>
                  </a:lnTo>
                  <a:lnTo>
                    <a:pt x="69" y="46"/>
                  </a:lnTo>
                  <a:lnTo>
                    <a:pt x="67" y="46"/>
                  </a:lnTo>
                  <a:lnTo>
                    <a:pt x="67" y="46"/>
                  </a:lnTo>
                  <a:lnTo>
                    <a:pt x="67" y="46"/>
                  </a:lnTo>
                  <a:lnTo>
                    <a:pt x="67" y="48"/>
                  </a:lnTo>
                  <a:lnTo>
                    <a:pt x="67" y="48"/>
                  </a:lnTo>
                  <a:lnTo>
                    <a:pt x="67" y="48"/>
                  </a:lnTo>
                  <a:lnTo>
                    <a:pt x="67" y="48"/>
                  </a:lnTo>
                  <a:lnTo>
                    <a:pt x="67" y="48"/>
                  </a:lnTo>
                  <a:lnTo>
                    <a:pt x="67" y="50"/>
                  </a:lnTo>
                  <a:lnTo>
                    <a:pt x="67" y="50"/>
                  </a:lnTo>
                  <a:lnTo>
                    <a:pt x="67" y="50"/>
                  </a:lnTo>
                  <a:lnTo>
                    <a:pt x="67" y="50"/>
                  </a:lnTo>
                  <a:lnTo>
                    <a:pt x="67" y="52"/>
                  </a:lnTo>
                  <a:lnTo>
                    <a:pt x="65" y="52"/>
                  </a:lnTo>
                  <a:lnTo>
                    <a:pt x="65" y="52"/>
                  </a:lnTo>
                  <a:lnTo>
                    <a:pt x="65" y="52"/>
                  </a:lnTo>
                  <a:lnTo>
                    <a:pt x="65" y="52"/>
                  </a:lnTo>
                  <a:lnTo>
                    <a:pt x="65" y="54"/>
                  </a:lnTo>
                  <a:lnTo>
                    <a:pt x="65" y="54"/>
                  </a:lnTo>
                  <a:lnTo>
                    <a:pt x="65" y="54"/>
                  </a:lnTo>
                  <a:lnTo>
                    <a:pt x="65" y="54"/>
                  </a:lnTo>
                  <a:lnTo>
                    <a:pt x="65" y="54"/>
                  </a:lnTo>
                  <a:lnTo>
                    <a:pt x="64" y="56"/>
                  </a:lnTo>
                  <a:lnTo>
                    <a:pt x="64" y="56"/>
                  </a:lnTo>
                  <a:lnTo>
                    <a:pt x="64" y="56"/>
                  </a:lnTo>
                  <a:lnTo>
                    <a:pt x="64" y="56"/>
                  </a:lnTo>
                  <a:lnTo>
                    <a:pt x="64" y="56"/>
                  </a:lnTo>
                  <a:lnTo>
                    <a:pt x="64" y="58"/>
                  </a:lnTo>
                  <a:lnTo>
                    <a:pt x="64" y="58"/>
                  </a:lnTo>
                  <a:lnTo>
                    <a:pt x="64" y="58"/>
                  </a:lnTo>
                  <a:lnTo>
                    <a:pt x="62" y="58"/>
                  </a:lnTo>
                  <a:lnTo>
                    <a:pt x="62" y="58"/>
                  </a:lnTo>
                  <a:lnTo>
                    <a:pt x="62" y="59"/>
                  </a:lnTo>
                  <a:lnTo>
                    <a:pt x="62" y="59"/>
                  </a:lnTo>
                  <a:lnTo>
                    <a:pt x="62" y="59"/>
                  </a:lnTo>
                  <a:lnTo>
                    <a:pt x="62" y="59"/>
                  </a:lnTo>
                  <a:lnTo>
                    <a:pt x="62" y="59"/>
                  </a:lnTo>
                  <a:lnTo>
                    <a:pt x="60" y="61"/>
                  </a:lnTo>
                  <a:lnTo>
                    <a:pt x="60" y="61"/>
                  </a:lnTo>
                  <a:lnTo>
                    <a:pt x="60" y="61"/>
                  </a:lnTo>
                  <a:lnTo>
                    <a:pt x="60" y="61"/>
                  </a:lnTo>
                  <a:lnTo>
                    <a:pt x="60" y="61"/>
                  </a:lnTo>
                  <a:lnTo>
                    <a:pt x="60" y="61"/>
                  </a:lnTo>
                  <a:lnTo>
                    <a:pt x="58" y="63"/>
                  </a:lnTo>
                  <a:lnTo>
                    <a:pt x="58" y="63"/>
                  </a:lnTo>
                  <a:lnTo>
                    <a:pt x="58" y="63"/>
                  </a:lnTo>
                  <a:lnTo>
                    <a:pt x="58" y="63"/>
                  </a:lnTo>
                  <a:lnTo>
                    <a:pt x="58" y="63"/>
                  </a:lnTo>
                  <a:lnTo>
                    <a:pt x="58" y="63"/>
                  </a:lnTo>
                  <a:lnTo>
                    <a:pt x="56" y="65"/>
                  </a:lnTo>
                  <a:lnTo>
                    <a:pt x="56" y="65"/>
                  </a:lnTo>
                  <a:lnTo>
                    <a:pt x="56" y="65"/>
                  </a:lnTo>
                  <a:lnTo>
                    <a:pt x="56" y="65"/>
                  </a:lnTo>
                  <a:lnTo>
                    <a:pt x="56" y="65"/>
                  </a:lnTo>
                  <a:lnTo>
                    <a:pt x="56" y="65"/>
                  </a:lnTo>
                  <a:lnTo>
                    <a:pt x="54" y="65"/>
                  </a:lnTo>
                  <a:lnTo>
                    <a:pt x="54" y="67"/>
                  </a:lnTo>
                  <a:lnTo>
                    <a:pt x="54" y="67"/>
                  </a:lnTo>
                  <a:lnTo>
                    <a:pt x="54" y="67"/>
                  </a:lnTo>
                  <a:lnTo>
                    <a:pt x="54" y="67"/>
                  </a:lnTo>
                  <a:lnTo>
                    <a:pt x="52" y="67"/>
                  </a:lnTo>
                  <a:lnTo>
                    <a:pt x="52" y="67"/>
                  </a:lnTo>
                  <a:lnTo>
                    <a:pt x="52" y="67"/>
                  </a:lnTo>
                  <a:lnTo>
                    <a:pt x="52" y="67"/>
                  </a:lnTo>
                  <a:lnTo>
                    <a:pt x="52" y="69"/>
                  </a:lnTo>
                  <a:lnTo>
                    <a:pt x="52" y="69"/>
                  </a:lnTo>
                  <a:lnTo>
                    <a:pt x="51" y="69"/>
                  </a:lnTo>
                  <a:lnTo>
                    <a:pt x="51" y="69"/>
                  </a:lnTo>
                  <a:lnTo>
                    <a:pt x="51" y="69"/>
                  </a:lnTo>
                  <a:lnTo>
                    <a:pt x="51" y="69"/>
                  </a:lnTo>
                  <a:lnTo>
                    <a:pt x="51" y="69"/>
                  </a:lnTo>
                  <a:lnTo>
                    <a:pt x="49" y="69"/>
                  </a:lnTo>
                  <a:lnTo>
                    <a:pt x="49" y="69"/>
                  </a:lnTo>
                  <a:lnTo>
                    <a:pt x="49" y="71"/>
                  </a:lnTo>
                  <a:lnTo>
                    <a:pt x="49" y="71"/>
                  </a:lnTo>
                  <a:lnTo>
                    <a:pt x="47" y="71"/>
                  </a:lnTo>
                  <a:lnTo>
                    <a:pt x="47" y="71"/>
                  </a:lnTo>
                  <a:lnTo>
                    <a:pt x="47" y="71"/>
                  </a:lnTo>
                  <a:lnTo>
                    <a:pt x="47" y="71"/>
                  </a:lnTo>
                  <a:lnTo>
                    <a:pt x="47" y="71"/>
                  </a:lnTo>
                  <a:lnTo>
                    <a:pt x="45" y="71"/>
                  </a:lnTo>
                  <a:lnTo>
                    <a:pt x="45" y="71"/>
                  </a:lnTo>
                  <a:lnTo>
                    <a:pt x="45" y="71"/>
                  </a:lnTo>
                  <a:lnTo>
                    <a:pt x="45" y="71"/>
                  </a:lnTo>
                  <a:lnTo>
                    <a:pt x="45" y="71"/>
                  </a:lnTo>
                  <a:lnTo>
                    <a:pt x="43" y="71"/>
                  </a:lnTo>
                  <a:lnTo>
                    <a:pt x="43" y="72"/>
                  </a:lnTo>
                  <a:lnTo>
                    <a:pt x="43" y="72"/>
                  </a:lnTo>
                  <a:lnTo>
                    <a:pt x="43" y="72"/>
                  </a:lnTo>
                  <a:lnTo>
                    <a:pt x="41" y="72"/>
                  </a:lnTo>
                  <a:lnTo>
                    <a:pt x="41" y="72"/>
                  </a:lnTo>
                  <a:lnTo>
                    <a:pt x="41" y="72"/>
                  </a:lnTo>
                  <a:lnTo>
                    <a:pt x="41" y="72"/>
                  </a:lnTo>
                  <a:lnTo>
                    <a:pt x="41" y="72"/>
                  </a:lnTo>
                  <a:lnTo>
                    <a:pt x="39" y="72"/>
                  </a:lnTo>
                  <a:lnTo>
                    <a:pt x="39" y="72"/>
                  </a:lnTo>
                  <a:lnTo>
                    <a:pt x="39" y="72"/>
                  </a:lnTo>
                  <a:lnTo>
                    <a:pt x="39" y="72"/>
                  </a:lnTo>
                  <a:lnTo>
                    <a:pt x="39" y="72"/>
                  </a:lnTo>
                  <a:lnTo>
                    <a:pt x="39" y="72"/>
                  </a:lnTo>
                  <a:lnTo>
                    <a:pt x="39" y="72"/>
                  </a:lnTo>
                  <a:lnTo>
                    <a:pt x="39" y="72"/>
                  </a:lnTo>
                  <a:lnTo>
                    <a:pt x="39" y="72"/>
                  </a:lnTo>
                  <a:lnTo>
                    <a:pt x="38" y="72"/>
                  </a:lnTo>
                  <a:lnTo>
                    <a:pt x="38" y="72"/>
                  </a:lnTo>
                  <a:lnTo>
                    <a:pt x="38" y="72"/>
                  </a:lnTo>
                  <a:lnTo>
                    <a:pt x="38" y="72"/>
                  </a:lnTo>
                  <a:lnTo>
                    <a:pt x="38" y="72"/>
                  </a:lnTo>
                  <a:lnTo>
                    <a:pt x="38" y="72"/>
                  </a:lnTo>
                  <a:lnTo>
                    <a:pt x="38" y="72"/>
                  </a:lnTo>
                  <a:lnTo>
                    <a:pt x="38" y="72"/>
                  </a:lnTo>
                  <a:lnTo>
                    <a:pt x="36" y="72"/>
                  </a:lnTo>
                  <a:lnTo>
                    <a:pt x="36" y="72"/>
                  </a:lnTo>
                  <a:lnTo>
                    <a:pt x="36" y="72"/>
                  </a:lnTo>
                  <a:lnTo>
                    <a:pt x="36" y="72"/>
                  </a:lnTo>
                  <a:lnTo>
                    <a:pt x="36" y="72"/>
                  </a:lnTo>
                  <a:lnTo>
                    <a:pt x="36" y="72"/>
                  </a:lnTo>
                  <a:lnTo>
                    <a:pt x="36" y="72"/>
                  </a:lnTo>
                  <a:lnTo>
                    <a:pt x="36" y="72"/>
                  </a:lnTo>
                  <a:lnTo>
                    <a:pt x="36" y="72"/>
                  </a:lnTo>
                  <a:lnTo>
                    <a:pt x="34" y="72"/>
                  </a:lnTo>
                  <a:lnTo>
                    <a:pt x="34" y="72"/>
                  </a:lnTo>
                  <a:lnTo>
                    <a:pt x="34" y="72"/>
                  </a:lnTo>
                  <a:lnTo>
                    <a:pt x="34" y="72"/>
                  </a:lnTo>
                  <a:lnTo>
                    <a:pt x="34" y="72"/>
                  </a:lnTo>
                  <a:lnTo>
                    <a:pt x="34" y="72"/>
                  </a:lnTo>
                  <a:lnTo>
                    <a:pt x="34" y="72"/>
                  </a:lnTo>
                  <a:lnTo>
                    <a:pt x="34" y="72"/>
                  </a:lnTo>
                  <a:lnTo>
                    <a:pt x="32" y="72"/>
                  </a:lnTo>
                  <a:lnTo>
                    <a:pt x="32" y="72"/>
                  </a:lnTo>
                  <a:lnTo>
                    <a:pt x="32" y="72"/>
                  </a:lnTo>
                  <a:lnTo>
                    <a:pt x="32" y="72"/>
                  </a:lnTo>
                  <a:lnTo>
                    <a:pt x="32" y="72"/>
                  </a:lnTo>
                  <a:lnTo>
                    <a:pt x="32" y="72"/>
                  </a:lnTo>
                  <a:lnTo>
                    <a:pt x="32" y="72"/>
                  </a:lnTo>
                  <a:lnTo>
                    <a:pt x="32" y="72"/>
                  </a:lnTo>
                  <a:lnTo>
                    <a:pt x="32" y="72"/>
                  </a:lnTo>
                  <a:lnTo>
                    <a:pt x="30" y="72"/>
                  </a:lnTo>
                  <a:lnTo>
                    <a:pt x="30" y="72"/>
                  </a:lnTo>
                  <a:lnTo>
                    <a:pt x="30" y="72"/>
                  </a:lnTo>
                  <a:lnTo>
                    <a:pt x="30" y="72"/>
                  </a:lnTo>
                  <a:lnTo>
                    <a:pt x="30" y="72"/>
                  </a:lnTo>
                  <a:lnTo>
                    <a:pt x="30" y="72"/>
                  </a:lnTo>
                  <a:lnTo>
                    <a:pt x="30" y="72"/>
                  </a:lnTo>
                  <a:lnTo>
                    <a:pt x="30" y="72"/>
                  </a:lnTo>
                  <a:lnTo>
                    <a:pt x="28" y="72"/>
                  </a:lnTo>
                  <a:lnTo>
                    <a:pt x="28" y="72"/>
                  </a:lnTo>
                  <a:lnTo>
                    <a:pt x="28" y="72"/>
                  </a:lnTo>
                  <a:lnTo>
                    <a:pt x="28" y="72"/>
                  </a:lnTo>
                  <a:lnTo>
                    <a:pt x="28" y="72"/>
                  </a:lnTo>
                  <a:lnTo>
                    <a:pt x="28" y="72"/>
                  </a:lnTo>
                  <a:lnTo>
                    <a:pt x="26" y="72"/>
                  </a:lnTo>
                  <a:lnTo>
                    <a:pt x="26" y="72"/>
                  </a:lnTo>
                  <a:lnTo>
                    <a:pt x="26" y="72"/>
                  </a:lnTo>
                  <a:lnTo>
                    <a:pt x="26" y="71"/>
                  </a:lnTo>
                  <a:lnTo>
                    <a:pt x="26" y="71"/>
                  </a:lnTo>
                  <a:lnTo>
                    <a:pt x="24" y="71"/>
                  </a:lnTo>
                  <a:lnTo>
                    <a:pt x="24" y="71"/>
                  </a:lnTo>
                  <a:lnTo>
                    <a:pt x="24" y="71"/>
                  </a:lnTo>
                  <a:lnTo>
                    <a:pt x="24" y="71"/>
                  </a:lnTo>
                  <a:lnTo>
                    <a:pt x="23" y="71"/>
                  </a:lnTo>
                  <a:lnTo>
                    <a:pt x="23" y="71"/>
                  </a:lnTo>
                  <a:lnTo>
                    <a:pt x="23" y="71"/>
                  </a:lnTo>
                  <a:lnTo>
                    <a:pt x="23" y="71"/>
                  </a:lnTo>
                  <a:lnTo>
                    <a:pt x="23" y="71"/>
                  </a:lnTo>
                  <a:lnTo>
                    <a:pt x="21" y="71"/>
                  </a:lnTo>
                  <a:lnTo>
                    <a:pt x="21" y="69"/>
                  </a:lnTo>
                  <a:lnTo>
                    <a:pt x="21" y="69"/>
                  </a:lnTo>
                  <a:lnTo>
                    <a:pt x="21" y="69"/>
                  </a:lnTo>
                  <a:lnTo>
                    <a:pt x="21" y="69"/>
                  </a:lnTo>
                  <a:lnTo>
                    <a:pt x="19" y="69"/>
                  </a:lnTo>
                  <a:lnTo>
                    <a:pt x="19" y="69"/>
                  </a:lnTo>
                  <a:lnTo>
                    <a:pt x="19" y="69"/>
                  </a:lnTo>
                  <a:lnTo>
                    <a:pt x="19" y="69"/>
                  </a:lnTo>
                  <a:lnTo>
                    <a:pt x="19" y="69"/>
                  </a:lnTo>
                  <a:lnTo>
                    <a:pt x="17" y="69"/>
                  </a:lnTo>
                  <a:lnTo>
                    <a:pt x="17" y="67"/>
                  </a:lnTo>
                  <a:lnTo>
                    <a:pt x="17" y="67"/>
                  </a:lnTo>
                  <a:lnTo>
                    <a:pt x="17" y="67"/>
                  </a:lnTo>
                  <a:lnTo>
                    <a:pt x="17" y="67"/>
                  </a:lnTo>
                  <a:lnTo>
                    <a:pt x="15" y="67"/>
                  </a:lnTo>
                  <a:lnTo>
                    <a:pt x="15" y="67"/>
                  </a:lnTo>
                  <a:lnTo>
                    <a:pt x="15" y="67"/>
                  </a:lnTo>
                  <a:lnTo>
                    <a:pt x="15" y="67"/>
                  </a:lnTo>
                  <a:lnTo>
                    <a:pt x="15" y="65"/>
                  </a:lnTo>
                  <a:lnTo>
                    <a:pt x="15" y="65"/>
                  </a:lnTo>
                  <a:lnTo>
                    <a:pt x="13" y="65"/>
                  </a:lnTo>
                  <a:lnTo>
                    <a:pt x="13" y="65"/>
                  </a:lnTo>
                  <a:lnTo>
                    <a:pt x="13" y="65"/>
                  </a:lnTo>
                  <a:lnTo>
                    <a:pt x="13" y="65"/>
                  </a:lnTo>
                  <a:lnTo>
                    <a:pt x="13" y="65"/>
                  </a:lnTo>
                  <a:lnTo>
                    <a:pt x="13" y="65"/>
                  </a:lnTo>
                  <a:lnTo>
                    <a:pt x="11" y="63"/>
                  </a:lnTo>
                  <a:lnTo>
                    <a:pt x="11" y="63"/>
                  </a:lnTo>
                  <a:lnTo>
                    <a:pt x="11" y="63"/>
                  </a:lnTo>
                  <a:lnTo>
                    <a:pt x="11" y="63"/>
                  </a:lnTo>
                  <a:lnTo>
                    <a:pt x="11" y="63"/>
                  </a:lnTo>
                  <a:lnTo>
                    <a:pt x="11" y="63"/>
                  </a:lnTo>
                  <a:lnTo>
                    <a:pt x="11" y="61"/>
                  </a:lnTo>
                  <a:lnTo>
                    <a:pt x="10" y="61"/>
                  </a:lnTo>
                  <a:lnTo>
                    <a:pt x="10" y="61"/>
                  </a:lnTo>
                  <a:lnTo>
                    <a:pt x="10" y="61"/>
                  </a:lnTo>
                  <a:lnTo>
                    <a:pt x="10" y="61"/>
                  </a:lnTo>
                  <a:lnTo>
                    <a:pt x="10" y="61"/>
                  </a:lnTo>
                  <a:lnTo>
                    <a:pt x="10" y="59"/>
                  </a:lnTo>
                  <a:lnTo>
                    <a:pt x="8" y="59"/>
                  </a:lnTo>
                  <a:lnTo>
                    <a:pt x="8" y="59"/>
                  </a:lnTo>
                  <a:lnTo>
                    <a:pt x="8" y="59"/>
                  </a:lnTo>
                  <a:lnTo>
                    <a:pt x="8" y="59"/>
                  </a:lnTo>
                  <a:lnTo>
                    <a:pt x="8" y="58"/>
                  </a:lnTo>
                  <a:lnTo>
                    <a:pt x="8" y="58"/>
                  </a:lnTo>
                  <a:lnTo>
                    <a:pt x="8" y="58"/>
                  </a:lnTo>
                  <a:lnTo>
                    <a:pt x="8" y="58"/>
                  </a:lnTo>
                  <a:lnTo>
                    <a:pt x="6" y="58"/>
                  </a:lnTo>
                  <a:lnTo>
                    <a:pt x="6" y="56"/>
                  </a:lnTo>
                  <a:lnTo>
                    <a:pt x="6" y="56"/>
                  </a:lnTo>
                  <a:lnTo>
                    <a:pt x="6" y="56"/>
                  </a:lnTo>
                  <a:lnTo>
                    <a:pt x="6" y="56"/>
                  </a:lnTo>
                  <a:lnTo>
                    <a:pt x="6" y="56"/>
                  </a:lnTo>
                  <a:lnTo>
                    <a:pt x="6" y="56"/>
                  </a:lnTo>
                  <a:lnTo>
                    <a:pt x="6" y="54"/>
                  </a:lnTo>
                  <a:lnTo>
                    <a:pt x="4" y="54"/>
                  </a:lnTo>
                  <a:lnTo>
                    <a:pt x="4" y="54"/>
                  </a:lnTo>
                  <a:lnTo>
                    <a:pt x="4" y="54"/>
                  </a:lnTo>
                  <a:lnTo>
                    <a:pt x="4" y="52"/>
                  </a:lnTo>
                  <a:lnTo>
                    <a:pt x="4" y="52"/>
                  </a:lnTo>
                  <a:lnTo>
                    <a:pt x="4" y="52"/>
                  </a:lnTo>
                  <a:lnTo>
                    <a:pt x="4" y="52"/>
                  </a:lnTo>
                  <a:lnTo>
                    <a:pt x="4" y="52"/>
                  </a:lnTo>
                  <a:lnTo>
                    <a:pt x="4" y="50"/>
                  </a:lnTo>
                  <a:lnTo>
                    <a:pt x="4" y="50"/>
                  </a:lnTo>
                  <a:lnTo>
                    <a:pt x="4" y="50"/>
                  </a:lnTo>
                  <a:lnTo>
                    <a:pt x="2" y="50"/>
                  </a:lnTo>
                  <a:lnTo>
                    <a:pt x="2" y="50"/>
                  </a:lnTo>
                  <a:lnTo>
                    <a:pt x="2" y="48"/>
                  </a:lnTo>
                  <a:lnTo>
                    <a:pt x="2" y="48"/>
                  </a:lnTo>
                  <a:lnTo>
                    <a:pt x="2" y="48"/>
                  </a:lnTo>
                  <a:lnTo>
                    <a:pt x="2" y="48"/>
                  </a:lnTo>
                  <a:lnTo>
                    <a:pt x="2" y="46"/>
                  </a:lnTo>
                  <a:lnTo>
                    <a:pt x="2" y="46"/>
                  </a:lnTo>
                  <a:lnTo>
                    <a:pt x="2" y="46"/>
                  </a:lnTo>
                  <a:lnTo>
                    <a:pt x="2" y="46"/>
                  </a:lnTo>
                  <a:lnTo>
                    <a:pt x="2" y="44"/>
                  </a:lnTo>
                  <a:lnTo>
                    <a:pt x="2" y="44"/>
                  </a:lnTo>
                  <a:lnTo>
                    <a:pt x="2" y="44"/>
                  </a:lnTo>
                  <a:lnTo>
                    <a:pt x="2" y="44"/>
                  </a:lnTo>
                  <a:lnTo>
                    <a:pt x="2" y="44"/>
                  </a:lnTo>
                  <a:lnTo>
                    <a:pt x="0" y="43"/>
                  </a:lnTo>
                  <a:lnTo>
                    <a:pt x="0" y="43"/>
                  </a:lnTo>
                  <a:lnTo>
                    <a:pt x="0" y="43"/>
                  </a:lnTo>
                  <a:lnTo>
                    <a:pt x="0" y="43"/>
                  </a:lnTo>
                  <a:lnTo>
                    <a:pt x="0" y="41"/>
                  </a:lnTo>
                  <a:lnTo>
                    <a:pt x="0" y="41"/>
                  </a:lnTo>
                  <a:lnTo>
                    <a:pt x="0" y="41"/>
                  </a:lnTo>
                  <a:lnTo>
                    <a:pt x="0" y="41"/>
                  </a:lnTo>
                  <a:lnTo>
                    <a:pt x="0" y="39"/>
                  </a:lnTo>
                  <a:lnTo>
                    <a:pt x="0" y="39"/>
                  </a:lnTo>
                  <a:lnTo>
                    <a:pt x="0" y="39"/>
                  </a:lnTo>
                  <a:lnTo>
                    <a:pt x="0" y="39"/>
                  </a:lnTo>
                  <a:lnTo>
                    <a:pt x="0" y="37"/>
                  </a:lnTo>
                  <a:lnTo>
                    <a:pt x="0" y="37"/>
                  </a:lnTo>
                  <a:lnTo>
                    <a:pt x="0" y="37"/>
                  </a:lnTo>
                  <a:lnTo>
                    <a:pt x="0" y="37"/>
                  </a:lnTo>
                  <a:lnTo>
                    <a:pt x="0" y="35"/>
                  </a:lnTo>
                  <a:lnTo>
                    <a:pt x="0" y="35"/>
                  </a:lnTo>
                  <a:lnTo>
                    <a:pt x="0" y="35"/>
                  </a:lnTo>
                  <a:lnTo>
                    <a:pt x="0" y="35"/>
                  </a:lnTo>
                  <a:lnTo>
                    <a:pt x="0" y="33"/>
                  </a:lnTo>
                  <a:lnTo>
                    <a:pt x="0" y="33"/>
                  </a:lnTo>
                  <a:lnTo>
                    <a:pt x="0" y="33"/>
                  </a:lnTo>
                  <a:lnTo>
                    <a:pt x="0" y="33"/>
                  </a:lnTo>
                  <a:lnTo>
                    <a:pt x="0" y="31"/>
                  </a:lnTo>
                  <a:lnTo>
                    <a:pt x="0" y="31"/>
                  </a:lnTo>
                  <a:lnTo>
                    <a:pt x="0" y="31"/>
                  </a:lnTo>
                  <a:lnTo>
                    <a:pt x="0" y="31"/>
                  </a:lnTo>
                  <a:lnTo>
                    <a:pt x="0" y="30"/>
                  </a:lnTo>
                  <a:lnTo>
                    <a:pt x="0" y="30"/>
                  </a:lnTo>
                  <a:lnTo>
                    <a:pt x="0"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2"/>
                  </a:lnTo>
                  <a:lnTo>
                    <a:pt x="4" y="22"/>
                  </a:lnTo>
                  <a:lnTo>
                    <a:pt x="4" y="22"/>
                  </a:lnTo>
                  <a:lnTo>
                    <a:pt x="4" y="22"/>
                  </a:lnTo>
                  <a:lnTo>
                    <a:pt x="4" y="20"/>
                  </a:lnTo>
                  <a:lnTo>
                    <a:pt x="4" y="20"/>
                  </a:lnTo>
                  <a:lnTo>
                    <a:pt x="4" y="20"/>
                  </a:lnTo>
                  <a:lnTo>
                    <a:pt x="4" y="20"/>
                  </a:lnTo>
                  <a:lnTo>
                    <a:pt x="4" y="20"/>
                  </a:lnTo>
                  <a:lnTo>
                    <a:pt x="4" y="18"/>
                  </a:lnTo>
                  <a:lnTo>
                    <a:pt x="4" y="18"/>
                  </a:lnTo>
                  <a:lnTo>
                    <a:pt x="6" y="18"/>
                  </a:lnTo>
                  <a:lnTo>
                    <a:pt x="6" y="18"/>
                  </a:lnTo>
                  <a:lnTo>
                    <a:pt x="6" y="18"/>
                  </a:lnTo>
                  <a:lnTo>
                    <a:pt x="6" y="17"/>
                  </a:lnTo>
                  <a:lnTo>
                    <a:pt x="6" y="17"/>
                  </a:lnTo>
                  <a:lnTo>
                    <a:pt x="6" y="17"/>
                  </a:lnTo>
                  <a:lnTo>
                    <a:pt x="6" y="17"/>
                  </a:lnTo>
                  <a:lnTo>
                    <a:pt x="6" y="17"/>
                  </a:lnTo>
                  <a:lnTo>
                    <a:pt x="6" y="15"/>
                  </a:lnTo>
                  <a:lnTo>
                    <a:pt x="8" y="15"/>
                  </a:lnTo>
                  <a:lnTo>
                    <a:pt x="8" y="15"/>
                  </a:lnTo>
                  <a:lnTo>
                    <a:pt x="8" y="15"/>
                  </a:lnTo>
                  <a:lnTo>
                    <a:pt x="8" y="15"/>
                  </a:lnTo>
                  <a:lnTo>
                    <a:pt x="8" y="15"/>
                  </a:lnTo>
                  <a:lnTo>
                    <a:pt x="8" y="13"/>
                  </a:lnTo>
                  <a:lnTo>
                    <a:pt x="8" y="13"/>
                  </a:lnTo>
                  <a:lnTo>
                    <a:pt x="10" y="13"/>
                  </a:lnTo>
                  <a:lnTo>
                    <a:pt x="10" y="13"/>
                  </a:lnTo>
                  <a:lnTo>
                    <a:pt x="10" y="13"/>
                  </a:lnTo>
                  <a:lnTo>
                    <a:pt x="10" y="11"/>
                  </a:lnTo>
                  <a:lnTo>
                    <a:pt x="10" y="11"/>
                  </a:lnTo>
                  <a:lnTo>
                    <a:pt x="10" y="11"/>
                  </a:lnTo>
                  <a:lnTo>
                    <a:pt x="10" y="11"/>
                  </a:lnTo>
                  <a:lnTo>
                    <a:pt x="11" y="11"/>
                  </a:lnTo>
                  <a:lnTo>
                    <a:pt x="11" y="11"/>
                  </a:lnTo>
                  <a:lnTo>
                    <a:pt x="11" y="9"/>
                  </a:lnTo>
                  <a:lnTo>
                    <a:pt x="11" y="9"/>
                  </a:lnTo>
                  <a:lnTo>
                    <a:pt x="11" y="9"/>
                  </a:lnTo>
                  <a:lnTo>
                    <a:pt x="11" y="9"/>
                  </a:lnTo>
                  <a:lnTo>
                    <a:pt x="13" y="9"/>
                  </a:lnTo>
                  <a:lnTo>
                    <a:pt x="13" y="9"/>
                  </a:lnTo>
                  <a:lnTo>
                    <a:pt x="13" y="9"/>
                  </a:lnTo>
                  <a:lnTo>
                    <a:pt x="13" y="7"/>
                  </a:lnTo>
                  <a:lnTo>
                    <a:pt x="13" y="7"/>
                  </a:lnTo>
                  <a:lnTo>
                    <a:pt x="13" y="7"/>
                  </a:lnTo>
                  <a:lnTo>
                    <a:pt x="15" y="7"/>
                  </a:lnTo>
                  <a:lnTo>
                    <a:pt x="15" y="7"/>
                  </a:lnTo>
                  <a:lnTo>
                    <a:pt x="15" y="7"/>
                  </a:lnTo>
                  <a:lnTo>
                    <a:pt x="15" y="7"/>
                  </a:lnTo>
                  <a:lnTo>
                    <a:pt x="15" y="5"/>
                  </a:lnTo>
                  <a:lnTo>
                    <a:pt x="15" y="5"/>
                  </a:lnTo>
                  <a:lnTo>
                    <a:pt x="17" y="5"/>
                  </a:lnTo>
                  <a:lnTo>
                    <a:pt x="17" y="5"/>
                  </a:lnTo>
                  <a:lnTo>
                    <a:pt x="17" y="5"/>
                  </a:lnTo>
                  <a:lnTo>
                    <a:pt x="17" y="5"/>
                  </a:lnTo>
                  <a:lnTo>
                    <a:pt x="17" y="5"/>
                  </a:lnTo>
                  <a:lnTo>
                    <a:pt x="19" y="5"/>
                  </a:lnTo>
                  <a:lnTo>
                    <a:pt x="19" y="4"/>
                  </a:lnTo>
                  <a:lnTo>
                    <a:pt x="19" y="4"/>
                  </a:lnTo>
                  <a:lnTo>
                    <a:pt x="19" y="4"/>
                  </a:lnTo>
                  <a:lnTo>
                    <a:pt x="19" y="4"/>
                  </a:lnTo>
                  <a:lnTo>
                    <a:pt x="21" y="4"/>
                  </a:lnTo>
                  <a:lnTo>
                    <a:pt x="21" y="4"/>
                  </a:lnTo>
                  <a:lnTo>
                    <a:pt x="21" y="4"/>
                  </a:lnTo>
                  <a:lnTo>
                    <a:pt x="21" y="4"/>
                  </a:lnTo>
                  <a:lnTo>
                    <a:pt x="21" y="4"/>
                  </a:lnTo>
                  <a:lnTo>
                    <a:pt x="23" y="4"/>
                  </a:lnTo>
                  <a:lnTo>
                    <a:pt x="23" y="4"/>
                  </a:lnTo>
                  <a:lnTo>
                    <a:pt x="23" y="2"/>
                  </a:lnTo>
                  <a:lnTo>
                    <a:pt x="23" y="2"/>
                  </a:lnTo>
                  <a:lnTo>
                    <a:pt x="23" y="2"/>
                  </a:lnTo>
                  <a:lnTo>
                    <a:pt x="24" y="2"/>
                  </a:lnTo>
                  <a:lnTo>
                    <a:pt x="24" y="2"/>
                  </a:lnTo>
                  <a:lnTo>
                    <a:pt x="24" y="2"/>
                  </a:lnTo>
                  <a:lnTo>
                    <a:pt x="24" y="2"/>
                  </a:lnTo>
                  <a:lnTo>
                    <a:pt x="24" y="2"/>
                  </a:lnTo>
                  <a:lnTo>
                    <a:pt x="26" y="2"/>
                  </a:lnTo>
                  <a:lnTo>
                    <a:pt x="26" y="2"/>
                  </a:lnTo>
                  <a:lnTo>
                    <a:pt x="26" y="2"/>
                  </a:lnTo>
                  <a:lnTo>
                    <a:pt x="26" y="2"/>
                  </a:lnTo>
                  <a:lnTo>
                    <a:pt x="28" y="2"/>
                  </a:lnTo>
                  <a:lnTo>
                    <a:pt x="28" y="2"/>
                  </a:lnTo>
                  <a:lnTo>
                    <a:pt x="28" y="2"/>
                  </a:lnTo>
                  <a:lnTo>
                    <a:pt x="28" y="2"/>
                  </a:lnTo>
                  <a:lnTo>
                    <a:pt x="28" y="2"/>
                  </a:lnTo>
                  <a:lnTo>
                    <a:pt x="28" y="0"/>
                  </a:lnTo>
                  <a:lnTo>
                    <a:pt x="30" y="0"/>
                  </a:lnTo>
                  <a:lnTo>
                    <a:pt x="30" y="0"/>
                  </a:lnTo>
                  <a:lnTo>
                    <a:pt x="30" y="0"/>
                  </a:lnTo>
                  <a:lnTo>
                    <a:pt x="30" y="0"/>
                  </a:lnTo>
                  <a:lnTo>
                    <a:pt x="30" y="0"/>
                  </a:lnTo>
                  <a:lnTo>
                    <a:pt x="30" y="0"/>
                  </a:lnTo>
                  <a:lnTo>
                    <a:pt x="30" y="0"/>
                  </a:lnTo>
                  <a:lnTo>
                    <a:pt x="30" y="0"/>
                  </a:lnTo>
                  <a:lnTo>
                    <a:pt x="30" y="0"/>
                  </a:lnTo>
                  <a:lnTo>
                    <a:pt x="32" y="0"/>
                  </a:lnTo>
                  <a:lnTo>
                    <a:pt x="32" y="0"/>
                  </a:lnTo>
                  <a:lnTo>
                    <a:pt x="32" y="0"/>
                  </a:lnTo>
                  <a:lnTo>
                    <a:pt x="32" y="0"/>
                  </a:lnTo>
                  <a:lnTo>
                    <a:pt x="32" y="0"/>
                  </a:lnTo>
                  <a:lnTo>
                    <a:pt x="32" y="0"/>
                  </a:lnTo>
                  <a:lnTo>
                    <a:pt x="32" y="0"/>
                  </a:lnTo>
                  <a:lnTo>
                    <a:pt x="32" y="0"/>
                  </a:lnTo>
                  <a:lnTo>
                    <a:pt x="32" y="0"/>
                  </a:lnTo>
                  <a:lnTo>
                    <a:pt x="34" y="0"/>
                  </a:lnTo>
                  <a:lnTo>
                    <a:pt x="34" y="0"/>
                  </a:lnTo>
                  <a:lnTo>
                    <a:pt x="34" y="0"/>
                  </a:lnTo>
                  <a:lnTo>
                    <a:pt x="34" y="0"/>
                  </a:lnTo>
                  <a:lnTo>
                    <a:pt x="34" y="0"/>
                  </a:lnTo>
                  <a:lnTo>
                    <a:pt x="34" y="0"/>
                  </a:lnTo>
                  <a:lnTo>
                    <a:pt x="34" y="0"/>
                  </a:lnTo>
                  <a:lnTo>
                    <a:pt x="34" y="0"/>
                  </a:lnTo>
                  <a:lnTo>
                    <a:pt x="36" y="0"/>
                  </a:lnTo>
                  <a:close/>
                  <a:moveTo>
                    <a:pt x="34" y="4"/>
                  </a:moveTo>
                  <a:lnTo>
                    <a:pt x="34" y="4"/>
                  </a:lnTo>
                  <a:lnTo>
                    <a:pt x="34" y="4"/>
                  </a:lnTo>
                  <a:lnTo>
                    <a:pt x="34" y="4"/>
                  </a:lnTo>
                  <a:lnTo>
                    <a:pt x="34" y="4"/>
                  </a:lnTo>
                  <a:lnTo>
                    <a:pt x="34" y="4"/>
                  </a:lnTo>
                  <a:lnTo>
                    <a:pt x="34" y="4"/>
                  </a:lnTo>
                  <a:lnTo>
                    <a:pt x="34" y="4"/>
                  </a:lnTo>
                  <a:lnTo>
                    <a:pt x="34" y="4"/>
                  </a:lnTo>
                  <a:lnTo>
                    <a:pt x="32" y="4"/>
                  </a:lnTo>
                  <a:lnTo>
                    <a:pt x="32" y="4"/>
                  </a:lnTo>
                  <a:lnTo>
                    <a:pt x="32" y="4"/>
                  </a:lnTo>
                  <a:lnTo>
                    <a:pt x="32" y="4"/>
                  </a:lnTo>
                  <a:lnTo>
                    <a:pt x="32" y="4"/>
                  </a:lnTo>
                  <a:lnTo>
                    <a:pt x="32" y="4"/>
                  </a:lnTo>
                  <a:lnTo>
                    <a:pt x="32" y="4"/>
                  </a:lnTo>
                  <a:lnTo>
                    <a:pt x="32" y="4"/>
                  </a:lnTo>
                  <a:lnTo>
                    <a:pt x="32" y="4"/>
                  </a:lnTo>
                  <a:lnTo>
                    <a:pt x="32" y="4"/>
                  </a:lnTo>
                  <a:lnTo>
                    <a:pt x="30" y="4"/>
                  </a:lnTo>
                  <a:lnTo>
                    <a:pt x="30" y="4"/>
                  </a:lnTo>
                  <a:lnTo>
                    <a:pt x="30" y="4"/>
                  </a:lnTo>
                  <a:lnTo>
                    <a:pt x="30" y="4"/>
                  </a:lnTo>
                  <a:lnTo>
                    <a:pt x="30" y="4"/>
                  </a:lnTo>
                  <a:lnTo>
                    <a:pt x="30" y="4"/>
                  </a:lnTo>
                  <a:lnTo>
                    <a:pt x="30" y="4"/>
                  </a:lnTo>
                  <a:lnTo>
                    <a:pt x="30" y="4"/>
                  </a:lnTo>
                  <a:lnTo>
                    <a:pt x="30" y="4"/>
                  </a:lnTo>
                  <a:lnTo>
                    <a:pt x="30" y="4"/>
                  </a:lnTo>
                  <a:lnTo>
                    <a:pt x="28" y="4"/>
                  </a:lnTo>
                  <a:lnTo>
                    <a:pt x="28" y="4"/>
                  </a:lnTo>
                  <a:lnTo>
                    <a:pt x="28" y="4"/>
                  </a:lnTo>
                  <a:lnTo>
                    <a:pt x="28" y="4"/>
                  </a:lnTo>
                  <a:lnTo>
                    <a:pt x="28" y="4"/>
                  </a:lnTo>
                  <a:lnTo>
                    <a:pt x="26" y="4"/>
                  </a:lnTo>
                  <a:lnTo>
                    <a:pt x="26" y="4"/>
                  </a:lnTo>
                  <a:lnTo>
                    <a:pt x="26" y="5"/>
                  </a:lnTo>
                  <a:lnTo>
                    <a:pt x="26" y="5"/>
                  </a:lnTo>
                  <a:lnTo>
                    <a:pt x="26" y="5"/>
                  </a:lnTo>
                  <a:lnTo>
                    <a:pt x="24" y="5"/>
                  </a:lnTo>
                  <a:lnTo>
                    <a:pt x="24" y="5"/>
                  </a:lnTo>
                  <a:lnTo>
                    <a:pt x="24" y="5"/>
                  </a:lnTo>
                  <a:lnTo>
                    <a:pt x="24" y="5"/>
                  </a:lnTo>
                  <a:lnTo>
                    <a:pt x="24" y="5"/>
                  </a:lnTo>
                  <a:lnTo>
                    <a:pt x="23" y="5"/>
                  </a:lnTo>
                  <a:lnTo>
                    <a:pt x="23" y="5"/>
                  </a:lnTo>
                  <a:lnTo>
                    <a:pt x="23" y="5"/>
                  </a:lnTo>
                  <a:lnTo>
                    <a:pt x="23" y="5"/>
                  </a:lnTo>
                  <a:lnTo>
                    <a:pt x="23" y="5"/>
                  </a:lnTo>
                  <a:lnTo>
                    <a:pt x="23" y="7"/>
                  </a:lnTo>
                  <a:lnTo>
                    <a:pt x="21" y="7"/>
                  </a:lnTo>
                  <a:lnTo>
                    <a:pt x="21" y="7"/>
                  </a:lnTo>
                  <a:lnTo>
                    <a:pt x="21" y="7"/>
                  </a:lnTo>
                  <a:lnTo>
                    <a:pt x="21" y="7"/>
                  </a:lnTo>
                  <a:lnTo>
                    <a:pt x="21" y="7"/>
                  </a:lnTo>
                  <a:lnTo>
                    <a:pt x="19" y="7"/>
                  </a:lnTo>
                  <a:lnTo>
                    <a:pt x="19" y="7"/>
                  </a:lnTo>
                  <a:lnTo>
                    <a:pt x="19" y="7"/>
                  </a:lnTo>
                  <a:lnTo>
                    <a:pt x="19" y="7"/>
                  </a:lnTo>
                  <a:lnTo>
                    <a:pt x="19" y="9"/>
                  </a:lnTo>
                  <a:lnTo>
                    <a:pt x="19" y="9"/>
                  </a:lnTo>
                  <a:lnTo>
                    <a:pt x="17" y="9"/>
                  </a:lnTo>
                  <a:lnTo>
                    <a:pt x="17" y="9"/>
                  </a:lnTo>
                  <a:lnTo>
                    <a:pt x="17" y="9"/>
                  </a:lnTo>
                  <a:lnTo>
                    <a:pt x="17" y="9"/>
                  </a:lnTo>
                  <a:lnTo>
                    <a:pt x="17" y="9"/>
                  </a:lnTo>
                  <a:lnTo>
                    <a:pt x="17" y="9"/>
                  </a:lnTo>
                  <a:lnTo>
                    <a:pt x="17" y="11"/>
                  </a:lnTo>
                  <a:lnTo>
                    <a:pt x="15" y="11"/>
                  </a:lnTo>
                  <a:lnTo>
                    <a:pt x="15" y="11"/>
                  </a:lnTo>
                  <a:lnTo>
                    <a:pt x="15" y="11"/>
                  </a:lnTo>
                  <a:lnTo>
                    <a:pt x="15" y="11"/>
                  </a:lnTo>
                  <a:lnTo>
                    <a:pt x="15" y="11"/>
                  </a:lnTo>
                  <a:lnTo>
                    <a:pt x="15" y="11"/>
                  </a:lnTo>
                  <a:lnTo>
                    <a:pt x="13" y="11"/>
                  </a:lnTo>
                  <a:lnTo>
                    <a:pt x="13" y="13"/>
                  </a:lnTo>
                  <a:lnTo>
                    <a:pt x="13" y="13"/>
                  </a:lnTo>
                  <a:lnTo>
                    <a:pt x="13" y="13"/>
                  </a:lnTo>
                  <a:lnTo>
                    <a:pt x="13" y="13"/>
                  </a:lnTo>
                  <a:lnTo>
                    <a:pt x="13" y="13"/>
                  </a:lnTo>
                  <a:lnTo>
                    <a:pt x="13" y="13"/>
                  </a:lnTo>
                  <a:lnTo>
                    <a:pt x="13" y="15"/>
                  </a:lnTo>
                  <a:lnTo>
                    <a:pt x="11" y="15"/>
                  </a:lnTo>
                  <a:lnTo>
                    <a:pt x="11" y="15"/>
                  </a:lnTo>
                  <a:lnTo>
                    <a:pt x="11" y="15"/>
                  </a:lnTo>
                  <a:lnTo>
                    <a:pt x="11" y="15"/>
                  </a:lnTo>
                  <a:lnTo>
                    <a:pt x="11" y="15"/>
                  </a:lnTo>
                  <a:lnTo>
                    <a:pt x="11" y="15"/>
                  </a:lnTo>
                  <a:lnTo>
                    <a:pt x="11" y="17"/>
                  </a:lnTo>
                  <a:lnTo>
                    <a:pt x="11" y="17"/>
                  </a:lnTo>
                  <a:lnTo>
                    <a:pt x="10" y="17"/>
                  </a:lnTo>
                  <a:lnTo>
                    <a:pt x="10" y="17"/>
                  </a:lnTo>
                  <a:lnTo>
                    <a:pt x="10" y="17"/>
                  </a:lnTo>
                  <a:lnTo>
                    <a:pt x="10" y="17"/>
                  </a:lnTo>
                  <a:lnTo>
                    <a:pt x="10" y="18"/>
                  </a:lnTo>
                  <a:lnTo>
                    <a:pt x="10" y="18"/>
                  </a:lnTo>
                  <a:lnTo>
                    <a:pt x="10" y="18"/>
                  </a:lnTo>
                  <a:lnTo>
                    <a:pt x="10" y="18"/>
                  </a:lnTo>
                  <a:lnTo>
                    <a:pt x="10" y="18"/>
                  </a:lnTo>
                  <a:lnTo>
                    <a:pt x="8" y="20"/>
                  </a:lnTo>
                  <a:lnTo>
                    <a:pt x="8" y="20"/>
                  </a:lnTo>
                  <a:lnTo>
                    <a:pt x="8" y="20"/>
                  </a:lnTo>
                  <a:lnTo>
                    <a:pt x="8" y="20"/>
                  </a:lnTo>
                  <a:lnTo>
                    <a:pt x="8" y="20"/>
                  </a:lnTo>
                  <a:lnTo>
                    <a:pt x="8" y="20"/>
                  </a:lnTo>
                  <a:lnTo>
                    <a:pt x="8" y="22"/>
                  </a:lnTo>
                  <a:lnTo>
                    <a:pt x="8" y="22"/>
                  </a:lnTo>
                  <a:lnTo>
                    <a:pt x="8" y="22"/>
                  </a:lnTo>
                  <a:lnTo>
                    <a:pt x="8" y="22"/>
                  </a:lnTo>
                  <a:lnTo>
                    <a:pt x="8" y="22"/>
                  </a:lnTo>
                  <a:lnTo>
                    <a:pt x="8" y="24"/>
                  </a:lnTo>
                  <a:lnTo>
                    <a:pt x="6" y="24"/>
                  </a:lnTo>
                  <a:lnTo>
                    <a:pt x="6" y="24"/>
                  </a:lnTo>
                  <a:lnTo>
                    <a:pt x="6" y="24"/>
                  </a:lnTo>
                  <a:lnTo>
                    <a:pt x="6" y="24"/>
                  </a:lnTo>
                  <a:lnTo>
                    <a:pt x="6" y="26"/>
                  </a:lnTo>
                  <a:lnTo>
                    <a:pt x="6" y="26"/>
                  </a:lnTo>
                  <a:lnTo>
                    <a:pt x="6" y="26"/>
                  </a:lnTo>
                  <a:lnTo>
                    <a:pt x="6" y="26"/>
                  </a:lnTo>
                  <a:lnTo>
                    <a:pt x="6" y="26"/>
                  </a:lnTo>
                  <a:lnTo>
                    <a:pt x="6" y="28"/>
                  </a:lnTo>
                  <a:lnTo>
                    <a:pt x="6" y="28"/>
                  </a:lnTo>
                  <a:lnTo>
                    <a:pt x="6" y="28"/>
                  </a:lnTo>
                  <a:lnTo>
                    <a:pt x="6" y="28"/>
                  </a:lnTo>
                  <a:lnTo>
                    <a:pt x="6" y="28"/>
                  </a:lnTo>
                  <a:lnTo>
                    <a:pt x="6" y="30"/>
                  </a:lnTo>
                  <a:lnTo>
                    <a:pt x="6" y="30"/>
                  </a:lnTo>
                  <a:lnTo>
                    <a:pt x="6" y="30"/>
                  </a:lnTo>
                  <a:lnTo>
                    <a:pt x="6" y="30"/>
                  </a:lnTo>
                  <a:lnTo>
                    <a:pt x="4" y="31"/>
                  </a:lnTo>
                  <a:lnTo>
                    <a:pt x="4" y="31"/>
                  </a:lnTo>
                  <a:lnTo>
                    <a:pt x="4" y="31"/>
                  </a:lnTo>
                  <a:lnTo>
                    <a:pt x="4" y="31"/>
                  </a:lnTo>
                  <a:lnTo>
                    <a:pt x="4" y="31"/>
                  </a:lnTo>
                  <a:lnTo>
                    <a:pt x="4" y="33"/>
                  </a:lnTo>
                  <a:lnTo>
                    <a:pt x="4" y="33"/>
                  </a:lnTo>
                  <a:lnTo>
                    <a:pt x="4" y="33"/>
                  </a:lnTo>
                  <a:lnTo>
                    <a:pt x="4" y="33"/>
                  </a:lnTo>
                  <a:lnTo>
                    <a:pt x="4" y="35"/>
                  </a:lnTo>
                  <a:lnTo>
                    <a:pt x="4" y="35"/>
                  </a:lnTo>
                  <a:lnTo>
                    <a:pt x="4" y="35"/>
                  </a:lnTo>
                  <a:lnTo>
                    <a:pt x="4" y="35"/>
                  </a:lnTo>
                  <a:lnTo>
                    <a:pt x="4" y="35"/>
                  </a:lnTo>
                  <a:lnTo>
                    <a:pt x="4" y="37"/>
                  </a:lnTo>
                  <a:lnTo>
                    <a:pt x="4" y="37"/>
                  </a:lnTo>
                  <a:lnTo>
                    <a:pt x="4" y="37"/>
                  </a:lnTo>
                  <a:lnTo>
                    <a:pt x="4" y="37"/>
                  </a:lnTo>
                  <a:lnTo>
                    <a:pt x="4" y="39"/>
                  </a:lnTo>
                  <a:lnTo>
                    <a:pt x="4" y="39"/>
                  </a:lnTo>
                  <a:lnTo>
                    <a:pt x="4" y="39"/>
                  </a:lnTo>
                  <a:lnTo>
                    <a:pt x="4" y="39"/>
                  </a:lnTo>
                  <a:lnTo>
                    <a:pt x="4" y="39"/>
                  </a:lnTo>
                  <a:lnTo>
                    <a:pt x="4" y="41"/>
                  </a:lnTo>
                  <a:lnTo>
                    <a:pt x="4" y="41"/>
                  </a:lnTo>
                  <a:lnTo>
                    <a:pt x="6" y="41"/>
                  </a:lnTo>
                  <a:lnTo>
                    <a:pt x="6" y="41"/>
                  </a:lnTo>
                  <a:lnTo>
                    <a:pt x="6" y="41"/>
                  </a:lnTo>
                  <a:lnTo>
                    <a:pt x="6" y="43"/>
                  </a:lnTo>
                  <a:lnTo>
                    <a:pt x="6" y="43"/>
                  </a:lnTo>
                  <a:lnTo>
                    <a:pt x="6" y="43"/>
                  </a:lnTo>
                  <a:lnTo>
                    <a:pt x="6" y="43"/>
                  </a:lnTo>
                  <a:lnTo>
                    <a:pt x="6" y="44"/>
                  </a:lnTo>
                  <a:lnTo>
                    <a:pt x="6" y="44"/>
                  </a:lnTo>
                  <a:lnTo>
                    <a:pt x="6" y="44"/>
                  </a:lnTo>
                  <a:lnTo>
                    <a:pt x="6" y="44"/>
                  </a:lnTo>
                  <a:lnTo>
                    <a:pt x="6" y="44"/>
                  </a:lnTo>
                  <a:lnTo>
                    <a:pt x="6" y="46"/>
                  </a:lnTo>
                  <a:lnTo>
                    <a:pt x="6" y="46"/>
                  </a:lnTo>
                  <a:lnTo>
                    <a:pt x="6" y="46"/>
                  </a:lnTo>
                  <a:lnTo>
                    <a:pt x="6" y="46"/>
                  </a:lnTo>
                  <a:lnTo>
                    <a:pt x="6" y="46"/>
                  </a:lnTo>
                  <a:lnTo>
                    <a:pt x="6" y="48"/>
                  </a:lnTo>
                  <a:lnTo>
                    <a:pt x="6" y="48"/>
                  </a:lnTo>
                  <a:lnTo>
                    <a:pt x="8" y="48"/>
                  </a:lnTo>
                  <a:lnTo>
                    <a:pt x="8" y="48"/>
                  </a:lnTo>
                  <a:lnTo>
                    <a:pt x="8" y="48"/>
                  </a:lnTo>
                  <a:lnTo>
                    <a:pt x="8" y="50"/>
                  </a:lnTo>
                  <a:lnTo>
                    <a:pt x="8" y="50"/>
                  </a:lnTo>
                  <a:lnTo>
                    <a:pt x="8" y="50"/>
                  </a:lnTo>
                  <a:lnTo>
                    <a:pt x="8" y="50"/>
                  </a:lnTo>
                  <a:lnTo>
                    <a:pt x="8" y="50"/>
                  </a:lnTo>
                  <a:lnTo>
                    <a:pt x="8" y="50"/>
                  </a:lnTo>
                  <a:lnTo>
                    <a:pt x="8" y="52"/>
                  </a:lnTo>
                  <a:lnTo>
                    <a:pt x="8" y="52"/>
                  </a:lnTo>
                  <a:lnTo>
                    <a:pt x="10" y="52"/>
                  </a:lnTo>
                  <a:lnTo>
                    <a:pt x="10" y="52"/>
                  </a:lnTo>
                  <a:lnTo>
                    <a:pt x="10" y="52"/>
                  </a:lnTo>
                  <a:lnTo>
                    <a:pt x="10" y="54"/>
                  </a:lnTo>
                  <a:lnTo>
                    <a:pt x="10" y="54"/>
                  </a:lnTo>
                  <a:lnTo>
                    <a:pt x="10" y="54"/>
                  </a:lnTo>
                  <a:lnTo>
                    <a:pt x="10" y="54"/>
                  </a:lnTo>
                  <a:lnTo>
                    <a:pt x="10" y="54"/>
                  </a:lnTo>
                  <a:lnTo>
                    <a:pt x="10" y="54"/>
                  </a:lnTo>
                  <a:lnTo>
                    <a:pt x="11" y="56"/>
                  </a:lnTo>
                  <a:lnTo>
                    <a:pt x="11" y="56"/>
                  </a:lnTo>
                  <a:lnTo>
                    <a:pt x="11" y="56"/>
                  </a:lnTo>
                  <a:lnTo>
                    <a:pt x="11" y="56"/>
                  </a:lnTo>
                  <a:lnTo>
                    <a:pt x="11" y="56"/>
                  </a:lnTo>
                  <a:lnTo>
                    <a:pt x="11" y="56"/>
                  </a:lnTo>
                  <a:lnTo>
                    <a:pt x="11" y="56"/>
                  </a:lnTo>
                  <a:lnTo>
                    <a:pt x="11" y="58"/>
                  </a:lnTo>
                  <a:lnTo>
                    <a:pt x="11" y="58"/>
                  </a:lnTo>
                  <a:lnTo>
                    <a:pt x="13" y="58"/>
                  </a:lnTo>
                  <a:lnTo>
                    <a:pt x="13" y="58"/>
                  </a:lnTo>
                  <a:lnTo>
                    <a:pt x="13" y="58"/>
                  </a:lnTo>
                  <a:lnTo>
                    <a:pt x="13" y="58"/>
                  </a:lnTo>
                  <a:lnTo>
                    <a:pt x="13" y="59"/>
                  </a:lnTo>
                  <a:lnTo>
                    <a:pt x="13" y="59"/>
                  </a:lnTo>
                  <a:lnTo>
                    <a:pt x="13" y="59"/>
                  </a:lnTo>
                  <a:lnTo>
                    <a:pt x="15" y="59"/>
                  </a:lnTo>
                  <a:lnTo>
                    <a:pt x="15" y="59"/>
                  </a:lnTo>
                  <a:lnTo>
                    <a:pt x="15" y="59"/>
                  </a:lnTo>
                  <a:lnTo>
                    <a:pt x="15" y="59"/>
                  </a:lnTo>
                  <a:lnTo>
                    <a:pt x="15" y="61"/>
                  </a:lnTo>
                  <a:lnTo>
                    <a:pt x="15" y="61"/>
                  </a:lnTo>
                  <a:lnTo>
                    <a:pt x="15" y="61"/>
                  </a:lnTo>
                  <a:lnTo>
                    <a:pt x="17" y="61"/>
                  </a:lnTo>
                  <a:lnTo>
                    <a:pt x="17" y="61"/>
                  </a:lnTo>
                  <a:lnTo>
                    <a:pt x="17" y="61"/>
                  </a:lnTo>
                  <a:lnTo>
                    <a:pt x="17" y="61"/>
                  </a:lnTo>
                  <a:lnTo>
                    <a:pt x="17" y="61"/>
                  </a:lnTo>
                  <a:lnTo>
                    <a:pt x="17" y="61"/>
                  </a:lnTo>
                  <a:lnTo>
                    <a:pt x="17" y="61"/>
                  </a:lnTo>
                  <a:lnTo>
                    <a:pt x="19" y="63"/>
                  </a:lnTo>
                  <a:lnTo>
                    <a:pt x="19" y="63"/>
                  </a:lnTo>
                  <a:lnTo>
                    <a:pt x="19" y="63"/>
                  </a:lnTo>
                  <a:lnTo>
                    <a:pt x="19" y="63"/>
                  </a:lnTo>
                  <a:lnTo>
                    <a:pt x="19" y="63"/>
                  </a:lnTo>
                  <a:lnTo>
                    <a:pt x="19" y="63"/>
                  </a:lnTo>
                  <a:lnTo>
                    <a:pt x="21" y="63"/>
                  </a:lnTo>
                  <a:lnTo>
                    <a:pt x="21" y="63"/>
                  </a:lnTo>
                  <a:lnTo>
                    <a:pt x="21" y="63"/>
                  </a:lnTo>
                  <a:lnTo>
                    <a:pt x="21" y="65"/>
                  </a:lnTo>
                  <a:lnTo>
                    <a:pt x="21" y="65"/>
                  </a:lnTo>
                  <a:lnTo>
                    <a:pt x="21" y="65"/>
                  </a:lnTo>
                  <a:lnTo>
                    <a:pt x="23" y="65"/>
                  </a:lnTo>
                  <a:lnTo>
                    <a:pt x="23" y="65"/>
                  </a:lnTo>
                  <a:lnTo>
                    <a:pt x="23" y="65"/>
                  </a:lnTo>
                  <a:lnTo>
                    <a:pt x="23" y="65"/>
                  </a:lnTo>
                  <a:lnTo>
                    <a:pt x="23" y="65"/>
                  </a:lnTo>
                  <a:lnTo>
                    <a:pt x="23" y="65"/>
                  </a:lnTo>
                  <a:lnTo>
                    <a:pt x="24" y="65"/>
                  </a:lnTo>
                  <a:lnTo>
                    <a:pt x="24" y="65"/>
                  </a:lnTo>
                  <a:lnTo>
                    <a:pt x="24" y="65"/>
                  </a:lnTo>
                  <a:lnTo>
                    <a:pt x="24" y="67"/>
                  </a:lnTo>
                  <a:lnTo>
                    <a:pt x="24" y="67"/>
                  </a:lnTo>
                  <a:lnTo>
                    <a:pt x="26" y="67"/>
                  </a:lnTo>
                  <a:lnTo>
                    <a:pt x="26" y="67"/>
                  </a:lnTo>
                  <a:lnTo>
                    <a:pt x="26" y="67"/>
                  </a:lnTo>
                  <a:lnTo>
                    <a:pt x="26" y="67"/>
                  </a:lnTo>
                  <a:lnTo>
                    <a:pt x="26" y="67"/>
                  </a:lnTo>
                  <a:lnTo>
                    <a:pt x="26" y="67"/>
                  </a:lnTo>
                  <a:lnTo>
                    <a:pt x="28" y="67"/>
                  </a:lnTo>
                  <a:lnTo>
                    <a:pt x="28" y="67"/>
                  </a:lnTo>
                  <a:lnTo>
                    <a:pt x="28" y="67"/>
                  </a:lnTo>
                  <a:lnTo>
                    <a:pt x="28" y="67"/>
                  </a:lnTo>
                  <a:lnTo>
                    <a:pt x="28" y="67"/>
                  </a:lnTo>
                  <a:lnTo>
                    <a:pt x="30" y="67"/>
                  </a:lnTo>
                  <a:lnTo>
                    <a:pt x="30" y="67"/>
                  </a:lnTo>
                  <a:lnTo>
                    <a:pt x="30" y="67"/>
                  </a:lnTo>
                  <a:lnTo>
                    <a:pt x="30" y="67"/>
                  </a:lnTo>
                  <a:lnTo>
                    <a:pt x="30" y="67"/>
                  </a:lnTo>
                  <a:lnTo>
                    <a:pt x="30" y="67"/>
                  </a:lnTo>
                  <a:lnTo>
                    <a:pt x="30" y="67"/>
                  </a:lnTo>
                  <a:lnTo>
                    <a:pt x="30" y="67"/>
                  </a:lnTo>
                  <a:lnTo>
                    <a:pt x="30" y="67"/>
                  </a:lnTo>
                  <a:lnTo>
                    <a:pt x="32" y="67"/>
                  </a:lnTo>
                  <a:lnTo>
                    <a:pt x="32" y="67"/>
                  </a:lnTo>
                  <a:lnTo>
                    <a:pt x="32" y="67"/>
                  </a:lnTo>
                  <a:lnTo>
                    <a:pt x="32" y="67"/>
                  </a:lnTo>
                  <a:lnTo>
                    <a:pt x="32" y="67"/>
                  </a:lnTo>
                  <a:lnTo>
                    <a:pt x="32" y="67"/>
                  </a:lnTo>
                  <a:lnTo>
                    <a:pt x="32" y="67"/>
                  </a:lnTo>
                  <a:lnTo>
                    <a:pt x="32" y="67"/>
                  </a:lnTo>
                  <a:lnTo>
                    <a:pt x="32" y="67"/>
                  </a:lnTo>
                  <a:lnTo>
                    <a:pt x="32" y="67"/>
                  </a:lnTo>
                  <a:lnTo>
                    <a:pt x="34" y="67"/>
                  </a:lnTo>
                  <a:lnTo>
                    <a:pt x="34" y="67"/>
                  </a:lnTo>
                  <a:lnTo>
                    <a:pt x="34" y="67"/>
                  </a:lnTo>
                  <a:lnTo>
                    <a:pt x="34" y="67"/>
                  </a:lnTo>
                  <a:lnTo>
                    <a:pt x="34" y="67"/>
                  </a:lnTo>
                  <a:lnTo>
                    <a:pt x="34" y="67"/>
                  </a:lnTo>
                  <a:lnTo>
                    <a:pt x="34" y="67"/>
                  </a:lnTo>
                  <a:lnTo>
                    <a:pt x="34" y="67"/>
                  </a:lnTo>
                  <a:lnTo>
                    <a:pt x="34" y="67"/>
                  </a:lnTo>
                  <a:lnTo>
                    <a:pt x="34" y="67"/>
                  </a:lnTo>
                  <a:lnTo>
                    <a:pt x="36" y="67"/>
                  </a:lnTo>
                  <a:lnTo>
                    <a:pt x="36" y="67"/>
                  </a:lnTo>
                  <a:lnTo>
                    <a:pt x="36" y="67"/>
                  </a:lnTo>
                  <a:lnTo>
                    <a:pt x="36" y="67"/>
                  </a:lnTo>
                  <a:lnTo>
                    <a:pt x="36" y="67"/>
                  </a:lnTo>
                  <a:lnTo>
                    <a:pt x="36" y="67"/>
                  </a:lnTo>
                  <a:lnTo>
                    <a:pt x="36" y="67"/>
                  </a:lnTo>
                  <a:lnTo>
                    <a:pt x="36" y="67"/>
                  </a:lnTo>
                  <a:lnTo>
                    <a:pt x="36" y="67"/>
                  </a:lnTo>
                  <a:lnTo>
                    <a:pt x="36" y="67"/>
                  </a:lnTo>
                  <a:lnTo>
                    <a:pt x="38" y="67"/>
                  </a:lnTo>
                  <a:lnTo>
                    <a:pt x="38" y="67"/>
                  </a:lnTo>
                  <a:lnTo>
                    <a:pt x="38" y="67"/>
                  </a:lnTo>
                  <a:lnTo>
                    <a:pt x="38" y="67"/>
                  </a:lnTo>
                  <a:lnTo>
                    <a:pt x="38" y="67"/>
                  </a:lnTo>
                  <a:lnTo>
                    <a:pt x="38" y="67"/>
                  </a:lnTo>
                  <a:lnTo>
                    <a:pt x="38" y="67"/>
                  </a:lnTo>
                  <a:lnTo>
                    <a:pt x="38" y="67"/>
                  </a:lnTo>
                  <a:lnTo>
                    <a:pt x="38" y="67"/>
                  </a:lnTo>
                  <a:lnTo>
                    <a:pt x="38" y="67"/>
                  </a:lnTo>
                  <a:lnTo>
                    <a:pt x="39" y="67"/>
                  </a:lnTo>
                  <a:lnTo>
                    <a:pt x="39" y="67"/>
                  </a:lnTo>
                  <a:lnTo>
                    <a:pt x="39" y="67"/>
                  </a:lnTo>
                  <a:lnTo>
                    <a:pt x="39" y="67"/>
                  </a:lnTo>
                  <a:lnTo>
                    <a:pt x="39" y="67"/>
                  </a:lnTo>
                  <a:lnTo>
                    <a:pt x="39" y="67"/>
                  </a:lnTo>
                  <a:lnTo>
                    <a:pt x="39" y="67"/>
                  </a:lnTo>
                  <a:lnTo>
                    <a:pt x="39" y="67"/>
                  </a:lnTo>
                  <a:lnTo>
                    <a:pt x="39" y="67"/>
                  </a:lnTo>
                  <a:lnTo>
                    <a:pt x="41" y="67"/>
                  </a:lnTo>
                  <a:lnTo>
                    <a:pt x="41" y="67"/>
                  </a:lnTo>
                  <a:lnTo>
                    <a:pt x="41" y="67"/>
                  </a:lnTo>
                  <a:lnTo>
                    <a:pt x="41" y="67"/>
                  </a:lnTo>
                  <a:lnTo>
                    <a:pt x="41" y="67"/>
                  </a:lnTo>
                  <a:lnTo>
                    <a:pt x="43" y="67"/>
                  </a:lnTo>
                  <a:lnTo>
                    <a:pt x="43" y="67"/>
                  </a:lnTo>
                  <a:lnTo>
                    <a:pt x="43" y="67"/>
                  </a:lnTo>
                  <a:lnTo>
                    <a:pt x="43" y="67"/>
                  </a:lnTo>
                  <a:lnTo>
                    <a:pt x="43" y="67"/>
                  </a:lnTo>
                  <a:lnTo>
                    <a:pt x="43" y="65"/>
                  </a:lnTo>
                  <a:lnTo>
                    <a:pt x="45" y="65"/>
                  </a:lnTo>
                  <a:lnTo>
                    <a:pt x="45" y="65"/>
                  </a:lnTo>
                  <a:lnTo>
                    <a:pt x="45" y="65"/>
                  </a:lnTo>
                  <a:lnTo>
                    <a:pt x="45" y="65"/>
                  </a:lnTo>
                  <a:lnTo>
                    <a:pt x="45" y="65"/>
                  </a:lnTo>
                  <a:lnTo>
                    <a:pt x="47" y="65"/>
                  </a:lnTo>
                  <a:lnTo>
                    <a:pt x="47" y="65"/>
                  </a:lnTo>
                  <a:lnTo>
                    <a:pt x="47" y="65"/>
                  </a:lnTo>
                  <a:lnTo>
                    <a:pt x="47" y="65"/>
                  </a:lnTo>
                  <a:lnTo>
                    <a:pt x="47" y="65"/>
                  </a:lnTo>
                  <a:lnTo>
                    <a:pt x="47" y="65"/>
                  </a:lnTo>
                  <a:lnTo>
                    <a:pt x="49" y="63"/>
                  </a:lnTo>
                  <a:lnTo>
                    <a:pt x="49" y="63"/>
                  </a:lnTo>
                  <a:lnTo>
                    <a:pt x="49" y="63"/>
                  </a:lnTo>
                  <a:lnTo>
                    <a:pt x="49" y="63"/>
                  </a:lnTo>
                  <a:lnTo>
                    <a:pt x="49" y="63"/>
                  </a:lnTo>
                  <a:lnTo>
                    <a:pt x="49" y="63"/>
                  </a:lnTo>
                  <a:lnTo>
                    <a:pt x="51" y="63"/>
                  </a:lnTo>
                  <a:lnTo>
                    <a:pt x="51" y="63"/>
                  </a:lnTo>
                  <a:lnTo>
                    <a:pt x="51" y="63"/>
                  </a:lnTo>
                  <a:lnTo>
                    <a:pt x="51" y="63"/>
                  </a:lnTo>
                  <a:lnTo>
                    <a:pt x="51" y="61"/>
                  </a:lnTo>
                  <a:lnTo>
                    <a:pt x="51" y="61"/>
                  </a:lnTo>
                  <a:lnTo>
                    <a:pt x="51" y="61"/>
                  </a:lnTo>
                  <a:lnTo>
                    <a:pt x="52" y="61"/>
                  </a:lnTo>
                  <a:lnTo>
                    <a:pt x="52" y="61"/>
                  </a:lnTo>
                  <a:lnTo>
                    <a:pt x="52" y="61"/>
                  </a:lnTo>
                  <a:lnTo>
                    <a:pt x="52" y="61"/>
                  </a:lnTo>
                  <a:lnTo>
                    <a:pt x="52" y="61"/>
                  </a:lnTo>
                  <a:lnTo>
                    <a:pt x="52" y="59"/>
                  </a:lnTo>
                  <a:lnTo>
                    <a:pt x="54" y="59"/>
                  </a:lnTo>
                  <a:lnTo>
                    <a:pt x="54" y="59"/>
                  </a:lnTo>
                  <a:lnTo>
                    <a:pt x="54" y="59"/>
                  </a:lnTo>
                  <a:lnTo>
                    <a:pt x="54" y="59"/>
                  </a:lnTo>
                  <a:lnTo>
                    <a:pt x="54" y="59"/>
                  </a:lnTo>
                  <a:lnTo>
                    <a:pt x="54" y="59"/>
                  </a:lnTo>
                  <a:lnTo>
                    <a:pt x="54" y="59"/>
                  </a:lnTo>
                  <a:lnTo>
                    <a:pt x="54" y="58"/>
                  </a:lnTo>
                  <a:lnTo>
                    <a:pt x="56" y="58"/>
                  </a:lnTo>
                  <a:lnTo>
                    <a:pt x="56" y="58"/>
                  </a:lnTo>
                  <a:lnTo>
                    <a:pt x="56" y="58"/>
                  </a:lnTo>
                  <a:lnTo>
                    <a:pt x="56" y="58"/>
                  </a:lnTo>
                  <a:lnTo>
                    <a:pt x="56" y="58"/>
                  </a:lnTo>
                  <a:lnTo>
                    <a:pt x="56" y="56"/>
                  </a:lnTo>
                  <a:lnTo>
                    <a:pt x="56" y="56"/>
                  </a:lnTo>
                  <a:lnTo>
                    <a:pt x="56" y="56"/>
                  </a:lnTo>
                  <a:lnTo>
                    <a:pt x="58" y="56"/>
                  </a:lnTo>
                  <a:lnTo>
                    <a:pt x="58" y="56"/>
                  </a:lnTo>
                  <a:lnTo>
                    <a:pt x="58" y="56"/>
                  </a:lnTo>
                  <a:lnTo>
                    <a:pt x="58" y="56"/>
                  </a:lnTo>
                  <a:lnTo>
                    <a:pt x="58" y="54"/>
                  </a:lnTo>
                  <a:lnTo>
                    <a:pt x="58" y="54"/>
                  </a:lnTo>
                  <a:lnTo>
                    <a:pt x="58" y="54"/>
                  </a:lnTo>
                  <a:lnTo>
                    <a:pt x="58" y="54"/>
                  </a:lnTo>
                  <a:lnTo>
                    <a:pt x="58" y="54"/>
                  </a:lnTo>
                  <a:lnTo>
                    <a:pt x="60" y="54"/>
                  </a:lnTo>
                  <a:lnTo>
                    <a:pt x="60" y="52"/>
                  </a:lnTo>
                  <a:lnTo>
                    <a:pt x="60" y="52"/>
                  </a:lnTo>
                  <a:lnTo>
                    <a:pt x="60" y="52"/>
                  </a:lnTo>
                  <a:lnTo>
                    <a:pt x="60" y="52"/>
                  </a:lnTo>
                  <a:lnTo>
                    <a:pt x="60" y="52"/>
                  </a:lnTo>
                  <a:lnTo>
                    <a:pt x="60" y="50"/>
                  </a:lnTo>
                  <a:lnTo>
                    <a:pt x="60" y="50"/>
                  </a:lnTo>
                  <a:lnTo>
                    <a:pt x="60" y="50"/>
                  </a:lnTo>
                  <a:lnTo>
                    <a:pt x="60" y="50"/>
                  </a:lnTo>
                  <a:lnTo>
                    <a:pt x="62" y="50"/>
                  </a:lnTo>
                  <a:lnTo>
                    <a:pt x="62" y="50"/>
                  </a:lnTo>
                  <a:lnTo>
                    <a:pt x="62" y="48"/>
                  </a:lnTo>
                  <a:lnTo>
                    <a:pt x="62" y="48"/>
                  </a:lnTo>
                  <a:lnTo>
                    <a:pt x="62" y="48"/>
                  </a:lnTo>
                  <a:lnTo>
                    <a:pt x="62" y="48"/>
                  </a:lnTo>
                  <a:lnTo>
                    <a:pt x="62" y="48"/>
                  </a:lnTo>
                  <a:lnTo>
                    <a:pt x="62" y="46"/>
                  </a:lnTo>
                  <a:lnTo>
                    <a:pt x="62" y="46"/>
                  </a:lnTo>
                  <a:lnTo>
                    <a:pt x="62" y="46"/>
                  </a:lnTo>
                  <a:lnTo>
                    <a:pt x="62" y="46"/>
                  </a:lnTo>
                  <a:lnTo>
                    <a:pt x="62" y="46"/>
                  </a:lnTo>
                  <a:lnTo>
                    <a:pt x="62" y="44"/>
                  </a:lnTo>
                  <a:lnTo>
                    <a:pt x="62" y="44"/>
                  </a:lnTo>
                  <a:lnTo>
                    <a:pt x="62" y="44"/>
                  </a:lnTo>
                  <a:lnTo>
                    <a:pt x="62" y="44"/>
                  </a:lnTo>
                  <a:lnTo>
                    <a:pt x="64" y="44"/>
                  </a:lnTo>
                  <a:lnTo>
                    <a:pt x="64" y="43"/>
                  </a:lnTo>
                  <a:lnTo>
                    <a:pt x="64" y="43"/>
                  </a:lnTo>
                  <a:lnTo>
                    <a:pt x="64" y="43"/>
                  </a:lnTo>
                  <a:lnTo>
                    <a:pt x="64" y="43"/>
                  </a:lnTo>
                  <a:lnTo>
                    <a:pt x="64" y="43"/>
                  </a:lnTo>
                  <a:lnTo>
                    <a:pt x="64" y="41"/>
                  </a:lnTo>
                  <a:lnTo>
                    <a:pt x="64" y="41"/>
                  </a:lnTo>
                  <a:lnTo>
                    <a:pt x="64" y="41"/>
                  </a:lnTo>
                  <a:lnTo>
                    <a:pt x="64" y="41"/>
                  </a:lnTo>
                  <a:lnTo>
                    <a:pt x="64" y="41"/>
                  </a:lnTo>
                  <a:lnTo>
                    <a:pt x="64" y="39"/>
                  </a:lnTo>
                  <a:lnTo>
                    <a:pt x="64" y="39"/>
                  </a:lnTo>
                  <a:lnTo>
                    <a:pt x="64" y="39"/>
                  </a:lnTo>
                  <a:lnTo>
                    <a:pt x="64" y="39"/>
                  </a:lnTo>
                  <a:lnTo>
                    <a:pt x="64" y="37"/>
                  </a:lnTo>
                  <a:lnTo>
                    <a:pt x="64" y="37"/>
                  </a:lnTo>
                  <a:lnTo>
                    <a:pt x="64" y="37"/>
                  </a:lnTo>
                  <a:lnTo>
                    <a:pt x="64" y="37"/>
                  </a:lnTo>
                  <a:lnTo>
                    <a:pt x="64" y="37"/>
                  </a:lnTo>
                  <a:lnTo>
                    <a:pt x="64" y="35"/>
                  </a:lnTo>
                  <a:lnTo>
                    <a:pt x="64" y="35"/>
                  </a:lnTo>
                  <a:lnTo>
                    <a:pt x="64" y="35"/>
                  </a:lnTo>
                  <a:lnTo>
                    <a:pt x="64" y="35"/>
                  </a:lnTo>
                  <a:lnTo>
                    <a:pt x="64" y="35"/>
                  </a:lnTo>
                  <a:lnTo>
                    <a:pt x="64" y="33"/>
                  </a:lnTo>
                  <a:lnTo>
                    <a:pt x="64" y="33"/>
                  </a:lnTo>
                  <a:lnTo>
                    <a:pt x="64" y="33"/>
                  </a:lnTo>
                  <a:lnTo>
                    <a:pt x="64" y="33"/>
                  </a:lnTo>
                  <a:lnTo>
                    <a:pt x="64" y="31"/>
                  </a:lnTo>
                  <a:lnTo>
                    <a:pt x="64" y="31"/>
                  </a:lnTo>
                  <a:lnTo>
                    <a:pt x="64" y="31"/>
                  </a:lnTo>
                  <a:lnTo>
                    <a:pt x="64" y="31"/>
                  </a:lnTo>
                  <a:lnTo>
                    <a:pt x="64" y="31"/>
                  </a:lnTo>
                  <a:lnTo>
                    <a:pt x="64" y="30"/>
                  </a:lnTo>
                  <a:lnTo>
                    <a:pt x="64" y="30"/>
                  </a:lnTo>
                  <a:lnTo>
                    <a:pt x="64" y="30"/>
                  </a:lnTo>
                  <a:lnTo>
                    <a:pt x="64" y="30"/>
                  </a:lnTo>
                  <a:lnTo>
                    <a:pt x="64" y="30"/>
                  </a:lnTo>
                  <a:lnTo>
                    <a:pt x="64" y="28"/>
                  </a:lnTo>
                  <a:lnTo>
                    <a:pt x="62" y="28"/>
                  </a:lnTo>
                  <a:lnTo>
                    <a:pt x="62" y="28"/>
                  </a:lnTo>
                  <a:lnTo>
                    <a:pt x="62" y="28"/>
                  </a:lnTo>
                  <a:lnTo>
                    <a:pt x="62" y="28"/>
                  </a:lnTo>
                  <a:lnTo>
                    <a:pt x="62" y="26"/>
                  </a:lnTo>
                  <a:lnTo>
                    <a:pt x="62" y="26"/>
                  </a:lnTo>
                  <a:lnTo>
                    <a:pt x="62" y="26"/>
                  </a:lnTo>
                  <a:lnTo>
                    <a:pt x="62" y="26"/>
                  </a:lnTo>
                  <a:lnTo>
                    <a:pt x="62" y="26"/>
                  </a:lnTo>
                  <a:lnTo>
                    <a:pt x="62" y="24"/>
                  </a:lnTo>
                  <a:lnTo>
                    <a:pt x="62" y="24"/>
                  </a:lnTo>
                  <a:lnTo>
                    <a:pt x="62" y="24"/>
                  </a:lnTo>
                  <a:lnTo>
                    <a:pt x="62" y="24"/>
                  </a:lnTo>
                  <a:lnTo>
                    <a:pt x="62" y="24"/>
                  </a:lnTo>
                  <a:lnTo>
                    <a:pt x="62" y="22"/>
                  </a:lnTo>
                  <a:lnTo>
                    <a:pt x="60" y="22"/>
                  </a:lnTo>
                  <a:lnTo>
                    <a:pt x="60" y="22"/>
                  </a:lnTo>
                  <a:lnTo>
                    <a:pt x="60" y="22"/>
                  </a:lnTo>
                  <a:lnTo>
                    <a:pt x="60" y="22"/>
                  </a:lnTo>
                  <a:lnTo>
                    <a:pt x="60" y="22"/>
                  </a:lnTo>
                  <a:lnTo>
                    <a:pt x="60" y="20"/>
                  </a:lnTo>
                  <a:lnTo>
                    <a:pt x="60" y="20"/>
                  </a:lnTo>
                  <a:lnTo>
                    <a:pt x="60" y="20"/>
                  </a:lnTo>
                  <a:lnTo>
                    <a:pt x="60" y="20"/>
                  </a:lnTo>
                  <a:lnTo>
                    <a:pt x="60" y="20"/>
                  </a:lnTo>
                  <a:lnTo>
                    <a:pt x="60" y="20"/>
                  </a:lnTo>
                  <a:lnTo>
                    <a:pt x="60" y="20"/>
                  </a:lnTo>
                  <a:lnTo>
                    <a:pt x="58" y="18"/>
                  </a:lnTo>
                  <a:lnTo>
                    <a:pt x="58" y="18"/>
                  </a:lnTo>
                  <a:lnTo>
                    <a:pt x="58" y="18"/>
                  </a:lnTo>
                  <a:lnTo>
                    <a:pt x="58" y="18"/>
                  </a:lnTo>
                  <a:lnTo>
                    <a:pt x="58" y="18"/>
                  </a:lnTo>
                  <a:lnTo>
                    <a:pt x="58" y="18"/>
                  </a:lnTo>
                  <a:lnTo>
                    <a:pt x="58" y="17"/>
                  </a:lnTo>
                  <a:lnTo>
                    <a:pt x="58" y="17"/>
                  </a:lnTo>
                  <a:lnTo>
                    <a:pt x="58" y="17"/>
                  </a:lnTo>
                  <a:lnTo>
                    <a:pt x="56" y="17"/>
                  </a:lnTo>
                  <a:lnTo>
                    <a:pt x="56" y="17"/>
                  </a:lnTo>
                  <a:lnTo>
                    <a:pt x="56" y="17"/>
                  </a:lnTo>
                  <a:lnTo>
                    <a:pt x="56" y="15"/>
                  </a:lnTo>
                  <a:lnTo>
                    <a:pt x="56" y="15"/>
                  </a:lnTo>
                  <a:lnTo>
                    <a:pt x="56" y="15"/>
                  </a:lnTo>
                  <a:lnTo>
                    <a:pt x="56" y="15"/>
                  </a:lnTo>
                  <a:lnTo>
                    <a:pt x="56" y="15"/>
                  </a:lnTo>
                  <a:lnTo>
                    <a:pt x="54" y="15"/>
                  </a:lnTo>
                  <a:lnTo>
                    <a:pt x="54" y="15"/>
                  </a:lnTo>
                  <a:lnTo>
                    <a:pt x="54" y="13"/>
                  </a:lnTo>
                  <a:lnTo>
                    <a:pt x="54" y="13"/>
                  </a:lnTo>
                  <a:lnTo>
                    <a:pt x="54" y="13"/>
                  </a:lnTo>
                  <a:lnTo>
                    <a:pt x="54" y="13"/>
                  </a:lnTo>
                  <a:lnTo>
                    <a:pt x="54" y="13"/>
                  </a:lnTo>
                  <a:lnTo>
                    <a:pt x="52" y="13"/>
                  </a:lnTo>
                  <a:lnTo>
                    <a:pt x="52" y="13"/>
                  </a:lnTo>
                  <a:lnTo>
                    <a:pt x="52" y="13"/>
                  </a:lnTo>
                  <a:lnTo>
                    <a:pt x="52" y="11"/>
                  </a:lnTo>
                  <a:lnTo>
                    <a:pt x="52" y="11"/>
                  </a:lnTo>
                  <a:lnTo>
                    <a:pt x="52" y="11"/>
                  </a:lnTo>
                  <a:lnTo>
                    <a:pt x="52" y="11"/>
                  </a:lnTo>
                  <a:lnTo>
                    <a:pt x="51" y="11"/>
                  </a:lnTo>
                  <a:lnTo>
                    <a:pt x="51" y="11"/>
                  </a:lnTo>
                  <a:lnTo>
                    <a:pt x="51" y="11"/>
                  </a:lnTo>
                  <a:lnTo>
                    <a:pt x="51" y="11"/>
                  </a:lnTo>
                  <a:lnTo>
                    <a:pt x="51" y="9"/>
                  </a:lnTo>
                  <a:lnTo>
                    <a:pt x="51" y="9"/>
                  </a:lnTo>
                  <a:lnTo>
                    <a:pt x="51" y="9"/>
                  </a:lnTo>
                  <a:lnTo>
                    <a:pt x="49" y="9"/>
                  </a:lnTo>
                  <a:lnTo>
                    <a:pt x="49" y="9"/>
                  </a:lnTo>
                  <a:lnTo>
                    <a:pt x="49" y="9"/>
                  </a:lnTo>
                  <a:lnTo>
                    <a:pt x="49" y="9"/>
                  </a:lnTo>
                  <a:lnTo>
                    <a:pt x="49" y="9"/>
                  </a:lnTo>
                  <a:lnTo>
                    <a:pt x="49" y="9"/>
                  </a:lnTo>
                  <a:lnTo>
                    <a:pt x="47" y="9"/>
                  </a:lnTo>
                  <a:lnTo>
                    <a:pt x="47" y="9"/>
                  </a:lnTo>
                  <a:lnTo>
                    <a:pt x="47" y="7"/>
                  </a:lnTo>
                  <a:lnTo>
                    <a:pt x="47" y="7"/>
                  </a:lnTo>
                  <a:lnTo>
                    <a:pt x="47" y="7"/>
                  </a:lnTo>
                  <a:lnTo>
                    <a:pt x="47" y="7"/>
                  </a:lnTo>
                  <a:lnTo>
                    <a:pt x="47" y="7"/>
                  </a:lnTo>
                  <a:lnTo>
                    <a:pt x="45" y="7"/>
                  </a:lnTo>
                  <a:lnTo>
                    <a:pt x="45" y="7"/>
                  </a:lnTo>
                  <a:lnTo>
                    <a:pt x="45" y="7"/>
                  </a:lnTo>
                  <a:lnTo>
                    <a:pt x="45" y="7"/>
                  </a:lnTo>
                  <a:lnTo>
                    <a:pt x="45" y="7"/>
                  </a:lnTo>
                  <a:lnTo>
                    <a:pt x="45" y="7"/>
                  </a:lnTo>
                  <a:lnTo>
                    <a:pt x="45" y="7"/>
                  </a:lnTo>
                  <a:lnTo>
                    <a:pt x="43" y="5"/>
                  </a:lnTo>
                  <a:lnTo>
                    <a:pt x="43" y="5"/>
                  </a:lnTo>
                  <a:lnTo>
                    <a:pt x="43" y="5"/>
                  </a:lnTo>
                  <a:lnTo>
                    <a:pt x="43" y="5"/>
                  </a:lnTo>
                  <a:lnTo>
                    <a:pt x="43" y="5"/>
                  </a:lnTo>
                  <a:lnTo>
                    <a:pt x="43" y="5"/>
                  </a:lnTo>
                  <a:lnTo>
                    <a:pt x="41" y="5"/>
                  </a:lnTo>
                  <a:lnTo>
                    <a:pt x="41" y="5"/>
                  </a:lnTo>
                  <a:lnTo>
                    <a:pt x="41" y="5"/>
                  </a:lnTo>
                  <a:lnTo>
                    <a:pt x="41" y="5"/>
                  </a:lnTo>
                  <a:lnTo>
                    <a:pt x="41" y="5"/>
                  </a:lnTo>
                  <a:lnTo>
                    <a:pt x="41" y="5"/>
                  </a:lnTo>
                  <a:lnTo>
                    <a:pt x="39" y="5"/>
                  </a:lnTo>
                  <a:lnTo>
                    <a:pt x="39" y="5"/>
                  </a:lnTo>
                  <a:lnTo>
                    <a:pt x="39" y="4"/>
                  </a:lnTo>
                  <a:lnTo>
                    <a:pt x="39" y="4"/>
                  </a:lnTo>
                  <a:lnTo>
                    <a:pt x="39" y="4"/>
                  </a:lnTo>
                  <a:lnTo>
                    <a:pt x="39" y="4"/>
                  </a:lnTo>
                  <a:lnTo>
                    <a:pt x="39" y="4"/>
                  </a:lnTo>
                  <a:lnTo>
                    <a:pt x="39" y="4"/>
                  </a:lnTo>
                  <a:lnTo>
                    <a:pt x="39" y="4"/>
                  </a:lnTo>
                  <a:lnTo>
                    <a:pt x="38" y="4"/>
                  </a:lnTo>
                  <a:lnTo>
                    <a:pt x="38" y="4"/>
                  </a:lnTo>
                  <a:lnTo>
                    <a:pt x="38" y="4"/>
                  </a:lnTo>
                  <a:lnTo>
                    <a:pt x="38" y="4"/>
                  </a:lnTo>
                  <a:lnTo>
                    <a:pt x="38" y="4"/>
                  </a:lnTo>
                  <a:lnTo>
                    <a:pt x="38" y="4"/>
                  </a:lnTo>
                  <a:lnTo>
                    <a:pt x="38" y="4"/>
                  </a:lnTo>
                  <a:lnTo>
                    <a:pt x="38" y="4"/>
                  </a:lnTo>
                  <a:lnTo>
                    <a:pt x="38" y="4"/>
                  </a:lnTo>
                  <a:lnTo>
                    <a:pt x="38" y="4"/>
                  </a:lnTo>
                  <a:lnTo>
                    <a:pt x="36" y="4"/>
                  </a:lnTo>
                  <a:lnTo>
                    <a:pt x="36" y="4"/>
                  </a:lnTo>
                  <a:lnTo>
                    <a:pt x="36" y="4"/>
                  </a:lnTo>
                  <a:lnTo>
                    <a:pt x="36" y="4"/>
                  </a:lnTo>
                  <a:lnTo>
                    <a:pt x="36" y="4"/>
                  </a:lnTo>
                  <a:lnTo>
                    <a:pt x="36" y="4"/>
                  </a:lnTo>
                  <a:lnTo>
                    <a:pt x="36" y="4"/>
                  </a:lnTo>
                  <a:lnTo>
                    <a:pt x="36" y="4"/>
                  </a:lnTo>
                  <a:lnTo>
                    <a:pt x="36" y="4"/>
                  </a:lnTo>
                  <a:lnTo>
                    <a:pt x="36" y="4"/>
                  </a:lnTo>
                  <a:lnTo>
                    <a:pt x="36" y="4"/>
                  </a:lnTo>
                  <a:lnTo>
                    <a:pt x="34" y="4"/>
                  </a:lnTo>
                  <a:lnTo>
                    <a:pt x="34" y="4"/>
                  </a:lnTo>
                  <a:close/>
                </a:path>
              </a:pathLst>
            </a:custGeom>
            <a:solidFill>
              <a:srgbClr val="113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îšļïḍê"/>
            <p:cNvSpPr/>
            <p:nvPr/>
          </p:nvSpPr>
          <p:spPr bwMode="auto">
            <a:xfrm>
              <a:off x="6105526" y="1828801"/>
              <a:ext cx="31750" cy="17463"/>
            </a:xfrm>
            <a:custGeom>
              <a:avLst/>
              <a:gdLst>
                <a:gd name="T0" fmla="*/ 20 w 20"/>
                <a:gd name="T1" fmla="*/ 0 h 11"/>
                <a:gd name="T2" fmla="*/ 20 w 20"/>
                <a:gd name="T3" fmla="*/ 2 h 11"/>
                <a:gd name="T4" fmla="*/ 20 w 20"/>
                <a:gd name="T5" fmla="*/ 2 h 11"/>
                <a:gd name="T6" fmla="*/ 13 w 20"/>
                <a:gd name="T7" fmla="*/ 6 h 11"/>
                <a:gd name="T8" fmla="*/ 7 w 20"/>
                <a:gd name="T9" fmla="*/ 10 h 11"/>
                <a:gd name="T10" fmla="*/ 5 w 20"/>
                <a:gd name="T11" fmla="*/ 10 h 11"/>
                <a:gd name="T12" fmla="*/ 3 w 20"/>
                <a:gd name="T13" fmla="*/ 11 h 11"/>
                <a:gd name="T14" fmla="*/ 3 w 20"/>
                <a:gd name="T15" fmla="*/ 11 h 11"/>
                <a:gd name="T16" fmla="*/ 1 w 20"/>
                <a:gd name="T17" fmla="*/ 11 h 11"/>
                <a:gd name="T18" fmla="*/ 1 w 20"/>
                <a:gd name="T19" fmla="*/ 10 h 11"/>
                <a:gd name="T20" fmla="*/ 1 w 20"/>
                <a:gd name="T21" fmla="*/ 10 h 11"/>
                <a:gd name="T22" fmla="*/ 0 w 20"/>
                <a:gd name="T23" fmla="*/ 8 h 11"/>
                <a:gd name="T24" fmla="*/ 0 w 20"/>
                <a:gd name="T25" fmla="*/ 8 h 11"/>
                <a:gd name="T26" fmla="*/ 0 w 20"/>
                <a:gd name="T27" fmla="*/ 6 h 11"/>
                <a:gd name="T28" fmla="*/ 1 w 20"/>
                <a:gd name="T29" fmla="*/ 6 h 11"/>
                <a:gd name="T30" fmla="*/ 1 w 20"/>
                <a:gd name="T31" fmla="*/ 6 h 11"/>
                <a:gd name="T32" fmla="*/ 3 w 20"/>
                <a:gd name="T33" fmla="*/ 4 h 11"/>
                <a:gd name="T34" fmla="*/ 5 w 20"/>
                <a:gd name="T35" fmla="*/ 4 h 11"/>
                <a:gd name="T36" fmla="*/ 11 w 20"/>
                <a:gd name="T37" fmla="*/ 2 h 11"/>
                <a:gd name="T38" fmla="*/ 18 w 20"/>
                <a:gd name="T39" fmla="*/ 0 h 11"/>
                <a:gd name="T40" fmla="*/ 18 w 20"/>
                <a:gd name="T41" fmla="*/ 0 h 11"/>
                <a:gd name="T42" fmla="*/ 20 w 20"/>
                <a:gd name="T4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1">
                  <a:moveTo>
                    <a:pt x="20" y="0"/>
                  </a:moveTo>
                  <a:lnTo>
                    <a:pt x="20" y="2"/>
                  </a:lnTo>
                  <a:lnTo>
                    <a:pt x="20" y="2"/>
                  </a:lnTo>
                  <a:lnTo>
                    <a:pt x="13" y="6"/>
                  </a:lnTo>
                  <a:lnTo>
                    <a:pt x="7" y="10"/>
                  </a:lnTo>
                  <a:lnTo>
                    <a:pt x="5" y="10"/>
                  </a:lnTo>
                  <a:lnTo>
                    <a:pt x="3" y="11"/>
                  </a:lnTo>
                  <a:lnTo>
                    <a:pt x="3" y="11"/>
                  </a:lnTo>
                  <a:lnTo>
                    <a:pt x="1" y="11"/>
                  </a:lnTo>
                  <a:lnTo>
                    <a:pt x="1" y="10"/>
                  </a:lnTo>
                  <a:lnTo>
                    <a:pt x="1" y="10"/>
                  </a:lnTo>
                  <a:lnTo>
                    <a:pt x="0" y="8"/>
                  </a:lnTo>
                  <a:lnTo>
                    <a:pt x="0" y="8"/>
                  </a:lnTo>
                  <a:lnTo>
                    <a:pt x="0" y="6"/>
                  </a:lnTo>
                  <a:lnTo>
                    <a:pt x="1" y="6"/>
                  </a:lnTo>
                  <a:lnTo>
                    <a:pt x="1" y="6"/>
                  </a:lnTo>
                  <a:lnTo>
                    <a:pt x="3" y="4"/>
                  </a:lnTo>
                  <a:lnTo>
                    <a:pt x="5" y="4"/>
                  </a:lnTo>
                  <a:lnTo>
                    <a:pt x="11" y="2"/>
                  </a:lnTo>
                  <a:lnTo>
                    <a:pt x="18" y="0"/>
                  </a:lnTo>
                  <a:lnTo>
                    <a:pt x="18" y="0"/>
                  </a:lnTo>
                  <a:lnTo>
                    <a:pt x="20" y="0"/>
                  </a:lnTo>
                  <a:close/>
                </a:path>
              </a:pathLst>
            </a:custGeom>
            <a:solidFill>
              <a:srgbClr val="113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śḷiḋê"/>
            <p:cNvSpPr/>
            <p:nvPr/>
          </p:nvSpPr>
          <p:spPr bwMode="auto">
            <a:xfrm>
              <a:off x="5948363" y="1828801"/>
              <a:ext cx="61913" cy="26988"/>
            </a:xfrm>
            <a:custGeom>
              <a:avLst/>
              <a:gdLst>
                <a:gd name="T0" fmla="*/ 20 w 39"/>
                <a:gd name="T1" fmla="*/ 0 h 17"/>
                <a:gd name="T2" fmla="*/ 22 w 39"/>
                <a:gd name="T3" fmla="*/ 0 h 17"/>
                <a:gd name="T4" fmla="*/ 26 w 39"/>
                <a:gd name="T5" fmla="*/ 0 h 17"/>
                <a:gd name="T6" fmla="*/ 26 w 39"/>
                <a:gd name="T7" fmla="*/ 2 h 17"/>
                <a:gd name="T8" fmla="*/ 28 w 39"/>
                <a:gd name="T9" fmla="*/ 2 h 17"/>
                <a:gd name="T10" fmla="*/ 30 w 39"/>
                <a:gd name="T11" fmla="*/ 2 h 17"/>
                <a:gd name="T12" fmla="*/ 30 w 39"/>
                <a:gd name="T13" fmla="*/ 2 h 17"/>
                <a:gd name="T14" fmla="*/ 31 w 39"/>
                <a:gd name="T15" fmla="*/ 4 h 17"/>
                <a:gd name="T16" fmla="*/ 31 w 39"/>
                <a:gd name="T17" fmla="*/ 4 h 17"/>
                <a:gd name="T18" fmla="*/ 33 w 39"/>
                <a:gd name="T19" fmla="*/ 4 h 17"/>
                <a:gd name="T20" fmla="*/ 33 w 39"/>
                <a:gd name="T21" fmla="*/ 6 h 17"/>
                <a:gd name="T22" fmla="*/ 33 w 39"/>
                <a:gd name="T23" fmla="*/ 6 h 17"/>
                <a:gd name="T24" fmla="*/ 35 w 39"/>
                <a:gd name="T25" fmla="*/ 8 h 17"/>
                <a:gd name="T26" fmla="*/ 35 w 39"/>
                <a:gd name="T27" fmla="*/ 8 h 17"/>
                <a:gd name="T28" fmla="*/ 37 w 39"/>
                <a:gd name="T29" fmla="*/ 10 h 17"/>
                <a:gd name="T30" fmla="*/ 37 w 39"/>
                <a:gd name="T31" fmla="*/ 10 h 17"/>
                <a:gd name="T32" fmla="*/ 37 w 39"/>
                <a:gd name="T33" fmla="*/ 11 h 17"/>
                <a:gd name="T34" fmla="*/ 37 w 39"/>
                <a:gd name="T35" fmla="*/ 11 h 17"/>
                <a:gd name="T36" fmla="*/ 39 w 39"/>
                <a:gd name="T37" fmla="*/ 13 h 17"/>
                <a:gd name="T38" fmla="*/ 39 w 39"/>
                <a:gd name="T39" fmla="*/ 13 h 17"/>
                <a:gd name="T40" fmla="*/ 35 w 39"/>
                <a:gd name="T41" fmla="*/ 15 h 17"/>
                <a:gd name="T42" fmla="*/ 35 w 39"/>
                <a:gd name="T43" fmla="*/ 15 h 17"/>
                <a:gd name="T44" fmla="*/ 35 w 39"/>
                <a:gd name="T45" fmla="*/ 13 h 17"/>
                <a:gd name="T46" fmla="*/ 35 w 39"/>
                <a:gd name="T47" fmla="*/ 13 h 17"/>
                <a:gd name="T48" fmla="*/ 35 w 39"/>
                <a:gd name="T49" fmla="*/ 11 h 17"/>
                <a:gd name="T50" fmla="*/ 33 w 39"/>
                <a:gd name="T51" fmla="*/ 11 h 17"/>
                <a:gd name="T52" fmla="*/ 33 w 39"/>
                <a:gd name="T53" fmla="*/ 11 h 17"/>
                <a:gd name="T54" fmla="*/ 33 w 39"/>
                <a:gd name="T55" fmla="*/ 10 h 17"/>
                <a:gd name="T56" fmla="*/ 31 w 39"/>
                <a:gd name="T57" fmla="*/ 10 h 17"/>
                <a:gd name="T58" fmla="*/ 31 w 39"/>
                <a:gd name="T59" fmla="*/ 10 h 17"/>
                <a:gd name="T60" fmla="*/ 31 w 39"/>
                <a:gd name="T61" fmla="*/ 8 h 17"/>
                <a:gd name="T62" fmla="*/ 30 w 39"/>
                <a:gd name="T63" fmla="*/ 8 h 17"/>
                <a:gd name="T64" fmla="*/ 30 w 39"/>
                <a:gd name="T65" fmla="*/ 8 h 17"/>
                <a:gd name="T66" fmla="*/ 28 w 39"/>
                <a:gd name="T67" fmla="*/ 8 h 17"/>
                <a:gd name="T68" fmla="*/ 28 w 39"/>
                <a:gd name="T69" fmla="*/ 6 h 17"/>
                <a:gd name="T70" fmla="*/ 28 w 39"/>
                <a:gd name="T71" fmla="*/ 6 h 17"/>
                <a:gd name="T72" fmla="*/ 26 w 39"/>
                <a:gd name="T73" fmla="*/ 6 h 17"/>
                <a:gd name="T74" fmla="*/ 24 w 39"/>
                <a:gd name="T75" fmla="*/ 6 h 17"/>
                <a:gd name="T76" fmla="*/ 24 w 39"/>
                <a:gd name="T77" fmla="*/ 6 h 17"/>
                <a:gd name="T78" fmla="*/ 22 w 39"/>
                <a:gd name="T79" fmla="*/ 6 h 17"/>
                <a:gd name="T80" fmla="*/ 20 w 39"/>
                <a:gd name="T81" fmla="*/ 6 h 17"/>
                <a:gd name="T82" fmla="*/ 18 w 39"/>
                <a:gd name="T83" fmla="*/ 6 h 17"/>
                <a:gd name="T84" fmla="*/ 17 w 39"/>
                <a:gd name="T85" fmla="*/ 6 h 17"/>
                <a:gd name="T86" fmla="*/ 15 w 39"/>
                <a:gd name="T87" fmla="*/ 6 h 17"/>
                <a:gd name="T88" fmla="*/ 13 w 39"/>
                <a:gd name="T89" fmla="*/ 6 h 17"/>
                <a:gd name="T90" fmla="*/ 11 w 39"/>
                <a:gd name="T91" fmla="*/ 8 h 17"/>
                <a:gd name="T92" fmla="*/ 9 w 39"/>
                <a:gd name="T93" fmla="*/ 8 h 17"/>
                <a:gd name="T94" fmla="*/ 7 w 39"/>
                <a:gd name="T95" fmla="*/ 10 h 17"/>
                <a:gd name="T96" fmla="*/ 5 w 39"/>
                <a:gd name="T97" fmla="*/ 10 h 17"/>
                <a:gd name="T98" fmla="*/ 4 w 39"/>
                <a:gd name="T99" fmla="*/ 11 h 17"/>
                <a:gd name="T100" fmla="*/ 2 w 39"/>
                <a:gd name="T101" fmla="*/ 11 h 17"/>
                <a:gd name="T102" fmla="*/ 0 w 39"/>
                <a:gd name="T103" fmla="*/ 8 h 17"/>
                <a:gd name="T104" fmla="*/ 0 w 39"/>
                <a:gd name="T105" fmla="*/ 6 h 17"/>
                <a:gd name="T106" fmla="*/ 2 w 39"/>
                <a:gd name="T107" fmla="*/ 4 h 17"/>
                <a:gd name="T108" fmla="*/ 4 w 39"/>
                <a:gd name="T109" fmla="*/ 4 h 17"/>
                <a:gd name="T110" fmla="*/ 5 w 39"/>
                <a:gd name="T111" fmla="*/ 2 h 17"/>
                <a:gd name="T112" fmla="*/ 9 w 39"/>
                <a:gd name="T113" fmla="*/ 2 h 17"/>
                <a:gd name="T114" fmla="*/ 11 w 39"/>
                <a:gd name="T115" fmla="*/ 0 h 17"/>
                <a:gd name="T116" fmla="*/ 13 w 39"/>
                <a:gd name="T117" fmla="*/ 0 h 17"/>
                <a:gd name="T118" fmla="*/ 15 w 39"/>
                <a:gd name="T119" fmla="*/ 0 h 17"/>
                <a:gd name="T120" fmla="*/ 18 w 39"/>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17">
                  <a:moveTo>
                    <a:pt x="18" y="0"/>
                  </a:moveTo>
                  <a:lnTo>
                    <a:pt x="18" y="0"/>
                  </a:lnTo>
                  <a:lnTo>
                    <a:pt x="20" y="0"/>
                  </a:lnTo>
                  <a:lnTo>
                    <a:pt x="20" y="0"/>
                  </a:lnTo>
                  <a:lnTo>
                    <a:pt x="20" y="0"/>
                  </a:lnTo>
                  <a:lnTo>
                    <a:pt x="20" y="0"/>
                  </a:lnTo>
                  <a:lnTo>
                    <a:pt x="20" y="0"/>
                  </a:lnTo>
                  <a:lnTo>
                    <a:pt x="22" y="0"/>
                  </a:lnTo>
                  <a:lnTo>
                    <a:pt x="22" y="0"/>
                  </a:lnTo>
                  <a:lnTo>
                    <a:pt x="22" y="0"/>
                  </a:lnTo>
                  <a:lnTo>
                    <a:pt x="22" y="0"/>
                  </a:lnTo>
                  <a:lnTo>
                    <a:pt x="22" y="0"/>
                  </a:lnTo>
                  <a:lnTo>
                    <a:pt x="24" y="0"/>
                  </a:lnTo>
                  <a:lnTo>
                    <a:pt x="24" y="0"/>
                  </a:lnTo>
                  <a:lnTo>
                    <a:pt x="24" y="0"/>
                  </a:lnTo>
                  <a:lnTo>
                    <a:pt x="24" y="0"/>
                  </a:lnTo>
                  <a:lnTo>
                    <a:pt x="24" y="0"/>
                  </a:lnTo>
                  <a:lnTo>
                    <a:pt x="26" y="0"/>
                  </a:lnTo>
                  <a:lnTo>
                    <a:pt x="26" y="0"/>
                  </a:lnTo>
                  <a:lnTo>
                    <a:pt x="26" y="0"/>
                  </a:lnTo>
                  <a:lnTo>
                    <a:pt x="26" y="0"/>
                  </a:lnTo>
                  <a:lnTo>
                    <a:pt x="26" y="0"/>
                  </a:lnTo>
                  <a:lnTo>
                    <a:pt x="26" y="0"/>
                  </a:lnTo>
                  <a:lnTo>
                    <a:pt x="26" y="2"/>
                  </a:lnTo>
                  <a:lnTo>
                    <a:pt x="28" y="2"/>
                  </a:lnTo>
                  <a:lnTo>
                    <a:pt x="28" y="2"/>
                  </a:lnTo>
                  <a:lnTo>
                    <a:pt x="28" y="2"/>
                  </a:lnTo>
                  <a:lnTo>
                    <a:pt x="28" y="2"/>
                  </a:lnTo>
                  <a:lnTo>
                    <a:pt x="28" y="2"/>
                  </a:lnTo>
                  <a:lnTo>
                    <a:pt x="28" y="2"/>
                  </a:lnTo>
                  <a:lnTo>
                    <a:pt x="28" y="2"/>
                  </a:lnTo>
                  <a:lnTo>
                    <a:pt x="28" y="2"/>
                  </a:lnTo>
                  <a:lnTo>
                    <a:pt x="28" y="2"/>
                  </a:lnTo>
                  <a:lnTo>
                    <a:pt x="30" y="2"/>
                  </a:lnTo>
                  <a:lnTo>
                    <a:pt x="30" y="2"/>
                  </a:lnTo>
                  <a:lnTo>
                    <a:pt x="30" y="2"/>
                  </a:lnTo>
                  <a:lnTo>
                    <a:pt x="30" y="2"/>
                  </a:lnTo>
                  <a:lnTo>
                    <a:pt x="30" y="2"/>
                  </a:lnTo>
                  <a:lnTo>
                    <a:pt x="30" y="2"/>
                  </a:lnTo>
                  <a:lnTo>
                    <a:pt x="30" y="2"/>
                  </a:lnTo>
                  <a:lnTo>
                    <a:pt x="30" y="2"/>
                  </a:lnTo>
                  <a:lnTo>
                    <a:pt x="30" y="2"/>
                  </a:lnTo>
                  <a:lnTo>
                    <a:pt x="30" y="2"/>
                  </a:lnTo>
                  <a:lnTo>
                    <a:pt x="30" y="2"/>
                  </a:lnTo>
                  <a:lnTo>
                    <a:pt x="30" y="4"/>
                  </a:lnTo>
                  <a:lnTo>
                    <a:pt x="31" y="4"/>
                  </a:lnTo>
                  <a:lnTo>
                    <a:pt x="31" y="4"/>
                  </a:lnTo>
                  <a:lnTo>
                    <a:pt x="31" y="4"/>
                  </a:lnTo>
                  <a:lnTo>
                    <a:pt x="31" y="4"/>
                  </a:lnTo>
                  <a:lnTo>
                    <a:pt x="31" y="4"/>
                  </a:lnTo>
                  <a:lnTo>
                    <a:pt x="31" y="4"/>
                  </a:lnTo>
                  <a:lnTo>
                    <a:pt x="31" y="4"/>
                  </a:lnTo>
                  <a:lnTo>
                    <a:pt x="31" y="4"/>
                  </a:lnTo>
                  <a:lnTo>
                    <a:pt x="31" y="4"/>
                  </a:lnTo>
                  <a:lnTo>
                    <a:pt x="31" y="4"/>
                  </a:lnTo>
                  <a:lnTo>
                    <a:pt x="31" y="4"/>
                  </a:lnTo>
                  <a:lnTo>
                    <a:pt x="31" y="4"/>
                  </a:lnTo>
                  <a:lnTo>
                    <a:pt x="31" y="4"/>
                  </a:lnTo>
                  <a:lnTo>
                    <a:pt x="33" y="4"/>
                  </a:lnTo>
                  <a:lnTo>
                    <a:pt x="33" y="4"/>
                  </a:lnTo>
                  <a:lnTo>
                    <a:pt x="33" y="4"/>
                  </a:lnTo>
                  <a:lnTo>
                    <a:pt x="33" y="6"/>
                  </a:lnTo>
                  <a:lnTo>
                    <a:pt x="33" y="6"/>
                  </a:lnTo>
                  <a:lnTo>
                    <a:pt x="33" y="6"/>
                  </a:lnTo>
                  <a:lnTo>
                    <a:pt x="33" y="6"/>
                  </a:lnTo>
                  <a:lnTo>
                    <a:pt x="33" y="6"/>
                  </a:lnTo>
                  <a:lnTo>
                    <a:pt x="33" y="6"/>
                  </a:lnTo>
                  <a:lnTo>
                    <a:pt x="33" y="6"/>
                  </a:lnTo>
                  <a:lnTo>
                    <a:pt x="33" y="6"/>
                  </a:lnTo>
                  <a:lnTo>
                    <a:pt x="33" y="6"/>
                  </a:lnTo>
                  <a:lnTo>
                    <a:pt x="33" y="6"/>
                  </a:lnTo>
                  <a:lnTo>
                    <a:pt x="33" y="6"/>
                  </a:lnTo>
                  <a:lnTo>
                    <a:pt x="35" y="6"/>
                  </a:lnTo>
                  <a:lnTo>
                    <a:pt x="35" y="6"/>
                  </a:lnTo>
                  <a:lnTo>
                    <a:pt x="35" y="6"/>
                  </a:lnTo>
                  <a:lnTo>
                    <a:pt x="35" y="6"/>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7" y="10"/>
                  </a:lnTo>
                  <a:lnTo>
                    <a:pt x="37" y="10"/>
                  </a:lnTo>
                  <a:lnTo>
                    <a:pt x="37" y="10"/>
                  </a:lnTo>
                  <a:lnTo>
                    <a:pt x="37" y="10"/>
                  </a:lnTo>
                  <a:lnTo>
                    <a:pt x="37" y="10"/>
                  </a:lnTo>
                  <a:lnTo>
                    <a:pt x="37" y="10"/>
                  </a:lnTo>
                  <a:lnTo>
                    <a:pt x="37" y="10"/>
                  </a:lnTo>
                  <a:lnTo>
                    <a:pt x="37" y="10"/>
                  </a:lnTo>
                  <a:lnTo>
                    <a:pt x="37" y="10"/>
                  </a:lnTo>
                  <a:lnTo>
                    <a:pt x="37" y="10"/>
                  </a:lnTo>
                  <a:lnTo>
                    <a:pt x="37" y="10"/>
                  </a:lnTo>
                  <a:lnTo>
                    <a:pt x="37" y="10"/>
                  </a:lnTo>
                  <a:lnTo>
                    <a:pt x="37" y="11"/>
                  </a:lnTo>
                  <a:lnTo>
                    <a:pt x="37" y="11"/>
                  </a:lnTo>
                  <a:lnTo>
                    <a:pt x="37" y="11"/>
                  </a:lnTo>
                  <a:lnTo>
                    <a:pt x="37" y="11"/>
                  </a:lnTo>
                  <a:lnTo>
                    <a:pt x="37" y="11"/>
                  </a:lnTo>
                  <a:lnTo>
                    <a:pt x="37" y="11"/>
                  </a:lnTo>
                  <a:lnTo>
                    <a:pt x="37" y="11"/>
                  </a:lnTo>
                  <a:lnTo>
                    <a:pt x="37" y="11"/>
                  </a:lnTo>
                  <a:lnTo>
                    <a:pt x="37" y="11"/>
                  </a:lnTo>
                  <a:lnTo>
                    <a:pt x="39" y="11"/>
                  </a:lnTo>
                  <a:lnTo>
                    <a:pt x="39" y="11"/>
                  </a:lnTo>
                  <a:lnTo>
                    <a:pt x="39" y="13"/>
                  </a:lnTo>
                  <a:lnTo>
                    <a:pt x="39" y="13"/>
                  </a:lnTo>
                  <a:lnTo>
                    <a:pt x="39" y="13"/>
                  </a:lnTo>
                  <a:lnTo>
                    <a:pt x="39" y="13"/>
                  </a:lnTo>
                  <a:lnTo>
                    <a:pt x="39" y="13"/>
                  </a:lnTo>
                  <a:lnTo>
                    <a:pt x="39" y="13"/>
                  </a:lnTo>
                  <a:lnTo>
                    <a:pt x="39" y="13"/>
                  </a:lnTo>
                  <a:lnTo>
                    <a:pt x="39" y="13"/>
                  </a:lnTo>
                  <a:lnTo>
                    <a:pt x="39" y="13"/>
                  </a:lnTo>
                  <a:lnTo>
                    <a:pt x="39" y="13"/>
                  </a:lnTo>
                  <a:lnTo>
                    <a:pt x="39" y="13"/>
                  </a:lnTo>
                  <a:lnTo>
                    <a:pt x="39" y="15"/>
                  </a:lnTo>
                  <a:lnTo>
                    <a:pt x="37" y="17"/>
                  </a:lnTo>
                  <a:lnTo>
                    <a:pt x="35" y="15"/>
                  </a:lnTo>
                  <a:lnTo>
                    <a:pt x="35" y="15"/>
                  </a:lnTo>
                  <a:lnTo>
                    <a:pt x="35" y="15"/>
                  </a:lnTo>
                  <a:lnTo>
                    <a:pt x="35" y="15"/>
                  </a:lnTo>
                  <a:lnTo>
                    <a:pt x="35" y="15"/>
                  </a:lnTo>
                  <a:lnTo>
                    <a:pt x="35" y="15"/>
                  </a:lnTo>
                  <a:lnTo>
                    <a:pt x="35" y="15"/>
                  </a:lnTo>
                  <a:lnTo>
                    <a:pt x="35" y="15"/>
                  </a:lnTo>
                  <a:lnTo>
                    <a:pt x="35" y="13"/>
                  </a:lnTo>
                  <a:lnTo>
                    <a:pt x="35" y="13"/>
                  </a:lnTo>
                  <a:lnTo>
                    <a:pt x="35" y="13"/>
                  </a:lnTo>
                  <a:lnTo>
                    <a:pt x="35" y="13"/>
                  </a:lnTo>
                  <a:lnTo>
                    <a:pt x="35" y="13"/>
                  </a:lnTo>
                  <a:lnTo>
                    <a:pt x="35" y="13"/>
                  </a:lnTo>
                  <a:lnTo>
                    <a:pt x="35" y="13"/>
                  </a:lnTo>
                  <a:lnTo>
                    <a:pt x="35" y="13"/>
                  </a:lnTo>
                  <a:lnTo>
                    <a:pt x="35" y="13"/>
                  </a:lnTo>
                  <a:lnTo>
                    <a:pt x="35" y="13"/>
                  </a:lnTo>
                  <a:lnTo>
                    <a:pt x="35" y="13"/>
                  </a:lnTo>
                  <a:lnTo>
                    <a:pt x="35" y="13"/>
                  </a:lnTo>
                  <a:lnTo>
                    <a:pt x="35" y="13"/>
                  </a:lnTo>
                  <a:lnTo>
                    <a:pt x="35" y="13"/>
                  </a:lnTo>
                  <a:lnTo>
                    <a:pt x="35" y="11"/>
                  </a:lnTo>
                  <a:lnTo>
                    <a:pt x="35" y="11"/>
                  </a:lnTo>
                  <a:lnTo>
                    <a:pt x="35" y="11"/>
                  </a:lnTo>
                  <a:lnTo>
                    <a:pt x="33" y="11"/>
                  </a:lnTo>
                  <a:lnTo>
                    <a:pt x="33" y="11"/>
                  </a:lnTo>
                  <a:lnTo>
                    <a:pt x="33" y="11"/>
                  </a:lnTo>
                  <a:lnTo>
                    <a:pt x="33" y="11"/>
                  </a:lnTo>
                  <a:lnTo>
                    <a:pt x="33" y="11"/>
                  </a:lnTo>
                  <a:lnTo>
                    <a:pt x="33" y="11"/>
                  </a:lnTo>
                  <a:lnTo>
                    <a:pt x="33" y="11"/>
                  </a:lnTo>
                  <a:lnTo>
                    <a:pt x="33" y="11"/>
                  </a:lnTo>
                  <a:lnTo>
                    <a:pt x="33" y="11"/>
                  </a:lnTo>
                  <a:lnTo>
                    <a:pt x="33" y="11"/>
                  </a:lnTo>
                  <a:lnTo>
                    <a:pt x="33" y="11"/>
                  </a:lnTo>
                  <a:lnTo>
                    <a:pt x="33" y="11"/>
                  </a:lnTo>
                  <a:lnTo>
                    <a:pt x="33" y="10"/>
                  </a:lnTo>
                  <a:lnTo>
                    <a:pt x="33" y="10"/>
                  </a:lnTo>
                  <a:lnTo>
                    <a:pt x="33" y="10"/>
                  </a:lnTo>
                  <a:lnTo>
                    <a:pt x="33" y="10"/>
                  </a:lnTo>
                  <a:lnTo>
                    <a:pt x="33" y="10"/>
                  </a:lnTo>
                  <a:lnTo>
                    <a:pt x="33" y="10"/>
                  </a:lnTo>
                  <a:lnTo>
                    <a:pt x="33" y="10"/>
                  </a:lnTo>
                  <a:lnTo>
                    <a:pt x="31" y="10"/>
                  </a:lnTo>
                  <a:lnTo>
                    <a:pt x="31" y="10"/>
                  </a:lnTo>
                  <a:lnTo>
                    <a:pt x="31" y="10"/>
                  </a:lnTo>
                  <a:lnTo>
                    <a:pt x="31" y="10"/>
                  </a:lnTo>
                  <a:lnTo>
                    <a:pt x="31" y="10"/>
                  </a:lnTo>
                  <a:lnTo>
                    <a:pt x="31" y="10"/>
                  </a:lnTo>
                  <a:lnTo>
                    <a:pt x="31" y="10"/>
                  </a:lnTo>
                  <a:lnTo>
                    <a:pt x="31" y="10"/>
                  </a:lnTo>
                  <a:lnTo>
                    <a:pt x="31" y="10"/>
                  </a:lnTo>
                  <a:lnTo>
                    <a:pt x="31" y="10"/>
                  </a:lnTo>
                  <a:lnTo>
                    <a:pt x="31" y="10"/>
                  </a:lnTo>
                  <a:lnTo>
                    <a:pt x="31" y="8"/>
                  </a:lnTo>
                  <a:lnTo>
                    <a:pt x="31" y="8"/>
                  </a:lnTo>
                  <a:lnTo>
                    <a:pt x="31" y="8"/>
                  </a:lnTo>
                  <a:lnTo>
                    <a:pt x="31" y="8"/>
                  </a:lnTo>
                  <a:lnTo>
                    <a:pt x="31" y="8"/>
                  </a:lnTo>
                  <a:lnTo>
                    <a:pt x="31" y="8"/>
                  </a:lnTo>
                  <a:lnTo>
                    <a:pt x="31" y="8"/>
                  </a:lnTo>
                  <a:lnTo>
                    <a:pt x="30" y="8"/>
                  </a:lnTo>
                  <a:lnTo>
                    <a:pt x="30" y="8"/>
                  </a:lnTo>
                  <a:lnTo>
                    <a:pt x="30" y="8"/>
                  </a:lnTo>
                  <a:lnTo>
                    <a:pt x="30" y="8"/>
                  </a:lnTo>
                  <a:lnTo>
                    <a:pt x="30" y="8"/>
                  </a:lnTo>
                  <a:lnTo>
                    <a:pt x="30" y="8"/>
                  </a:lnTo>
                  <a:lnTo>
                    <a:pt x="30" y="8"/>
                  </a:lnTo>
                  <a:lnTo>
                    <a:pt x="30" y="8"/>
                  </a:lnTo>
                  <a:lnTo>
                    <a:pt x="30" y="8"/>
                  </a:lnTo>
                  <a:lnTo>
                    <a:pt x="30" y="8"/>
                  </a:lnTo>
                  <a:lnTo>
                    <a:pt x="30" y="8"/>
                  </a:lnTo>
                  <a:lnTo>
                    <a:pt x="30" y="8"/>
                  </a:lnTo>
                  <a:lnTo>
                    <a:pt x="30" y="8"/>
                  </a:lnTo>
                  <a:lnTo>
                    <a:pt x="30" y="8"/>
                  </a:lnTo>
                  <a:lnTo>
                    <a:pt x="30" y="8"/>
                  </a:lnTo>
                  <a:lnTo>
                    <a:pt x="28" y="8"/>
                  </a:lnTo>
                  <a:lnTo>
                    <a:pt x="28" y="8"/>
                  </a:lnTo>
                  <a:lnTo>
                    <a:pt x="28" y="8"/>
                  </a:lnTo>
                  <a:lnTo>
                    <a:pt x="28" y="6"/>
                  </a:lnTo>
                  <a:lnTo>
                    <a:pt x="28" y="6"/>
                  </a:lnTo>
                  <a:lnTo>
                    <a:pt x="28" y="6"/>
                  </a:lnTo>
                  <a:lnTo>
                    <a:pt x="28" y="6"/>
                  </a:lnTo>
                  <a:lnTo>
                    <a:pt x="28" y="6"/>
                  </a:lnTo>
                  <a:lnTo>
                    <a:pt x="28" y="6"/>
                  </a:lnTo>
                  <a:lnTo>
                    <a:pt x="28" y="6"/>
                  </a:lnTo>
                  <a:lnTo>
                    <a:pt x="28" y="6"/>
                  </a:lnTo>
                  <a:lnTo>
                    <a:pt x="28" y="6"/>
                  </a:lnTo>
                  <a:lnTo>
                    <a:pt x="28" y="6"/>
                  </a:lnTo>
                  <a:lnTo>
                    <a:pt x="28" y="6"/>
                  </a:lnTo>
                  <a:lnTo>
                    <a:pt x="28" y="6"/>
                  </a:lnTo>
                  <a:lnTo>
                    <a:pt x="26" y="6"/>
                  </a:lnTo>
                  <a:lnTo>
                    <a:pt x="26" y="6"/>
                  </a:lnTo>
                  <a:lnTo>
                    <a:pt x="26" y="6"/>
                  </a:lnTo>
                  <a:lnTo>
                    <a:pt x="26" y="6"/>
                  </a:lnTo>
                  <a:lnTo>
                    <a:pt x="26" y="6"/>
                  </a:lnTo>
                  <a:lnTo>
                    <a:pt x="26" y="6"/>
                  </a:lnTo>
                  <a:lnTo>
                    <a:pt x="26" y="6"/>
                  </a:lnTo>
                  <a:lnTo>
                    <a:pt x="26" y="6"/>
                  </a:lnTo>
                  <a:lnTo>
                    <a:pt x="26" y="6"/>
                  </a:lnTo>
                  <a:lnTo>
                    <a:pt x="26" y="6"/>
                  </a:lnTo>
                  <a:lnTo>
                    <a:pt x="24" y="6"/>
                  </a:lnTo>
                  <a:lnTo>
                    <a:pt x="24" y="6"/>
                  </a:lnTo>
                  <a:lnTo>
                    <a:pt x="24" y="6"/>
                  </a:lnTo>
                  <a:lnTo>
                    <a:pt x="24" y="6"/>
                  </a:lnTo>
                  <a:lnTo>
                    <a:pt x="24" y="6"/>
                  </a:lnTo>
                  <a:lnTo>
                    <a:pt x="24" y="6"/>
                  </a:lnTo>
                  <a:lnTo>
                    <a:pt x="24" y="6"/>
                  </a:lnTo>
                  <a:lnTo>
                    <a:pt x="22" y="6"/>
                  </a:lnTo>
                  <a:lnTo>
                    <a:pt x="22" y="6"/>
                  </a:lnTo>
                  <a:lnTo>
                    <a:pt x="22" y="6"/>
                  </a:lnTo>
                  <a:lnTo>
                    <a:pt x="22" y="6"/>
                  </a:lnTo>
                  <a:lnTo>
                    <a:pt x="22" y="6"/>
                  </a:lnTo>
                  <a:lnTo>
                    <a:pt x="22" y="6"/>
                  </a:lnTo>
                  <a:lnTo>
                    <a:pt x="22" y="6"/>
                  </a:lnTo>
                  <a:lnTo>
                    <a:pt x="20" y="6"/>
                  </a:lnTo>
                  <a:lnTo>
                    <a:pt x="20" y="6"/>
                  </a:lnTo>
                  <a:lnTo>
                    <a:pt x="20" y="6"/>
                  </a:lnTo>
                  <a:lnTo>
                    <a:pt x="20" y="6"/>
                  </a:lnTo>
                  <a:lnTo>
                    <a:pt x="20" y="6"/>
                  </a:lnTo>
                  <a:lnTo>
                    <a:pt x="20" y="6"/>
                  </a:lnTo>
                  <a:lnTo>
                    <a:pt x="18" y="6"/>
                  </a:lnTo>
                  <a:lnTo>
                    <a:pt x="18" y="6"/>
                  </a:lnTo>
                  <a:lnTo>
                    <a:pt x="18" y="6"/>
                  </a:lnTo>
                  <a:lnTo>
                    <a:pt x="18" y="6"/>
                  </a:lnTo>
                  <a:lnTo>
                    <a:pt x="18" y="6"/>
                  </a:lnTo>
                  <a:lnTo>
                    <a:pt x="18" y="6"/>
                  </a:lnTo>
                  <a:lnTo>
                    <a:pt x="17" y="6"/>
                  </a:lnTo>
                  <a:lnTo>
                    <a:pt x="17" y="6"/>
                  </a:lnTo>
                  <a:lnTo>
                    <a:pt x="17" y="6"/>
                  </a:lnTo>
                  <a:lnTo>
                    <a:pt x="17" y="6"/>
                  </a:lnTo>
                  <a:lnTo>
                    <a:pt x="17" y="6"/>
                  </a:lnTo>
                  <a:lnTo>
                    <a:pt x="17" y="6"/>
                  </a:lnTo>
                  <a:lnTo>
                    <a:pt x="15" y="6"/>
                  </a:lnTo>
                  <a:lnTo>
                    <a:pt x="15" y="6"/>
                  </a:lnTo>
                  <a:lnTo>
                    <a:pt x="15" y="6"/>
                  </a:lnTo>
                  <a:lnTo>
                    <a:pt x="15" y="6"/>
                  </a:lnTo>
                  <a:lnTo>
                    <a:pt x="15" y="6"/>
                  </a:lnTo>
                  <a:lnTo>
                    <a:pt x="15" y="6"/>
                  </a:lnTo>
                  <a:lnTo>
                    <a:pt x="13" y="6"/>
                  </a:lnTo>
                  <a:lnTo>
                    <a:pt x="13" y="6"/>
                  </a:lnTo>
                  <a:lnTo>
                    <a:pt x="13" y="6"/>
                  </a:lnTo>
                  <a:lnTo>
                    <a:pt x="13" y="6"/>
                  </a:lnTo>
                  <a:lnTo>
                    <a:pt x="13" y="6"/>
                  </a:lnTo>
                  <a:lnTo>
                    <a:pt x="13" y="6"/>
                  </a:lnTo>
                  <a:lnTo>
                    <a:pt x="13" y="6"/>
                  </a:lnTo>
                  <a:lnTo>
                    <a:pt x="11" y="6"/>
                  </a:lnTo>
                  <a:lnTo>
                    <a:pt x="11" y="8"/>
                  </a:lnTo>
                  <a:lnTo>
                    <a:pt x="11" y="8"/>
                  </a:lnTo>
                  <a:lnTo>
                    <a:pt x="11" y="8"/>
                  </a:lnTo>
                  <a:lnTo>
                    <a:pt x="11" y="8"/>
                  </a:lnTo>
                  <a:lnTo>
                    <a:pt x="11" y="8"/>
                  </a:lnTo>
                  <a:lnTo>
                    <a:pt x="9" y="8"/>
                  </a:lnTo>
                  <a:lnTo>
                    <a:pt x="9" y="8"/>
                  </a:lnTo>
                  <a:lnTo>
                    <a:pt x="9" y="8"/>
                  </a:lnTo>
                  <a:lnTo>
                    <a:pt x="9" y="8"/>
                  </a:lnTo>
                  <a:lnTo>
                    <a:pt x="9" y="8"/>
                  </a:lnTo>
                  <a:lnTo>
                    <a:pt x="9" y="8"/>
                  </a:lnTo>
                  <a:lnTo>
                    <a:pt x="7" y="8"/>
                  </a:lnTo>
                  <a:lnTo>
                    <a:pt x="7" y="8"/>
                  </a:lnTo>
                  <a:lnTo>
                    <a:pt x="7" y="10"/>
                  </a:lnTo>
                  <a:lnTo>
                    <a:pt x="7" y="10"/>
                  </a:lnTo>
                  <a:lnTo>
                    <a:pt x="7" y="10"/>
                  </a:lnTo>
                  <a:lnTo>
                    <a:pt x="7" y="10"/>
                  </a:lnTo>
                  <a:lnTo>
                    <a:pt x="5" y="10"/>
                  </a:lnTo>
                  <a:lnTo>
                    <a:pt x="5" y="10"/>
                  </a:lnTo>
                  <a:lnTo>
                    <a:pt x="5" y="10"/>
                  </a:lnTo>
                  <a:lnTo>
                    <a:pt x="5" y="10"/>
                  </a:lnTo>
                  <a:lnTo>
                    <a:pt x="5" y="10"/>
                  </a:lnTo>
                  <a:lnTo>
                    <a:pt x="5" y="10"/>
                  </a:lnTo>
                  <a:lnTo>
                    <a:pt x="5" y="11"/>
                  </a:lnTo>
                  <a:lnTo>
                    <a:pt x="4" y="11"/>
                  </a:lnTo>
                  <a:lnTo>
                    <a:pt x="4" y="11"/>
                  </a:lnTo>
                  <a:lnTo>
                    <a:pt x="4" y="11"/>
                  </a:lnTo>
                  <a:lnTo>
                    <a:pt x="4" y="11"/>
                  </a:lnTo>
                  <a:lnTo>
                    <a:pt x="4" y="11"/>
                  </a:lnTo>
                  <a:lnTo>
                    <a:pt x="4" y="11"/>
                  </a:lnTo>
                  <a:lnTo>
                    <a:pt x="2" y="11"/>
                  </a:lnTo>
                  <a:lnTo>
                    <a:pt x="2" y="11"/>
                  </a:lnTo>
                  <a:lnTo>
                    <a:pt x="2" y="11"/>
                  </a:lnTo>
                  <a:lnTo>
                    <a:pt x="2" y="11"/>
                  </a:lnTo>
                  <a:lnTo>
                    <a:pt x="2" y="11"/>
                  </a:lnTo>
                  <a:lnTo>
                    <a:pt x="2" y="11"/>
                  </a:lnTo>
                  <a:lnTo>
                    <a:pt x="0" y="11"/>
                  </a:lnTo>
                  <a:lnTo>
                    <a:pt x="0" y="10"/>
                  </a:lnTo>
                  <a:lnTo>
                    <a:pt x="0" y="8"/>
                  </a:lnTo>
                  <a:lnTo>
                    <a:pt x="0" y="8"/>
                  </a:lnTo>
                  <a:lnTo>
                    <a:pt x="0" y="8"/>
                  </a:lnTo>
                  <a:lnTo>
                    <a:pt x="0" y="8"/>
                  </a:lnTo>
                  <a:lnTo>
                    <a:pt x="0" y="8"/>
                  </a:lnTo>
                  <a:lnTo>
                    <a:pt x="0" y="8"/>
                  </a:lnTo>
                  <a:lnTo>
                    <a:pt x="0" y="6"/>
                  </a:lnTo>
                  <a:lnTo>
                    <a:pt x="0" y="6"/>
                  </a:lnTo>
                  <a:lnTo>
                    <a:pt x="0" y="6"/>
                  </a:lnTo>
                  <a:lnTo>
                    <a:pt x="2" y="6"/>
                  </a:lnTo>
                  <a:lnTo>
                    <a:pt x="2" y="6"/>
                  </a:lnTo>
                  <a:lnTo>
                    <a:pt x="2" y="6"/>
                  </a:lnTo>
                  <a:lnTo>
                    <a:pt x="2" y="4"/>
                  </a:lnTo>
                  <a:lnTo>
                    <a:pt x="2" y="4"/>
                  </a:lnTo>
                  <a:lnTo>
                    <a:pt x="2" y="4"/>
                  </a:lnTo>
                  <a:lnTo>
                    <a:pt x="4" y="4"/>
                  </a:lnTo>
                  <a:lnTo>
                    <a:pt x="4" y="4"/>
                  </a:lnTo>
                  <a:lnTo>
                    <a:pt x="4" y="4"/>
                  </a:lnTo>
                  <a:lnTo>
                    <a:pt x="4" y="4"/>
                  </a:lnTo>
                  <a:lnTo>
                    <a:pt x="4" y="4"/>
                  </a:lnTo>
                  <a:lnTo>
                    <a:pt x="5" y="4"/>
                  </a:lnTo>
                  <a:lnTo>
                    <a:pt x="5" y="2"/>
                  </a:lnTo>
                  <a:lnTo>
                    <a:pt x="5" y="2"/>
                  </a:lnTo>
                  <a:lnTo>
                    <a:pt x="5" y="2"/>
                  </a:lnTo>
                  <a:lnTo>
                    <a:pt x="5" y="2"/>
                  </a:lnTo>
                  <a:lnTo>
                    <a:pt x="7" y="2"/>
                  </a:lnTo>
                  <a:lnTo>
                    <a:pt x="7" y="2"/>
                  </a:lnTo>
                  <a:lnTo>
                    <a:pt x="7" y="2"/>
                  </a:lnTo>
                  <a:lnTo>
                    <a:pt x="7" y="2"/>
                  </a:lnTo>
                  <a:lnTo>
                    <a:pt x="7" y="2"/>
                  </a:lnTo>
                  <a:lnTo>
                    <a:pt x="9" y="2"/>
                  </a:lnTo>
                  <a:lnTo>
                    <a:pt x="9" y="2"/>
                  </a:lnTo>
                  <a:lnTo>
                    <a:pt x="9" y="2"/>
                  </a:lnTo>
                  <a:lnTo>
                    <a:pt x="9" y="2"/>
                  </a:lnTo>
                  <a:lnTo>
                    <a:pt x="9" y="0"/>
                  </a:lnTo>
                  <a:lnTo>
                    <a:pt x="11" y="0"/>
                  </a:lnTo>
                  <a:lnTo>
                    <a:pt x="11" y="0"/>
                  </a:lnTo>
                  <a:lnTo>
                    <a:pt x="11" y="0"/>
                  </a:lnTo>
                  <a:lnTo>
                    <a:pt x="11" y="0"/>
                  </a:lnTo>
                  <a:lnTo>
                    <a:pt x="13" y="0"/>
                  </a:lnTo>
                  <a:lnTo>
                    <a:pt x="13" y="0"/>
                  </a:lnTo>
                  <a:lnTo>
                    <a:pt x="13" y="0"/>
                  </a:lnTo>
                  <a:lnTo>
                    <a:pt x="13" y="0"/>
                  </a:lnTo>
                  <a:lnTo>
                    <a:pt x="13" y="0"/>
                  </a:lnTo>
                  <a:lnTo>
                    <a:pt x="15" y="0"/>
                  </a:lnTo>
                  <a:lnTo>
                    <a:pt x="15" y="0"/>
                  </a:lnTo>
                  <a:lnTo>
                    <a:pt x="15" y="0"/>
                  </a:lnTo>
                  <a:lnTo>
                    <a:pt x="15" y="0"/>
                  </a:lnTo>
                  <a:lnTo>
                    <a:pt x="15" y="0"/>
                  </a:lnTo>
                  <a:lnTo>
                    <a:pt x="17" y="0"/>
                  </a:lnTo>
                  <a:lnTo>
                    <a:pt x="17" y="0"/>
                  </a:lnTo>
                  <a:lnTo>
                    <a:pt x="17" y="0"/>
                  </a:lnTo>
                  <a:lnTo>
                    <a:pt x="17" y="0"/>
                  </a:lnTo>
                  <a:lnTo>
                    <a:pt x="17" y="0"/>
                  </a:lnTo>
                  <a:lnTo>
                    <a:pt x="18" y="0"/>
                  </a:lnTo>
                  <a:lnTo>
                    <a:pt x="18" y="0"/>
                  </a:lnTo>
                  <a:lnTo>
                    <a:pt x="18" y="0"/>
                  </a:lnTo>
                  <a:lnTo>
                    <a:pt x="18" y="0"/>
                  </a:lnTo>
                  <a:close/>
                </a:path>
              </a:pathLst>
            </a:custGeom>
            <a:solidFill>
              <a:srgbClr val="113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îṥļíḓé"/>
            <p:cNvSpPr/>
            <p:nvPr/>
          </p:nvSpPr>
          <p:spPr bwMode="auto">
            <a:xfrm>
              <a:off x="5870576" y="1831976"/>
              <a:ext cx="39688" cy="50800"/>
            </a:xfrm>
            <a:custGeom>
              <a:avLst/>
              <a:gdLst>
                <a:gd name="T0" fmla="*/ 7 w 13"/>
                <a:gd name="T1" fmla="*/ 0 h 17"/>
                <a:gd name="T2" fmla="*/ 13 w 13"/>
                <a:gd name="T3" fmla="*/ 9 h 17"/>
                <a:gd name="T4" fmla="*/ 7 w 13"/>
                <a:gd name="T5" fmla="*/ 17 h 17"/>
                <a:gd name="T6" fmla="*/ 0 w 13"/>
                <a:gd name="T7" fmla="*/ 8 h 17"/>
                <a:gd name="T8" fmla="*/ 7 w 13"/>
                <a:gd name="T9" fmla="*/ 0 h 17"/>
              </a:gdLst>
              <a:ahLst/>
              <a:cxnLst>
                <a:cxn ang="0">
                  <a:pos x="T0" y="T1"/>
                </a:cxn>
                <a:cxn ang="0">
                  <a:pos x="T2" y="T3"/>
                </a:cxn>
                <a:cxn ang="0">
                  <a:pos x="T4" y="T5"/>
                </a:cxn>
                <a:cxn ang="0">
                  <a:pos x="T6" y="T7"/>
                </a:cxn>
                <a:cxn ang="0">
                  <a:pos x="T8" y="T9"/>
                </a:cxn>
              </a:cxnLst>
              <a:rect l="0" t="0" r="r" b="b"/>
              <a:pathLst>
                <a:path w="13" h="17">
                  <a:moveTo>
                    <a:pt x="7" y="0"/>
                  </a:moveTo>
                  <a:cubicBezTo>
                    <a:pt x="10" y="0"/>
                    <a:pt x="13" y="4"/>
                    <a:pt x="13" y="9"/>
                  </a:cubicBezTo>
                  <a:cubicBezTo>
                    <a:pt x="13" y="13"/>
                    <a:pt x="10" y="17"/>
                    <a:pt x="7" y="17"/>
                  </a:cubicBezTo>
                  <a:cubicBezTo>
                    <a:pt x="3" y="17"/>
                    <a:pt x="0" y="13"/>
                    <a:pt x="0" y="8"/>
                  </a:cubicBezTo>
                  <a:cubicBezTo>
                    <a:pt x="1" y="4"/>
                    <a:pt x="3" y="0"/>
                    <a:pt x="7" y="0"/>
                  </a:cubicBezTo>
                  <a:close/>
                </a:path>
              </a:pathLst>
            </a:custGeom>
            <a:solidFill>
              <a:srgbClr val="5C6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ïşḻîḋè"/>
            <p:cNvSpPr/>
            <p:nvPr/>
          </p:nvSpPr>
          <p:spPr bwMode="auto">
            <a:xfrm>
              <a:off x="6037263" y="1835151"/>
              <a:ext cx="34925" cy="44450"/>
            </a:xfrm>
            <a:custGeom>
              <a:avLst/>
              <a:gdLst>
                <a:gd name="T0" fmla="*/ 6 w 12"/>
                <a:gd name="T1" fmla="*/ 0 h 15"/>
                <a:gd name="T2" fmla="*/ 11 w 12"/>
                <a:gd name="T3" fmla="*/ 8 h 15"/>
                <a:gd name="T4" fmla="*/ 6 w 12"/>
                <a:gd name="T5" fmla="*/ 15 h 15"/>
                <a:gd name="T6" fmla="*/ 0 w 12"/>
                <a:gd name="T7" fmla="*/ 7 h 15"/>
                <a:gd name="T8" fmla="*/ 6 w 12"/>
                <a:gd name="T9" fmla="*/ 0 h 15"/>
              </a:gdLst>
              <a:ahLst/>
              <a:cxnLst>
                <a:cxn ang="0">
                  <a:pos x="T0" y="T1"/>
                </a:cxn>
                <a:cxn ang="0">
                  <a:pos x="T2" y="T3"/>
                </a:cxn>
                <a:cxn ang="0">
                  <a:pos x="T4" y="T5"/>
                </a:cxn>
                <a:cxn ang="0">
                  <a:pos x="T6" y="T7"/>
                </a:cxn>
                <a:cxn ang="0">
                  <a:pos x="T8" y="T9"/>
                </a:cxn>
              </a:cxnLst>
              <a:rect l="0" t="0" r="r" b="b"/>
              <a:pathLst>
                <a:path w="12" h="15">
                  <a:moveTo>
                    <a:pt x="6" y="0"/>
                  </a:moveTo>
                  <a:cubicBezTo>
                    <a:pt x="9" y="0"/>
                    <a:pt x="12" y="3"/>
                    <a:pt x="11" y="8"/>
                  </a:cubicBezTo>
                  <a:cubicBezTo>
                    <a:pt x="11" y="12"/>
                    <a:pt x="9" y="15"/>
                    <a:pt x="6" y="15"/>
                  </a:cubicBezTo>
                  <a:cubicBezTo>
                    <a:pt x="2" y="15"/>
                    <a:pt x="0" y="12"/>
                    <a:pt x="0" y="7"/>
                  </a:cubicBezTo>
                  <a:cubicBezTo>
                    <a:pt x="0" y="3"/>
                    <a:pt x="3" y="0"/>
                    <a:pt x="6" y="0"/>
                  </a:cubicBezTo>
                  <a:close/>
                </a:path>
              </a:pathLst>
            </a:custGeom>
            <a:solidFill>
              <a:srgbClr val="5C67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şľîḋê"/>
            <p:cNvSpPr/>
            <p:nvPr/>
          </p:nvSpPr>
          <p:spPr bwMode="auto">
            <a:xfrm>
              <a:off x="5815013" y="1738313"/>
              <a:ext cx="71438" cy="28575"/>
            </a:xfrm>
            <a:custGeom>
              <a:avLst/>
              <a:gdLst>
                <a:gd name="T0" fmla="*/ 14 w 24"/>
                <a:gd name="T1" fmla="*/ 0 h 10"/>
                <a:gd name="T2" fmla="*/ 23 w 24"/>
                <a:gd name="T3" fmla="*/ 2 h 10"/>
                <a:gd name="T4" fmla="*/ 22 w 24"/>
                <a:gd name="T5" fmla="*/ 4 h 10"/>
                <a:gd name="T6" fmla="*/ 6 w 24"/>
                <a:gd name="T7" fmla="*/ 6 h 10"/>
                <a:gd name="T8" fmla="*/ 3 w 24"/>
                <a:gd name="T9" fmla="*/ 8 h 10"/>
                <a:gd name="T10" fmla="*/ 2 w 24"/>
                <a:gd name="T11" fmla="*/ 7 h 10"/>
                <a:gd name="T12" fmla="*/ 14 w 24"/>
                <a:gd name="T13" fmla="*/ 0 h 10"/>
                <a:gd name="T14" fmla="*/ 14 w 2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
                  <a:moveTo>
                    <a:pt x="14" y="0"/>
                  </a:moveTo>
                  <a:cubicBezTo>
                    <a:pt x="17" y="0"/>
                    <a:pt x="20" y="1"/>
                    <a:pt x="23" y="2"/>
                  </a:cubicBezTo>
                  <a:cubicBezTo>
                    <a:pt x="24" y="3"/>
                    <a:pt x="23" y="5"/>
                    <a:pt x="22" y="4"/>
                  </a:cubicBezTo>
                  <a:cubicBezTo>
                    <a:pt x="16" y="2"/>
                    <a:pt x="10" y="1"/>
                    <a:pt x="6" y="6"/>
                  </a:cubicBezTo>
                  <a:cubicBezTo>
                    <a:pt x="5" y="6"/>
                    <a:pt x="4" y="7"/>
                    <a:pt x="3" y="8"/>
                  </a:cubicBezTo>
                  <a:cubicBezTo>
                    <a:pt x="2" y="10"/>
                    <a:pt x="0" y="9"/>
                    <a:pt x="2" y="7"/>
                  </a:cubicBezTo>
                  <a:cubicBezTo>
                    <a:pt x="4" y="3"/>
                    <a:pt x="9" y="0"/>
                    <a:pt x="14" y="0"/>
                  </a:cubicBezTo>
                  <a:cubicBezTo>
                    <a:pt x="14" y="0"/>
                    <a:pt x="14" y="0"/>
                    <a:pt x="14" y="0"/>
                  </a:cubicBezTo>
                  <a:close/>
                </a:path>
              </a:pathLst>
            </a:custGeom>
            <a:solidFill>
              <a:srgbClr val="7333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ïşļíḓê"/>
            <p:cNvSpPr/>
            <p:nvPr/>
          </p:nvSpPr>
          <p:spPr bwMode="auto">
            <a:xfrm>
              <a:off x="5670551" y="1506538"/>
              <a:ext cx="501650" cy="334963"/>
            </a:xfrm>
            <a:custGeom>
              <a:avLst/>
              <a:gdLst>
                <a:gd name="T0" fmla="*/ 110 w 170"/>
                <a:gd name="T1" fmla="*/ 9 h 113"/>
                <a:gd name="T2" fmla="*/ 119 w 170"/>
                <a:gd name="T3" fmla="*/ 3 h 113"/>
                <a:gd name="T4" fmla="*/ 125 w 170"/>
                <a:gd name="T5" fmla="*/ 1 h 113"/>
                <a:gd name="T6" fmla="*/ 128 w 170"/>
                <a:gd name="T7" fmla="*/ 8 h 113"/>
                <a:gd name="T8" fmla="*/ 128 w 170"/>
                <a:gd name="T9" fmla="*/ 13 h 113"/>
                <a:gd name="T10" fmla="*/ 139 w 170"/>
                <a:gd name="T11" fmla="*/ 9 h 113"/>
                <a:gd name="T12" fmla="*/ 153 w 170"/>
                <a:gd name="T13" fmla="*/ 12 h 113"/>
                <a:gd name="T14" fmla="*/ 154 w 170"/>
                <a:gd name="T15" fmla="*/ 17 h 113"/>
                <a:gd name="T16" fmla="*/ 152 w 170"/>
                <a:gd name="T17" fmla="*/ 26 h 113"/>
                <a:gd name="T18" fmla="*/ 151 w 170"/>
                <a:gd name="T19" fmla="*/ 27 h 113"/>
                <a:gd name="T20" fmla="*/ 159 w 170"/>
                <a:gd name="T21" fmla="*/ 23 h 113"/>
                <a:gd name="T22" fmla="*/ 164 w 170"/>
                <a:gd name="T23" fmla="*/ 22 h 113"/>
                <a:gd name="T24" fmla="*/ 163 w 170"/>
                <a:gd name="T25" fmla="*/ 33 h 113"/>
                <a:gd name="T26" fmla="*/ 170 w 170"/>
                <a:gd name="T27" fmla="*/ 42 h 113"/>
                <a:gd name="T28" fmla="*/ 165 w 170"/>
                <a:gd name="T29" fmla="*/ 49 h 113"/>
                <a:gd name="T30" fmla="*/ 161 w 170"/>
                <a:gd name="T31" fmla="*/ 50 h 113"/>
                <a:gd name="T32" fmla="*/ 163 w 170"/>
                <a:gd name="T33" fmla="*/ 66 h 113"/>
                <a:gd name="T34" fmla="*/ 164 w 170"/>
                <a:gd name="T35" fmla="*/ 85 h 113"/>
                <a:gd name="T36" fmla="*/ 161 w 170"/>
                <a:gd name="T37" fmla="*/ 95 h 113"/>
                <a:gd name="T38" fmla="*/ 159 w 170"/>
                <a:gd name="T39" fmla="*/ 96 h 113"/>
                <a:gd name="T40" fmla="*/ 157 w 170"/>
                <a:gd name="T41" fmla="*/ 113 h 113"/>
                <a:gd name="T42" fmla="*/ 152 w 170"/>
                <a:gd name="T43" fmla="*/ 80 h 113"/>
                <a:gd name="T44" fmla="*/ 134 w 170"/>
                <a:gd name="T45" fmla="*/ 83 h 113"/>
                <a:gd name="T46" fmla="*/ 142 w 170"/>
                <a:gd name="T47" fmla="*/ 95 h 113"/>
                <a:gd name="T48" fmla="*/ 91 w 170"/>
                <a:gd name="T49" fmla="*/ 77 h 113"/>
                <a:gd name="T50" fmla="*/ 82 w 170"/>
                <a:gd name="T51" fmla="*/ 67 h 113"/>
                <a:gd name="T52" fmla="*/ 70 w 170"/>
                <a:gd name="T53" fmla="*/ 44 h 113"/>
                <a:gd name="T54" fmla="*/ 69 w 170"/>
                <a:gd name="T55" fmla="*/ 43 h 113"/>
                <a:gd name="T56" fmla="*/ 65 w 170"/>
                <a:gd name="T57" fmla="*/ 41 h 113"/>
                <a:gd name="T58" fmla="*/ 55 w 170"/>
                <a:gd name="T59" fmla="*/ 48 h 113"/>
                <a:gd name="T60" fmla="*/ 52 w 170"/>
                <a:gd name="T61" fmla="*/ 51 h 113"/>
                <a:gd name="T62" fmla="*/ 32 w 170"/>
                <a:gd name="T63" fmla="*/ 90 h 113"/>
                <a:gd name="T64" fmla="*/ 23 w 170"/>
                <a:gd name="T65" fmla="*/ 103 h 113"/>
                <a:gd name="T66" fmla="*/ 21 w 170"/>
                <a:gd name="T67" fmla="*/ 105 h 113"/>
                <a:gd name="T68" fmla="*/ 20 w 170"/>
                <a:gd name="T69" fmla="*/ 109 h 113"/>
                <a:gd name="T70" fmla="*/ 6 w 170"/>
                <a:gd name="T71" fmla="*/ 101 h 113"/>
                <a:gd name="T72" fmla="*/ 2 w 170"/>
                <a:gd name="T73" fmla="*/ 104 h 113"/>
                <a:gd name="T74" fmla="*/ 1 w 170"/>
                <a:gd name="T75" fmla="*/ 99 h 113"/>
                <a:gd name="T76" fmla="*/ 4 w 170"/>
                <a:gd name="T77" fmla="*/ 75 h 113"/>
                <a:gd name="T78" fmla="*/ 14 w 170"/>
                <a:gd name="T79" fmla="*/ 52 h 113"/>
                <a:gd name="T80" fmla="*/ 9 w 170"/>
                <a:gd name="T81" fmla="*/ 51 h 113"/>
                <a:gd name="T82" fmla="*/ 20 w 170"/>
                <a:gd name="T83" fmla="*/ 36 h 113"/>
                <a:gd name="T84" fmla="*/ 33 w 170"/>
                <a:gd name="T85" fmla="*/ 27 h 113"/>
                <a:gd name="T86" fmla="*/ 67 w 170"/>
                <a:gd name="T87" fmla="*/ 11 h 113"/>
                <a:gd name="T88" fmla="*/ 66 w 170"/>
                <a:gd name="T89" fmla="*/ 9 h 113"/>
                <a:gd name="T90" fmla="*/ 60 w 170"/>
                <a:gd name="T91" fmla="*/ 5 h 113"/>
                <a:gd name="T92" fmla="*/ 74 w 170"/>
                <a:gd name="T93" fmla="*/ 9 h 113"/>
                <a:gd name="T94" fmla="*/ 74 w 170"/>
                <a:gd name="T95" fmla="*/ 10 h 113"/>
                <a:gd name="T96" fmla="*/ 110 w 170"/>
                <a:gd name="T97"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 h="113">
                  <a:moveTo>
                    <a:pt x="110" y="9"/>
                  </a:moveTo>
                  <a:cubicBezTo>
                    <a:pt x="113" y="8"/>
                    <a:pt x="116" y="5"/>
                    <a:pt x="119" y="3"/>
                  </a:cubicBezTo>
                  <a:cubicBezTo>
                    <a:pt x="121" y="2"/>
                    <a:pt x="123" y="0"/>
                    <a:pt x="125" y="1"/>
                  </a:cubicBezTo>
                  <a:cubicBezTo>
                    <a:pt x="127" y="1"/>
                    <a:pt x="128" y="6"/>
                    <a:pt x="128" y="8"/>
                  </a:cubicBezTo>
                  <a:cubicBezTo>
                    <a:pt x="129" y="9"/>
                    <a:pt x="129" y="12"/>
                    <a:pt x="128" y="13"/>
                  </a:cubicBezTo>
                  <a:cubicBezTo>
                    <a:pt x="132" y="13"/>
                    <a:pt x="135" y="11"/>
                    <a:pt x="139" y="9"/>
                  </a:cubicBezTo>
                  <a:cubicBezTo>
                    <a:pt x="145" y="5"/>
                    <a:pt x="151" y="3"/>
                    <a:pt x="153" y="12"/>
                  </a:cubicBezTo>
                  <a:cubicBezTo>
                    <a:pt x="153" y="14"/>
                    <a:pt x="153" y="15"/>
                    <a:pt x="154" y="17"/>
                  </a:cubicBezTo>
                  <a:cubicBezTo>
                    <a:pt x="154" y="20"/>
                    <a:pt x="154" y="23"/>
                    <a:pt x="152" y="26"/>
                  </a:cubicBezTo>
                  <a:cubicBezTo>
                    <a:pt x="152" y="26"/>
                    <a:pt x="151" y="27"/>
                    <a:pt x="151" y="27"/>
                  </a:cubicBezTo>
                  <a:cubicBezTo>
                    <a:pt x="154" y="26"/>
                    <a:pt x="157" y="24"/>
                    <a:pt x="159" y="23"/>
                  </a:cubicBezTo>
                  <a:cubicBezTo>
                    <a:pt x="160" y="22"/>
                    <a:pt x="163" y="20"/>
                    <a:pt x="164" y="22"/>
                  </a:cubicBezTo>
                  <a:cubicBezTo>
                    <a:pt x="165" y="26"/>
                    <a:pt x="165" y="29"/>
                    <a:pt x="163" y="33"/>
                  </a:cubicBezTo>
                  <a:cubicBezTo>
                    <a:pt x="167" y="34"/>
                    <a:pt x="170" y="37"/>
                    <a:pt x="170" y="42"/>
                  </a:cubicBezTo>
                  <a:cubicBezTo>
                    <a:pt x="170" y="46"/>
                    <a:pt x="168" y="48"/>
                    <a:pt x="165" y="49"/>
                  </a:cubicBezTo>
                  <a:cubicBezTo>
                    <a:pt x="164" y="50"/>
                    <a:pt x="162" y="50"/>
                    <a:pt x="161" y="50"/>
                  </a:cubicBezTo>
                  <a:cubicBezTo>
                    <a:pt x="162" y="55"/>
                    <a:pt x="162" y="61"/>
                    <a:pt x="163" y="66"/>
                  </a:cubicBezTo>
                  <a:cubicBezTo>
                    <a:pt x="164" y="72"/>
                    <a:pt x="164" y="79"/>
                    <a:pt x="164" y="85"/>
                  </a:cubicBezTo>
                  <a:cubicBezTo>
                    <a:pt x="164" y="88"/>
                    <a:pt x="163" y="93"/>
                    <a:pt x="161" y="95"/>
                  </a:cubicBezTo>
                  <a:cubicBezTo>
                    <a:pt x="161" y="96"/>
                    <a:pt x="160" y="96"/>
                    <a:pt x="159" y="96"/>
                  </a:cubicBezTo>
                  <a:cubicBezTo>
                    <a:pt x="159" y="102"/>
                    <a:pt x="158" y="108"/>
                    <a:pt x="157" y="113"/>
                  </a:cubicBezTo>
                  <a:cubicBezTo>
                    <a:pt x="152" y="80"/>
                    <a:pt x="152" y="80"/>
                    <a:pt x="152" y="80"/>
                  </a:cubicBezTo>
                  <a:cubicBezTo>
                    <a:pt x="148" y="84"/>
                    <a:pt x="142" y="85"/>
                    <a:pt x="134" y="83"/>
                  </a:cubicBezTo>
                  <a:cubicBezTo>
                    <a:pt x="137" y="85"/>
                    <a:pt x="144" y="93"/>
                    <a:pt x="142" y="95"/>
                  </a:cubicBezTo>
                  <a:cubicBezTo>
                    <a:pt x="124" y="109"/>
                    <a:pt x="103" y="90"/>
                    <a:pt x="91" y="77"/>
                  </a:cubicBezTo>
                  <a:cubicBezTo>
                    <a:pt x="87" y="74"/>
                    <a:pt x="84" y="70"/>
                    <a:pt x="82" y="67"/>
                  </a:cubicBezTo>
                  <a:cubicBezTo>
                    <a:pt x="76" y="60"/>
                    <a:pt x="73" y="53"/>
                    <a:pt x="70" y="44"/>
                  </a:cubicBezTo>
                  <a:cubicBezTo>
                    <a:pt x="69" y="44"/>
                    <a:pt x="69" y="43"/>
                    <a:pt x="69" y="43"/>
                  </a:cubicBezTo>
                  <a:cubicBezTo>
                    <a:pt x="68" y="42"/>
                    <a:pt x="66" y="41"/>
                    <a:pt x="65" y="41"/>
                  </a:cubicBezTo>
                  <a:cubicBezTo>
                    <a:pt x="61" y="43"/>
                    <a:pt x="58" y="45"/>
                    <a:pt x="55" y="48"/>
                  </a:cubicBezTo>
                  <a:cubicBezTo>
                    <a:pt x="54" y="49"/>
                    <a:pt x="53" y="50"/>
                    <a:pt x="52" y="51"/>
                  </a:cubicBezTo>
                  <a:cubicBezTo>
                    <a:pt x="44" y="63"/>
                    <a:pt x="39" y="77"/>
                    <a:pt x="32" y="90"/>
                  </a:cubicBezTo>
                  <a:cubicBezTo>
                    <a:pt x="30" y="95"/>
                    <a:pt x="27" y="99"/>
                    <a:pt x="23" y="103"/>
                  </a:cubicBezTo>
                  <a:cubicBezTo>
                    <a:pt x="23" y="104"/>
                    <a:pt x="22" y="105"/>
                    <a:pt x="21" y="105"/>
                  </a:cubicBezTo>
                  <a:cubicBezTo>
                    <a:pt x="21" y="106"/>
                    <a:pt x="20" y="108"/>
                    <a:pt x="20" y="109"/>
                  </a:cubicBezTo>
                  <a:cubicBezTo>
                    <a:pt x="17" y="106"/>
                    <a:pt x="12" y="100"/>
                    <a:pt x="6" y="101"/>
                  </a:cubicBezTo>
                  <a:cubicBezTo>
                    <a:pt x="4" y="102"/>
                    <a:pt x="3" y="103"/>
                    <a:pt x="2" y="104"/>
                  </a:cubicBezTo>
                  <a:cubicBezTo>
                    <a:pt x="1" y="102"/>
                    <a:pt x="1" y="99"/>
                    <a:pt x="1" y="99"/>
                  </a:cubicBezTo>
                  <a:cubicBezTo>
                    <a:pt x="0" y="91"/>
                    <a:pt x="2" y="83"/>
                    <a:pt x="4" y="75"/>
                  </a:cubicBezTo>
                  <a:cubicBezTo>
                    <a:pt x="6" y="67"/>
                    <a:pt x="10" y="59"/>
                    <a:pt x="14" y="52"/>
                  </a:cubicBezTo>
                  <a:cubicBezTo>
                    <a:pt x="12" y="52"/>
                    <a:pt x="10" y="52"/>
                    <a:pt x="9" y="51"/>
                  </a:cubicBezTo>
                  <a:cubicBezTo>
                    <a:pt x="6" y="46"/>
                    <a:pt x="17" y="38"/>
                    <a:pt x="20" y="36"/>
                  </a:cubicBezTo>
                  <a:cubicBezTo>
                    <a:pt x="24" y="33"/>
                    <a:pt x="28" y="30"/>
                    <a:pt x="33" y="27"/>
                  </a:cubicBezTo>
                  <a:cubicBezTo>
                    <a:pt x="44" y="16"/>
                    <a:pt x="56" y="10"/>
                    <a:pt x="67" y="11"/>
                  </a:cubicBezTo>
                  <a:cubicBezTo>
                    <a:pt x="67" y="10"/>
                    <a:pt x="66" y="9"/>
                    <a:pt x="66" y="9"/>
                  </a:cubicBezTo>
                  <a:cubicBezTo>
                    <a:pt x="66" y="9"/>
                    <a:pt x="60" y="5"/>
                    <a:pt x="60" y="5"/>
                  </a:cubicBezTo>
                  <a:cubicBezTo>
                    <a:pt x="59" y="3"/>
                    <a:pt x="75" y="4"/>
                    <a:pt x="74" y="9"/>
                  </a:cubicBezTo>
                  <a:cubicBezTo>
                    <a:pt x="74" y="10"/>
                    <a:pt x="74" y="10"/>
                    <a:pt x="74" y="10"/>
                  </a:cubicBezTo>
                  <a:cubicBezTo>
                    <a:pt x="85" y="5"/>
                    <a:pt x="98" y="6"/>
                    <a:pt x="110" y="9"/>
                  </a:cubicBezTo>
                  <a:close/>
                </a:path>
              </a:pathLst>
            </a:custGeom>
            <a:solidFill>
              <a:srgbClr val="7234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iślíde"/>
            <p:cNvSpPr/>
            <p:nvPr/>
          </p:nvSpPr>
          <p:spPr bwMode="auto">
            <a:xfrm>
              <a:off x="5910263" y="1546226"/>
              <a:ext cx="185738" cy="144463"/>
            </a:xfrm>
            <a:custGeom>
              <a:avLst/>
              <a:gdLst>
                <a:gd name="T0" fmla="*/ 32 w 63"/>
                <a:gd name="T1" fmla="*/ 3 h 49"/>
                <a:gd name="T2" fmla="*/ 34 w 63"/>
                <a:gd name="T3" fmla="*/ 8 h 49"/>
                <a:gd name="T4" fmla="*/ 27 w 63"/>
                <a:gd name="T5" fmla="*/ 21 h 49"/>
                <a:gd name="T6" fmla="*/ 10 w 63"/>
                <a:gd name="T7" fmla="*/ 26 h 49"/>
                <a:gd name="T8" fmla="*/ 3 w 63"/>
                <a:gd name="T9" fmla="*/ 33 h 49"/>
                <a:gd name="T10" fmla="*/ 16 w 63"/>
                <a:gd name="T11" fmla="*/ 47 h 49"/>
                <a:gd name="T12" fmla="*/ 19 w 63"/>
                <a:gd name="T13" fmla="*/ 39 h 49"/>
                <a:gd name="T14" fmla="*/ 30 w 63"/>
                <a:gd name="T15" fmla="*/ 47 h 49"/>
                <a:gd name="T16" fmla="*/ 38 w 63"/>
                <a:gd name="T17" fmla="*/ 40 h 49"/>
                <a:gd name="T18" fmla="*/ 43 w 63"/>
                <a:gd name="T19" fmla="*/ 37 h 49"/>
                <a:gd name="T20" fmla="*/ 59 w 63"/>
                <a:gd name="T21" fmla="*/ 33 h 49"/>
                <a:gd name="T22" fmla="*/ 52 w 63"/>
                <a:gd name="T23" fmla="*/ 18 h 49"/>
                <a:gd name="T24" fmla="*/ 50 w 63"/>
                <a:gd name="T25" fmla="*/ 9 h 49"/>
                <a:gd name="T26" fmla="*/ 21 w 63"/>
                <a:gd name="T2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49">
                  <a:moveTo>
                    <a:pt x="32" y="3"/>
                  </a:moveTo>
                  <a:cubicBezTo>
                    <a:pt x="34" y="3"/>
                    <a:pt x="34" y="8"/>
                    <a:pt x="34" y="8"/>
                  </a:cubicBezTo>
                  <a:cubicBezTo>
                    <a:pt x="34" y="14"/>
                    <a:pt x="31" y="18"/>
                    <a:pt x="27" y="21"/>
                  </a:cubicBezTo>
                  <a:cubicBezTo>
                    <a:pt x="22" y="24"/>
                    <a:pt x="16" y="25"/>
                    <a:pt x="10" y="26"/>
                  </a:cubicBezTo>
                  <a:cubicBezTo>
                    <a:pt x="6" y="26"/>
                    <a:pt x="0" y="26"/>
                    <a:pt x="3" y="33"/>
                  </a:cubicBezTo>
                  <a:cubicBezTo>
                    <a:pt x="5" y="37"/>
                    <a:pt x="11" y="49"/>
                    <a:pt x="16" y="47"/>
                  </a:cubicBezTo>
                  <a:cubicBezTo>
                    <a:pt x="18" y="46"/>
                    <a:pt x="19" y="41"/>
                    <a:pt x="19" y="39"/>
                  </a:cubicBezTo>
                  <a:cubicBezTo>
                    <a:pt x="19" y="38"/>
                    <a:pt x="26" y="47"/>
                    <a:pt x="30" y="47"/>
                  </a:cubicBezTo>
                  <a:cubicBezTo>
                    <a:pt x="34" y="47"/>
                    <a:pt x="37" y="44"/>
                    <a:pt x="38" y="40"/>
                  </a:cubicBezTo>
                  <a:cubicBezTo>
                    <a:pt x="38" y="39"/>
                    <a:pt x="43" y="37"/>
                    <a:pt x="43" y="37"/>
                  </a:cubicBezTo>
                  <a:cubicBezTo>
                    <a:pt x="48" y="39"/>
                    <a:pt x="56" y="39"/>
                    <a:pt x="59" y="33"/>
                  </a:cubicBezTo>
                  <a:cubicBezTo>
                    <a:pt x="63" y="27"/>
                    <a:pt x="55" y="22"/>
                    <a:pt x="52" y="18"/>
                  </a:cubicBezTo>
                  <a:cubicBezTo>
                    <a:pt x="49" y="15"/>
                    <a:pt x="52" y="12"/>
                    <a:pt x="50" y="9"/>
                  </a:cubicBezTo>
                  <a:cubicBezTo>
                    <a:pt x="44" y="1"/>
                    <a:pt x="29" y="0"/>
                    <a:pt x="21" y="1"/>
                  </a:cubicBezTo>
                </a:path>
              </a:pathLst>
            </a:custGeom>
            <a:solidFill>
              <a:srgbClr val="986A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islîḍe"/>
            <p:cNvSpPr/>
            <p:nvPr/>
          </p:nvSpPr>
          <p:spPr bwMode="auto">
            <a:xfrm>
              <a:off x="5726113" y="1622426"/>
              <a:ext cx="74613" cy="92075"/>
            </a:xfrm>
            <a:custGeom>
              <a:avLst/>
              <a:gdLst>
                <a:gd name="T0" fmla="*/ 14 w 25"/>
                <a:gd name="T1" fmla="*/ 9 h 31"/>
                <a:gd name="T2" fmla="*/ 24 w 25"/>
                <a:gd name="T3" fmla="*/ 9 h 31"/>
                <a:gd name="T4" fmla="*/ 21 w 25"/>
                <a:gd name="T5" fmla="*/ 15 h 31"/>
                <a:gd name="T6" fmla="*/ 7 w 25"/>
                <a:gd name="T7" fmla="*/ 30 h 31"/>
                <a:gd name="T8" fmla="*/ 5 w 25"/>
                <a:gd name="T9" fmla="*/ 25 h 31"/>
                <a:gd name="T10" fmla="*/ 10 w 25"/>
                <a:gd name="T11" fmla="*/ 17 h 31"/>
                <a:gd name="T12" fmla="*/ 4 w 25"/>
                <a:gd name="T13" fmla="*/ 21 h 31"/>
                <a:gd name="T14" fmla="*/ 1 w 25"/>
                <a:gd name="T15" fmla="*/ 14 h 31"/>
                <a:gd name="T16" fmla="*/ 9 w 25"/>
                <a:gd name="T17" fmla="*/ 1 h 31"/>
                <a:gd name="T18" fmla="*/ 14 w 25"/>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14" y="9"/>
                  </a:moveTo>
                  <a:cubicBezTo>
                    <a:pt x="20" y="12"/>
                    <a:pt x="24" y="8"/>
                    <a:pt x="24" y="9"/>
                  </a:cubicBezTo>
                  <a:cubicBezTo>
                    <a:pt x="25" y="10"/>
                    <a:pt x="21" y="14"/>
                    <a:pt x="21" y="15"/>
                  </a:cubicBezTo>
                  <a:cubicBezTo>
                    <a:pt x="18" y="19"/>
                    <a:pt x="13" y="31"/>
                    <a:pt x="7" y="30"/>
                  </a:cubicBezTo>
                  <a:cubicBezTo>
                    <a:pt x="5" y="30"/>
                    <a:pt x="5" y="27"/>
                    <a:pt x="5" y="25"/>
                  </a:cubicBezTo>
                  <a:cubicBezTo>
                    <a:pt x="6" y="22"/>
                    <a:pt x="10" y="16"/>
                    <a:pt x="10" y="17"/>
                  </a:cubicBezTo>
                  <a:cubicBezTo>
                    <a:pt x="8" y="18"/>
                    <a:pt x="6" y="20"/>
                    <a:pt x="4" y="21"/>
                  </a:cubicBezTo>
                  <a:cubicBezTo>
                    <a:pt x="0" y="22"/>
                    <a:pt x="0" y="16"/>
                    <a:pt x="1" y="14"/>
                  </a:cubicBezTo>
                  <a:cubicBezTo>
                    <a:pt x="1" y="9"/>
                    <a:pt x="5" y="4"/>
                    <a:pt x="9" y="1"/>
                  </a:cubicBezTo>
                  <a:cubicBezTo>
                    <a:pt x="10" y="0"/>
                    <a:pt x="6" y="4"/>
                    <a:pt x="14" y="9"/>
                  </a:cubicBezTo>
                  <a:close/>
                </a:path>
              </a:pathLst>
            </a:custGeom>
            <a:solidFill>
              <a:srgbClr val="986A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íŝľïďe"/>
            <p:cNvSpPr/>
            <p:nvPr/>
          </p:nvSpPr>
          <p:spPr bwMode="auto">
            <a:xfrm>
              <a:off x="6326188" y="2717801"/>
              <a:ext cx="174625" cy="109538"/>
            </a:xfrm>
            <a:custGeom>
              <a:avLst/>
              <a:gdLst>
                <a:gd name="T0" fmla="*/ 25 w 59"/>
                <a:gd name="T1" fmla="*/ 27 h 37"/>
                <a:gd name="T2" fmla="*/ 0 w 59"/>
                <a:gd name="T3" fmla="*/ 23 h 37"/>
                <a:gd name="T4" fmla="*/ 7 w 59"/>
                <a:gd name="T5" fmla="*/ 0 h 37"/>
                <a:gd name="T6" fmla="*/ 29 w 59"/>
                <a:gd name="T7" fmla="*/ 8 h 37"/>
                <a:gd name="T8" fmla="*/ 37 w 59"/>
                <a:gd name="T9" fmla="*/ 0 h 37"/>
                <a:gd name="T10" fmla="*/ 38 w 59"/>
                <a:gd name="T11" fmla="*/ 0 h 37"/>
                <a:gd name="T12" fmla="*/ 40 w 59"/>
                <a:gd name="T13" fmla="*/ 0 h 37"/>
                <a:gd name="T14" fmla="*/ 40 w 59"/>
                <a:gd name="T15" fmla="*/ 1 h 37"/>
                <a:gd name="T16" fmla="*/ 40 w 59"/>
                <a:gd name="T17" fmla="*/ 3 h 37"/>
                <a:gd name="T18" fmla="*/ 36 w 59"/>
                <a:gd name="T19" fmla="*/ 8 h 37"/>
                <a:gd name="T20" fmla="*/ 35 w 59"/>
                <a:gd name="T21" fmla="*/ 10 h 37"/>
                <a:gd name="T22" fmla="*/ 45 w 59"/>
                <a:gd name="T23" fmla="*/ 12 h 37"/>
                <a:gd name="T24" fmla="*/ 57 w 59"/>
                <a:gd name="T25" fmla="*/ 14 h 37"/>
                <a:gd name="T26" fmla="*/ 58 w 59"/>
                <a:gd name="T27" fmla="*/ 15 h 37"/>
                <a:gd name="T28" fmla="*/ 59 w 59"/>
                <a:gd name="T29" fmla="*/ 16 h 37"/>
                <a:gd name="T30" fmla="*/ 58 w 59"/>
                <a:gd name="T31" fmla="*/ 17 h 37"/>
                <a:gd name="T32" fmla="*/ 57 w 59"/>
                <a:gd name="T33" fmla="*/ 18 h 37"/>
                <a:gd name="T34" fmla="*/ 46 w 59"/>
                <a:gd name="T35" fmla="*/ 18 h 37"/>
                <a:gd name="T36" fmla="*/ 58 w 59"/>
                <a:gd name="T37" fmla="*/ 24 h 37"/>
                <a:gd name="T38" fmla="*/ 59 w 59"/>
                <a:gd name="T39" fmla="*/ 25 h 37"/>
                <a:gd name="T40" fmla="*/ 59 w 59"/>
                <a:gd name="T41" fmla="*/ 26 h 37"/>
                <a:gd name="T42" fmla="*/ 58 w 59"/>
                <a:gd name="T43" fmla="*/ 27 h 37"/>
                <a:gd name="T44" fmla="*/ 57 w 59"/>
                <a:gd name="T45" fmla="*/ 27 h 37"/>
                <a:gd name="T46" fmla="*/ 57 w 59"/>
                <a:gd name="T47" fmla="*/ 27 h 37"/>
                <a:gd name="T48" fmla="*/ 44 w 59"/>
                <a:gd name="T49" fmla="*/ 22 h 37"/>
                <a:gd name="T50" fmla="*/ 41 w 59"/>
                <a:gd name="T51" fmla="*/ 21 h 37"/>
                <a:gd name="T52" fmla="*/ 40 w 59"/>
                <a:gd name="T53" fmla="*/ 22 h 37"/>
                <a:gd name="T54" fmla="*/ 51 w 59"/>
                <a:gd name="T55" fmla="*/ 30 h 37"/>
                <a:gd name="T56" fmla="*/ 52 w 59"/>
                <a:gd name="T57" fmla="*/ 32 h 37"/>
                <a:gd name="T58" fmla="*/ 52 w 59"/>
                <a:gd name="T59" fmla="*/ 33 h 37"/>
                <a:gd name="T60" fmla="*/ 50 w 59"/>
                <a:gd name="T61" fmla="*/ 34 h 37"/>
                <a:gd name="T62" fmla="*/ 49 w 59"/>
                <a:gd name="T63" fmla="*/ 33 h 37"/>
                <a:gd name="T64" fmla="*/ 39 w 59"/>
                <a:gd name="T65" fmla="*/ 28 h 37"/>
                <a:gd name="T66" fmla="*/ 36 w 59"/>
                <a:gd name="T67" fmla="*/ 26 h 37"/>
                <a:gd name="T68" fmla="*/ 35 w 59"/>
                <a:gd name="T69" fmla="*/ 26 h 37"/>
                <a:gd name="T70" fmla="*/ 41 w 59"/>
                <a:gd name="T71" fmla="*/ 34 h 37"/>
                <a:gd name="T72" fmla="*/ 42 w 59"/>
                <a:gd name="T73" fmla="*/ 35 h 37"/>
                <a:gd name="T74" fmla="*/ 41 w 59"/>
                <a:gd name="T75" fmla="*/ 37 h 37"/>
                <a:gd name="T76" fmla="*/ 40 w 59"/>
                <a:gd name="T77" fmla="*/ 37 h 37"/>
                <a:gd name="T78" fmla="*/ 39 w 59"/>
                <a:gd name="T79" fmla="*/ 37 h 37"/>
                <a:gd name="T80" fmla="*/ 32 w 59"/>
                <a:gd name="T81" fmla="*/ 32 h 37"/>
                <a:gd name="T82" fmla="*/ 26 w 59"/>
                <a:gd name="T83" fmla="*/ 27 h 37"/>
                <a:gd name="T84" fmla="*/ 25 w 59"/>
                <a:gd name="T8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37">
                  <a:moveTo>
                    <a:pt x="25" y="27"/>
                  </a:moveTo>
                  <a:cubicBezTo>
                    <a:pt x="17" y="26"/>
                    <a:pt x="7" y="25"/>
                    <a:pt x="0" y="23"/>
                  </a:cubicBezTo>
                  <a:cubicBezTo>
                    <a:pt x="3" y="17"/>
                    <a:pt x="6" y="7"/>
                    <a:pt x="7" y="0"/>
                  </a:cubicBezTo>
                  <a:cubicBezTo>
                    <a:pt x="13" y="1"/>
                    <a:pt x="22" y="4"/>
                    <a:pt x="29" y="8"/>
                  </a:cubicBezTo>
                  <a:cubicBezTo>
                    <a:pt x="32" y="5"/>
                    <a:pt x="34" y="3"/>
                    <a:pt x="37" y="0"/>
                  </a:cubicBezTo>
                  <a:cubicBezTo>
                    <a:pt x="38" y="0"/>
                    <a:pt x="38" y="0"/>
                    <a:pt x="38" y="0"/>
                  </a:cubicBezTo>
                  <a:cubicBezTo>
                    <a:pt x="39" y="0"/>
                    <a:pt x="39" y="0"/>
                    <a:pt x="40" y="0"/>
                  </a:cubicBezTo>
                  <a:cubicBezTo>
                    <a:pt x="40" y="1"/>
                    <a:pt x="40" y="1"/>
                    <a:pt x="40" y="1"/>
                  </a:cubicBezTo>
                  <a:cubicBezTo>
                    <a:pt x="40" y="1"/>
                    <a:pt x="40" y="3"/>
                    <a:pt x="40" y="3"/>
                  </a:cubicBezTo>
                  <a:cubicBezTo>
                    <a:pt x="39" y="5"/>
                    <a:pt x="37" y="7"/>
                    <a:pt x="36" y="8"/>
                  </a:cubicBezTo>
                  <a:cubicBezTo>
                    <a:pt x="36" y="9"/>
                    <a:pt x="36" y="10"/>
                    <a:pt x="35" y="10"/>
                  </a:cubicBezTo>
                  <a:cubicBezTo>
                    <a:pt x="39" y="11"/>
                    <a:pt x="43" y="12"/>
                    <a:pt x="45" y="12"/>
                  </a:cubicBezTo>
                  <a:cubicBezTo>
                    <a:pt x="49" y="13"/>
                    <a:pt x="53" y="13"/>
                    <a:pt x="57" y="14"/>
                  </a:cubicBezTo>
                  <a:cubicBezTo>
                    <a:pt x="58" y="15"/>
                    <a:pt x="58" y="15"/>
                    <a:pt x="58" y="15"/>
                  </a:cubicBezTo>
                  <a:cubicBezTo>
                    <a:pt x="59" y="16"/>
                    <a:pt x="59" y="16"/>
                    <a:pt x="59" y="16"/>
                  </a:cubicBezTo>
                  <a:cubicBezTo>
                    <a:pt x="58" y="17"/>
                    <a:pt x="58" y="17"/>
                    <a:pt x="58" y="17"/>
                  </a:cubicBezTo>
                  <a:cubicBezTo>
                    <a:pt x="58" y="17"/>
                    <a:pt x="57" y="18"/>
                    <a:pt x="57" y="18"/>
                  </a:cubicBezTo>
                  <a:cubicBezTo>
                    <a:pt x="53" y="18"/>
                    <a:pt x="50" y="18"/>
                    <a:pt x="46" y="18"/>
                  </a:cubicBezTo>
                  <a:cubicBezTo>
                    <a:pt x="50" y="20"/>
                    <a:pt x="54" y="22"/>
                    <a:pt x="58" y="24"/>
                  </a:cubicBezTo>
                  <a:cubicBezTo>
                    <a:pt x="59" y="25"/>
                    <a:pt x="59" y="25"/>
                    <a:pt x="59" y="25"/>
                  </a:cubicBezTo>
                  <a:cubicBezTo>
                    <a:pt x="59" y="26"/>
                    <a:pt x="59" y="26"/>
                    <a:pt x="59" y="26"/>
                  </a:cubicBezTo>
                  <a:cubicBezTo>
                    <a:pt x="58" y="27"/>
                    <a:pt x="58" y="27"/>
                    <a:pt x="58" y="27"/>
                  </a:cubicBezTo>
                  <a:cubicBezTo>
                    <a:pt x="57" y="27"/>
                    <a:pt x="57" y="27"/>
                    <a:pt x="57" y="27"/>
                  </a:cubicBezTo>
                  <a:cubicBezTo>
                    <a:pt x="57" y="27"/>
                    <a:pt x="57" y="27"/>
                    <a:pt x="57" y="27"/>
                  </a:cubicBezTo>
                  <a:cubicBezTo>
                    <a:pt x="52" y="25"/>
                    <a:pt x="48" y="24"/>
                    <a:pt x="44" y="22"/>
                  </a:cubicBezTo>
                  <a:cubicBezTo>
                    <a:pt x="43" y="22"/>
                    <a:pt x="42" y="22"/>
                    <a:pt x="41" y="21"/>
                  </a:cubicBezTo>
                  <a:cubicBezTo>
                    <a:pt x="40" y="21"/>
                    <a:pt x="40" y="22"/>
                    <a:pt x="40" y="22"/>
                  </a:cubicBezTo>
                  <a:cubicBezTo>
                    <a:pt x="44" y="25"/>
                    <a:pt x="48" y="28"/>
                    <a:pt x="51" y="30"/>
                  </a:cubicBezTo>
                  <a:cubicBezTo>
                    <a:pt x="52" y="32"/>
                    <a:pt x="52" y="32"/>
                    <a:pt x="52" y="32"/>
                  </a:cubicBezTo>
                  <a:cubicBezTo>
                    <a:pt x="52" y="33"/>
                    <a:pt x="52" y="33"/>
                    <a:pt x="52" y="33"/>
                  </a:cubicBezTo>
                  <a:cubicBezTo>
                    <a:pt x="50" y="34"/>
                    <a:pt x="50" y="34"/>
                    <a:pt x="50" y="34"/>
                  </a:cubicBezTo>
                  <a:cubicBezTo>
                    <a:pt x="50" y="34"/>
                    <a:pt x="49" y="34"/>
                    <a:pt x="49" y="33"/>
                  </a:cubicBezTo>
                  <a:cubicBezTo>
                    <a:pt x="46" y="32"/>
                    <a:pt x="42" y="30"/>
                    <a:pt x="39" y="28"/>
                  </a:cubicBezTo>
                  <a:cubicBezTo>
                    <a:pt x="38" y="27"/>
                    <a:pt x="37" y="27"/>
                    <a:pt x="36" y="26"/>
                  </a:cubicBezTo>
                  <a:cubicBezTo>
                    <a:pt x="35" y="26"/>
                    <a:pt x="35" y="26"/>
                    <a:pt x="35" y="26"/>
                  </a:cubicBezTo>
                  <a:cubicBezTo>
                    <a:pt x="37" y="29"/>
                    <a:pt x="39" y="31"/>
                    <a:pt x="41" y="34"/>
                  </a:cubicBezTo>
                  <a:cubicBezTo>
                    <a:pt x="42" y="35"/>
                    <a:pt x="42" y="35"/>
                    <a:pt x="42" y="35"/>
                  </a:cubicBezTo>
                  <a:cubicBezTo>
                    <a:pt x="41" y="37"/>
                    <a:pt x="41" y="37"/>
                    <a:pt x="41" y="37"/>
                  </a:cubicBezTo>
                  <a:cubicBezTo>
                    <a:pt x="40" y="37"/>
                    <a:pt x="40" y="37"/>
                    <a:pt x="40" y="37"/>
                  </a:cubicBezTo>
                  <a:cubicBezTo>
                    <a:pt x="40" y="37"/>
                    <a:pt x="39" y="37"/>
                    <a:pt x="39" y="37"/>
                  </a:cubicBezTo>
                  <a:cubicBezTo>
                    <a:pt x="37" y="35"/>
                    <a:pt x="35" y="34"/>
                    <a:pt x="32" y="32"/>
                  </a:cubicBezTo>
                  <a:cubicBezTo>
                    <a:pt x="31" y="31"/>
                    <a:pt x="28" y="28"/>
                    <a:pt x="26" y="27"/>
                  </a:cubicBezTo>
                  <a:cubicBezTo>
                    <a:pt x="26" y="27"/>
                    <a:pt x="26" y="27"/>
                    <a:pt x="25" y="27"/>
                  </a:cubicBezTo>
                  <a:close/>
                </a:path>
              </a:pathLst>
            </a:custGeom>
            <a:solidFill>
              <a:srgbClr val="F1C9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îsļíḓè"/>
            <p:cNvSpPr/>
            <p:nvPr/>
          </p:nvSpPr>
          <p:spPr bwMode="auto">
            <a:xfrm>
              <a:off x="6326188" y="2717801"/>
              <a:ext cx="71438" cy="77788"/>
            </a:xfrm>
            <a:custGeom>
              <a:avLst/>
              <a:gdLst>
                <a:gd name="T0" fmla="*/ 21 w 24"/>
                <a:gd name="T1" fmla="*/ 4 h 26"/>
                <a:gd name="T2" fmla="*/ 16 w 24"/>
                <a:gd name="T3" fmla="*/ 26 h 26"/>
                <a:gd name="T4" fmla="*/ 0 w 24"/>
                <a:gd name="T5" fmla="*/ 23 h 26"/>
                <a:gd name="T6" fmla="*/ 7 w 24"/>
                <a:gd name="T7" fmla="*/ 0 h 26"/>
                <a:gd name="T8" fmla="*/ 21 w 24"/>
                <a:gd name="T9" fmla="*/ 4 h 26"/>
              </a:gdLst>
              <a:ahLst/>
              <a:cxnLst>
                <a:cxn ang="0">
                  <a:pos x="T0" y="T1"/>
                </a:cxn>
                <a:cxn ang="0">
                  <a:pos x="T2" y="T3"/>
                </a:cxn>
                <a:cxn ang="0">
                  <a:pos x="T4" y="T5"/>
                </a:cxn>
                <a:cxn ang="0">
                  <a:pos x="T6" y="T7"/>
                </a:cxn>
                <a:cxn ang="0">
                  <a:pos x="T8" y="T9"/>
                </a:cxn>
              </a:cxnLst>
              <a:rect l="0" t="0" r="r" b="b"/>
              <a:pathLst>
                <a:path w="24" h="26">
                  <a:moveTo>
                    <a:pt x="21" y="4"/>
                  </a:moveTo>
                  <a:cubicBezTo>
                    <a:pt x="24" y="5"/>
                    <a:pt x="19" y="26"/>
                    <a:pt x="16" y="26"/>
                  </a:cubicBezTo>
                  <a:cubicBezTo>
                    <a:pt x="10" y="25"/>
                    <a:pt x="5" y="24"/>
                    <a:pt x="0" y="23"/>
                  </a:cubicBezTo>
                  <a:cubicBezTo>
                    <a:pt x="3" y="17"/>
                    <a:pt x="6" y="7"/>
                    <a:pt x="7" y="0"/>
                  </a:cubicBezTo>
                  <a:cubicBezTo>
                    <a:pt x="11" y="1"/>
                    <a:pt x="16" y="2"/>
                    <a:pt x="21" y="4"/>
                  </a:cubicBezTo>
                  <a:close/>
                </a:path>
              </a:pathLst>
            </a:custGeom>
            <a:solidFill>
              <a:srgbClr val="E8B3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íṧ1ïḍe"/>
            <p:cNvSpPr/>
            <p:nvPr/>
          </p:nvSpPr>
          <p:spPr bwMode="auto">
            <a:xfrm>
              <a:off x="6318251" y="2700338"/>
              <a:ext cx="58738" cy="109538"/>
            </a:xfrm>
            <a:custGeom>
              <a:avLst/>
              <a:gdLst>
                <a:gd name="T0" fmla="*/ 9 w 20"/>
                <a:gd name="T1" fmla="*/ 0 h 37"/>
                <a:gd name="T2" fmla="*/ 17 w 20"/>
                <a:gd name="T3" fmla="*/ 2 h 37"/>
                <a:gd name="T4" fmla="*/ 19 w 20"/>
                <a:gd name="T5" fmla="*/ 13 h 37"/>
                <a:gd name="T6" fmla="*/ 9 w 20"/>
                <a:gd name="T7" fmla="*/ 35 h 37"/>
                <a:gd name="T8" fmla="*/ 0 w 20"/>
                <a:gd name="T9" fmla="*/ 34 h 37"/>
                <a:gd name="T10" fmla="*/ 9 w 20"/>
                <a:gd name="T11" fmla="*/ 0 h 37"/>
              </a:gdLst>
              <a:ahLst/>
              <a:cxnLst>
                <a:cxn ang="0">
                  <a:pos x="T0" y="T1"/>
                </a:cxn>
                <a:cxn ang="0">
                  <a:pos x="T2" y="T3"/>
                </a:cxn>
                <a:cxn ang="0">
                  <a:pos x="T4" y="T5"/>
                </a:cxn>
                <a:cxn ang="0">
                  <a:pos x="T6" y="T7"/>
                </a:cxn>
                <a:cxn ang="0">
                  <a:pos x="T8" y="T9"/>
                </a:cxn>
                <a:cxn ang="0">
                  <a:pos x="T10" y="T11"/>
                </a:cxn>
              </a:cxnLst>
              <a:rect l="0" t="0" r="r" b="b"/>
              <a:pathLst>
                <a:path w="20" h="37">
                  <a:moveTo>
                    <a:pt x="9" y="0"/>
                  </a:moveTo>
                  <a:cubicBezTo>
                    <a:pt x="13" y="1"/>
                    <a:pt x="16" y="2"/>
                    <a:pt x="17" y="2"/>
                  </a:cubicBezTo>
                  <a:cubicBezTo>
                    <a:pt x="20" y="4"/>
                    <a:pt x="20" y="8"/>
                    <a:pt x="19" y="13"/>
                  </a:cubicBezTo>
                  <a:cubicBezTo>
                    <a:pt x="18" y="23"/>
                    <a:pt x="11" y="37"/>
                    <a:pt x="9" y="35"/>
                  </a:cubicBezTo>
                  <a:cubicBezTo>
                    <a:pt x="0" y="34"/>
                    <a:pt x="0" y="34"/>
                    <a:pt x="0" y="34"/>
                  </a:cubicBezTo>
                  <a:cubicBezTo>
                    <a:pt x="6" y="27"/>
                    <a:pt x="11" y="8"/>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iśḻïḋé"/>
            <p:cNvSpPr/>
            <p:nvPr/>
          </p:nvSpPr>
          <p:spPr bwMode="auto">
            <a:xfrm>
              <a:off x="5794376" y="2092326"/>
              <a:ext cx="576263" cy="717550"/>
            </a:xfrm>
            <a:custGeom>
              <a:avLst/>
              <a:gdLst>
                <a:gd name="T0" fmla="*/ 3 w 195"/>
                <a:gd name="T1" fmla="*/ 39 h 243"/>
                <a:gd name="T2" fmla="*/ 43 w 195"/>
                <a:gd name="T3" fmla="*/ 32 h 243"/>
                <a:gd name="T4" fmla="*/ 190 w 195"/>
                <a:gd name="T5" fmla="*/ 203 h 243"/>
                <a:gd name="T6" fmla="*/ 177 w 195"/>
                <a:gd name="T7" fmla="*/ 243 h 243"/>
                <a:gd name="T8" fmla="*/ 3 w 195"/>
                <a:gd name="T9" fmla="*/ 39 h 243"/>
              </a:gdLst>
              <a:ahLst/>
              <a:cxnLst>
                <a:cxn ang="0">
                  <a:pos x="T0" y="T1"/>
                </a:cxn>
                <a:cxn ang="0">
                  <a:pos x="T2" y="T3"/>
                </a:cxn>
                <a:cxn ang="0">
                  <a:pos x="T4" y="T5"/>
                </a:cxn>
                <a:cxn ang="0">
                  <a:pos x="T6" y="T7"/>
                </a:cxn>
                <a:cxn ang="0">
                  <a:pos x="T8" y="T9"/>
                </a:cxn>
              </a:cxnLst>
              <a:rect l="0" t="0" r="r" b="b"/>
              <a:pathLst>
                <a:path w="195" h="243">
                  <a:moveTo>
                    <a:pt x="3" y="39"/>
                  </a:moveTo>
                  <a:cubicBezTo>
                    <a:pt x="0" y="6"/>
                    <a:pt x="41" y="0"/>
                    <a:pt x="43" y="32"/>
                  </a:cubicBezTo>
                  <a:cubicBezTo>
                    <a:pt x="47" y="82"/>
                    <a:pt x="130" y="198"/>
                    <a:pt x="190" y="203"/>
                  </a:cubicBezTo>
                  <a:cubicBezTo>
                    <a:pt x="195" y="204"/>
                    <a:pt x="178" y="243"/>
                    <a:pt x="177" y="243"/>
                  </a:cubicBezTo>
                  <a:cubicBezTo>
                    <a:pt x="96" y="233"/>
                    <a:pt x="10" y="136"/>
                    <a:pt x="3" y="39"/>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íṩḷïḍe"/>
            <p:cNvSpPr/>
            <p:nvPr/>
          </p:nvSpPr>
          <p:spPr bwMode="auto">
            <a:xfrm>
              <a:off x="5889626" y="2185988"/>
              <a:ext cx="473075" cy="585788"/>
            </a:xfrm>
            <a:custGeom>
              <a:avLst/>
              <a:gdLst>
                <a:gd name="T0" fmla="*/ 155 w 160"/>
                <a:gd name="T1" fmla="*/ 187 h 198"/>
                <a:gd name="T2" fmla="*/ 11 w 160"/>
                <a:gd name="T3" fmla="*/ 0 h 198"/>
                <a:gd name="T4" fmla="*/ 158 w 160"/>
                <a:gd name="T5" fmla="*/ 171 h 198"/>
                <a:gd name="T6" fmla="*/ 155 w 160"/>
                <a:gd name="T7" fmla="*/ 187 h 198"/>
              </a:gdLst>
              <a:ahLst/>
              <a:cxnLst>
                <a:cxn ang="0">
                  <a:pos x="T0" y="T1"/>
                </a:cxn>
                <a:cxn ang="0">
                  <a:pos x="T2" y="T3"/>
                </a:cxn>
                <a:cxn ang="0">
                  <a:pos x="T4" y="T5"/>
                </a:cxn>
                <a:cxn ang="0">
                  <a:pos x="T6" y="T7"/>
                </a:cxn>
              </a:cxnLst>
              <a:rect l="0" t="0" r="r" b="b"/>
              <a:pathLst>
                <a:path w="160" h="198">
                  <a:moveTo>
                    <a:pt x="155" y="187"/>
                  </a:moveTo>
                  <a:cubicBezTo>
                    <a:pt x="151" y="198"/>
                    <a:pt x="0" y="126"/>
                    <a:pt x="11" y="0"/>
                  </a:cubicBezTo>
                  <a:cubicBezTo>
                    <a:pt x="15" y="50"/>
                    <a:pt x="98" y="166"/>
                    <a:pt x="158" y="171"/>
                  </a:cubicBezTo>
                  <a:cubicBezTo>
                    <a:pt x="160" y="171"/>
                    <a:pt x="158" y="179"/>
                    <a:pt x="155" y="187"/>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ṡľíḋé"/>
            <p:cNvSpPr/>
            <p:nvPr/>
          </p:nvSpPr>
          <p:spPr bwMode="auto">
            <a:xfrm>
              <a:off x="7085013" y="2071688"/>
              <a:ext cx="750888" cy="428625"/>
            </a:xfrm>
            <a:custGeom>
              <a:avLst/>
              <a:gdLst>
                <a:gd name="T0" fmla="*/ 28 w 254"/>
                <a:gd name="T1" fmla="*/ 145 h 145"/>
                <a:gd name="T2" fmla="*/ 6 w 254"/>
                <a:gd name="T3" fmla="*/ 91 h 145"/>
                <a:gd name="T4" fmla="*/ 222 w 254"/>
                <a:gd name="T5" fmla="*/ 19 h 145"/>
                <a:gd name="T6" fmla="*/ 253 w 254"/>
                <a:gd name="T7" fmla="*/ 87 h 145"/>
                <a:gd name="T8" fmla="*/ 254 w 254"/>
                <a:gd name="T9" fmla="*/ 106 h 145"/>
                <a:gd name="T10" fmla="*/ 195 w 254"/>
                <a:gd name="T11" fmla="*/ 107 h 145"/>
                <a:gd name="T12" fmla="*/ 192 w 254"/>
                <a:gd name="T13" fmla="*/ 76 h 145"/>
                <a:gd name="T14" fmla="*/ 28 w 254"/>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45">
                  <a:moveTo>
                    <a:pt x="28" y="145"/>
                  </a:moveTo>
                  <a:cubicBezTo>
                    <a:pt x="9" y="131"/>
                    <a:pt x="0" y="95"/>
                    <a:pt x="6" y="91"/>
                  </a:cubicBezTo>
                  <a:cubicBezTo>
                    <a:pt x="35" y="72"/>
                    <a:pt x="194" y="0"/>
                    <a:pt x="222" y="19"/>
                  </a:cubicBezTo>
                  <a:cubicBezTo>
                    <a:pt x="243" y="34"/>
                    <a:pt x="253" y="61"/>
                    <a:pt x="253" y="87"/>
                  </a:cubicBezTo>
                  <a:cubicBezTo>
                    <a:pt x="253" y="90"/>
                    <a:pt x="254" y="103"/>
                    <a:pt x="254" y="106"/>
                  </a:cubicBezTo>
                  <a:cubicBezTo>
                    <a:pt x="248" y="107"/>
                    <a:pt x="209" y="104"/>
                    <a:pt x="195" y="107"/>
                  </a:cubicBezTo>
                  <a:cubicBezTo>
                    <a:pt x="195" y="92"/>
                    <a:pt x="193" y="76"/>
                    <a:pt x="192" y="76"/>
                  </a:cubicBezTo>
                  <a:cubicBezTo>
                    <a:pt x="180" y="72"/>
                    <a:pt x="43" y="141"/>
                    <a:pt x="28" y="145"/>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š1îḑé"/>
            <p:cNvSpPr/>
            <p:nvPr/>
          </p:nvSpPr>
          <p:spPr bwMode="auto">
            <a:xfrm>
              <a:off x="7185026" y="2085976"/>
              <a:ext cx="650875" cy="298450"/>
            </a:xfrm>
            <a:custGeom>
              <a:avLst/>
              <a:gdLst>
                <a:gd name="T0" fmla="*/ 169 w 220"/>
                <a:gd name="T1" fmla="*/ 27 h 101"/>
                <a:gd name="T2" fmla="*/ 24 w 220"/>
                <a:gd name="T3" fmla="*/ 59 h 101"/>
                <a:gd name="T4" fmla="*/ 188 w 220"/>
                <a:gd name="T5" fmla="*/ 14 h 101"/>
                <a:gd name="T6" fmla="*/ 219 w 220"/>
                <a:gd name="T7" fmla="*/ 82 h 101"/>
                <a:gd name="T8" fmla="*/ 220 w 220"/>
                <a:gd name="T9" fmla="*/ 101 h 101"/>
                <a:gd name="T10" fmla="*/ 205 w 220"/>
                <a:gd name="T11" fmla="*/ 101 h 101"/>
                <a:gd name="T12" fmla="*/ 169 w 220"/>
                <a:gd name="T13" fmla="*/ 27 h 101"/>
              </a:gdLst>
              <a:ahLst/>
              <a:cxnLst>
                <a:cxn ang="0">
                  <a:pos x="T0" y="T1"/>
                </a:cxn>
                <a:cxn ang="0">
                  <a:pos x="T2" y="T3"/>
                </a:cxn>
                <a:cxn ang="0">
                  <a:pos x="T4" y="T5"/>
                </a:cxn>
                <a:cxn ang="0">
                  <a:pos x="T6" y="T7"/>
                </a:cxn>
                <a:cxn ang="0">
                  <a:pos x="T8" y="T9"/>
                </a:cxn>
                <a:cxn ang="0">
                  <a:pos x="T10" y="T11"/>
                </a:cxn>
                <a:cxn ang="0">
                  <a:pos x="T12" y="T13"/>
                </a:cxn>
              </a:cxnLst>
              <a:rect l="0" t="0" r="r" b="b"/>
              <a:pathLst>
                <a:path w="220" h="101">
                  <a:moveTo>
                    <a:pt x="169" y="27"/>
                  </a:moveTo>
                  <a:cubicBezTo>
                    <a:pt x="87" y="24"/>
                    <a:pt x="0" y="70"/>
                    <a:pt x="24" y="59"/>
                  </a:cubicBezTo>
                  <a:cubicBezTo>
                    <a:pt x="82" y="33"/>
                    <a:pt x="168" y="0"/>
                    <a:pt x="188" y="14"/>
                  </a:cubicBezTo>
                  <a:cubicBezTo>
                    <a:pt x="209" y="29"/>
                    <a:pt x="219" y="56"/>
                    <a:pt x="219" y="82"/>
                  </a:cubicBezTo>
                  <a:cubicBezTo>
                    <a:pt x="219" y="85"/>
                    <a:pt x="220" y="98"/>
                    <a:pt x="220" y="101"/>
                  </a:cubicBezTo>
                  <a:cubicBezTo>
                    <a:pt x="218" y="101"/>
                    <a:pt x="212" y="101"/>
                    <a:pt x="205" y="101"/>
                  </a:cubicBezTo>
                  <a:cubicBezTo>
                    <a:pt x="200" y="101"/>
                    <a:pt x="217" y="29"/>
                    <a:pt x="169" y="27"/>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šľïďè"/>
            <p:cNvSpPr/>
            <p:nvPr/>
          </p:nvSpPr>
          <p:spPr bwMode="auto">
            <a:xfrm>
              <a:off x="7523163" y="933451"/>
              <a:ext cx="66675" cy="106363"/>
            </a:xfrm>
            <a:custGeom>
              <a:avLst/>
              <a:gdLst>
                <a:gd name="T0" fmla="*/ 5 w 23"/>
                <a:gd name="T1" fmla="*/ 0 h 36"/>
                <a:gd name="T2" fmla="*/ 14 w 23"/>
                <a:gd name="T3" fmla="*/ 7 h 36"/>
                <a:gd name="T4" fmla="*/ 22 w 23"/>
                <a:gd name="T5" fmla="*/ 27 h 36"/>
                <a:gd name="T6" fmla="*/ 10 w 23"/>
                <a:gd name="T7" fmla="*/ 31 h 36"/>
                <a:gd name="T8" fmla="*/ 4 w 23"/>
                <a:gd name="T9" fmla="*/ 15 h 36"/>
                <a:gd name="T10" fmla="*/ 1 w 23"/>
                <a:gd name="T11" fmla="*/ 2 h 36"/>
                <a:gd name="T12" fmla="*/ 5 w 23"/>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3" h="36">
                  <a:moveTo>
                    <a:pt x="5" y="0"/>
                  </a:moveTo>
                  <a:cubicBezTo>
                    <a:pt x="6" y="0"/>
                    <a:pt x="14" y="7"/>
                    <a:pt x="14" y="7"/>
                  </a:cubicBezTo>
                  <a:cubicBezTo>
                    <a:pt x="18" y="12"/>
                    <a:pt x="20" y="19"/>
                    <a:pt x="22" y="27"/>
                  </a:cubicBezTo>
                  <a:cubicBezTo>
                    <a:pt x="23" y="33"/>
                    <a:pt x="12" y="36"/>
                    <a:pt x="10" y="31"/>
                  </a:cubicBezTo>
                  <a:cubicBezTo>
                    <a:pt x="7" y="24"/>
                    <a:pt x="5" y="18"/>
                    <a:pt x="4" y="15"/>
                  </a:cubicBezTo>
                  <a:cubicBezTo>
                    <a:pt x="4" y="15"/>
                    <a:pt x="0" y="3"/>
                    <a:pt x="1" y="2"/>
                  </a:cubicBezTo>
                  <a:cubicBezTo>
                    <a:pt x="2" y="1"/>
                    <a:pt x="4" y="0"/>
                    <a:pt x="5" y="0"/>
                  </a:cubicBezTo>
                  <a:close/>
                </a:path>
              </a:pathLst>
            </a:custGeom>
            <a:solidFill>
              <a:srgbClr val="D2A2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ļïḍe"/>
            <p:cNvSpPr/>
            <p:nvPr/>
          </p:nvSpPr>
          <p:spPr bwMode="auto">
            <a:xfrm>
              <a:off x="7493001" y="966788"/>
              <a:ext cx="68263" cy="26988"/>
            </a:xfrm>
            <a:custGeom>
              <a:avLst/>
              <a:gdLst>
                <a:gd name="T0" fmla="*/ 5 w 43"/>
                <a:gd name="T1" fmla="*/ 0 h 17"/>
                <a:gd name="T2" fmla="*/ 5 w 43"/>
                <a:gd name="T3" fmla="*/ 0 h 17"/>
                <a:gd name="T4" fmla="*/ 20 w 43"/>
                <a:gd name="T5" fmla="*/ 0 h 17"/>
                <a:gd name="T6" fmla="*/ 32 w 43"/>
                <a:gd name="T7" fmla="*/ 2 h 17"/>
                <a:gd name="T8" fmla="*/ 35 w 43"/>
                <a:gd name="T9" fmla="*/ 2 h 17"/>
                <a:gd name="T10" fmla="*/ 39 w 43"/>
                <a:gd name="T11" fmla="*/ 2 h 17"/>
                <a:gd name="T12" fmla="*/ 39 w 43"/>
                <a:gd name="T13" fmla="*/ 2 h 17"/>
                <a:gd name="T14" fmla="*/ 43 w 43"/>
                <a:gd name="T15" fmla="*/ 6 h 17"/>
                <a:gd name="T16" fmla="*/ 43 w 43"/>
                <a:gd name="T17" fmla="*/ 11 h 17"/>
                <a:gd name="T18" fmla="*/ 43 w 43"/>
                <a:gd name="T19" fmla="*/ 11 h 17"/>
                <a:gd name="T20" fmla="*/ 41 w 43"/>
                <a:gd name="T21" fmla="*/ 15 h 17"/>
                <a:gd name="T22" fmla="*/ 35 w 43"/>
                <a:gd name="T23" fmla="*/ 17 h 17"/>
                <a:gd name="T24" fmla="*/ 35 w 43"/>
                <a:gd name="T25" fmla="*/ 17 h 17"/>
                <a:gd name="T26" fmla="*/ 32 w 43"/>
                <a:gd name="T27" fmla="*/ 15 h 17"/>
                <a:gd name="T28" fmla="*/ 28 w 43"/>
                <a:gd name="T29" fmla="*/ 15 h 17"/>
                <a:gd name="T30" fmla="*/ 17 w 43"/>
                <a:gd name="T31" fmla="*/ 11 h 17"/>
                <a:gd name="T32" fmla="*/ 4 w 43"/>
                <a:gd name="T33" fmla="*/ 6 h 17"/>
                <a:gd name="T34" fmla="*/ 4 w 43"/>
                <a:gd name="T35" fmla="*/ 6 h 17"/>
                <a:gd name="T36" fmla="*/ 4 w 43"/>
                <a:gd name="T37" fmla="*/ 6 h 17"/>
                <a:gd name="T38" fmla="*/ 2 w 43"/>
                <a:gd name="T39" fmla="*/ 4 h 17"/>
                <a:gd name="T40" fmla="*/ 0 w 43"/>
                <a:gd name="T41" fmla="*/ 2 h 17"/>
                <a:gd name="T42" fmla="*/ 0 w 43"/>
                <a:gd name="T43" fmla="*/ 2 h 17"/>
                <a:gd name="T44" fmla="*/ 2 w 43"/>
                <a:gd name="T45" fmla="*/ 0 h 17"/>
                <a:gd name="T46" fmla="*/ 5 w 43"/>
                <a:gd name="T47" fmla="*/ 0 h 17"/>
                <a:gd name="T48" fmla="*/ 5 w 43"/>
                <a:gd name="T4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17">
                  <a:moveTo>
                    <a:pt x="5" y="0"/>
                  </a:moveTo>
                  <a:lnTo>
                    <a:pt x="5" y="0"/>
                  </a:lnTo>
                  <a:lnTo>
                    <a:pt x="20" y="0"/>
                  </a:lnTo>
                  <a:lnTo>
                    <a:pt x="32" y="2"/>
                  </a:lnTo>
                  <a:lnTo>
                    <a:pt x="35" y="2"/>
                  </a:lnTo>
                  <a:lnTo>
                    <a:pt x="39" y="2"/>
                  </a:lnTo>
                  <a:lnTo>
                    <a:pt x="39" y="2"/>
                  </a:lnTo>
                  <a:lnTo>
                    <a:pt x="43" y="6"/>
                  </a:lnTo>
                  <a:lnTo>
                    <a:pt x="43" y="11"/>
                  </a:lnTo>
                  <a:lnTo>
                    <a:pt x="43" y="11"/>
                  </a:lnTo>
                  <a:lnTo>
                    <a:pt x="41" y="15"/>
                  </a:lnTo>
                  <a:lnTo>
                    <a:pt x="35" y="17"/>
                  </a:lnTo>
                  <a:lnTo>
                    <a:pt x="35" y="17"/>
                  </a:lnTo>
                  <a:lnTo>
                    <a:pt x="32" y="15"/>
                  </a:lnTo>
                  <a:lnTo>
                    <a:pt x="28" y="15"/>
                  </a:lnTo>
                  <a:lnTo>
                    <a:pt x="17" y="11"/>
                  </a:lnTo>
                  <a:lnTo>
                    <a:pt x="4" y="6"/>
                  </a:lnTo>
                  <a:lnTo>
                    <a:pt x="4" y="6"/>
                  </a:lnTo>
                  <a:lnTo>
                    <a:pt x="4" y="6"/>
                  </a:lnTo>
                  <a:lnTo>
                    <a:pt x="2" y="4"/>
                  </a:lnTo>
                  <a:lnTo>
                    <a:pt x="0" y="2"/>
                  </a:lnTo>
                  <a:lnTo>
                    <a:pt x="0" y="2"/>
                  </a:lnTo>
                  <a:lnTo>
                    <a:pt x="2" y="0"/>
                  </a:lnTo>
                  <a:lnTo>
                    <a:pt x="5" y="0"/>
                  </a:lnTo>
                  <a:lnTo>
                    <a:pt x="5" y="0"/>
                  </a:lnTo>
                  <a:close/>
                </a:path>
              </a:pathLst>
            </a:custGeom>
            <a:solidFill>
              <a:srgbClr val="D2A2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iṥľïḍè"/>
            <p:cNvSpPr/>
            <p:nvPr/>
          </p:nvSpPr>
          <p:spPr bwMode="auto">
            <a:xfrm>
              <a:off x="7500938" y="904876"/>
              <a:ext cx="60325" cy="88900"/>
            </a:xfrm>
            <a:custGeom>
              <a:avLst/>
              <a:gdLst>
                <a:gd name="T0" fmla="*/ 6 w 38"/>
                <a:gd name="T1" fmla="*/ 2 h 56"/>
                <a:gd name="T2" fmla="*/ 6 w 38"/>
                <a:gd name="T3" fmla="*/ 2 h 56"/>
                <a:gd name="T4" fmla="*/ 6 w 38"/>
                <a:gd name="T5" fmla="*/ 2 h 56"/>
                <a:gd name="T6" fmla="*/ 19 w 38"/>
                <a:gd name="T7" fmla="*/ 20 h 56"/>
                <a:gd name="T8" fmla="*/ 30 w 38"/>
                <a:gd name="T9" fmla="*/ 35 h 56"/>
                <a:gd name="T10" fmla="*/ 34 w 38"/>
                <a:gd name="T11" fmla="*/ 41 h 56"/>
                <a:gd name="T12" fmla="*/ 38 w 38"/>
                <a:gd name="T13" fmla="*/ 45 h 56"/>
                <a:gd name="T14" fmla="*/ 38 w 38"/>
                <a:gd name="T15" fmla="*/ 45 h 56"/>
                <a:gd name="T16" fmla="*/ 38 w 38"/>
                <a:gd name="T17" fmla="*/ 50 h 56"/>
                <a:gd name="T18" fmla="*/ 36 w 38"/>
                <a:gd name="T19" fmla="*/ 54 h 56"/>
                <a:gd name="T20" fmla="*/ 36 w 38"/>
                <a:gd name="T21" fmla="*/ 54 h 56"/>
                <a:gd name="T22" fmla="*/ 30 w 38"/>
                <a:gd name="T23" fmla="*/ 56 h 56"/>
                <a:gd name="T24" fmla="*/ 27 w 38"/>
                <a:gd name="T25" fmla="*/ 52 h 56"/>
                <a:gd name="T26" fmla="*/ 27 w 38"/>
                <a:gd name="T27" fmla="*/ 52 h 56"/>
                <a:gd name="T28" fmla="*/ 23 w 38"/>
                <a:gd name="T29" fmla="*/ 48 h 56"/>
                <a:gd name="T30" fmla="*/ 19 w 38"/>
                <a:gd name="T31" fmla="*/ 41 h 56"/>
                <a:gd name="T32" fmla="*/ 12 w 38"/>
                <a:gd name="T33" fmla="*/ 26 h 56"/>
                <a:gd name="T34" fmla="*/ 0 w 38"/>
                <a:gd name="T35" fmla="*/ 5 h 56"/>
                <a:gd name="T36" fmla="*/ 0 w 38"/>
                <a:gd name="T37" fmla="*/ 5 h 56"/>
                <a:gd name="T38" fmla="*/ 0 w 38"/>
                <a:gd name="T39" fmla="*/ 5 h 56"/>
                <a:gd name="T40" fmla="*/ 0 w 38"/>
                <a:gd name="T41" fmla="*/ 2 h 56"/>
                <a:gd name="T42" fmla="*/ 0 w 38"/>
                <a:gd name="T43" fmla="*/ 0 h 56"/>
                <a:gd name="T44" fmla="*/ 0 w 38"/>
                <a:gd name="T45" fmla="*/ 0 h 56"/>
                <a:gd name="T46" fmla="*/ 4 w 38"/>
                <a:gd name="T47" fmla="*/ 0 h 56"/>
                <a:gd name="T48" fmla="*/ 6 w 38"/>
                <a:gd name="T4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6">
                  <a:moveTo>
                    <a:pt x="6" y="2"/>
                  </a:moveTo>
                  <a:lnTo>
                    <a:pt x="6" y="2"/>
                  </a:lnTo>
                  <a:lnTo>
                    <a:pt x="6" y="2"/>
                  </a:lnTo>
                  <a:lnTo>
                    <a:pt x="19" y="20"/>
                  </a:lnTo>
                  <a:lnTo>
                    <a:pt x="30" y="35"/>
                  </a:lnTo>
                  <a:lnTo>
                    <a:pt x="34" y="41"/>
                  </a:lnTo>
                  <a:lnTo>
                    <a:pt x="38" y="45"/>
                  </a:lnTo>
                  <a:lnTo>
                    <a:pt x="38" y="45"/>
                  </a:lnTo>
                  <a:lnTo>
                    <a:pt x="38" y="50"/>
                  </a:lnTo>
                  <a:lnTo>
                    <a:pt x="36" y="54"/>
                  </a:lnTo>
                  <a:lnTo>
                    <a:pt x="36" y="54"/>
                  </a:lnTo>
                  <a:lnTo>
                    <a:pt x="30" y="56"/>
                  </a:lnTo>
                  <a:lnTo>
                    <a:pt x="27" y="52"/>
                  </a:lnTo>
                  <a:lnTo>
                    <a:pt x="27" y="52"/>
                  </a:lnTo>
                  <a:lnTo>
                    <a:pt x="23" y="48"/>
                  </a:lnTo>
                  <a:lnTo>
                    <a:pt x="19" y="41"/>
                  </a:lnTo>
                  <a:lnTo>
                    <a:pt x="12" y="26"/>
                  </a:lnTo>
                  <a:lnTo>
                    <a:pt x="0" y="5"/>
                  </a:lnTo>
                  <a:lnTo>
                    <a:pt x="0" y="5"/>
                  </a:lnTo>
                  <a:lnTo>
                    <a:pt x="0" y="5"/>
                  </a:lnTo>
                  <a:lnTo>
                    <a:pt x="0" y="2"/>
                  </a:lnTo>
                  <a:lnTo>
                    <a:pt x="0" y="0"/>
                  </a:lnTo>
                  <a:lnTo>
                    <a:pt x="0" y="0"/>
                  </a:lnTo>
                  <a:lnTo>
                    <a:pt x="4" y="0"/>
                  </a:lnTo>
                  <a:lnTo>
                    <a:pt x="6" y="2"/>
                  </a:lnTo>
                  <a:close/>
                </a:path>
              </a:pathLst>
            </a:custGeom>
            <a:solidFill>
              <a:srgbClr val="D2A2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ṧḷídè"/>
            <p:cNvSpPr/>
            <p:nvPr/>
          </p:nvSpPr>
          <p:spPr bwMode="auto">
            <a:xfrm>
              <a:off x="7531101" y="884238"/>
              <a:ext cx="30163" cy="109538"/>
            </a:xfrm>
            <a:custGeom>
              <a:avLst/>
              <a:gdLst>
                <a:gd name="T0" fmla="*/ 4 w 19"/>
                <a:gd name="T1" fmla="*/ 0 h 69"/>
                <a:gd name="T2" fmla="*/ 6 w 19"/>
                <a:gd name="T3" fmla="*/ 4 h 69"/>
                <a:gd name="T4" fmla="*/ 6 w 19"/>
                <a:gd name="T5" fmla="*/ 4 h 69"/>
                <a:gd name="T6" fmla="*/ 6 w 19"/>
                <a:gd name="T7" fmla="*/ 4 h 69"/>
                <a:gd name="T8" fmla="*/ 11 w 19"/>
                <a:gd name="T9" fmla="*/ 28 h 69"/>
                <a:gd name="T10" fmla="*/ 17 w 19"/>
                <a:gd name="T11" fmla="*/ 46 h 69"/>
                <a:gd name="T12" fmla="*/ 19 w 19"/>
                <a:gd name="T13" fmla="*/ 56 h 69"/>
                <a:gd name="T14" fmla="*/ 19 w 19"/>
                <a:gd name="T15" fmla="*/ 59 h 69"/>
                <a:gd name="T16" fmla="*/ 19 w 19"/>
                <a:gd name="T17" fmla="*/ 59 h 69"/>
                <a:gd name="T18" fmla="*/ 19 w 19"/>
                <a:gd name="T19" fmla="*/ 65 h 69"/>
                <a:gd name="T20" fmla="*/ 13 w 19"/>
                <a:gd name="T21" fmla="*/ 69 h 69"/>
                <a:gd name="T22" fmla="*/ 13 w 19"/>
                <a:gd name="T23" fmla="*/ 69 h 69"/>
                <a:gd name="T24" fmla="*/ 9 w 19"/>
                <a:gd name="T25" fmla="*/ 67 h 69"/>
                <a:gd name="T26" fmla="*/ 6 w 19"/>
                <a:gd name="T27" fmla="*/ 63 h 69"/>
                <a:gd name="T28" fmla="*/ 6 w 19"/>
                <a:gd name="T29" fmla="*/ 63 h 69"/>
                <a:gd name="T30" fmla="*/ 6 w 19"/>
                <a:gd name="T31" fmla="*/ 58 h 69"/>
                <a:gd name="T32" fmla="*/ 4 w 19"/>
                <a:gd name="T33" fmla="*/ 50 h 69"/>
                <a:gd name="T34" fmla="*/ 2 w 19"/>
                <a:gd name="T35" fmla="*/ 30 h 69"/>
                <a:gd name="T36" fmla="*/ 0 w 19"/>
                <a:gd name="T37" fmla="*/ 4 h 69"/>
                <a:gd name="T38" fmla="*/ 0 w 19"/>
                <a:gd name="T39" fmla="*/ 4 h 69"/>
                <a:gd name="T40" fmla="*/ 0 w 19"/>
                <a:gd name="T41" fmla="*/ 4 h 69"/>
                <a:gd name="T42" fmla="*/ 0 w 19"/>
                <a:gd name="T43" fmla="*/ 2 h 69"/>
                <a:gd name="T44" fmla="*/ 2 w 19"/>
                <a:gd name="T45" fmla="*/ 0 h 69"/>
                <a:gd name="T46" fmla="*/ 2 w 19"/>
                <a:gd name="T47" fmla="*/ 0 h 69"/>
                <a:gd name="T48" fmla="*/ 4 w 19"/>
                <a:gd name="T4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69">
                  <a:moveTo>
                    <a:pt x="4" y="0"/>
                  </a:moveTo>
                  <a:lnTo>
                    <a:pt x="6" y="4"/>
                  </a:lnTo>
                  <a:lnTo>
                    <a:pt x="6" y="4"/>
                  </a:lnTo>
                  <a:lnTo>
                    <a:pt x="6" y="4"/>
                  </a:lnTo>
                  <a:lnTo>
                    <a:pt x="11" y="28"/>
                  </a:lnTo>
                  <a:lnTo>
                    <a:pt x="17" y="46"/>
                  </a:lnTo>
                  <a:lnTo>
                    <a:pt x="19" y="56"/>
                  </a:lnTo>
                  <a:lnTo>
                    <a:pt x="19" y="59"/>
                  </a:lnTo>
                  <a:lnTo>
                    <a:pt x="19" y="59"/>
                  </a:lnTo>
                  <a:lnTo>
                    <a:pt x="19" y="65"/>
                  </a:lnTo>
                  <a:lnTo>
                    <a:pt x="13" y="69"/>
                  </a:lnTo>
                  <a:lnTo>
                    <a:pt x="13" y="69"/>
                  </a:lnTo>
                  <a:lnTo>
                    <a:pt x="9" y="67"/>
                  </a:lnTo>
                  <a:lnTo>
                    <a:pt x="6" y="63"/>
                  </a:lnTo>
                  <a:lnTo>
                    <a:pt x="6" y="63"/>
                  </a:lnTo>
                  <a:lnTo>
                    <a:pt x="6" y="58"/>
                  </a:lnTo>
                  <a:lnTo>
                    <a:pt x="4" y="50"/>
                  </a:lnTo>
                  <a:lnTo>
                    <a:pt x="2" y="30"/>
                  </a:lnTo>
                  <a:lnTo>
                    <a:pt x="0" y="4"/>
                  </a:lnTo>
                  <a:lnTo>
                    <a:pt x="0" y="4"/>
                  </a:lnTo>
                  <a:lnTo>
                    <a:pt x="0" y="4"/>
                  </a:lnTo>
                  <a:lnTo>
                    <a:pt x="0" y="2"/>
                  </a:lnTo>
                  <a:lnTo>
                    <a:pt x="2" y="0"/>
                  </a:lnTo>
                  <a:lnTo>
                    <a:pt x="2" y="0"/>
                  </a:lnTo>
                  <a:lnTo>
                    <a:pt x="4" y="0"/>
                  </a:lnTo>
                  <a:close/>
                </a:path>
              </a:pathLst>
            </a:custGeom>
            <a:solidFill>
              <a:srgbClr val="D2A2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ïsļîḑé"/>
            <p:cNvSpPr/>
            <p:nvPr/>
          </p:nvSpPr>
          <p:spPr bwMode="auto">
            <a:xfrm>
              <a:off x="7540626" y="892176"/>
              <a:ext cx="34925" cy="101600"/>
            </a:xfrm>
            <a:custGeom>
              <a:avLst/>
              <a:gdLst>
                <a:gd name="T0" fmla="*/ 18 w 22"/>
                <a:gd name="T1" fmla="*/ 0 h 64"/>
                <a:gd name="T2" fmla="*/ 20 w 22"/>
                <a:gd name="T3" fmla="*/ 0 h 64"/>
                <a:gd name="T4" fmla="*/ 22 w 22"/>
                <a:gd name="T5" fmla="*/ 4 h 64"/>
                <a:gd name="T6" fmla="*/ 22 w 22"/>
                <a:gd name="T7" fmla="*/ 4 h 64"/>
                <a:gd name="T8" fmla="*/ 22 w 22"/>
                <a:gd name="T9" fmla="*/ 4 h 64"/>
                <a:gd name="T10" fmla="*/ 18 w 22"/>
                <a:gd name="T11" fmla="*/ 28 h 64"/>
                <a:gd name="T12" fmla="*/ 16 w 22"/>
                <a:gd name="T13" fmla="*/ 45 h 64"/>
                <a:gd name="T14" fmla="*/ 15 w 22"/>
                <a:gd name="T15" fmla="*/ 53 h 64"/>
                <a:gd name="T16" fmla="*/ 13 w 22"/>
                <a:gd name="T17" fmla="*/ 58 h 64"/>
                <a:gd name="T18" fmla="*/ 13 w 22"/>
                <a:gd name="T19" fmla="*/ 58 h 64"/>
                <a:gd name="T20" fmla="*/ 11 w 22"/>
                <a:gd name="T21" fmla="*/ 62 h 64"/>
                <a:gd name="T22" fmla="*/ 5 w 22"/>
                <a:gd name="T23" fmla="*/ 64 h 64"/>
                <a:gd name="T24" fmla="*/ 5 w 22"/>
                <a:gd name="T25" fmla="*/ 64 h 64"/>
                <a:gd name="T26" fmla="*/ 2 w 22"/>
                <a:gd name="T27" fmla="*/ 60 h 64"/>
                <a:gd name="T28" fmla="*/ 0 w 22"/>
                <a:gd name="T29" fmla="*/ 54 h 64"/>
                <a:gd name="T30" fmla="*/ 2 w 22"/>
                <a:gd name="T31" fmla="*/ 51 h 64"/>
                <a:gd name="T32" fmla="*/ 3 w 22"/>
                <a:gd name="T33" fmla="*/ 43 h 64"/>
                <a:gd name="T34" fmla="*/ 9 w 22"/>
                <a:gd name="T35" fmla="*/ 25 h 64"/>
                <a:gd name="T36" fmla="*/ 15 w 22"/>
                <a:gd name="T37" fmla="*/ 2 h 64"/>
                <a:gd name="T38" fmla="*/ 15 w 22"/>
                <a:gd name="T39" fmla="*/ 2 h 64"/>
                <a:gd name="T40" fmla="*/ 16 w 22"/>
                <a:gd name="T41" fmla="*/ 0 h 64"/>
                <a:gd name="T42" fmla="*/ 18 w 22"/>
                <a:gd name="T43" fmla="*/ 0 h 64"/>
                <a:gd name="T44" fmla="*/ 18 w 22"/>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64">
                  <a:moveTo>
                    <a:pt x="18" y="0"/>
                  </a:moveTo>
                  <a:lnTo>
                    <a:pt x="20" y="0"/>
                  </a:lnTo>
                  <a:lnTo>
                    <a:pt x="22" y="4"/>
                  </a:lnTo>
                  <a:lnTo>
                    <a:pt x="22" y="4"/>
                  </a:lnTo>
                  <a:lnTo>
                    <a:pt x="22" y="4"/>
                  </a:lnTo>
                  <a:lnTo>
                    <a:pt x="18" y="28"/>
                  </a:lnTo>
                  <a:lnTo>
                    <a:pt x="16" y="45"/>
                  </a:lnTo>
                  <a:lnTo>
                    <a:pt x="15" y="53"/>
                  </a:lnTo>
                  <a:lnTo>
                    <a:pt x="13" y="58"/>
                  </a:lnTo>
                  <a:lnTo>
                    <a:pt x="13" y="58"/>
                  </a:lnTo>
                  <a:lnTo>
                    <a:pt x="11" y="62"/>
                  </a:lnTo>
                  <a:lnTo>
                    <a:pt x="5" y="64"/>
                  </a:lnTo>
                  <a:lnTo>
                    <a:pt x="5" y="64"/>
                  </a:lnTo>
                  <a:lnTo>
                    <a:pt x="2" y="60"/>
                  </a:lnTo>
                  <a:lnTo>
                    <a:pt x="0" y="54"/>
                  </a:lnTo>
                  <a:lnTo>
                    <a:pt x="2" y="51"/>
                  </a:lnTo>
                  <a:lnTo>
                    <a:pt x="3" y="43"/>
                  </a:lnTo>
                  <a:lnTo>
                    <a:pt x="9" y="25"/>
                  </a:lnTo>
                  <a:lnTo>
                    <a:pt x="15" y="2"/>
                  </a:lnTo>
                  <a:lnTo>
                    <a:pt x="15" y="2"/>
                  </a:lnTo>
                  <a:lnTo>
                    <a:pt x="16" y="0"/>
                  </a:lnTo>
                  <a:lnTo>
                    <a:pt x="18" y="0"/>
                  </a:lnTo>
                  <a:lnTo>
                    <a:pt x="18" y="0"/>
                  </a:lnTo>
                  <a:close/>
                </a:path>
              </a:pathLst>
            </a:custGeom>
            <a:solidFill>
              <a:srgbClr val="D2A2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ŝļíḑè"/>
            <p:cNvSpPr/>
            <p:nvPr/>
          </p:nvSpPr>
          <p:spPr bwMode="auto">
            <a:xfrm>
              <a:off x="7540626" y="922338"/>
              <a:ext cx="55563" cy="71438"/>
            </a:xfrm>
            <a:custGeom>
              <a:avLst/>
              <a:gdLst>
                <a:gd name="T0" fmla="*/ 35 w 35"/>
                <a:gd name="T1" fmla="*/ 2 h 45"/>
                <a:gd name="T2" fmla="*/ 35 w 35"/>
                <a:gd name="T3" fmla="*/ 2 h 45"/>
                <a:gd name="T4" fmla="*/ 35 w 35"/>
                <a:gd name="T5" fmla="*/ 4 h 45"/>
                <a:gd name="T6" fmla="*/ 35 w 35"/>
                <a:gd name="T7" fmla="*/ 6 h 45"/>
                <a:gd name="T8" fmla="*/ 35 w 35"/>
                <a:gd name="T9" fmla="*/ 6 h 45"/>
                <a:gd name="T10" fmla="*/ 35 w 35"/>
                <a:gd name="T11" fmla="*/ 6 h 45"/>
                <a:gd name="T12" fmla="*/ 26 w 35"/>
                <a:gd name="T13" fmla="*/ 22 h 45"/>
                <a:gd name="T14" fmla="*/ 18 w 35"/>
                <a:gd name="T15" fmla="*/ 34 h 45"/>
                <a:gd name="T16" fmla="*/ 15 w 35"/>
                <a:gd name="T17" fmla="*/ 39 h 45"/>
                <a:gd name="T18" fmla="*/ 13 w 35"/>
                <a:gd name="T19" fmla="*/ 41 h 45"/>
                <a:gd name="T20" fmla="*/ 13 w 35"/>
                <a:gd name="T21" fmla="*/ 41 h 45"/>
                <a:gd name="T22" fmla="*/ 7 w 35"/>
                <a:gd name="T23" fmla="*/ 45 h 45"/>
                <a:gd name="T24" fmla="*/ 3 w 35"/>
                <a:gd name="T25" fmla="*/ 43 h 45"/>
                <a:gd name="T26" fmla="*/ 3 w 35"/>
                <a:gd name="T27" fmla="*/ 43 h 45"/>
                <a:gd name="T28" fmla="*/ 0 w 35"/>
                <a:gd name="T29" fmla="*/ 39 h 45"/>
                <a:gd name="T30" fmla="*/ 2 w 35"/>
                <a:gd name="T31" fmla="*/ 34 h 45"/>
                <a:gd name="T32" fmla="*/ 3 w 35"/>
                <a:gd name="T33" fmla="*/ 30 h 45"/>
                <a:gd name="T34" fmla="*/ 7 w 35"/>
                <a:gd name="T35" fmla="*/ 26 h 45"/>
                <a:gd name="T36" fmla="*/ 16 w 35"/>
                <a:gd name="T37" fmla="*/ 15 h 45"/>
                <a:gd name="T38" fmla="*/ 30 w 35"/>
                <a:gd name="T39" fmla="*/ 2 h 45"/>
                <a:gd name="T40" fmla="*/ 30 w 35"/>
                <a:gd name="T41" fmla="*/ 2 h 45"/>
                <a:gd name="T42" fmla="*/ 31 w 35"/>
                <a:gd name="T43" fmla="*/ 0 h 45"/>
                <a:gd name="T44" fmla="*/ 35 w 35"/>
                <a:gd name="T45"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45">
                  <a:moveTo>
                    <a:pt x="35" y="2"/>
                  </a:moveTo>
                  <a:lnTo>
                    <a:pt x="35" y="2"/>
                  </a:lnTo>
                  <a:lnTo>
                    <a:pt x="35" y="4"/>
                  </a:lnTo>
                  <a:lnTo>
                    <a:pt x="35" y="6"/>
                  </a:lnTo>
                  <a:lnTo>
                    <a:pt x="35" y="6"/>
                  </a:lnTo>
                  <a:lnTo>
                    <a:pt x="35" y="6"/>
                  </a:lnTo>
                  <a:lnTo>
                    <a:pt x="26" y="22"/>
                  </a:lnTo>
                  <a:lnTo>
                    <a:pt x="18" y="34"/>
                  </a:lnTo>
                  <a:lnTo>
                    <a:pt x="15" y="39"/>
                  </a:lnTo>
                  <a:lnTo>
                    <a:pt x="13" y="41"/>
                  </a:lnTo>
                  <a:lnTo>
                    <a:pt x="13" y="41"/>
                  </a:lnTo>
                  <a:lnTo>
                    <a:pt x="7" y="45"/>
                  </a:lnTo>
                  <a:lnTo>
                    <a:pt x="3" y="43"/>
                  </a:lnTo>
                  <a:lnTo>
                    <a:pt x="3" y="43"/>
                  </a:lnTo>
                  <a:lnTo>
                    <a:pt x="0" y="39"/>
                  </a:lnTo>
                  <a:lnTo>
                    <a:pt x="2" y="34"/>
                  </a:lnTo>
                  <a:lnTo>
                    <a:pt x="3" y="30"/>
                  </a:lnTo>
                  <a:lnTo>
                    <a:pt x="7" y="26"/>
                  </a:lnTo>
                  <a:lnTo>
                    <a:pt x="16" y="15"/>
                  </a:lnTo>
                  <a:lnTo>
                    <a:pt x="30" y="2"/>
                  </a:lnTo>
                  <a:lnTo>
                    <a:pt x="30" y="2"/>
                  </a:lnTo>
                  <a:lnTo>
                    <a:pt x="31" y="0"/>
                  </a:lnTo>
                  <a:lnTo>
                    <a:pt x="35" y="2"/>
                  </a:lnTo>
                  <a:close/>
                </a:path>
              </a:pathLst>
            </a:custGeom>
            <a:solidFill>
              <a:srgbClr val="D2A2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ṣľîďè"/>
            <p:cNvSpPr/>
            <p:nvPr/>
          </p:nvSpPr>
          <p:spPr bwMode="auto">
            <a:xfrm>
              <a:off x="7534276" y="973138"/>
              <a:ext cx="68263" cy="55563"/>
            </a:xfrm>
            <a:custGeom>
              <a:avLst/>
              <a:gdLst>
                <a:gd name="T0" fmla="*/ 23 w 23"/>
                <a:gd name="T1" fmla="*/ 9 h 19"/>
                <a:gd name="T2" fmla="*/ 19 w 23"/>
                <a:gd name="T3" fmla="*/ 4 h 19"/>
                <a:gd name="T4" fmla="*/ 3 w 23"/>
                <a:gd name="T5" fmla="*/ 13 h 19"/>
                <a:gd name="T6" fmla="*/ 6 w 23"/>
                <a:gd name="T7" fmla="*/ 19 h 19"/>
                <a:gd name="T8" fmla="*/ 23 w 23"/>
                <a:gd name="T9" fmla="*/ 9 h 19"/>
              </a:gdLst>
              <a:ahLst/>
              <a:cxnLst>
                <a:cxn ang="0">
                  <a:pos x="T0" y="T1"/>
                </a:cxn>
                <a:cxn ang="0">
                  <a:pos x="T2" y="T3"/>
                </a:cxn>
                <a:cxn ang="0">
                  <a:pos x="T4" y="T5"/>
                </a:cxn>
                <a:cxn ang="0">
                  <a:pos x="T6" y="T7"/>
                </a:cxn>
                <a:cxn ang="0">
                  <a:pos x="T8" y="T9"/>
                </a:cxn>
              </a:cxnLst>
              <a:rect l="0" t="0" r="r" b="b"/>
              <a:pathLst>
                <a:path w="23" h="19">
                  <a:moveTo>
                    <a:pt x="23" y="9"/>
                  </a:moveTo>
                  <a:cubicBezTo>
                    <a:pt x="22" y="7"/>
                    <a:pt x="20" y="5"/>
                    <a:pt x="19" y="4"/>
                  </a:cubicBezTo>
                  <a:cubicBezTo>
                    <a:pt x="14" y="0"/>
                    <a:pt x="0" y="12"/>
                    <a:pt x="3" y="13"/>
                  </a:cubicBezTo>
                  <a:cubicBezTo>
                    <a:pt x="6" y="19"/>
                    <a:pt x="6" y="19"/>
                    <a:pt x="6" y="19"/>
                  </a:cubicBezTo>
                  <a:cubicBezTo>
                    <a:pt x="9" y="14"/>
                    <a:pt x="18" y="8"/>
                    <a:pt x="2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î$ḻídé"/>
            <p:cNvSpPr/>
            <p:nvPr/>
          </p:nvSpPr>
          <p:spPr bwMode="auto">
            <a:xfrm>
              <a:off x="7208838" y="976313"/>
              <a:ext cx="506413" cy="817563"/>
            </a:xfrm>
            <a:custGeom>
              <a:avLst/>
              <a:gdLst>
                <a:gd name="T0" fmla="*/ 112 w 171"/>
                <a:gd name="T1" fmla="*/ 17 h 277"/>
                <a:gd name="T2" fmla="*/ 135 w 171"/>
                <a:gd name="T3" fmla="*/ 7 h 277"/>
                <a:gd name="T4" fmla="*/ 6 w 171"/>
                <a:gd name="T5" fmla="*/ 275 h 277"/>
                <a:gd name="T6" fmla="*/ 9 w 171"/>
                <a:gd name="T7" fmla="*/ 231 h 277"/>
                <a:gd name="T8" fmla="*/ 112 w 171"/>
                <a:gd name="T9" fmla="*/ 17 h 277"/>
              </a:gdLst>
              <a:ahLst/>
              <a:cxnLst>
                <a:cxn ang="0">
                  <a:pos x="T0" y="T1"/>
                </a:cxn>
                <a:cxn ang="0">
                  <a:pos x="T2" y="T3"/>
                </a:cxn>
                <a:cxn ang="0">
                  <a:pos x="T4" y="T5"/>
                </a:cxn>
                <a:cxn ang="0">
                  <a:pos x="T6" y="T7"/>
                </a:cxn>
                <a:cxn ang="0">
                  <a:pos x="T8" y="T9"/>
                </a:cxn>
              </a:cxnLst>
              <a:rect l="0" t="0" r="r" b="b"/>
              <a:pathLst>
                <a:path w="171" h="277">
                  <a:moveTo>
                    <a:pt x="112" y="17"/>
                  </a:moveTo>
                  <a:cubicBezTo>
                    <a:pt x="110" y="12"/>
                    <a:pt x="133" y="0"/>
                    <a:pt x="135" y="7"/>
                  </a:cubicBezTo>
                  <a:cubicBezTo>
                    <a:pt x="171" y="136"/>
                    <a:pt x="129" y="241"/>
                    <a:pt x="6" y="275"/>
                  </a:cubicBezTo>
                  <a:cubicBezTo>
                    <a:pt x="0" y="277"/>
                    <a:pt x="4" y="233"/>
                    <a:pt x="9" y="231"/>
                  </a:cubicBezTo>
                  <a:cubicBezTo>
                    <a:pt x="116" y="188"/>
                    <a:pt x="132" y="102"/>
                    <a:pt x="112" y="17"/>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iṡľîḋê"/>
            <p:cNvSpPr/>
            <p:nvPr/>
          </p:nvSpPr>
          <p:spPr bwMode="auto">
            <a:xfrm>
              <a:off x="7218363" y="987426"/>
              <a:ext cx="496888" cy="803275"/>
            </a:xfrm>
            <a:custGeom>
              <a:avLst/>
              <a:gdLst>
                <a:gd name="T0" fmla="*/ 3 w 168"/>
                <a:gd name="T1" fmla="*/ 271 h 272"/>
                <a:gd name="T2" fmla="*/ 119 w 168"/>
                <a:gd name="T3" fmla="*/ 158 h 272"/>
                <a:gd name="T4" fmla="*/ 120 w 168"/>
                <a:gd name="T5" fmla="*/ 3 h 272"/>
                <a:gd name="T6" fmla="*/ 132 w 168"/>
                <a:gd name="T7" fmla="*/ 3 h 272"/>
                <a:gd name="T8" fmla="*/ 3 w 168"/>
                <a:gd name="T9" fmla="*/ 271 h 272"/>
              </a:gdLst>
              <a:ahLst/>
              <a:cxnLst>
                <a:cxn ang="0">
                  <a:pos x="T0" y="T1"/>
                </a:cxn>
                <a:cxn ang="0">
                  <a:pos x="T2" y="T3"/>
                </a:cxn>
                <a:cxn ang="0">
                  <a:pos x="T4" y="T5"/>
                </a:cxn>
                <a:cxn ang="0">
                  <a:pos x="T6" y="T7"/>
                </a:cxn>
                <a:cxn ang="0">
                  <a:pos x="T8" y="T9"/>
                </a:cxn>
              </a:cxnLst>
              <a:rect l="0" t="0" r="r" b="b"/>
              <a:pathLst>
                <a:path w="168" h="272">
                  <a:moveTo>
                    <a:pt x="3" y="271"/>
                  </a:moveTo>
                  <a:cubicBezTo>
                    <a:pt x="0" y="272"/>
                    <a:pt x="77" y="259"/>
                    <a:pt x="119" y="158"/>
                  </a:cubicBezTo>
                  <a:cubicBezTo>
                    <a:pt x="157" y="67"/>
                    <a:pt x="116" y="5"/>
                    <a:pt x="120" y="3"/>
                  </a:cubicBezTo>
                  <a:cubicBezTo>
                    <a:pt x="125" y="1"/>
                    <a:pt x="131" y="0"/>
                    <a:pt x="132" y="3"/>
                  </a:cubicBezTo>
                  <a:cubicBezTo>
                    <a:pt x="168" y="132"/>
                    <a:pt x="126" y="237"/>
                    <a:pt x="3" y="271"/>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ïšḷiďê"/>
            <p:cNvSpPr/>
            <p:nvPr/>
          </p:nvSpPr>
          <p:spPr bwMode="auto">
            <a:xfrm>
              <a:off x="6954838" y="1622426"/>
              <a:ext cx="390525" cy="720725"/>
            </a:xfrm>
            <a:custGeom>
              <a:avLst/>
              <a:gdLst>
                <a:gd name="T0" fmla="*/ 115 w 132"/>
                <a:gd name="T1" fmla="*/ 68 h 244"/>
                <a:gd name="T2" fmla="*/ 88 w 132"/>
                <a:gd name="T3" fmla="*/ 6 h 244"/>
                <a:gd name="T4" fmla="*/ 28 w 132"/>
                <a:gd name="T5" fmla="*/ 98 h 244"/>
                <a:gd name="T6" fmla="*/ 35 w 132"/>
                <a:gd name="T7" fmla="*/ 237 h 244"/>
                <a:gd name="T8" fmla="*/ 100 w 132"/>
                <a:gd name="T9" fmla="*/ 225 h 244"/>
                <a:gd name="T10" fmla="*/ 94 w 132"/>
                <a:gd name="T11" fmla="*/ 220 h 244"/>
                <a:gd name="T12" fmla="*/ 95 w 132"/>
                <a:gd name="T13" fmla="*/ 209 h 244"/>
                <a:gd name="T14" fmla="*/ 115 w 132"/>
                <a:gd name="T15" fmla="*/ 68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244">
                  <a:moveTo>
                    <a:pt x="115" y="68"/>
                  </a:moveTo>
                  <a:cubicBezTo>
                    <a:pt x="132" y="25"/>
                    <a:pt x="118" y="17"/>
                    <a:pt x="88" y="6"/>
                  </a:cubicBezTo>
                  <a:cubicBezTo>
                    <a:pt x="71" y="0"/>
                    <a:pt x="50" y="39"/>
                    <a:pt x="28" y="98"/>
                  </a:cubicBezTo>
                  <a:cubicBezTo>
                    <a:pt x="0" y="170"/>
                    <a:pt x="2" y="186"/>
                    <a:pt x="35" y="237"/>
                  </a:cubicBezTo>
                  <a:cubicBezTo>
                    <a:pt x="39" y="244"/>
                    <a:pt x="102" y="235"/>
                    <a:pt x="100" y="225"/>
                  </a:cubicBezTo>
                  <a:cubicBezTo>
                    <a:pt x="99" y="217"/>
                    <a:pt x="92" y="225"/>
                    <a:pt x="94" y="220"/>
                  </a:cubicBezTo>
                  <a:cubicBezTo>
                    <a:pt x="97" y="214"/>
                    <a:pt x="97" y="213"/>
                    <a:pt x="95" y="209"/>
                  </a:cubicBezTo>
                  <a:cubicBezTo>
                    <a:pt x="81" y="166"/>
                    <a:pt x="94" y="121"/>
                    <a:pt x="115"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ṩļiďé"/>
            <p:cNvSpPr/>
            <p:nvPr/>
          </p:nvSpPr>
          <p:spPr bwMode="auto">
            <a:xfrm>
              <a:off x="6564313" y="1622426"/>
              <a:ext cx="750888" cy="906463"/>
            </a:xfrm>
            <a:custGeom>
              <a:avLst/>
              <a:gdLst>
                <a:gd name="T0" fmla="*/ 42 w 254"/>
                <a:gd name="T1" fmla="*/ 285 h 307"/>
                <a:gd name="T2" fmla="*/ 62 w 254"/>
                <a:gd name="T3" fmla="*/ 232 h 307"/>
                <a:gd name="T4" fmla="*/ 129 w 254"/>
                <a:gd name="T5" fmla="*/ 85 h 307"/>
                <a:gd name="T6" fmla="*/ 220 w 254"/>
                <a:gd name="T7" fmla="*/ 6 h 307"/>
                <a:gd name="T8" fmla="*/ 232 w 254"/>
                <a:gd name="T9" fmla="*/ 11 h 307"/>
                <a:gd name="T10" fmla="*/ 220 w 254"/>
                <a:gd name="T11" fmla="*/ 83 h 307"/>
                <a:gd name="T12" fmla="*/ 182 w 254"/>
                <a:gd name="T13" fmla="*/ 264 h 307"/>
                <a:gd name="T14" fmla="*/ 118 w 254"/>
                <a:gd name="T15" fmla="*/ 307 h 307"/>
                <a:gd name="T16" fmla="*/ 42 w 254"/>
                <a:gd name="T17" fmla="*/ 2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307">
                  <a:moveTo>
                    <a:pt x="42" y="285"/>
                  </a:moveTo>
                  <a:cubicBezTo>
                    <a:pt x="0" y="288"/>
                    <a:pt x="53" y="245"/>
                    <a:pt x="62" y="232"/>
                  </a:cubicBezTo>
                  <a:cubicBezTo>
                    <a:pt x="96" y="182"/>
                    <a:pt x="101" y="157"/>
                    <a:pt x="129" y="85"/>
                  </a:cubicBezTo>
                  <a:cubicBezTo>
                    <a:pt x="152" y="25"/>
                    <a:pt x="203" y="0"/>
                    <a:pt x="220" y="6"/>
                  </a:cubicBezTo>
                  <a:cubicBezTo>
                    <a:pt x="224" y="8"/>
                    <a:pt x="229" y="9"/>
                    <a:pt x="232" y="11"/>
                  </a:cubicBezTo>
                  <a:cubicBezTo>
                    <a:pt x="254" y="20"/>
                    <a:pt x="225" y="69"/>
                    <a:pt x="220" y="83"/>
                  </a:cubicBezTo>
                  <a:cubicBezTo>
                    <a:pt x="203" y="127"/>
                    <a:pt x="205" y="213"/>
                    <a:pt x="182" y="264"/>
                  </a:cubicBezTo>
                  <a:cubicBezTo>
                    <a:pt x="167" y="296"/>
                    <a:pt x="125" y="307"/>
                    <a:pt x="118" y="307"/>
                  </a:cubicBezTo>
                  <a:cubicBezTo>
                    <a:pt x="118" y="307"/>
                    <a:pt x="58" y="284"/>
                    <a:pt x="42" y="285"/>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îş1iďê"/>
            <p:cNvSpPr/>
            <p:nvPr/>
          </p:nvSpPr>
          <p:spPr bwMode="auto">
            <a:xfrm>
              <a:off x="7356476" y="2868613"/>
              <a:ext cx="242888" cy="277813"/>
            </a:xfrm>
            <a:custGeom>
              <a:avLst/>
              <a:gdLst>
                <a:gd name="T0" fmla="*/ 71 w 82"/>
                <a:gd name="T1" fmla="*/ 2 h 94"/>
                <a:gd name="T2" fmla="*/ 42 w 82"/>
                <a:gd name="T3" fmla="*/ 57 h 94"/>
                <a:gd name="T4" fmla="*/ 51 w 82"/>
                <a:gd name="T5" fmla="*/ 92 h 94"/>
                <a:gd name="T6" fmla="*/ 36 w 82"/>
                <a:gd name="T7" fmla="*/ 89 h 94"/>
                <a:gd name="T8" fmla="*/ 5 w 82"/>
                <a:gd name="T9" fmla="*/ 61 h 94"/>
                <a:gd name="T10" fmla="*/ 9 w 82"/>
                <a:gd name="T11" fmla="*/ 35 h 94"/>
                <a:gd name="T12" fmla="*/ 10 w 82"/>
                <a:gd name="T13" fmla="*/ 35 h 94"/>
                <a:gd name="T14" fmla="*/ 50 w 82"/>
                <a:gd name="T15" fmla="*/ 4 h 94"/>
                <a:gd name="T16" fmla="*/ 54 w 82"/>
                <a:gd name="T17" fmla="*/ 2 h 94"/>
                <a:gd name="T18" fmla="*/ 71 w 82"/>
                <a:gd name="T1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94">
                  <a:moveTo>
                    <a:pt x="71" y="2"/>
                  </a:moveTo>
                  <a:cubicBezTo>
                    <a:pt x="82" y="8"/>
                    <a:pt x="42" y="57"/>
                    <a:pt x="42" y="57"/>
                  </a:cubicBezTo>
                  <a:cubicBezTo>
                    <a:pt x="51" y="92"/>
                    <a:pt x="51" y="92"/>
                    <a:pt x="51" y="92"/>
                  </a:cubicBezTo>
                  <a:cubicBezTo>
                    <a:pt x="48" y="94"/>
                    <a:pt x="43" y="92"/>
                    <a:pt x="36" y="89"/>
                  </a:cubicBezTo>
                  <a:cubicBezTo>
                    <a:pt x="24" y="81"/>
                    <a:pt x="9" y="67"/>
                    <a:pt x="5" y="61"/>
                  </a:cubicBezTo>
                  <a:cubicBezTo>
                    <a:pt x="0" y="53"/>
                    <a:pt x="2" y="41"/>
                    <a:pt x="9" y="35"/>
                  </a:cubicBezTo>
                  <a:cubicBezTo>
                    <a:pt x="9" y="35"/>
                    <a:pt x="10" y="35"/>
                    <a:pt x="10" y="35"/>
                  </a:cubicBezTo>
                  <a:cubicBezTo>
                    <a:pt x="50" y="4"/>
                    <a:pt x="50" y="4"/>
                    <a:pt x="50" y="4"/>
                  </a:cubicBezTo>
                  <a:cubicBezTo>
                    <a:pt x="52" y="3"/>
                    <a:pt x="53" y="3"/>
                    <a:pt x="54" y="2"/>
                  </a:cubicBezTo>
                  <a:cubicBezTo>
                    <a:pt x="59" y="0"/>
                    <a:pt x="66" y="0"/>
                    <a:pt x="71" y="2"/>
                  </a:cubicBezTo>
                  <a:close/>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ŝḻíḓê"/>
            <p:cNvSpPr/>
            <p:nvPr/>
          </p:nvSpPr>
          <p:spPr bwMode="auto">
            <a:xfrm>
              <a:off x="7329488" y="2960688"/>
              <a:ext cx="204788" cy="280988"/>
            </a:xfrm>
            <a:custGeom>
              <a:avLst/>
              <a:gdLst>
                <a:gd name="T0" fmla="*/ 24 w 69"/>
                <a:gd name="T1" fmla="*/ 0 h 95"/>
                <a:gd name="T2" fmla="*/ 31 w 69"/>
                <a:gd name="T3" fmla="*/ 24 h 95"/>
                <a:gd name="T4" fmla="*/ 57 w 69"/>
                <a:gd name="T5" fmla="*/ 45 h 95"/>
                <a:gd name="T6" fmla="*/ 68 w 69"/>
                <a:gd name="T7" fmla="*/ 82 h 95"/>
                <a:gd name="T8" fmla="*/ 58 w 69"/>
                <a:gd name="T9" fmla="*/ 89 h 95"/>
                <a:gd name="T10" fmla="*/ 22 w 69"/>
                <a:gd name="T11" fmla="*/ 48 h 95"/>
                <a:gd name="T12" fmla="*/ 22 w 69"/>
                <a:gd name="T13" fmla="*/ 42 h 95"/>
                <a:gd name="T14" fmla="*/ 17 w 69"/>
                <a:gd name="T15" fmla="*/ 41 h 95"/>
                <a:gd name="T16" fmla="*/ 3 w 69"/>
                <a:gd name="T17" fmla="*/ 14 h 95"/>
                <a:gd name="T18" fmla="*/ 24 w 69"/>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5">
                  <a:moveTo>
                    <a:pt x="24" y="0"/>
                  </a:moveTo>
                  <a:cubicBezTo>
                    <a:pt x="23" y="5"/>
                    <a:pt x="27" y="18"/>
                    <a:pt x="31" y="24"/>
                  </a:cubicBezTo>
                  <a:cubicBezTo>
                    <a:pt x="41" y="38"/>
                    <a:pt x="57" y="45"/>
                    <a:pt x="57" y="45"/>
                  </a:cubicBezTo>
                  <a:cubicBezTo>
                    <a:pt x="63" y="63"/>
                    <a:pt x="66" y="65"/>
                    <a:pt x="68" y="82"/>
                  </a:cubicBezTo>
                  <a:cubicBezTo>
                    <a:pt x="69" y="92"/>
                    <a:pt x="65" y="95"/>
                    <a:pt x="58" y="89"/>
                  </a:cubicBezTo>
                  <a:cubicBezTo>
                    <a:pt x="50" y="83"/>
                    <a:pt x="34" y="65"/>
                    <a:pt x="22" y="48"/>
                  </a:cubicBezTo>
                  <a:cubicBezTo>
                    <a:pt x="21" y="46"/>
                    <a:pt x="23" y="44"/>
                    <a:pt x="22" y="42"/>
                  </a:cubicBezTo>
                  <a:cubicBezTo>
                    <a:pt x="21" y="40"/>
                    <a:pt x="18" y="42"/>
                    <a:pt x="17" y="41"/>
                  </a:cubicBezTo>
                  <a:cubicBezTo>
                    <a:pt x="2" y="31"/>
                    <a:pt x="0" y="18"/>
                    <a:pt x="3" y="14"/>
                  </a:cubicBezTo>
                  <a:cubicBezTo>
                    <a:pt x="6" y="9"/>
                    <a:pt x="19" y="0"/>
                    <a:pt x="24" y="0"/>
                  </a:cubicBezTo>
                  <a:close/>
                </a:path>
              </a:pathLst>
            </a:custGeom>
            <a:solidFill>
              <a:srgbClr val="703D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íṣḻïḍe"/>
            <p:cNvSpPr/>
            <p:nvPr/>
          </p:nvSpPr>
          <p:spPr bwMode="auto">
            <a:xfrm>
              <a:off x="7129463" y="1677988"/>
              <a:ext cx="481013" cy="785813"/>
            </a:xfrm>
            <a:custGeom>
              <a:avLst/>
              <a:gdLst>
                <a:gd name="T0" fmla="*/ 38 w 163"/>
                <a:gd name="T1" fmla="*/ 8 h 266"/>
                <a:gd name="T2" fmla="*/ 46 w 163"/>
                <a:gd name="T3" fmla="*/ 40 h 266"/>
                <a:gd name="T4" fmla="*/ 51 w 163"/>
                <a:gd name="T5" fmla="*/ 66 h 266"/>
                <a:gd name="T6" fmla="*/ 113 w 163"/>
                <a:gd name="T7" fmla="*/ 209 h 266"/>
                <a:gd name="T8" fmla="*/ 159 w 163"/>
                <a:gd name="T9" fmla="*/ 247 h 266"/>
                <a:gd name="T10" fmla="*/ 159 w 163"/>
                <a:gd name="T11" fmla="*/ 247 h 266"/>
                <a:gd name="T12" fmla="*/ 163 w 163"/>
                <a:gd name="T13" fmla="*/ 253 h 266"/>
                <a:gd name="T14" fmla="*/ 163 w 163"/>
                <a:gd name="T15" fmla="*/ 257 h 266"/>
                <a:gd name="T16" fmla="*/ 162 w 163"/>
                <a:gd name="T17" fmla="*/ 261 h 266"/>
                <a:gd name="T18" fmla="*/ 159 w 163"/>
                <a:gd name="T19" fmla="*/ 264 h 266"/>
                <a:gd name="T20" fmla="*/ 152 w 163"/>
                <a:gd name="T21" fmla="*/ 266 h 266"/>
                <a:gd name="T22" fmla="*/ 140 w 163"/>
                <a:gd name="T23" fmla="*/ 260 h 266"/>
                <a:gd name="T24" fmla="*/ 55 w 163"/>
                <a:gd name="T25" fmla="*/ 179 h 266"/>
                <a:gd name="T26" fmla="*/ 17 w 163"/>
                <a:gd name="T27" fmla="*/ 88 h 266"/>
                <a:gd name="T28" fmla="*/ 7 w 163"/>
                <a:gd name="T29" fmla="*/ 50 h 266"/>
                <a:gd name="T30" fmla="*/ 6 w 163"/>
                <a:gd name="T31" fmla="*/ 49 h 266"/>
                <a:gd name="T32" fmla="*/ 0 w 163"/>
                <a:gd name="T33" fmla="*/ 24 h 266"/>
                <a:gd name="T34" fmla="*/ 0 w 163"/>
                <a:gd name="T35" fmla="*/ 16 h 266"/>
                <a:gd name="T36" fmla="*/ 3 w 163"/>
                <a:gd name="T37" fmla="*/ 9 h 266"/>
                <a:gd name="T38" fmla="*/ 9 w 163"/>
                <a:gd name="T39" fmla="*/ 3 h 266"/>
                <a:gd name="T40" fmla="*/ 16 w 163"/>
                <a:gd name="T41" fmla="*/ 0 h 266"/>
                <a:gd name="T42" fmla="*/ 25 w 163"/>
                <a:gd name="T43" fmla="*/ 0 h 266"/>
                <a:gd name="T44" fmla="*/ 32 w 163"/>
                <a:gd name="T45" fmla="*/ 3 h 266"/>
                <a:gd name="T46" fmla="*/ 38 w 163"/>
                <a:gd name="T47" fmla="*/ 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3" h="266">
                  <a:moveTo>
                    <a:pt x="38" y="8"/>
                  </a:moveTo>
                  <a:cubicBezTo>
                    <a:pt x="42" y="18"/>
                    <a:pt x="43" y="29"/>
                    <a:pt x="46" y="40"/>
                  </a:cubicBezTo>
                  <a:cubicBezTo>
                    <a:pt x="46" y="40"/>
                    <a:pt x="48" y="54"/>
                    <a:pt x="51" y="66"/>
                  </a:cubicBezTo>
                  <a:cubicBezTo>
                    <a:pt x="62" y="117"/>
                    <a:pt x="76" y="170"/>
                    <a:pt x="113" y="209"/>
                  </a:cubicBezTo>
                  <a:cubicBezTo>
                    <a:pt x="127" y="224"/>
                    <a:pt x="143" y="236"/>
                    <a:pt x="159" y="247"/>
                  </a:cubicBezTo>
                  <a:cubicBezTo>
                    <a:pt x="159" y="247"/>
                    <a:pt x="159" y="247"/>
                    <a:pt x="159" y="247"/>
                  </a:cubicBezTo>
                  <a:cubicBezTo>
                    <a:pt x="161" y="249"/>
                    <a:pt x="162" y="250"/>
                    <a:pt x="163" y="253"/>
                  </a:cubicBezTo>
                  <a:cubicBezTo>
                    <a:pt x="163" y="255"/>
                    <a:pt x="163" y="256"/>
                    <a:pt x="163" y="257"/>
                  </a:cubicBezTo>
                  <a:cubicBezTo>
                    <a:pt x="162" y="261"/>
                    <a:pt x="162" y="261"/>
                    <a:pt x="162" y="261"/>
                  </a:cubicBezTo>
                  <a:cubicBezTo>
                    <a:pt x="159" y="264"/>
                    <a:pt x="159" y="264"/>
                    <a:pt x="159" y="264"/>
                  </a:cubicBezTo>
                  <a:cubicBezTo>
                    <a:pt x="157" y="265"/>
                    <a:pt x="154" y="266"/>
                    <a:pt x="152" y="266"/>
                  </a:cubicBezTo>
                  <a:cubicBezTo>
                    <a:pt x="147" y="265"/>
                    <a:pt x="144" y="262"/>
                    <a:pt x="140" y="260"/>
                  </a:cubicBezTo>
                  <a:cubicBezTo>
                    <a:pt x="106" y="239"/>
                    <a:pt x="76" y="213"/>
                    <a:pt x="55" y="179"/>
                  </a:cubicBezTo>
                  <a:cubicBezTo>
                    <a:pt x="38" y="151"/>
                    <a:pt x="27" y="120"/>
                    <a:pt x="17" y="88"/>
                  </a:cubicBezTo>
                  <a:cubicBezTo>
                    <a:pt x="13" y="76"/>
                    <a:pt x="10" y="63"/>
                    <a:pt x="7" y="50"/>
                  </a:cubicBezTo>
                  <a:cubicBezTo>
                    <a:pt x="6" y="49"/>
                    <a:pt x="6" y="49"/>
                    <a:pt x="6" y="49"/>
                  </a:cubicBezTo>
                  <a:cubicBezTo>
                    <a:pt x="4" y="41"/>
                    <a:pt x="2" y="33"/>
                    <a:pt x="0" y="24"/>
                  </a:cubicBezTo>
                  <a:cubicBezTo>
                    <a:pt x="0" y="16"/>
                    <a:pt x="0" y="16"/>
                    <a:pt x="0" y="16"/>
                  </a:cubicBezTo>
                  <a:cubicBezTo>
                    <a:pt x="3" y="9"/>
                    <a:pt x="3" y="9"/>
                    <a:pt x="3" y="9"/>
                  </a:cubicBezTo>
                  <a:cubicBezTo>
                    <a:pt x="9" y="3"/>
                    <a:pt x="9" y="3"/>
                    <a:pt x="9" y="3"/>
                  </a:cubicBezTo>
                  <a:cubicBezTo>
                    <a:pt x="16" y="0"/>
                    <a:pt x="16" y="0"/>
                    <a:pt x="16" y="0"/>
                  </a:cubicBezTo>
                  <a:cubicBezTo>
                    <a:pt x="25" y="0"/>
                    <a:pt x="25" y="0"/>
                    <a:pt x="25" y="0"/>
                  </a:cubicBezTo>
                  <a:cubicBezTo>
                    <a:pt x="32" y="3"/>
                    <a:pt x="32" y="3"/>
                    <a:pt x="32" y="3"/>
                  </a:cubicBezTo>
                  <a:cubicBezTo>
                    <a:pt x="34" y="5"/>
                    <a:pt x="36" y="6"/>
                    <a:pt x="38" y="8"/>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iṡľïḍé"/>
            <p:cNvSpPr/>
            <p:nvPr/>
          </p:nvSpPr>
          <p:spPr bwMode="auto">
            <a:xfrm>
              <a:off x="7202488" y="1677988"/>
              <a:ext cx="407988" cy="760413"/>
            </a:xfrm>
            <a:custGeom>
              <a:avLst/>
              <a:gdLst>
                <a:gd name="T0" fmla="*/ 13 w 138"/>
                <a:gd name="T1" fmla="*/ 8 h 257"/>
                <a:gd name="T2" fmla="*/ 21 w 138"/>
                <a:gd name="T3" fmla="*/ 40 h 257"/>
                <a:gd name="T4" fmla="*/ 26 w 138"/>
                <a:gd name="T5" fmla="*/ 66 h 257"/>
                <a:gd name="T6" fmla="*/ 88 w 138"/>
                <a:gd name="T7" fmla="*/ 209 h 257"/>
                <a:gd name="T8" fmla="*/ 134 w 138"/>
                <a:gd name="T9" fmla="*/ 247 h 257"/>
                <a:gd name="T10" fmla="*/ 134 w 138"/>
                <a:gd name="T11" fmla="*/ 247 h 257"/>
                <a:gd name="T12" fmla="*/ 138 w 138"/>
                <a:gd name="T13" fmla="*/ 253 h 257"/>
                <a:gd name="T14" fmla="*/ 138 w 138"/>
                <a:gd name="T15" fmla="*/ 257 h 257"/>
                <a:gd name="T16" fmla="*/ 0 w 138"/>
                <a:gd name="T17" fmla="*/ 0 h 257"/>
                <a:gd name="T18" fmla="*/ 7 w 138"/>
                <a:gd name="T19" fmla="*/ 3 h 257"/>
                <a:gd name="T20" fmla="*/ 13 w 138"/>
                <a:gd name="T21"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57">
                  <a:moveTo>
                    <a:pt x="13" y="8"/>
                  </a:moveTo>
                  <a:cubicBezTo>
                    <a:pt x="17" y="18"/>
                    <a:pt x="18" y="29"/>
                    <a:pt x="21" y="40"/>
                  </a:cubicBezTo>
                  <a:cubicBezTo>
                    <a:pt x="21" y="40"/>
                    <a:pt x="23" y="54"/>
                    <a:pt x="26" y="66"/>
                  </a:cubicBezTo>
                  <a:cubicBezTo>
                    <a:pt x="37" y="117"/>
                    <a:pt x="51" y="170"/>
                    <a:pt x="88" y="209"/>
                  </a:cubicBezTo>
                  <a:cubicBezTo>
                    <a:pt x="102" y="224"/>
                    <a:pt x="118" y="236"/>
                    <a:pt x="134" y="247"/>
                  </a:cubicBezTo>
                  <a:cubicBezTo>
                    <a:pt x="134" y="247"/>
                    <a:pt x="134" y="247"/>
                    <a:pt x="134" y="247"/>
                  </a:cubicBezTo>
                  <a:cubicBezTo>
                    <a:pt x="136" y="249"/>
                    <a:pt x="137" y="250"/>
                    <a:pt x="138" y="253"/>
                  </a:cubicBezTo>
                  <a:cubicBezTo>
                    <a:pt x="138" y="255"/>
                    <a:pt x="138" y="256"/>
                    <a:pt x="138" y="257"/>
                  </a:cubicBezTo>
                  <a:cubicBezTo>
                    <a:pt x="44" y="214"/>
                    <a:pt x="17" y="111"/>
                    <a:pt x="0" y="0"/>
                  </a:cubicBezTo>
                  <a:cubicBezTo>
                    <a:pt x="7" y="3"/>
                    <a:pt x="7" y="3"/>
                    <a:pt x="7" y="3"/>
                  </a:cubicBezTo>
                  <a:cubicBezTo>
                    <a:pt x="9" y="5"/>
                    <a:pt x="11" y="6"/>
                    <a:pt x="13" y="8"/>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îşḷîḓè"/>
            <p:cNvSpPr/>
            <p:nvPr/>
          </p:nvSpPr>
          <p:spPr bwMode="auto">
            <a:xfrm>
              <a:off x="6877051" y="2298701"/>
              <a:ext cx="1000125" cy="757238"/>
            </a:xfrm>
            <a:custGeom>
              <a:avLst/>
              <a:gdLst>
                <a:gd name="T0" fmla="*/ 54 w 338"/>
                <a:gd name="T1" fmla="*/ 31 h 256"/>
                <a:gd name="T2" fmla="*/ 55 w 338"/>
                <a:gd name="T3" fmla="*/ 31 h 256"/>
                <a:gd name="T4" fmla="*/ 54 w 338"/>
                <a:gd name="T5" fmla="*/ 31 h 256"/>
                <a:gd name="T6" fmla="*/ 53 w 338"/>
                <a:gd name="T7" fmla="*/ 31 h 256"/>
                <a:gd name="T8" fmla="*/ 54 w 338"/>
                <a:gd name="T9" fmla="*/ 31 h 256"/>
                <a:gd name="T10" fmla="*/ 53 w 338"/>
                <a:gd name="T11" fmla="*/ 31 h 256"/>
                <a:gd name="T12" fmla="*/ 54 w 338"/>
                <a:gd name="T13" fmla="*/ 31 h 256"/>
                <a:gd name="T14" fmla="*/ 77 w 338"/>
                <a:gd name="T15" fmla="*/ 29 h 256"/>
                <a:gd name="T16" fmla="*/ 148 w 338"/>
                <a:gd name="T17" fmla="*/ 11 h 256"/>
                <a:gd name="T18" fmla="*/ 303 w 338"/>
                <a:gd name="T19" fmla="*/ 39 h 256"/>
                <a:gd name="T20" fmla="*/ 216 w 338"/>
                <a:gd name="T21" fmla="*/ 252 h 256"/>
                <a:gd name="T22" fmla="*/ 179 w 338"/>
                <a:gd name="T23" fmla="*/ 213 h 256"/>
                <a:gd name="T24" fmla="*/ 249 w 338"/>
                <a:gd name="T25" fmla="*/ 81 h 256"/>
                <a:gd name="T26" fmla="*/ 90 w 338"/>
                <a:gd name="T27" fmla="*/ 103 h 256"/>
                <a:gd name="T28" fmla="*/ 28 w 338"/>
                <a:gd name="T29" fmla="*/ 103 h 256"/>
                <a:gd name="T30" fmla="*/ 28 w 338"/>
                <a:gd name="T31" fmla="*/ 103 h 256"/>
                <a:gd name="T32" fmla="*/ 15 w 338"/>
                <a:gd name="T33" fmla="*/ 95 h 256"/>
                <a:gd name="T34" fmla="*/ 5 w 338"/>
                <a:gd name="T35" fmla="*/ 54 h 256"/>
                <a:gd name="T36" fmla="*/ 5 w 338"/>
                <a:gd name="T37" fmla="*/ 54 h 256"/>
                <a:gd name="T38" fmla="*/ 9 w 338"/>
                <a:gd name="T39" fmla="*/ 47 h 256"/>
                <a:gd name="T40" fmla="*/ 33 w 338"/>
                <a:gd name="T41" fmla="*/ 30 h 256"/>
                <a:gd name="T42" fmla="*/ 47 w 338"/>
                <a:gd name="T43" fmla="*/ 29 h 256"/>
                <a:gd name="T44" fmla="*/ 54 w 338"/>
                <a:gd name="T45" fmla="*/ 3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256">
                  <a:moveTo>
                    <a:pt x="54" y="31"/>
                  </a:moveTo>
                  <a:cubicBezTo>
                    <a:pt x="55" y="31"/>
                    <a:pt x="55" y="31"/>
                    <a:pt x="55" y="31"/>
                  </a:cubicBezTo>
                  <a:cubicBezTo>
                    <a:pt x="55" y="31"/>
                    <a:pt x="54" y="31"/>
                    <a:pt x="54" y="31"/>
                  </a:cubicBezTo>
                  <a:close/>
                  <a:moveTo>
                    <a:pt x="53" y="31"/>
                  </a:moveTo>
                  <a:cubicBezTo>
                    <a:pt x="53" y="31"/>
                    <a:pt x="52" y="31"/>
                    <a:pt x="54" y="31"/>
                  </a:cubicBezTo>
                  <a:cubicBezTo>
                    <a:pt x="54" y="31"/>
                    <a:pt x="52" y="31"/>
                    <a:pt x="53" y="31"/>
                  </a:cubicBezTo>
                  <a:close/>
                  <a:moveTo>
                    <a:pt x="54" y="31"/>
                  </a:moveTo>
                  <a:cubicBezTo>
                    <a:pt x="54" y="31"/>
                    <a:pt x="67" y="31"/>
                    <a:pt x="77" y="29"/>
                  </a:cubicBezTo>
                  <a:cubicBezTo>
                    <a:pt x="101" y="25"/>
                    <a:pt x="124" y="18"/>
                    <a:pt x="148" y="11"/>
                  </a:cubicBezTo>
                  <a:cubicBezTo>
                    <a:pt x="184" y="0"/>
                    <a:pt x="288" y="9"/>
                    <a:pt x="303" y="39"/>
                  </a:cubicBezTo>
                  <a:cubicBezTo>
                    <a:pt x="338" y="108"/>
                    <a:pt x="216" y="252"/>
                    <a:pt x="216" y="252"/>
                  </a:cubicBezTo>
                  <a:cubicBezTo>
                    <a:pt x="211" y="256"/>
                    <a:pt x="175" y="218"/>
                    <a:pt x="179" y="213"/>
                  </a:cubicBezTo>
                  <a:cubicBezTo>
                    <a:pt x="201" y="182"/>
                    <a:pt x="251" y="94"/>
                    <a:pt x="249" y="81"/>
                  </a:cubicBezTo>
                  <a:cubicBezTo>
                    <a:pt x="248" y="64"/>
                    <a:pt x="131" y="93"/>
                    <a:pt x="90" y="103"/>
                  </a:cubicBezTo>
                  <a:cubicBezTo>
                    <a:pt x="69" y="108"/>
                    <a:pt x="48" y="110"/>
                    <a:pt x="28" y="103"/>
                  </a:cubicBezTo>
                  <a:cubicBezTo>
                    <a:pt x="28" y="103"/>
                    <a:pt x="28" y="103"/>
                    <a:pt x="28" y="103"/>
                  </a:cubicBezTo>
                  <a:cubicBezTo>
                    <a:pt x="22" y="100"/>
                    <a:pt x="20" y="100"/>
                    <a:pt x="15" y="95"/>
                  </a:cubicBezTo>
                  <a:cubicBezTo>
                    <a:pt x="4" y="85"/>
                    <a:pt x="0" y="68"/>
                    <a:pt x="5" y="54"/>
                  </a:cubicBezTo>
                  <a:cubicBezTo>
                    <a:pt x="5" y="54"/>
                    <a:pt x="5" y="54"/>
                    <a:pt x="5" y="54"/>
                  </a:cubicBezTo>
                  <a:cubicBezTo>
                    <a:pt x="7" y="52"/>
                    <a:pt x="8" y="49"/>
                    <a:pt x="9" y="47"/>
                  </a:cubicBezTo>
                  <a:cubicBezTo>
                    <a:pt x="14" y="38"/>
                    <a:pt x="23" y="32"/>
                    <a:pt x="33" y="30"/>
                  </a:cubicBezTo>
                  <a:cubicBezTo>
                    <a:pt x="39" y="28"/>
                    <a:pt x="41" y="29"/>
                    <a:pt x="47" y="29"/>
                  </a:cubicBezTo>
                  <a:cubicBezTo>
                    <a:pt x="50" y="30"/>
                    <a:pt x="52" y="31"/>
                    <a:pt x="54" y="31"/>
                  </a:cubicBezTo>
                  <a:close/>
                </a:path>
              </a:pathLst>
            </a:custGeom>
            <a:solidFill>
              <a:srgbClr val="30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ṩľíḓe"/>
            <p:cNvSpPr/>
            <p:nvPr/>
          </p:nvSpPr>
          <p:spPr bwMode="auto">
            <a:xfrm>
              <a:off x="7208838" y="2270126"/>
              <a:ext cx="668338" cy="776288"/>
            </a:xfrm>
            <a:custGeom>
              <a:avLst/>
              <a:gdLst>
                <a:gd name="T0" fmla="*/ 181 w 226"/>
                <a:gd name="T1" fmla="*/ 66 h 263"/>
                <a:gd name="T2" fmla="*/ 17 w 226"/>
                <a:gd name="T3" fmla="*/ 26 h 263"/>
                <a:gd name="T4" fmla="*/ 36 w 226"/>
                <a:gd name="T5" fmla="*/ 21 h 263"/>
                <a:gd name="T6" fmla="*/ 191 w 226"/>
                <a:gd name="T7" fmla="*/ 49 h 263"/>
                <a:gd name="T8" fmla="*/ 104 w 226"/>
                <a:gd name="T9" fmla="*/ 262 h 263"/>
                <a:gd name="T10" fmla="*/ 96 w 226"/>
                <a:gd name="T11" fmla="*/ 258 h 263"/>
                <a:gd name="T12" fmla="*/ 181 w 226"/>
                <a:gd name="T13" fmla="*/ 66 h 263"/>
              </a:gdLst>
              <a:ahLst/>
              <a:cxnLst>
                <a:cxn ang="0">
                  <a:pos x="T0" y="T1"/>
                </a:cxn>
                <a:cxn ang="0">
                  <a:pos x="T2" y="T3"/>
                </a:cxn>
                <a:cxn ang="0">
                  <a:pos x="T4" y="T5"/>
                </a:cxn>
                <a:cxn ang="0">
                  <a:pos x="T6" y="T7"/>
                </a:cxn>
                <a:cxn ang="0">
                  <a:pos x="T8" y="T9"/>
                </a:cxn>
                <a:cxn ang="0">
                  <a:pos x="T10" y="T11"/>
                </a:cxn>
                <a:cxn ang="0">
                  <a:pos x="T12" y="T13"/>
                </a:cxn>
              </a:cxnLst>
              <a:rect l="0" t="0" r="r" b="b"/>
              <a:pathLst>
                <a:path w="226" h="263">
                  <a:moveTo>
                    <a:pt x="181" y="66"/>
                  </a:moveTo>
                  <a:cubicBezTo>
                    <a:pt x="110" y="0"/>
                    <a:pt x="0" y="31"/>
                    <a:pt x="17" y="26"/>
                  </a:cubicBezTo>
                  <a:cubicBezTo>
                    <a:pt x="24" y="25"/>
                    <a:pt x="30" y="23"/>
                    <a:pt x="36" y="21"/>
                  </a:cubicBezTo>
                  <a:cubicBezTo>
                    <a:pt x="72" y="10"/>
                    <a:pt x="176" y="19"/>
                    <a:pt x="191" y="49"/>
                  </a:cubicBezTo>
                  <a:cubicBezTo>
                    <a:pt x="226" y="118"/>
                    <a:pt x="104" y="262"/>
                    <a:pt x="104" y="262"/>
                  </a:cubicBezTo>
                  <a:cubicBezTo>
                    <a:pt x="103" y="263"/>
                    <a:pt x="99" y="261"/>
                    <a:pt x="96" y="258"/>
                  </a:cubicBezTo>
                  <a:cubicBezTo>
                    <a:pt x="93" y="256"/>
                    <a:pt x="216" y="101"/>
                    <a:pt x="181" y="66"/>
                  </a:cubicBezTo>
                  <a:close/>
                </a:path>
              </a:pathLst>
            </a:custGeom>
            <a:solidFill>
              <a:srgbClr val="3936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îSļîḓé"/>
            <p:cNvSpPr/>
            <p:nvPr/>
          </p:nvSpPr>
          <p:spPr bwMode="auto">
            <a:xfrm>
              <a:off x="7300913" y="1697038"/>
              <a:ext cx="34925" cy="49213"/>
            </a:xfrm>
            <a:custGeom>
              <a:avLst/>
              <a:gdLst>
                <a:gd name="T0" fmla="*/ 22 w 22"/>
                <a:gd name="T1" fmla="*/ 0 h 31"/>
                <a:gd name="T2" fmla="*/ 11 w 22"/>
                <a:gd name="T3" fmla="*/ 31 h 31"/>
                <a:gd name="T4" fmla="*/ 0 w 22"/>
                <a:gd name="T5" fmla="*/ 18 h 31"/>
                <a:gd name="T6" fmla="*/ 22 w 22"/>
                <a:gd name="T7" fmla="*/ 0 h 31"/>
              </a:gdLst>
              <a:ahLst/>
              <a:cxnLst>
                <a:cxn ang="0">
                  <a:pos x="T0" y="T1"/>
                </a:cxn>
                <a:cxn ang="0">
                  <a:pos x="T2" y="T3"/>
                </a:cxn>
                <a:cxn ang="0">
                  <a:pos x="T4" y="T5"/>
                </a:cxn>
                <a:cxn ang="0">
                  <a:pos x="T6" y="T7"/>
                </a:cxn>
              </a:cxnLst>
              <a:rect l="0" t="0" r="r" b="b"/>
              <a:pathLst>
                <a:path w="22" h="31">
                  <a:moveTo>
                    <a:pt x="22" y="0"/>
                  </a:moveTo>
                  <a:lnTo>
                    <a:pt x="11" y="31"/>
                  </a:lnTo>
                  <a:lnTo>
                    <a:pt x="0" y="18"/>
                  </a:lnTo>
                  <a:lnTo>
                    <a:pt x="22" y="0"/>
                  </a:lnTo>
                  <a:close/>
                </a:path>
              </a:pathLst>
            </a:custGeom>
            <a:solidFill>
              <a:srgbClr val="A7A7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ïṥ1ïḓe"/>
            <p:cNvSpPr/>
            <p:nvPr/>
          </p:nvSpPr>
          <p:spPr bwMode="auto">
            <a:xfrm>
              <a:off x="7229476" y="1631951"/>
              <a:ext cx="106363" cy="107950"/>
            </a:xfrm>
            <a:custGeom>
              <a:avLst/>
              <a:gdLst>
                <a:gd name="T0" fmla="*/ 36 w 36"/>
                <a:gd name="T1" fmla="*/ 22 h 37"/>
                <a:gd name="T2" fmla="*/ 20 w 36"/>
                <a:gd name="T3" fmla="*/ 37 h 37"/>
                <a:gd name="T4" fmla="*/ 0 w 36"/>
                <a:gd name="T5" fmla="*/ 4 h 37"/>
                <a:gd name="T6" fmla="*/ 2 w 36"/>
                <a:gd name="T7" fmla="*/ 0 h 37"/>
                <a:gd name="T8" fmla="*/ 36 w 36"/>
                <a:gd name="T9" fmla="*/ 22 h 37"/>
              </a:gdLst>
              <a:ahLst/>
              <a:cxnLst>
                <a:cxn ang="0">
                  <a:pos x="T0" y="T1"/>
                </a:cxn>
                <a:cxn ang="0">
                  <a:pos x="T2" y="T3"/>
                </a:cxn>
                <a:cxn ang="0">
                  <a:pos x="T4" y="T5"/>
                </a:cxn>
                <a:cxn ang="0">
                  <a:pos x="T6" y="T7"/>
                </a:cxn>
                <a:cxn ang="0">
                  <a:pos x="T8" y="T9"/>
                </a:cxn>
              </a:cxnLst>
              <a:rect l="0" t="0" r="r" b="b"/>
              <a:pathLst>
                <a:path w="36" h="37">
                  <a:moveTo>
                    <a:pt x="36" y="22"/>
                  </a:moveTo>
                  <a:cubicBezTo>
                    <a:pt x="36" y="24"/>
                    <a:pt x="22" y="33"/>
                    <a:pt x="20" y="37"/>
                  </a:cubicBezTo>
                  <a:cubicBezTo>
                    <a:pt x="14" y="16"/>
                    <a:pt x="14" y="17"/>
                    <a:pt x="0" y="4"/>
                  </a:cubicBezTo>
                  <a:cubicBezTo>
                    <a:pt x="2" y="0"/>
                    <a:pt x="2" y="0"/>
                    <a:pt x="2" y="0"/>
                  </a:cubicBezTo>
                  <a:cubicBezTo>
                    <a:pt x="17" y="3"/>
                    <a:pt x="27" y="8"/>
                    <a:pt x="36" y="22"/>
                  </a:cubicBez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ïŝ1ídè"/>
            <p:cNvSpPr/>
            <p:nvPr/>
          </p:nvSpPr>
          <p:spPr bwMode="auto">
            <a:xfrm>
              <a:off x="7212013" y="1631951"/>
              <a:ext cx="71438" cy="49213"/>
            </a:xfrm>
            <a:custGeom>
              <a:avLst/>
              <a:gdLst>
                <a:gd name="T0" fmla="*/ 24 w 24"/>
                <a:gd name="T1" fmla="*/ 0 h 17"/>
                <a:gd name="T2" fmla="*/ 20 w 24"/>
                <a:gd name="T3" fmla="*/ 11 h 17"/>
                <a:gd name="T4" fmla="*/ 12 w 24"/>
                <a:gd name="T5" fmla="*/ 17 h 17"/>
                <a:gd name="T6" fmla="*/ 2 w 24"/>
                <a:gd name="T7" fmla="*/ 6 h 17"/>
                <a:gd name="T8" fmla="*/ 3 w 24"/>
                <a:gd name="T9" fmla="*/ 0 h 17"/>
                <a:gd name="T10" fmla="*/ 6 w 24"/>
                <a:gd name="T11" fmla="*/ 1 h 17"/>
                <a:gd name="T12" fmla="*/ 24 w 2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24" y="0"/>
                  </a:moveTo>
                  <a:cubicBezTo>
                    <a:pt x="23" y="4"/>
                    <a:pt x="22" y="8"/>
                    <a:pt x="20" y="11"/>
                  </a:cubicBezTo>
                  <a:cubicBezTo>
                    <a:pt x="20" y="13"/>
                    <a:pt x="17" y="17"/>
                    <a:pt x="12" y="17"/>
                  </a:cubicBezTo>
                  <a:cubicBezTo>
                    <a:pt x="8" y="16"/>
                    <a:pt x="0" y="10"/>
                    <a:pt x="2" y="6"/>
                  </a:cubicBezTo>
                  <a:cubicBezTo>
                    <a:pt x="2" y="4"/>
                    <a:pt x="3" y="2"/>
                    <a:pt x="3" y="0"/>
                  </a:cubicBezTo>
                  <a:cubicBezTo>
                    <a:pt x="5" y="0"/>
                    <a:pt x="6" y="1"/>
                    <a:pt x="6" y="1"/>
                  </a:cubicBezTo>
                  <a:cubicBezTo>
                    <a:pt x="12" y="1"/>
                    <a:pt x="18" y="1"/>
                    <a:pt x="24" y="0"/>
                  </a:cubicBezTo>
                  <a:close/>
                </a:path>
              </a:pathLst>
            </a:custGeom>
            <a:solidFill>
              <a:srgbClr val="FBC4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íŝļíḑê"/>
            <p:cNvSpPr/>
            <p:nvPr/>
          </p:nvSpPr>
          <p:spPr bwMode="auto">
            <a:xfrm>
              <a:off x="7264401" y="1687513"/>
              <a:ext cx="30163" cy="52388"/>
            </a:xfrm>
            <a:custGeom>
              <a:avLst/>
              <a:gdLst>
                <a:gd name="T0" fmla="*/ 15 w 19"/>
                <a:gd name="T1" fmla="*/ 33 h 33"/>
                <a:gd name="T2" fmla="*/ 19 w 19"/>
                <a:gd name="T3" fmla="*/ 0 h 33"/>
                <a:gd name="T4" fmla="*/ 0 w 19"/>
                <a:gd name="T5" fmla="*/ 15 h 33"/>
                <a:gd name="T6" fmla="*/ 15 w 19"/>
                <a:gd name="T7" fmla="*/ 33 h 33"/>
              </a:gdLst>
              <a:ahLst/>
              <a:cxnLst>
                <a:cxn ang="0">
                  <a:pos x="T0" y="T1"/>
                </a:cxn>
                <a:cxn ang="0">
                  <a:pos x="T2" y="T3"/>
                </a:cxn>
                <a:cxn ang="0">
                  <a:pos x="T4" y="T5"/>
                </a:cxn>
                <a:cxn ang="0">
                  <a:pos x="T6" y="T7"/>
                </a:cxn>
              </a:cxnLst>
              <a:rect l="0" t="0" r="r" b="b"/>
              <a:pathLst>
                <a:path w="19" h="33">
                  <a:moveTo>
                    <a:pt x="15" y="33"/>
                  </a:moveTo>
                  <a:lnTo>
                    <a:pt x="19" y="0"/>
                  </a:lnTo>
                  <a:lnTo>
                    <a:pt x="0" y="15"/>
                  </a:lnTo>
                  <a:lnTo>
                    <a:pt x="15" y="33"/>
                  </a:ln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iśḻíḓè"/>
            <p:cNvSpPr/>
            <p:nvPr/>
          </p:nvSpPr>
          <p:spPr bwMode="auto">
            <a:xfrm>
              <a:off x="7246938" y="1701801"/>
              <a:ext cx="41275" cy="65088"/>
            </a:xfrm>
            <a:custGeom>
              <a:avLst/>
              <a:gdLst>
                <a:gd name="T0" fmla="*/ 6 w 14"/>
                <a:gd name="T1" fmla="*/ 1 h 22"/>
                <a:gd name="T2" fmla="*/ 14 w 14"/>
                <a:gd name="T3" fmla="*/ 18 h 22"/>
                <a:gd name="T4" fmla="*/ 13 w 14"/>
                <a:gd name="T5" fmla="*/ 22 h 22"/>
                <a:gd name="T6" fmla="*/ 1 w 14"/>
                <a:gd name="T7" fmla="*/ 9 h 22"/>
                <a:gd name="T8" fmla="*/ 6 w 14"/>
                <a:gd name="T9" fmla="*/ 1 h 22"/>
              </a:gdLst>
              <a:ahLst/>
              <a:cxnLst>
                <a:cxn ang="0">
                  <a:pos x="T0" y="T1"/>
                </a:cxn>
                <a:cxn ang="0">
                  <a:pos x="T2" y="T3"/>
                </a:cxn>
                <a:cxn ang="0">
                  <a:pos x="T4" y="T5"/>
                </a:cxn>
                <a:cxn ang="0">
                  <a:pos x="T6" y="T7"/>
                </a:cxn>
                <a:cxn ang="0">
                  <a:pos x="T8" y="T9"/>
                </a:cxn>
              </a:cxnLst>
              <a:rect l="0" t="0" r="r" b="b"/>
              <a:pathLst>
                <a:path w="14" h="22">
                  <a:moveTo>
                    <a:pt x="6" y="1"/>
                  </a:moveTo>
                  <a:cubicBezTo>
                    <a:pt x="8" y="3"/>
                    <a:pt x="12" y="15"/>
                    <a:pt x="14" y="18"/>
                  </a:cubicBezTo>
                  <a:cubicBezTo>
                    <a:pt x="14" y="19"/>
                    <a:pt x="14" y="22"/>
                    <a:pt x="13" y="22"/>
                  </a:cubicBezTo>
                  <a:cubicBezTo>
                    <a:pt x="9" y="21"/>
                    <a:pt x="2" y="12"/>
                    <a:pt x="1" y="9"/>
                  </a:cubicBezTo>
                  <a:cubicBezTo>
                    <a:pt x="0" y="6"/>
                    <a:pt x="4" y="0"/>
                    <a:pt x="6" y="1"/>
                  </a:cubicBezTo>
                  <a:close/>
                </a:path>
              </a:pathLst>
            </a:custGeom>
            <a:solidFill>
              <a:srgbClr val="2622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sḻïḍè"/>
            <p:cNvSpPr/>
            <p:nvPr/>
          </p:nvSpPr>
          <p:spPr bwMode="auto">
            <a:xfrm>
              <a:off x="7291388" y="1722438"/>
              <a:ext cx="33338" cy="41275"/>
            </a:xfrm>
            <a:custGeom>
              <a:avLst/>
              <a:gdLst>
                <a:gd name="T0" fmla="*/ 5 w 11"/>
                <a:gd name="T1" fmla="*/ 0 h 14"/>
                <a:gd name="T2" fmla="*/ 9 w 11"/>
                <a:gd name="T3" fmla="*/ 8 h 14"/>
                <a:gd name="T4" fmla="*/ 1 w 11"/>
                <a:gd name="T5" fmla="*/ 13 h 14"/>
                <a:gd name="T6" fmla="*/ 3 w 11"/>
                <a:gd name="T7" fmla="*/ 1 h 14"/>
                <a:gd name="T8" fmla="*/ 5 w 11"/>
                <a:gd name="T9" fmla="*/ 0 h 14"/>
              </a:gdLst>
              <a:ahLst/>
              <a:cxnLst>
                <a:cxn ang="0">
                  <a:pos x="T0" y="T1"/>
                </a:cxn>
                <a:cxn ang="0">
                  <a:pos x="T2" y="T3"/>
                </a:cxn>
                <a:cxn ang="0">
                  <a:pos x="T4" y="T5"/>
                </a:cxn>
                <a:cxn ang="0">
                  <a:pos x="T6" y="T7"/>
                </a:cxn>
                <a:cxn ang="0">
                  <a:pos x="T8" y="T9"/>
                </a:cxn>
              </a:cxnLst>
              <a:rect l="0" t="0" r="r" b="b"/>
              <a:pathLst>
                <a:path w="11" h="14">
                  <a:moveTo>
                    <a:pt x="5" y="0"/>
                  </a:moveTo>
                  <a:cubicBezTo>
                    <a:pt x="8" y="0"/>
                    <a:pt x="11" y="6"/>
                    <a:pt x="9" y="8"/>
                  </a:cubicBezTo>
                  <a:cubicBezTo>
                    <a:pt x="6" y="11"/>
                    <a:pt x="0" y="14"/>
                    <a:pt x="1" y="13"/>
                  </a:cubicBezTo>
                  <a:cubicBezTo>
                    <a:pt x="3" y="11"/>
                    <a:pt x="2" y="4"/>
                    <a:pt x="3" y="1"/>
                  </a:cubicBezTo>
                  <a:cubicBezTo>
                    <a:pt x="4" y="1"/>
                    <a:pt x="4" y="0"/>
                    <a:pt x="5" y="0"/>
                  </a:cubicBezTo>
                  <a:close/>
                </a:path>
              </a:pathLst>
            </a:custGeom>
            <a:solidFill>
              <a:srgbClr val="2622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îṡļïďê"/>
            <p:cNvSpPr/>
            <p:nvPr/>
          </p:nvSpPr>
          <p:spPr bwMode="auto">
            <a:xfrm>
              <a:off x="7277101" y="1725613"/>
              <a:ext cx="28575" cy="57150"/>
            </a:xfrm>
            <a:custGeom>
              <a:avLst/>
              <a:gdLst>
                <a:gd name="T0" fmla="*/ 0 w 10"/>
                <a:gd name="T1" fmla="*/ 1 h 19"/>
                <a:gd name="T2" fmla="*/ 10 w 10"/>
                <a:gd name="T3" fmla="*/ 6 h 19"/>
                <a:gd name="T4" fmla="*/ 6 w 10"/>
                <a:gd name="T5" fmla="*/ 17 h 19"/>
                <a:gd name="T6" fmla="*/ 1 w 10"/>
                <a:gd name="T7" fmla="*/ 14 h 19"/>
                <a:gd name="T8" fmla="*/ 0 w 10"/>
                <a:gd name="T9" fmla="*/ 1 h 19"/>
              </a:gdLst>
              <a:ahLst/>
              <a:cxnLst>
                <a:cxn ang="0">
                  <a:pos x="T0" y="T1"/>
                </a:cxn>
                <a:cxn ang="0">
                  <a:pos x="T2" y="T3"/>
                </a:cxn>
                <a:cxn ang="0">
                  <a:pos x="T4" y="T5"/>
                </a:cxn>
                <a:cxn ang="0">
                  <a:pos x="T6" y="T7"/>
                </a:cxn>
                <a:cxn ang="0">
                  <a:pos x="T8" y="T9"/>
                </a:cxn>
              </a:cxnLst>
              <a:rect l="0" t="0" r="r" b="b"/>
              <a:pathLst>
                <a:path w="10" h="19">
                  <a:moveTo>
                    <a:pt x="0" y="1"/>
                  </a:moveTo>
                  <a:cubicBezTo>
                    <a:pt x="0" y="1"/>
                    <a:pt x="10" y="0"/>
                    <a:pt x="10" y="6"/>
                  </a:cubicBezTo>
                  <a:cubicBezTo>
                    <a:pt x="9" y="9"/>
                    <a:pt x="8" y="14"/>
                    <a:pt x="6" y="17"/>
                  </a:cubicBezTo>
                  <a:cubicBezTo>
                    <a:pt x="5" y="19"/>
                    <a:pt x="1" y="14"/>
                    <a:pt x="1" y="14"/>
                  </a:cubicBezTo>
                  <a:lnTo>
                    <a:pt x="0" y="1"/>
                  </a:lnTo>
                  <a:close/>
                </a:path>
              </a:pathLst>
            </a:custGeom>
            <a:solidFill>
              <a:srgbClr val="130A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îṣlîďe"/>
            <p:cNvSpPr/>
            <p:nvPr/>
          </p:nvSpPr>
          <p:spPr bwMode="auto">
            <a:xfrm>
              <a:off x="7092951" y="1817688"/>
              <a:ext cx="133350" cy="88900"/>
            </a:xfrm>
            <a:custGeom>
              <a:avLst/>
              <a:gdLst>
                <a:gd name="T0" fmla="*/ 38 w 45"/>
                <a:gd name="T1" fmla="*/ 0 h 30"/>
                <a:gd name="T2" fmla="*/ 34 w 45"/>
                <a:gd name="T3" fmla="*/ 5 h 30"/>
                <a:gd name="T4" fmla="*/ 18 w 45"/>
                <a:gd name="T5" fmla="*/ 12 h 30"/>
                <a:gd name="T6" fmla="*/ 9 w 45"/>
                <a:gd name="T7" fmla="*/ 24 h 30"/>
                <a:gd name="T8" fmla="*/ 1 w 45"/>
                <a:gd name="T9" fmla="*/ 30 h 30"/>
                <a:gd name="T10" fmla="*/ 3 w 45"/>
                <a:gd name="T11" fmla="*/ 23 h 30"/>
                <a:gd name="T12" fmla="*/ 19 w 45"/>
                <a:gd name="T13" fmla="*/ 4 h 30"/>
                <a:gd name="T14" fmla="*/ 38 w 45"/>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0">
                  <a:moveTo>
                    <a:pt x="38" y="0"/>
                  </a:moveTo>
                  <a:cubicBezTo>
                    <a:pt x="44" y="0"/>
                    <a:pt x="45" y="2"/>
                    <a:pt x="34" y="5"/>
                  </a:cubicBezTo>
                  <a:cubicBezTo>
                    <a:pt x="27" y="7"/>
                    <a:pt x="26" y="6"/>
                    <a:pt x="18" y="12"/>
                  </a:cubicBezTo>
                  <a:cubicBezTo>
                    <a:pt x="14" y="15"/>
                    <a:pt x="13" y="18"/>
                    <a:pt x="9" y="24"/>
                  </a:cubicBezTo>
                  <a:cubicBezTo>
                    <a:pt x="6" y="27"/>
                    <a:pt x="2" y="30"/>
                    <a:pt x="1" y="30"/>
                  </a:cubicBezTo>
                  <a:cubicBezTo>
                    <a:pt x="0" y="29"/>
                    <a:pt x="1" y="26"/>
                    <a:pt x="3" y="23"/>
                  </a:cubicBezTo>
                  <a:cubicBezTo>
                    <a:pt x="5" y="18"/>
                    <a:pt x="12" y="9"/>
                    <a:pt x="19" y="4"/>
                  </a:cubicBezTo>
                  <a:cubicBezTo>
                    <a:pt x="24" y="1"/>
                    <a:pt x="31" y="0"/>
                    <a:pt x="38" y="0"/>
                  </a:cubicBezTo>
                  <a:close/>
                </a:path>
              </a:pathLst>
            </a:custGeom>
            <a:solidFill>
              <a:srgbClr val="2622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íśľïďe"/>
            <p:cNvSpPr/>
            <p:nvPr/>
          </p:nvSpPr>
          <p:spPr bwMode="auto">
            <a:xfrm>
              <a:off x="6962776" y="1758951"/>
              <a:ext cx="338138" cy="185738"/>
            </a:xfrm>
            <a:custGeom>
              <a:avLst/>
              <a:gdLst>
                <a:gd name="T0" fmla="*/ 114 w 114"/>
                <a:gd name="T1" fmla="*/ 2 h 63"/>
                <a:gd name="T2" fmla="*/ 63 w 114"/>
                <a:gd name="T3" fmla="*/ 25 h 63"/>
                <a:gd name="T4" fmla="*/ 18 w 114"/>
                <a:gd name="T5" fmla="*/ 57 h 63"/>
                <a:gd name="T6" fmla="*/ 1 w 114"/>
                <a:gd name="T7" fmla="*/ 37 h 63"/>
                <a:gd name="T8" fmla="*/ 25 w 114"/>
                <a:gd name="T9" fmla="*/ 36 h 63"/>
                <a:gd name="T10" fmla="*/ 74 w 114"/>
                <a:gd name="T11" fmla="*/ 9 h 63"/>
                <a:gd name="T12" fmla="*/ 109 w 114"/>
                <a:gd name="T13" fmla="*/ 2 h 63"/>
                <a:gd name="T14" fmla="*/ 114 w 114"/>
                <a:gd name="T15" fmla="*/ 2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63">
                  <a:moveTo>
                    <a:pt x="114" y="2"/>
                  </a:moveTo>
                  <a:cubicBezTo>
                    <a:pt x="113" y="10"/>
                    <a:pt x="114" y="32"/>
                    <a:pt x="63" y="25"/>
                  </a:cubicBezTo>
                  <a:cubicBezTo>
                    <a:pt x="58" y="24"/>
                    <a:pt x="33" y="63"/>
                    <a:pt x="18" y="57"/>
                  </a:cubicBezTo>
                  <a:cubicBezTo>
                    <a:pt x="11" y="55"/>
                    <a:pt x="0" y="39"/>
                    <a:pt x="1" y="37"/>
                  </a:cubicBezTo>
                  <a:cubicBezTo>
                    <a:pt x="1" y="35"/>
                    <a:pt x="17" y="32"/>
                    <a:pt x="25" y="36"/>
                  </a:cubicBezTo>
                  <a:cubicBezTo>
                    <a:pt x="33" y="39"/>
                    <a:pt x="62" y="0"/>
                    <a:pt x="74" y="9"/>
                  </a:cubicBezTo>
                  <a:cubicBezTo>
                    <a:pt x="92" y="23"/>
                    <a:pt x="106" y="9"/>
                    <a:pt x="109" y="2"/>
                  </a:cubicBezTo>
                  <a:cubicBezTo>
                    <a:pt x="110" y="1"/>
                    <a:pt x="114" y="0"/>
                    <a:pt x="114" y="2"/>
                  </a:cubicBezTo>
                  <a:close/>
                </a:path>
              </a:pathLst>
            </a:custGeom>
            <a:solidFill>
              <a:srgbClr val="130A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î$ľîḓé"/>
            <p:cNvSpPr/>
            <p:nvPr/>
          </p:nvSpPr>
          <p:spPr bwMode="auto">
            <a:xfrm>
              <a:off x="7191376" y="1625601"/>
              <a:ext cx="106363" cy="138113"/>
            </a:xfrm>
            <a:custGeom>
              <a:avLst/>
              <a:gdLst>
                <a:gd name="T0" fmla="*/ 36 w 36"/>
                <a:gd name="T1" fmla="*/ 22 h 47"/>
                <a:gd name="T2" fmla="*/ 28 w 36"/>
                <a:gd name="T3" fmla="*/ 30 h 47"/>
                <a:gd name="T4" fmla="*/ 20 w 36"/>
                <a:gd name="T5" fmla="*/ 47 h 47"/>
                <a:gd name="T6" fmla="*/ 0 w 36"/>
                <a:gd name="T7" fmla="*/ 4 h 47"/>
                <a:gd name="T8" fmla="*/ 2 w 36"/>
                <a:gd name="T9" fmla="*/ 0 h 47"/>
                <a:gd name="T10" fmla="*/ 36 w 36"/>
                <a:gd name="T11" fmla="*/ 22 h 47"/>
              </a:gdLst>
              <a:ahLst/>
              <a:cxnLst>
                <a:cxn ang="0">
                  <a:pos x="T0" y="T1"/>
                </a:cxn>
                <a:cxn ang="0">
                  <a:pos x="T2" y="T3"/>
                </a:cxn>
                <a:cxn ang="0">
                  <a:pos x="T4" y="T5"/>
                </a:cxn>
                <a:cxn ang="0">
                  <a:pos x="T6" y="T7"/>
                </a:cxn>
                <a:cxn ang="0">
                  <a:pos x="T8" y="T9"/>
                </a:cxn>
                <a:cxn ang="0">
                  <a:pos x="T10" y="T11"/>
                </a:cxn>
              </a:cxnLst>
              <a:rect l="0" t="0" r="r" b="b"/>
              <a:pathLst>
                <a:path w="36" h="47">
                  <a:moveTo>
                    <a:pt x="36" y="22"/>
                  </a:moveTo>
                  <a:cubicBezTo>
                    <a:pt x="33" y="24"/>
                    <a:pt x="31" y="26"/>
                    <a:pt x="28" y="30"/>
                  </a:cubicBezTo>
                  <a:cubicBezTo>
                    <a:pt x="25" y="34"/>
                    <a:pt x="22" y="40"/>
                    <a:pt x="20" y="47"/>
                  </a:cubicBezTo>
                  <a:cubicBezTo>
                    <a:pt x="14" y="26"/>
                    <a:pt x="14" y="17"/>
                    <a:pt x="0" y="4"/>
                  </a:cubicBezTo>
                  <a:cubicBezTo>
                    <a:pt x="2" y="0"/>
                    <a:pt x="2" y="0"/>
                    <a:pt x="2" y="0"/>
                  </a:cubicBezTo>
                  <a:cubicBezTo>
                    <a:pt x="17" y="3"/>
                    <a:pt x="27" y="9"/>
                    <a:pt x="36" y="22"/>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îṩḷîḍé"/>
            <p:cNvSpPr/>
            <p:nvPr/>
          </p:nvSpPr>
          <p:spPr bwMode="auto">
            <a:xfrm>
              <a:off x="7392988" y="1103313"/>
              <a:ext cx="127000" cy="134938"/>
            </a:xfrm>
            <a:custGeom>
              <a:avLst/>
              <a:gdLst>
                <a:gd name="T0" fmla="*/ 24 w 43"/>
                <a:gd name="T1" fmla="*/ 9 h 46"/>
                <a:gd name="T2" fmla="*/ 23 w 43"/>
                <a:gd name="T3" fmla="*/ 6 h 46"/>
                <a:gd name="T4" fmla="*/ 31 w 43"/>
                <a:gd name="T5" fmla="*/ 1 h 46"/>
                <a:gd name="T6" fmla="*/ 36 w 43"/>
                <a:gd name="T7" fmla="*/ 8 h 46"/>
                <a:gd name="T8" fmla="*/ 36 w 43"/>
                <a:gd name="T9" fmla="*/ 10 h 46"/>
                <a:gd name="T10" fmla="*/ 42 w 43"/>
                <a:gd name="T11" fmla="*/ 19 h 46"/>
                <a:gd name="T12" fmla="*/ 31 w 43"/>
                <a:gd name="T13" fmla="*/ 34 h 46"/>
                <a:gd name="T14" fmla="*/ 31 w 43"/>
                <a:gd name="T15" fmla="*/ 34 h 46"/>
                <a:gd name="T16" fmla="*/ 24 w 43"/>
                <a:gd name="T17" fmla="*/ 42 h 46"/>
                <a:gd name="T18" fmla="*/ 24 w 43"/>
                <a:gd name="T19" fmla="*/ 42 h 46"/>
                <a:gd name="T20" fmla="*/ 15 w 43"/>
                <a:gd name="T21" fmla="*/ 45 h 46"/>
                <a:gd name="T22" fmla="*/ 13 w 43"/>
                <a:gd name="T23" fmla="*/ 45 h 46"/>
                <a:gd name="T24" fmla="*/ 11 w 43"/>
                <a:gd name="T25" fmla="*/ 45 h 46"/>
                <a:gd name="T26" fmla="*/ 1 w 43"/>
                <a:gd name="T27" fmla="*/ 29 h 46"/>
                <a:gd name="T28" fmla="*/ 16 w 43"/>
                <a:gd name="T29" fmla="*/ 19 h 46"/>
                <a:gd name="T30" fmla="*/ 24 w 43"/>
                <a:gd name="T31"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6">
                  <a:moveTo>
                    <a:pt x="24" y="9"/>
                  </a:moveTo>
                  <a:cubicBezTo>
                    <a:pt x="23" y="8"/>
                    <a:pt x="23" y="7"/>
                    <a:pt x="23" y="6"/>
                  </a:cubicBezTo>
                  <a:cubicBezTo>
                    <a:pt x="24" y="2"/>
                    <a:pt x="27" y="0"/>
                    <a:pt x="31" y="1"/>
                  </a:cubicBezTo>
                  <a:cubicBezTo>
                    <a:pt x="35" y="1"/>
                    <a:pt x="37" y="5"/>
                    <a:pt x="36" y="8"/>
                  </a:cubicBezTo>
                  <a:cubicBezTo>
                    <a:pt x="36" y="9"/>
                    <a:pt x="36" y="10"/>
                    <a:pt x="36" y="10"/>
                  </a:cubicBezTo>
                  <a:cubicBezTo>
                    <a:pt x="39" y="12"/>
                    <a:pt x="41" y="15"/>
                    <a:pt x="42" y="19"/>
                  </a:cubicBezTo>
                  <a:cubicBezTo>
                    <a:pt x="43" y="26"/>
                    <a:pt x="38" y="32"/>
                    <a:pt x="31" y="34"/>
                  </a:cubicBezTo>
                  <a:cubicBezTo>
                    <a:pt x="31" y="34"/>
                    <a:pt x="31" y="34"/>
                    <a:pt x="31" y="34"/>
                  </a:cubicBezTo>
                  <a:cubicBezTo>
                    <a:pt x="30" y="38"/>
                    <a:pt x="27" y="41"/>
                    <a:pt x="24" y="42"/>
                  </a:cubicBezTo>
                  <a:cubicBezTo>
                    <a:pt x="24" y="42"/>
                    <a:pt x="24" y="42"/>
                    <a:pt x="24" y="42"/>
                  </a:cubicBezTo>
                  <a:cubicBezTo>
                    <a:pt x="23" y="45"/>
                    <a:pt x="19" y="46"/>
                    <a:pt x="15" y="45"/>
                  </a:cubicBezTo>
                  <a:cubicBezTo>
                    <a:pt x="14" y="45"/>
                    <a:pt x="14" y="45"/>
                    <a:pt x="13" y="45"/>
                  </a:cubicBezTo>
                  <a:cubicBezTo>
                    <a:pt x="12" y="45"/>
                    <a:pt x="11" y="45"/>
                    <a:pt x="11" y="45"/>
                  </a:cubicBezTo>
                  <a:cubicBezTo>
                    <a:pt x="4" y="43"/>
                    <a:pt x="0" y="36"/>
                    <a:pt x="1" y="29"/>
                  </a:cubicBezTo>
                  <a:cubicBezTo>
                    <a:pt x="3" y="22"/>
                    <a:pt x="9" y="18"/>
                    <a:pt x="16" y="19"/>
                  </a:cubicBezTo>
                  <a:cubicBezTo>
                    <a:pt x="16" y="15"/>
                    <a:pt x="19" y="11"/>
                    <a:pt x="24" y="9"/>
                  </a:cubicBezTo>
                  <a:close/>
                </a:path>
              </a:pathLst>
            </a:custGeom>
            <a:solidFill>
              <a:srgbClr val="2B140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íSľîḓé"/>
            <p:cNvSpPr/>
            <p:nvPr/>
          </p:nvSpPr>
          <p:spPr bwMode="auto">
            <a:xfrm>
              <a:off x="6927851" y="1035051"/>
              <a:ext cx="592138" cy="584200"/>
            </a:xfrm>
            <a:custGeom>
              <a:avLst/>
              <a:gdLst>
                <a:gd name="T0" fmla="*/ 178 w 200"/>
                <a:gd name="T1" fmla="*/ 42 h 198"/>
                <a:gd name="T2" fmla="*/ 51 w 200"/>
                <a:gd name="T3" fmla="*/ 56 h 198"/>
                <a:gd name="T4" fmla="*/ 101 w 200"/>
                <a:gd name="T5" fmla="*/ 198 h 198"/>
                <a:gd name="T6" fmla="*/ 156 w 200"/>
                <a:gd name="T7" fmla="*/ 187 h 198"/>
                <a:gd name="T8" fmla="*/ 178 w 200"/>
                <a:gd name="T9" fmla="*/ 42 h 198"/>
              </a:gdLst>
              <a:ahLst/>
              <a:cxnLst>
                <a:cxn ang="0">
                  <a:pos x="T0" y="T1"/>
                </a:cxn>
                <a:cxn ang="0">
                  <a:pos x="T2" y="T3"/>
                </a:cxn>
                <a:cxn ang="0">
                  <a:pos x="T4" y="T5"/>
                </a:cxn>
                <a:cxn ang="0">
                  <a:pos x="T6" y="T7"/>
                </a:cxn>
                <a:cxn ang="0">
                  <a:pos x="T8" y="T9"/>
                </a:cxn>
              </a:cxnLst>
              <a:rect l="0" t="0" r="r" b="b"/>
              <a:pathLst>
                <a:path w="200" h="198">
                  <a:moveTo>
                    <a:pt x="178" y="42"/>
                  </a:moveTo>
                  <a:cubicBezTo>
                    <a:pt x="167" y="30"/>
                    <a:pt x="84" y="0"/>
                    <a:pt x="51" y="56"/>
                  </a:cubicBezTo>
                  <a:cubicBezTo>
                    <a:pt x="0" y="139"/>
                    <a:pt x="64" y="198"/>
                    <a:pt x="101" y="198"/>
                  </a:cubicBezTo>
                  <a:cubicBezTo>
                    <a:pt x="118" y="198"/>
                    <a:pt x="139" y="193"/>
                    <a:pt x="156" y="187"/>
                  </a:cubicBezTo>
                  <a:cubicBezTo>
                    <a:pt x="200" y="174"/>
                    <a:pt x="197" y="63"/>
                    <a:pt x="178" y="42"/>
                  </a:cubicBezTo>
                  <a:close/>
                </a:path>
              </a:pathLst>
            </a:custGeom>
            <a:solidFill>
              <a:srgbClr val="2B140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ïṥḷîďê"/>
            <p:cNvSpPr/>
            <p:nvPr/>
          </p:nvSpPr>
          <p:spPr bwMode="auto">
            <a:xfrm>
              <a:off x="7051676" y="1104901"/>
              <a:ext cx="420688" cy="612775"/>
            </a:xfrm>
            <a:custGeom>
              <a:avLst/>
              <a:gdLst>
                <a:gd name="T0" fmla="*/ 2 w 142"/>
                <a:gd name="T1" fmla="*/ 120 h 207"/>
                <a:gd name="T2" fmla="*/ 1 w 142"/>
                <a:gd name="T3" fmla="*/ 70 h 207"/>
                <a:gd name="T4" fmla="*/ 72 w 142"/>
                <a:gd name="T5" fmla="*/ 0 h 207"/>
                <a:gd name="T6" fmla="*/ 142 w 142"/>
                <a:gd name="T7" fmla="*/ 70 h 207"/>
                <a:gd name="T8" fmla="*/ 142 w 142"/>
                <a:gd name="T9" fmla="*/ 113 h 207"/>
                <a:gd name="T10" fmla="*/ 86 w 142"/>
                <a:gd name="T11" fmla="*/ 176 h 207"/>
                <a:gd name="T12" fmla="*/ 74 w 142"/>
                <a:gd name="T13" fmla="*/ 203 h 207"/>
                <a:gd name="T14" fmla="*/ 59 w 142"/>
                <a:gd name="T15" fmla="*/ 185 h 207"/>
                <a:gd name="T16" fmla="*/ 58 w 142"/>
                <a:gd name="T17" fmla="*/ 176 h 207"/>
                <a:gd name="T18" fmla="*/ 2 w 142"/>
                <a:gd name="T19" fmla="*/ 12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07">
                  <a:moveTo>
                    <a:pt x="2" y="120"/>
                  </a:moveTo>
                  <a:cubicBezTo>
                    <a:pt x="0" y="110"/>
                    <a:pt x="1" y="70"/>
                    <a:pt x="1" y="70"/>
                  </a:cubicBezTo>
                  <a:cubicBezTo>
                    <a:pt x="1" y="31"/>
                    <a:pt x="33" y="0"/>
                    <a:pt x="72" y="0"/>
                  </a:cubicBezTo>
                  <a:cubicBezTo>
                    <a:pt x="111" y="0"/>
                    <a:pt x="142" y="31"/>
                    <a:pt x="142" y="70"/>
                  </a:cubicBezTo>
                  <a:cubicBezTo>
                    <a:pt x="142" y="70"/>
                    <a:pt x="142" y="98"/>
                    <a:pt x="142" y="113"/>
                  </a:cubicBezTo>
                  <a:cubicBezTo>
                    <a:pt x="142" y="156"/>
                    <a:pt x="113" y="174"/>
                    <a:pt x="86" y="176"/>
                  </a:cubicBezTo>
                  <a:cubicBezTo>
                    <a:pt x="86" y="176"/>
                    <a:pt x="79" y="199"/>
                    <a:pt x="74" y="203"/>
                  </a:cubicBezTo>
                  <a:cubicBezTo>
                    <a:pt x="70" y="207"/>
                    <a:pt x="62" y="188"/>
                    <a:pt x="59" y="185"/>
                  </a:cubicBezTo>
                  <a:cubicBezTo>
                    <a:pt x="55" y="181"/>
                    <a:pt x="58" y="176"/>
                    <a:pt x="58" y="176"/>
                  </a:cubicBezTo>
                  <a:cubicBezTo>
                    <a:pt x="30" y="170"/>
                    <a:pt x="8" y="148"/>
                    <a:pt x="2" y="120"/>
                  </a:cubicBezTo>
                  <a:close/>
                </a:path>
              </a:pathLst>
            </a:custGeom>
            <a:solidFill>
              <a:srgbClr val="F1C9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îṩľïďè"/>
            <p:cNvSpPr/>
            <p:nvPr/>
          </p:nvSpPr>
          <p:spPr bwMode="auto">
            <a:xfrm>
              <a:off x="7218363" y="1533526"/>
              <a:ext cx="168275" cy="61913"/>
            </a:xfrm>
            <a:custGeom>
              <a:avLst/>
              <a:gdLst>
                <a:gd name="T0" fmla="*/ 9 w 57"/>
                <a:gd name="T1" fmla="*/ 0 h 21"/>
                <a:gd name="T2" fmla="*/ 57 w 57"/>
                <a:gd name="T3" fmla="*/ 2 h 21"/>
                <a:gd name="T4" fmla="*/ 32 w 57"/>
                <a:gd name="T5" fmla="*/ 21 h 21"/>
                <a:gd name="T6" fmla="*/ 9 w 57"/>
                <a:gd name="T7" fmla="*/ 0 h 21"/>
              </a:gdLst>
              <a:ahLst/>
              <a:cxnLst>
                <a:cxn ang="0">
                  <a:pos x="T0" y="T1"/>
                </a:cxn>
                <a:cxn ang="0">
                  <a:pos x="T2" y="T3"/>
                </a:cxn>
                <a:cxn ang="0">
                  <a:pos x="T4" y="T5"/>
                </a:cxn>
                <a:cxn ang="0">
                  <a:pos x="T6" y="T7"/>
                </a:cxn>
              </a:cxnLst>
              <a:rect l="0" t="0" r="r" b="b"/>
              <a:pathLst>
                <a:path w="57" h="21">
                  <a:moveTo>
                    <a:pt x="9" y="0"/>
                  </a:moveTo>
                  <a:cubicBezTo>
                    <a:pt x="23" y="0"/>
                    <a:pt x="55" y="0"/>
                    <a:pt x="57" y="2"/>
                  </a:cubicBezTo>
                  <a:cubicBezTo>
                    <a:pt x="54" y="14"/>
                    <a:pt x="42" y="21"/>
                    <a:pt x="32" y="21"/>
                  </a:cubicBezTo>
                  <a:cubicBezTo>
                    <a:pt x="13" y="21"/>
                    <a:pt x="0" y="0"/>
                    <a:pt x="9" y="0"/>
                  </a:cubicBezTo>
                  <a:close/>
                </a:path>
              </a:pathLst>
            </a:custGeom>
            <a:solidFill>
              <a:srgbClr val="C83E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iŝlïde"/>
            <p:cNvSpPr/>
            <p:nvPr/>
          </p:nvSpPr>
          <p:spPr bwMode="auto">
            <a:xfrm>
              <a:off x="7253288" y="1533526"/>
              <a:ext cx="120650" cy="20638"/>
            </a:xfrm>
            <a:custGeom>
              <a:avLst/>
              <a:gdLst>
                <a:gd name="T0" fmla="*/ 0 w 41"/>
                <a:gd name="T1" fmla="*/ 0 h 7"/>
                <a:gd name="T2" fmla="*/ 41 w 41"/>
                <a:gd name="T3" fmla="*/ 1 h 7"/>
                <a:gd name="T4" fmla="*/ 19 w 41"/>
                <a:gd name="T5" fmla="*/ 6 h 7"/>
                <a:gd name="T6" fmla="*/ 0 w 41"/>
                <a:gd name="T7" fmla="*/ 0 h 7"/>
              </a:gdLst>
              <a:ahLst/>
              <a:cxnLst>
                <a:cxn ang="0">
                  <a:pos x="T0" y="T1"/>
                </a:cxn>
                <a:cxn ang="0">
                  <a:pos x="T2" y="T3"/>
                </a:cxn>
                <a:cxn ang="0">
                  <a:pos x="T4" y="T5"/>
                </a:cxn>
                <a:cxn ang="0">
                  <a:pos x="T6" y="T7"/>
                </a:cxn>
              </a:cxnLst>
              <a:rect l="0" t="0" r="r" b="b"/>
              <a:pathLst>
                <a:path w="41" h="7">
                  <a:moveTo>
                    <a:pt x="0" y="0"/>
                  </a:moveTo>
                  <a:cubicBezTo>
                    <a:pt x="11" y="0"/>
                    <a:pt x="32" y="0"/>
                    <a:pt x="41" y="1"/>
                  </a:cubicBezTo>
                  <a:cubicBezTo>
                    <a:pt x="36" y="5"/>
                    <a:pt x="28" y="7"/>
                    <a:pt x="19" y="6"/>
                  </a:cubicBezTo>
                  <a:cubicBezTo>
                    <a:pt x="11" y="6"/>
                    <a:pt x="4"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ïsļidè"/>
            <p:cNvSpPr/>
            <p:nvPr/>
          </p:nvSpPr>
          <p:spPr bwMode="auto">
            <a:xfrm>
              <a:off x="7153276" y="1477963"/>
              <a:ext cx="55563" cy="28575"/>
            </a:xfrm>
            <a:prstGeom prst="ellipse">
              <a:avLst/>
            </a:prstGeom>
            <a:solidFill>
              <a:srgbClr val="EFA5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išlïdê"/>
            <p:cNvSpPr/>
            <p:nvPr/>
          </p:nvSpPr>
          <p:spPr bwMode="auto">
            <a:xfrm>
              <a:off x="7410451" y="1471613"/>
              <a:ext cx="44450" cy="30163"/>
            </a:xfrm>
            <a:prstGeom prst="ellipse">
              <a:avLst/>
            </a:prstGeom>
            <a:solidFill>
              <a:srgbClr val="EFA5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îšļîdè"/>
            <p:cNvSpPr/>
            <p:nvPr/>
          </p:nvSpPr>
          <p:spPr bwMode="auto">
            <a:xfrm>
              <a:off x="7051676" y="1104901"/>
              <a:ext cx="242888" cy="585788"/>
            </a:xfrm>
            <a:custGeom>
              <a:avLst/>
              <a:gdLst>
                <a:gd name="T0" fmla="*/ 70 w 82"/>
                <a:gd name="T1" fmla="*/ 176 h 198"/>
                <a:gd name="T2" fmla="*/ 82 w 82"/>
                <a:gd name="T3" fmla="*/ 190 h 198"/>
                <a:gd name="T4" fmla="*/ 72 w 82"/>
                <a:gd name="T5" fmla="*/ 198 h 198"/>
                <a:gd name="T6" fmla="*/ 59 w 82"/>
                <a:gd name="T7" fmla="*/ 184 h 198"/>
                <a:gd name="T8" fmla="*/ 58 w 82"/>
                <a:gd name="T9" fmla="*/ 176 h 198"/>
                <a:gd name="T10" fmla="*/ 2 w 82"/>
                <a:gd name="T11" fmla="*/ 120 h 198"/>
                <a:gd name="T12" fmla="*/ 1 w 82"/>
                <a:gd name="T13" fmla="*/ 70 h 198"/>
                <a:gd name="T14" fmla="*/ 72 w 82"/>
                <a:gd name="T15" fmla="*/ 0 h 198"/>
                <a:gd name="T16" fmla="*/ 78 w 82"/>
                <a:gd name="T17" fmla="*/ 0 h 198"/>
                <a:gd name="T18" fmla="*/ 63 w 82"/>
                <a:gd name="T19" fmla="*/ 25 h 198"/>
                <a:gd name="T20" fmla="*/ 31 w 82"/>
                <a:gd name="T21" fmla="*/ 50 h 198"/>
                <a:gd name="T22" fmla="*/ 13 w 82"/>
                <a:gd name="T23" fmla="*/ 91 h 198"/>
                <a:gd name="T24" fmla="*/ 14 w 82"/>
                <a:gd name="T25" fmla="*/ 120 h 198"/>
                <a:gd name="T26" fmla="*/ 70 w 82"/>
                <a:gd name="T27"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98">
                  <a:moveTo>
                    <a:pt x="70" y="176"/>
                  </a:moveTo>
                  <a:cubicBezTo>
                    <a:pt x="70" y="176"/>
                    <a:pt x="82" y="184"/>
                    <a:pt x="82" y="190"/>
                  </a:cubicBezTo>
                  <a:cubicBezTo>
                    <a:pt x="82" y="197"/>
                    <a:pt x="72" y="198"/>
                    <a:pt x="72" y="198"/>
                  </a:cubicBezTo>
                  <a:cubicBezTo>
                    <a:pt x="59" y="184"/>
                    <a:pt x="59" y="184"/>
                    <a:pt x="59" y="184"/>
                  </a:cubicBezTo>
                  <a:cubicBezTo>
                    <a:pt x="58" y="176"/>
                    <a:pt x="58" y="176"/>
                    <a:pt x="58" y="176"/>
                  </a:cubicBezTo>
                  <a:cubicBezTo>
                    <a:pt x="30" y="170"/>
                    <a:pt x="8" y="148"/>
                    <a:pt x="2" y="120"/>
                  </a:cubicBezTo>
                  <a:cubicBezTo>
                    <a:pt x="0" y="110"/>
                    <a:pt x="1" y="70"/>
                    <a:pt x="1" y="70"/>
                  </a:cubicBezTo>
                  <a:cubicBezTo>
                    <a:pt x="1" y="31"/>
                    <a:pt x="33" y="0"/>
                    <a:pt x="72" y="0"/>
                  </a:cubicBezTo>
                  <a:cubicBezTo>
                    <a:pt x="74" y="0"/>
                    <a:pt x="76" y="0"/>
                    <a:pt x="78" y="0"/>
                  </a:cubicBezTo>
                  <a:cubicBezTo>
                    <a:pt x="68" y="1"/>
                    <a:pt x="72" y="20"/>
                    <a:pt x="63" y="25"/>
                  </a:cubicBezTo>
                  <a:cubicBezTo>
                    <a:pt x="53" y="30"/>
                    <a:pt x="40" y="38"/>
                    <a:pt x="31" y="50"/>
                  </a:cubicBezTo>
                  <a:cubicBezTo>
                    <a:pt x="20" y="65"/>
                    <a:pt x="13" y="85"/>
                    <a:pt x="13" y="91"/>
                  </a:cubicBezTo>
                  <a:cubicBezTo>
                    <a:pt x="13" y="102"/>
                    <a:pt x="14" y="115"/>
                    <a:pt x="14" y="120"/>
                  </a:cubicBezTo>
                  <a:cubicBezTo>
                    <a:pt x="20" y="148"/>
                    <a:pt x="42" y="170"/>
                    <a:pt x="70" y="176"/>
                  </a:cubicBezTo>
                  <a:close/>
                </a:path>
              </a:pathLst>
            </a:custGeom>
            <a:solidFill>
              <a:srgbClr val="E8B3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işlîďe"/>
            <p:cNvSpPr/>
            <p:nvPr/>
          </p:nvSpPr>
          <p:spPr bwMode="auto">
            <a:xfrm>
              <a:off x="7442201" y="1362076"/>
              <a:ext cx="82550" cy="115888"/>
            </a:xfrm>
            <a:custGeom>
              <a:avLst/>
              <a:gdLst>
                <a:gd name="T0" fmla="*/ 27 w 28"/>
                <a:gd name="T1" fmla="*/ 17 h 39"/>
                <a:gd name="T2" fmla="*/ 19 w 28"/>
                <a:gd name="T3" fmla="*/ 2 h 39"/>
                <a:gd name="T4" fmla="*/ 4 w 28"/>
                <a:gd name="T5" fmla="*/ 10 h 39"/>
                <a:gd name="T6" fmla="*/ 1 w 28"/>
                <a:gd name="T7" fmla="*/ 22 h 39"/>
                <a:gd name="T8" fmla="*/ 9 w 28"/>
                <a:gd name="T9" fmla="*/ 37 h 39"/>
                <a:gd name="T10" fmla="*/ 24 w 28"/>
                <a:gd name="T11" fmla="*/ 29 h 39"/>
                <a:gd name="T12" fmla="*/ 27 w 28"/>
                <a:gd name="T13" fmla="*/ 17 h 39"/>
              </a:gdLst>
              <a:ahLst/>
              <a:cxnLst>
                <a:cxn ang="0">
                  <a:pos x="T0" y="T1"/>
                </a:cxn>
                <a:cxn ang="0">
                  <a:pos x="T2" y="T3"/>
                </a:cxn>
                <a:cxn ang="0">
                  <a:pos x="T4" y="T5"/>
                </a:cxn>
                <a:cxn ang="0">
                  <a:pos x="T6" y="T7"/>
                </a:cxn>
                <a:cxn ang="0">
                  <a:pos x="T8" y="T9"/>
                </a:cxn>
                <a:cxn ang="0">
                  <a:pos x="T10" y="T11"/>
                </a:cxn>
                <a:cxn ang="0">
                  <a:pos x="T12" y="T13"/>
                </a:cxn>
              </a:cxnLst>
              <a:rect l="0" t="0" r="r" b="b"/>
              <a:pathLst>
                <a:path w="28" h="39">
                  <a:moveTo>
                    <a:pt x="27" y="17"/>
                  </a:moveTo>
                  <a:cubicBezTo>
                    <a:pt x="27" y="13"/>
                    <a:pt x="26" y="4"/>
                    <a:pt x="19" y="2"/>
                  </a:cubicBezTo>
                  <a:cubicBezTo>
                    <a:pt x="13" y="0"/>
                    <a:pt x="7" y="7"/>
                    <a:pt x="4" y="10"/>
                  </a:cubicBezTo>
                  <a:cubicBezTo>
                    <a:pt x="1" y="13"/>
                    <a:pt x="0" y="18"/>
                    <a:pt x="1" y="22"/>
                  </a:cubicBezTo>
                  <a:cubicBezTo>
                    <a:pt x="1" y="26"/>
                    <a:pt x="2" y="35"/>
                    <a:pt x="9" y="37"/>
                  </a:cubicBezTo>
                  <a:cubicBezTo>
                    <a:pt x="15" y="39"/>
                    <a:pt x="21" y="32"/>
                    <a:pt x="24" y="29"/>
                  </a:cubicBezTo>
                  <a:cubicBezTo>
                    <a:pt x="27" y="26"/>
                    <a:pt x="28" y="21"/>
                    <a:pt x="27" y="17"/>
                  </a:cubicBezTo>
                  <a:close/>
                </a:path>
              </a:pathLst>
            </a:custGeom>
            <a:solidFill>
              <a:srgbClr val="F1C9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şļíḑé"/>
            <p:cNvSpPr/>
            <p:nvPr/>
          </p:nvSpPr>
          <p:spPr bwMode="auto">
            <a:xfrm>
              <a:off x="6999288" y="1362076"/>
              <a:ext cx="82550" cy="119063"/>
            </a:xfrm>
            <a:custGeom>
              <a:avLst/>
              <a:gdLst>
                <a:gd name="T0" fmla="*/ 0 w 28"/>
                <a:gd name="T1" fmla="*/ 16 h 40"/>
                <a:gd name="T2" fmla="*/ 9 w 28"/>
                <a:gd name="T3" fmla="*/ 2 h 40"/>
                <a:gd name="T4" fmla="*/ 24 w 28"/>
                <a:gd name="T5" fmla="*/ 10 h 40"/>
                <a:gd name="T6" fmla="*/ 27 w 28"/>
                <a:gd name="T7" fmla="*/ 22 h 40"/>
                <a:gd name="T8" fmla="*/ 22 w 28"/>
                <a:gd name="T9" fmla="*/ 38 h 40"/>
                <a:gd name="T10" fmla="*/ 6 w 28"/>
                <a:gd name="T11" fmla="*/ 30 h 40"/>
                <a:gd name="T12" fmla="*/ 0 w 28"/>
                <a:gd name="T13" fmla="*/ 16 h 40"/>
              </a:gdLst>
              <a:ahLst/>
              <a:cxnLst>
                <a:cxn ang="0">
                  <a:pos x="T0" y="T1"/>
                </a:cxn>
                <a:cxn ang="0">
                  <a:pos x="T2" y="T3"/>
                </a:cxn>
                <a:cxn ang="0">
                  <a:pos x="T4" y="T5"/>
                </a:cxn>
                <a:cxn ang="0">
                  <a:pos x="T6" y="T7"/>
                </a:cxn>
                <a:cxn ang="0">
                  <a:pos x="T8" y="T9"/>
                </a:cxn>
                <a:cxn ang="0">
                  <a:pos x="T10" y="T11"/>
                </a:cxn>
                <a:cxn ang="0">
                  <a:pos x="T12" y="T13"/>
                </a:cxn>
              </a:cxnLst>
              <a:rect l="0" t="0" r="r" b="b"/>
              <a:pathLst>
                <a:path w="28" h="40">
                  <a:moveTo>
                    <a:pt x="0" y="16"/>
                  </a:moveTo>
                  <a:cubicBezTo>
                    <a:pt x="1" y="12"/>
                    <a:pt x="3" y="3"/>
                    <a:pt x="9" y="2"/>
                  </a:cubicBezTo>
                  <a:cubicBezTo>
                    <a:pt x="15" y="0"/>
                    <a:pt x="21" y="7"/>
                    <a:pt x="24" y="10"/>
                  </a:cubicBezTo>
                  <a:cubicBezTo>
                    <a:pt x="26" y="14"/>
                    <a:pt x="27" y="18"/>
                    <a:pt x="27" y="22"/>
                  </a:cubicBezTo>
                  <a:cubicBezTo>
                    <a:pt x="26" y="27"/>
                    <a:pt x="28" y="36"/>
                    <a:pt x="22" y="38"/>
                  </a:cubicBezTo>
                  <a:cubicBezTo>
                    <a:pt x="15" y="40"/>
                    <a:pt x="10" y="34"/>
                    <a:pt x="6" y="30"/>
                  </a:cubicBezTo>
                  <a:cubicBezTo>
                    <a:pt x="3" y="27"/>
                    <a:pt x="0" y="21"/>
                    <a:pt x="0" y="16"/>
                  </a:cubicBezTo>
                  <a:close/>
                </a:path>
              </a:pathLst>
            </a:custGeom>
            <a:solidFill>
              <a:srgbClr val="E8B3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íṥḻiḑé"/>
            <p:cNvSpPr/>
            <p:nvPr/>
          </p:nvSpPr>
          <p:spPr bwMode="auto">
            <a:xfrm>
              <a:off x="7021513" y="1385888"/>
              <a:ext cx="50800" cy="74613"/>
            </a:xfrm>
            <a:custGeom>
              <a:avLst/>
              <a:gdLst>
                <a:gd name="T0" fmla="*/ 0 w 17"/>
                <a:gd name="T1" fmla="*/ 13 h 25"/>
                <a:gd name="T2" fmla="*/ 4 w 17"/>
                <a:gd name="T3" fmla="*/ 2 h 25"/>
                <a:gd name="T4" fmla="*/ 10 w 17"/>
                <a:gd name="T5" fmla="*/ 5 h 25"/>
                <a:gd name="T6" fmla="*/ 9 w 17"/>
                <a:gd name="T7" fmla="*/ 15 h 25"/>
                <a:gd name="T8" fmla="*/ 14 w 17"/>
                <a:gd name="T9" fmla="*/ 23 h 25"/>
                <a:gd name="T10" fmla="*/ 8 w 17"/>
                <a:gd name="T11" fmla="*/ 23 h 25"/>
                <a:gd name="T12" fmla="*/ 6 w 17"/>
                <a:gd name="T13" fmla="*/ 22 h 25"/>
                <a:gd name="T14" fmla="*/ 0 w 17"/>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0" y="13"/>
                  </a:moveTo>
                  <a:cubicBezTo>
                    <a:pt x="0" y="10"/>
                    <a:pt x="0" y="4"/>
                    <a:pt x="4" y="2"/>
                  </a:cubicBezTo>
                  <a:cubicBezTo>
                    <a:pt x="8" y="0"/>
                    <a:pt x="9" y="1"/>
                    <a:pt x="10" y="5"/>
                  </a:cubicBezTo>
                  <a:cubicBezTo>
                    <a:pt x="10" y="8"/>
                    <a:pt x="8" y="12"/>
                    <a:pt x="9" y="15"/>
                  </a:cubicBezTo>
                  <a:cubicBezTo>
                    <a:pt x="9" y="16"/>
                    <a:pt x="11" y="21"/>
                    <a:pt x="14" y="23"/>
                  </a:cubicBezTo>
                  <a:cubicBezTo>
                    <a:pt x="17" y="25"/>
                    <a:pt x="11" y="25"/>
                    <a:pt x="8" y="23"/>
                  </a:cubicBezTo>
                  <a:cubicBezTo>
                    <a:pt x="8" y="23"/>
                    <a:pt x="7" y="22"/>
                    <a:pt x="6" y="22"/>
                  </a:cubicBezTo>
                  <a:cubicBezTo>
                    <a:pt x="3" y="20"/>
                    <a:pt x="0" y="17"/>
                    <a:pt x="0" y="13"/>
                  </a:cubicBezTo>
                  <a:close/>
                </a:path>
              </a:pathLst>
            </a:custGeom>
            <a:solidFill>
              <a:srgbClr val="D09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ŝļíḑe"/>
            <p:cNvSpPr/>
            <p:nvPr/>
          </p:nvSpPr>
          <p:spPr bwMode="auto">
            <a:xfrm>
              <a:off x="7305676" y="1403351"/>
              <a:ext cx="57150" cy="98425"/>
            </a:xfrm>
            <a:custGeom>
              <a:avLst/>
              <a:gdLst>
                <a:gd name="T0" fmla="*/ 1 w 19"/>
                <a:gd name="T1" fmla="*/ 30 h 33"/>
                <a:gd name="T2" fmla="*/ 9 w 19"/>
                <a:gd name="T3" fmla="*/ 17 h 33"/>
                <a:gd name="T4" fmla="*/ 1 w 19"/>
                <a:gd name="T5" fmla="*/ 1 h 33"/>
                <a:gd name="T6" fmla="*/ 1 w 19"/>
                <a:gd name="T7" fmla="*/ 0 h 33"/>
                <a:gd name="T8" fmla="*/ 2 w 19"/>
                <a:gd name="T9" fmla="*/ 1 h 33"/>
                <a:gd name="T10" fmla="*/ 11 w 19"/>
                <a:gd name="T11" fmla="*/ 14 h 33"/>
                <a:gd name="T12" fmla="*/ 15 w 19"/>
                <a:gd name="T13" fmla="*/ 27 h 33"/>
                <a:gd name="T14" fmla="*/ 0 w 19"/>
                <a:gd name="T15" fmla="*/ 31 h 33"/>
                <a:gd name="T16" fmla="*/ 0 w 19"/>
                <a:gd name="T17" fmla="*/ 30 h 33"/>
                <a:gd name="T18" fmla="*/ 1 w 19"/>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3">
                  <a:moveTo>
                    <a:pt x="1" y="30"/>
                  </a:moveTo>
                  <a:cubicBezTo>
                    <a:pt x="8" y="32"/>
                    <a:pt x="19" y="26"/>
                    <a:pt x="9" y="17"/>
                  </a:cubicBezTo>
                  <a:cubicBezTo>
                    <a:pt x="5" y="13"/>
                    <a:pt x="0" y="8"/>
                    <a:pt x="1" y="1"/>
                  </a:cubicBezTo>
                  <a:cubicBezTo>
                    <a:pt x="1" y="0"/>
                    <a:pt x="1" y="0"/>
                    <a:pt x="1" y="0"/>
                  </a:cubicBezTo>
                  <a:cubicBezTo>
                    <a:pt x="2" y="1"/>
                    <a:pt x="2" y="1"/>
                    <a:pt x="2" y="1"/>
                  </a:cubicBezTo>
                  <a:cubicBezTo>
                    <a:pt x="3" y="6"/>
                    <a:pt x="6" y="10"/>
                    <a:pt x="11" y="14"/>
                  </a:cubicBezTo>
                  <a:cubicBezTo>
                    <a:pt x="14" y="17"/>
                    <a:pt x="18" y="22"/>
                    <a:pt x="15" y="27"/>
                  </a:cubicBezTo>
                  <a:cubicBezTo>
                    <a:pt x="12" y="32"/>
                    <a:pt x="5" y="33"/>
                    <a:pt x="0" y="31"/>
                  </a:cubicBezTo>
                  <a:cubicBezTo>
                    <a:pt x="0" y="30"/>
                    <a:pt x="0" y="30"/>
                    <a:pt x="0" y="30"/>
                  </a:cubicBezTo>
                  <a:cubicBezTo>
                    <a:pt x="0" y="30"/>
                    <a:pt x="1" y="30"/>
                    <a:pt x="1" y="30"/>
                  </a:cubicBezTo>
                  <a:close/>
                </a:path>
              </a:pathLst>
            </a:custGeom>
            <a:solidFill>
              <a:srgbClr val="DB9F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îšlîde"/>
            <p:cNvSpPr/>
            <p:nvPr/>
          </p:nvSpPr>
          <p:spPr bwMode="auto">
            <a:xfrm>
              <a:off x="7462838" y="1392238"/>
              <a:ext cx="44450" cy="61913"/>
            </a:xfrm>
            <a:custGeom>
              <a:avLst/>
              <a:gdLst>
                <a:gd name="T0" fmla="*/ 14 w 15"/>
                <a:gd name="T1" fmla="*/ 11 h 21"/>
                <a:gd name="T2" fmla="*/ 11 w 15"/>
                <a:gd name="T3" fmla="*/ 2 h 21"/>
                <a:gd name="T4" fmla="*/ 6 w 15"/>
                <a:gd name="T5" fmla="*/ 5 h 21"/>
                <a:gd name="T6" fmla="*/ 7 w 15"/>
                <a:gd name="T7" fmla="*/ 13 h 21"/>
                <a:gd name="T8" fmla="*/ 3 w 15"/>
                <a:gd name="T9" fmla="*/ 19 h 21"/>
                <a:gd name="T10" fmla="*/ 7 w 15"/>
                <a:gd name="T11" fmla="*/ 19 h 21"/>
                <a:gd name="T12" fmla="*/ 9 w 15"/>
                <a:gd name="T13" fmla="*/ 18 h 21"/>
                <a:gd name="T14" fmla="*/ 14 w 15"/>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4" y="11"/>
                  </a:moveTo>
                  <a:cubicBezTo>
                    <a:pt x="15" y="8"/>
                    <a:pt x="15" y="3"/>
                    <a:pt x="11" y="2"/>
                  </a:cubicBezTo>
                  <a:cubicBezTo>
                    <a:pt x="8" y="0"/>
                    <a:pt x="7" y="1"/>
                    <a:pt x="6" y="5"/>
                  </a:cubicBezTo>
                  <a:cubicBezTo>
                    <a:pt x="6" y="7"/>
                    <a:pt x="8" y="10"/>
                    <a:pt x="7" y="13"/>
                  </a:cubicBezTo>
                  <a:cubicBezTo>
                    <a:pt x="7" y="14"/>
                    <a:pt x="5" y="18"/>
                    <a:pt x="3" y="19"/>
                  </a:cubicBezTo>
                  <a:cubicBezTo>
                    <a:pt x="0" y="21"/>
                    <a:pt x="5" y="21"/>
                    <a:pt x="7" y="19"/>
                  </a:cubicBezTo>
                  <a:cubicBezTo>
                    <a:pt x="8" y="19"/>
                    <a:pt x="9" y="19"/>
                    <a:pt x="9" y="18"/>
                  </a:cubicBezTo>
                  <a:cubicBezTo>
                    <a:pt x="12" y="17"/>
                    <a:pt x="14" y="14"/>
                    <a:pt x="14" y="11"/>
                  </a:cubicBezTo>
                  <a:close/>
                </a:path>
              </a:pathLst>
            </a:custGeom>
            <a:solidFill>
              <a:srgbClr val="DB9F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ïśḷïḑe"/>
            <p:cNvSpPr/>
            <p:nvPr/>
          </p:nvSpPr>
          <p:spPr bwMode="auto">
            <a:xfrm>
              <a:off x="7208838" y="1392238"/>
              <a:ext cx="38100" cy="52388"/>
            </a:xfrm>
            <a:prstGeom prst="ellipse">
              <a:avLst/>
            </a:prstGeom>
            <a:solidFill>
              <a:srgbClr val="113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ïṩ1íde"/>
            <p:cNvSpPr/>
            <p:nvPr/>
          </p:nvSpPr>
          <p:spPr bwMode="auto">
            <a:xfrm>
              <a:off x="7373938" y="1395413"/>
              <a:ext cx="33338" cy="47625"/>
            </a:xfrm>
            <a:custGeom>
              <a:avLst/>
              <a:gdLst>
                <a:gd name="T0" fmla="*/ 6 w 11"/>
                <a:gd name="T1" fmla="*/ 0 h 16"/>
                <a:gd name="T2" fmla="*/ 11 w 11"/>
                <a:gd name="T3" fmla="*/ 8 h 16"/>
                <a:gd name="T4" fmla="*/ 5 w 11"/>
                <a:gd name="T5" fmla="*/ 16 h 16"/>
                <a:gd name="T6" fmla="*/ 0 w 11"/>
                <a:gd name="T7" fmla="*/ 8 h 16"/>
                <a:gd name="T8" fmla="*/ 6 w 11"/>
                <a:gd name="T9" fmla="*/ 0 h 16"/>
              </a:gdLst>
              <a:ahLst/>
              <a:cxnLst>
                <a:cxn ang="0">
                  <a:pos x="T0" y="T1"/>
                </a:cxn>
                <a:cxn ang="0">
                  <a:pos x="T2" y="T3"/>
                </a:cxn>
                <a:cxn ang="0">
                  <a:pos x="T4" y="T5"/>
                </a:cxn>
                <a:cxn ang="0">
                  <a:pos x="T6" y="T7"/>
                </a:cxn>
                <a:cxn ang="0">
                  <a:pos x="T8" y="T9"/>
                </a:cxn>
              </a:cxnLst>
              <a:rect l="0" t="0" r="r" b="b"/>
              <a:pathLst>
                <a:path w="11" h="16">
                  <a:moveTo>
                    <a:pt x="6" y="0"/>
                  </a:moveTo>
                  <a:cubicBezTo>
                    <a:pt x="9" y="0"/>
                    <a:pt x="11" y="4"/>
                    <a:pt x="11" y="8"/>
                  </a:cubicBezTo>
                  <a:cubicBezTo>
                    <a:pt x="11" y="12"/>
                    <a:pt x="9" y="16"/>
                    <a:pt x="5" y="16"/>
                  </a:cubicBezTo>
                  <a:cubicBezTo>
                    <a:pt x="2" y="16"/>
                    <a:pt x="0" y="12"/>
                    <a:pt x="0" y="8"/>
                  </a:cubicBezTo>
                  <a:cubicBezTo>
                    <a:pt x="0" y="4"/>
                    <a:pt x="3" y="0"/>
                    <a:pt x="6" y="0"/>
                  </a:cubicBezTo>
                  <a:close/>
                </a:path>
              </a:pathLst>
            </a:custGeom>
            <a:solidFill>
              <a:srgbClr val="113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ïṥlîḑé"/>
            <p:cNvSpPr/>
            <p:nvPr/>
          </p:nvSpPr>
          <p:spPr bwMode="auto">
            <a:xfrm>
              <a:off x="7164388" y="1289051"/>
              <a:ext cx="103188" cy="44450"/>
            </a:xfrm>
            <a:custGeom>
              <a:avLst/>
              <a:gdLst>
                <a:gd name="T0" fmla="*/ 20 w 35"/>
                <a:gd name="T1" fmla="*/ 0 h 15"/>
                <a:gd name="T2" fmla="*/ 33 w 35"/>
                <a:gd name="T3" fmla="*/ 3 h 15"/>
                <a:gd name="T4" fmla="*/ 31 w 35"/>
                <a:gd name="T5" fmla="*/ 7 h 15"/>
                <a:gd name="T6" fmla="*/ 7 w 35"/>
                <a:gd name="T7" fmla="*/ 8 h 15"/>
                <a:gd name="T8" fmla="*/ 4 w 35"/>
                <a:gd name="T9" fmla="*/ 12 h 15"/>
                <a:gd name="T10" fmla="*/ 1 w 35"/>
                <a:gd name="T11" fmla="*/ 10 h 15"/>
                <a:gd name="T12" fmla="*/ 19 w 35"/>
                <a:gd name="T13" fmla="*/ 0 h 15"/>
                <a:gd name="T14" fmla="*/ 20 w 35"/>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5">
                  <a:moveTo>
                    <a:pt x="20" y="0"/>
                  </a:moveTo>
                  <a:cubicBezTo>
                    <a:pt x="24" y="0"/>
                    <a:pt x="29" y="1"/>
                    <a:pt x="33" y="3"/>
                  </a:cubicBezTo>
                  <a:cubicBezTo>
                    <a:pt x="35" y="5"/>
                    <a:pt x="33" y="8"/>
                    <a:pt x="31" y="7"/>
                  </a:cubicBezTo>
                  <a:cubicBezTo>
                    <a:pt x="23" y="2"/>
                    <a:pt x="14" y="2"/>
                    <a:pt x="7" y="8"/>
                  </a:cubicBezTo>
                  <a:cubicBezTo>
                    <a:pt x="6" y="9"/>
                    <a:pt x="5" y="11"/>
                    <a:pt x="4" y="12"/>
                  </a:cubicBezTo>
                  <a:cubicBezTo>
                    <a:pt x="2" y="15"/>
                    <a:pt x="0" y="13"/>
                    <a:pt x="1" y="10"/>
                  </a:cubicBezTo>
                  <a:cubicBezTo>
                    <a:pt x="5" y="4"/>
                    <a:pt x="12" y="0"/>
                    <a:pt x="19" y="0"/>
                  </a:cubicBezTo>
                  <a:cubicBezTo>
                    <a:pt x="20" y="0"/>
                    <a:pt x="20" y="0"/>
                    <a:pt x="20" y="0"/>
                  </a:cubicBezTo>
                  <a:close/>
                </a:path>
              </a:pathLst>
            </a:custGeom>
            <a:solidFill>
              <a:srgbClr val="2B140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ïṥlïḓè"/>
            <p:cNvSpPr/>
            <p:nvPr/>
          </p:nvSpPr>
          <p:spPr bwMode="auto">
            <a:xfrm>
              <a:off x="7356476" y="1292226"/>
              <a:ext cx="92075" cy="46038"/>
            </a:xfrm>
            <a:custGeom>
              <a:avLst/>
              <a:gdLst>
                <a:gd name="T0" fmla="*/ 13 w 31"/>
                <a:gd name="T1" fmla="*/ 0 h 16"/>
                <a:gd name="T2" fmla="*/ 2 w 31"/>
                <a:gd name="T3" fmla="*/ 4 h 16"/>
                <a:gd name="T4" fmla="*/ 4 w 31"/>
                <a:gd name="T5" fmla="*/ 7 h 16"/>
                <a:gd name="T6" fmla="*/ 24 w 31"/>
                <a:gd name="T7" fmla="*/ 9 h 16"/>
                <a:gd name="T8" fmla="*/ 27 w 31"/>
                <a:gd name="T9" fmla="*/ 13 h 16"/>
                <a:gd name="T10" fmla="*/ 29 w 31"/>
                <a:gd name="T11" fmla="*/ 11 h 16"/>
                <a:gd name="T12" fmla="*/ 14 w 31"/>
                <a:gd name="T13" fmla="*/ 0 h 16"/>
                <a:gd name="T14" fmla="*/ 13 w 31"/>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6">
                  <a:moveTo>
                    <a:pt x="13" y="0"/>
                  </a:moveTo>
                  <a:cubicBezTo>
                    <a:pt x="9" y="0"/>
                    <a:pt x="5" y="2"/>
                    <a:pt x="2" y="4"/>
                  </a:cubicBezTo>
                  <a:cubicBezTo>
                    <a:pt x="0" y="5"/>
                    <a:pt x="2" y="8"/>
                    <a:pt x="4" y="7"/>
                  </a:cubicBezTo>
                  <a:cubicBezTo>
                    <a:pt x="10" y="3"/>
                    <a:pt x="19" y="2"/>
                    <a:pt x="24" y="9"/>
                  </a:cubicBezTo>
                  <a:cubicBezTo>
                    <a:pt x="25" y="10"/>
                    <a:pt x="26" y="11"/>
                    <a:pt x="27" y="13"/>
                  </a:cubicBezTo>
                  <a:cubicBezTo>
                    <a:pt x="29" y="16"/>
                    <a:pt x="31" y="13"/>
                    <a:pt x="29" y="11"/>
                  </a:cubicBezTo>
                  <a:cubicBezTo>
                    <a:pt x="26" y="5"/>
                    <a:pt x="20" y="0"/>
                    <a:pt x="14" y="0"/>
                  </a:cubicBezTo>
                  <a:cubicBezTo>
                    <a:pt x="13" y="0"/>
                    <a:pt x="13" y="0"/>
                    <a:pt x="13" y="0"/>
                  </a:cubicBezTo>
                  <a:close/>
                </a:path>
              </a:pathLst>
            </a:custGeom>
            <a:solidFill>
              <a:srgbClr val="2B140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ïṧľíďe"/>
            <p:cNvSpPr/>
            <p:nvPr/>
          </p:nvSpPr>
          <p:spPr bwMode="auto">
            <a:xfrm>
              <a:off x="7037388" y="1039813"/>
              <a:ext cx="438150" cy="441325"/>
            </a:xfrm>
            <a:custGeom>
              <a:avLst/>
              <a:gdLst>
                <a:gd name="T0" fmla="*/ 0 w 148"/>
                <a:gd name="T1" fmla="*/ 111 h 149"/>
                <a:gd name="T2" fmla="*/ 0 w 148"/>
                <a:gd name="T3" fmla="*/ 102 h 149"/>
                <a:gd name="T4" fmla="*/ 68 w 148"/>
                <a:gd name="T5" fmla="*/ 21 h 149"/>
                <a:gd name="T6" fmla="*/ 76 w 148"/>
                <a:gd name="T7" fmla="*/ 21 h 149"/>
                <a:gd name="T8" fmla="*/ 76 w 148"/>
                <a:gd name="T9" fmla="*/ 21 h 149"/>
                <a:gd name="T10" fmla="*/ 86 w 148"/>
                <a:gd name="T11" fmla="*/ 14 h 149"/>
                <a:gd name="T12" fmla="*/ 87 w 148"/>
                <a:gd name="T13" fmla="*/ 15 h 149"/>
                <a:gd name="T14" fmla="*/ 102 w 148"/>
                <a:gd name="T15" fmla="*/ 8 h 149"/>
                <a:gd name="T16" fmla="*/ 106 w 148"/>
                <a:gd name="T17" fmla="*/ 10 h 149"/>
                <a:gd name="T18" fmla="*/ 122 w 148"/>
                <a:gd name="T19" fmla="*/ 2 h 149"/>
                <a:gd name="T20" fmla="*/ 132 w 148"/>
                <a:gd name="T21" fmla="*/ 8 h 149"/>
                <a:gd name="T22" fmla="*/ 133 w 148"/>
                <a:gd name="T23" fmla="*/ 8 h 149"/>
                <a:gd name="T24" fmla="*/ 137 w 148"/>
                <a:gd name="T25" fmla="*/ 14 h 149"/>
                <a:gd name="T26" fmla="*/ 137 w 148"/>
                <a:gd name="T27" fmla="*/ 14 h 149"/>
                <a:gd name="T28" fmla="*/ 147 w 148"/>
                <a:gd name="T29" fmla="*/ 29 h 149"/>
                <a:gd name="T30" fmla="*/ 141 w 148"/>
                <a:gd name="T31" fmla="*/ 37 h 149"/>
                <a:gd name="T32" fmla="*/ 141 w 148"/>
                <a:gd name="T33" fmla="*/ 39 h 149"/>
                <a:gd name="T34" fmla="*/ 132 w 148"/>
                <a:gd name="T35" fmla="*/ 45 h 149"/>
                <a:gd name="T36" fmla="*/ 130 w 148"/>
                <a:gd name="T37" fmla="*/ 44 h 149"/>
                <a:gd name="T38" fmla="*/ 122 w 148"/>
                <a:gd name="T39" fmla="*/ 47 h 149"/>
                <a:gd name="T40" fmla="*/ 117 w 148"/>
                <a:gd name="T41" fmla="*/ 45 h 149"/>
                <a:gd name="T42" fmla="*/ 116 w 148"/>
                <a:gd name="T43" fmla="*/ 45 h 149"/>
                <a:gd name="T44" fmla="*/ 115 w 148"/>
                <a:gd name="T45" fmla="*/ 45 h 149"/>
                <a:gd name="T46" fmla="*/ 110 w 148"/>
                <a:gd name="T47" fmla="*/ 45 h 149"/>
                <a:gd name="T48" fmla="*/ 109 w 148"/>
                <a:gd name="T49" fmla="*/ 45 h 149"/>
                <a:gd name="T50" fmla="*/ 26 w 148"/>
                <a:gd name="T51" fmla="*/ 110 h 149"/>
                <a:gd name="T52" fmla="*/ 22 w 148"/>
                <a:gd name="T53" fmla="*/ 128 h 149"/>
                <a:gd name="T54" fmla="*/ 14 w 148"/>
                <a:gd name="T55" fmla="*/ 131 h 149"/>
                <a:gd name="T56" fmla="*/ 11 w 148"/>
                <a:gd name="T57" fmla="*/ 119 h 149"/>
                <a:gd name="T58" fmla="*/ 0 w 148"/>
                <a:gd name="T59" fmla="*/ 11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49">
                  <a:moveTo>
                    <a:pt x="0" y="111"/>
                  </a:moveTo>
                  <a:cubicBezTo>
                    <a:pt x="0" y="108"/>
                    <a:pt x="0" y="105"/>
                    <a:pt x="0" y="102"/>
                  </a:cubicBezTo>
                  <a:cubicBezTo>
                    <a:pt x="2" y="50"/>
                    <a:pt x="31" y="23"/>
                    <a:pt x="68" y="21"/>
                  </a:cubicBezTo>
                  <a:cubicBezTo>
                    <a:pt x="71" y="21"/>
                    <a:pt x="73" y="21"/>
                    <a:pt x="76" y="21"/>
                  </a:cubicBezTo>
                  <a:cubicBezTo>
                    <a:pt x="76" y="21"/>
                    <a:pt x="76" y="21"/>
                    <a:pt x="76" y="21"/>
                  </a:cubicBezTo>
                  <a:cubicBezTo>
                    <a:pt x="77" y="16"/>
                    <a:pt x="81" y="14"/>
                    <a:pt x="86" y="14"/>
                  </a:cubicBezTo>
                  <a:cubicBezTo>
                    <a:pt x="86" y="15"/>
                    <a:pt x="86" y="15"/>
                    <a:pt x="87" y="15"/>
                  </a:cubicBezTo>
                  <a:cubicBezTo>
                    <a:pt x="90" y="10"/>
                    <a:pt x="96" y="7"/>
                    <a:pt x="102" y="8"/>
                  </a:cubicBezTo>
                  <a:cubicBezTo>
                    <a:pt x="104" y="9"/>
                    <a:pt x="105" y="9"/>
                    <a:pt x="106" y="10"/>
                  </a:cubicBezTo>
                  <a:cubicBezTo>
                    <a:pt x="109" y="4"/>
                    <a:pt x="115" y="0"/>
                    <a:pt x="122" y="2"/>
                  </a:cubicBezTo>
                  <a:cubicBezTo>
                    <a:pt x="126" y="3"/>
                    <a:pt x="130" y="5"/>
                    <a:pt x="132" y="8"/>
                  </a:cubicBezTo>
                  <a:cubicBezTo>
                    <a:pt x="132" y="8"/>
                    <a:pt x="132" y="8"/>
                    <a:pt x="133" y="8"/>
                  </a:cubicBezTo>
                  <a:cubicBezTo>
                    <a:pt x="135" y="9"/>
                    <a:pt x="137" y="11"/>
                    <a:pt x="137" y="14"/>
                  </a:cubicBezTo>
                  <a:cubicBezTo>
                    <a:pt x="137" y="14"/>
                    <a:pt x="137" y="14"/>
                    <a:pt x="137" y="14"/>
                  </a:cubicBezTo>
                  <a:cubicBezTo>
                    <a:pt x="144" y="15"/>
                    <a:pt x="148" y="22"/>
                    <a:pt x="147" y="29"/>
                  </a:cubicBezTo>
                  <a:cubicBezTo>
                    <a:pt x="146" y="32"/>
                    <a:pt x="144" y="35"/>
                    <a:pt x="141" y="37"/>
                  </a:cubicBezTo>
                  <a:cubicBezTo>
                    <a:pt x="142" y="38"/>
                    <a:pt x="141" y="39"/>
                    <a:pt x="141" y="39"/>
                  </a:cubicBezTo>
                  <a:cubicBezTo>
                    <a:pt x="141" y="43"/>
                    <a:pt x="137" y="46"/>
                    <a:pt x="132" y="45"/>
                  </a:cubicBezTo>
                  <a:cubicBezTo>
                    <a:pt x="132" y="45"/>
                    <a:pt x="131" y="45"/>
                    <a:pt x="130" y="44"/>
                  </a:cubicBezTo>
                  <a:cubicBezTo>
                    <a:pt x="128" y="47"/>
                    <a:pt x="125" y="48"/>
                    <a:pt x="122" y="47"/>
                  </a:cubicBezTo>
                  <a:cubicBezTo>
                    <a:pt x="120" y="47"/>
                    <a:pt x="118" y="46"/>
                    <a:pt x="117" y="45"/>
                  </a:cubicBezTo>
                  <a:cubicBezTo>
                    <a:pt x="117" y="45"/>
                    <a:pt x="116" y="45"/>
                    <a:pt x="116" y="45"/>
                  </a:cubicBezTo>
                  <a:cubicBezTo>
                    <a:pt x="116" y="45"/>
                    <a:pt x="115" y="45"/>
                    <a:pt x="115" y="45"/>
                  </a:cubicBezTo>
                  <a:cubicBezTo>
                    <a:pt x="114" y="45"/>
                    <a:pt x="112" y="45"/>
                    <a:pt x="110" y="45"/>
                  </a:cubicBezTo>
                  <a:cubicBezTo>
                    <a:pt x="110" y="45"/>
                    <a:pt x="110" y="45"/>
                    <a:pt x="109" y="45"/>
                  </a:cubicBezTo>
                  <a:cubicBezTo>
                    <a:pt x="59" y="33"/>
                    <a:pt x="24" y="73"/>
                    <a:pt x="26" y="110"/>
                  </a:cubicBezTo>
                  <a:cubicBezTo>
                    <a:pt x="26" y="110"/>
                    <a:pt x="24" y="118"/>
                    <a:pt x="22" y="128"/>
                  </a:cubicBezTo>
                  <a:cubicBezTo>
                    <a:pt x="17" y="149"/>
                    <a:pt x="13" y="136"/>
                    <a:pt x="14" y="131"/>
                  </a:cubicBezTo>
                  <a:cubicBezTo>
                    <a:pt x="14" y="127"/>
                    <a:pt x="13" y="123"/>
                    <a:pt x="11" y="119"/>
                  </a:cubicBezTo>
                  <a:cubicBezTo>
                    <a:pt x="8" y="117"/>
                    <a:pt x="5" y="112"/>
                    <a:pt x="0" y="111"/>
                  </a:cubicBezTo>
                  <a:close/>
                </a:path>
              </a:pathLst>
            </a:custGeom>
            <a:solidFill>
              <a:srgbClr val="2B140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195" name="标题 1"/>
          <p:cNvSpPr txBox="1"/>
          <p:nvPr/>
        </p:nvSpPr>
        <p:spPr>
          <a:xfrm>
            <a:off x="3247015" y="403515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zh-CN" dirty="0">
              <a:latin typeface="华文琥珀" panose="02010800040101010101" pitchFamily="2" charset="-122"/>
              <a:ea typeface="华文琥珀" panose="02010800040101010101" pitchFamily="2" charset="-122"/>
            </a:endParaRPr>
          </a:p>
          <a:p>
            <a:pPr algn="l"/>
            <a:r>
              <a:rPr lang="zh-CN" altLang="en-US" dirty="0">
                <a:latin typeface="华文琥珀" panose="02010800040101010101" pitchFamily="2" charset="-122"/>
                <a:ea typeface="华文琥珀" panose="02010800040101010101" pitchFamily="2" charset="-122"/>
              </a:rPr>
              <a:t>选择型阅读</a:t>
            </a:r>
            <a:endParaRPr lang="zh-CN" altLang="en-US" dirty="0">
              <a:latin typeface="华文琥珀" panose="02010800040101010101" pitchFamily="2" charset="-122"/>
              <a:ea typeface="华文琥珀" panose="020108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20" y="357168"/>
            <a:ext cx="11358880" cy="5262979"/>
          </a:xfrm>
          <a:prstGeom prst="rect">
            <a:avLst/>
          </a:prstGeom>
          <a:solidFill>
            <a:schemeClr val="accent4">
              <a:lumMod val="20000"/>
              <a:lumOff val="80000"/>
            </a:schemeClr>
          </a:solidFill>
          <a:ln w="28575">
            <a:solidFill>
              <a:schemeClr val="tx1"/>
            </a:solidFill>
            <a:prstDash val="dash"/>
          </a:ln>
        </p:spPr>
        <p:txBody>
          <a:bodyPr wrap="square" rtlCol="0">
            <a:spAutoFit/>
          </a:bodyPr>
          <a:lstStyle/>
          <a:p>
            <a:r>
              <a:rPr lang="en-US" altLang="zh-CN" sz="2400" dirty="0">
                <a:latin typeface="Arial" panose="020B0604020202020204" pitchFamily="34" charset="0"/>
                <a:cs typeface="Arial" panose="020B0604020202020204" pitchFamily="34" charset="0"/>
              </a:rPr>
              <a:t>       Making a good job choice is almost as good as choosing a good life. So, choosing a job is one of the most important decisions to make in life.</a:t>
            </a:r>
            <a:endParaRPr lang="en-US" altLang="zh-CN" sz="24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I accept the idea that no one should make a choice of a job suddenly or quickly. He should decide what he wants to be in the long run. Then, he should decide how he works towards it. He should study the proper courses, read the books and speak to knowledgeable persons in that field before making a job choice. A good choice will most probably lead to a better life.</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    ) The writer wants to tell us that everyone should______.           </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A. become a knowledgeable person</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B. join the army to become a better person</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C. make preparations to find a satisfying job</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D. help young people to choose an interesting job</a:t>
            </a:r>
            <a:endParaRPr lang="zh-CN" altLang="en-US" sz="2400" dirty="0">
              <a:latin typeface="Arial" panose="020B0604020202020204" pitchFamily="34" charset="0"/>
              <a:cs typeface="Arial" panose="020B0604020202020204" pitchFamily="34" charset="0"/>
            </a:endParaRPr>
          </a:p>
        </p:txBody>
      </p:sp>
      <p:cxnSp>
        <p:nvCxnSpPr>
          <p:cNvPr id="5" name="直接连接符 4"/>
          <p:cNvCxnSpPr/>
          <p:nvPr/>
        </p:nvCxnSpPr>
        <p:spPr>
          <a:xfrm>
            <a:off x="550834" y="1236265"/>
            <a:ext cx="9243406"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312160" y="2639382"/>
            <a:ext cx="7762240"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10204" y="3554749"/>
            <a:ext cx="285752" cy="646331"/>
          </a:xfrm>
          <a:prstGeom prst="rect">
            <a:avLst/>
          </a:prstGeom>
        </p:spPr>
        <p:txBody>
          <a:bodyPr wrap="square">
            <a:spAutoFit/>
          </a:bodyPr>
          <a:lstStyle/>
          <a:p>
            <a:r>
              <a:rPr lang="en-US" altLang="zh-CN" sz="3600" i="1" dirty="0">
                <a:solidFill>
                  <a:srgbClr val="FF0000"/>
                </a:solidFill>
                <a:latin typeface="Arial" panose="020B0604020202020204" pitchFamily="34" charset="0"/>
                <a:cs typeface="Arial" panose="020B0604020202020204" pitchFamily="34" charset="0"/>
              </a:rPr>
              <a:t>C</a:t>
            </a:r>
            <a:endParaRPr lang="zh-CN" altLang="en-US" sz="3600" dirty="0">
              <a:solidFill>
                <a:srgbClr val="FF0000"/>
              </a:solidFill>
              <a:latin typeface="Arial" panose="020B0604020202020204" pitchFamily="34" charset="0"/>
              <a:cs typeface="Arial" panose="020B0604020202020204" pitchFamily="34" charset="0"/>
            </a:endParaRPr>
          </a:p>
        </p:txBody>
      </p:sp>
      <p:cxnSp>
        <p:nvCxnSpPr>
          <p:cNvPr id="9" name="直接连接符 8"/>
          <p:cNvCxnSpPr/>
          <p:nvPr/>
        </p:nvCxnSpPr>
        <p:spPr>
          <a:xfrm>
            <a:off x="477520" y="2988657"/>
            <a:ext cx="9895840"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plus(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plus(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8480" y="2297516"/>
            <a:ext cx="11511280" cy="3890489"/>
          </a:xfrm>
          <a:prstGeom prst="rect">
            <a:avLst/>
          </a:prstGeom>
          <a:solidFill>
            <a:schemeClr val="bg1"/>
          </a:solidFill>
          <a:ln w="28575">
            <a:solidFill>
              <a:schemeClr val="tx1"/>
            </a:solidFill>
            <a:prstDash val="dash"/>
          </a:ln>
        </p:spPr>
        <p:txBody>
          <a:bodyPr wrap="square" rtlCol="0">
            <a:spAutoFit/>
          </a:bodyPr>
          <a:lstStyle/>
          <a:p>
            <a:pPr marL="514350" indent="-514350">
              <a:lnSpc>
                <a:spcPct val="150000"/>
              </a:lnSpc>
            </a:pPr>
            <a:r>
              <a:rPr lang="zh-CN" altLang="en-US" sz="2800" dirty="0">
                <a:latin typeface="Arial" panose="020B0604020202020204" pitchFamily="34" charset="0"/>
                <a:cs typeface="Arial" panose="020B0604020202020204" pitchFamily="34" charset="0"/>
              </a:rPr>
              <a:t>常见的设问方式</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1. What’s the meaning of  the underlined word/phrase…in Chinese?</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a:t>
            </a:r>
            <a:r>
              <a:rPr lang="en-US" altLang="zh-CN" sz="2800" dirty="0">
                <a:solidFill>
                  <a:srgbClr val="FF0000"/>
                </a:solidFill>
                <a:latin typeface="Arial" panose="020B0604020202020204" pitchFamily="34" charset="0"/>
                <a:cs typeface="Arial" panose="020B0604020202020204" pitchFamily="34" charset="0"/>
              </a:rPr>
              <a:t>2. The underlined word …refers to/ probably means…</a:t>
            </a:r>
            <a:endParaRPr lang="en-US" altLang="zh-CN" sz="2800" dirty="0">
              <a:solidFill>
                <a:srgbClr val="FF0000"/>
              </a:solidFill>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3. The underlined word…could be replaced by…</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a:t>
            </a:r>
            <a:r>
              <a:rPr lang="en-US" altLang="zh-CN" sz="2800" dirty="0">
                <a:solidFill>
                  <a:srgbClr val="FF0000"/>
                </a:solidFill>
                <a:latin typeface="Arial" panose="020B0604020202020204" pitchFamily="34" charset="0"/>
                <a:cs typeface="Arial" panose="020B0604020202020204" pitchFamily="34" charset="0"/>
              </a:rPr>
              <a:t>4. What is the meaning of…?</a:t>
            </a:r>
            <a:endParaRPr lang="en-US" altLang="zh-CN" sz="2800" dirty="0">
              <a:solidFill>
                <a:srgbClr val="FF0000"/>
              </a:solidFill>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5. Which of the following words can take the place of the word…?</a:t>
            </a:r>
            <a:endParaRPr lang="en-US" altLang="zh-CN" sz="2800" dirty="0">
              <a:latin typeface="Arial" panose="020B0604020202020204" pitchFamily="34" charset="0"/>
              <a:cs typeface="Arial" panose="020B0604020202020204" pitchFamily="34" charset="0"/>
            </a:endParaRPr>
          </a:p>
        </p:txBody>
      </p:sp>
      <p:sp>
        <p:nvSpPr>
          <p:cNvPr id="8" name="标题 1"/>
          <p:cNvSpPr txBox="1"/>
          <p:nvPr/>
        </p:nvSpPr>
        <p:spPr>
          <a:xfrm>
            <a:off x="873760" y="173332"/>
            <a:ext cx="9672320" cy="785794"/>
          </a:xfrm>
          <a:prstGeom prst="rect">
            <a:avLst/>
          </a:prstGeom>
          <a:solidFill>
            <a:srgbClr val="4BACC6">
              <a:lumMod val="60000"/>
              <a:lumOff val="40000"/>
            </a:srgbClr>
          </a:solidFill>
        </p:spPr>
        <p:txBody>
          <a:bodyPr vert="horz" lIns="91440" tIns="45720" rIns="91440" bIns="45720" rtlCol="0" anchor="ctr">
            <a:normAutofit/>
          </a:bodyPr>
          <a:lstStyle/>
          <a:p>
            <a:pPr>
              <a:spcBef>
                <a:spcPct val="0"/>
              </a:spcBef>
              <a:defRPr/>
            </a:pPr>
            <a:r>
              <a:rPr lang="zh-CN" altLang="en-US" sz="4400" kern="0" dirty="0">
                <a:solidFill>
                  <a:prstClr val="black"/>
                </a:solidFill>
                <a:latin typeface="Arial" panose="020B0604020202020204" pitchFamily="34" charset="0"/>
                <a:cs typeface="Arial" panose="020B0604020202020204" pitchFamily="34" charset="0"/>
              </a:rPr>
              <a:t>词义猜测</a:t>
            </a:r>
            <a:r>
              <a:rPr lang="en-US" altLang="zh-CN" sz="4400" kern="0" dirty="0">
                <a:solidFill>
                  <a:prstClr val="black"/>
                </a:solidFill>
                <a:latin typeface="Arial" panose="020B0604020202020204" pitchFamily="34" charset="0"/>
                <a:cs typeface="Arial" panose="020B0604020202020204" pitchFamily="34" charset="0"/>
              </a:rPr>
              <a:t>—</a:t>
            </a:r>
            <a:r>
              <a:rPr lang="zh-CN" altLang="en-US" sz="4400" kern="0" dirty="0">
                <a:solidFill>
                  <a:prstClr val="black"/>
                </a:solidFill>
                <a:latin typeface="Arial" panose="020B0604020202020204" pitchFamily="34" charset="0"/>
                <a:cs typeface="Arial" panose="020B0604020202020204" pitchFamily="34" charset="0"/>
              </a:rPr>
              <a:t>审题</a:t>
            </a:r>
            <a:endParaRPr lang="zh-CN" altLang="en-US" sz="4000" kern="0" dirty="0">
              <a:solidFill>
                <a:prstClr val="black"/>
              </a:solidFill>
              <a:latin typeface="Arial" panose="020B0604020202020204" pitchFamily="34" charset="0"/>
              <a:cs typeface="Arial" panose="020B0604020202020204" pitchFamily="34" charset="0"/>
            </a:endParaRPr>
          </a:p>
        </p:txBody>
      </p:sp>
      <p:pic>
        <p:nvPicPr>
          <p:cNvPr id="9" name="图片 8"/>
          <p:cNvPicPr>
            <a:picLocks noChangeAspect="1"/>
          </p:cNvPicPr>
          <p:nvPr/>
        </p:nvPicPr>
        <p:blipFill>
          <a:blip r:embed="rId1">
            <a:clrChange>
              <a:clrFrom>
                <a:srgbClr val="FFFFFF"/>
              </a:clrFrom>
              <a:clrTo>
                <a:srgbClr val="FFFFFF">
                  <a:alpha val="0"/>
                </a:srgbClr>
              </a:clrTo>
            </a:clrChange>
            <a:duotone>
              <a:srgbClr val="4BACC6">
                <a:shade val="45000"/>
                <a:satMod val="135000"/>
              </a:srgbClr>
              <a:prstClr val="white"/>
            </a:duotone>
          </a:blip>
          <a:stretch>
            <a:fillRect/>
          </a:stretch>
        </p:blipFill>
        <p:spPr>
          <a:xfrm>
            <a:off x="8616798" y="173332"/>
            <a:ext cx="2051202" cy="1715974"/>
          </a:xfrm>
          <a:prstGeom prst="rect">
            <a:avLst/>
          </a:prstGeom>
        </p:spPr>
      </p:pic>
      <p:sp>
        <p:nvSpPr>
          <p:cNvPr id="2" name="文本框 1"/>
          <p:cNvSpPr txBox="1"/>
          <p:nvPr/>
        </p:nvSpPr>
        <p:spPr>
          <a:xfrm>
            <a:off x="736600" y="1367336"/>
            <a:ext cx="8006080" cy="521970"/>
          </a:xfrm>
          <a:prstGeom prst="rect">
            <a:avLst/>
          </a:prstGeom>
          <a:noFill/>
        </p:spPr>
        <p:txBody>
          <a:bodyPr wrap="none" rtlCol="0" anchor="t">
            <a:spAutoFit/>
          </a:bodyPr>
          <a:lstStyle/>
          <a:p>
            <a:pPr marL="514350" indent="-514350"/>
            <a:r>
              <a:rPr lang="zh-CN" altLang="en-US" sz="2800" dirty="0">
                <a:solidFill>
                  <a:prstClr val="black"/>
                </a:solidFill>
                <a:latin typeface="Arial" panose="020B0604020202020204" pitchFamily="34" charset="0"/>
                <a:cs typeface="Arial" panose="020B0604020202020204" pitchFamily="34" charset="0"/>
                <a:sym typeface="+mn-ea"/>
              </a:rPr>
              <a:t>特点：利用</a:t>
            </a:r>
            <a:r>
              <a:rPr lang="zh-CN" altLang="en-US" sz="2800" dirty="0">
                <a:solidFill>
                  <a:srgbClr val="FF0000"/>
                </a:solidFill>
                <a:latin typeface="Arial" panose="020B0604020202020204" pitchFamily="34" charset="0"/>
                <a:cs typeface="Arial" panose="020B0604020202020204" pitchFamily="34" charset="0"/>
                <a:sym typeface="+mn-ea"/>
              </a:rPr>
              <a:t>上下文</a:t>
            </a:r>
            <a:r>
              <a:rPr lang="zh-CN" altLang="en-US" sz="2800" dirty="0">
                <a:solidFill>
                  <a:prstClr val="black"/>
                </a:solidFill>
                <a:latin typeface="Arial" panose="020B0604020202020204" pitchFamily="34" charset="0"/>
                <a:cs typeface="Arial" panose="020B0604020202020204" pitchFamily="34" charset="0"/>
                <a:sym typeface="+mn-ea"/>
              </a:rPr>
              <a:t>对词，词组以及句子进行理解。</a:t>
            </a:r>
            <a:endParaRPr lang="zh-CN" alt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to="" calcmode="lin" valueType="num">
                                      <p:cBhvr>
                                        <p:cTn id="25" dur="1" fill="hold"/>
                                        <p:tgtEl>
                                          <p:spTgt spid="3">
                                            <p:txEl>
                                              <p:pRg st="4" end="4"/>
                                            </p:txEl>
                                          </p:spTgt>
                                        </p:tgtEl>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to="" calcmode="lin" valueType="num">
                                      <p:cBhvr>
                                        <p:cTn id="30" dur="1" fill="hold"/>
                                        <p:tgtEl>
                                          <p:spTgt spid="3">
                                            <p:txEl>
                                              <p:pRg st="5" end="5"/>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188720" y="230948"/>
            <a:ext cx="9144000" cy="785794"/>
          </a:xfrm>
          <a:prstGeom prst="rect">
            <a:avLst/>
          </a:prstGeom>
          <a:solidFill>
            <a:srgbClr val="94D9E0"/>
          </a:solidFill>
        </p:spPr>
        <p:txBody>
          <a:bodyPr vert="horz" lIns="91440" tIns="45720" rIns="91440" bIns="45720" rtlCol="0" anchor="ctr">
            <a:normAutofit/>
          </a:bodyPr>
          <a:lstStyle/>
          <a:p>
            <a:pPr>
              <a:spcBef>
                <a:spcPct val="0"/>
              </a:spcBef>
              <a:defRPr/>
            </a:pPr>
            <a:r>
              <a:rPr lang="zh-CN" altLang="en-US" sz="4400" dirty="0">
                <a:latin typeface="Arial" panose="020B0604020202020204" pitchFamily="34" charset="0"/>
                <a:ea typeface="+mj-ea"/>
                <a:cs typeface="Arial" panose="020B0604020202020204" pitchFamily="34" charset="0"/>
              </a:rPr>
              <a:t>词义猜测</a:t>
            </a:r>
            <a:r>
              <a:rPr lang="en-US" altLang="zh-CN" sz="4400" dirty="0">
                <a:latin typeface="Arial" panose="020B0604020202020204" pitchFamily="34" charset="0"/>
                <a:ea typeface="+mj-ea"/>
                <a:cs typeface="Arial" panose="020B0604020202020204" pitchFamily="34" charset="0"/>
              </a:rPr>
              <a:t>—</a:t>
            </a:r>
            <a:r>
              <a:rPr lang="zh-CN" altLang="en-US" sz="4400" dirty="0">
                <a:latin typeface="Arial" panose="020B0604020202020204" pitchFamily="34" charset="0"/>
                <a:ea typeface="+mj-ea"/>
                <a:cs typeface="Arial" panose="020B0604020202020204" pitchFamily="34" charset="0"/>
              </a:rPr>
              <a:t>做题技巧</a:t>
            </a:r>
            <a:endParaRPr lang="zh-CN" altLang="en-US" sz="4000" dirty="0">
              <a:latin typeface="Arial" panose="020B0604020202020204" pitchFamily="34" charset="0"/>
              <a:ea typeface="+mj-ea"/>
              <a:cs typeface="Arial" panose="020B0604020202020204" pitchFamily="34" charset="0"/>
            </a:endParaRPr>
          </a:p>
        </p:txBody>
      </p:sp>
      <p:sp>
        <p:nvSpPr>
          <p:cNvPr id="3" name="TextBox 2"/>
          <p:cNvSpPr txBox="1"/>
          <p:nvPr/>
        </p:nvSpPr>
        <p:spPr>
          <a:xfrm>
            <a:off x="944880" y="1860152"/>
            <a:ext cx="11135360" cy="3108543"/>
          </a:xfrm>
          <a:prstGeom prst="rect">
            <a:avLst/>
          </a:prstGeom>
          <a:noFill/>
        </p:spPr>
        <p:txBody>
          <a:bodyPr wrap="square" rtlCol="0">
            <a:spAutoFit/>
          </a:bodyPr>
          <a:lstStyle/>
          <a:p>
            <a:pPr marL="514350" indent="-514350">
              <a:buAutoNum type="arabicPeriod"/>
            </a:pPr>
            <a:r>
              <a:rPr lang="zh-CN" altLang="en-US" sz="2800" dirty="0">
                <a:latin typeface="Arial" panose="020B0604020202020204" pitchFamily="34" charset="0"/>
                <a:cs typeface="Arial" panose="020B0604020202020204" pitchFamily="34" charset="0"/>
              </a:rPr>
              <a:t>定义法</a:t>
            </a:r>
            <a:endParaRPr lang="en-US" altLang="zh-CN" sz="2800" dirty="0">
              <a:latin typeface="Arial" panose="020B0604020202020204" pitchFamily="34" charset="0"/>
              <a:cs typeface="Arial" panose="020B0604020202020204" pitchFamily="34" charset="0"/>
            </a:endParaRPr>
          </a:p>
          <a:p>
            <a:pPr marL="514350" indent="-514350"/>
            <a:r>
              <a:rPr lang="en-US" altLang="zh-CN" sz="2800" dirty="0">
                <a:latin typeface="Arial" panose="020B0604020202020204" pitchFamily="34" charset="0"/>
                <a:cs typeface="Arial" panose="020B0604020202020204" pitchFamily="34" charset="0"/>
              </a:rPr>
              <a:t>     </a:t>
            </a:r>
            <a:r>
              <a:rPr lang="zh-CN" altLang="en-US" sz="2800" dirty="0">
                <a:latin typeface="Arial" panose="020B0604020202020204" pitchFamily="34" charset="0"/>
                <a:cs typeface="Arial" panose="020B0604020202020204" pitchFamily="34" charset="0"/>
              </a:rPr>
              <a:t>通过定义，定语从句或同位语从句来确定词意。</a:t>
            </a:r>
            <a:endParaRPr lang="en-US" altLang="zh-CN" sz="2800" dirty="0">
              <a:latin typeface="Arial" panose="020B0604020202020204" pitchFamily="34" charset="0"/>
              <a:cs typeface="Arial" panose="020B0604020202020204" pitchFamily="34" charset="0"/>
            </a:endParaRPr>
          </a:p>
          <a:p>
            <a:pPr marL="514350" indent="-514350"/>
            <a:r>
              <a:rPr lang="en-US" altLang="zh-CN" sz="2800" dirty="0">
                <a:latin typeface="Arial" panose="020B0604020202020204" pitchFamily="34" charset="0"/>
                <a:cs typeface="Arial" panose="020B0604020202020204" pitchFamily="34" charset="0"/>
              </a:rPr>
              <a:t> </a:t>
            </a:r>
            <a:endParaRPr lang="en-US" altLang="zh-CN" sz="2800" dirty="0">
              <a:latin typeface="Arial" panose="020B0604020202020204" pitchFamily="34" charset="0"/>
              <a:cs typeface="Arial" panose="020B0604020202020204" pitchFamily="34" charset="0"/>
            </a:endParaRPr>
          </a:p>
          <a:p>
            <a:pPr marL="514350" indent="-514350"/>
            <a:r>
              <a:rPr lang="en-US" altLang="zh-CN" sz="2800" dirty="0">
                <a:latin typeface="Arial" panose="020B0604020202020204" pitchFamily="34" charset="0"/>
                <a:cs typeface="Arial" panose="020B0604020202020204" pitchFamily="34" charset="0"/>
              </a:rPr>
              <a:t>The </a:t>
            </a:r>
            <a:r>
              <a:rPr lang="en-US" altLang="zh-CN" sz="2800" u="sng" dirty="0">
                <a:latin typeface="Arial" panose="020B0604020202020204" pitchFamily="34" charset="0"/>
                <a:cs typeface="Arial" panose="020B0604020202020204" pitchFamily="34" charset="0"/>
              </a:rPr>
              <a:t>herdsman</a:t>
            </a:r>
            <a:r>
              <a:rPr lang="en-US" altLang="zh-CN" sz="2800" dirty="0">
                <a:latin typeface="Arial" panose="020B0604020202020204" pitchFamily="34" charset="0"/>
                <a:cs typeface="Arial" panose="020B0604020202020204" pitchFamily="34" charset="0"/>
              </a:rPr>
              <a:t> </a:t>
            </a:r>
            <a:r>
              <a:rPr lang="en-US" altLang="zh-CN" sz="2800" dirty="0">
                <a:solidFill>
                  <a:schemeClr val="tx1">
                    <a:lumMod val="95000"/>
                    <a:lumOff val="5000"/>
                  </a:schemeClr>
                </a:solidFill>
                <a:latin typeface="Arial" panose="020B0604020202020204" pitchFamily="34" charset="0"/>
                <a:cs typeface="Arial" panose="020B0604020202020204" pitchFamily="34" charset="0"/>
              </a:rPr>
              <a:t>who</a:t>
            </a:r>
            <a:r>
              <a:rPr lang="en-US" altLang="zh-CN" sz="2800" dirty="0">
                <a:latin typeface="Arial" panose="020B0604020202020204" pitchFamily="34" charset="0"/>
                <a:cs typeface="Arial" panose="020B0604020202020204" pitchFamily="34" charset="0"/>
              </a:rPr>
              <a:t> looks after sheep earns about 650 yuan a year. </a:t>
            </a:r>
            <a:endParaRPr lang="en-US" altLang="zh-CN" sz="2800" dirty="0">
              <a:latin typeface="Arial" panose="020B0604020202020204" pitchFamily="34" charset="0"/>
              <a:cs typeface="Arial" panose="020B0604020202020204" pitchFamily="34" charset="0"/>
            </a:endParaRPr>
          </a:p>
          <a:p>
            <a:pPr marL="514350" indent="-514350"/>
            <a:r>
              <a:rPr lang="en-US" altLang="zh-CN" sz="2800" dirty="0">
                <a:latin typeface="Arial" panose="020B0604020202020204" pitchFamily="34" charset="0"/>
                <a:cs typeface="Arial" panose="020B0604020202020204" pitchFamily="34" charset="0"/>
              </a:rPr>
              <a:t>    </a:t>
            </a:r>
            <a:r>
              <a:rPr lang="zh-CN" altLang="en-US" sz="2800" dirty="0">
                <a:latin typeface="Arial" panose="020B0604020202020204" pitchFamily="34" charset="0"/>
                <a:cs typeface="Arial" panose="020B0604020202020204" pitchFamily="34" charset="0"/>
              </a:rPr>
              <a:t>  </a:t>
            </a:r>
            <a:endParaRPr lang="en-US" altLang="zh-CN" sz="2800" dirty="0">
              <a:latin typeface="Arial" panose="020B0604020202020204" pitchFamily="34" charset="0"/>
              <a:cs typeface="Arial" panose="020B0604020202020204" pitchFamily="34" charset="0"/>
            </a:endParaRPr>
          </a:p>
          <a:p>
            <a:pPr marL="514350" indent="-514350"/>
            <a:r>
              <a:rPr lang="en-US" altLang="zh-CN" sz="2800" dirty="0">
                <a:latin typeface="Arial" panose="020B0604020202020204" pitchFamily="34" charset="0"/>
                <a:cs typeface="Arial" panose="020B0604020202020204" pitchFamily="34" charset="0"/>
              </a:rPr>
              <a:t> </a:t>
            </a:r>
            <a:r>
              <a:rPr lang="zh-CN" altLang="en-US" sz="2800" dirty="0">
                <a:latin typeface="Arial" panose="020B0604020202020204" pitchFamily="34" charset="0"/>
                <a:cs typeface="Arial" panose="020B0604020202020204" pitchFamily="34" charset="0"/>
              </a:rPr>
              <a:t>关键词： </a:t>
            </a:r>
            <a:endParaRPr lang="en-US" altLang="zh-CN" sz="2800" dirty="0">
              <a:latin typeface="Arial" panose="020B0604020202020204" pitchFamily="34" charset="0"/>
              <a:cs typeface="Arial" panose="020B0604020202020204" pitchFamily="34" charset="0"/>
            </a:endParaRPr>
          </a:p>
          <a:p>
            <a:pPr marL="514350" indent="-514350"/>
            <a:r>
              <a:rPr lang="en-US" altLang="zh-CN" sz="2800" dirty="0">
                <a:latin typeface="Arial" panose="020B0604020202020204" pitchFamily="34" charset="0"/>
                <a:cs typeface="Arial" panose="020B0604020202020204" pitchFamily="34" charset="0"/>
              </a:rPr>
              <a:t> </a:t>
            </a:r>
            <a:r>
              <a:rPr lang="en-US" altLang="zh-CN" sz="2800" dirty="0">
                <a:solidFill>
                  <a:srgbClr val="FF0000"/>
                </a:solidFill>
                <a:latin typeface="Arial" panose="020B0604020202020204" pitchFamily="34" charset="0"/>
                <a:cs typeface="Arial" panose="020B0604020202020204" pitchFamily="34" charset="0"/>
              </a:rPr>
              <a:t>that is , that is to say, who, which</a:t>
            </a:r>
            <a:r>
              <a:rPr lang="zh-CN" altLang="en-US" sz="2800" dirty="0">
                <a:latin typeface="Arial" panose="020B0604020202020204" pitchFamily="34" charset="0"/>
                <a:cs typeface="Arial" panose="020B0604020202020204" pitchFamily="34" charset="0"/>
              </a:rPr>
              <a:t>等</a:t>
            </a:r>
            <a:endParaRPr lang="zh-CN" altLang="en-US" sz="2800" dirty="0">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1">
            <a:clrChange>
              <a:clrFrom>
                <a:srgbClr val="FFFFFF"/>
              </a:clrFrom>
              <a:clrTo>
                <a:srgbClr val="FFFFFF">
                  <a:alpha val="0"/>
                </a:srgbClr>
              </a:clrTo>
            </a:clrChange>
            <a:duotone>
              <a:srgbClr val="4BACC6">
                <a:shade val="45000"/>
                <a:satMod val="135000"/>
              </a:srgbClr>
              <a:prstClr val="white"/>
            </a:duotone>
          </a:blip>
          <a:stretch>
            <a:fillRect/>
          </a:stretch>
        </p:blipFill>
        <p:spPr>
          <a:xfrm>
            <a:off x="8616798" y="173332"/>
            <a:ext cx="2051202" cy="1715974"/>
          </a:xfrm>
          <a:prstGeom prst="rect">
            <a:avLst/>
          </a:prstGeom>
        </p:spPr>
      </p:pic>
      <p:sp>
        <p:nvSpPr>
          <p:cNvPr id="59" name="文本框 58"/>
          <p:cNvSpPr txBox="1"/>
          <p:nvPr/>
        </p:nvSpPr>
        <p:spPr>
          <a:xfrm>
            <a:off x="3342640" y="3147367"/>
            <a:ext cx="1219200"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rPr>
              <a:t>who</a:t>
            </a:r>
            <a:endParaRPr lang="zh-CN" altLang="en-US" sz="28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to="" calcmode="lin" valueType="num">
                                      <p:cBhvr>
                                        <p:cTn id="36" dur="1" fill="hold"/>
                                        <p:tgtEl>
                                          <p:spTgt spid="3">
                                            <p:txEl>
                                              <p:pRg st="5" end="5"/>
                                            </p:txEl>
                                          </p:spTgt>
                                        </p:tgtEl>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to="" calcmode="lin" valueType="num">
                                      <p:cBhvr>
                                        <p:cTn id="41" dur="1" fill="hold"/>
                                        <p:tgtEl>
                                          <p:spTgt spid="3">
                                            <p:txEl>
                                              <p:pRg st="6" end="6"/>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4882" y="1085847"/>
            <a:ext cx="10822236" cy="5183150"/>
          </a:xfrm>
          <a:prstGeom prst="rect">
            <a:avLst/>
          </a:prstGeom>
          <a:solidFill>
            <a:schemeClr val="bg1"/>
          </a:solidFill>
          <a:ln w="28575">
            <a:solidFill>
              <a:schemeClr val="tx1"/>
            </a:solidFill>
            <a:prstDash val="sysDash"/>
          </a:ln>
        </p:spPr>
        <p:txBody>
          <a:bodyPr wrap="square" rtlCol="0">
            <a:spAutoFit/>
          </a:bodyPr>
          <a:lstStyle/>
          <a:p>
            <a:pPr marL="514350" indent="-514350">
              <a:lnSpc>
                <a:spcPct val="150000"/>
              </a:lnSpc>
            </a:pPr>
            <a:r>
              <a:rPr lang="en-US" altLang="zh-CN" sz="2800" dirty="0">
                <a:latin typeface="Arial" panose="020B0604020202020204" pitchFamily="34" charset="0"/>
                <a:cs typeface="Arial" panose="020B0604020202020204" pitchFamily="34" charset="0"/>
              </a:rPr>
              <a:t>2. </a:t>
            </a:r>
            <a:r>
              <a:rPr lang="zh-CN" altLang="en-US" sz="2800" dirty="0">
                <a:latin typeface="Arial" panose="020B0604020202020204" pitchFamily="34" charset="0"/>
                <a:cs typeface="Arial" panose="020B0604020202020204" pitchFamily="34" charset="0"/>
              </a:rPr>
              <a:t>对比法</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a:t>
            </a:r>
            <a:r>
              <a:rPr lang="zh-CN" altLang="en-US" sz="2800" dirty="0">
                <a:latin typeface="Arial" panose="020B0604020202020204" pitchFamily="34" charset="0"/>
                <a:cs typeface="Arial" panose="020B0604020202020204" pitchFamily="34" charset="0"/>
              </a:rPr>
              <a:t>利用文中的反义词及表对比关系的词（组）猜测词义，</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a:t>
            </a:r>
            <a:r>
              <a:rPr lang="zh-CN" altLang="en-US" sz="2800" dirty="0">
                <a:latin typeface="Arial" panose="020B0604020202020204" pitchFamily="34" charset="0"/>
                <a:cs typeface="Arial" panose="020B0604020202020204" pitchFamily="34" charset="0"/>
              </a:rPr>
              <a:t>如：</a:t>
            </a:r>
            <a:r>
              <a:rPr lang="en-US" altLang="zh-CN" sz="2800" dirty="0">
                <a:latin typeface="Arial" panose="020B0604020202020204" pitchFamily="34" charset="0"/>
                <a:cs typeface="Arial" panose="020B0604020202020204" pitchFamily="34" charset="0"/>
              </a:rPr>
              <a:t>but, while, however, otherwise</a:t>
            </a:r>
            <a:r>
              <a:rPr lang="zh-CN" altLang="en-US" sz="2800" dirty="0">
                <a:latin typeface="Arial" panose="020B0604020202020204" pitchFamily="34" charset="0"/>
                <a:cs typeface="Arial" panose="020B0604020202020204" pitchFamily="34" charset="0"/>
              </a:rPr>
              <a:t>等。 </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She is usually </a:t>
            </a:r>
            <a:r>
              <a:rPr lang="en-US" altLang="zh-CN" sz="2800" u="sng" dirty="0">
                <a:latin typeface="Arial" panose="020B0604020202020204" pitchFamily="34" charset="0"/>
                <a:cs typeface="Arial" panose="020B0604020202020204" pitchFamily="34" charset="0"/>
              </a:rPr>
              <a:t>prompt</a:t>
            </a:r>
            <a:r>
              <a:rPr lang="en-US" altLang="zh-CN" sz="2800" dirty="0">
                <a:latin typeface="Arial" panose="020B0604020202020204" pitchFamily="34" charset="0"/>
                <a:cs typeface="Arial" panose="020B0604020202020204" pitchFamily="34" charset="0"/>
              </a:rPr>
              <a:t> for all her classes</a:t>
            </a:r>
            <a:r>
              <a:rPr lang="en-US" altLang="zh-CN" sz="2800" dirty="0">
                <a:solidFill>
                  <a:schemeClr val="tx1">
                    <a:lumMod val="95000"/>
                    <a:lumOff val="5000"/>
                  </a:schemeClr>
                </a:solidFill>
                <a:latin typeface="Arial" panose="020B0604020202020204" pitchFamily="34" charset="0"/>
                <a:cs typeface="Arial" panose="020B0604020202020204" pitchFamily="34" charset="0"/>
              </a:rPr>
              <a:t>, but </a:t>
            </a:r>
            <a:r>
              <a:rPr lang="en-US" altLang="zh-CN" sz="2800" dirty="0">
                <a:latin typeface="Arial" panose="020B0604020202020204" pitchFamily="34" charset="0"/>
                <a:cs typeface="Arial" panose="020B0604020202020204" pitchFamily="34" charset="0"/>
              </a:rPr>
              <a:t>today she arrived in </a:t>
            </a:r>
            <a:r>
              <a:rPr lang="en-US" altLang="zh-CN" sz="2800" dirty="0">
                <a:solidFill>
                  <a:schemeClr val="tx1">
                    <a:lumMod val="95000"/>
                    <a:lumOff val="5000"/>
                  </a:schemeClr>
                </a:solidFill>
                <a:latin typeface="Arial" panose="020B0604020202020204" pitchFamily="34" charset="0"/>
                <a:cs typeface="Arial" panose="020B0604020202020204" pitchFamily="34" charset="0"/>
              </a:rPr>
              <a:t>the middle </a:t>
            </a:r>
            <a:r>
              <a:rPr lang="en-US" altLang="zh-CN" sz="2800" dirty="0">
                <a:latin typeface="Arial" panose="020B0604020202020204" pitchFamily="34" charset="0"/>
                <a:cs typeface="Arial" panose="020B0604020202020204" pitchFamily="34" charset="0"/>
              </a:rPr>
              <a:t>of her first class. </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A. on time    B. late      C. slow     D. quick </a:t>
            </a:r>
            <a:endParaRPr lang="en-US" altLang="zh-CN" sz="2800" dirty="0">
              <a:latin typeface="Arial" panose="020B0604020202020204" pitchFamily="34" charset="0"/>
              <a:cs typeface="Arial" panose="020B0604020202020204" pitchFamily="34" charset="0"/>
            </a:endParaRPr>
          </a:p>
          <a:p>
            <a:pPr marL="514350" indent="-514350">
              <a:lnSpc>
                <a:spcPct val="150000"/>
              </a:lnSpc>
            </a:pPr>
            <a:endParaRPr lang="en-US" altLang="zh-CN" sz="2800" dirty="0">
              <a:latin typeface="Arial" panose="020B0604020202020204" pitchFamily="34" charset="0"/>
              <a:cs typeface="Arial" panose="020B0604020202020204" pitchFamily="34" charset="0"/>
            </a:endParaRPr>
          </a:p>
        </p:txBody>
      </p:sp>
      <p:sp>
        <p:nvSpPr>
          <p:cNvPr id="4" name="云形 3"/>
          <p:cNvSpPr/>
          <p:nvPr/>
        </p:nvSpPr>
        <p:spPr>
          <a:xfrm>
            <a:off x="684881" y="5067065"/>
            <a:ext cx="1970183" cy="705087"/>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
        <p:nvSpPr>
          <p:cNvPr id="5" name="标题 1"/>
          <p:cNvSpPr txBox="1"/>
          <p:nvPr/>
        </p:nvSpPr>
        <p:spPr>
          <a:xfrm>
            <a:off x="1380780" y="169248"/>
            <a:ext cx="9144000" cy="785794"/>
          </a:xfrm>
          <a:prstGeom prst="rect">
            <a:avLst/>
          </a:prstGeom>
          <a:solidFill>
            <a:srgbClr val="4BACC6">
              <a:lumMod val="60000"/>
              <a:lumOff val="40000"/>
            </a:srgbClr>
          </a:solidFill>
        </p:spPr>
        <p:txBody>
          <a:bodyPr vert="horz" lIns="91440" tIns="45720" rIns="91440" bIns="45720" rtlCol="0" anchor="ctr">
            <a:normAutofit/>
          </a:bodyPr>
          <a:lstStyle/>
          <a:p>
            <a:pPr>
              <a:spcBef>
                <a:spcPct val="0"/>
              </a:spcBef>
              <a:defRPr/>
            </a:pPr>
            <a:r>
              <a:rPr lang="zh-CN" altLang="en-US" sz="2800" kern="0" dirty="0">
                <a:solidFill>
                  <a:prstClr val="black"/>
                </a:solidFill>
                <a:latin typeface="Arial" panose="020B0604020202020204" pitchFamily="34" charset="0"/>
                <a:cs typeface="Arial" panose="020B0604020202020204" pitchFamily="34" charset="0"/>
              </a:rPr>
              <a:t>词义猜测</a:t>
            </a:r>
            <a:r>
              <a:rPr lang="en-US" altLang="zh-CN" sz="2800" kern="0" dirty="0">
                <a:solidFill>
                  <a:prstClr val="black"/>
                </a:solidFill>
                <a:latin typeface="Arial" panose="020B0604020202020204" pitchFamily="34" charset="0"/>
                <a:cs typeface="Arial" panose="020B0604020202020204" pitchFamily="34" charset="0"/>
              </a:rPr>
              <a:t>—</a:t>
            </a:r>
            <a:r>
              <a:rPr lang="zh-CN" altLang="en-US" sz="2800" dirty="0">
                <a:latin typeface="Arial" panose="020B0604020202020204" pitchFamily="34" charset="0"/>
                <a:cs typeface="Arial" panose="020B0604020202020204" pitchFamily="34" charset="0"/>
              </a:rPr>
              <a:t>做题技巧</a:t>
            </a:r>
            <a:endParaRPr lang="zh-CN" altLang="en-US" sz="2800"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1">
            <a:clrChange>
              <a:clrFrom>
                <a:srgbClr val="FFFFFF"/>
              </a:clrFrom>
              <a:clrTo>
                <a:srgbClr val="FFFFFF">
                  <a:alpha val="0"/>
                </a:srgbClr>
              </a:clrTo>
            </a:clrChange>
            <a:duotone>
              <a:srgbClr val="4BACC6">
                <a:shade val="45000"/>
                <a:satMod val="135000"/>
              </a:srgbClr>
              <a:prstClr val="white"/>
            </a:duotone>
          </a:blip>
          <a:stretch>
            <a:fillRect/>
          </a:stretch>
        </p:blipFill>
        <p:spPr>
          <a:xfrm>
            <a:off x="8616798" y="173332"/>
            <a:ext cx="2051202" cy="1715974"/>
          </a:xfrm>
          <a:prstGeom prst="rect">
            <a:avLst/>
          </a:prstGeom>
        </p:spPr>
      </p:pic>
      <p:sp>
        <p:nvSpPr>
          <p:cNvPr id="7" name="文本框 6"/>
          <p:cNvSpPr txBox="1"/>
          <p:nvPr/>
        </p:nvSpPr>
        <p:spPr>
          <a:xfrm>
            <a:off x="7266971" y="3798587"/>
            <a:ext cx="1219200"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rPr>
              <a:t>but</a:t>
            </a:r>
            <a:endParaRPr lang="zh-CN" altLang="en-US" sz="2800" dirty="0">
              <a:solidFill>
                <a:srgbClr val="FF0000"/>
              </a:solidFill>
              <a:latin typeface="Arial" panose="020B0604020202020204" pitchFamily="34" charset="0"/>
              <a:cs typeface="Arial" panose="020B0604020202020204" pitchFamily="34" charset="0"/>
            </a:endParaRPr>
          </a:p>
        </p:txBody>
      </p:sp>
      <p:sp>
        <p:nvSpPr>
          <p:cNvPr id="8" name="文本框 7"/>
          <p:cNvSpPr txBox="1"/>
          <p:nvPr/>
        </p:nvSpPr>
        <p:spPr>
          <a:xfrm>
            <a:off x="1776899" y="4470826"/>
            <a:ext cx="2458720"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rPr>
              <a:t>middle</a:t>
            </a:r>
            <a:endParaRPr lang="zh-CN" altLang="en-US" sz="2800"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cBhvr>
                                    </p:anim>
                                  </p:childTnLst>
                                </p:cTn>
                              </p:par>
                              <p:par>
                                <p:cTn id="28" presetID="24"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to="" calcmode="lin" valueType="num">
                                      <p:cBhvr>
                                        <p:cTn id="30" dur="1" fill="hold"/>
                                        <p:tgtEl>
                                          <p:spTgt spid="3">
                                            <p:txEl>
                                              <p:pRg st="5" end="5"/>
                                            </p:txEl>
                                          </p:spTgt>
                                        </p:tgtEl>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to="" calcmode="lin" valueType="num">
                                      <p:cBhvr>
                                        <p:cTn id="35" dur="1" fill="hold"/>
                                        <p:tgtEl>
                                          <p:spTgt spid="4"/>
                                        </p:tgtEl>
                                      </p:cBhvr>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5606" y="1367056"/>
            <a:ext cx="9447708" cy="3890489"/>
          </a:xfrm>
          <a:prstGeom prst="rect">
            <a:avLst/>
          </a:prstGeom>
          <a:noFill/>
        </p:spPr>
        <p:txBody>
          <a:bodyPr wrap="square" rtlCol="0">
            <a:spAutoFit/>
          </a:bodyPr>
          <a:lstStyle/>
          <a:p>
            <a:pPr marL="514350" indent="-514350">
              <a:lnSpc>
                <a:spcPct val="150000"/>
              </a:lnSpc>
            </a:pPr>
            <a:r>
              <a:rPr lang="en-US" altLang="zh-CN" sz="2800" dirty="0">
                <a:latin typeface="Arial" panose="020B0604020202020204" pitchFamily="34" charset="0"/>
                <a:cs typeface="Arial" panose="020B0604020202020204" pitchFamily="34" charset="0"/>
              </a:rPr>
              <a:t>3. </a:t>
            </a:r>
            <a:r>
              <a:rPr lang="zh-CN" altLang="en-US" sz="2800" dirty="0">
                <a:latin typeface="Arial" panose="020B0604020202020204" pitchFamily="34" charset="0"/>
                <a:cs typeface="Arial" panose="020B0604020202020204" pitchFamily="34" charset="0"/>
              </a:rPr>
              <a:t>因果法</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zh-CN" altLang="en-US" sz="2800" dirty="0">
                <a:latin typeface="Arial" panose="020B0604020202020204" pitchFamily="34" charset="0"/>
                <a:cs typeface="Arial" panose="020B0604020202020204" pitchFamily="34" charset="0"/>
              </a:rPr>
              <a:t> </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She wanted the hairdresser to </a:t>
            </a:r>
            <a:r>
              <a:rPr lang="en-US" altLang="zh-CN" sz="2800" u="sng" dirty="0">
                <a:latin typeface="Arial" panose="020B0604020202020204" pitchFamily="34" charset="0"/>
                <a:cs typeface="Arial" panose="020B0604020202020204" pitchFamily="34" charset="0"/>
              </a:rPr>
              <a:t>trim</a:t>
            </a:r>
            <a:r>
              <a:rPr lang="en-US" altLang="zh-CN" sz="2800" dirty="0">
                <a:latin typeface="Arial" panose="020B0604020202020204" pitchFamily="34" charset="0"/>
                <a:cs typeface="Arial" panose="020B0604020202020204" pitchFamily="34" charset="0"/>
              </a:rPr>
              <a:t> her hair a bit </a:t>
            </a:r>
            <a:r>
              <a:rPr lang="en-US" altLang="zh-CN" sz="2800" dirty="0">
                <a:solidFill>
                  <a:schemeClr val="tx1">
                    <a:lumMod val="95000"/>
                    <a:lumOff val="5000"/>
                  </a:schemeClr>
                </a:solidFill>
                <a:latin typeface="Arial" panose="020B0604020202020204" pitchFamily="34" charset="0"/>
                <a:cs typeface="Arial" panose="020B0604020202020204" pitchFamily="34" charset="0"/>
              </a:rPr>
              <a:t>because</a:t>
            </a:r>
            <a:r>
              <a:rPr lang="en-US" altLang="zh-CN" sz="2800" dirty="0">
                <a:solidFill>
                  <a:srgbClr val="FF0000"/>
                </a:solidFill>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it was </a:t>
            </a:r>
            <a:r>
              <a:rPr lang="en-US" altLang="zh-CN" sz="2800" dirty="0">
                <a:solidFill>
                  <a:schemeClr val="tx1">
                    <a:lumMod val="95000"/>
                    <a:lumOff val="5000"/>
                  </a:schemeClr>
                </a:solidFill>
                <a:latin typeface="Arial" panose="020B0604020202020204" pitchFamily="34" charset="0"/>
                <a:cs typeface="Arial" panose="020B0604020202020204" pitchFamily="34" charset="0"/>
              </a:rPr>
              <a:t>too long</a:t>
            </a:r>
            <a:r>
              <a:rPr lang="en-US" altLang="zh-CN" sz="2800" dirty="0">
                <a:latin typeface="Arial" panose="020B0604020202020204" pitchFamily="34" charset="0"/>
                <a:cs typeface="Arial" panose="020B0604020202020204" pitchFamily="34" charset="0"/>
              </a:rPr>
              <a:t>. </a:t>
            </a:r>
            <a:endParaRPr lang="en-US" altLang="zh-CN" sz="2800" dirty="0">
              <a:latin typeface="Arial" panose="020B0604020202020204" pitchFamily="34" charset="0"/>
              <a:cs typeface="Arial" panose="020B0604020202020204" pitchFamily="34" charset="0"/>
            </a:endParaRPr>
          </a:p>
          <a:p>
            <a:pPr marL="514350" indent="-514350">
              <a:lnSpc>
                <a:spcPct val="150000"/>
              </a:lnSpc>
            </a:pPr>
            <a:r>
              <a:rPr lang="en-US" altLang="zh-CN" sz="2800" dirty="0">
                <a:latin typeface="Arial" panose="020B0604020202020204" pitchFamily="34" charset="0"/>
                <a:cs typeface="Arial" panose="020B0604020202020204" pitchFamily="34" charset="0"/>
              </a:rPr>
              <a:t>  A. cut </a:t>
            </a:r>
            <a:r>
              <a:rPr lang="zh-CN" altLang="en-US" sz="2800" dirty="0">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B. comb</a:t>
            </a:r>
            <a:r>
              <a:rPr lang="zh-CN" altLang="en-US" sz="2800" dirty="0">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C. wash</a:t>
            </a:r>
            <a:r>
              <a:rPr lang="zh-CN" altLang="en-US" sz="2800" dirty="0">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D. clean</a:t>
            </a:r>
            <a:r>
              <a:rPr lang="zh-CN" altLang="en-US" sz="2800" dirty="0">
                <a:latin typeface="Arial" panose="020B0604020202020204" pitchFamily="34" charset="0"/>
                <a:cs typeface="Arial" panose="020B0604020202020204" pitchFamily="34" charset="0"/>
              </a:rPr>
              <a:t>   </a:t>
            </a:r>
            <a:endParaRPr lang="en-US" altLang="zh-CN" sz="2800" dirty="0">
              <a:latin typeface="Arial" panose="020B0604020202020204" pitchFamily="34" charset="0"/>
              <a:cs typeface="Arial" panose="020B0604020202020204" pitchFamily="34" charset="0"/>
            </a:endParaRPr>
          </a:p>
          <a:p>
            <a:pPr marL="514350" indent="-514350">
              <a:lnSpc>
                <a:spcPct val="150000"/>
              </a:lnSpc>
            </a:pPr>
            <a:endParaRPr lang="en-US" altLang="zh-CN" sz="2800" dirty="0">
              <a:latin typeface="Arial" panose="020B0604020202020204" pitchFamily="34" charset="0"/>
              <a:cs typeface="Arial" panose="020B0604020202020204" pitchFamily="34" charset="0"/>
            </a:endParaRPr>
          </a:p>
        </p:txBody>
      </p:sp>
      <p:sp>
        <p:nvSpPr>
          <p:cNvPr id="4" name="云形 3"/>
          <p:cNvSpPr/>
          <p:nvPr/>
        </p:nvSpPr>
        <p:spPr>
          <a:xfrm>
            <a:off x="1459815" y="4150130"/>
            <a:ext cx="1500198" cy="500066"/>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 name="标题 1"/>
          <p:cNvSpPr txBox="1"/>
          <p:nvPr/>
        </p:nvSpPr>
        <p:spPr>
          <a:xfrm>
            <a:off x="1524000" y="173332"/>
            <a:ext cx="9144000" cy="785794"/>
          </a:xfrm>
          <a:prstGeom prst="rect">
            <a:avLst/>
          </a:prstGeom>
          <a:solidFill>
            <a:srgbClr val="4BACC6">
              <a:lumMod val="60000"/>
              <a:lumOff val="40000"/>
            </a:srgbClr>
          </a:solidFill>
        </p:spPr>
        <p:txBody>
          <a:bodyPr vert="horz" lIns="91440" tIns="45720" rIns="91440" bIns="45720" rtlCol="0" anchor="ctr">
            <a:normAutofit/>
          </a:bodyPr>
          <a:lstStyle/>
          <a:p>
            <a:pPr>
              <a:spcBef>
                <a:spcPct val="0"/>
              </a:spcBef>
              <a:defRPr/>
            </a:pPr>
            <a:r>
              <a:rPr lang="zh-CN" altLang="en-US" sz="4400" kern="0" dirty="0">
                <a:solidFill>
                  <a:prstClr val="black"/>
                </a:solidFill>
                <a:latin typeface="Arial" panose="020B0604020202020204" pitchFamily="34" charset="0"/>
                <a:cs typeface="Arial" panose="020B0604020202020204" pitchFamily="34" charset="0"/>
              </a:rPr>
              <a:t>词义猜测</a:t>
            </a:r>
            <a:r>
              <a:rPr lang="en-US" altLang="zh-CN" sz="4400" kern="0" dirty="0">
                <a:solidFill>
                  <a:prstClr val="black"/>
                </a:solidFill>
                <a:latin typeface="Arial" panose="020B0604020202020204" pitchFamily="34" charset="0"/>
                <a:cs typeface="Arial" panose="020B0604020202020204" pitchFamily="34" charset="0"/>
              </a:rPr>
              <a:t>—</a:t>
            </a:r>
            <a:r>
              <a:rPr lang="zh-CN" altLang="en-US" sz="4400" dirty="0">
                <a:latin typeface="Arial" panose="020B0604020202020204" pitchFamily="34" charset="0"/>
                <a:cs typeface="Arial" panose="020B0604020202020204" pitchFamily="34" charset="0"/>
              </a:rPr>
              <a:t>做题技巧</a:t>
            </a:r>
            <a:endParaRPr lang="zh-CN" altLang="en-US" sz="4000"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1">
            <a:clrChange>
              <a:clrFrom>
                <a:srgbClr val="FFFFFF"/>
              </a:clrFrom>
              <a:clrTo>
                <a:srgbClr val="FFFFFF">
                  <a:alpha val="0"/>
                </a:srgbClr>
              </a:clrTo>
            </a:clrChange>
            <a:duotone>
              <a:srgbClr val="4BACC6">
                <a:shade val="45000"/>
                <a:satMod val="135000"/>
              </a:srgbClr>
              <a:prstClr val="white"/>
            </a:duotone>
          </a:blip>
          <a:stretch>
            <a:fillRect/>
          </a:stretch>
        </p:blipFill>
        <p:spPr>
          <a:xfrm>
            <a:off x="8616798" y="173332"/>
            <a:ext cx="2051202" cy="1715974"/>
          </a:xfrm>
          <a:prstGeom prst="rect">
            <a:avLst/>
          </a:prstGeom>
        </p:spPr>
      </p:pic>
      <p:grpSp>
        <p:nvGrpSpPr>
          <p:cNvPr id="103" name="09aa8beb-b8de-40b4-bcb9-e80adfa16e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524000" y="5088712"/>
            <a:ext cx="2263516" cy="1689790"/>
            <a:chOff x="3001963" y="1123950"/>
            <a:chExt cx="6181726" cy="4614863"/>
          </a:xfrm>
        </p:grpSpPr>
        <p:sp>
          <p:nvSpPr>
            <p:cNvPr id="104" name="íṥļidê"/>
            <p:cNvSpPr/>
            <p:nvPr/>
          </p:nvSpPr>
          <p:spPr bwMode="auto">
            <a:xfrm>
              <a:off x="4718051" y="2908300"/>
              <a:ext cx="741363" cy="711200"/>
            </a:xfrm>
            <a:custGeom>
              <a:avLst/>
              <a:gdLst>
                <a:gd name="T0" fmla="*/ 92 w 198"/>
                <a:gd name="T1" fmla="*/ 124 h 190"/>
                <a:gd name="T2" fmla="*/ 62 w 198"/>
                <a:gd name="T3" fmla="*/ 21 h 190"/>
                <a:gd name="T4" fmla="*/ 25 w 198"/>
                <a:gd name="T5" fmla="*/ 5 h 190"/>
                <a:gd name="T6" fmla="*/ 5 w 198"/>
                <a:gd name="T7" fmla="*/ 42 h 190"/>
                <a:gd name="T8" fmla="*/ 41 w 198"/>
                <a:gd name="T9" fmla="*/ 162 h 190"/>
                <a:gd name="T10" fmla="*/ 68 w 198"/>
                <a:gd name="T11" fmla="*/ 183 h 190"/>
                <a:gd name="T12" fmla="*/ 196 w 198"/>
                <a:gd name="T13" fmla="*/ 190 h 190"/>
                <a:gd name="T14" fmla="*/ 198 w 198"/>
                <a:gd name="T15" fmla="*/ 133 h 190"/>
                <a:gd name="T16" fmla="*/ 92 w 198"/>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0">
                  <a:moveTo>
                    <a:pt x="92" y="124"/>
                  </a:moveTo>
                  <a:cubicBezTo>
                    <a:pt x="62" y="21"/>
                    <a:pt x="62" y="21"/>
                    <a:pt x="62" y="21"/>
                  </a:cubicBezTo>
                  <a:cubicBezTo>
                    <a:pt x="57" y="9"/>
                    <a:pt x="41" y="0"/>
                    <a:pt x="25" y="5"/>
                  </a:cubicBezTo>
                  <a:cubicBezTo>
                    <a:pt x="9" y="9"/>
                    <a:pt x="0" y="26"/>
                    <a:pt x="5" y="42"/>
                  </a:cubicBezTo>
                  <a:cubicBezTo>
                    <a:pt x="41" y="162"/>
                    <a:pt x="41" y="162"/>
                    <a:pt x="41" y="162"/>
                  </a:cubicBezTo>
                  <a:cubicBezTo>
                    <a:pt x="44" y="174"/>
                    <a:pt x="55" y="183"/>
                    <a:pt x="68" y="183"/>
                  </a:cubicBezTo>
                  <a:cubicBezTo>
                    <a:pt x="196" y="190"/>
                    <a:pt x="196" y="190"/>
                    <a:pt x="196" y="190"/>
                  </a:cubicBezTo>
                  <a:cubicBezTo>
                    <a:pt x="198" y="133"/>
                    <a:pt x="198" y="133"/>
                    <a:pt x="198" y="133"/>
                  </a:cubicBezTo>
                  <a:lnTo>
                    <a:pt x="92" y="124"/>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5" name="îś1îḋe"/>
            <p:cNvSpPr/>
            <p:nvPr/>
          </p:nvSpPr>
          <p:spPr bwMode="auto">
            <a:xfrm>
              <a:off x="4514851" y="5465763"/>
              <a:ext cx="63500" cy="71438"/>
            </a:xfrm>
            <a:custGeom>
              <a:avLst/>
              <a:gdLst>
                <a:gd name="T0" fmla="*/ 2 w 17"/>
                <a:gd name="T1" fmla="*/ 17 h 19"/>
                <a:gd name="T2" fmla="*/ 7 w 17"/>
                <a:gd name="T3" fmla="*/ 17 h 19"/>
                <a:gd name="T4" fmla="*/ 15 w 17"/>
                <a:gd name="T5" fmla="*/ 7 h 19"/>
                <a:gd name="T6" fmla="*/ 15 w 17"/>
                <a:gd name="T7" fmla="*/ 2 h 19"/>
                <a:gd name="T8" fmla="*/ 10 w 17"/>
                <a:gd name="T9" fmla="*/ 2 h 19"/>
                <a:gd name="T10" fmla="*/ 1 w 17"/>
                <a:gd name="T11" fmla="*/ 12 h 19"/>
                <a:gd name="T12" fmla="*/ 1 w 17"/>
                <a:gd name="T13" fmla="*/ 17 h 19"/>
                <a:gd name="T14" fmla="*/ 2 w 17"/>
                <a:gd name="T15" fmla="*/ 1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9">
                  <a:moveTo>
                    <a:pt x="2" y="17"/>
                  </a:moveTo>
                  <a:cubicBezTo>
                    <a:pt x="3" y="19"/>
                    <a:pt x="5" y="18"/>
                    <a:pt x="7" y="17"/>
                  </a:cubicBezTo>
                  <a:cubicBezTo>
                    <a:pt x="15" y="7"/>
                    <a:pt x="15" y="7"/>
                    <a:pt x="15" y="7"/>
                  </a:cubicBezTo>
                  <a:cubicBezTo>
                    <a:pt x="17" y="5"/>
                    <a:pt x="17" y="3"/>
                    <a:pt x="15" y="2"/>
                  </a:cubicBezTo>
                  <a:cubicBezTo>
                    <a:pt x="14" y="0"/>
                    <a:pt x="11" y="0"/>
                    <a:pt x="10" y="2"/>
                  </a:cubicBezTo>
                  <a:cubicBezTo>
                    <a:pt x="1" y="12"/>
                    <a:pt x="1" y="12"/>
                    <a:pt x="1" y="12"/>
                  </a:cubicBezTo>
                  <a:cubicBezTo>
                    <a:pt x="0" y="13"/>
                    <a:pt x="0" y="16"/>
                    <a:pt x="1" y="17"/>
                  </a:cubicBezTo>
                  <a:lnTo>
                    <a:pt x="2" y="17"/>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6" name="îsľîde"/>
            <p:cNvSpPr/>
            <p:nvPr/>
          </p:nvSpPr>
          <p:spPr bwMode="auto">
            <a:xfrm>
              <a:off x="4575176" y="5495925"/>
              <a:ext cx="36513" cy="77788"/>
            </a:xfrm>
            <a:custGeom>
              <a:avLst/>
              <a:gdLst>
                <a:gd name="T0" fmla="*/ 7 w 10"/>
                <a:gd name="T1" fmla="*/ 0 h 21"/>
                <a:gd name="T2" fmla="*/ 2 w 10"/>
                <a:gd name="T3" fmla="*/ 3 h 21"/>
                <a:gd name="T4" fmla="*/ 0 w 10"/>
                <a:gd name="T5" fmla="*/ 16 h 21"/>
                <a:gd name="T6" fmla="*/ 3 w 10"/>
                <a:gd name="T7" fmla="*/ 21 h 21"/>
                <a:gd name="T8" fmla="*/ 4 w 10"/>
                <a:gd name="T9" fmla="*/ 21 h 21"/>
                <a:gd name="T10" fmla="*/ 8 w 10"/>
                <a:gd name="T11" fmla="*/ 18 h 21"/>
                <a:gd name="T12" fmla="*/ 9 w 10"/>
                <a:gd name="T13" fmla="*/ 5 h 21"/>
                <a:gd name="T14" fmla="*/ 7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7" y="0"/>
                  </a:moveTo>
                  <a:cubicBezTo>
                    <a:pt x="5" y="0"/>
                    <a:pt x="3" y="1"/>
                    <a:pt x="2" y="3"/>
                  </a:cubicBezTo>
                  <a:cubicBezTo>
                    <a:pt x="0" y="16"/>
                    <a:pt x="0" y="16"/>
                    <a:pt x="0" y="16"/>
                  </a:cubicBezTo>
                  <a:cubicBezTo>
                    <a:pt x="0" y="18"/>
                    <a:pt x="1" y="20"/>
                    <a:pt x="3" y="21"/>
                  </a:cubicBezTo>
                  <a:cubicBezTo>
                    <a:pt x="4" y="21"/>
                    <a:pt x="4" y="21"/>
                    <a:pt x="4" y="21"/>
                  </a:cubicBezTo>
                  <a:cubicBezTo>
                    <a:pt x="6" y="21"/>
                    <a:pt x="7" y="20"/>
                    <a:pt x="8" y="18"/>
                  </a:cubicBezTo>
                  <a:cubicBezTo>
                    <a:pt x="9" y="5"/>
                    <a:pt x="9" y="5"/>
                    <a:pt x="9" y="5"/>
                  </a:cubicBezTo>
                  <a:cubicBezTo>
                    <a:pt x="10" y="3"/>
                    <a:pt x="9" y="1"/>
                    <a:pt x="7"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7" name="ïṩḻîḓé"/>
            <p:cNvSpPr/>
            <p:nvPr/>
          </p:nvSpPr>
          <p:spPr bwMode="auto">
            <a:xfrm>
              <a:off x="4630738" y="5518150"/>
              <a:ext cx="38100" cy="77788"/>
            </a:xfrm>
            <a:custGeom>
              <a:avLst/>
              <a:gdLst>
                <a:gd name="T0" fmla="*/ 6 w 10"/>
                <a:gd name="T1" fmla="*/ 0 h 21"/>
                <a:gd name="T2" fmla="*/ 2 w 10"/>
                <a:gd name="T3" fmla="*/ 3 h 21"/>
                <a:gd name="T4" fmla="*/ 0 w 10"/>
                <a:gd name="T5" fmla="*/ 16 h 21"/>
                <a:gd name="T6" fmla="*/ 3 w 10"/>
                <a:gd name="T7" fmla="*/ 21 h 21"/>
                <a:gd name="T8" fmla="*/ 3 w 10"/>
                <a:gd name="T9" fmla="*/ 21 h 21"/>
                <a:gd name="T10" fmla="*/ 7 w 10"/>
                <a:gd name="T11" fmla="*/ 18 h 21"/>
                <a:gd name="T12" fmla="*/ 9 w 10"/>
                <a:gd name="T13" fmla="*/ 5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cubicBezTo>
                    <a:pt x="4" y="0"/>
                    <a:pt x="2" y="1"/>
                    <a:pt x="2" y="3"/>
                  </a:cubicBezTo>
                  <a:cubicBezTo>
                    <a:pt x="0" y="16"/>
                    <a:pt x="0" y="16"/>
                    <a:pt x="0" y="16"/>
                  </a:cubicBezTo>
                  <a:cubicBezTo>
                    <a:pt x="0" y="18"/>
                    <a:pt x="1" y="20"/>
                    <a:pt x="3" y="21"/>
                  </a:cubicBezTo>
                  <a:cubicBezTo>
                    <a:pt x="3" y="21"/>
                    <a:pt x="3" y="21"/>
                    <a:pt x="3" y="21"/>
                  </a:cubicBezTo>
                  <a:cubicBezTo>
                    <a:pt x="5" y="21"/>
                    <a:pt x="7" y="20"/>
                    <a:pt x="7" y="18"/>
                  </a:cubicBezTo>
                  <a:cubicBezTo>
                    <a:pt x="9" y="5"/>
                    <a:pt x="9" y="5"/>
                    <a:pt x="9" y="5"/>
                  </a:cubicBezTo>
                  <a:cubicBezTo>
                    <a:pt x="10" y="3"/>
                    <a:pt x="8" y="1"/>
                    <a:pt x="6"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8" name="í$ḷïḍe"/>
            <p:cNvSpPr/>
            <p:nvPr/>
          </p:nvSpPr>
          <p:spPr bwMode="auto">
            <a:xfrm>
              <a:off x="4305301" y="5427663"/>
              <a:ext cx="531813" cy="258763"/>
            </a:xfrm>
            <a:custGeom>
              <a:avLst/>
              <a:gdLst>
                <a:gd name="T0" fmla="*/ 77 w 142"/>
                <a:gd name="T1" fmla="*/ 49 h 69"/>
                <a:gd name="T2" fmla="*/ 51 w 142"/>
                <a:gd name="T3" fmla="*/ 43 h 69"/>
                <a:gd name="T4" fmla="*/ 0 w 142"/>
                <a:gd name="T5" fmla="*/ 0 h 69"/>
                <a:gd name="T6" fmla="*/ 1 w 142"/>
                <a:gd name="T7" fmla="*/ 8 h 69"/>
                <a:gd name="T8" fmla="*/ 7 w 142"/>
                <a:gd name="T9" fmla="*/ 19 h 69"/>
                <a:gd name="T10" fmla="*/ 42 w 142"/>
                <a:gd name="T11" fmla="*/ 50 h 69"/>
                <a:gd name="T12" fmla="*/ 56 w 142"/>
                <a:gd name="T13" fmla="*/ 56 h 69"/>
                <a:gd name="T14" fmla="*/ 124 w 142"/>
                <a:gd name="T15" fmla="*/ 68 h 69"/>
                <a:gd name="T16" fmla="*/ 137 w 142"/>
                <a:gd name="T17" fmla="*/ 64 h 69"/>
                <a:gd name="T18" fmla="*/ 142 w 142"/>
                <a:gd name="T19" fmla="*/ 60 h 69"/>
                <a:gd name="T20" fmla="*/ 77 w 142"/>
                <a:gd name="T21"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69">
                  <a:moveTo>
                    <a:pt x="77" y="49"/>
                  </a:moveTo>
                  <a:cubicBezTo>
                    <a:pt x="51" y="43"/>
                    <a:pt x="51" y="43"/>
                    <a:pt x="51" y="43"/>
                  </a:cubicBezTo>
                  <a:cubicBezTo>
                    <a:pt x="0" y="0"/>
                    <a:pt x="0" y="0"/>
                    <a:pt x="0" y="0"/>
                  </a:cubicBezTo>
                  <a:cubicBezTo>
                    <a:pt x="1" y="8"/>
                    <a:pt x="1" y="8"/>
                    <a:pt x="1" y="8"/>
                  </a:cubicBezTo>
                  <a:cubicBezTo>
                    <a:pt x="1" y="13"/>
                    <a:pt x="3" y="17"/>
                    <a:pt x="7" y="19"/>
                  </a:cubicBezTo>
                  <a:cubicBezTo>
                    <a:pt x="42" y="50"/>
                    <a:pt x="42" y="50"/>
                    <a:pt x="42" y="50"/>
                  </a:cubicBezTo>
                  <a:cubicBezTo>
                    <a:pt x="46" y="53"/>
                    <a:pt x="51" y="55"/>
                    <a:pt x="56" y="56"/>
                  </a:cubicBezTo>
                  <a:cubicBezTo>
                    <a:pt x="124" y="68"/>
                    <a:pt x="124" y="68"/>
                    <a:pt x="124" y="68"/>
                  </a:cubicBezTo>
                  <a:cubicBezTo>
                    <a:pt x="129" y="69"/>
                    <a:pt x="134" y="67"/>
                    <a:pt x="137" y="64"/>
                  </a:cubicBezTo>
                  <a:cubicBezTo>
                    <a:pt x="142" y="60"/>
                    <a:pt x="142" y="60"/>
                    <a:pt x="142" y="60"/>
                  </a:cubicBezTo>
                  <a:lnTo>
                    <a:pt x="77"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9" name="îşliḍe"/>
            <p:cNvSpPr/>
            <p:nvPr/>
          </p:nvSpPr>
          <p:spPr bwMode="auto">
            <a:xfrm>
              <a:off x="4371976" y="5005388"/>
              <a:ext cx="473075" cy="496888"/>
            </a:xfrm>
            <a:custGeom>
              <a:avLst/>
              <a:gdLst>
                <a:gd name="T0" fmla="*/ 76 w 298"/>
                <a:gd name="T1" fmla="*/ 313 h 313"/>
                <a:gd name="T2" fmla="*/ 298 w 298"/>
                <a:gd name="T3" fmla="*/ 61 h 313"/>
                <a:gd name="T4" fmla="*/ 206 w 298"/>
                <a:gd name="T5" fmla="*/ 0 h 313"/>
                <a:gd name="T6" fmla="*/ 0 w 298"/>
                <a:gd name="T7" fmla="*/ 250 h 313"/>
                <a:gd name="T8" fmla="*/ 76 w 298"/>
                <a:gd name="T9" fmla="*/ 313 h 313"/>
              </a:gdLst>
              <a:ahLst/>
              <a:cxnLst>
                <a:cxn ang="0">
                  <a:pos x="T0" y="T1"/>
                </a:cxn>
                <a:cxn ang="0">
                  <a:pos x="T2" y="T3"/>
                </a:cxn>
                <a:cxn ang="0">
                  <a:pos x="T4" y="T5"/>
                </a:cxn>
                <a:cxn ang="0">
                  <a:pos x="T6" y="T7"/>
                </a:cxn>
                <a:cxn ang="0">
                  <a:pos x="T8" y="T9"/>
                </a:cxn>
              </a:cxnLst>
              <a:rect l="0" t="0" r="r" b="b"/>
              <a:pathLst>
                <a:path w="298" h="313">
                  <a:moveTo>
                    <a:pt x="76" y="313"/>
                  </a:moveTo>
                  <a:lnTo>
                    <a:pt x="298" y="61"/>
                  </a:lnTo>
                  <a:lnTo>
                    <a:pt x="206" y="0"/>
                  </a:lnTo>
                  <a:lnTo>
                    <a:pt x="0" y="250"/>
                  </a:lnTo>
                  <a:lnTo>
                    <a:pt x="76" y="313"/>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0" name="îṣḷïḍe"/>
            <p:cNvSpPr/>
            <p:nvPr/>
          </p:nvSpPr>
          <p:spPr bwMode="auto">
            <a:xfrm>
              <a:off x="4305301" y="5334000"/>
              <a:ext cx="534988" cy="319088"/>
            </a:xfrm>
            <a:custGeom>
              <a:avLst/>
              <a:gdLst>
                <a:gd name="T0" fmla="*/ 131 w 143"/>
                <a:gd name="T1" fmla="*/ 72 h 85"/>
                <a:gd name="T2" fmla="*/ 72 w 143"/>
                <a:gd name="T3" fmla="*/ 47 h 85"/>
                <a:gd name="T4" fmla="*/ 63 w 143"/>
                <a:gd name="T5" fmla="*/ 33 h 85"/>
                <a:gd name="T6" fmla="*/ 28 w 143"/>
                <a:gd name="T7" fmla="*/ 3 h 85"/>
                <a:gd name="T8" fmla="*/ 17 w 143"/>
                <a:gd name="T9" fmla="*/ 4 h 85"/>
                <a:gd name="T10" fmla="*/ 0 w 143"/>
                <a:gd name="T11" fmla="*/ 25 h 85"/>
                <a:gd name="T12" fmla="*/ 49 w 143"/>
                <a:gd name="T13" fmla="*/ 67 h 85"/>
                <a:gd name="T14" fmla="*/ 63 w 143"/>
                <a:gd name="T15" fmla="*/ 73 h 85"/>
                <a:gd name="T16" fmla="*/ 64 w 143"/>
                <a:gd name="T17" fmla="*/ 73 h 85"/>
                <a:gd name="T18" fmla="*/ 142 w 143"/>
                <a:gd name="T19" fmla="*/ 85 h 85"/>
                <a:gd name="T20" fmla="*/ 131 w 143"/>
                <a:gd name="T21"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85">
                  <a:moveTo>
                    <a:pt x="131" y="72"/>
                  </a:moveTo>
                  <a:cubicBezTo>
                    <a:pt x="130" y="72"/>
                    <a:pt x="96" y="57"/>
                    <a:pt x="72" y="47"/>
                  </a:cubicBezTo>
                  <a:cubicBezTo>
                    <a:pt x="67" y="39"/>
                    <a:pt x="63" y="33"/>
                    <a:pt x="63" y="33"/>
                  </a:cubicBezTo>
                  <a:cubicBezTo>
                    <a:pt x="28" y="3"/>
                    <a:pt x="28" y="3"/>
                    <a:pt x="28" y="3"/>
                  </a:cubicBezTo>
                  <a:cubicBezTo>
                    <a:pt x="25" y="0"/>
                    <a:pt x="20" y="0"/>
                    <a:pt x="17" y="4"/>
                  </a:cubicBezTo>
                  <a:cubicBezTo>
                    <a:pt x="11" y="12"/>
                    <a:pt x="1" y="25"/>
                    <a:pt x="0" y="25"/>
                  </a:cubicBezTo>
                  <a:cubicBezTo>
                    <a:pt x="0" y="25"/>
                    <a:pt x="24" y="45"/>
                    <a:pt x="49" y="67"/>
                  </a:cubicBezTo>
                  <a:cubicBezTo>
                    <a:pt x="53" y="70"/>
                    <a:pt x="58" y="72"/>
                    <a:pt x="63" y="73"/>
                  </a:cubicBezTo>
                  <a:cubicBezTo>
                    <a:pt x="64" y="73"/>
                    <a:pt x="64" y="73"/>
                    <a:pt x="64" y="73"/>
                  </a:cubicBezTo>
                  <a:cubicBezTo>
                    <a:pt x="142" y="85"/>
                    <a:pt x="142" y="85"/>
                    <a:pt x="142" y="85"/>
                  </a:cubicBezTo>
                  <a:cubicBezTo>
                    <a:pt x="143" y="77"/>
                    <a:pt x="132" y="72"/>
                    <a:pt x="131" y="72"/>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1" name="iṣ1ïďè"/>
            <p:cNvSpPr/>
            <p:nvPr/>
          </p:nvSpPr>
          <p:spPr bwMode="auto">
            <a:xfrm>
              <a:off x="5046663" y="5011738"/>
              <a:ext cx="288925" cy="525463"/>
            </a:xfrm>
            <a:custGeom>
              <a:avLst/>
              <a:gdLst>
                <a:gd name="T0" fmla="*/ 182 w 182"/>
                <a:gd name="T1" fmla="*/ 297 h 331"/>
                <a:gd name="T2" fmla="*/ 102 w 182"/>
                <a:gd name="T3" fmla="*/ 0 h 331"/>
                <a:gd name="T4" fmla="*/ 0 w 182"/>
                <a:gd name="T5" fmla="*/ 43 h 331"/>
                <a:gd name="T6" fmla="*/ 90 w 182"/>
                <a:gd name="T7" fmla="*/ 331 h 331"/>
                <a:gd name="T8" fmla="*/ 182 w 182"/>
                <a:gd name="T9" fmla="*/ 297 h 331"/>
              </a:gdLst>
              <a:ahLst/>
              <a:cxnLst>
                <a:cxn ang="0">
                  <a:pos x="T0" y="T1"/>
                </a:cxn>
                <a:cxn ang="0">
                  <a:pos x="T2" y="T3"/>
                </a:cxn>
                <a:cxn ang="0">
                  <a:pos x="T4" y="T5"/>
                </a:cxn>
                <a:cxn ang="0">
                  <a:pos x="T6" y="T7"/>
                </a:cxn>
                <a:cxn ang="0">
                  <a:pos x="T8" y="T9"/>
                </a:cxn>
              </a:cxnLst>
              <a:rect l="0" t="0" r="r" b="b"/>
              <a:pathLst>
                <a:path w="182" h="331">
                  <a:moveTo>
                    <a:pt x="182" y="297"/>
                  </a:moveTo>
                  <a:lnTo>
                    <a:pt x="102" y="0"/>
                  </a:lnTo>
                  <a:lnTo>
                    <a:pt x="0" y="43"/>
                  </a:lnTo>
                  <a:lnTo>
                    <a:pt x="90" y="331"/>
                  </a:lnTo>
                  <a:lnTo>
                    <a:pt x="182" y="297"/>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2" name="îṣľiďè"/>
            <p:cNvSpPr/>
            <p:nvPr/>
          </p:nvSpPr>
          <p:spPr bwMode="auto">
            <a:xfrm>
              <a:off x="5368926" y="5438775"/>
              <a:ext cx="44450" cy="79375"/>
            </a:xfrm>
            <a:custGeom>
              <a:avLst/>
              <a:gdLst>
                <a:gd name="T0" fmla="*/ 9 w 12"/>
                <a:gd name="T1" fmla="*/ 21 h 21"/>
                <a:gd name="T2" fmla="*/ 11 w 12"/>
                <a:gd name="T3" fmla="*/ 16 h 21"/>
                <a:gd name="T4" fmla="*/ 7 w 12"/>
                <a:gd name="T5" fmla="*/ 3 h 21"/>
                <a:gd name="T6" fmla="*/ 3 w 12"/>
                <a:gd name="T7" fmla="*/ 0 h 21"/>
                <a:gd name="T8" fmla="*/ 0 w 12"/>
                <a:gd name="T9" fmla="*/ 5 h 21"/>
                <a:gd name="T10" fmla="*/ 4 w 12"/>
                <a:gd name="T11" fmla="*/ 18 h 21"/>
                <a:gd name="T12" fmla="*/ 8 w 12"/>
                <a:gd name="T13" fmla="*/ 21 h 21"/>
                <a:gd name="T14" fmla="*/ 9 w 1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9" y="21"/>
                  </a:moveTo>
                  <a:cubicBezTo>
                    <a:pt x="10" y="20"/>
                    <a:pt x="12" y="18"/>
                    <a:pt x="11" y="16"/>
                  </a:cubicBezTo>
                  <a:cubicBezTo>
                    <a:pt x="7" y="3"/>
                    <a:pt x="7" y="3"/>
                    <a:pt x="7" y="3"/>
                  </a:cubicBezTo>
                  <a:cubicBezTo>
                    <a:pt x="7" y="1"/>
                    <a:pt x="5" y="0"/>
                    <a:pt x="3" y="0"/>
                  </a:cubicBezTo>
                  <a:cubicBezTo>
                    <a:pt x="1" y="1"/>
                    <a:pt x="0" y="3"/>
                    <a:pt x="0" y="5"/>
                  </a:cubicBezTo>
                  <a:cubicBezTo>
                    <a:pt x="4" y="18"/>
                    <a:pt x="4" y="18"/>
                    <a:pt x="4" y="18"/>
                  </a:cubicBezTo>
                  <a:cubicBezTo>
                    <a:pt x="4" y="20"/>
                    <a:pt x="6" y="21"/>
                    <a:pt x="8" y="21"/>
                  </a:cubicBezTo>
                  <a:lnTo>
                    <a:pt x="9" y="21"/>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3" name="îṧḷïḓê"/>
            <p:cNvSpPr/>
            <p:nvPr/>
          </p:nvSpPr>
          <p:spPr bwMode="auto">
            <a:xfrm>
              <a:off x="5426076" y="5435600"/>
              <a:ext cx="44450" cy="77788"/>
            </a:xfrm>
            <a:custGeom>
              <a:avLst/>
              <a:gdLst>
                <a:gd name="T0" fmla="*/ 9 w 12"/>
                <a:gd name="T1" fmla="*/ 20 h 21"/>
                <a:gd name="T2" fmla="*/ 12 w 12"/>
                <a:gd name="T3" fmla="*/ 16 h 21"/>
                <a:gd name="T4" fmla="*/ 8 w 12"/>
                <a:gd name="T5" fmla="*/ 3 h 21"/>
                <a:gd name="T6" fmla="*/ 4 w 12"/>
                <a:gd name="T7" fmla="*/ 0 h 21"/>
                <a:gd name="T8" fmla="*/ 1 w 12"/>
                <a:gd name="T9" fmla="*/ 5 h 21"/>
                <a:gd name="T10" fmla="*/ 5 w 12"/>
                <a:gd name="T11" fmla="*/ 17 h 21"/>
                <a:gd name="T12" fmla="*/ 9 w 12"/>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0"/>
                  </a:moveTo>
                  <a:cubicBezTo>
                    <a:pt x="11" y="20"/>
                    <a:pt x="12" y="18"/>
                    <a:pt x="12" y="16"/>
                  </a:cubicBezTo>
                  <a:cubicBezTo>
                    <a:pt x="8" y="3"/>
                    <a:pt x="8" y="3"/>
                    <a:pt x="8" y="3"/>
                  </a:cubicBezTo>
                  <a:cubicBezTo>
                    <a:pt x="8" y="1"/>
                    <a:pt x="6" y="0"/>
                    <a:pt x="4" y="0"/>
                  </a:cubicBezTo>
                  <a:cubicBezTo>
                    <a:pt x="2" y="1"/>
                    <a:pt x="0" y="3"/>
                    <a:pt x="1" y="5"/>
                  </a:cubicBezTo>
                  <a:cubicBezTo>
                    <a:pt x="5" y="17"/>
                    <a:pt x="5" y="17"/>
                    <a:pt x="5" y="17"/>
                  </a:cubicBezTo>
                  <a:cubicBezTo>
                    <a:pt x="5" y="19"/>
                    <a:pt x="7" y="21"/>
                    <a:pt x="9" y="2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4" name="iŝḷïḋè"/>
            <p:cNvSpPr/>
            <p:nvPr/>
          </p:nvSpPr>
          <p:spPr bwMode="auto">
            <a:xfrm>
              <a:off x="5484813" y="5435600"/>
              <a:ext cx="46038" cy="77788"/>
            </a:xfrm>
            <a:custGeom>
              <a:avLst/>
              <a:gdLst>
                <a:gd name="T0" fmla="*/ 9 w 12"/>
                <a:gd name="T1" fmla="*/ 20 h 21"/>
                <a:gd name="T2" fmla="*/ 12 w 12"/>
                <a:gd name="T3" fmla="*/ 16 h 21"/>
                <a:gd name="T4" fmla="*/ 8 w 12"/>
                <a:gd name="T5" fmla="*/ 3 h 21"/>
                <a:gd name="T6" fmla="*/ 4 w 12"/>
                <a:gd name="T7" fmla="*/ 0 h 21"/>
                <a:gd name="T8" fmla="*/ 1 w 12"/>
                <a:gd name="T9" fmla="*/ 4 h 21"/>
                <a:gd name="T10" fmla="*/ 5 w 12"/>
                <a:gd name="T11" fmla="*/ 17 h 21"/>
                <a:gd name="T12" fmla="*/ 9 w 12"/>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0"/>
                  </a:moveTo>
                  <a:cubicBezTo>
                    <a:pt x="11" y="19"/>
                    <a:pt x="12" y="18"/>
                    <a:pt x="12" y="16"/>
                  </a:cubicBezTo>
                  <a:cubicBezTo>
                    <a:pt x="8" y="3"/>
                    <a:pt x="8" y="3"/>
                    <a:pt x="8" y="3"/>
                  </a:cubicBezTo>
                  <a:cubicBezTo>
                    <a:pt x="8" y="1"/>
                    <a:pt x="6" y="0"/>
                    <a:pt x="4" y="0"/>
                  </a:cubicBezTo>
                  <a:cubicBezTo>
                    <a:pt x="2" y="0"/>
                    <a:pt x="0" y="2"/>
                    <a:pt x="1" y="4"/>
                  </a:cubicBezTo>
                  <a:cubicBezTo>
                    <a:pt x="5" y="17"/>
                    <a:pt x="5" y="17"/>
                    <a:pt x="5" y="17"/>
                  </a:cubicBezTo>
                  <a:cubicBezTo>
                    <a:pt x="5" y="19"/>
                    <a:pt x="7" y="21"/>
                    <a:pt x="9" y="2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5" name="ïṥḷíḋè"/>
            <p:cNvSpPr/>
            <p:nvPr/>
          </p:nvSpPr>
          <p:spPr bwMode="auto">
            <a:xfrm>
              <a:off x="5186363" y="5480050"/>
              <a:ext cx="531813" cy="184150"/>
            </a:xfrm>
            <a:custGeom>
              <a:avLst/>
              <a:gdLst>
                <a:gd name="T0" fmla="*/ 0 w 142"/>
                <a:gd name="T1" fmla="*/ 43 h 49"/>
                <a:gd name="T2" fmla="*/ 8 w 142"/>
                <a:gd name="T3" fmla="*/ 47 h 49"/>
                <a:gd name="T4" fmla="*/ 20 w 142"/>
                <a:gd name="T5" fmla="*/ 48 h 49"/>
                <a:gd name="T6" fmla="*/ 130 w 142"/>
                <a:gd name="T7" fmla="*/ 15 h 49"/>
                <a:gd name="T8" fmla="*/ 140 w 142"/>
                <a:gd name="T9" fmla="*/ 6 h 49"/>
                <a:gd name="T10" fmla="*/ 142 w 142"/>
                <a:gd name="T11" fmla="*/ 0 h 49"/>
                <a:gd name="T12" fmla="*/ 0 w 142"/>
                <a:gd name="T13" fmla="*/ 43 h 49"/>
              </a:gdLst>
              <a:ahLst/>
              <a:cxnLst>
                <a:cxn ang="0">
                  <a:pos x="T0" y="T1"/>
                </a:cxn>
                <a:cxn ang="0">
                  <a:pos x="T2" y="T3"/>
                </a:cxn>
                <a:cxn ang="0">
                  <a:pos x="T4" y="T5"/>
                </a:cxn>
                <a:cxn ang="0">
                  <a:pos x="T6" y="T7"/>
                </a:cxn>
                <a:cxn ang="0">
                  <a:pos x="T8" y="T9"/>
                </a:cxn>
                <a:cxn ang="0">
                  <a:pos x="T10" y="T11"/>
                </a:cxn>
                <a:cxn ang="0">
                  <a:pos x="T12" y="T13"/>
                </a:cxn>
              </a:cxnLst>
              <a:rect l="0" t="0" r="r" b="b"/>
              <a:pathLst>
                <a:path w="142" h="49">
                  <a:moveTo>
                    <a:pt x="0" y="43"/>
                  </a:moveTo>
                  <a:cubicBezTo>
                    <a:pt x="8" y="47"/>
                    <a:pt x="8" y="47"/>
                    <a:pt x="8" y="47"/>
                  </a:cubicBezTo>
                  <a:cubicBezTo>
                    <a:pt x="11" y="49"/>
                    <a:pt x="16" y="49"/>
                    <a:pt x="20" y="48"/>
                  </a:cubicBezTo>
                  <a:cubicBezTo>
                    <a:pt x="130" y="15"/>
                    <a:pt x="130" y="15"/>
                    <a:pt x="130" y="15"/>
                  </a:cubicBezTo>
                  <a:cubicBezTo>
                    <a:pt x="134" y="14"/>
                    <a:pt x="138" y="11"/>
                    <a:pt x="140" y="6"/>
                  </a:cubicBezTo>
                  <a:cubicBezTo>
                    <a:pt x="142" y="0"/>
                    <a:pt x="142" y="0"/>
                    <a:pt x="142" y="0"/>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6" name="íS1îḑe"/>
            <p:cNvSpPr/>
            <p:nvPr/>
          </p:nvSpPr>
          <p:spPr bwMode="auto">
            <a:xfrm>
              <a:off x="5156201" y="5454650"/>
              <a:ext cx="561975" cy="187325"/>
            </a:xfrm>
            <a:custGeom>
              <a:avLst/>
              <a:gdLst>
                <a:gd name="T0" fmla="*/ 150 w 150"/>
                <a:gd name="T1" fmla="*/ 7 h 50"/>
                <a:gd name="T2" fmla="*/ 135 w 150"/>
                <a:gd name="T3" fmla="*/ 0 h 50"/>
                <a:gd name="T4" fmla="*/ 49 w 150"/>
                <a:gd name="T5" fmla="*/ 2 h 50"/>
                <a:gd name="T6" fmla="*/ 10 w 150"/>
                <a:gd name="T7" fmla="*/ 15 h 50"/>
                <a:gd name="T8" fmla="*/ 2 w 150"/>
                <a:gd name="T9" fmla="*/ 31 h 50"/>
                <a:gd name="T10" fmla="*/ 8 w 150"/>
                <a:gd name="T11" fmla="*/ 50 h 50"/>
                <a:gd name="T12" fmla="*/ 150 w 150"/>
                <a:gd name="T13" fmla="*/ 7 h 50"/>
              </a:gdLst>
              <a:ahLst/>
              <a:cxnLst>
                <a:cxn ang="0">
                  <a:pos x="T0" y="T1"/>
                </a:cxn>
                <a:cxn ang="0">
                  <a:pos x="T2" y="T3"/>
                </a:cxn>
                <a:cxn ang="0">
                  <a:pos x="T4" y="T5"/>
                </a:cxn>
                <a:cxn ang="0">
                  <a:pos x="T6" y="T7"/>
                </a:cxn>
                <a:cxn ang="0">
                  <a:pos x="T8" y="T9"/>
                </a:cxn>
                <a:cxn ang="0">
                  <a:pos x="T10" y="T11"/>
                </a:cxn>
                <a:cxn ang="0">
                  <a:pos x="T12" y="T13"/>
                </a:cxn>
              </a:cxnLst>
              <a:rect l="0" t="0" r="r" b="b"/>
              <a:pathLst>
                <a:path w="150" h="50">
                  <a:moveTo>
                    <a:pt x="150" y="7"/>
                  </a:moveTo>
                  <a:cubicBezTo>
                    <a:pt x="148" y="0"/>
                    <a:pt x="136" y="0"/>
                    <a:pt x="135" y="0"/>
                  </a:cubicBezTo>
                  <a:cubicBezTo>
                    <a:pt x="134" y="1"/>
                    <a:pt x="49" y="2"/>
                    <a:pt x="49" y="2"/>
                  </a:cubicBezTo>
                  <a:cubicBezTo>
                    <a:pt x="10" y="15"/>
                    <a:pt x="10" y="15"/>
                    <a:pt x="10" y="15"/>
                  </a:cubicBezTo>
                  <a:cubicBezTo>
                    <a:pt x="3" y="17"/>
                    <a:pt x="0" y="24"/>
                    <a:pt x="2" y="31"/>
                  </a:cubicBezTo>
                  <a:cubicBezTo>
                    <a:pt x="5" y="40"/>
                    <a:pt x="9" y="49"/>
                    <a:pt x="8" y="50"/>
                  </a:cubicBezTo>
                  <a:cubicBezTo>
                    <a:pt x="8" y="50"/>
                    <a:pt x="150" y="7"/>
                    <a:pt x="150" y="7"/>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7" name="îṩlíḋê"/>
            <p:cNvSpPr/>
            <p:nvPr/>
          </p:nvSpPr>
          <p:spPr bwMode="auto">
            <a:xfrm>
              <a:off x="4432301" y="4575175"/>
              <a:ext cx="696913" cy="785813"/>
            </a:xfrm>
            <a:custGeom>
              <a:avLst/>
              <a:gdLst>
                <a:gd name="T0" fmla="*/ 439 w 439"/>
                <a:gd name="T1" fmla="*/ 120 h 495"/>
                <a:gd name="T2" fmla="*/ 128 w 439"/>
                <a:gd name="T3" fmla="*/ 495 h 495"/>
                <a:gd name="T4" fmla="*/ 0 w 439"/>
                <a:gd name="T5" fmla="*/ 396 h 495"/>
                <a:gd name="T6" fmla="*/ 283 w 439"/>
                <a:gd name="T7" fmla="*/ 0 h 495"/>
                <a:gd name="T8" fmla="*/ 439 w 439"/>
                <a:gd name="T9" fmla="*/ 120 h 495"/>
              </a:gdLst>
              <a:ahLst/>
              <a:cxnLst>
                <a:cxn ang="0">
                  <a:pos x="T0" y="T1"/>
                </a:cxn>
                <a:cxn ang="0">
                  <a:pos x="T2" y="T3"/>
                </a:cxn>
                <a:cxn ang="0">
                  <a:pos x="T4" y="T5"/>
                </a:cxn>
                <a:cxn ang="0">
                  <a:pos x="T6" y="T7"/>
                </a:cxn>
                <a:cxn ang="0">
                  <a:pos x="T8" y="T9"/>
                </a:cxn>
              </a:cxnLst>
              <a:rect l="0" t="0" r="r" b="b"/>
              <a:pathLst>
                <a:path w="439" h="495">
                  <a:moveTo>
                    <a:pt x="439" y="120"/>
                  </a:moveTo>
                  <a:lnTo>
                    <a:pt x="128" y="495"/>
                  </a:lnTo>
                  <a:lnTo>
                    <a:pt x="0" y="396"/>
                  </a:lnTo>
                  <a:lnTo>
                    <a:pt x="283" y="0"/>
                  </a:lnTo>
                  <a:lnTo>
                    <a:pt x="439" y="120"/>
                  </a:lnTo>
                  <a:close/>
                </a:path>
              </a:pathLst>
            </a:custGeom>
            <a:solidFill>
              <a:srgbClr val="295D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8" name="îṡ1ïḑé"/>
            <p:cNvSpPr/>
            <p:nvPr/>
          </p:nvSpPr>
          <p:spPr bwMode="auto">
            <a:xfrm>
              <a:off x="4721226" y="3836988"/>
              <a:ext cx="528638" cy="984250"/>
            </a:xfrm>
            <a:custGeom>
              <a:avLst/>
              <a:gdLst>
                <a:gd name="T0" fmla="*/ 78 w 141"/>
                <a:gd name="T1" fmla="*/ 0 h 263"/>
                <a:gd name="T2" fmla="*/ 129 w 141"/>
                <a:gd name="T3" fmla="*/ 148 h 263"/>
                <a:gd name="T4" fmla="*/ 93 w 141"/>
                <a:gd name="T5" fmla="*/ 258 h 263"/>
                <a:gd name="T6" fmla="*/ 87 w 141"/>
                <a:gd name="T7" fmla="*/ 263 h 263"/>
                <a:gd name="T8" fmla="*/ 0 w 141"/>
                <a:gd name="T9" fmla="*/ 1 h 263"/>
                <a:gd name="T10" fmla="*/ 78 w 141"/>
                <a:gd name="T11" fmla="*/ 0 h 263"/>
              </a:gdLst>
              <a:ahLst/>
              <a:cxnLst>
                <a:cxn ang="0">
                  <a:pos x="T0" y="T1"/>
                </a:cxn>
                <a:cxn ang="0">
                  <a:pos x="T2" y="T3"/>
                </a:cxn>
                <a:cxn ang="0">
                  <a:pos x="T4" y="T5"/>
                </a:cxn>
                <a:cxn ang="0">
                  <a:pos x="T6" y="T7"/>
                </a:cxn>
                <a:cxn ang="0">
                  <a:pos x="T8" y="T9"/>
                </a:cxn>
                <a:cxn ang="0">
                  <a:pos x="T10" y="T11"/>
                </a:cxn>
              </a:cxnLst>
              <a:rect l="0" t="0" r="r" b="b"/>
              <a:pathLst>
                <a:path w="141" h="263">
                  <a:moveTo>
                    <a:pt x="78" y="0"/>
                  </a:moveTo>
                  <a:cubicBezTo>
                    <a:pt x="129" y="148"/>
                    <a:pt x="129" y="148"/>
                    <a:pt x="129" y="148"/>
                  </a:cubicBezTo>
                  <a:cubicBezTo>
                    <a:pt x="141" y="189"/>
                    <a:pt x="126" y="233"/>
                    <a:pt x="93" y="258"/>
                  </a:cubicBezTo>
                  <a:cubicBezTo>
                    <a:pt x="87" y="263"/>
                    <a:pt x="87" y="263"/>
                    <a:pt x="87" y="263"/>
                  </a:cubicBezTo>
                  <a:cubicBezTo>
                    <a:pt x="0" y="1"/>
                    <a:pt x="0" y="1"/>
                    <a:pt x="0" y="1"/>
                  </a:cubicBezTo>
                  <a:lnTo>
                    <a:pt x="78" y="0"/>
                  </a:lnTo>
                  <a:close/>
                </a:path>
              </a:pathLst>
            </a:custGeom>
            <a:solidFill>
              <a:srgbClr val="295D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9" name="íṣḷïḓé"/>
            <p:cNvSpPr/>
            <p:nvPr/>
          </p:nvSpPr>
          <p:spPr bwMode="auto">
            <a:xfrm>
              <a:off x="4672013" y="2679700"/>
              <a:ext cx="146050" cy="214313"/>
            </a:xfrm>
            <a:custGeom>
              <a:avLst/>
              <a:gdLst>
                <a:gd name="T0" fmla="*/ 5 w 92"/>
                <a:gd name="T1" fmla="*/ 0 h 135"/>
                <a:gd name="T2" fmla="*/ 0 w 92"/>
                <a:gd name="T3" fmla="*/ 125 h 135"/>
                <a:gd name="T4" fmla="*/ 85 w 92"/>
                <a:gd name="T5" fmla="*/ 135 h 135"/>
                <a:gd name="T6" fmla="*/ 92 w 92"/>
                <a:gd name="T7" fmla="*/ 5 h 135"/>
                <a:gd name="T8" fmla="*/ 5 w 92"/>
                <a:gd name="T9" fmla="*/ 0 h 135"/>
              </a:gdLst>
              <a:ahLst/>
              <a:cxnLst>
                <a:cxn ang="0">
                  <a:pos x="T0" y="T1"/>
                </a:cxn>
                <a:cxn ang="0">
                  <a:pos x="T2" y="T3"/>
                </a:cxn>
                <a:cxn ang="0">
                  <a:pos x="T4" y="T5"/>
                </a:cxn>
                <a:cxn ang="0">
                  <a:pos x="T6" y="T7"/>
                </a:cxn>
                <a:cxn ang="0">
                  <a:pos x="T8" y="T9"/>
                </a:cxn>
              </a:cxnLst>
              <a:rect l="0" t="0" r="r" b="b"/>
              <a:pathLst>
                <a:path w="92" h="135">
                  <a:moveTo>
                    <a:pt x="5" y="0"/>
                  </a:moveTo>
                  <a:lnTo>
                    <a:pt x="0" y="125"/>
                  </a:lnTo>
                  <a:lnTo>
                    <a:pt x="85" y="135"/>
                  </a:lnTo>
                  <a:lnTo>
                    <a:pt x="92" y="5"/>
                  </a:lnTo>
                  <a:lnTo>
                    <a:pt x="5"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0" name="íSľïďè"/>
            <p:cNvSpPr/>
            <p:nvPr/>
          </p:nvSpPr>
          <p:spPr bwMode="auto">
            <a:xfrm>
              <a:off x="4556126" y="2362200"/>
              <a:ext cx="401638" cy="400050"/>
            </a:xfrm>
            <a:custGeom>
              <a:avLst/>
              <a:gdLst>
                <a:gd name="T0" fmla="*/ 100 w 107"/>
                <a:gd name="T1" fmla="*/ 67 h 107"/>
                <a:gd name="T2" fmla="*/ 40 w 107"/>
                <a:gd name="T3" fmla="*/ 100 h 107"/>
                <a:gd name="T4" fmla="*/ 7 w 107"/>
                <a:gd name="T5" fmla="*/ 41 h 107"/>
                <a:gd name="T6" fmla="*/ 66 w 107"/>
                <a:gd name="T7" fmla="*/ 7 h 107"/>
                <a:gd name="T8" fmla="*/ 100 w 107"/>
                <a:gd name="T9" fmla="*/ 67 h 107"/>
              </a:gdLst>
              <a:ahLst/>
              <a:cxnLst>
                <a:cxn ang="0">
                  <a:pos x="T0" y="T1"/>
                </a:cxn>
                <a:cxn ang="0">
                  <a:pos x="T2" y="T3"/>
                </a:cxn>
                <a:cxn ang="0">
                  <a:pos x="T4" y="T5"/>
                </a:cxn>
                <a:cxn ang="0">
                  <a:pos x="T6" y="T7"/>
                </a:cxn>
                <a:cxn ang="0">
                  <a:pos x="T8" y="T9"/>
                </a:cxn>
              </a:cxnLst>
              <a:rect l="0" t="0" r="r" b="b"/>
              <a:pathLst>
                <a:path w="107" h="107">
                  <a:moveTo>
                    <a:pt x="100" y="67"/>
                  </a:moveTo>
                  <a:cubicBezTo>
                    <a:pt x="93" y="92"/>
                    <a:pt x="66" y="107"/>
                    <a:pt x="40" y="100"/>
                  </a:cubicBezTo>
                  <a:cubicBezTo>
                    <a:pt x="15" y="93"/>
                    <a:pt x="0" y="66"/>
                    <a:pt x="7" y="41"/>
                  </a:cubicBezTo>
                  <a:cubicBezTo>
                    <a:pt x="14" y="15"/>
                    <a:pt x="40" y="0"/>
                    <a:pt x="66" y="7"/>
                  </a:cubicBezTo>
                  <a:cubicBezTo>
                    <a:pt x="92" y="14"/>
                    <a:pt x="107" y="41"/>
                    <a:pt x="100" y="67"/>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1" name="îśľiḓê"/>
            <p:cNvSpPr/>
            <p:nvPr/>
          </p:nvSpPr>
          <p:spPr bwMode="auto">
            <a:xfrm>
              <a:off x="4905376" y="2508250"/>
              <a:ext cx="80963" cy="77788"/>
            </a:xfrm>
            <a:custGeom>
              <a:avLst/>
              <a:gdLst>
                <a:gd name="T0" fmla="*/ 3 w 22"/>
                <a:gd name="T1" fmla="*/ 0 h 21"/>
                <a:gd name="T2" fmla="*/ 18 w 22"/>
                <a:gd name="T3" fmla="*/ 6 h 21"/>
                <a:gd name="T4" fmla="*/ 19 w 22"/>
                <a:gd name="T5" fmla="*/ 14 h 21"/>
                <a:gd name="T6" fmla="*/ 6 w 22"/>
                <a:gd name="T7" fmla="*/ 21 h 21"/>
                <a:gd name="T8" fmla="*/ 0 w 22"/>
                <a:gd name="T9" fmla="*/ 15 h 21"/>
                <a:gd name="T10" fmla="*/ 3 w 22"/>
                <a:gd name="T11" fmla="*/ 0 h 21"/>
              </a:gdLst>
              <a:ahLst/>
              <a:cxnLst>
                <a:cxn ang="0">
                  <a:pos x="T0" y="T1"/>
                </a:cxn>
                <a:cxn ang="0">
                  <a:pos x="T2" y="T3"/>
                </a:cxn>
                <a:cxn ang="0">
                  <a:pos x="T4" y="T5"/>
                </a:cxn>
                <a:cxn ang="0">
                  <a:pos x="T6" y="T7"/>
                </a:cxn>
                <a:cxn ang="0">
                  <a:pos x="T8" y="T9"/>
                </a:cxn>
                <a:cxn ang="0">
                  <a:pos x="T10" y="T11"/>
                </a:cxn>
              </a:cxnLst>
              <a:rect l="0" t="0" r="r" b="b"/>
              <a:pathLst>
                <a:path w="22" h="21">
                  <a:moveTo>
                    <a:pt x="3" y="0"/>
                  </a:moveTo>
                  <a:cubicBezTo>
                    <a:pt x="18" y="6"/>
                    <a:pt x="18" y="6"/>
                    <a:pt x="18" y="6"/>
                  </a:cubicBezTo>
                  <a:cubicBezTo>
                    <a:pt x="22" y="7"/>
                    <a:pt x="22" y="12"/>
                    <a:pt x="19" y="14"/>
                  </a:cubicBezTo>
                  <a:cubicBezTo>
                    <a:pt x="6" y="21"/>
                    <a:pt x="6" y="21"/>
                    <a:pt x="6" y="21"/>
                  </a:cubicBezTo>
                  <a:cubicBezTo>
                    <a:pt x="0" y="15"/>
                    <a:pt x="0" y="15"/>
                    <a:pt x="0" y="15"/>
                  </a:cubicBezTo>
                  <a:lnTo>
                    <a:pt x="3"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2" name="íṧlîḋè"/>
            <p:cNvSpPr/>
            <p:nvPr/>
          </p:nvSpPr>
          <p:spPr bwMode="auto">
            <a:xfrm>
              <a:off x="4845051" y="2486025"/>
              <a:ext cx="36513" cy="36513"/>
            </a:xfrm>
            <a:custGeom>
              <a:avLst/>
              <a:gdLst>
                <a:gd name="T0" fmla="*/ 9 w 10"/>
                <a:gd name="T1" fmla="*/ 6 h 10"/>
                <a:gd name="T2" fmla="*/ 4 w 10"/>
                <a:gd name="T3" fmla="*/ 9 h 10"/>
                <a:gd name="T4" fmla="*/ 0 w 10"/>
                <a:gd name="T5" fmla="*/ 4 h 10"/>
                <a:gd name="T6" fmla="*/ 6 w 10"/>
                <a:gd name="T7" fmla="*/ 1 h 10"/>
                <a:gd name="T8" fmla="*/ 9 w 10"/>
                <a:gd name="T9" fmla="*/ 6 h 10"/>
              </a:gdLst>
              <a:ahLst/>
              <a:cxnLst>
                <a:cxn ang="0">
                  <a:pos x="T0" y="T1"/>
                </a:cxn>
                <a:cxn ang="0">
                  <a:pos x="T2" y="T3"/>
                </a:cxn>
                <a:cxn ang="0">
                  <a:pos x="T4" y="T5"/>
                </a:cxn>
                <a:cxn ang="0">
                  <a:pos x="T6" y="T7"/>
                </a:cxn>
                <a:cxn ang="0">
                  <a:pos x="T8" y="T9"/>
                </a:cxn>
              </a:cxnLst>
              <a:rect l="0" t="0" r="r" b="b"/>
              <a:pathLst>
                <a:path w="10" h="10">
                  <a:moveTo>
                    <a:pt x="9" y="6"/>
                  </a:moveTo>
                  <a:cubicBezTo>
                    <a:pt x="9" y="9"/>
                    <a:pt x="6" y="10"/>
                    <a:pt x="4" y="9"/>
                  </a:cubicBezTo>
                  <a:cubicBezTo>
                    <a:pt x="1" y="9"/>
                    <a:pt x="0" y="6"/>
                    <a:pt x="0" y="4"/>
                  </a:cubicBezTo>
                  <a:cubicBezTo>
                    <a:pt x="1" y="1"/>
                    <a:pt x="4" y="0"/>
                    <a:pt x="6" y="1"/>
                  </a:cubicBezTo>
                  <a:cubicBezTo>
                    <a:pt x="9" y="1"/>
                    <a:pt x="10" y="4"/>
                    <a:pt x="9" y="6"/>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3" name="îṣľïḋê"/>
            <p:cNvSpPr/>
            <p:nvPr/>
          </p:nvSpPr>
          <p:spPr bwMode="auto">
            <a:xfrm>
              <a:off x="4799013" y="2444750"/>
              <a:ext cx="71438" cy="49213"/>
            </a:xfrm>
            <a:custGeom>
              <a:avLst/>
              <a:gdLst>
                <a:gd name="T0" fmla="*/ 3 w 19"/>
                <a:gd name="T1" fmla="*/ 13 h 13"/>
                <a:gd name="T2" fmla="*/ 1 w 19"/>
                <a:gd name="T3" fmla="*/ 11 h 13"/>
                <a:gd name="T4" fmla="*/ 2 w 19"/>
                <a:gd name="T5" fmla="*/ 7 h 13"/>
                <a:gd name="T6" fmla="*/ 14 w 19"/>
                <a:gd name="T7" fmla="*/ 0 h 13"/>
                <a:gd name="T8" fmla="*/ 18 w 19"/>
                <a:gd name="T9" fmla="*/ 2 h 13"/>
                <a:gd name="T10" fmla="*/ 17 w 19"/>
                <a:gd name="T11" fmla="*/ 7 h 13"/>
                <a:gd name="T12" fmla="*/ 5 w 19"/>
                <a:gd name="T13" fmla="*/ 13 h 13"/>
                <a:gd name="T14" fmla="*/ 3 w 19"/>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3" y="13"/>
                  </a:moveTo>
                  <a:cubicBezTo>
                    <a:pt x="2" y="13"/>
                    <a:pt x="1" y="12"/>
                    <a:pt x="1" y="11"/>
                  </a:cubicBezTo>
                  <a:cubicBezTo>
                    <a:pt x="0" y="10"/>
                    <a:pt x="0" y="7"/>
                    <a:pt x="2" y="7"/>
                  </a:cubicBezTo>
                  <a:cubicBezTo>
                    <a:pt x="14" y="0"/>
                    <a:pt x="14" y="0"/>
                    <a:pt x="14" y="0"/>
                  </a:cubicBezTo>
                  <a:cubicBezTo>
                    <a:pt x="15" y="0"/>
                    <a:pt x="17" y="0"/>
                    <a:pt x="18" y="2"/>
                  </a:cubicBezTo>
                  <a:cubicBezTo>
                    <a:pt x="19" y="4"/>
                    <a:pt x="19" y="6"/>
                    <a:pt x="17" y="7"/>
                  </a:cubicBezTo>
                  <a:cubicBezTo>
                    <a:pt x="5" y="13"/>
                    <a:pt x="5" y="13"/>
                    <a:pt x="5" y="13"/>
                  </a:cubicBezTo>
                  <a:cubicBezTo>
                    <a:pt x="5" y="13"/>
                    <a:pt x="4" y="13"/>
                    <a:pt x="3" y="13"/>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4" name="išḻidé"/>
            <p:cNvSpPr/>
            <p:nvPr/>
          </p:nvSpPr>
          <p:spPr bwMode="auto">
            <a:xfrm>
              <a:off x="4548188" y="3856038"/>
              <a:ext cx="765175" cy="1538288"/>
            </a:xfrm>
            <a:custGeom>
              <a:avLst/>
              <a:gdLst>
                <a:gd name="T0" fmla="*/ 215 w 482"/>
                <a:gd name="T1" fmla="*/ 0 h 969"/>
                <a:gd name="T2" fmla="*/ 482 w 482"/>
                <a:gd name="T3" fmla="*/ 917 h 969"/>
                <a:gd name="T4" fmla="*/ 321 w 482"/>
                <a:gd name="T5" fmla="*/ 969 h 969"/>
                <a:gd name="T6" fmla="*/ 0 w 482"/>
                <a:gd name="T7" fmla="*/ 68 h 969"/>
                <a:gd name="T8" fmla="*/ 215 w 482"/>
                <a:gd name="T9" fmla="*/ 0 h 969"/>
              </a:gdLst>
              <a:ahLst/>
              <a:cxnLst>
                <a:cxn ang="0">
                  <a:pos x="T0" y="T1"/>
                </a:cxn>
                <a:cxn ang="0">
                  <a:pos x="T2" y="T3"/>
                </a:cxn>
                <a:cxn ang="0">
                  <a:pos x="T4" y="T5"/>
                </a:cxn>
                <a:cxn ang="0">
                  <a:pos x="T6" y="T7"/>
                </a:cxn>
                <a:cxn ang="0">
                  <a:pos x="T8" y="T9"/>
                </a:cxn>
              </a:cxnLst>
              <a:rect l="0" t="0" r="r" b="b"/>
              <a:pathLst>
                <a:path w="482" h="969">
                  <a:moveTo>
                    <a:pt x="215" y="0"/>
                  </a:moveTo>
                  <a:lnTo>
                    <a:pt x="482" y="917"/>
                  </a:lnTo>
                  <a:lnTo>
                    <a:pt x="321" y="969"/>
                  </a:lnTo>
                  <a:lnTo>
                    <a:pt x="0" y="68"/>
                  </a:lnTo>
                  <a:lnTo>
                    <a:pt x="215" y="0"/>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5" name="îṥlíḋé"/>
            <p:cNvSpPr/>
            <p:nvPr/>
          </p:nvSpPr>
          <p:spPr bwMode="auto">
            <a:xfrm>
              <a:off x="4506913" y="2849563"/>
              <a:ext cx="539750" cy="1155700"/>
            </a:xfrm>
            <a:custGeom>
              <a:avLst/>
              <a:gdLst>
                <a:gd name="T0" fmla="*/ 14 w 144"/>
                <a:gd name="T1" fmla="*/ 308 h 309"/>
                <a:gd name="T2" fmla="*/ 133 w 144"/>
                <a:gd name="T3" fmla="*/ 273 h 309"/>
                <a:gd name="T4" fmla="*/ 144 w 144"/>
                <a:gd name="T5" fmla="*/ 258 h 309"/>
                <a:gd name="T6" fmla="*/ 126 w 144"/>
                <a:gd name="T7" fmla="*/ 91 h 309"/>
                <a:gd name="T8" fmla="*/ 78 w 144"/>
                <a:gd name="T9" fmla="*/ 0 h 309"/>
                <a:gd name="T10" fmla="*/ 57 w 144"/>
                <a:gd name="T11" fmla="*/ 0 h 309"/>
                <a:gd name="T12" fmla="*/ 7 w 144"/>
                <a:gd name="T13" fmla="*/ 102 h 309"/>
                <a:gd name="T14" fmla="*/ 8 w 144"/>
                <a:gd name="T15" fmla="*/ 303 h 309"/>
                <a:gd name="T16" fmla="*/ 14 w 144"/>
                <a:gd name="T17" fmla="*/ 30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309">
                  <a:moveTo>
                    <a:pt x="14" y="308"/>
                  </a:moveTo>
                  <a:cubicBezTo>
                    <a:pt x="133" y="273"/>
                    <a:pt x="133" y="273"/>
                    <a:pt x="133" y="273"/>
                  </a:cubicBezTo>
                  <a:cubicBezTo>
                    <a:pt x="139" y="271"/>
                    <a:pt x="144" y="265"/>
                    <a:pt x="144" y="258"/>
                  </a:cubicBezTo>
                  <a:cubicBezTo>
                    <a:pt x="126" y="91"/>
                    <a:pt x="126" y="91"/>
                    <a:pt x="126" y="91"/>
                  </a:cubicBezTo>
                  <a:cubicBezTo>
                    <a:pt x="122" y="43"/>
                    <a:pt x="115" y="1"/>
                    <a:pt x="78" y="0"/>
                  </a:cubicBezTo>
                  <a:cubicBezTo>
                    <a:pt x="57" y="0"/>
                    <a:pt x="57" y="0"/>
                    <a:pt x="57" y="0"/>
                  </a:cubicBezTo>
                  <a:cubicBezTo>
                    <a:pt x="14" y="1"/>
                    <a:pt x="0" y="50"/>
                    <a:pt x="7" y="102"/>
                  </a:cubicBezTo>
                  <a:cubicBezTo>
                    <a:pt x="8" y="303"/>
                    <a:pt x="8" y="303"/>
                    <a:pt x="8" y="303"/>
                  </a:cubicBezTo>
                  <a:cubicBezTo>
                    <a:pt x="8" y="306"/>
                    <a:pt x="11" y="309"/>
                    <a:pt x="14" y="308"/>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6" name="îşļïḓe"/>
            <p:cNvSpPr/>
            <p:nvPr/>
          </p:nvSpPr>
          <p:spPr bwMode="auto">
            <a:xfrm>
              <a:off x="4552951" y="2362200"/>
              <a:ext cx="400050" cy="400050"/>
            </a:xfrm>
            <a:custGeom>
              <a:avLst/>
              <a:gdLst>
                <a:gd name="T0" fmla="*/ 100 w 107"/>
                <a:gd name="T1" fmla="*/ 67 h 107"/>
                <a:gd name="T2" fmla="*/ 41 w 107"/>
                <a:gd name="T3" fmla="*/ 100 h 107"/>
                <a:gd name="T4" fmla="*/ 7 w 107"/>
                <a:gd name="T5" fmla="*/ 41 h 107"/>
                <a:gd name="T6" fmla="*/ 67 w 107"/>
                <a:gd name="T7" fmla="*/ 7 h 107"/>
                <a:gd name="T8" fmla="*/ 100 w 107"/>
                <a:gd name="T9" fmla="*/ 67 h 107"/>
              </a:gdLst>
              <a:ahLst/>
              <a:cxnLst>
                <a:cxn ang="0">
                  <a:pos x="T0" y="T1"/>
                </a:cxn>
                <a:cxn ang="0">
                  <a:pos x="T2" y="T3"/>
                </a:cxn>
                <a:cxn ang="0">
                  <a:pos x="T4" y="T5"/>
                </a:cxn>
                <a:cxn ang="0">
                  <a:pos x="T6" y="T7"/>
                </a:cxn>
                <a:cxn ang="0">
                  <a:pos x="T8" y="T9"/>
                </a:cxn>
              </a:cxnLst>
              <a:rect l="0" t="0" r="r" b="b"/>
              <a:pathLst>
                <a:path w="107" h="107">
                  <a:moveTo>
                    <a:pt x="100" y="67"/>
                  </a:moveTo>
                  <a:cubicBezTo>
                    <a:pt x="93" y="92"/>
                    <a:pt x="67" y="107"/>
                    <a:pt x="41" y="100"/>
                  </a:cubicBezTo>
                  <a:cubicBezTo>
                    <a:pt x="15" y="93"/>
                    <a:pt x="0" y="66"/>
                    <a:pt x="7" y="41"/>
                  </a:cubicBezTo>
                  <a:cubicBezTo>
                    <a:pt x="15" y="15"/>
                    <a:pt x="41" y="0"/>
                    <a:pt x="67" y="7"/>
                  </a:cubicBezTo>
                  <a:cubicBezTo>
                    <a:pt x="92" y="14"/>
                    <a:pt x="107" y="41"/>
                    <a:pt x="100" y="67"/>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7" name="íŝļiḓê"/>
            <p:cNvSpPr/>
            <p:nvPr/>
          </p:nvSpPr>
          <p:spPr bwMode="auto">
            <a:xfrm>
              <a:off x="4630738" y="2500313"/>
              <a:ext cx="109538" cy="109538"/>
            </a:xfrm>
            <a:custGeom>
              <a:avLst/>
              <a:gdLst>
                <a:gd name="T0" fmla="*/ 27 w 29"/>
                <a:gd name="T1" fmla="*/ 18 h 29"/>
                <a:gd name="T2" fmla="*/ 11 w 29"/>
                <a:gd name="T3" fmla="*/ 27 h 29"/>
                <a:gd name="T4" fmla="*/ 2 w 29"/>
                <a:gd name="T5" fmla="*/ 11 h 29"/>
                <a:gd name="T6" fmla="*/ 18 w 29"/>
                <a:gd name="T7" fmla="*/ 2 h 29"/>
                <a:gd name="T8" fmla="*/ 27 w 29"/>
                <a:gd name="T9" fmla="*/ 18 h 29"/>
              </a:gdLst>
              <a:ahLst/>
              <a:cxnLst>
                <a:cxn ang="0">
                  <a:pos x="T0" y="T1"/>
                </a:cxn>
                <a:cxn ang="0">
                  <a:pos x="T2" y="T3"/>
                </a:cxn>
                <a:cxn ang="0">
                  <a:pos x="T4" y="T5"/>
                </a:cxn>
                <a:cxn ang="0">
                  <a:pos x="T6" y="T7"/>
                </a:cxn>
                <a:cxn ang="0">
                  <a:pos x="T8" y="T9"/>
                </a:cxn>
              </a:cxnLst>
              <a:rect l="0" t="0" r="r" b="b"/>
              <a:pathLst>
                <a:path w="29" h="29">
                  <a:moveTo>
                    <a:pt x="27" y="18"/>
                  </a:moveTo>
                  <a:cubicBezTo>
                    <a:pt x="25" y="25"/>
                    <a:pt x="18" y="29"/>
                    <a:pt x="11" y="27"/>
                  </a:cubicBezTo>
                  <a:cubicBezTo>
                    <a:pt x="4" y="25"/>
                    <a:pt x="0" y="18"/>
                    <a:pt x="2" y="11"/>
                  </a:cubicBezTo>
                  <a:cubicBezTo>
                    <a:pt x="4" y="4"/>
                    <a:pt x="11" y="0"/>
                    <a:pt x="18" y="2"/>
                  </a:cubicBezTo>
                  <a:cubicBezTo>
                    <a:pt x="25" y="4"/>
                    <a:pt x="29" y="11"/>
                    <a:pt x="27" y="18"/>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8" name="íŝľíḋe"/>
            <p:cNvSpPr/>
            <p:nvPr/>
          </p:nvSpPr>
          <p:spPr bwMode="auto">
            <a:xfrm>
              <a:off x="4511676" y="2227263"/>
              <a:ext cx="433388" cy="528638"/>
            </a:xfrm>
            <a:custGeom>
              <a:avLst/>
              <a:gdLst>
                <a:gd name="T0" fmla="*/ 64 w 116"/>
                <a:gd name="T1" fmla="*/ 29 h 141"/>
                <a:gd name="T2" fmla="*/ 26 w 116"/>
                <a:gd name="T3" fmla="*/ 46 h 141"/>
                <a:gd name="T4" fmla="*/ 7 w 116"/>
                <a:gd name="T5" fmla="*/ 85 h 141"/>
                <a:gd name="T6" fmla="*/ 16 w 116"/>
                <a:gd name="T7" fmla="*/ 99 h 141"/>
                <a:gd name="T8" fmla="*/ 19 w 116"/>
                <a:gd name="T9" fmla="*/ 127 h 141"/>
                <a:gd name="T10" fmla="*/ 45 w 116"/>
                <a:gd name="T11" fmla="*/ 133 h 141"/>
                <a:gd name="T12" fmla="*/ 34 w 116"/>
                <a:gd name="T13" fmla="*/ 121 h 141"/>
                <a:gd name="T14" fmla="*/ 24 w 116"/>
                <a:gd name="T15" fmla="*/ 79 h 141"/>
                <a:gd name="T16" fmla="*/ 52 w 116"/>
                <a:gd name="T17" fmla="*/ 56 h 141"/>
                <a:gd name="T18" fmla="*/ 89 w 116"/>
                <a:gd name="T19" fmla="*/ 48 h 141"/>
                <a:gd name="T20" fmla="*/ 64 w 116"/>
                <a:gd name="T21"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64" y="29"/>
                  </a:moveTo>
                  <a:cubicBezTo>
                    <a:pt x="55" y="47"/>
                    <a:pt x="45" y="40"/>
                    <a:pt x="26" y="46"/>
                  </a:cubicBezTo>
                  <a:cubicBezTo>
                    <a:pt x="3" y="54"/>
                    <a:pt x="0" y="75"/>
                    <a:pt x="7" y="85"/>
                  </a:cubicBezTo>
                  <a:cubicBezTo>
                    <a:pt x="7" y="85"/>
                    <a:pt x="14" y="96"/>
                    <a:pt x="16" y="99"/>
                  </a:cubicBezTo>
                  <a:cubicBezTo>
                    <a:pt x="20" y="106"/>
                    <a:pt x="13" y="113"/>
                    <a:pt x="19" y="127"/>
                  </a:cubicBezTo>
                  <a:cubicBezTo>
                    <a:pt x="25" y="141"/>
                    <a:pt x="45" y="133"/>
                    <a:pt x="45" y="133"/>
                  </a:cubicBezTo>
                  <a:cubicBezTo>
                    <a:pt x="34" y="121"/>
                    <a:pt x="34" y="121"/>
                    <a:pt x="34" y="121"/>
                  </a:cubicBezTo>
                  <a:cubicBezTo>
                    <a:pt x="24" y="79"/>
                    <a:pt x="24" y="79"/>
                    <a:pt x="24" y="79"/>
                  </a:cubicBezTo>
                  <a:cubicBezTo>
                    <a:pt x="52" y="56"/>
                    <a:pt x="52" y="56"/>
                    <a:pt x="52" y="56"/>
                  </a:cubicBezTo>
                  <a:cubicBezTo>
                    <a:pt x="89" y="48"/>
                    <a:pt x="89" y="48"/>
                    <a:pt x="89" y="48"/>
                  </a:cubicBezTo>
                  <a:cubicBezTo>
                    <a:pt x="116" y="21"/>
                    <a:pt x="78" y="0"/>
                    <a:pt x="64" y="29"/>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9" name="íṥḻîḑe"/>
            <p:cNvSpPr/>
            <p:nvPr/>
          </p:nvSpPr>
          <p:spPr bwMode="auto">
            <a:xfrm>
              <a:off x="4608513" y="2797175"/>
              <a:ext cx="266700" cy="122238"/>
            </a:xfrm>
            <a:custGeom>
              <a:avLst/>
              <a:gdLst>
                <a:gd name="T0" fmla="*/ 0 w 168"/>
                <a:gd name="T1" fmla="*/ 70 h 77"/>
                <a:gd name="T2" fmla="*/ 0 w 168"/>
                <a:gd name="T3" fmla="*/ 0 h 77"/>
                <a:gd name="T4" fmla="*/ 118 w 168"/>
                <a:gd name="T5" fmla="*/ 23 h 77"/>
                <a:gd name="T6" fmla="*/ 168 w 168"/>
                <a:gd name="T7" fmla="*/ 11 h 77"/>
                <a:gd name="T8" fmla="*/ 168 w 168"/>
                <a:gd name="T9" fmla="*/ 77 h 77"/>
                <a:gd name="T10" fmla="*/ 0 w 168"/>
                <a:gd name="T11" fmla="*/ 70 h 77"/>
              </a:gdLst>
              <a:ahLst/>
              <a:cxnLst>
                <a:cxn ang="0">
                  <a:pos x="T0" y="T1"/>
                </a:cxn>
                <a:cxn ang="0">
                  <a:pos x="T2" y="T3"/>
                </a:cxn>
                <a:cxn ang="0">
                  <a:pos x="T4" y="T5"/>
                </a:cxn>
                <a:cxn ang="0">
                  <a:pos x="T6" y="T7"/>
                </a:cxn>
                <a:cxn ang="0">
                  <a:pos x="T8" y="T9"/>
                </a:cxn>
                <a:cxn ang="0">
                  <a:pos x="T10" y="T11"/>
                </a:cxn>
              </a:cxnLst>
              <a:rect l="0" t="0" r="r" b="b"/>
              <a:pathLst>
                <a:path w="168" h="77">
                  <a:moveTo>
                    <a:pt x="0" y="70"/>
                  </a:moveTo>
                  <a:lnTo>
                    <a:pt x="0" y="0"/>
                  </a:lnTo>
                  <a:lnTo>
                    <a:pt x="118" y="23"/>
                  </a:lnTo>
                  <a:lnTo>
                    <a:pt x="168" y="11"/>
                  </a:lnTo>
                  <a:lnTo>
                    <a:pt x="168" y="77"/>
                  </a:lnTo>
                  <a:lnTo>
                    <a:pt x="0" y="7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0" name="îṣlïḍe"/>
            <p:cNvSpPr/>
            <p:nvPr/>
          </p:nvSpPr>
          <p:spPr bwMode="auto">
            <a:xfrm>
              <a:off x="3856038" y="5581650"/>
              <a:ext cx="4556125" cy="157163"/>
            </a:xfrm>
            <a:custGeom>
              <a:avLst/>
              <a:gdLst>
                <a:gd name="T0" fmla="*/ 8 w 1216"/>
                <a:gd name="T1" fmla="*/ 14 h 42"/>
                <a:gd name="T2" fmla="*/ 1209 w 1216"/>
                <a:gd name="T3" fmla="*/ 13 h 42"/>
                <a:gd name="T4" fmla="*/ 1209 w 1216"/>
                <a:gd name="T5" fmla="*/ 25 h 42"/>
                <a:gd name="T6" fmla="*/ 8 w 1216"/>
                <a:gd name="T7" fmla="*/ 25 h 42"/>
                <a:gd name="T8" fmla="*/ 8 w 1216"/>
                <a:gd name="T9" fmla="*/ 14 h 42"/>
              </a:gdLst>
              <a:ahLst/>
              <a:cxnLst>
                <a:cxn ang="0">
                  <a:pos x="T0" y="T1"/>
                </a:cxn>
                <a:cxn ang="0">
                  <a:pos x="T2" y="T3"/>
                </a:cxn>
                <a:cxn ang="0">
                  <a:pos x="T4" y="T5"/>
                </a:cxn>
                <a:cxn ang="0">
                  <a:pos x="T6" y="T7"/>
                </a:cxn>
                <a:cxn ang="0">
                  <a:pos x="T8" y="T9"/>
                </a:cxn>
              </a:cxnLst>
              <a:rect l="0" t="0" r="r" b="b"/>
              <a:pathLst>
                <a:path w="1216" h="42">
                  <a:moveTo>
                    <a:pt x="8" y="14"/>
                  </a:moveTo>
                  <a:cubicBezTo>
                    <a:pt x="273" y="8"/>
                    <a:pt x="772" y="0"/>
                    <a:pt x="1209" y="13"/>
                  </a:cubicBezTo>
                  <a:cubicBezTo>
                    <a:pt x="1216" y="13"/>
                    <a:pt x="1216" y="25"/>
                    <a:pt x="1209" y="25"/>
                  </a:cubicBezTo>
                  <a:cubicBezTo>
                    <a:pt x="985" y="32"/>
                    <a:pt x="540" y="42"/>
                    <a:pt x="8" y="25"/>
                  </a:cubicBezTo>
                  <a:cubicBezTo>
                    <a:pt x="0" y="25"/>
                    <a:pt x="0" y="14"/>
                    <a:pt x="8" y="14"/>
                  </a:cubicBezTo>
                  <a:close/>
                </a:path>
              </a:pathLst>
            </a:custGeom>
            <a:solidFill>
              <a:srgbClr val="B0D4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1" name="îşļîďè"/>
            <p:cNvSpPr/>
            <p:nvPr/>
          </p:nvSpPr>
          <p:spPr bwMode="auto">
            <a:xfrm>
              <a:off x="6511926" y="3233738"/>
              <a:ext cx="258763" cy="236538"/>
            </a:xfrm>
            <a:custGeom>
              <a:avLst/>
              <a:gdLst>
                <a:gd name="T0" fmla="*/ 3 w 69"/>
                <a:gd name="T1" fmla="*/ 35 h 63"/>
                <a:gd name="T2" fmla="*/ 21 w 69"/>
                <a:gd name="T3" fmla="*/ 43 h 63"/>
                <a:gd name="T4" fmla="*/ 37 w 69"/>
                <a:gd name="T5" fmla="*/ 39 h 63"/>
                <a:gd name="T6" fmla="*/ 38 w 69"/>
                <a:gd name="T7" fmla="*/ 40 h 63"/>
                <a:gd name="T8" fmla="*/ 40 w 69"/>
                <a:gd name="T9" fmla="*/ 42 h 63"/>
                <a:gd name="T10" fmla="*/ 63 w 69"/>
                <a:gd name="T11" fmla="*/ 47 h 63"/>
                <a:gd name="T12" fmla="*/ 59 w 69"/>
                <a:gd name="T13" fmla="*/ 21 h 63"/>
                <a:gd name="T14" fmla="*/ 59 w 69"/>
                <a:gd name="T15" fmla="*/ 21 h 63"/>
                <a:gd name="T16" fmla="*/ 9 w 69"/>
                <a:gd name="T17" fmla="*/ 15 h 63"/>
                <a:gd name="T18" fmla="*/ 3 w 69"/>
                <a:gd name="T19"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3">
                  <a:moveTo>
                    <a:pt x="3" y="35"/>
                  </a:moveTo>
                  <a:cubicBezTo>
                    <a:pt x="6" y="43"/>
                    <a:pt x="14" y="46"/>
                    <a:pt x="21" y="43"/>
                  </a:cubicBezTo>
                  <a:cubicBezTo>
                    <a:pt x="28" y="39"/>
                    <a:pt x="34" y="37"/>
                    <a:pt x="37" y="39"/>
                  </a:cubicBezTo>
                  <a:cubicBezTo>
                    <a:pt x="38" y="39"/>
                    <a:pt x="38" y="39"/>
                    <a:pt x="38" y="40"/>
                  </a:cubicBezTo>
                  <a:cubicBezTo>
                    <a:pt x="40" y="42"/>
                    <a:pt x="40" y="42"/>
                    <a:pt x="40" y="42"/>
                  </a:cubicBezTo>
                  <a:cubicBezTo>
                    <a:pt x="40" y="42"/>
                    <a:pt x="49" y="63"/>
                    <a:pt x="63" y="47"/>
                  </a:cubicBezTo>
                  <a:cubicBezTo>
                    <a:pt x="69" y="37"/>
                    <a:pt x="62" y="26"/>
                    <a:pt x="59" y="21"/>
                  </a:cubicBezTo>
                  <a:cubicBezTo>
                    <a:pt x="59" y="21"/>
                    <a:pt x="59" y="21"/>
                    <a:pt x="59" y="21"/>
                  </a:cubicBezTo>
                  <a:cubicBezTo>
                    <a:pt x="54" y="14"/>
                    <a:pt x="39" y="0"/>
                    <a:pt x="9" y="15"/>
                  </a:cubicBezTo>
                  <a:cubicBezTo>
                    <a:pt x="3" y="19"/>
                    <a:pt x="0" y="28"/>
                    <a:pt x="3" y="35"/>
                  </a:cubicBezTo>
                  <a:close/>
                </a:path>
              </a:pathLst>
            </a:custGeom>
            <a:solidFill>
              <a:srgbClr val="F98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2" name="ïṧḻíḍé"/>
            <p:cNvSpPr/>
            <p:nvPr/>
          </p:nvSpPr>
          <p:spPr bwMode="auto">
            <a:xfrm>
              <a:off x="5900738" y="2954338"/>
              <a:ext cx="746125" cy="635000"/>
            </a:xfrm>
            <a:custGeom>
              <a:avLst/>
              <a:gdLst>
                <a:gd name="T0" fmla="*/ 85 w 199"/>
                <a:gd name="T1" fmla="*/ 117 h 170"/>
                <a:gd name="T2" fmla="*/ 42 w 199"/>
                <a:gd name="T3" fmla="*/ 14 h 170"/>
                <a:gd name="T4" fmla="*/ 13 w 199"/>
                <a:gd name="T5" fmla="*/ 7 h 170"/>
                <a:gd name="T6" fmla="*/ 7 w 199"/>
                <a:gd name="T7" fmla="*/ 41 h 170"/>
                <a:gd name="T8" fmla="*/ 50 w 199"/>
                <a:gd name="T9" fmla="*/ 144 h 170"/>
                <a:gd name="T10" fmla="*/ 99 w 199"/>
                <a:gd name="T11" fmla="*/ 163 h 170"/>
                <a:gd name="T12" fmla="*/ 199 w 199"/>
                <a:gd name="T13" fmla="*/ 123 h 170"/>
                <a:gd name="T14" fmla="*/ 183 w 199"/>
                <a:gd name="T15" fmla="*/ 79 h 170"/>
                <a:gd name="T16" fmla="*/ 85 w 199"/>
                <a:gd name="T17" fmla="*/ 11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70">
                  <a:moveTo>
                    <a:pt x="85" y="117"/>
                  </a:moveTo>
                  <a:cubicBezTo>
                    <a:pt x="42" y="14"/>
                    <a:pt x="42" y="14"/>
                    <a:pt x="42" y="14"/>
                  </a:cubicBezTo>
                  <a:cubicBezTo>
                    <a:pt x="36" y="3"/>
                    <a:pt x="22" y="0"/>
                    <a:pt x="13" y="7"/>
                  </a:cubicBezTo>
                  <a:cubicBezTo>
                    <a:pt x="3" y="15"/>
                    <a:pt x="0" y="30"/>
                    <a:pt x="7" y="41"/>
                  </a:cubicBezTo>
                  <a:cubicBezTo>
                    <a:pt x="50" y="144"/>
                    <a:pt x="50" y="144"/>
                    <a:pt x="50" y="144"/>
                  </a:cubicBezTo>
                  <a:cubicBezTo>
                    <a:pt x="61" y="162"/>
                    <a:pt x="81" y="170"/>
                    <a:pt x="99" y="163"/>
                  </a:cubicBezTo>
                  <a:cubicBezTo>
                    <a:pt x="199" y="123"/>
                    <a:pt x="199" y="123"/>
                    <a:pt x="199" y="123"/>
                  </a:cubicBezTo>
                  <a:cubicBezTo>
                    <a:pt x="183" y="79"/>
                    <a:pt x="183" y="79"/>
                    <a:pt x="183" y="79"/>
                  </a:cubicBezTo>
                  <a:lnTo>
                    <a:pt x="85" y="11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3" name="işlïḓè"/>
            <p:cNvSpPr/>
            <p:nvPr/>
          </p:nvSpPr>
          <p:spPr bwMode="auto">
            <a:xfrm>
              <a:off x="7231063" y="3922713"/>
              <a:ext cx="236538" cy="266700"/>
            </a:xfrm>
            <a:custGeom>
              <a:avLst/>
              <a:gdLst>
                <a:gd name="T0" fmla="*/ 40 w 63"/>
                <a:gd name="T1" fmla="*/ 2 h 71"/>
                <a:gd name="T2" fmla="*/ 28 w 63"/>
                <a:gd name="T3" fmla="*/ 19 h 71"/>
                <a:gd name="T4" fmla="*/ 26 w 63"/>
                <a:gd name="T5" fmla="*/ 37 h 71"/>
                <a:gd name="T6" fmla="*/ 25 w 63"/>
                <a:gd name="T7" fmla="*/ 38 h 71"/>
                <a:gd name="T8" fmla="*/ 23 w 63"/>
                <a:gd name="T9" fmla="*/ 39 h 71"/>
                <a:gd name="T10" fmla="*/ 11 w 63"/>
                <a:gd name="T11" fmla="*/ 63 h 71"/>
                <a:gd name="T12" fmla="*/ 37 w 63"/>
                <a:gd name="T13" fmla="*/ 63 h 71"/>
                <a:gd name="T14" fmla="*/ 37 w 63"/>
                <a:gd name="T15" fmla="*/ 62 h 71"/>
                <a:gd name="T16" fmla="*/ 57 w 63"/>
                <a:gd name="T17" fmla="*/ 12 h 71"/>
                <a:gd name="T18" fmla="*/ 40 w 63"/>
                <a:gd name="T19"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1">
                  <a:moveTo>
                    <a:pt x="40" y="2"/>
                  </a:moveTo>
                  <a:cubicBezTo>
                    <a:pt x="32" y="4"/>
                    <a:pt x="26" y="12"/>
                    <a:pt x="28" y="19"/>
                  </a:cubicBezTo>
                  <a:cubicBezTo>
                    <a:pt x="29" y="27"/>
                    <a:pt x="29" y="34"/>
                    <a:pt x="26" y="37"/>
                  </a:cubicBezTo>
                  <a:cubicBezTo>
                    <a:pt x="26" y="37"/>
                    <a:pt x="26" y="38"/>
                    <a:pt x="25" y="38"/>
                  </a:cubicBezTo>
                  <a:cubicBezTo>
                    <a:pt x="23" y="39"/>
                    <a:pt x="23" y="39"/>
                    <a:pt x="23" y="39"/>
                  </a:cubicBezTo>
                  <a:cubicBezTo>
                    <a:pt x="23" y="39"/>
                    <a:pt x="0" y="46"/>
                    <a:pt x="11" y="63"/>
                  </a:cubicBezTo>
                  <a:cubicBezTo>
                    <a:pt x="19" y="71"/>
                    <a:pt x="31" y="65"/>
                    <a:pt x="37" y="63"/>
                  </a:cubicBezTo>
                  <a:cubicBezTo>
                    <a:pt x="37" y="62"/>
                    <a:pt x="37" y="62"/>
                    <a:pt x="37" y="62"/>
                  </a:cubicBezTo>
                  <a:cubicBezTo>
                    <a:pt x="45" y="58"/>
                    <a:pt x="63" y="45"/>
                    <a:pt x="57" y="12"/>
                  </a:cubicBezTo>
                  <a:cubicBezTo>
                    <a:pt x="55" y="5"/>
                    <a:pt x="48" y="0"/>
                    <a:pt x="40" y="2"/>
                  </a:cubicBezTo>
                  <a:close/>
                </a:path>
              </a:pathLst>
            </a:custGeom>
            <a:solidFill>
              <a:srgbClr val="F98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4" name="isľidê"/>
            <p:cNvSpPr/>
            <p:nvPr/>
          </p:nvSpPr>
          <p:spPr bwMode="auto">
            <a:xfrm>
              <a:off x="7046913" y="2819400"/>
              <a:ext cx="439738" cy="1212850"/>
            </a:xfrm>
            <a:custGeom>
              <a:avLst/>
              <a:gdLst>
                <a:gd name="T0" fmla="*/ 52 w 117"/>
                <a:gd name="T1" fmla="*/ 20 h 324"/>
                <a:gd name="T2" fmla="*/ 23 w 117"/>
                <a:gd name="T3" fmla="*/ 4 h 324"/>
                <a:gd name="T4" fmla="*/ 3 w 117"/>
                <a:gd name="T5" fmla="*/ 33 h 324"/>
                <a:gd name="T6" fmla="*/ 68 w 117"/>
                <a:gd name="T7" fmla="*/ 323 h 324"/>
                <a:gd name="T8" fmla="*/ 68 w 117"/>
                <a:gd name="T9" fmla="*/ 324 h 324"/>
                <a:gd name="T10" fmla="*/ 117 w 117"/>
                <a:gd name="T11" fmla="*/ 311 h 324"/>
                <a:gd name="T12" fmla="*/ 117 w 117"/>
                <a:gd name="T13" fmla="*/ 309 h 324"/>
                <a:gd name="T14" fmla="*/ 52 w 117"/>
                <a:gd name="T15" fmla="*/ 20 h 3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24">
                  <a:moveTo>
                    <a:pt x="52" y="20"/>
                  </a:moveTo>
                  <a:cubicBezTo>
                    <a:pt x="50" y="7"/>
                    <a:pt x="36" y="0"/>
                    <a:pt x="23" y="4"/>
                  </a:cubicBezTo>
                  <a:cubicBezTo>
                    <a:pt x="9" y="8"/>
                    <a:pt x="0" y="21"/>
                    <a:pt x="3" y="33"/>
                  </a:cubicBezTo>
                  <a:cubicBezTo>
                    <a:pt x="68" y="323"/>
                    <a:pt x="68" y="323"/>
                    <a:pt x="68" y="323"/>
                  </a:cubicBezTo>
                  <a:cubicBezTo>
                    <a:pt x="68" y="323"/>
                    <a:pt x="68" y="323"/>
                    <a:pt x="68" y="324"/>
                  </a:cubicBezTo>
                  <a:cubicBezTo>
                    <a:pt x="117" y="311"/>
                    <a:pt x="117" y="311"/>
                    <a:pt x="117" y="311"/>
                  </a:cubicBezTo>
                  <a:cubicBezTo>
                    <a:pt x="117" y="310"/>
                    <a:pt x="117" y="310"/>
                    <a:pt x="117" y="309"/>
                  </a:cubicBezTo>
                  <a:lnTo>
                    <a:pt x="52" y="2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5" name="îSľîḋe"/>
            <p:cNvSpPr/>
            <p:nvPr/>
          </p:nvSpPr>
          <p:spPr bwMode="auto">
            <a:xfrm>
              <a:off x="7410451" y="4956175"/>
              <a:ext cx="255588" cy="419100"/>
            </a:xfrm>
            <a:custGeom>
              <a:avLst/>
              <a:gdLst>
                <a:gd name="T0" fmla="*/ 161 w 161"/>
                <a:gd name="T1" fmla="*/ 208 h 264"/>
                <a:gd name="T2" fmla="*/ 102 w 161"/>
                <a:gd name="T3" fmla="*/ 0 h 264"/>
                <a:gd name="T4" fmla="*/ 0 w 161"/>
                <a:gd name="T5" fmla="*/ 40 h 264"/>
                <a:gd name="T6" fmla="*/ 71 w 161"/>
                <a:gd name="T7" fmla="*/ 264 h 264"/>
                <a:gd name="T8" fmla="*/ 161 w 161"/>
                <a:gd name="T9" fmla="*/ 208 h 264"/>
              </a:gdLst>
              <a:ahLst/>
              <a:cxnLst>
                <a:cxn ang="0">
                  <a:pos x="T0" y="T1"/>
                </a:cxn>
                <a:cxn ang="0">
                  <a:pos x="T2" y="T3"/>
                </a:cxn>
                <a:cxn ang="0">
                  <a:pos x="T4" y="T5"/>
                </a:cxn>
                <a:cxn ang="0">
                  <a:pos x="T6" y="T7"/>
                </a:cxn>
                <a:cxn ang="0">
                  <a:pos x="T8" y="T9"/>
                </a:cxn>
              </a:cxnLst>
              <a:rect l="0" t="0" r="r" b="b"/>
              <a:pathLst>
                <a:path w="161" h="264">
                  <a:moveTo>
                    <a:pt x="161" y="208"/>
                  </a:moveTo>
                  <a:lnTo>
                    <a:pt x="102" y="0"/>
                  </a:lnTo>
                  <a:lnTo>
                    <a:pt x="0" y="40"/>
                  </a:lnTo>
                  <a:lnTo>
                    <a:pt x="71" y="264"/>
                  </a:lnTo>
                  <a:lnTo>
                    <a:pt x="161" y="2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6" name="ïṥlíḑê"/>
            <p:cNvSpPr/>
            <p:nvPr/>
          </p:nvSpPr>
          <p:spPr bwMode="auto">
            <a:xfrm>
              <a:off x="7451726" y="5286375"/>
              <a:ext cx="638175" cy="303213"/>
            </a:xfrm>
            <a:custGeom>
              <a:avLst/>
              <a:gdLst>
                <a:gd name="T0" fmla="*/ 57 w 170"/>
                <a:gd name="T1" fmla="*/ 0 h 81"/>
                <a:gd name="T2" fmla="*/ 68 w 170"/>
                <a:gd name="T3" fmla="*/ 32 h 81"/>
                <a:gd name="T4" fmla="*/ 154 w 170"/>
                <a:gd name="T5" fmla="*/ 31 h 81"/>
                <a:gd name="T6" fmla="*/ 170 w 170"/>
                <a:gd name="T7" fmla="*/ 38 h 81"/>
                <a:gd name="T8" fmla="*/ 27 w 170"/>
                <a:gd name="T9" fmla="*/ 81 h 81"/>
                <a:gd name="T10" fmla="*/ 15 w 170"/>
                <a:gd name="T11" fmla="*/ 47 h 81"/>
                <a:gd name="T12" fmla="*/ 57 w 17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70" h="81">
                  <a:moveTo>
                    <a:pt x="57" y="0"/>
                  </a:moveTo>
                  <a:cubicBezTo>
                    <a:pt x="68" y="32"/>
                    <a:pt x="68" y="32"/>
                    <a:pt x="68" y="32"/>
                  </a:cubicBezTo>
                  <a:cubicBezTo>
                    <a:pt x="68" y="32"/>
                    <a:pt x="153" y="31"/>
                    <a:pt x="154" y="31"/>
                  </a:cubicBezTo>
                  <a:cubicBezTo>
                    <a:pt x="155" y="30"/>
                    <a:pt x="168" y="31"/>
                    <a:pt x="170" y="38"/>
                  </a:cubicBezTo>
                  <a:cubicBezTo>
                    <a:pt x="170" y="38"/>
                    <a:pt x="26" y="81"/>
                    <a:pt x="27" y="81"/>
                  </a:cubicBezTo>
                  <a:cubicBezTo>
                    <a:pt x="27" y="80"/>
                    <a:pt x="15" y="47"/>
                    <a:pt x="15" y="47"/>
                  </a:cubicBezTo>
                  <a:cubicBezTo>
                    <a:pt x="15" y="47"/>
                    <a:pt x="0" y="9"/>
                    <a:pt x="57"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7" name="íṣḷiḓè"/>
            <p:cNvSpPr/>
            <p:nvPr/>
          </p:nvSpPr>
          <p:spPr bwMode="auto">
            <a:xfrm>
              <a:off x="7732713" y="5386388"/>
              <a:ext cx="46038" cy="79375"/>
            </a:xfrm>
            <a:custGeom>
              <a:avLst/>
              <a:gdLst>
                <a:gd name="T0" fmla="*/ 9 w 12"/>
                <a:gd name="T1" fmla="*/ 20 h 21"/>
                <a:gd name="T2" fmla="*/ 12 w 12"/>
                <a:gd name="T3" fmla="*/ 16 h 21"/>
                <a:gd name="T4" fmla="*/ 8 w 12"/>
                <a:gd name="T5" fmla="*/ 3 h 21"/>
                <a:gd name="T6" fmla="*/ 4 w 12"/>
                <a:gd name="T7" fmla="*/ 0 h 21"/>
                <a:gd name="T8" fmla="*/ 1 w 12"/>
                <a:gd name="T9" fmla="*/ 4 h 21"/>
                <a:gd name="T10" fmla="*/ 5 w 12"/>
                <a:gd name="T11" fmla="*/ 17 h 21"/>
                <a:gd name="T12" fmla="*/ 9 w 12"/>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0"/>
                  </a:moveTo>
                  <a:cubicBezTo>
                    <a:pt x="11" y="20"/>
                    <a:pt x="12" y="18"/>
                    <a:pt x="12" y="16"/>
                  </a:cubicBezTo>
                  <a:cubicBezTo>
                    <a:pt x="8" y="3"/>
                    <a:pt x="8" y="3"/>
                    <a:pt x="8" y="3"/>
                  </a:cubicBezTo>
                  <a:cubicBezTo>
                    <a:pt x="8" y="1"/>
                    <a:pt x="6" y="0"/>
                    <a:pt x="4" y="0"/>
                  </a:cubicBezTo>
                  <a:cubicBezTo>
                    <a:pt x="2" y="0"/>
                    <a:pt x="0" y="2"/>
                    <a:pt x="1" y="4"/>
                  </a:cubicBezTo>
                  <a:cubicBezTo>
                    <a:pt x="5" y="17"/>
                    <a:pt x="5" y="17"/>
                    <a:pt x="5" y="17"/>
                  </a:cubicBezTo>
                  <a:cubicBezTo>
                    <a:pt x="5" y="19"/>
                    <a:pt x="7" y="21"/>
                    <a:pt x="9" y="2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8" name="iş1íḑé"/>
            <p:cNvSpPr/>
            <p:nvPr/>
          </p:nvSpPr>
          <p:spPr bwMode="auto">
            <a:xfrm>
              <a:off x="7793038" y="5378450"/>
              <a:ext cx="44450" cy="79375"/>
            </a:xfrm>
            <a:custGeom>
              <a:avLst/>
              <a:gdLst>
                <a:gd name="T0" fmla="*/ 9 w 12"/>
                <a:gd name="T1" fmla="*/ 21 h 21"/>
                <a:gd name="T2" fmla="*/ 12 w 12"/>
                <a:gd name="T3" fmla="*/ 17 h 21"/>
                <a:gd name="T4" fmla="*/ 8 w 12"/>
                <a:gd name="T5" fmla="*/ 4 h 21"/>
                <a:gd name="T6" fmla="*/ 4 w 12"/>
                <a:gd name="T7" fmla="*/ 1 h 21"/>
                <a:gd name="T8" fmla="*/ 1 w 12"/>
                <a:gd name="T9" fmla="*/ 5 h 21"/>
                <a:gd name="T10" fmla="*/ 5 w 12"/>
                <a:gd name="T11" fmla="*/ 18 h 21"/>
                <a:gd name="T12" fmla="*/ 9 w 1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1"/>
                  </a:moveTo>
                  <a:cubicBezTo>
                    <a:pt x="11" y="20"/>
                    <a:pt x="12" y="18"/>
                    <a:pt x="12" y="17"/>
                  </a:cubicBezTo>
                  <a:cubicBezTo>
                    <a:pt x="8" y="4"/>
                    <a:pt x="8" y="4"/>
                    <a:pt x="8" y="4"/>
                  </a:cubicBezTo>
                  <a:cubicBezTo>
                    <a:pt x="8" y="2"/>
                    <a:pt x="6" y="0"/>
                    <a:pt x="4" y="1"/>
                  </a:cubicBezTo>
                  <a:cubicBezTo>
                    <a:pt x="2" y="1"/>
                    <a:pt x="0" y="3"/>
                    <a:pt x="1" y="5"/>
                  </a:cubicBezTo>
                  <a:cubicBezTo>
                    <a:pt x="5" y="18"/>
                    <a:pt x="5" y="18"/>
                    <a:pt x="5" y="18"/>
                  </a:cubicBezTo>
                  <a:cubicBezTo>
                    <a:pt x="5" y="20"/>
                    <a:pt x="7" y="21"/>
                    <a:pt x="9" y="21"/>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9" name="ïṥḷïḓè"/>
            <p:cNvSpPr/>
            <p:nvPr/>
          </p:nvSpPr>
          <p:spPr bwMode="auto">
            <a:xfrm>
              <a:off x="7853363" y="5378450"/>
              <a:ext cx="49213" cy="79375"/>
            </a:xfrm>
            <a:custGeom>
              <a:avLst/>
              <a:gdLst>
                <a:gd name="T0" fmla="*/ 10 w 13"/>
                <a:gd name="T1" fmla="*/ 21 h 21"/>
                <a:gd name="T2" fmla="*/ 12 w 13"/>
                <a:gd name="T3" fmla="*/ 16 h 21"/>
                <a:gd name="T4" fmla="*/ 8 w 13"/>
                <a:gd name="T5" fmla="*/ 3 h 21"/>
                <a:gd name="T6" fmla="*/ 4 w 13"/>
                <a:gd name="T7" fmla="*/ 0 h 21"/>
                <a:gd name="T8" fmla="*/ 1 w 13"/>
                <a:gd name="T9" fmla="*/ 5 h 21"/>
                <a:gd name="T10" fmla="*/ 5 w 13"/>
                <a:gd name="T11" fmla="*/ 18 h 21"/>
                <a:gd name="T12" fmla="*/ 9 w 13"/>
                <a:gd name="T13" fmla="*/ 21 h 21"/>
                <a:gd name="T14" fmla="*/ 10 w 1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10" y="21"/>
                  </a:moveTo>
                  <a:cubicBezTo>
                    <a:pt x="11" y="20"/>
                    <a:pt x="13" y="18"/>
                    <a:pt x="12" y="16"/>
                  </a:cubicBezTo>
                  <a:cubicBezTo>
                    <a:pt x="8" y="3"/>
                    <a:pt x="8" y="3"/>
                    <a:pt x="8" y="3"/>
                  </a:cubicBezTo>
                  <a:cubicBezTo>
                    <a:pt x="8" y="1"/>
                    <a:pt x="6" y="0"/>
                    <a:pt x="4" y="0"/>
                  </a:cubicBezTo>
                  <a:cubicBezTo>
                    <a:pt x="2" y="1"/>
                    <a:pt x="0" y="3"/>
                    <a:pt x="1" y="5"/>
                  </a:cubicBezTo>
                  <a:cubicBezTo>
                    <a:pt x="5" y="18"/>
                    <a:pt x="5" y="18"/>
                    <a:pt x="5" y="18"/>
                  </a:cubicBezTo>
                  <a:cubicBezTo>
                    <a:pt x="5" y="20"/>
                    <a:pt x="7" y="21"/>
                    <a:pt x="9" y="21"/>
                  </a:cubicBezTo>
                  <a:lnTo>
                    <a:pt x="10" y="21"/>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0" name="ïṡḻîdê"/>
            <p:cNvSpPr/>
            <p:nvPr/>
          </p:nvSpPr>
          <p:spPr bwMode="auto">
            <a:xfrm>
              <a:off x="7553326" y="5427663"/>
              <a:ext cx="536575" cy="184150"/>
            </a:xfrm>
            <a:custGeom>
              <a:avLst/>
              <a:gdLst>
                <a:gd name="T0" fmla="*/ 0 w 143"/>
                <a:gd name="T1" fmla="*/ 43 h 49"/>
                <a:gd name="T2" fmla="*/ 7 w 143"/>
                <a:gd name="T3" fmla="*/ 47 h 49"/>
                <a:gd name="T4" fmla="*/ 19 w 143"/>
                <a:gd name="T5" fmla="*/ 48 h 49"/>
                <a:gd name="T6" fmla="*/ 130 w 143"/>
                <a:gd name="T7" fmla="*/ 15 h 49"/>
                <a:gd name="T8" fmla="*/ 141 w 143"/>
                <a:gd name="T9" fmla="*/ 6 h 49"/>
                <a:gd name="T10" fmla="*/ 143 w 143"/>
                <a:gd name="T11" fmla="*/ 0 h 49"/>
                <a:gd name="T12" fmla="*/ 0 w 143"/>
                <a:gd name="T13" fmla="*/ 43 h 49"/>
              </a:gdLst>
              <a:ahLst/>
              <a:cxnLst>
                <a:cxn ang="0">
                  <a:pos x="T0" y="T1"/>
                </a:cxn>
                <a:cxn ang="0">
                  <a:pos x="T2" y="T3"/>
                </a:cxn>
                <a:cxn ang="0">
                  <a:pos x="T4" y="T5"/>
                </a:cxn>
                <a:cxn ang="0">
                  <a:pos x="T6" y="T7"/>
                </a:cxn>
                <a:cxn ang="0">
                  <a:pos x="T8" y="T9"/>
                </a:cxn>
                <a:cxn ang="0">
                  <a:pos x="T10" y="T11"/>
                </a:cxn>
                <a:cxn ang="0">
                  <a:pos x="T12" y="T13"/>
                </a:cxn>
              </a:cxnLst>
              <a:rect l="0" t="0" r="r" b="b"/>
              <a:pathLst>
                <a:path w="143" h="49">
                  <a:moveTo>
                    <a:pt x="0" y="43"/>
                  </a:moveTo>
                  <a:cubicBezTo>
                    <a:pt x="7" y="47"/>
                    <a:pt x="7" y="47"/>
                    <a:pt x="7" y="47"/>
                  </a:cubicBezTo>
                  <a:cubicBezTo>
                    <a:pt x="11" y="49"/>
                    <a:pt x="15" y="49"/>
                    <a:pt x="19" y="48"/>
                  </a:cubicBezTo>
                  <a:cubicBezTo>
                    <a:pt x="130" y="15"/>
                    <a:pt x="130" y="15"/>
                    <a:pt x="130" y="15"/>
                  </a:cubicBezTo>
                  <a:cubicBezTo>
                    <a:pt x="135" y="14"/>
                    <a:pt x="139" y="10"/>
                    <a:pt x="141" y="6"/>
                  </a:cubicBezTo>
                  <a:cubicBezTo>
                    <a:pt x="143" y="0"/>
                    <a:pt x="143" y="0"/>
                    <a:pt x="143" y="0"/>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1" name="ïśľïḍê"/>
            <p:cNvSpPr/>
            <p:nvPr/>
          </p:nvSpPr>
          <p:spPr bwMode="auto">
            <a:xfrm>
              <a:off x="6624638" y="5405438"/>
              <a:ext cx="63500" cy="66675"/>
            </a:xfrm>
            <a:custGeom>
              <a:avLst/>
              <a:gdLst>
                <a:gd name="T0" fmla="*/ 2 w 17"/>
                <a:gd name="T1" fmla="*/ 17 h 18"/>
                <a:gd name="T2" fmla="*/ 7 w 17"/>
                <a:gd name="T3" fmla="*/ 17 h 18"/>
                <a:gd name="T4" fmla="*/ 15 w 17"/>
                <a:gd name="T5" fmla="*/ 7 h 18"/>
                <a:gd name="T6" fmla="*/ 16 w 17"/>
                <a:gd name="T7" fmla="*/ 1 h 18"/>
                <a:gd name="T8" fmla="*/ 10 w 17"/>
                <a:gd name="T9" fmla="*/ 1 h 18"/>
                <a:gd name="T10" fmla="*/ 1 w 17"/>
                <a:gd name="T11" fmla="*/ 11 h 18"/>
                <a:gd name="T12" fmla="*/ 1 w 17"/>
                <a:gd name="T13" fmla="*/ 17 h 18"/>
                <a:gd name="T14" fmla="*/ 2 w 17"/>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2" y="17"/>
                  </a:moveTo>
                  <a:cubicBezTo>
                    <a:pt x="3" y="18"/>
                    <a:pt x="5" y="18"/>
                    <a:pt x="7" y="17"/>
                  </a:cubicBezTo>
                  <a:cubicBezTo>
                    <a:pt x="15" y="7"/>
                    <a:pt x="15" y="7"/>
                    <a:pt x="15" y="7"/>
                  </a:cubicBezTo>
                  <a:cubicBezTo>
                    <a:pt x="17" y="5"/>
                    <a:pt x="17" y="3"/>
                    <a:pt x="16" y="1"/>
                  </a:cubicBezTo>
                  <a:cubicBezTo>
                    <a:pt x="14" y="0"/>
                    <a:pt x="12" y="0"/>
                    <a:pt x="10" y="1"/>
                  </a:cubicBezTo>
                  <a:cubicBezTo>
                    <a:pt x="1" y="11"/>
                    <a:pt x="1" y="11"/>
                    <a:pt x="1" y="11"/>
                  </a:cubicBezTo>
                  <a:cubicBezTo>
                    <a:pt x="0" y="13"/>
                    <a:pt x="0" y="15"/>
                    <a:pt x="1" y="17"/>
                  </a:cubicBezTo>
                  <a:lnTo>
                    <a:pt x="2" y="17"/>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2" name="íŝlíḑe"/>
            <p:cNvSpPr/>
            <p:nvPr/>
          </p:nvSpPr>
          <p:spPr bwMode="auto">
            <a:xfrm>
              <a:off x="6684963" y="5430838"/>
              <a:ext cx="36513" cy="82550"/>
            </a:xfrm>
            <a:custGeom>
              <a:avLst/>
              <a:gdLst>
                <a:gd name="T0" fmla="*/ 7 w 10"/>
                <a:gd name="T1" fmla="*/ 1 h 22"/>
                <a:gd name="T2" fmla="*/ 2 w 10"/>
                <a:gd name="T3" fmla="*/ 4 h 22"/>
                <a:gd name="T4" fmla="*/ 1 w 10"/>
                <a:gd name="T5" fmla="*/ 17 h 22"/>
                <a:gd name="T6" fmla="*/ 4 w 10"/>
                <a:gd name="T7" fmla="*/ 22 h 22"/>
                <a:gd name="T8" fmla="*/ 4 w 10"/>
                <a:gd name="T9" fmla="*/ 22 h 22"/>
                <a:gd name="T10" fmla="*/ 8 w 10"/>
                <a:gd name="T11" fmla="*/ 19 h 22"/>
                <a:gd name="T12" fmla="*/ 10 w 10"/>
                <a:gd name="T13" fmla="*/ 5 h 22"/>
                <a:gd name="T14" fmla="*/ 7 w 10"/>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2">
                  <a:moveTo>
                    <a:pt x="7" y="1"/>
                  </a:moveTo>
                  <a:cubicBezTo>
                    <a:pt x="5" y="0"/>
                    <a:pt x="3" y="2"/>
                    <a:pt x="2" y="4"/>
                  </a:cubicBezTo>
                  <a:cubicBezTo>
                    <a:pt x="1" y="17"/>
                    <a:pt x="1" y="17"/>
                    <a:pt x="1" y="17"/>
                  </a:cubicBezTo>
                  <a:cubicBezTo>
                    <a:pt x="0" y="19"/>
                    <a:pt x="2" y="21"/>
                    <a:pt x="4" y="22"/>
                  </a:cubicBezTo>
                  <a:cubicBezTo>
                    <a:pt x="4" y="22"/>
                    <a:pt x="4" y="22"/>
                    <a:pt x="4" y="22"/>
                  </a:cubicBezTo>
                  <a:cubicBezTo>
                    <a:pt x="6" y="22"/>
                    <a:pt x="8" y="21"/>
                    <a:pt x="8" y="19"/>
                  </a:cubicBezTo>
                  <a:cubicBezTo>
                    <a:pt x="10" y="5"/>
                    <a:pt x="10" y="5"/>
                    <a:pt x="10" y="5"/>
                  </a:cubicBezTo>
                  <a:cubicBezTo>
                    <a:pt x="10" y="3"/>
                    <a:pt x="9" y="1"/>
                    <a:pt x="7" y="1"/>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3" name="îşľïde"/>
            <p:cNvSpPr/>
            <p:nvPr/>
          </p:nvSpPr>
          <p:spPr bwMode="auto">
            <a:xfrm>
              <a:off x="6740526" y="5457825"/>
              <a:ext cx="38100" cy="79375"/>
            </a:xfrm>
            <a:custGeom>
              <a:avLst/>
              <a:gdLst>
                <a:gd name="T0" fmla="*/ 7 w 10"/>
                <a:gd name="T1" fmla="*/ 0 h 21"/>
                <a:gd name="T2" fmla="*/ 2 w 10"/>
                <a:gd name="T3" fmla="*/ 3 h 21"/>
                <a:gd name="T4" fmla="*/ 1 w 10"/>
                <a:gd name="T5" fmla="*/ 16 h 21"/>
                <a:gd name="T6" fmla="*/ 3 w 10"/>
                <a:gd name="T7" fmla="*/ 21 h 21"/>
                <a:gd name="T8" fmla="*/ 4 w 10"/>
                <a:gd name="T9" fmla="*/ 21 h 21"/>
                <a:gd name="T10" fmla="*/ 8 w 10"/>
                <a:gd name="T11" fmla="*/ 18 h 21"/>
                <a:gd name="T12" fmla="*/ 10 w 10"/>
                <a:gd name="T13" fmla="*/ 5 h 21"/>
                <a:gd name="T14" fmla="*/ 7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7" y="0"/>
                  </a:moveTo>
                  <a:cubicBezTo>
                    <a:pt x="5" y="0"/>
                    <a:pt x="3" y="1"/>
                    <a:pt x="2" y="3"/>
                  </a:cubicBezTo>
                  <a:cubicBezTo>
                    <a:pt x="1" y="16"/>
                    <a:pt x="1" y="16"/>
                    <a:pt x="1" y="16"/>
                  </a:cubicBezTo>
                  <a:cubicBezTo>
                    <a:pt x="0" y="18"/>
                    <a:pt x="1" y="20"/>
                    <a:pt x="3" y="21"/>
                  </a:cubicBezTo>
                  <a:cubicBezTo>
                    <a:pt x="4" y="21"/>
                    <a:pt x="4" y="21"/>
                    <a:pt x="4" y="21"/>
                  </a:cubicBezTo>
                  <a:cubicBezTo>
                    <a:pt x="6" y="21"/>
                    <a:pt x="8" y="20"/>
                    <a:pt x="8" y="18"/>
                  </a:cubicBezTo>
                  <a:cubicBezTo>
                    <a:pt x="10" y="5"/>
                    <a:pt x="10" y="5"/>
                    <a:pt x="10" y="5"/>
                  </a:cubicBezTo>
                  <a:cubicBezTo>
                    <a:pt x="10" y="3"/>
                    <a:pt x="9" y="1"/>
                    <a:pt x="7"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4" name="îśļïḓé"/>
            <p:cNvSpPr/>
            <p:nvPr/>
          </p:nvSpPr>
          <p:spPr bwMode="auto">
            <a:xfrm>
              <a:off x="6415088" y="5364163"/>
              <a:ext cx="534988" cy="261938"/>
            </a:xfrm>
            <a:custGeom>
              <a:avLst/>
              <a:gdLst>
                <a:gd name="T0" fmla="*/ 77 w 143"/>
                <a:gd name="T1" fmla="*/ 49 h 70"/>
                <a:gd name="T2" fmla="*/ 51 w 143"/>
                <a:gd name="T3" fmla="*/ 44 h 70"/>
                <a:gd name="T4" fmla="*/ 0 w 143"/>
                <a:gd name="T5" fmla="*/ 0 h 70"/>
                <a:gd name="T6" fmla="*/ 1 w 143"/>
                <a:gd name="T7" fmla="*/ 9 h 70"/>
                <a:gd name="T8" fmla="*/ 6 w 143"/>
                <a:gd name="T9" fmla="*/ 20 h 70"/>
                <a:gd name="T10" fmla="*/ 42 w 143"/>
                <a:gd name="T11" fmla="*/ 51 h 70"/>
                <a:gd name="T12" fmla="*/ 56 w 143"/>
                <a:gd name="T13" fmla="*/ 57 h 70"/>
                <a:gd name="T14" fmla="*/ 125 w 143"/>
                <a:gd name="T15" fmla="*/ 69 h 70"/>
                <a:gd name="T16" fmla="*/ 138 w 143"/>
                <a:gd name="T17" fmla="*/ 65 h 70"/>
                <a:gd name="T18" fmla="*/ 143 w 143"/>
                <a:gd name="T19" fmla="*/ 61 h 70"/>
                <a:gd name="T20" fmla="*/ 77 w 143"/>
                <a:gd name="T21" fmla="*/ 4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70">
                  <a:moveTo>
                    <a:pt x="77" y="49"/>
                  </a:moveTo>
                  <a:cubicBezTo>
                    <a:pt x="51" y="44"/>
                    <a:pt x="51" y="44"/>
                    <a:pt x="51" y="44"/>
                  </a:cubicBezTo>
                  <a:cubicBezTo>
                    <a:pt x="0" y="0"/>
                    <a:pt x="0" y="0"/>
                    <a:pt x="0" y="0"/>
                  </a:cubicBezTo>
                  <a:cubicBezTo>
                    <a:pt x="1" y="9"/>
                    <a:pt x="1" y="9"/>
                    <a:pt x="1" y="9"/>
                  </a:cubicBezTo>
                  <a:cubicBezTo>
                    <a:pt x="1" y="13"/>
                    <a:pt x="3" y="17"/>
                    <a:pt x="6" y="20"/>
                  </a:cubicBezTo>
                  <a:cubicBezTo>
                    <a:pt x="42" y="51"/>
                    <a:pt x="42" y="51"/>
                    <a:pt x="42" y="51"/>
                  </a:cubicBezTo>
                  <a:cubicBezTo>
                    <a:pt x="46" y="54"/>
                    <a:pt x="51" y="56"/>
                    <a:pt x="56" y="57"/>
                  </a:cubicBezTo>
                  <a:cubicBezTo>
                    <a:pt x="125" y="69"/>
                    <a:pt x="125" y="69"/>
                    <a:pt x="125" y="69"/>
                  </a:cubicBezTo>
                  <a:cubicBezTo>
                    <a:pt x="130" y="70"/>
                    <a:pt x="135" y="68"/>
                    <a:pt x="138" y="65"/>
                  </a:cubicBezTo>
                  <a:cubicBezTo>
                    <a:pt x="143" y="61"/>
                    <a:pt x="143" y="61"/>
                    <a:pt x="143" y="61"/>
                  </a:cubicBezTo>
                  <a:lnTo>
                    <a:pt x="77"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5" name="íşḷiḑe"/>
            <p:cNvSpPr/>
            <p:nvPr/>
          </p:nvSpPr>
          <p:spPr bwMode="auto">
            <a:xfrm>
              <a:off x="6575426" y="4937125"/>
              <a:ext cx="382588" cy="360363"/>
            </a:xfrm>
            <a:custGeom>
              <a:avLst/>
              <a:gdLst>
                <a:gd name="T0" fmla="*/ 99 w 241"/>
                <a:gd name="T1" fmla="*/ 227 h 227"/>
                <a:gd name="T2" fmla="*/ 241 w 241"/>
                <a:gd name="T3" fmla="*/ 64 h 227"/>
                <a:gd name="T4" fmla="*/ 149 w 241"/>
                <a:gd name="T5" fmla="*/ 0 h 227"/>
                <a:gd name="T6" fmla="*/ 0 w 241"/>
                <a:gd name="T7" fmla="*/ 182 h 227"/>
                <a:gd name="T8" fmla="*/ 99 w 241"/>
                <a:gd name="T9" fmla="*/ 227 h 227"/>
              </a:gdLst>
              <a:ahLst/>
              <a:cxnLst>
                <a:cxn ang="0">
                  <a:pos x="T0" y="T1"/>
                </a:cxn>
                <a:cxn ang="0">
                  <a:pos x="T2" y="T3"/>
                </a:cxn>
                <a:cxn ang="0">
                  <a:pos x="T4" y="T5"/>
                </a:cxn>
                <a:cxn ang="0">
                  <a:pos x="T6" y="T7"/>
                </a:cxn>
                <a:cxn ang="0">
                  <a:pos x="T8" y="T9"/>
                </a:cxn>
              </a:cxnLst>
              <a:rect l="0" t="0" r="r" b="b"/>
              <a:pathLst>
                <a:path w="241" h="227">
                  <a:moveTo>
                    <a:pt x="99" y="227"/>
                  </a:moveTo>
                  <a:lnTo>
                    <a:pt x="241" y="64"/>
                  </a:lnTo>
                  <a:lnTo>
                    <a:pt x="149" y="0"/>
                  </a:lnTo>
                  <a:lnTo>
                    <a:pt x="0" y="182"/>
                  </a:lnTo>
                  <a:lnTo>
                    <a:pt x="99" y="2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6" name="ïṣļïḋè"/>
            <p:cNvSpPr/>
            <p:nvPr/>
          </p:nvSpPr>
          <p:spPr bwMode="auto">
            <a:xfrm>
              <a:off x="6415088" y="5135563"/>
              <a:ext cx="538163" cy="457200"/>
            </a:xfrm>
            <a:custGeom>
              <a:avLst/>
              <a:gdLst>
                <a:gd name="T0" fmla="*/ 143 w 144"/>
                <a:gd name="T1" fmla="*/ 122 h 122"/>
                <a:gd name="T2" fmla="*/ 131 w 144"/>
                <a:gd name="T3" fmla="*/ 109 h 122"/>
                <a:gd name="T4" fmla="*/ 73 w 144"/>
                <a:gd name="T5" fmla="*/ 84 h 122"/>
                <a:gd name="T6" fmla="*/ 63 w 144"/>
                <a:gd name="T7" fmla="*/ 69 h 122"/>
                <a:gd name="T8" fmla="*/ 85 w 144"/>
                <a:gd name="T9" fmla="*/ 43 h 122"/>
                <a:gd name="T10" fmla="*/ 22 w 144"/>
                <a:gd name="T11" fmla="*/ 33 h 122"/>
                <a:gd name="T12" fmla="*/ 0 w 144"/>
                <a:gd name="T13" fmla="*/ 61 h 122"/>
                <a:gd name="T14" fmla="*/ 49 w 144"/>
                <a:gd name="T15" fmla="*/ 104 h 122"/>
                <a:gd name="T16" fmla="*/ 63 w 144"/>
                <a:gd name="T17" fmla="*/ 110 h 122"/>
                <a:gd name="T18" fmla="*/ 64 w 144"/>
                <a:gd name="T19" fmla="*/ 110 h 122"/>
                <a:gd name="T20" fmla="*/ 143 w 144"/>
                <a:gd name="T2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2">
                  <a:moveTo>
                    <a:pt x="143" y="122"/>
                  </a:moveTo>
                  <a:cubicBezTo>
                    <a:pt x="144" y="114"/>
                    <a:pt x="133" y="109"/>
                    <a:pt x="131" y="109"/>
                  </a:cubicBezTo>
                  <a:cubicBezTo>
                    <a:pt x="131" y="109"/>
                    <a:pt x="96" y="94"/>
                    <a:pt x="73" y="84"/>
                  </a:cubicBezTo>
                  <a:cubicBezTo>
                    <a:pt x="67" y="75"/>
                    <a:pt x="63" y="69"/>
                    <a:pt x="63" y="69"/>
                  </a:cubicBezTo>
                  <a:cubicBezTo>
                    <a:pt x="85" y="43"/>
                    <a:pt x="85" y="43"/>
                    <a:pt x="85" y="43"/>
                  </a:cubicBezTo>
                  <a:cubicBezTo>
                    <a:pt x="45" y="0"/>
                    <a:pt x="22" y="33"/>
                    <a:pt x="22" y="33"/>
                  </a:cubicBezTo>
                  <a:cubicBezTo>
                    <a:pt x="22" y="33"/>
                    <a:pt x="1" y="61"/>
                    <a:pt x="0" y="61"/>
                  </a:cubicBezTo>
                  <a:cubicBezTo>
                    <a:pt x="0" y="61"/>
                    <a:pt x="23" y="82"/>
                    <a:pt x="49" y="104"/>
                  </a:cubicBezTo>
                  <a:cubicBezTo>
                    <a:pt x="53" y="107"/>
                    <a:pt x="58" y="109"/>
                    <a:pt x="63" y="110"/>
                  </a:cubicBezTo>
                  <a:cubicBezTo>
                    <a:pt x="63" y="110"/>
                    <a:pt x="64" y="110"/>
                    <a:pt x="64" y="110"/>
                  </a:cubicBezTo>
                  <a:lnTo>
                    <a:pt x="143" y="122"/>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7" name="ïśľidê"/>
            <p:cNvSpPr/>
            <p:nvPr/>
          </p:nvSpPr>
          <p:spPr bwMode="auto">
            <a:xfrm>
              <a:off x="6632576" y="4376738"/>
              <a:ext cx="749300" cy="841375"/>
            </a:xfrm>
            <a:custGeom>
              <a:avLst/>
              <a:gdLst>
                <a:gd name="T0" fmla="*/ 472 w 472"/>
                <a:gd name="T1" fmla="*/ 125 h 530"/>
                <a:gd name="T2" fmla="*/ 127 w 472"/>
                <a:gd name="T3" fmla="*/ 530 h 530"/>
                <a:gd name="T4" fmla="*/ 0 w 472"/>
                <a:gd name="T5" fmla="*/ 429 h 530"/>
                <a:gd name="T6" fmla="*/ 313 w 472"/>
                <a:gd name="T7" fmla="*/ 0 h 530"/>
                <a:gd name="T8" fmla="*/ 472 w 472"/>
                <a:gd name="T9" fmla="*/ 125 h 530"/>
              </a:gdLst>
              <a:ahLst/>
              <a:cxnLst>
                <a:cxn ang="0">
                  <a:pos x="T0" y="T1"/>
                </a:cxn>
                <a:cxn ang="0">
                  <a:pos x="T2" y="T3"/>
                </a:cxn>
                <a:cxn ang="0">
                  <a:pos x="T4" y="T5"/>
                </a:cxn>
                <a:cxn ang="0">
                  <a:pos x="T6" y="T7"/>
                </a:cxn>
                <a:cxn ang="0">
                  <a:pos x="T8" y="T9"/>
                </a:cxn>
              </a:cxnLst>
              <a:rect l="0" t="0" r="r" b="b"/>
              <a:pathLst>
                <a:path w="472" h="530">
                  <a:moveTo>
                    <a:pt x="472" y="125"/>
                  </a:moveTo>
                  <a:lnTo>
                    <a:pt x="127" y="530"/>
                  </a:lnTo>
                  <a:lnTo>
                    <a:pt x="0" y="429"/>
                  </a:lnTo>
                  <a:lnTo>
                    <a:pt x="313" y="0"/>
                  </a:lnTo>
                  <a:lnTo>
                    <a:pt x="472" y="125"/>
                  </a:lnTo>
                  <a:close/>
                </a:path>
              </a:pathLst>
            </a:custGeom>
            <a:solidFill>
              <a:srgbClr val="295D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8" name="íṩḻîḋê"/>
            <p:cNvSpPr/>
            <p:nvPr/>
          </p:nvSpPr>
          <p:spPr bwMode="auto">
            <a:xfrm>
              <a:off x="6837363" y="3608388"/>
              <a:ext cx="825500" cy="1647825"/>
            </a:xfrm>
            <a:custGeom>
              <a:avLst/>
              <a:gdLst>
                <a:gd name="T0" fmla="*/ 104 w 220"/>
                <a:gd name="T1" fmla="*/ 22 h 440"/>
                <a:gd name="T2" fmla="*/ 72 w 220"/>
                <a:gd name="T3" fmla="*/ 7 h 440"/>
                <a:gd name="T4" fmla="*/ 24 w 220"/>
                <a:gd name="T5" fmla="*/ 11 h 440"/>
                <a:gd name="T6" fmla="*/ 12 w 220"/>
                <a:gd name="T7" fmla="*/ 52 h 440"/>
                <a:gd name="T8" fmla="*/ 150 w 220"/>
                <a:gd name="T9" fmla="*/ 440 h 440"/>
                <a:gd name="T10" fmla="*/ 220 w 220"/>
                <a:gd name="T11" fmla="*/ 418 h 440"/>
                <a:gd name="T12" fmla="*/ 104 w 220"/>
                <a:gd name="T13" fmla="*/ 22 h 440"/>
              </a:gdLst>
              <a:ahLst/>
              <a:cxnLst>
                <a:cxn ang="0">
                  <a:pos x="T0" y="T1"/>
                </a:cxn>
                <a:cxn ang="0">
                  <a:pos x="T2" y="T3"/>
                </a:cxn>
                <a:cxn ang="0">
                  <a:pos x="T4" y="T5"/>
                </a:cxn>
                <a:cxn ang="0">
                  <a:pos x="T6" y="T7"/>
                </a:cxn>
                <a:cxn ang="0">
                  <a:pos x="T8" y="T9"/>
                </a:cxn>
                <a:cxn ang="0">
                  <a:pos x="T10" y="T11"/>
                </a:cxn>
                <a:cxn ang="0">
                  <a:pos x="T12" y="T13"/>
                </a:cxn>
              </a:cxnLst>
              <a:rect l="0" t="0" r="r" b="b"/>
              <a:pathLst>
                <a:path w="220" h="440">
                  <a:moveTo>
                    <a:pt x="104" y="22"/>
                  </a:moveTo>
                  <a:cubicBezTo>
                    <a:pt x="72" y="7"/>
                    <a:pt x="72" y="7"/>
                    <a:pt x="72" y="7"/>
                  </a:cubicBezTo>
                  <a:cubicBezTo>
                    <a:pt x="56" y="0"/>
                    <a:pt x="38" y="1"/>
                    <a:pt x="24" y="11"/>
                  </a:cubicBezTo>
                  <a:cubicBezTo>
                    <a:pt x="0" y="27"/>
                    <a:pt x="12" y="52"/>
                    <a:pt x="12" y="52"/>
                  </a:cubicBezTo>
                  <a:cubicBezTo>
                    <a:pt x="150" y="440"/>
                    <a:pt x="150" y="440"/>
                    <a:pt x="150" y="440"/>
                  </a:cubicBezTo>
                  <a:cubicBezTo>
                    <a:pt x="220" y="418"/>
                    <a:pt x="220" y="418"/>
                    <a:pt x="220" y="418"/>
                  </a:cubicBezTo>
                  <a:lnTo>
                    <a:pt x="104" y="22"/>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9" name="ïšľïdê"/>
            <p:cNvSpPr/>
            <p:nvPr/>
          </p:nvSpPr>
          <p:spPr bwMode="auto">
            <a:xfrm>
              <a:off x="7051676" y="2560638"/>
              <a:ext cx="127000" cy="212725"/>
            </a:xfrm>
            <a:custGeom>
              <a:avLst/>
              <a:gdLst>
                <a:gd name="T0" fmla="*/ 64 w 80"/>
                <a:gd name="T1" fmla="*/ 134 h 134"/>
                <a:gd name="T2" fmla="*/ 0 w 80"/>
                <a:gd name="T3" fmla="*/ 127 h 134"/>
                <a:gd name="T4" fmla="*/ 16 w 80"/>
                <a:gd name="T5" fmla="*/ 0 h 134"/>
                <a:gd name="T6" fmla="*/ 80 w 80"/>
                <a:gd name="T7" fmla="*/ 7 h 134"/>
                <a:gd name="T8" fmla="*/ 64 w 80"/>
                <a:gd name="T9" fmla="*/ 134 h 134"/>
              </a:gdLst>
              <a:ahLst/>
              <a:cxnLst>
                <a:cxn ang="0">
                  <a:pos x="T0" y="T1"/>
                </a:cxn>
                <a:cxn ang="0">
                  <a:pos x="T2" y="T3"/>
                </a:cxn>
                <a:cxn ang="0">
                  <a:pos x="T4" y="T5"/>
                </a:cxn>
                <a:cxn ang="0">
                  <a:pos x="T6" y="T7"/>
                </a:cxn>
                <a:cxn ang="0">
                  <a:pos x="T8" y="T9"/>
                </a:cxn>
              </a:cxnLst>
              <a:rect l="0" t="0" r="r" b="b"/>
              <a:pathLst>
                <a:path w="80" h="134">
                  <a:moveTo>
                    <a:pt x="64" y="134"/>
                  </a:moveTo>
                  <a:lnTo>
                    <a:pt x="0" y="127"/>
                  </a:lnTo>
                  <a:lnTo>
                    <a:pt x="16" y="0"/>
                  </a:lnTo>
                  <a:lnTo>
                    <a:pt x="80" y="7"/>
                  </a:lnTo>
                  <a:lnTo>
                    <a:pt x="64" y="134"/>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0" name="í$ļîḑé"/>
            <p:cNvSpPr/>
            <p:nvPr/>
          </p:nvSpPr>
          <p:spPr bwMode="auto">
            <a:xfrm>
              <a:off x="6872288" y="2740025"/>
              <a:ext cx="411163" cy="995363"/>
            </a:xfrm>
            <a:custGeom>
              <a:avLst/>
              <a:gdLst>
                <a:gd name="T0" fmla="*/ 8 w 110"/>
                <a:gd name="T1" fmla="*/ 257 h 266"/>
                <a:gd name="T2" fmla="*/ 100 w 110"/>
                <a:gd name="T3" fmla="*/ 265 h 266"/>
                <a:gd name="T4" fmla="*/ 110 w 110"/>
                <a:gd name="T5" fmla="*/ 256 h 266"/>
                <a:gd name="T6" fmla="*/ 98 w 110"/>
                <a:gd name="T7" fmla="*/ 45 h 266"/>
                <a:gd name="T8" fmla="*/ 50 w 110"/>
                <a:gd name="T9" fmla="*/ 0 h 266"/>
                <a:gd name="T10" fmla="*/ 3 w 110"/>
                <a:gd name="T11" fmla="*/ 47 h 266"/>
                <a:gd name="T12" fmla="*/ 0 w 110"/>
                <a:gd name="T13" fmla="*/ 249 h 266"/>
                <a:gd name="T14" fmla="*/ 8 w 110"/>
                <a:gd name="T15" fmla="*/ 257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266">
                  <a:moveTo>
                    <a:pt x="8" y="257"/>
                  </a:moveTo>
                  <a:cubicBezTo>
                    <a:pt x="100" y="265"/>
                    <a:pt x="100" y="265"/>
                    <a:pt x="100" y="265"/>
                  </a:cubicBezTo>
                  <a:cubicBezTo>
                    <a:pt x="106" y="266"/>
                    <a:pt x="110" y="262"/>
                    <a:pt x="110" y="256"/>
                  </a:cubicBezTo>
                  <a:cubicBezTo>
                    <a:pt x="98" y="45"/>
                    <a:pt x="98" y="45"/>
                    <a:pt x="98" y="45"/>
                  </a:cubicBezTo>
                  <a:cubicBezTo>
                    <a:pt x="96" y="20"/>
                    <a:pt x="75" y="0"/>
                    <a:pt x="50" y="0"/>
                  </a:cubicBezTo>
                  <a:cubicBezTo>
                    <a:pt x="24" y="1"/>
                    <a:pt x="3" y="21"/>
                    <a:pt x="3" y="47"/>
                  </a:cubicBezTo>
                  <a:cubicBezTo>
                    <a:pt x="0" y="249"/>
                    <a:pt x="0" y="249"/>
                    <a:pt x="0" y="249"/>
                  </a:cubicBezTo>
                  <a:cubicBezTo>
                    <a:pt x="0" y="253"/>
                    <a:pt x="3" y="257"/>
                    <a:pt x="8" y="257"/>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1" name="iś1iḑe"/>
            <p:cNvSpPr/>
            <p:nvPr/>
          </p:nvSpPr>
          <p:spPr bwMode="auto">
            <a:xfrm>
              <a:off x="6942138" y="2276475"/>
              <a:ext cx="404813" cy="403225"/>
            </a:xfrm>
            <a:custGeom>
              <a:avLst/>
              <a:gdLst>
                <a:gd name="T0" fmla="*/ 101 w 108"/>
                <a:gd name="T1" fmla="*/ 67 h 108"/>
                <a:gd name="T2" fmla="*/ 41 w 108"/>
                <a:gd name="T3" fmla="*/ 101 h 108"/>
                <a:gd name="T4" fmla="*/ 7 w 108"/>
                <a:gd name="T5" fmla="*/ 41 h 108"/>
                <a:gd name="T6" fmla="*/ 67 w 108"/>
                <a:gd name="T7" fmla="*/ 7 h 108"/>
                <a:gd name="T8" fmla="*/ 101 w 108"/>
                <a:gd name="T9" fmla="*/ 67 h 108"/>
              </a:gdLst>
              <a:ahLst/>
              <a:cxnLst>
                <a:cxn ang="0">
                  <a:pos x="T0" y="T1"/>
                </a:cxn>
                <a:cxn ang="0">
                  <a:pos x="T2" y="T3"/>
                </a:cxn>
                <a:cxn ang="0">
                  <a:pos x="T4" y="T5"/>
                </a:cxn>
                <a:cxn ang="0">
                  <a:pos x="T6" y="T7"/>
                </a:cxn>
                <a:cxn ang="0">
                  <a:pos x="T8" y="T9"/>
                </a:cxn>
              </a:cxnLst>
              <a:rect l="0" t="0" r="r" b="b"/>
              <a:pathLst>
                <a:path w="108" h="108">
                  <a:moveTo>
                    <a:pt x="101" y="67"/>
                  </a:moveTo>
                  <a:cubicBezTo>
                    <a:pt x="94" y="93"/>
                    <a:pt x="67" y="108"/>
                    <a:pt x="41" y="101"/>
                  </a:cubicBezTo>
                  <a:cubicBezTo>
                    <a:pt x="15" y="94"/>
                    <a:pt x="0" y="67"/>
                    <a:pt x="7" y="41"/>
                  </a:cubicBezTo>
                  <a:cubicBezTo>
                    <a:pt x="14" y="15"/>
                    <a:pt x="41" y="0"/>
                    <a:pt x="67" y="7"/>
                  </a:cubicBezTo>
                  <a:cubicBezTo>
                    <a:pt x="93" y="14"/>
                    <a:pt x="108" y="41"/>
                    <a:pt x="101" y="67"/>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2" name="îṧḷïďê"/>
            <p:cNvSpPr/>
            <p:nvPr/>
          </p:nvSpPr>
          <p:spPr bwMode="auto">
            <a:xfrm>
              <a:off x="7299326" y="2422525"/>
              <a:ext cx="77788" cy="77788"/>
            </a:xfrm>
            <a:custGeom>
              <a:avLst/>
              <a:gdLst>
                <a:gd name="T0" fmla="*/ 3 w 21"/>
                <a:gd name="T1" fmla="*/ 0 h 21"/>
                <a:gd name="T2" fmla="*/ 18 w 21"/>
                <a:gd name="T3" fmla="*/ 6 h 21"/>
                <a:gd name="T4" fmla="*/ 18 w 21"/>
                <a:gd name="T5" fmla="*/ 14 h 21"/>
                <a:gd name="T6" fmla="*/ 5 w 21"/>
                <a:gd name="T7" fmla="*/ 21 h 21"/>
                <a:gd name="T8" fmla="*/ 0 w 21"/>
                <a:gd name="T9" fmla="*/ 15 h 21"/>
                <a:gd name="T10" fmla="*/ 3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3" y="0"/>
                  </a:moveTo>
                  <a:cubicBezTo>
                    <a:pt x="18" y="6"/>
                    <a:pt x="18" y="6"/>
                    <a:pt x="18" y="6"/>
                  </a:cubicBezTo>
                  <a:cubicBezTo>
                    <a:pt x="21" y="7"/>
                    <a:pt x="21" y="12"/>
                    <a:pt x="18" y="14"/>
                  </a:cubicBezTo>
                  <a:cubicBezTo>
                    <a:pt x="5" y="21"/>
                    <a:pt x="5" y="21"/>
                    <a:pt x="5" y="21"/>
                  </a:cubicBezTo>
                  <a:cubicBezTo>
                    <a:pt x="0" y="15"/>
                    <a:pt x="0" y="15"/>
                    <a:pt x="0" y="15"/>
                  </a:cubicBezTo>
                  <a:lnTo>
                    <a:pt x="3"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3" name="îṥlîḍè"/>
            <p:cNvSpPr/>
            <p:nvPr/>
          </p:nvSpPr>
          <p:spPr bwMode="auto">
            <a:xfrm>
              <a:off x="7234238" y="2400300"/>
              <a:ext cx="38100" cy="36513"/>
            </a:xfrm>
            <a:custGeom>
              <a:avLst/>
              <a:gdLst>
                <a:gd name="T0" fmla="*/ 9 w 10"/>
                <a:gd name="T1" fmla="*/ 6 h 10"/>
                <a:gd name="T2" fmla="*/ 4 w 10"/>
                <a:gd name="T3" fmla="*/ 9 h 10"/>
                <a:gd name="T4" fmla="*/ 0 w 10"/>
                <a:gd name="T5" fmla="*/ 4 h 10"/>
                <a:gd name="T6" fmla="*/ 6 w 10"/>
                <a:gd name="T7" fmla="*/ 0 h 10"/>
                <a:gd name="T8" fmla="*/ 9 w 10"/>
                <a:gd name="T9" fmla="*/ 6 h 10"/>
              </a:gdLst>
              <a:ahLst/>
              <a:cxnLst>
                <a:cxn ang="0">
                  <a:pos x="T0" y="T1"/>
                </a:cxn>
                <a:cxn ang="0">
                  <a:pos x="T2" y="T3"/>
                </a:cxn>
                <a:cxn ang="0">
                  <a:pos x="T4" y="T5"/>
                </a:cxn>
                <a:cxn ang="0">
                  <a:pos x="T6" y="T7"/>
                </a:cxn>
                <a:cxn ang="0">
                  <a:pos x="T8" y="T9"/>
                </a:cxn>
              </a:cxnLst>
              <a:rect l="0" t="0" r="r" b="b"/>
              <a:pathLst>
                <a:path w="10" h="10">
                  <a:moveTo>
                    <a:pt x="9" y="6"/>
                  </a:moveTo>
                  <a:cubicBezTo>
                    <a:pt x="9" y="9"/>
                    <a:pt x="6" y="10"/>
                    <a:pt x="4" y="9"/>
                  </a:cubicBezTo>
                  <a:cubicBezTo>
                    <a:pt x="1" y="9"/>
                    <a:pt x="0" y="6"/>
                    <a:pt x="0" y="4"/>
                  </a:cubicBezTo>
                  <a:cubicBezTo>
                    <a:pt x="1" y="1"/>
                    <a:pt x="4" y="0"/>
                    <a:pt x="6" y="0"/>
                  </a:cubicBezTo>
                  <a:cubicBezTo>
                    <a:pt x="9" y="1"/>
                    <a:pt x="10" y="4"/>
                    <a:pt x="9" y="6"/>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4" name="ïṣļïḋé"/>
            <p:cNvSpPr/>
            <p:nvPr/>
          </p:nvSpPr>
          <p:spPr bwMode="auto">
            <a:xfrm>
              <a:off x="7189788" y="2354263"/>
              <a:ext cx="71438" cy="52388"/>
            </a:xfrm>
            <a:custGeom>
              <a:avLst/>
              <a:gdLst>
                <a:gd name="T0" fmla="*/ 3 w 19"/>
                <a:gd name="T1" fmla="*/ 14 h 14"/>
                <a:gd name="T2" fmla="*/ 1 w 19"/>
                <a:gd name="T3" fmla="*/ 12 h 14"/>
                <a:gd name="T4" fmla="*/ 2 w 19"/>
                <a:gd name="T5" fmla="*/ 7 h 14"/>
                <a:gd name="T6" fmla="*/ 14 w 19"/>
                <a:gd name="T7" fmla="*/ 1 h 14"/>
                <a:gd name="T8" fmla="*/ 19 w 19"/>
                <a:gd name="T9" fmla="*/ 3 h 14"/>
                <a:gd name="T10" fmla="*/ 17 w 19"/>
                <a:gd name="T11" fmla="*/ 8 h 14"/>
                <a:gd name="T12" fmla="*/ 5 w 19"/>
                <a:gd name="T13" fmla="*/ 14 h 14"/>
                <a:gd name="T14" fmla="*/ 3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3" y="14"/>
                  </a:moveTo>
                  <a:cubicBezTo>
                    <a:pt x="2" y="14"/>
                    <a:pt x="1" y="13"/>
                    <a:pt x="1" y="12"/>
                  </a:cubicBezTo>
                  <a:cubicBezTo>
                    <a:pt x="0" y="10"/>
                    <a:pt x="0" y="8"/>
                    <a:pt x="2" y="7"/>
                  </a:cubicBezTo>
                  <a:cubicBezTo>
                    <a:pt x="14" y="1"/>
                    <a:pt x="14" y="1"/>
                    <a:pt x="14" y="1"/>
                  </a:cubicBezTo>
                  <a:cubicBezTo>
                    <a:pt x="15" y="0"/>
                    <a:pt x="18" y="1"/>
                    <a:pt x="19" y="3"/>
                  </a:cubicBezTo>
                  <a:cubicBezTo>
                    <a:pt x="19" y="5"/>
                    <a:pt x="19" y="7"/>
                    <a:pt x="17" y="8"/>
                  </a:cubicBezTo>
                  <a:cubicBezTo>
                    <a:pt x="5" y="14"/>
                    <a:pt x="5" y="14"/>
                    <a:pt x="5" y="14"/>
                  </a:cubicBezTo>
                  <a:cubicBezTo>
                    <a:pt x="5" y="14"/>
                    <a:pt x="4" y="14"/>
                    <a:pt x="3" y="14"/>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5" name="ïşļïḍê"/>
            <p:cNvSpPr/>
            <p:nvPr/>
          </p:nvSpPr>
          <p:spPr bwMode="auto">
            <a:xfrm>
              <a:off x="6935788" y="2268538"/>
              <a:ext cx="404813" cy="407988"/>
            </a:xfrm>
            <a:custGeom>
              <a:avLst/>
              <a:gdLst>
                <a:gd name="T0" fmla="*/ 101 w 108"/>
                <a:gd name="T1" fmla="*/ 68 h 109"/>
                <a:gd name="T2" fmla="*/ 41 w 108"/>
                <a:gd name="T3" fmla="*/ 101 h 109"/>
                <a:gd name="T4" fmla="*/ 7 w 108"/>
                <a:gd name="T5" fmla="*/ 41 h 109"/>
                <a:gd name="T6" fmla="*/ 67 w 108"/>
                <a:gd name="T7" fmla="*/ 8 h 109"/>
                <a:gd name="T8" fmla="*/ 101 w 108"/>
                <a:gd name="T9" fmla="*/ 68 h 109"/>
              </a:gdLst>
              <a:ahLst/>
              <a:cxnLst>
                <a:cxn ang="0">
                  <a:pos x="T0" y="T1"/>
                </a:cxn>
                <a:cxn ang="0">
                  <a:pos x="T2" y="T3"/>
                </a:cxn>
                <a:cxn ang="0">
                  <a:pos x="T4" y="T5"/>
                </a:cxn>
                <a:cxn ang="0">
                  <a:pos x="T6" y="T7"/>
                </a:cxn>
                <a:cxn ang="0">
                  <a:pos x="T8" y="T9"/>
                </a:cxn>
              </a:cxnLst>
              <a:rect l="0" t="0" r="r" b="b"/>
              <a:pathLst>
                <a:path w="108" h="109">
                  <a:moveTo>
                    <a:pt x="101" y="68"/>
                  </a:moveTo>
                  <a:cubicBezTo>
                    <a:pt x="93" y="93"/>
                    <a:pt x="67" y="109"/>
                    <a:pt x="41" y="101"/>
                  </a:cubicBezTo>
                  <a:cubicBezTo>
                    <a:pt x="15" y="94"/>
                    <a:pt x="0" y="67"/>
                    <a:pt x="7" y="41"/>
                  </a:cubicBezTo>
                  <a:cubicBezTo>
                    <a:pt x="14" y="15"/>
                    <a:pt x="41" y="0"/>
                    <a:pt x="67" y="8"/>
                  </a:cubicBezTo>
                  <a:cubicBezTo>
                    <a:pt x="93" y="15"/>
                    <a:pt x="108" y="42"/>
                    <a:pt x="101" y="68"/>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6" name="ï$ḷïdê"/>
            <p:cNvSpPr/>
            <p:nvPr/>
          </p:nvSpPr>
          <p:spPr bwMode="auto">
            <a:xfrm>
              <a:off x="7007226" y="2395538"/>
              <a:ext cx="111125" cy="112713"/>
            </a:xfrm>
            <a:custGeom>
              <a:avLst/>
              <a:gdLst>
                <a:gd name="T0" fmla="*/ 28 w 30"/>
                <a:gd name="T1" fmla="*/ 19 h 30"/>
                <a:gd name="T2" fmla="*/ 11 w 30"/>
                <a:gd name="T3" fmla="*/ 28 h 30"/>
                <a:gd name="T4" fmla="*/ 2 w 30"/>
                <a:gd name="T5" fmla="*/ 12 h 30"/>
                <a:gd name="T6" fmla="*/ 18 w 30"/>
                <a:gd name="T7" fmla="*/ 2 h 30"/>
                <a:gd name="T8" fmla="*/ 28 w 30"/>
                <a:gd name="T9" fmla="*/ 19 h 30"/>
              </a:gdLst>
              <a:ahLst/>
              <a:cxnLst>
                <a:cxn ang="0">
                  <a:pos x="T0" y="T1"/>
                </a:cxn>
                <a:cxn ang="0">
                  <a:pos x="T2" y="T3"/>
                </a:cxn>
                <a:cxn ang="0">
                  <a:pos x="T4" y="T5"/>
                </a:cxn>
                <a:cxn ang="0">
                  <a:pos x="T6" y="T7"/>
                </a:cxn>
                <a:cxn ang="0">
                  <a:pos x="T8" y="T9"/>
                </a:cxn>
              </a:cxnLst>
              <a:rect l="0" t="0" r="r" b="b"/>
              <a:pathLst>
                <a:path w="30" h="30">
                  <a:moveTo>
                    <a:pt x="28" y="19"/>
                  </a:moveTo>
                  <a:cubicBezTo>
                    <a:pt x="26" y="26"/>
                    <a:pt x="18" y="30"/>
                    <a:pt x="11" y="28"/>
                  </a:cubicBezTo>
                  <a:cubicBezTo>
                    <a:pt x="4" y="26"/>
                    <a:pt x="0" y="19"/>
                    <a:pt x="2" y="12"/>
                  </a:cubicBezTo>
                  <a:cubicBezTo>
                    <a:pt x="4" y="4"/>
                    <a:pt x="11" y="0"/>
                    <a:pt x="18" y="2"/>
                  </a:cubicBezTo>
                  <a:cubicBezTo>
                    <a:pt x="25" y="4"/>
                    <a:pt x="30" y="12"/>
                    <a:pt x="28" y="19"/>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7" name="î$ḷïdé"/>
            <p:cNvSpPr/>
            <p:nvPr/>
          </p:nvSpPr>
          <p:spPr bwMode="auto">
            <a:xfrm>
              <a:off x="7010401" y="2698750"/>
              <a:ext cx="206375" cy="123825"/>
            </a:xfrm>
            <a:custGeom>
              <a:avLst/>
              <a:gdLst>
                <a:gd name="T0" fmla="*/ 0 w 130"/>
                <a:gd name="T1" fmla="*/ 71 h 78"/>
                <a:gd name="T2" fmla="*/ 0 w 130"/>
                <a:gd name="T3" fmla="*/ 0 h 78"/>
                <a:gd name="T4" fmla="*/ 99 w 130"/>
                <a:gd name="T5" fmla="*/ 24 h 78"/>
                <a:gd name="T6" fmla="*/ 127 w 130"/>
                <a:gd name="T7" fmla="*/ 12 h 78"/>
                <a:gd name="T8" fmla="*/ 130 w 130"/>
                <a:gd name="T9" fmla="*/ 78 h 78"/>
                <a:gd name="T10" fmla="*/ 0 w 130"/>
                <a:gd name="T11" fmla="*/ 71 h 78"/>
              </a:gdLst>
              <a:ahLst/>
              <a:cxnLst>
                <a:cxn ang="0">
                  <a:pos x="T0" y="T1"/>
                </a:cxn>
                <a:cxn ang="0">
                  <a:pos x="T2" y="T3"/>
                </a:cxn>
                <a:cxn ang="0">
                  <a:pos x="T4" y="T5"/>
                </a:cxn>
                <a:cxn ang="0">
                  <a:pos x="T6" y="T7"/>
                </a:cxn>
                <a:cxn ang="0">
                  <a:pos x="T8" y="T9"/>
                </a:cxn>
                <a:cxn ang="0">
                  <a:pos x="T10" y="T11"/>
                </a:cxn>
              </a:cxnLst>
              <a:rect l="0" t="0" r="r" b="b"/>
              <a:pathLst>
                <a:path w="130" h="78">
                  <a:moveTo>
                    <a:pt x="0" y="71"/>
                  </a:moveTo>
                  <a:lnTo>
                    <a:pt x="0" y="0"/>
                  </a:lnTo>
                  <a:lnTo>
                    <a:pt x="99" y="24"/>
                  </a:lnTo>
                  <a:lnTo>
                    <a:pt x="127" y="12"/>
                  </a:lnTo>
                  <a:lnTo>
                    <a:pt x="130" y="78"/>
                  </a:lnTo>
                  <a:lnTo>
                    <a:pt x="0" y="71"/>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8" name="ïšḻîḋè"/>
            <p:cNvSpPr/>
            <p:nvPr/>
          </p:nvSpPr>
          <p:spPr bwMode="auto">
            <a:xfrm>
              <a:off x="5541963" y="5364163"/>
              <a:ext cx="206375" cy="176213"/>
            </a:xfrm>
            <a:custGeom>
              <a:avLst/>
              <a:gdLst>
                <a:gd name="T0" fmla="*/ 80 w 130"/>
                <a:gd name="T1" fmla="*/ 111 h 111"/>
                <a:gd name="T2" fmla="*/ 130 w 130"/>
                <a:gd name="T3" fmla="*/ 14 h 111"/>
                <a:gd name="T4" fmla="*/ 42 w 130"/>
                <a:gd name="T5" fmla="*/ 0 h 111"/>
                <a:gd name="T6" fmla="*/ 0 w 130"/>
                <a:gd name="T7" fmla="*/ 94 h 111"/>
                <a:gd name="T8" fmla="*/ 26 w 130"/>
                <a:gd name="T9" fmla="*/ 94 h 111"/>
                <a:gd name="T10" fmla="*/ 80 w 130"/>
                <a:gd name="T11" fmla="*/ 111 h 111"/>
              </a:gdLst>
              <a:ahLst/>
              <a:cxnLst>
                <a:cxn ang="0">
                  <a:pos x="T0" y="T1"/>
                </a:cxn>
                <a:cxn ang="0">
                  <a:pos x="T2" y="T3"/>
                </a:cxn>
                <a:cxn ang="0">
                  <a:pos x="T4" y="T5"/>
                </a:cxn>
                <a:cxn ang="0">
                  <a:pos x="T6" y="T7"/>
                </a:cxn>
                <a:cxn ang="0">
                  <a:pos x="T8" y="T9"/>
                </a:cxn>
                <a:cxn ang="0">
                  <a:pos x="T10" y="T11"/>
                </a:cxn>
              </a:cxnLst>
              <a:rect l="0" t="0" r="r" b="b"/>
              <a:pathLst>
                <a:path w="130" h="111">
                  <a:moveTo>
                    <a:pt x="80" y="111"/>
                  </a:moveTo>
                  <a:lnTo>
                    <a:pt x="130" y="14"/>
                  </a:lnTo>
                  <a:lnTo>
                    <a:pt x="42" y="0"/>
                  </a:lnTo>
                  <a:lnTo>
                    <a:pt x="0" y="94"/>
                  </a:lnTo>
                  <a:lnTo>
                    <a:pt x="26" y="94"/>
                  </a:lnTo>
                  <a:lnTo>
                    <a:pt x="80"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9" name="îŝḷíďê"/>
            <p:cNvSpPr/>
            <p:nvPr/>
          </p:nvSpPr>
          <p:spPr bwMode="auto">
            <a:xfrm>
              <a:off x="6021388" y="4259263"/>
              <a:ext cx="749300" cy="1184275"/>
            </a:xfrm>
            <a:custGeom>
              <a:avLst/>
              <a:gdLst>
                <a:gd name="T0" fmla="*/ 163 w 472"/>
                <a:gd name="T1" fmla="*/ 0 h 746"/>
                <a:gd name="T2" fmla="*/ 472 w 472"/>
                <a:gd name="T3" fmla="*/ 717 h 746"/>
                <a:gd name="T4" fmla="*/ 392 w 472"/>
                <a:gd name="T5" fmla="*/ 746 h 746"/>
                <a:gd name="T6" fmla="*/ 0 w 472"/>
                <a:gd name="T7" fmla="*/ 0 h 746"/>
                <a:gd name="T8" fmla="*/ 163 w 472"/>
                <a:gd name="T9" fmla="*/ 0 h 746"/>
              </a:gdLst>
              <a:ahLst/>
              <a:cxnLst>
                <a:cxn ang="0">
                  <a:pos x="T0" y="T1"/>
                </a:cxn>
                <a:cxn ang="0">
                  <a:pos x="T2" y="T3"/>
                </a:cxn>
                <a:cxn ang="0">
                  <a:pos x="T4" y="T5"/>
                </a:cxn>
                <a:cxn ang="0">
                  <a:pos x="T6" y="T7"/>
                </a:cxn>
                <a:cxn ang="0">
                  <a:pos x="T8" y="T9"/>
                </a:cxn>
              </a:cxnLst>
              <a:rect l="0" t="0" r="r" b="b"/>
              <a:pathLst>
                <a:path w="472" h="746">
                  <a:moveTo>
                    <a:pt x="163" y="0"/>
                  </a:moveTo>
                  <a:lnTo>
                    <a:pt x="472" y="717"/>
                  </a:lnTo>
                  <a:lnTo>
                    <a:pt x="392" y="746"/>
                  </a:lnTo>
                  <a:lnTo>
                    <a:pt x="0" y="0"/>
                  </a:lnTo>
                  <a:lnTo>
                    <a:pt x="163"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0" name="ïs1íḋé"/>
            <p:cNvSpPr/>
            <p:nvPr/>
          </p:nvSpPr>
          <p:spPr bwMode="auto">
            <a:xfrm>
              <a:off x="5608638" y="4181475"/>
              <a:ext cx="420688" cy="1204913"/>
            </a:xfrm>
            <a:custGeom>
              <a:avLst/>
              <a:gdLst>
                <a:gd name="T0" fmla="*/ 104 w 112"/>
                <a:gd name="T1" fmla="*/ 0 h 322"/>
                <a:gd name="T2" fmla="*/ 112 w 112"/>
                <a:gd name="T3" fmla="*/ 172 h 322"/>
                <a:gd name="T4" fmla="*/ 112 w 112"/>
                <a:gd name="T5" fmla="*/ 175 h 322"/>
                <a:gd name="T6" fmla="*/ 110 w 112"/>
                <a:gd name="T7" fmla="*/ 186 h 322"/>
                <a:gd name="T8" fmla="*/ 37 w 112"/>
                <a:gd name="T9" fmla="*/ 322 h 322"/>
                <a:gd name="T10" fmla="*/ 0 w 112"/>
                <a:gd name="T11" fmla="*/ 316 h 322"/>
                <a:gd name="T12" fmla="*/ 65 w 112"/>
                <a:gd name="T13" fmla="*/ 164 h 322"/>
                <a:gd name="T14" fmla="*/ 62 w 112"/>
                <a:gd name="T15" fmla="*/ 177 h 322"/>
                <a:gd name="T16" fmla="*/ 36 w 112"/>
                <a:gd name="T17" fmla="*/ 7 h 322"/>
                <a:gd name="T18" fmla="*/ 104 w 112"/>
                <a:gd name="T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322">
                  <a:moveTo>
                    <a:pt x="104" y="0"/>
                  </a:moveTo>
                  <a:cubicBezTo>
                    <a:pt x="112" y="172"/>
                    <a:pt x="112" y="172"/>
                    <a:pt x="112" y="172"/>
                  </a:cubicBezTo>
                  <a:cubicBezTo>
                    <a:pt x="112" y="175"/>
                    <a:pt x="112" y="175"/>
                    <a:pt x="112" y="175"/>
                  </a:cubicBezTo>
                  <a:cubicBezTo>
                    <a:pt x="112" y="179"/>
                    <a:pt x="112" y="182"/>
                    <a:pt x="110" y="186"/>
                  </a:cubicBezTo>
                  <a:cubicBezTo>
                    <a:pt x="37" y="322"/>
                    <a:pt x="37" y="322"/>
                    <a:pt x="37" y="322"/>
                  </a:cubicBezTo>
                  <a:cubicBezTo>
                    <a:pt x="0" y="316"/>
                    <a:pt x="0" y="316"/>
                    <a:pt x="0" y="316"/>
                  </a:cubicBezTo>
                  <a:cubicBezTo>
                    <a:pt x="65" y="164"/>
                    <a:pt x="65" y="164"/>
                    <a:pt x="65" y="164"/>
                  </a:cubicBezTo>
                  <a:cubicBezTo>
                    <a:pt x="62" y="177"/>
                    <a:pt x="62" y="177"/>
                    <a:pt x="62" y="177"/>
                  </a:cubicBezTo>
                  <a:cubicBezTo>
                    <a:pt x="36" y="7"/>
                    <a:pt x="36" y="7"/>
                    <a:pt x="36" y="7"/>
                  </a:cubicBezTo>
                  <a:lnTo>
                    <a:pt x="104"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1" name="îṧľïdê"/>
            <p:cNvSpPr/>
            <p:nvPr/>
          </p:nvSpPr>
          <p:spPr bwMode="auto">
            <a:xfrm>
              <a:off x="6643688" y="5397500"/>
              <a:ext cx="201613" cy="198438"/>
            </a:xfrm>
            <a:custGeom>
              <a:avLst/>
              <a:gdLst>
                <a:gd name="T0" fmla="*/ 0 w 127"/>
                <a:gd name="T1" fmla="*/ 29 h 125"/>
                <a:gd name="T2" fmla="*/ 49 w 127"/>
                <a:gd name="T3" fmla="*/ 125 h 125"/>
                <a:gd name="T4" fmla="*/ 127 w 127"/>
                <a:gd name="T5" fmla="*/ 99 h 125"/>
                <a:gd name="T6" fmla="*/ 80 w 127"/>
                <a:gd name="T7" fmla="*/ 0 h 125"/>
                <a:gd name="T8" fmla="*/ 0 w 127"/>
                <a:gd name="T9" fmla="*/ 29 h 125"/>
              </a:gdLst>
              <a:ahLst/>
              <a:cxnLst>
                <a:cxn ang="0">
                  <a:pos x="T0" y="T1"/>
                </a:cxn>
                <a:cxn ang="0">
                  <a:pos x="T2" y="T3"/>
                </a:cxn>
                <a:cxn ang="0">
                  <a:pos x="T4" y="T5"/>
                </a:cxn>
                <a:cxn ang="0">
                  <a:pos x="T6" y="T7"/>
                </a:cxn>
                <a:cxn ang="0">
                  <a:pos x="T8" y="T9"/>
                </a:cxn>
              </a:cxnLst>
              <a:rect l="0" t="0" r="r" b="b"/>
              <a:pathLst>
                <a:path w="127" h="125">
                  <a:moveTo>
                    <a:pt x="0" y="29"/>
                  </a:moveTo>
                  <a:lnTo>
                    <a:pt x="49" y="125"/>
                  </a:lnTo>
                  <a:lnTo>
                    <a:pt x="127" y="99"/>
                  </a:lnTo>
                  <a:lnTo>
                    <a:pt x="80"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2" name="iṣľídè"/>
            <p:cNvSpPr/>
            <p:nvPr/>
          </p:nvSpPr>
          <p:spPr bwMode="auto">
            <a:xfrm>
              <a:off x="5467351" y="5449888"/>
              <a:ext cx="479425" cy="209550"/>
            </a:xfrm>
            <a:custGeom>
              <a:avLst/>
              <a:gdLst>
                <a:gd name="T0" fmla="*/ 24 w 128"/>
                <a:gd name="T1" fmla="*/ 2 h 56"/>
                <a:gd name="T2" fmla="*/ 61 w 128"/>
                <a:gd name="T3" fmla="*/ 12 h 56"/>
                <a:gd name="T4" fmla="*/ 87 w 128"/>
                <a:gd name="T5" fmla="*/ 36 h 56"/>
                <a:gd name="T6" fmla="*/ 126 w 128"/>
                <a:gd name="T7" fmla="*/ 51 h 56"/>
                <a:gd name="T8" fmla="*/ 124 w 128"/>
                <a:gd name="T9" fmla="*/ 56 h 56"/>
                <a:gd name="T10" fmla="*/ 59 w 128"/>
                <a:gd name="T11" fmla="*/ 56 h 56"/>
                <a:gd name="T12" fmla="*/ 46 w 128"/>
                <a:gd name="T13" fmla="*/ 51 h 56"/>
                <a:gd name="T14" fmla="*/ 33 w 128"/>
                <a:gd name="T15" fmla="*/ 32 h 56"/>
                <a:gd name="T16" fmla="*/ 25 w 128"/>
                <a:gd name="T17" fmla="*/ 46 h 56"/>
                <a:gd name="T18" fmla="*/ 0 w 128"/>
                <a:gd name="T19" fmla="*/ 30 h 56"/>
                <a:gd name="T20" fmla="*/ 21 w 128"/>
                <a:gd name="T21" fmla="*/ 1 h 56"/>
                <a:gd name="T22" fmla="*/ 24 w 128"/>
                <a:gd name="T23"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6">
                  <a:moveTo>
                    <a:pt x="24" y="2"/>
                  </a:moveTo>
                  <a:cubicBezTo>
                    <a:pt x="26" y="8"/>
                    <a:pt x="33" y="14"/>
                    <a:pt x="61" y="12"/>
                  </a:cubicBezTo>
                  <a:cubicBezTo>
                    <a:pt x="87" y="36"/>
                    <a:pt x="87" y="36"/>
                    <a:pt x="87" y="36"/>
                  </a:cubicBezTo>
                  <a:cubicBezTo>
                    <a:pt x="87" y="36"/>
                    <a:pt x="114" y="39"/>
                    <a:pt x="126" y="51"/>
                  </a:cubicBezTo>
                  <a:cubicBezTo>
                    <a:pt x="128" y="53"/>
                    <a:pt x="127" y="56"/>
                    <a:pt x="124" y="56"/>
                  </a:cubicBezTo>
                  <a:cubicBezTo>
                    <a:pt x="59" y="56"/>
                    <a:pt x="59" y="56"/>
                    <a:pt x="59" y="56"/>
                  </a:cubicBezTo>
                  <a:cubicBezTo>
                    <a:pt x="54" y="56"/>
                    <a:pt x="50" y="54"/>
                    <a:pt x="46" y="51"/>
                  </a:cubicBezTo>
                  <a:cubicBezTo>
                    <a:pt x="33" y="32"/>
                    <a:pt x="33" y="32"/>
                    <a:pt x="33" y="32"/>
                  </a:cubicBezTo>
                  <a:cubicBezTo>
                    <a:pt x="25" y="46"/>
                    <a:pt x="25" y="46"/>
                    <a:pt x="25" y="46"/>
                  </a:cubicBezTo>
                  <a:cubicBezTo>
                    <a:pt x="0" y="30"/>
                    <a:pt x="0" y="30"/>
                    <a:pt x="0" y="30"/>
                  </a:cubicBezTo>
                  <a:cubicBezTo>
                    <a:pt x="21" y="1"/>
                    <a:pt x="21" y="1"/>
                    <a:pt x="21" y="1"/>
                  </a:cubicBezTo>
                  <a:cubicBezTo>
                    <a:pt x="22" y="0"/>
                    <a:pt x="24" y="1"/>
                    <a:pt x="24" y="2"/>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3" name="íşļiďè"/>
            <p:cNvSpPr/>
            <p:nvPr/>
          </p:nvSpPr>
          <p:spPr bwMode="auto">
            <a:xfrm>
              <a:off x="6684963" y="5499100"/>
              <a:ext cx="504825" cy="160338"/>
            </a:xfrm>
            <a:custGeom>
              <a:avLst/>
              <a:gdLst>
                <a:gd name="T0" fmla="*/ 5 w 135"/>
                <a:gd name="T1" fmla="*/ 11 h 43"/>
                <a:gd name="T2" fmla="*/ 37 w 135"/>
                <a:gd name="T3" fmla="*/ 0 h 43"/>
                <a:gd name="T4" fmla="*/ 122 w 135"/>
                <a:gd name="T5" fmla="*/ 29 h 43"/>
                <a:gd name="T6" fmla="*/ 132 w 135"/>
                <a:gd name="T7" fmla="*/ 36 h 43"/>
                <a:gd name="T8" fmla="*/ 129 w 135"/>
                <a:gd name="T9" fmla="*/ 43 h 43"/>
                <a:gd name="T10" fmla="*/ 44 w 135"/>
                <a:gd name="T11" fmla="*/ 43 h 43"/>
                <a:gd name="T12" fmla="*/ 40 w 135"/>
                <a:gd name="T13" fmla="*/ 41 h 43"/>
                <a:gd name="T14" fmla="*/ 28 w 135"/>
                <a:gd name="T15" fmla="*/ 30 h 43"/>
                <a:gd name="T16" fmla="*/ 28 w 135"/>
                <a:gd name="T17" fmla="*/ 43 h 43"/>
                <a:gd name="T18" fmla="*/ 0 w 135"/>
                <a:gd name="T19" fmla="*/ 43 h 43"/>
                <a:gd name="T20" fmla="*/ 0 w 135"/>
                <a:gd name="T21" fmla="*/ 14 h 43"/>
                <a:gd name="T22" fmla="*/ 5 w 135"/>
                <a:gd name="T23"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43">
                  <a:moveTo>
                    <a:pt x="5" y="11"/>
                  </a:moveTo>
                  <a:cubicBezTo>
                    <a:pt x="11" y="14"/>
                    <a:pt x="22" y="15"/>
                    <a:pt x="37" y="0"/>
                  </a:cubicBezTo>
                  <a:cubicBezTo>
                    <a:pt x="122" y="29"/>
                    <a:pt x="122" y="29"/>
                    <a:pt x="122" y="29"/>
                  </a:cubicBezTo>
                  <a:cubicBezTo>
                    <a:pt x="126" y="30"/>
                    <a:pt x="129" y="33"/>
                    <a:pt x="132" y="36"/>
                  </a:cubicBezTo>
                  <a:cubicBezTo>
                    <a:pt x="135" y="39"/>
                    <a:pt x="133" y="43"/>
                    <a:pt x="129" y="43"/>
                  </a:cubicBezTo>
                  <a:cubicBezTo>
                    <a:pt x="44" y="43"/>
                    <a:pt x="44" y="43"/>
                    <a:pt x="44" y="43"/>
                  </a:cubicBezTo>
                  <a:cubicBezTo>
                    <a:pt x="43" y="43"/>
                    <a:pt x="41" y="42"/>
                    <a:pt x="40" y="41"/>
                  </a:cubicBezTo>
                  <a:cubicBezTo>
                    <a:pt x="28" y="30"/>
                    <a:pt x="28" y="30"/>
                    <a:pt x="28" y="30"/>
                  </a:cubicBezTo>
                  <a:cubicBezTo>
                    <a:pt x="28" y="43"/>
                    <a:pt x="28" y="43"/>
                    <a:pt x="28" y="43"/>
                  </a:cubicBezTo>
                  <a:cubicBezTo>
                    <a:pt x="0" y="43"/>
                    <a:pt x="0" y="43"/>
                    <a:pt x="0" y="43"/>
                  </a:cubicBezTo>
                  <a:cubicBezTo>
                    <a:pt x="0" y="14"/>
                    <a:pt x="0" y="14"/>
                    <a:pt x="0" y="14"/>
                  </a:cubicBezTo>
                  <a:cubicBezTo>
                    <a:pt x="0" y="12"/>
                    <a:pt x="2" y="10"/>
                    <a:pt x="5" y="11"/>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4" name="ï$ḷiḋé"/>
            <p:cNvSpPr/>
            <p:nvPr/>
          </p:nvSpPr>
          <p:spPr bwMode="auto">
            <a:xfrm>
              <a:off x="5800726" y="2792413"/>
              <a:ext cx="130175" cy="214313"/>
            </a:xfrm>
            <a:custGeom>
              <a:avLst/>
              <a:gdLst>
                <a:gd name="T0" fmla="*/ 82 w 82"/>
                <a:gd name="T1" fmla="*/ 130 h 135"/>
                <a:gd name="T2" fmla="*/ 9 w 82"/>
                <a:gd name="T3" fmla="*/ 135 h 135"/>
                <a:gd name="T4" fmla="*/ 0 w 82"/>
                <a:gd name="T5" fmla="*/ 5 h 135"/>
                <a:gd name="T6" fmla="*/ 63 w 82"/>
                <a:gd name="T7" fmla="*/ 0 h 135"/>
                <a:gd name="T8" fmla="*/ 82 w 82"/>
                <a:gd name="T9" fmla="*/ 130 h 135"/>
              </a:gdLst>
              <a:ahLst/>
              <a:cxnLst>
                <a:cxn ang="0">
                  <a:pos x="T0" y="T1"/>
                </a:cxn>
                <a:cxn ang="0">
                  <a:pos x="T2" y="T3"/>
                </a:cxn>
                <a:cxn ang="0">
                  <a:pos x="T4" y="T5"/>
                </a:cxn>
                <a:cxn ang="0">
                  <a:pos x="T6" y="T7"/>
                </a:cxn>
                <a:cxn ang="0">
                  <a:pos x="T8" y="T9"/>
                </a:cxn>
              </a:cxnLst>
              <a:rect l="0" t="0" r="r" b="b"/>
              <a:pathLst>
                <a:path w="82" h="135">
                  <a:moveTo>
                    <a:pt x="82" y="130"/>
                  </a:moveTo>
                  <a:lnTo>
                    <a:pt x="9" y="135"/>
                  </a:lnTo>
                  <a:lnTo>
                    <a:pt x="0" y="5"/>
                  </a:lnTo>
                  <a:lnTo>
                    <a:pt x="63" y="0"/>
                  </a:lnTo>
                  <a:lnTo>
                    <a:pt x="82" y="13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5" name="íṥlïdê"/>
            <p:cNvSpPr/>
            <p:nvPr/>
          </p:nvSpPr>
          <p:spPr bwMode="auto">
            <a:xfrm>
              <a:off x="5800726" y="2792413"/>
              <a:ext cx="130175" cy="214313"/>
            </a:xfrm>
            <a:custGeom>
              <a:avLst/>
              <a:gdLst>
                <a:gd name="T0" fmla="*/ 82 w 82"/>
                <a:gd name="T1" fmla="*/ 130 h 135"/>
                <a:gd name="T2" fmla="*/ 9 w 82"/>
                <a:gd name="T3" fmla="*/ 135 h 135"/>
                <a:gd name="T4" fmla="*/ 0 w 82"/>
                <a:gd name="T5" fmla="*/ 5 h 135"/>
                <a:gd name="T6" fmla="*/ 63 w 82"/>
                <a:gd name="T7" fmla="*/ 0 h 135"/>
                <a:gd name="T8" fmla="*/ 82 w 82"/>
                <a:gd name="T9" fmla="*/ 130 h 135"/>
              </a:gdLst>
              <a:ahLst/>
              <a:cxnLst>
                <a:cxn ang="0">
                  <a:pos x="T0" y="T1"/>
                </a:cxn>
                <a:cxn ang="0">
                  <a:pos x="T2" y="T3"/>
                </a:cxn>
                <a:cxn ang="0">
                  <a:pos x="T4" y="T5"/>
                </a:cxn>
                <a:cxn ang="0">
                  <a:pos x="T6" y="T7"/>
                </a:cxn>
                <a:cxn ang="0">
                  <a:pos x="T8" y="T9"/>
                </a:cxn>
              </a:cxnLst>
              <a:rect l="0" t="0" r="r" b="b"/>
              <a:pathLst>
                <a:path w="82" h="135">
                  <a:moveTo>
                    <a:pt x="82" y="130"/>
                  </a:moveTo>
                  <a:lnTo>
                    <a:pt x="9" y="135"/>
                  </a:lnTo>
                  <a:lnTo>
                    <a:pt x="0" y="5"/>
                  </a:lnTo>
                  <a:lnTo>
                    <a:pt x="63" y="0"/>
                  </a:lnTo>
                  <a:lnTo>
                    <a:pt x="82"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6" name="î$ḻiḋè"/>
            <p:cNvSpPr/>
            <p:nvPr/>
          </p:nvSpPr>
          <p:spPr bwMode="auto">
            <a:xfrm>
              <a:off x="5668963" y="2474913"/>
              <a:ext cx="360363" cy="355600"/>
            </a:xfrm>
            <a:custGeom>
              <a:avLst/>
              <a:gdLst>
                <a:gd name="T0" fmla="*/ 48 w 96"/>
                <a:gd name="T1" fmla="*/ 0 h 95"/>
                <a:gd name="T2" fmla="*/ 44 w 96"/>
                <a:gd name="T3" fmla="*/ 0 h 95"/>
                <a:gd name="T4" fmla="*/ 0 w 96"/>
                <a:gd name="T5" fmla="*/ 48 h 95"/>
                <a:gd name="T6" fmla="*/ 0 w 96"/>
                <a:gd name="T7" fmla="*/ 52 h 95"/>
                <a:gd name="T8" fmla="*/ 36 w 96"/>
                <a:gd name="T9" fmla="*/ 95 h 95"/>
                <a:gd name="T10" fmla="*/ 35 w 96"/>
                <a:gd name="T11" fmla="*/ 87 h 95"/>
                <a:gd name="T12" fmla="*/ 62 w 96"/>
                <a:gd name="T13" fmla="*/ 85 h 95"/>
                <a:gd name="T14" fmla="*/ 63 w 96"/>
                <a:gd name="T15" fmla="*/ 93 h 95"/>
                <a:gd name="T16" fmla="*/ 96 w 96"/>
                <a:gd name="T17" fmla="*/ 48 h 95"/>
                <a:gd name="T18" fmla="*/ 95 w 96"/>
                <a:gd name="T19" fmla="*/ 44 h 95"/>
                <a:gd name="T20" fmla="*/ 48 w 96"/>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95">
                  <a:moveTo>
                    <a:pt x="48" y="0"/>
                  </a:moveTo>
                  <a:cubicBezTo>
                    <a:pt x="46" y="0"/>
                    <a:pt x="45" y="0"/>
                    <a:pt x="44" y="0"/>
                  </a:cubicBezTo>
                  <a:cubicBezTo>
                    <a:pt x="19" y="3"/>
                    <a:pt x="0" y="23"/>
                    <a:pt x="0" y="48"/>
                  </a:cubicBezTo>
                  <a:cubicBezTo>
                    <a:pt x="0" y="49"/>
                    <a:pt x="0" y="51"/>
                    <a:pt x="0" y="52"/>
                  </a:cubicBezTo>
                  <a:cubicBezTo>
                    <a:pt x="2" y="73"/>
                    <a:pt x="16" y="90"/>
                    <a:pt x="36" y="95"/>
                  </a:cubicBezTo>
                  <a:cubicBezTo>
                    <a:pt x="35" y="87"/>
                    <a:pt x="35" y="87"/>
                    <a:pt x="35" y="87"/>
                  </a:cubicBezTo>
                  <a:cubicBezTo>
                    <a:pt x="62" y="85"/>
                    <a:pt x="62" y="85"/>
                    <a:pt x="62" y="85"/>
                  </a:cubicBezTo>
                  <a:cubicBezTo>
                    <a:pt x="63" y="93"/>
                    <a:pt x="63" y="93"/>
                    <a:pt x="63" y="93"/>
                  </a:cubicBezTo>
                  <a:cubicBezTo>
                    <a:pt x="82" y="87"/>
                    <a:pt x="96" y="69"/>
                    <a:pt x="96" y="48"/>
                  </a:cubicBezTo>
                  <a:cubicBezTo>
                    <a:pt x="96" y="47"/>
                    <a:pt x="96" y="46"/>
                    <a:pt x="95" y="44"/>
                  </a:cubicBezTo>
                  <a:cubicBezTo>
                    <a:pt x="93" y="19"/>
                    <a:pt x="72" y="0"/>
                    <a:pt x="48" y="0"/>
                  </a:cubicBezTo>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7" name="isḷiḑé"/>
            <p:cNvSpPr/>
            <p:nvPr/>
          </p:nvSpPr>
          <p:spPr bwMode="auto">
            <a:xfrm>
              <a:off x="5800726" y="2792413"/>
              <a:ext cx="104775" cy="41275"/>
            </a:xfrm>
            <a:custGeom>
              <a:avLst/>
              <a:gdLst>
                <a:gd name="T0" fmla="*/ 27 w 28"/>
                <a:gd name="T1" fmla="*/ 0 h 11"/>
                <a:gd name="T2" fmla="*/ 0 w 28"/>
                <a:gd name="T3" fmla="*/ 2 h 11"/>
                <a:gd name="T4" fmla="*/ 1 w 28"/>
                <a:gd name="T5" fmla="*/ 10 h 11"/>
                <a:gd name="T6" fmla="*/ 13 w 28"/>
                <a:gd name="T7" fmla="*/ 11 h 11"/>
                <a:gd name="T8" fmla="*/ 17 w 28"/>
                <a:gd name="T9" fmla="*/ 11 h 11"/>
                <a:gd name="T10" fmla="*/ 28 w 28"/>
                <a:gd name="T11" fmla="*/ 8 h 11"/>
                <a:gd name="T12" fmla="*/ 27 w 2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7" y="0"/>
                  </a:moveTo>
                  <a:cubicBezTo>
                    <a:pt x="0" y="2"/>
                    <a:pt x="0" y="2"/>
                    <a:pt x="0" y="2"/>
                  </a:cubicBezTo>
                  <a:cubicBezTo>
                    <a:pt x="1" y="10"/>
                    <a:pt x="1" y="10"/>
                    <a:pt x="1" y="10"/>
                  </a:cubicBezTo>
                  <a:cubicBezTo>
                    <a:pt x="4" y="11"/>
                    <a:pt x="8" y="11"/>
                    <a:pt x="13" y="11"/>
                  </a:cubicBezTo>
                  <a:cubicBezTo>
                    <a:pt x="14" y="11"/>
                    <a:pt x="15" y="11"/>
                    <a:pt x="17" y="11"/>
                  </a:cubicBezTo>
                  <a:cubicBezTo>
                    <a:pt x="21" y="11"/>
                    <a:pt x="25" y="10"/>
                    <a:pt x="28" y="8"/>
                  </a:cubicBezTo>
                  <a:cubicBezTo>
                    <a:pt x="27" y="0"/>
                    <a:pt x="27" y="0"/>
                    <a:pt x="27" y="0"/>
                  </a:cubicBezTo>
                </a:path>
              </a:pathLst>
            </a:custGeom>
            <a:solidFill>
              <a:srgbClr val="F3C1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8" name="isļíďê"/>
            <p:cNvSpPr/>
            <p:nvPr/>
          </p:nvSpPr>
          <p:spPr bwMode="auto">
            <a:xfrm>
              <a:off x="5972176" y="2546350"/>
              <a:ext cx="71438" cy="58738"/>
            </a:xfrm>
            <a:custGeom>
              <a:avLst/>
              <a:gdLst>
                <a:gd name="T0" fmla="*/ 13 w 19"/>
                <a:gd name="T1" fmla="*/ 1 h 16"/>
                <a:gd name="T2" fmla="*/ 1 w 19"/>
                <a:gd name="T3" fmla="*/ 0 h 16"/>
                <a:gd name="T4" fmla="*/ 0 w 19"/>
                <a:gd name="T5" fmla="*/ 16 h 16"/>
                <a:gd name="T6" fmla="*/ 11 w 19"/>
                <a:gd name="T7" fmla="*/ 15 h 16"/>
                <a:gd name="T8" fmla="*/ 16 w 19"/>
                <a:gd name="T9" fmla="*/ 9 h 16"/>
                <a:gd name="T10" fmla="*/ 13 w 19"/>
                <a:gd name="T11" fmla="*/ 1 h 16"/>
              </a:gdLst>
              <a:ahLst/>
              <a:cxnLst>
                <a:cxn ang="0">
                  <a:pos x="T0" y="T1"/>
                </a:cxn>
                <a:cxn ang="0">
                  <a:pos x="T2" y="T3"/>
                </a:cxn>
                <a:cxn ang="0">
                  <a:pos x="T4" y="T5"/>
                </a:cxn>
                <a:cxn ang="0">
                  <a:pos x="T6" y="T7"/>
                </a:cxn>
                <a:cxn ang="0">
                  <a:pos x="T8" y="T9"/>
                </a:cxn>
                <a:cxn ang="0">
                  <a:pos x="T10" y="T11"/>
                </a:cxn>
              </a:cxnLst>
              <a:rect l="0" t="0" r="r" b="b"/>
              <a:pathLst>
                <a:path w="19" h="16">
                  <a:moveTo>
                    <a:pt x="13" y="1"/>
                  </a:moveTo>
                  <a:cubicBezTo>
                    <a:pt x="1" y="0"/>
                    <a:pt x="1" y="0"/>
                    <a:pt x="1" y="0"/>
                  </a:cubicBezTo>
                  <a:cubicBezTo>
                    <a:pt x="0" y="16"/>
                    <a:pt x="0" y="16"/>
                    <a:pt x="0" y="16"/>
                  </a:cubicBezTo>
                  <a:cubicBezTo>
                    <a:pt x="11" y="15"/>
                    <a:pt x="11" y="15"/>
                    <a:pt x="11" y="15"/>
                  </a:cubicBezTo>
                  <a:cubicBezTo>
                    <a:pt x="16" y="9"/>
                    <a:pt x="16" y="9"/>
                    <a:pt x="16" y="9"/>
                  </a:cubicBezTo>
                  <a:cubicBezTo>
                    <a:pt x="19" y="6"/>
                    <a:pt x="17" y="2"/>
                    <a:pt x="13" y="1"/>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9" name="íš1ïḑe"/>
            <p:cNvSpPr/>
            <p:nvPr/>
          </p:nvSpPr>
          <p:spPr bwMode="auto">
            <a:xfrm>
              <a:off x="5661026" y="2466975"/>
              <a:ext cx="374650" cy="374650"/>
            </a:xfrm>
            <a:custGeom>
              <a:avLst/>
              <a:gdLst>
                <a:gd name="T0" fmla="*/ 97 w 100"/>
                <a:gd name="T1" fmla="*/ 46 h 100"/>
                <a:gd name="T2" fmla="*/ 54 w 100"/>
                <a:gd name="T3" fmla="*/ 98 h 100"/>
                <a:gd name="T4" fmla="*/ 2 w 100"/>
                <a:gd name="T5" fmla="*/ 54 h 100"/>
                <a:gd name="T6" fmla="*/ 46 w 100"/>
                <a:gd name="T7" fmla="*/ 2 h 100"/>
                <a:gd name="T8" fmla="*/ 97 w 100"/>
                <a:gd name="T9" fmla="*/ 46 h 100"/>
              </a:gdLst>
              <a:ahLst/>
              <a:cxnLst>
                <a:cxn ang="0">
                  <a:pos x="T0" y="T1"/>
                </a:cxn>
                <a:cxn ang="0">
                  <a:pos x="T2" y="T3"/>
                </a:cxn>
                <a:cxn ang="0">
                  <a:pos x="T4" y="T5"/>
                </a:cxn>
                <a:cxn ang="0">
                  <a:pos x="T6" y="T7"/>
                </a:cxn>
                <a:cxn ang="0">
                  <a:pos x="T8" y="T9"/>
                </a:cxn>
              </a:cxnLst>
              <a:rect l="0" t="0" r="r" b="b"/>
              <a:pathLst>
                <a:path w="100" h="100">
                  <a:moveTo>
                    <a:pt x="97" y="46"/>
                  </a:moveTo>
                  <a:cubicBezTo>
                    <a:pt x="100" y="73"/>
                    <a:pt x="80" y="96"/>
                    <a:pt x="54" y="98"/>
                  </a:cubicBezTo>
                  <a:cubicBezTo>
                    <a:pt x="27" y="100"/>
                    <a:pt x="4" y="81"/>
                    <a:pt x="2" y="54"/>
                  </a:cubicBezTo>
                  <a:cubicBezTo>
                    <a:pt x="0" y="28"/>
                    <a:pt x="19" y="5"/>
                    <a:pt x="46" y="2"/>
                  </a:cubicBezTo>
                  <a:cubicBezTo>
                    <a:pt x="72" y="0"/>
                    <a:pt x="95" y="20"/>
                    <a:pt x="97" y="46"/>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0" name="ïṩļîḑé"/>
            <p:cNvSpPr/>
            <p:nvPr/>
          </p:nvSpPr>
          <p:spPr bwMode="auto">
            <a:xfrm>
              <a:off x="5594351" y="2422525"/>
              <a:ext cx="239713" cy="466725"/>
            </a:xfrm>
            <a:custGeom>
              <a:avLst/>
              <a:gdLst>
                <a:gd name="T0" fmla="*/ 151 w 151"/>
                <a:gd name="T1" fmla="*/ 0 h 294"/>
                <a:gd name="T2" fmla="*/ 108 w 151"/>
                <a:gd name="T3" fmla="*/ 294 h 294"/>
                <a:gd name="T4" fmla="*/ 0 w 151"/>
                <a:gd name="T5" fmla="*/ 129 h 294"/>
                <a:gd name="T6" fmla="*/ 151 w 151"/>
                <a:gd name="T7" fmla="*/ 0 h 294"/>
              </a:gdLst>
              <a:ahLst/>
              <a:cxnLst>
                <a:cxn ang="0">
                  <a:pos x="T0" y="T1"/>
                </a:cxn>
                <a:cxn ang="0">
                  <a:pos x="T2" y="T3"/>
                </a:cxn>
                <a:cxn ang="0">
                  <a:pos x="T4" y="T5"/>
                </a:cxn>
                <a:cxn ang="0">
                  <a:pos x="T6" y="T7"/>
                </a:cxn>
              </a:cxnLst>
              <a:rect l="0" t="0" r="r" b="b"/>
              <a:pathLst>
                <a:path w="151" h="294">
                  <a:moveTo>
                    <a:pt x="151" y="0"/>
                  </a:moveTo>
                  <a:lnTo>
                    <a:pt x="108" y="294"/>
                  </a:lnTo>
                  <a:lnTo>
                    <a:pt x="0" y="129"/>
                  </a:lnTo>
                  <a:lnTo>
                    <a:pt x="151" y="0"/>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1" name="î$ļîḓê"/>
            <p:cNvSpPr/>
            <p:nvPr/>
          </p:nvSpPr>
          <p:spPr bwMode="auto">
            <a:xfrm>
              <a:off x="5324476" y="2351088"/>
              <a:ext cx="415925" cy="419100"/>
            </a:xfrm>
            <a:custGeom>
              <a:avLst/>
              <a:gdLst>
                <a:gd name="T0" fmla="*/ 107 w 111"/>
                <a:gd name="T1" fmla="*/ 64 h 112"/>
                <a:gd name="T2" fmla="*/ 47 w 111"/>
                <a:gd name="T3" fmla="*/ 107 h 112"/>
                <a:gd name="T4" fmla="*/ 4 w 111"/>
                <a:gd name="T5" fmla="*/ 47 h 112"/>
                <a:gd name="T6" fmla="*/ 64 w 111"/>
                <a:gd name="T7" fmla="*/ 4 h 112"/>
                <a:gd name="T8" fmla="*/ 107 w 111"/>
                <a:gd name="T9" fmla="*/ 64 h 112"/>
              </a:gdLst>
              <a:ahLst/>
              <a:cxnLst>
                <a:cxn ang="0">
                  <a:pos x="T0" y="T1"/>
                </a:cxn>
                <a:cxn ang="0">
                  <a:pos x="T2" y="T3"/>
                </a:cxn>
                <a:cxn ang="0">
                  <a:pos x="T4" y="T5"/>
                </a:cxn>
                <a:cxn ang="0">
                  <a:pos x="T6" y="T7"/>
                </a:cxn>
                <a:cxn ang="0">
                  <a:pos x="T8" y="T9"/>
                </a:cxn>
              </a:cxnLst>
              <a:rect l="0" t="0" r="r" b="b"/>
              <a:pathLst>
                <a:path w="111" h="112">
                  <a:moveTo>
                    <a:pt x="107" y="64"/>
                  </a:moveTo>
                  <a:cubicBezTo>
                    <a:pt x="102" y="92"/>
                    <a:pt x="75" y="112"/>
                    <a:pt x="47" y="107"/>
                  </a:cubicBezTo>
                  <a:cubicBezTo>
                    <a:pt x="19" y="102"/>
                    <a:pt x="0" y="76"/>
                    <a:pt x="4" y="47"/>
                  </a:cubicBezTo>
                  <a:cubicBezTo>
                    <a:pt x="9" y="19"/>
                    <a:pt x="35" y="0"/>
                    <a:pt x="64" y="4"/>
                  </a:cubicBezTo>
                  <a:cubicBezTo>
                    <a:pt x="92" y="9"/>
                    <a:pt x="111" y="36"/>
                    <a:pt x="107" y="64"/>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2" name="í$ḷiďê"/>
            <p:cNvSpPr/>
            <p:nvPr/>
          </p:nvSpPr>
          <p:spPr bwMode="auto">
            <a:xfrm>
              <a:off x="5605463" y="2927350"/>
              <a:ext cx="509588" cy="539750"/>
            </a:xfrm>
            <a:custGeom>
              <a:avLst/>
              <a:gdLst>
                <a:gd name="T0" fmla="*/ 132 w 136"/>
                <a:gd name="T1" fmla="*/ 44 h 144"/>
                <a:gd name="T2" fmla="*/ 114 w 136"/>
                <a:gd name="T3" fmla="*/ 144 h 144"/>
                <a:gd name="T4" fmla="*/ 51 w 136"/>
                <a:gd name="T5" fmla="*/ 144 h 144"/>
                <a:gd name="T6" fmla="*/ 10 w 136"/>
                <a:gd name="T7" fmla="*/ 67 h 144"/>
                <a:gd name="T8" fmla="*/ 32 w 136"/>
                <a:gd name="T9" fmla="*/ 18 h 144"/>
                <a:gd name="T10" fmla="*/ 91 w 136"/>
                <a:gd name="T11" fmla="*/ 5 h 144"/>
                <a:gd name="T12" fmla="*/ 132 w 136"/>
                <a:gd name="T13" fmla="*/ 44 h 144"/>
              </a:gdLst>
              <a:ahLst/>
              <a:cxnLst>
                <a:cxn ang="0">
                  <a:pos x="T0" y="T1"/>
                </a:cxn>
                <a:cxn ang="0">
                  <a:pos x="T2" y="T3"/>
                </a:cxn>
                <a:cxn ang="0">
                  <a:pos x="T4" y="T5"/>
                </a:cxn>
                <a:cxn ang="0">
                  <a:pos x="T6" y="T7"/>
                </a:cxn>
                <a:cxn ang="0">
                  <a:pos x="T8" y="T9"/>
                </a:cxn>
                <a:cxn ang="0">
                  <a:pos x="T10" y="T11"/>
                </a:cxn>
                <a:cxn ang="0">
                  <a:pos x="T12" y="T13"/>
                </a:cxn>
              </a:cxnLst>
              <a:rect l="0" t="0" r="r" b="b"/>
              <a:pathLst>
                <a:path w="136" h="144">
                  <a:moveTo>
                    <a:pt x="132" y="44"/>
                  </a:moveTo>
                  <a:cubicBezTo>
                    <a:pt x="114" y="144"/>
                    <a:pt x="114" y="144"/>
                    <a:pt x="114" y="144"/>
                  </a:cubicBezTo>
                  <a:cubicBezTo>
                    <a:pt x="51" y="144"/>
                    <a:pt x="51" y="144"/>
                    <a:pt x="51" y="144"/>
                  </a:cubicBezTo>
                  <a:cubicBezTo>
                    <a:pt x="10" y="67"/>
                    <a:pt x="10" y="67"/>
                    <a:pt x="10" y="67"/>
                  </a:cubicBezTo>
                  <a:cubicBezTo>
                    <a:pt x="0" y="47"/>
                    <a:pt x="11" y="23"/>
                    <a:pt x="32" y="18"/>
                  </a:cubicBezTo>
                  <a:cubicBezTo>
                    <a:pt x="91" y="5"/>
                    <a:pt x="91" y="5"/>
                    <a:pt x="91" y="5"/>
                  </a:cubicBezTo>
                  <a:cubicBezTo>
                    <a:pt x="115" y="0"/>
                    <a:pt x="136" y="20"/>
                    <a:pt x="132" y="44"/>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3" name="îŝļide"/>
            <p:cNvSpPr/>
            <p:nvPr/>
          </p:nvSpPr>
          <p:spPr bwMode="auto">
            <a:xfrm>
              <a:off x="5665788" y="3467100"/>
              <a:ext cx="755650" cy="1055688"/>
            </a:xfrm>
            <a:custGeom>
              <a:avLst/>
              <a:gdLst>
                <a:gd name="T0" fmla="*/ 35 w 202"/>
                <a:gd name="T1" fmla="*/ 0 h 282"/>
                <a:gd name="T2" fmla="*/ 0 w 202"/>
                <a:gd name="T3" fmla="*/ 107 h 282"/>
                <a:gd name="T4" fmla="*/ 0 w 202"/>
                <a:gd name="T5" fmla="*/ 282 h 282"/>
                <a:gd name="T6" fmla="*/ 202 w 202"/>
                <a:gd name="T7" fmla="*/ 262 h 282"/>
                <a:gd name="T8" fmla="*/ 98 w 202"/>
                <a:gd name="T9" fmla="*/ 0 h 282"/>
                <a:gd name="T10" fmla="*/ 35 w 202"/>
                <a:gd name="T11" fmla="*/ 0 h 282"/>
              </a:gdLst>
              <a:ahLst/>
              <a:cxnLst>
                <a:cxn ang="0">
                  <a:pos x="T0" y="T1"/>
                </a:cxn>
                <a:cxn ang="0">
                  <a:pos x="T2" y="T3"/>
                </a:cxn>
                <a:cxn ang="0">
                  <a:pos x="T4" y="T5"/>
                </a:cxn>
                <a:cxn ang="0">
                  <a:pos x="T6" y="T7"/>
                </a:cxn>
                <a:cxn ang="0">
                  <a:pos x="T8" y="T9"/>
                </a:cxn>
                <a:cxn ang="0">
                  <a:pos x="T10" y="T11"/>
                </a:cxn>
              </a:cxnLst>
              <a:rect l="0" t="0" r="r" b="b"/>
              <a:pathLst>
                <a:path w="202" h="282">
                  <a:moveTo>
                    <a:pt x="35" y="0"/>
                  </a:moveTo>
                  <a:cubicBezTo>
                    <a:pt x="35" y="0"/>
                    <a:pt x="0" y="69"/>
                    <a:pt x="0" y="107"/>
                  </a:cubicBezTo>
                  <a:cubicBezTo>
                    <a:pt x="0" y="282"/>
                    <a:pt x="0" y="282"/>
                    <a:pt x="0" y="282"/>
                  </a:cubicBezTo>
                  <a:cubicBezTo>
                    <a:pt x="202" y="262"/>
                    <a:pt x="202" y="262"/>
                    <a:pt x="202" y="262"/>
                  </a:cubicBezTo>
                  <a:cubicBezTo>
                    <a:pt x="98" y="0"/>
                    <a:pt x="98" y="0"/>
                    <a:pt x="98" y="0"/>
                  </a:cubicBezTo>
                  <a:lnTo>
                    <a:pt x="35" y="0"/>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4" name="išļíḍe"/>
            <p:cNvSpPr/>
            <p:nvPr/>
          </p:nvSpPr>
          <p:spPr bwMode="auto">
            <a:xfrm>
              <a:off x="5905501" y="2549525"/>
              <a:ext cx="30163" cy="33338"/>
            </a:xfrm>
            <a:custGeom>
              <a:avLst/>
              <a:gdLst>
                <a:gd name="T0" fmla="*/ 8 w 8"/>
                <a:gd name="T1" fmla="*/ 4 h 9"/>
                <a:gd name="T2" fmla="*/ 4 w 8"/>
                <a:gd name="T3" fmla="*/ 8 h 9"/>
                <a:gd name="T4" fmla="*/ 0 w 8"/>
                <a:gd name="T5" fmla="*/ 5 h 9"/>
                <a:gd name="T6" fmla="*/ 3 w 8"/>
                <a:gd name="T7" fmla="*/ 0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6"/>
                    <a:pt x="6" y="8"/>
                    <a:pt x="4" y="8"/>
                  </a:cubicBezTo>
                  <a:cubicBezTo>
                    <a:pt x="2" y="9"/>
                    <a:pt x="0" y="7"/>
                    <a:pt x="0" y="5"/>
                  </a:cubicBezTo>
                  <a:cubicBezTo>
                    <a:pt x="0" y="2"/>
                    <a:pt x="1" y="1"/>
                    <a:pt x="3" y="0"/>
                  </a:cubicBezTo>
                  <a:cubicBezTo>
                    <a:pt x="6" y="0"/>
                    <a:pt x="8" y="2"/>
                    <a:pt x="8" y="4"/>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5" name="îşļïḋê"/>
            <p:cNvSpPr/>
            <p:nvPr/>
          </p:nvSpPr>
          <p:spPr bwMode="auto">
            <a:xfrm>
              <a:off x="5811838" y="2949575"/>
              <a:ext cx="146050" cy="239713"/>
            </a:xfrm>
            <a:custGeom>
              <a:avLst/>
              <a:gdLst>
                <a:gd name="T0" fmla="*/ 0 w 92"/>
                <a:gd name="T1" fmla="*/ 17 h 151"/>
                <a:gd name="T2" fmla="*/ 92 w 92"/>
                <a:gd name="T3" fmla="*/ 151 h 151"/>
                <a:gd name="T4" fmla="*/ 70 w 92"/>
                <a:gd name="T5" fmla="*/ 0 h 151"/>
                <a:gd name="T6" fmla="*/ 0 w 92"/>
                <a:gd name="T7" fmla="*/ 17 h 151"/>
              </a:gdLst>
              <a:ahLst/>
              <a:cxnLst>
                <a:cxn ang="0">
                  <a:pos x="T0" y="T1"/>
                </a:cxn>
                <a:cxn ang="0">
                  <a:pos x="T2" y="T3"/>
                </a:cxn>
                <a:cxn ang="0">
                  <a:pos x="T4" y="T5"/>
                </a:cxn>
                <a:cxn ang="0">
                  <a:pos x="T6" y="T7"/>
                </a:cxn>
              </a:cxnLst>
              <a:rect l="0" t="0" r="r" b="b"/>
              <a:pathLst>
                <a:path w="92" h="151">
                  <a:moveTo>
                    <a:pt x="0" y="17"/>
                  </a:moveTo>
                  <a:lnTo>
                    <a:pt x="92" y="151"/>
                  </a:lnTo>
                  <a:lnTo>
                    <a:pt x="70" y="0"/>
                  </a:lnTo>
                  <a:lnTo>
                    <a:pt x="0" y="17"/>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6" name="ïṩļiḑè"/>
            <p:cNvSpPr/>
            <p:nvPr/>
          </p:nvSpPr>
          <p:spPr bwMode="auto">
            <a:xfrm>
              <a:off x="5754688" y="2976563"/>
              <a:ext cx="203200" cy="212725"/>
            </a:xfrm>
            <a:custGeom>
              <a:avLst/>
              <a:gdLst>
                <a:gd name="T0" fmla="*/ 36 w 128"/>
                <a:gd name="T1" fmla="*/ 0 h 134"/>
                <a:gd name="T2" fmla="*/ 0 w 128"/>
                <a:gd name="T3" fmla="*/ 30 h 134"/>
                <a:gd name="T4" fmla="*/ 45 w 128"/>
                <a:gd name="T5" fmla="*/ 37 h 134"/>
                <a:gd name="T6" fmla="*/ 19 w 128"/>
                <a:gd name="T7" fmla="*/ 82 h 134"/>
                <a:gd name="T8" fmla="*/ 128 w 128"/>
                <a:gd name="T9" fmla="*/ 134 h 134"/>
                <a:gd name="T10" fmla="*/ 36 w 128"/>
                <a:gd name="T11" fmla="*/ 0 h 134"/>
              </a:gdLst>
              <a:ahLst/>
              <a:cxnLst>
                <a:cxn ang="0">
                  <a:pos x="T0" y="T1"/>
                </a:cxn>
                <a:cxn ang="0">
                  <a:pos x="T2" y="T3"/>
                </a:cxn>
                <a:cxn ang="0">
                  <a:pos x="T4" y="T5"/>
                </a:cxn>
                <a:cxn ang="0">
                  <a:pos x="T6" y="T7"/>
                </a:cxn>
                <a:cxn ang="0">
                  <a:pos x="T8" y="T9"/>
                </a:cxn>
                <a:cxn ang="0">
                  <a:pos x="T10" y="T11"/>
                </a:cxn>
              </a:cxnLst>
              <a:rect l="0" t="0" r="r" b="b"/>
              <a:pathLst>
                <a:path w="128" h="134">
                  <a:moveTo>
                    <a:pt x="36" y="0"/>
                  </a:moveTo>
                  <a:lnTo>
                    <a:pt x="0" y="30"/>
                  </a:lnTo>
                  <a:lnTo>
                    <a:pt x="45" y="37"/>
                  </a:lnTo>
                  <a:lnTo>
                    <a:pt x="19" y="82"/>
                  </a:lnTo>
                  <a:lnTo>
                    <a:pt x="128" y="134"/>
                  </a:lnTo>
                  <a:lnTo>
                    <a:pt x="36" y="0"/>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7" name="ïṡľïdé"/>
            <p:cNvSpPr/>
            <p:nvPr/>
          </p:nvSpPr>
          <p:spPr bwMode="auto">
            <a:xfrm>
              <a:off x="5922963" y="2949575"/>
              <a:ext cx="90488" cy="239713"/>
            </a:xfrm>
            <a:custGeom>
              <a:avLst/>
              <a:gdLst>
                <a:gd name="T0" fmla="*/ 0 w 57"/>
                <a:gd name="T1" fmla="*/ 0 h 151"/>
                <a:gd name="T2" fmla="*/ 41 w 57"/>
                <a:gd name="T3" fmla="*/ 24 h 151"/>
                <a:gd name="T4" fmla="*/ 15 w 57"/>
                <a:gd name="T5" fmla="*/ 40 h 151"/>
                <a:gd name="T6" fmla="*/ 57 w 57"/>
                <a:gd name="T7" fmla="*/ 57 h 151"/>
                <a:gd name="T8" fmla="*/ 22 w 57"/>
                <a:gd name="T9" fmla="*/ 151 h 151"/>
                <a:gd name="T10" fmla="*/ 0 w 57"/>
                <a:gd name="T11" fmla="*/ 0 h 151"/>
              </a:gdLst>
              <a:ahLst/>
              <a:cxnLst>
                <a:cxn ang="0">
                  <a:pos x="T0" y="T1"/>
                </a:cxn>
                <a:cxn ang="0">
                  <a:pos x="T2" y="T3"/>
                </a:cxn>
                <a:cxn ang="0">
                  <a:pos x="T4" y="T5"/>
                </a:cxn>
                <a:cxn ang="0">
                  <a:pos x="T6" y="T7"/>
                </a:cxn>
                <a:cxn ang="0">
                  <a:pos x="T8" y="T9"/>
                </a:cxn>
                <a:cxn ang="0">
                  <a:pos x="T10" y="T11"/>
                </a:cxn>
              </a:cxnLst>
              <a:rect l="0" t="0" r="r" b="b"/>
              <a:pathLst>
                <a:path w="57" h="151">
                  <a:moveTo>
                    <a:pt x="0" y="0"/>
                  </a:moveTo>
                  <a:lnTo>
                    <a:pt x="41" y="24"/>
                  </a:lnTo>
                  <a:lnTo>
                    <a:pt x="15" y="40"/>
                  </a:lnTo>
                  <a:lnTo>
                    <a:pt x="57" y="57"/>
                  </a:lnTo>
                  <a:lnTo>
                    <a:pt x="22" y="151"/>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8" name="isḻíḋê"/>
            <p:cNvSpPr/>
            <p:nvPr/>
          </p:nvSpPr>
          <p:spPr bwMode="auto">
            <a:xfrm>
              <a:off x="5718176" y="2624138"/>
              <a:ext cx="104775" cy="104775"/>
            </a:xfrm>
            <a:custGeom>
              <a:avLst/>
              <a:gdLst>
                <a:gd name="T0" fmla="*/ 28 w 28"/>
                <a:gd name="T1" fmla="*/ 13 h 28"/>
                <a:gd name="T2" fmla="*/ 16 w 28"/>
                <a:gd name="T3" fmla="*/ 27 h 28"/>
                <a:gd name="T4" fmla="*/ 1 w 28"/>
                <a:gd name="T5" fmla="*/ 15 h 28"/>
                <a:gd name="T6" fmla="*/ 13 w 28"/>
                <a:gd name="T7" fmla="*/ 1 h 28"/>
                <a:gd name="T8" fmla="*/ 28 w 28"/>
                <a:gd name="T9" fmla="*/ 13 h 28"/>
              </a:gdLst>
              <a:ahLst/>
              <a:cxnLst>
                <a:cxn ang="0">
                  <a:pos x="T0" y="T1"/>
                </a:cxn>
                <a:cxn ang="0">
                  <a:pos x="T2" y="T3"/>
                </a:cxn>
                <a:cxn ang="0">
                  <a:pos x="T4" y="T5"/>
                </a:cxn>
                <a:cxn ang="0">
                  <a:pos x="T6" y="T7"/>
                </a:cxn>
                <a:cxn ang="0">
                  <a:pos x="T8" y="T9"/>
                </a:cxn>
              </a:cxnLst>
              <a:rect l="0" t="0" r="r" b="b"/>
              <a:pathLst>
                <a:path w="28" h="28">
                  <a:moveTo>
                    <a:pt x="28" y="13"/>
                  </a:moveTo>
                  <a:cubicBezTo>
                    <a:pt x="28" y="20"/>
                    <a:pt x="23" y="27"/>
                    <a:pt x="16" y="27"/>
                  </a:cubicBezTo>
                  <a:cubicBezTo>
                    <a:pt x="8" y="28"/>
                    <a:pt x="2" y="23"/>
                    <a:pt x="1" y="15"/>
                  </a:cubicBezTo>
                  <a:cubicBezTo>
                    <a:pt x="0" y="8"/>
                    <a:pt x="6" y="1"/>
                    <a:pt x="13" y="1"/>
                  </a:cubicBezTo>
                  <a:cubicBezTo>
                    <a:pt x="21" y="0"/>
                    <a:pt x="27" y="6"/>
                    <a:pt x="28" y="13"/>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9" name="íšľíḑé"/>
            <p:cNvSpPr/>
            <p:nvPr/>
          </p:nvSpPr>
          <p:spPr bwMode="auto">
            <a:xfrm>
              <a:off x="5859463" y="2516188"/>
              <a:ext cx="52388" cy="55563"/>
            </a:xfrm>
            <a:custGeom>
              <a:avLst/>
              <a:gdLst>
                <a:gd name="T0" fmla="*/ 3 w 14"/>
                <a:gd name="T1" fmla="*/ 15 h 15"/>
                <a:gd name="T2" fmla="*/ 1 w 14"/>
                <a:gd name="T3" fmla="*/ 14 h 15"/>
                <a:gd name="T4" fmla="*/ 1 w 14"/>
                <a:gd name="T5" fmla="*/ 10 h 15"/>
                <a:gd name="T6" fmla="*/ 8 w 14"/>
                <a:gd name="T7" fmla="*/ 2 h 15"/>
                <a:gd name="T8" fmla="*/ 13 w 14"/>
                <a:gd name="T9" fmla="*/ 1 h 15"/>
                <a:gd name="T10" fmla="*/ 13 w 14"/>
                <a:gd name="T11" fmla="*/ 6 h 15"/>
                <a:gd name="T12" fmla="*/ 6 w 14"/>
                <a:gd name="T13" fmla="*/ 14 h 15"/>
                <a:gd name="T14" fmla="*/ 3 w 1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3" y="15"/>
                  </a:moveTo>
                  <a:cubicBezTo>
                    <a:pt x="2" y="15"/>
                    <a:pt x="2" y="15"/>
                    <a:pt x="1" y="14"/>
                  </a:cubicBezTo>
                  <a:cubicBezTo>
                    <a:pt x="0" y="13"/>
                    <a:pt x="0" y="11"/>
                    <a:pt x="1" y="10"/>
                  </a:cubicBezTo>
                  <a:cubicBezTo>
                    <a:pt x="8" y="2"/>
                    <a:pt x="8" y="2"/>
                    <a:pt x="8" y="2"/>
                  </a:cubicBezTo>
                  <a:cubicBezTo>
                    <a:pt x="10" y="0"/>
                    <a:pt x="12" y="0"/>
                    <a:pt x="13" y="1"/>
                  </a:cubicBezTo>
                  <a:cubicBezTo>
                    <a:pt x="14" y="3"/>
                    <a:pt x="14" y="5"/>
                    <a:pt x="13" y="6"/>
                  </a:cubicBezTo>
                  <a:cubicBezTo>
                    <a:pt x="6" y="14"/>
                    <a:pt x="6" y="14"/>
                    <a:pt x="6" y="14"/>
                  </a:cubicBezTo>
                  <a:cubicBezTo>
                    <a:pt x="5" y="15"/>
                    <a:pt x="4" y="15"/>
                    <a:pt x="3" y="15"/>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0" name="isḷíďé"/>
            <p:cNvSpPr/>
            <p:nvPr/>
          </p:nvSpPr>
          <p:spPr bwMode="auto">
            <a:xfrm>
              <a:off x="8591551" y="3087688"/>
              <a:ext cx="592138" cy="1243013"/>
            </a:xfrm>
            <a:custGeom>
              <a:avLst/>
              <a:gdLst>
                <a:gd name="T0" fmla="*/ 158 w 158"/>
                <a:gd name="T1" fmla="*/ 79 h 332"/>
                <a:gd name="T2" fmla="*/ 79 w 158"/>
                <a:gd name="T3" fmla="*/ 0 h 332"/>
                <a:gd name="T4" fmla="*/ 0 w 158"/>
                <a:gd name="T5" fmla="*/ 79 h 332"/>
                <a:gd name="T6" fmla="*/ 45 w 158"/>
                <a:gd name="T7" fmla="*/ 151 h 332"/>
                <a:gd name="T8" fmla="*/ 25 w 158"/>
                <a:gd name="T9" fmla="*/ 332 h 332"/>
                <a:gd name="T10" fmla="*/ 128 w 158"/>
                <a:gd name="T11" fmla="*/ 332 h 332"/>
                <a:gd name="T12" fmla="*/ 109 w 158"/>
                <a:gd name="T13" fmla="*/ 152 h 332"/>
                <a:gd name="T14" fmla="*/ 158 w 158"/>
                <a:gd name="T15" fmla="*/ 79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332">
                  <a:moveTo>
                    <a:pt x="158" y="79"/>
                  </a:moveTo>
                  <a:cubicBezTo>
                    <a:pt x="158" y="36"/>
                    <a:pt x="122" y="0"/>
                    <a:pt x="79" y="0"/>
                  </a:cubicBezTo>
                  <a:cubicBezTo>
                    <a:pt x="35" y="0"/>
                    <a:pt x="0" y="36"/>
                    <a:pt x="0" y="79"/>
                  </a:cubicBezTo>
                  <a:cubicBezTo>
                    <a:pt x="0" y="111"/>
                    <a:pt x="18" y="138"/>
                    <a:pt x="45" y="151"/>
                  </a:cubicBezTo>
                  <a:cubicBezTo>
                    <a:pt x="25" y="332"/>
                    <a:pt x="25" y="332"/>
                    <a:pt x="25" y="332"/>
                  </a:cubicBezTo>
                  <a:cubicBezTo>
                    <a:pt x="128" y="332"/>
                    <a:pt x="128" y="332"/>
                    <a:pt x="128" y="332"/>
                  </a:cubicBezTo>
                  <a:cubicBezTo>
                    <a:pt x="109" y="152"/>
                    <a:pt x="109" y="152"/>
                    <a:pt x="109" y="152"/>
                  </a:cubicBezTo>
                  <a:cubicBezTo>
                    <a:pt x="138" y="140"/>
                    <a:pt x="158" y="112"/>
                    <a:pt x="158" y="79"/>
                  </a:cubicBezTo>
                  <a:close/>
                </a:path>
              </a:pathLst>
            </a:custGeom>
            <a:solidFill>
              <a:srgbClr val="61AB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1" name="iṥḻïḍè"/>
            <p:cNvSpPr/>
            <p:nvPr/>
          </p:nvSpPr>
          <p:spPr bwMode="auto">
            <a:xfrm>
              <a:off x="7673976" y="3294063"/>
              <a:ext cx="250825" cy="534988"/>
            </a:xfrm>
            <a:custGeom>
              <a:avLst/>
              <a:gdLst>
                <a:gd name="T0" fmla="*/ 38 w 67"/>
                <a:gd name="T1" fmla="*/ 142 h 143"/>
                <a:gd name="T2" fmla="*/ 6 w 67"/>
                <a:gd name="T3" fmla="*/ 114 h 143"/>
                <a:gd name="T4" fmla="*/ 1 w 67"/>
                <a:gd name="T5" fmla="*/ 33 h 143"/>
                <a:gd name="T6" fmla="*/ 29 w 67"/>
                <a:gd name="T7" fmla="*/ 1 h 143"/>
                <a:gd name="T8" fmla="*/ 61 w 67"/>
                <a:gd name="T9" fmla="*/ 29 h 143"/>
                <a:gd name="T10" fmla="*/ 66 w 67"/>
                <a:gd name="T11" fmla="*/ 110 h 143"/>
                <a:gd name="T12" fmla="*/ 38 w 67"/>
                <a:gd name="T13" fmla="*/ 142 h 143"/>
              </a:gdLst>
              <a:ahLst/>
              <a:cxnLst>
                <a:cxn ang="0">
                  <a:pos x="T0" y="T1"/>
                </a:cxn>
                <a:cxn ang="0">
                  <a:pos x="T2" y="T3"/>
                </a:cxn>
                <a:cxn ang="0">
                  <a:pos x="T4" y="T5"/>
                </a:cxn>
                <a:cxn ang="0">
                  <a:pos x="T6" y="T7"/>
                </a:cxn>
                <a:cxn ang="0">
                  <a:pos x="T8" y="T9"/>
                </a:cxn>
                <a:cxn ang="0">
                  <a:pos x="T10" y="T11"/>
                </a:cxn>
                <a:cxn ang="0">
                  <a:pos x="T12" y="T13"/>
                </a:cxn>
              </a:cxnLst>
              <a:rect l="0" t="0" r="r" b="b"/>
              <a:pathLst>
                <a:path w="67" h="143">
                  <a:moveTo>
                    <a:pt x="38" y="142"/>
                  </a:moveTo>
                  <a:cubicBezTo>
                    <a:pt x="22" y="143"/>
                    <a:pt x="7" y="131"/>
                    <a:pt x="6" y="114"/>
                  </a:cubicBezTo>
                  <a:cubicBezTo>
                    <a:pt x="1" y="33"/>
                    <a:pt x="1" y="33"/>
                    <a:pt x="1" y="33"/>
                  </a:cubicBezTo>
                  <a:cubicBezTo>
                    <a:pt x="0" y="16"/>
                    <a:pt x="13" y="2"/>
                    <a:pt x="29" y="1"/>
                  </a:cubicBezTo>
                  <a:cubicBezTo>
                    <a:pt x="46" y="0"/>
                    <a:pt x="60" y="12"/>
                    <a:pt x="61" y="29"/>
                  </a:cubicBezTo>
                  <a:cubicBezTo>
                    <a:pt x="66" y="110"/>
                    <a:pt x="66" y="110"/>
                    <a:pt x="66" y="110"/>
                  </a:cubicBezTo>
                  <a:cubicBezTo>
                    <a:pt x="67" y="127"/>
                    <a:pt x="55" y="141"/>
                    <a:pt x="38" y="142"/>
                  </a:cubicBezTo>
                  <a:close/>
                </a:path>
              </a:pathLst>
            </a:custGeom>
            <a:solidFill>
              <a:srgbClr val="F7A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2" name="íṩ1idé"/>
            <p:cNvSpPr/>
            <p:nvPr/>
          </p:nvSpPr>
          <p:spPr bwMode="auto">
            <a:xfrm>
              <a:off x="8007351" y="3271838"/>
              <a:ext cx="250825" cy="539750"/>
            </a:xfrm>
            <a:custGeom>
              <a:avLst/>
              <a:gdLst>
                <a:gd name="T0" fmla="*/ 38 w 67"/>
                <a:gd name="T1" fmla="*/ 143 h 144"/>
                <a:gd name="T2" fmla="*/ 6 w 67"/>
                <a:gd name="T3" fmla="*/ 115 h 144"/>
                <a:gd name="T4" fmla="*/ 1 w 67"/>
                <a:gd name="T5" fmla="*/ 33 h 144"/>
                <a:gd name="T6" fmla="*/ 29 w 67"/>
                <a:gd name="T7" fmla="*/ 1 h 144"/>
                <a:gd name="T8" fmla="*/ 61 w 67"/>
                <a:gd name="T9" fmla="*/ 29 h 144"/>
                <a:gd name="T10" fmla="*/ 66 w 67"/>
                <a:gd name="T11" fmla="*/ 111 h 144"/>
                <a:gd name="T12" fmla="*/ 38 w 67"/>
                <a:gd name="T13" fmla="*/ 143 h 144"/>
              </a:gdLst>
              <a:ahLst/>
              <a:cxnLst>
                <a:cxn ang="0">
                  <a:pos x="T0" y="T1"/>
                </a:cxn>
                <a:cxn ang="0">
                  <a:pos x="T2" y="T3"/>
                </a:cxn>
                <a:cxn ang="0">
                  <a:pos x="T4" y="T5"/>
                </a:cxn>
                <a:cxn ang="0">
                  <a:pos x="T6" y="T7"/>
                </a:cxn>
                <a:cxn ang="0">
                  <a:pos x="T8" y="T9"/>
                </a:cxn>
                <a:cxn ang="0">
                  <a:pos x="T10" y="T11"/>
                </a:cxn>
                <a:cxn ang="0">
                  <a:pos x="T12" y="T13"/>
                </a:cxn>
              </a:cxnLst>
              <a:rect l="0" t="0" r="r" b="b"/>
              <a:pathLst>
                <a:path w="67" h="144">
                  <a:moveTo>
                    <a:pt x="38" y="143"/>
                  </a:moveTo>
                  <a:cubicBezTo>
                    <a:pt x="21" y="144"/>
                    <a:pt x="7" y="131"/>
                    <a:pt x="6" y="115"/>
                  </a:cubicBezTo>
                  <a:cubicBezTo>
                    <a:pt x="1" y="33"/>
                    <a:pt x="1" y="33"/>
                    <a:pt x="1" y="33"/>
                  </a:cubicBezTo>
                  <a:cubicBezTo>
                    <a:pt x="0" y="16"/>
                    <a:pt x="12" y="2"/>
                    <a:pt x="29" y="1"/>
                  </a:cubicBezTo>
                  <a:cubicBezTo>
                    <a:pt x="45" y="0"/>
                    <a:pt x="60" y="13"/>
                    <a:pt x="61" y="29"/>
                  </a:cubicBezTo>
                  <a:cubicBezTo>
                    <a:pt x="66" y="111"/>
                    <a:pt x="66" y="111"/>
                    <a:pt x="66" y="111"/>
                  </a:cubicBezTo>
                  <a:cubicBezTo>
                    <a:pt x="67" y="127"/>
                    <a:pt x="54" y="142"/>
                    <a:pt x="38" y="143"/>
                  </a:cubicBezTo>
                  <a:close/>
                </a:path>
              </a:pathLst>
            </a:custGeom>
            <a:solidFill>
              <a:srgbClr val="F7A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3" name="î$ḻïdè"/>
            <p:cNvSpPr/>
            <p:nvPr/>
          </p:nvSpPr>
          <p:spPr bwMode="auto">
            <a:xfrm>
              <a:off x="4073526" y="3241675"/>
              <a:ext cx="4333875" cy="471488"/>
            </a:xfrm>
            <a:custGeom>
              <a:avLst/>
              <a:gdLst>
                <a:gd name="T0" fmla="*/ 1128 w 1157"/>
                <a:gd name="T1" fmla="*/ 61 h 126"/>
                <a:gd name="T2" fmla="*/ 3 w 1157"/>
                <a:gd name="T3" fmla="*/ 126 h 126"/>
                <a:gd name="T4" fmla="*/ 0 w 1157"/>
                <a:gd name="T5" fmla="*/ 66 h 126"/>
                <a:gd name="T6" fmla="*/ 1124 w 1157"/>
                <a:gd name="T7" fmla="*/ 1 h 126"/>
                <a:gd name="T8" fmla="*/ 1156 w 1157"/>
                <a:gd name="T9" fmla="*/ 29 h 126"/>
                <a:gd name="T10" fmla="*/ 1128 w 1157"/>
                <a:gd name="T11" fmla="*/ 61 h 126"/>
              </a:gdLst>
              <a:ahLst/>
              <a:cxnLst>
                <a:cxn ang="0">
                  <a:pos x="T0" y="T1"/>
                </a:cxn>
                <a:cxn ang="0">
                  <a:pos x="T2" y="T3"/>
                </a:cxn>
                <a:cxn ang="0">
                  <a:pos x="T4" y="T5"/>
                </a:cxn>
                <a:cxn ang="0">
                  <a:pos x="T6" y="T7"/>
                </a:cxn>
                <a:cxn ang="0">
                  <a:pos x="T8" y="T9"/>
                </a:cxn>
                <a:cxn ang="0">
                  <a:pos x="T10" y="T11"/>
                </a:cxn>
              </a:cxnLst>
              <a:rect l="0" t="0" r="r" b="b"/>
              <a:pathLst>
                <a:path w="1157" h="126">
                  <a:moveTo>
                    <a:pt x="1128" y="61"/>
                  </a:moveTo>
                  <a:cubicBezTo>
                    <a:pt x="3" y="126"/>
                    <a:pt x="3" y="126"/>
                    <a:pt x="3" y="126"/>
                  </a:cubicBezTo>
                  <a:cubicBezTo>
                    <a:pt x="0" y="66"/>
                    <a:pt x="0" y="66"/>
                    <a:pt x="0" y="66"/>
                  </a:cubicBezTo>
                  <a:cubicBezTo>
                    <a:pt x="1124" y="1"/>
                    <a:pt x="1124" y="1"/>
                    <a:pt x="1124" y="1"/>
                  </a:cubicBezTo>
                  <a:cubicBezTo>
                    <a:pt x="1141" y="0"/>
                    <a:pt x="1155" y="12"/>
                    <a:pt x="1156" y="29"/>
                  </a:cubicBezTo>
                  <a:cubicBezTo>
                    <a:pt x="1157" y="46"/>
                    <a:pt x="1145" y="60"/>
                    <a:pt x="1128" y="61"/>
                  </a:cubicBezTo>
                  <a:close/>
                </a:path>
              </a:pathLst>
            </a:custGeom>
            <a:solidFill>
              <a:srgbClr val="F9B5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4" name="iṩḷîḍè"/>
            <p:cNvSpPr/>
            <p:nvPr/>
          </p:nvSpPr>
          <p:spPr bwMode="auto">
            <a:xfrm>
              <a:off x="4102101" y="3548063"/>
              <a:ext cx="574675" cy="161925"/>
            </a:xfrm>
            <a:custGeom>
              <a:avLst/>
              <a:gdLst>
                <a:gd name="T0" fmla="*/ 12 w 362"/>
                <a:gd name="T1" fmla="*/ 102 h 102"/>
                <a:gd name="T2" fmla="*/ 362 w 362"/>
                <a:gd name="T3" fmla="*/ 81 h 102"/>
                <a:gd name="T4" fmla="*/ 0 w 362"/>
                <a:gd name="T5" fmla="*/ 0 h 102"/>
                <a:gd name="T6" fmla="*/ 12 w 362"/>
                <a:gd name="T7" fmla="*/ 102 h 102"/>
              </a:gdLst>
              <a:ahLst/>
              <a:cxnLst>
                <a:cxn ang="0">
                  <a:pos x="T0" y="T1"/>
                </a:cxn>
                <a:cxn ang="0">
                  <a:pos x="T2" y="T3"/>
                </a:cxn>
                <a:cxn ang="0">
                  <a:pos x="T4" y="T5"/>
                </a:cxn>
                <a:cxn ang="0">
                  <a:pos x="T6" y="T7"/>
                </a:cxn>
              </a:cxnLst>
              <a:rect l="0" t="0" r="r" b="b"/>
              <a:pathLst>
                <a:path w="362" h="102">
                  <a:moveTo>
                    <a:pt x="12" y="102"/>
                  </a:moveTo>
                  <a:lnTo>
                    <a:pt x="362" y="81"/>
                  </a:lnTo>
                  <a:lnTo>
                    <a:pt x="0" y="0"/>
                  </a:lnTo>
                  <a:lnTo>
                    <a:pt x="12" y="102"/>
                  </a:lnTo>
                  <a:close/>
                </a:path>
              </a:pathLst>
            </a:custGeom>
            <a:solidFill>
              <a:srgbClr val="F7A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5" name="íṩḻïdè"/>
            <p:cNvSpPr/>
            <p:nvPr/>
          </p:nvSpPr>
          <p:spPr bwMode="auto">
            <a:xfrm>
              <a:off x="3001963" y="2825750"/>
              <a:ext cx="1154113" cy="1584325"/>
            </a:xfrm>
            <a:custGeom>
              <a:avLst/>
              <a:gdLst>
                <a:gd name="T0" fmla="*/ 153 w 308"/>
                <a:gd name="T1" fmla="*/ 423 h 423"/>
                <a:gd name="T2" fmla="*/ 10 w 308"/>
                <a:gd name="T3" fmla="*/ 283 h 423"/>
                <a:gd name="T4" fmla="*/ 3 w 308"/>
                <a:gd name="T5" fmla="*/ 161 h 423"/>
                <a:gd name="T6" fmla="*/ 40 w 308"/>
                <a:gd name="T7" fmla="*/ 54 h 423"/>
                <a:gd name="T8" fmla="*/ 142 w 308"/>
                <a:gd name="T9" fmla="*/ 4 h 423"/>
                <a:gd name="T10" fmla="*/ 299 w 308"/>
                <a:gd name="T11" fmla="*/ 144 h 423"/>
                <a:gd name="T12" fmla="*/ 306 w 308"/>
                <a:gd name="T13" fmla="*/ 266 h 423"/>
                <a:gd name="T14" fmla="*/ 269 w 308"/>
                <a:gd name="T15" fmla="*/ 373 h 423"/>
                <a:gd name="T16" fmla="*/ 167 w 308"/>
                <a:gd name="T17" fmla="*/ 422 h 423"/>
                <a:gd name="T18" fmla="*/ 153 w 308"/>
                <a:gd name="T19" fmla="*/ 423 h 423"/>
                <a:gd name="T20" fmla="*/ 153 w 308"/>
                <a:gd name="T21" fmla="*/ 60 h 423"/>
                <a:gd name="T22" fmla="*/ 145 w 308"/>
                <a:gd name="T23" fmla="*/ 60 h 423"/>
                <a:gd name="T24" fmla="*/ 82 w 308"/>
                <a:gd name="T25" fmla="*/ 91 h 423"/>
                <a:gd name="T26" fmla="*/ 59 w 308"/>
                <a:gd name="T27" fmla="*/ 158 h 423"/>
                <a:gd name="T28" fmla="*/ 66 w 308"/>
                <a:gd name="T29" fmla="*/ 280 h 423"/>
                <a:gd name="T30" fmla="*/ 163 w 308"/>
                <a:gd name="T31" fmla="*/ 366 h 423"/>
                <a:gd name="T32" fmla="*/ 227 w 308"/>
                <a:gd name="T33" fmla="*/ 336 h 423"/>
                <a:gd name="T34" fmla="*/ 250 w 308"/>
                <a:gd name="T35" fmla="*/ 269 h 423"/>
                <a:gd name="T36" fmla="*/ 243 w 308"/>
                <a:gd name="T37" fmla="*/ 147 h 423"/>
                <a:gd name="T38" fmla="*/ 153 w 308"/>
                <a:gd name="T39" fmla="*/ 6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423">
                  <a:moveTo>
                    <a:pt x="153" y="423"/>
                  </a:moveTo>
                  <a:cubicBezTo>
                    <a:pt x="77" y="420"/>
                    <a:pt x="14" y="360"/>
                    <a:pt x="10" y="283"/>
                  </a:cubicBezTo>
                  <a:cubicBezTo>
                    <a:pt x="3" y="161"/>
                    <a:pt x="3" y="161"/>
                    <a:pt x="3" y="161"/>
                  </a:cubicBezTo>
                  <a:cubicBezTo>
                    <a:pt x="0" y="122"/>
                    <a:pt x="13" y="84"/>
                    <a:pt x="40" y="54"/>
                  </a:cubicBezTo>
                  <a:cubicBezTo>
                    <a:pt x="66" y="24"/>
                    <a:pt x="102" y="7"/>
                    <a:pt x="142" y="4"/>
                  </a:cubicBezTo>
                  <a:cubicBezTo>
                    <a:pt x="223" y="0"/>
                    <a:pt x="294" y="62"/>
                    <a:pt x="299" y="144"/>
                  </a:cubicBezTo>
                  <a:cubicBezTo>
                    <a:pt x="306" y="266"/>
                    <a:pt x="306" y="266"/>
                    <a:pt x="306" y="266"/>
                  </a:cubicBezTo>
                  <a:cubicBezTo>
                    <a:pt x="308" y="305"/>
                    <a:pt x="295" y="343"/>
                    <a:pt x="269" y="373"/>
                  </a:cubicBezTo>
                  <a:cubicBezTo>
                    <a:pt x="242" y="402"/>
                    <a:pt x="206" y="420"/>
                    <a:pt x="167" y="422"/>
                  </a:cubicBezTo>
                  <a:cubicBezTo>
                    <a:pt x="162" y="423"/>
                    <a:pt x="158" y="423"/>
                    <a:pt x="153" y="423"/>
                  </a:cubicBezTo>
                  <a:close/>
                  <a:moveTo>
                    <a:pt x="153" y="60"/>
                  </a:moveTo>
                  <a:cubicBezTo>
                    <a:pt x="151" y="60"/>
                    <a:pt x="148" y="60"/>
                    <a:pt x="145" y="60"/>
                  </a:cubicBezTo>
                  <a:cubicBezTo>
                    <a:pt x="121" y="62"/>
                    <a:pt x="98" y="73"/>
                    <a:pt x="82" y="91"/>
                  </a:cubicBezTo>
                  <a:cubicBezTo>
                    <a:pt x="65" y="110"/>
                    <a:pt x="57" y="133"/>
                    <a:pt x="59" y="158"/>
                  </a:cubicBezTo>
                  <a:cubicBezTo>
                    <a:pt x="66" y="280"/>
                    <a:pt x="66" y="280"/>
                    <a:pt x="66" y="280"/>
                  </a:cubicBezTo>
                  <a:cubicBezTo>
                    <a:pt x="69" y="331"/>
                    <a:pt x="112" y="369"/>
                    <a:pt x="163" y="366"/>
                  </a:cubicBezTo>
                  <a:cubicBezTo>
                    <a:pt x="188" y="365"/>
                    <a:pt x="210" y="354"/>
                    <a:pt x="227" y="336"/>
                  </a:cubicBezTo>
                  <a:cubicBezTo>
                    <a:pt x="243" y="317"/>
                    <a:pt x="251" y="294"/>
                    <a:pt x="250" y="269"/>
                  </a:cubicBezTo>
                  <a:cubicBezTo>
                    <a:pt x="243" y="147"/>
                    <a:pt x="243" y="147"/>
                    <a:pt x="243" y="147"/>
                  </a:cubicBezTo>
                  <a:cubicBezTo>
                    <a:pt x="240" y="99"/>
                    <a:pt x="201" y="62"/>
                    <a:pt x="153" y="60"/>
                  </a:cubicBezTo>
                  <a:close/>
                </a:path>
              </a:pathLst>
            </a:custGeom>
            <a:solidFill>
              <a:srgbClr val="F9BC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6" name="îṥļîḓè"/>
            <p:cNvSpPr/>
            <p:nvPr/>
          </p:nvSpPr>
          <p:spPr bwMode="auto">
            <a:xfrm>
              <a:off x="6511926" y="4090988"/>
              <a:ext cx="273050" cy="247650"/>
            </a:xfrm>
            <a:custGeom>
              <a:avLst/>
              <a:gdLst>
                <a:gd name="T0" fmla="*/ 59 w 73"/>
                <a:gd name="T1" fmla="*/ 2 h 66"/>
                <a:gd name="T2" fmla="*/ 39 w 73"/>
                <a:gd name="T3" fmla="*/ 14 h 66"/>
                <a:gd name="T4" fmla="*/ 30 w 73"/>
                <a:gd name="T5" fmla="*/ 33 h 66"/>
                <a:gd name="T6" fmla="*/ 28 w 73"/>
                <a:gd name="T7" fmla="*/ 33 h 66"/>
                <a:gd name="T8" fmla="*/ 25 w 73"/>
                <a:gd name="T9" fmla="*/ 33 h 66"/>
                <a:gd name="T10" fmla="*/ 3 w 73"/>
                <a:gd name="T11" fmla="*/ 52 h 66"/>
                <a:gd name="T12" fmla="*/ 28 w 73"/>
                <a:gd name="T13" fmla="*/ 66 h 66"/>
                <a:gd name="T14" fmla="*/ 28 w 73"/>
                <a:gd name="T15" fmla="*/ 66 h 66"/>
                <a:gd name="T16" fmla="*/ 71 w 73"/>
                <a:gd name="T17" fmla="*/ 21 h 66"/>
                <a:gd name="T18" fmla="*/ 59 w 73"/>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66">
                  <a:moveTo>
                    <a:pt x="59" y="2"/>
                  </a:moveTo>
                  <a:cubicBezTo>
                    <a:pt x="50" y="0"/>
                    <a:pt x="41" y="5"/>
                    <a:pt x="39" y="14"/>
                  </a:cubicBezTo>
                  <a:cubicBezTo>
                    <a:pt x="37" y="24"/>
                    <a:pt x="33" y="31"/>
                    <a:pt x="30" y="33"/>
                  </a:cubicBezTo>
                  <a:cubicBezTo>
                    <a:pt x="29" y="33"/>
                    <a:pt x="29" y="33"/>
                    <a:pt x="28" y="33"/>
                  </a:cubicBezTo>
                  <a:cubicBezTo>
                    <a:pt x="25" y="33"/>
                    <a:pt x="25" y="33"/>
                    <a:pt x="25" y="33"/>
                  </a:cubicBezTo>
                  <a:cubicBezTo>
                    <a:pt x="25" y="33"/>
                    <a:pt x="0" y="28"/>
                    <a:pt x="3" y="52"/>
                  </a:cubicBezTo>
                  <a:cubicBezTo>
                    <a:pt x="6" y="65"/>
                    <a:pt x="21" y="66"/>
                    <a:pt x="28" y="66"/>
                  </a:cubicBezTo>
                  <a:cubicBezTo>
                    <a:pt x="28" y="66"/>
                    <a:pt x="28" y="66"/>
                    <a:pt x="28" y="66"/>
                  </a:cubicBezTo>
                  <a:cubicBezTo>
                    <a:pt x="39" y="65"/>
                    <a:pt x="62" y="60"/>
                    <a:pt x="71" y="21"/>
                  </a:cubicBezTo>
                  <a:cubicBezTo>
                    <a:pt x="73" y="13"/>
                    <a:pt x="67" y="4"/>
                    <a:pt x="59" y="2"/>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7" name="ïṡḷîďé"/>
            <p:cNvSpPr/>
            <p:nvPr/>
          </p:nvSpPr>
          <p:spPr bwMode="auto">
            <a:xfrm>
              <a:off x="6613526" y="2770188"/>
              <a:ext cx="482600" cy="1441450"/>
            </a:xfrm>
            <a:custGeom>
              <a:avLst/>
              <a:gdLst>
                <a:gd name="T0" fmla="*/ 126 w 129"/>
                <a:gd name="T1" fmla="*/ 35 h 385"/>
                <a:gd name="T2" fmla="*/ 104 w 129"/>
                <a:gd name="T3" fmla="*/ 3 h 385"/>
                <a:gd name="T4" fmla="*/ 72 w 129"/>
                <a:gd name="T5" fmla="*/ 24 h 385"/>
                <a:gd name="T6" fmla="*/ 0 w 129"/>
                <a:gd name="T7" fmla="*/ 371 h 385"/>
                <a:gd name="T8" fmla="*/ 0 w 129"/>
                <a:gd name="T9" fmla="*/ 373 h 385"/>
                <a:gd name="T10" fmla="*/ 53 w 129"/>
                <a:gd name="T11" fmla="*/ 385 h 385"/>
                <a:gd name="T12" fmla="*/ 54 w 129"/>
                <a:gd name="T13" fmla="*/ 383 h 385"/>
                <a:gd name="T14" fmla="*/ 126 w 129"/>
                <a:gd name="T15" fmla="*/ 3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385">
                  <a:moveTo>
                    <a:pt x="126" y="35"/>
                  </a:moveTo>
                  <a:cubicBezTo>
                    <a:pt x="129" y="20"/>
                    <a:pt x="119" y="6"/>
                    <a:pt x="104" y="3"/>
                  </a:cubicBezTo>
                  <a:cubicBezTo>
                    <a:pt x="89" y="0"/>
                    <a:pt x="75" y="9"/>
                    <a:pt x="72" y="24"/>
                  </a:cubicBezTo>
                  <a:cubicBezTo>
                    <a:pt x="0" y="371"/>
                    <a:pt x="0" y="371"/>
                    <a:pt x="0" y="371"/>
                  </a:cubicBezTo>
                  <a:cubicBezTo>
                    <a:pt x="0" y="372"/>
                    <a:pt x="0" y="373"/>
                    <a:pt x="0" y="373"/>
                  </a:cubicBezTo>
                  <a:cubicBezTo>
                    <a:pt x="53" y="385"/>
                    <a:pt x="53" y="385"/>
                    <a:pt x="53" y="385"/>
                  </a:cubicBezTo>
                  <a:cubicBezTo>
                    <a:pt x="54" y="384"/>
                    <a:pt x="54" y="384"/>
                    <a:pt x="54" y="383"/>
                  </a:cubicBezTo>
                  <a:lnTo>
                    <a:pt x="126"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8" name="ï$ḻïḓè"/>
            <p:cNvSpPr/>
            <p:nvPr/>
          </p:nvSpPr>
          <p:spPr bwMode="auto">
            <a:xfrm>
              <a:off x="4803776" y="2916238"/>
              <a:ext cx="171450" cy="898525"/>
            </a:xfrm>
            <a:custGeom>
              <a:avLst/>
              <a:gdLst>
                <a:gd name="T0" fmla="*/ 0 w 46"/>
                <a:gd name="T1" fmla="*/ 3 h 240"/>
                <a:gd name="T2" fmla="*/ 7 w 46"/>
                <a:gd name="T3" fmla="*/ 218 h 240"/>
                <a:gd name="T4" fmla="*/ 34 w 46"/>
                <a:gd name="T5" fmla="*/ 240 h 240"/>
                <a:gd name="T6" fmla="*/ 46 w 46"/>
                <a:gd name="T7" fmla="*/ 208 h 240"/>
                <a:gd name="T8" fmla="*/ 6 w 46"/>
                <a:gd name="T9" fmla="*/ 2 h 240"/>
                <a:gd name="T10" fmla="*/ 0 w 46"/>
                <a:gd name="T11" fmla="*/ 3 h 240"/>
              </a:gdLst>
              <a:ahLst/>
              <a:cxnLst>
                <a:cxn ang="0">
                  <a:pos x="T0" y="T1"/>
                </a:cxn>
                <a:cxn ang="0">
                  <a:pos x="T2" y="T3"/>
                </a:cxn>
                <a:cxn ang="0">
                  <a:pos x="T4" y="T5"/>
                </a:cxn>
                <a:cxn ang="0">
                  <a:pos x="T6" y="T7"/>
                </a:cxn>
                <a:cxn ang="0">
                  <a:pos x="T8" y="T9"/>
                </a:cxn>
                <a:cxn ang="0">
                  <a:pos x="T10" y="T11"/>
                </a:cxn>
              </a:cxnLst>
              <a:rect l="0" t="0" r="r" b="b"/>
              <a:pathLst>
                <a:path w="46" h="240">
                  <a:moveTo>
                    <a:pt x="0" y="3"/>
                  </a:moveTo>
                  <a:cubicBezTo>
                    <a:pt x="7" y="218"/>
                    <a:pt x="7" y="218"/>
                    <a:pt x="7" y="218"/>
                  </a:cubicBezTo>
                  <a:cubicBezTo>
                    <a:pt x="34" y="240"/>
                    <a:pt x="34" y="240"/>
                    <a:pt x="34" y="240"/>
                  </a:cubicBezTo>
                  <a:cubicBezTo>
                    <a:pt x="46" y="208"/>
                    <a:pt x="46" y="208"/>
                    <a:pt x="46" y="208"/>
                  </a:cubicBezTo>
                  <a:cubicBezTo>
                    <a:pt x="6" y="2"/>
                    <a:pt x="6" y="2"/>
                    <a:pt x="6" y="2"/>
                  </a:cubicBezTo>
                  <a:cubicBezTo>
                    <a:pt x="6" y="0"/>
                    <a:pt x="0" y="1"/>
                    <a:pt x="0" y="3"/>
                  </a:cubicBez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9" name="ïsḻîḋè"/>
            <p:cNvSpPr/>
            <p:nvPr/>
          </p:nvSpPr>
          <p:spPr bwMode="auto">
            <a:xfrm>
              <a:off x="4754563" y="2860675"/>
              <a:ext cx="101600" cy="96838"/>
            </a:xfrm>
            <a:custGeom>
              <a:avLst/>
              <a:gdLst>
                <a:gd name="T0" fmla="*/ 40 w 64"/>
                <a:gd name="T1" fmla="*/ 61 h 61"/>
                <a:gd name="T2" fmla="*/ 0 w 64"/>
                <a:gd name="T3" fmla="*/ 9 h 61"/>
                <a:gd name="T4" fmla="*/ 64 w 64"/>
                <a:gd name="T5" fmla="*/ 0 h 61"/>
                <a:gd name="T6" fmla="*/ 40 w 64"/>
                <a:gd name="T7" fmla="*/ 61 h 61"/>
              </a:gdLst>
              <a:ahLst/>
              <a:cxnLst>
                <a:cxn ang="0">
                  <a:pos x="T0" y="T1"/>
                </a:cxn>
                <a:cxn ang="0">
                  <a:pos x="T2" y="T3"/>
                </a:cxn>
                <a:cxn ang="0">
                  <a:pos x="T4" y="T5"/>
                </a:cxn>
                <a:cxn ang="0">
                  <a:pos x="T6" y="T7"/>
                </a:cxn>
              </a:cxnLst>
              <a:rect l="0" t="0" r="r" b="b"/>
              <a:pathLst>
                <a:path w="64" h="61">
                  <a:moveTo>
                    <a:pt x="40" y="61"/>
                  </a:moveTo>
                  <a:lnTo>
                    <a:pt x="0" y="9"/>
                  </a:lnTo>
                  <a:lnTo>
                    <a:pt x="64" y="0"/>
                  </a:lnTo>
                  <a:lnTo>
                    <a:pt x="40" y="61"/>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90" name="ïṩ1îḍê"/>
            <p:cNvSpPr/>
            <p:nvPr/>
          </p:nvSpPr>
          <p:spPr bwMode="auto">
            <a:xfrm>
              <a:off x="7181851" y="2874963"/>
              <a:ext cx="161925" cy="838200"/>
            </a:xfrm>
            <a:custGeom>
              <a:avLst/>
              <a:gdLst>
                <a:gd name="T0" fmla="*/ 0 w 43"/>
                <a:gd name="T1" fmla="*/ 2 h 224"/>
                <a:gd name="T2" fmla="*/ 6 w 43"/>
                <a:gd name="T3" fmla="*/ 204 h 224"/>
                <a:gd name="T4" fmla="*/ 32 w 43"/>
                <a:gd name="T5" fmla="*/ 224 h 224"/>
                <a:gd name="T6" fmla="*/ 43 w 43"/>
                <a:gd name="T7" fmla="*/ 194 h 224"/>
                <a:gd name="T8" fmla="*/ 6 w 43"/>
                <a:gd name="T9" fmla="*/ 2 h 224"/>
                <a:gd name="T10" fmla="*/ 0 w 43"/>
                <a:gd name="T11" fmla="*/ 2 h 224"/>
              </a:gdLst>
              <a:ahLst/>
              <a:cxnLst>
                <a:cxn ang="0">
                  <a:pos x="T0" y="T1"/>
                </a:cxn>
                <a:cxn ang="0">
                  <a:pos x="T2" y="T3"/>
                </a:cxn>
                <a:cxn ang="0">
                  <a:pos x="T4" y="T5"/>
                </a:cxn>
                <a:cxn ang="0">
                  <a:pos x="T6" y="T7"/>
                </a:cxn>
                <a:cxn ang="0">
                  <a:pos x="T8" y="T9"/>
                </a:cxn>
                <a:cxn ang="0">
                  <a:pos x="T10" y="T11"/>
                </a:cxn>
              </a:cxnLst>
              <a:rect l="0" t="0" r="r" b="b"/>
              <a:pathLst>
                <a:path w="43" h="224">
                  <a:moveTo>
                    <a:pt x="0" y="2"/>
                  </a:moveTo>
                  <a:cubicBezTo>
                    <a:pt x="6" y="204"/>
                    <a:pt x="6" y="204"/>
                    <a:pt x="6" y="204"/>
                  </a:cubicBezTo>
                  <a:cubicBezTo>
                    <a:pt x="32" y="224"/>
                    <a:pt x="32" y="224"/>
                    <a:pt x="32" y="224"/>
                  </a:cubicBezTo>
                  <a:cubicBezTo>
                    <a:pt x="43" y="194"/>
                    <a:pt x="43" y="194"/>
                    <a:pt x="43" y="194"/>
                  </a:cubicBezTo>
                  <a:cubicBezTo>
                    <a:pt x="6" y="2"/>
                    <a:pt x="6" y="2"/>
                    <a:pt x="6" y="2"/>
                  </a:cubicBezTo>
                  <a:cubicBezTo>
                    <a:pt x="5" y="0"/>
                    <a:pt x="0" y="1"/>
                    <a:pt x="0" y="2"/>
                  </a:cubicBez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91" name="îṥľîḓé"/>
            <p:cNvSpPr/>
            <p:nvPr/>
          </p:nvSpPr>
          <p:spPr bwMode="auto">
            <a:xfrm>
              <a:off x="7134226" y="2819400"/>
              <a:ext cx="96838" cy="93663"/>
            </a:xfrm>
            <a:custGeom>
              <a:avLst/>
              <a:gdLst>
                <a:gd name="T0" fmla="*/ 38 w 61"/>
                <a:gd name="T1" fmla="*/ 59 h 59"/>
                <a:gd name="T2" fmla="*/ 0 w 61"/>
                <a:gd name="T3" fmla="*/ 9 h 59"/>
                <a:gd name="T4" fmla="*/ 61 w 61"/>
                <a:gd name="T5" fmla="*/ 0 h 59"/>
                <a:gd name="T6" fmla="*/ 38 w 61"/>
                <a:gd name="T7" fmla="*/ 59 h 59"/>
              </a:gdLst>
              <a:ahLst/>
              <a:cxnLst>
                <a:cxn ang="0">
                  <a:pos x="T0" y="T1"/>
                </a:cxn>
                <a:cxn ang="0">
                  <a:pos x="T2" y="T3"/>
                </a:cxn>
                <a:cxn ang="0">
                  <a:pos x="T4" y="T5"/>
                </a:cxn>
                <a:cxn ang="0">
                  <a:pos x="T6" y="T7"/>
                </a:cxn>
              </a:cxnLst>
              <a:rect l="0" t="0" r="r" b="b"/>
              <a:pathLst>
                <a:path w="61" h="59">
                  <a:moveTo>
                    <a:pt x="38" y="59"/>
                  </a:moveTo>
                  <a:lnTo>
                    <a:pt x="0" y="9"/>
                  </a:lnTo>
                  <a:lnTo>
                    <a:pt x="61" y="0"/>
                  </a:lnTo>
                  <a:lnTo>
                    <a:pt x="38" y="59"/>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92" name="işļídê"/>
            <p:cNvSpPr/>
            <p:nvPr/>
          </p:nvSpPr>
          <p:spPr bwMode="auto">
            <a:xfrm>
              <a:off x="4795838" y="3746500"/>
              <a:ext cx="330200" cy="292100"/>
            </a:xfrm>
            <a:custGeom>
              <a:avLst/>
              <a:gdLst>
                <a:gd name="T0" fmla="*/ 1 w 88"/>
                <a:gd name="T1" fmla="*/ 26 h 78"/>
                <a:gd name="T2" fmla="*/ 22 w 88"/>
                <a:gd name="T3" fmla="*/ 42 h 78"/>
                <a:gd name="T4" fmla="*/ 45 w 88"/>
                <a:gd name="T5" fmla="*/ 45 h 78"/>
                <a:gd name="T6" fmla="*/ 46 w 88"/>
                <a:gd name="T7" fmla="*/ 46 h 78"/>
                <a:gd name="T8" fmla="*/ 47 w 88"/>
                <a:gd name="T9" fmla="*/ 50 h 78"/>
                <a:gd name="T10" fmla="*/ 77 w 88"/>
                <a:gd name="T11" fmla="*/ 65 h 78"/>
                <a:gd name="T12" fmla="*/ 81 w 88"/>
                <a:gd name="T13" fmla="*/ 33 h 78"/>
                <a:gd name="T14" fmla="*/ 81 w 88"/>
                <a:gd name="T15" fmla="*/ 33 h 78"/>
                <a:gd name="T16" fmla="*/ 17 w 88"/>
                <a:gd name="T17" fmla="*/ 6 h 78"/>
                <a:gd name="T18" fmla="*/ 1 w 88"/>
                <a:gd name="T19"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78">
                  <a:moveTo>
                    <a:pt x="1" y="26"/>
                  </a:moveTo>
                  <a:cubicBezTo>
                    <a:pt x="2" y="36"/>
                    <a:pt x="12" y="43"/>
                    <a:pt x="22" y="42"/>
                  </a:cubicBezTo>
                  <a:cubicBezTo>
                    <a:pt x="33" y="41"/>
                    <a:pt x="41" y="42"/>
                    <a:pt x="45" y="45"/>
                  </a:cubicBezTo>
                  <a:cubicBezTo>
                    <a:pt x="46" y="45"/>
                    <a:pt x="46" y="45"/>
                    <a:pt x="46" y="46"/>
                  </a:cubicBezTo>
                  <a:cubicBezTo>
                    <a:pt x="47" y="50"/>
                    <a:pt x="47" y="50"/>
                    <a:pt x="47" y="50"/>
                  </a:cubicBezTo>
                  <a:cubicBezTo>
                    <a:pt x="47" y="50"/>
                    <a:pt x="52" y="78"/>
                    <a:pt x="77" y="65"/>
                  </a:cubicBezTo>
                  <a:cubicBezTo>
                    <a:pt x="88" y="56"/>
                    <a:pt x="84" y="40"/>
                    <a:pt x="81" y="33"/>
                  </a:cubicBezTo>
                  <a:cubicBezTo>
                    <a:pt x="81" y="33"/>
                    <a:pt x="81" y="33"/>
                    <a:pt x="81" y="33"/>
                  </a:cubicBezTo>
                  <a:cubicBezTo>
                    <a:pt x="76" y="22"/>
                    <a:pt x="61" y="0"/>
                    <a:pt x="17" y="6"/>
                  </a:cubicBezTo>
                  <a:cubicBezTo>
                    <a:pt x="7" y="7"/>
                    <a:pt x="0" y="16"/>
                    <a:pt x="1" y="26"/>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93" name="îŝļiďe"/>
            <p:cNvSpPr/>
            <p:nvPr/>
          </p:nvSpPr>
          <p:spPr bwMode="auto">
            <a:xfrm>
              <a:off x="4302126" y="2889250"/>
              <a:ext cx="639763" cy="1049338"/>
            </a:xfrm>
            <a:custGeom>
              <a:avLst/>
              <a:gdLst>
                <a:gd name="T0" fmla="*/ 165 w 171"/>
                <a:gd name="T1" fmla="*/ 225 h 280"/>
                <a:gd name="T2" fmla="*/ 62 w 171"/>
                <a:gd name="T3" fmla="*/ 195 h 280"/>
                <a:gd name="T4" fmla="*/ 108 w 171"/>
                <a:gd name="T5" fmla="*/ 44 h 280"/>
                <a:gd name="T6" fmla="*/ 93 w 171"/>
                <a:gd name="T7" fmla="*/ 6 h 280"/>
                <a:gd name="T8" fmla="*/ 55 w 171"/>
                <a:gd name="T9" fmla="*/ 25 h 280"/>
                <a:gd name="T10" fmla="*/ 4 w 171"/>
                <a:gd name="T11" fmla="*/ 178 h 280"/>
                <a:gd name="T12" fmla="*/ 3 w 171"/>
                <a:gd name="T13" fmla="*/ 180 h 280"/>
                <a:gd name="T14" fmla="*/ 10 w 171"/>
                <a:gd name="T15" fmla="*/ 226 h 280"/>
                <a:gd name="T16" fmla="*/ 47 w 171"/>
                <a:gd name="T17" fmla="*/ 254 h 280"/>
                <a:gd name="T18" fmla="*/ 150 w 171"/>
                <a:gd name="T19" fmla="*/ 279 h 280"/>
                <a:gd name="T20" fmla="*/ 154 w 171"/>
                <a:gd name="T21" fmla="*/ 280 h 280"/>
                <a:gd name="T22" fmla="*/ 158 w 171"/>
                <a:gd name="T23" fmla="*/ 280 h 280"/>
                <a:gd name="T24" fmla="*/ 171 w 171"/>
                <a:gd name="T25" fmla="*/ 227 h 280"/>
                <a:gd name="T26" fmla="*/ 165 w 171"/>
                <a:gd name="T27" fmla="*/ 22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280">
                  <a:moveTo>
                    <a:pt x="165" y="225"/>
                  </a:moveTo>
                  <a:cubicBezTo>
                    <a:pt x="62" y="195"/>
                    <a:pt x="62" y="195"/>
                    <a:pt x="62" y="195"/>
                  </a:cubicBezTo>
                  <a:cubicBezTo>
                    <a:pt x="108" y="44"/>
                    <a:pt x="108" y="44"/>
                    <a:pt x="108" y="44"/>
                  </a:cubicBezTo>
                  <a:cubicBezTo>
                    <a:pt x="113" y="28"/>
                    <a:pt x="109" y="11"/>
                    <a:pt x="93" y="6"/>
                  </a:cubicBezTo>
                  <a:cubicBezTo>
                    <a:pt x="77" y="0"/>
                    <a:pt x="60" y="9"/>
                    <a:pt x="55" y="25"/>
                  </a:cubicBezTo>
                  <a:cubicBezTo>
                    <a:pt x="4" y="178"/>
                    <a:pt x="4" y="178"/>
                    <a:pt x="4" y="178"/>
                  </a:cubicBezTo>
                  <a:cubicBezTo>
                    <a:pt x="4" y="179"/>
                    <a:pt x="4" y="180"/>
                    <a:pt x="3" y="180"/>
                  </a:cubicBezTo>
                  <a:cubicBezTo>
                    <a:pt x="0" y="196"/>
                    <a:pt x="2" y="212"/>
                    <a:pt x="10" y="226"/>
                  </a:cubicBezTo>
                  <a:cubicBezTo>
                    <a:pt x="19" y="240"/>
                    <a:pt x="32" y="250"/>
                    <a:pt x="47" y="254"/>
                  </a:cubicBezTo>
                  <a:cubicBezTo>
                    <a:pt x="150" y="279"/>
                    <a:pt x="150" y="279"/>
                    <a:pt x="150" y="279"/>
                  </a:cubicBezTo>
                  <a:cubicBezTo>
                    <a:pt x="152" y="279"/>
                    <a:pt x="153" y="279"/>
                    <a:pt x="154" y="280"/>
                  </a:cubicBezTo>
                  <a:cubicBezTo>
                    <a:pt x="155" y="280"/>
                    <a:pt x="156" y="280"/>
                    <a:pt x="158" y="280"/>
                  </a:cubicBezTo>
                  <a:cubicBezTo>
                    <a:pt x="171" y="227"/>
                    <a:pt x="171" y="227"/>
                    <a:pt x="171" y="227"/>
                  </a:cubicBezTo>
                  <a:cubicBezTo>
                    <a:pt x="169" y="226"/>
                    <a:pt x="167" y="225"/>
                    <a:pt x="165"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94" name="îṣḷíďê"/>
            <p:cNvSpPr/>
            <p:nvPr/>
          </p:nvSpPr>
          <p:spPr bwMode="auto">
            <a:xfrm>
              <a:off x="5864226" y="3803650"/>
              <a:ext cx="209550" cy="269875"/>
            </a:xfrm>
            <a:custGeom>
              <a:avLst/>
              <a:gdLst>
                <a:gd name="T0" fmla="*/ 4 w 56"/>
                <a:gd name="T1" fmla="*/ 10 h 72"/>
                <a:gd name="T2" fmla="*/ 10 w 56"/>
                <a:gd name="T3" fmla="*/ 30 h 72"/>
                <a:gd name="T4" fmla="*/ 24 w 56"/>
                <a:gd name="T5" fmla="*/ 43 h 72"/>
                <a:gd name="T6" fmla="*/ 24 w 56"/>
                <a:gd name="T7" fmla="*/ 45 h 72"/>
                <a:gd name="T8" fmla="*/ 23 w 56"/>
                <a:gd name="T9" fmla="*/ 48 h 72"/>
                <a:gd name="T10" fmla="*/ 35 w 56"/>
                <a:gd name="T11" fmla="*/ 72 h 72"/>
                <a:gd name="T12" fmla="*/ 53 w 56"/>
                <a:gd name="T13" fmla="*/ 53 h 72"/>
                <a:gd name="T14" fmla="*/ 53 w 56"/>
                <a:gd name="T15" fmla="*/ 52 h 72"/>
                <a:gd name="T16" fmla="*/ 24 w 56"/>
                <a:gd name="T17" fmla="*/ 4 h 72"/>
                <a:gd name="T18" fmla="*/ 4 w 56"/>
                <a:gd name="T19"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2">
                  <a:moveTo>
                    <a:pt x="4" y="10"/>
                  </a:moveTo>
                  <a:cubicBezTo>
                    <a:pt x="0" y="18"/>
                    <a:pt x="2" y="27"/>
                    <a:pt x="10" y="30"/>
                  </a:cubicBezTo>
                  <a:cubicBezTo>
                    <a:pt x="18" y="35"/>
                    <a:pt x="23" y="40"/>
                    <a:pt x="24" y="43"/>
                  </a:cubicBezTo>
                  <a:cubicBezTo>
                    <a:pt x="24" y="44"/>
                    <a:pt x="24" y="44"/>
                    <a:pt x="24" y="45"/>
                  </a:cubicBezTo>
                  <a:cubicBezTo>
                    <a:pt x="23" y="48"/>
                    <a:pt x="23" y="48"/>
                    <a:pt x="23" y="48"/>
                  </a:cubicBezTo>
                  <a:cubicBezTo>
                    <a:pt x="23" y="48"/>
                    <a:pt x="13" y="69"/>
                    <a:pt x="35" y="72"/>
                  </a:cubicBezTo>
                  <a:cubicBezTo>
                    <a:pt x="48" y="72"/>
                    <a:pt x="52" y="58"/>
                    <a:pt x="53" y="53"/>
                  </a:cubicBezTo>
                  <a:cubicBezTo>
                    <a:pt x="53" y="52"/>
                    <a:pt x="53" y="52"/>
                    <a:pt x="53" y="52"/>
                  </a:cubicBezTo>
                  <a:cubicBezTo>
                    <a:pt x="55" y="43"/>
                    <a:pt x="56" y="21"/>
                    <a:pt x="24" y="4"/>
                  </a:cubicBezTo>
                  <a:cubicBezTo>
                    <a:pt x="16" y="0"/>
                    <a:pt x="7" y="3"/>
                    <a:pt x="4" y="10"/>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95" name="íSliḓe"/>
            <p:cNvSpPr/>
            <p:nvPr/>
          </p:nvSpPr>
          <p:spPr bwMode="auto">
            <a:xfrm>
              <a:off x="5451476" y="2995613"/>
              <a:ext cx="561975" cy="987425"/>
            </a:xfrm>
            <a:custGeom>
              <a:avLst/>
              <a:gdLst>
                <a:gd name="T0" fmla="*/ 52 w 150"/>
                <a:gd name="T1" fmla="*/ 157 h 264"/>
                <a:gd name="T2" fmla="*/ 94 w 150"/>
                <a:gd name="T3" fmla="*/ 35 h 264"/>
                <a:gd name="T4" fmla="*/ 79 w 150"/>
                <a:gd name="T5" fmla="*/ 5 h 264"/>
                <a:gd name="T6" fmla="*/ 49 w 150"/>
                <a:gd name="T7" fmla="*/ 19 h 264"/>
                <a:gd name="T8" fmla="*/ 7 w 150"/>
                <a:gd name="T9" fmla="*/ 141 h 264"/>
                <a:gd name="T10" fmla="*/ 25 w 150"/>
                <a:gd name="T11" fmla="*/ 197 h 264"/>
                <a:gd name="T12" fmla="*/ 126 w 150"/>
                <a:gd name="T13" fmla="*/ 264 h 264"/>
                <a:gd name="T14" fmla="*/ 150 w 150"/>
                <a:gd name="T15" fmla="*/ 222 h 264"/>
                <a:gd name="T16" fmla="*/ 52 w 150"/>
                <a:gd name="T17"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64">
                  <a:moveTo>
                    <a:pt x="52" y="157"/>
                  </a:moveTo>
                  <a:cubicBezTo>
                    <a:pt x="94" y="35"/>
                    <a:pt x="94" y="35"/>
                    <a:pt x="94" y="35"/>
                  </a:cubicBezTo>
                  <a:cubicBezTo>
                    <a:pt x="98" y="23"/>
                    <a:pt x="92" y="9"/>
                    <a:pt x="79" y="5"/>
                  </a:cubicBezTo>
                  <a:cubicBezTo>
                    <a:pt x="67" y="0"/>
                    <a:pt x="53" y="7"/>
                    <a:pt x="49" y="19"/>
                  </a:cubicBezTo>
                  <a:cubicBezTo>
                    <a:pt x="7" y="141"/>
                    <a:pt x="7" y="141"/>
                    <a:pt x="7" y="141"/>
                  </a:cubicBezTo>
                  <a:cubicBezTo>
                    <a:pt x="0" y="162"/>
                    <a:pt x="7" y="185"/>
                    <a:pt x="25" y="197"/>
                  </a:cubicBezTo>
                  <a:cubicBezTo>
                    <a:pt x="126" y="264"/>
                    <a:pt x="126" y="264"/>
                    <a:pt x="126" y="264"/>
                  </a:cubicBezTo>
                  <a:cubicBezTo>
                    <a:pt x="150" y="222"/>
                    <a:pt x="150" y="222"/>
                    <a:pt x="150" y="222"/>
                  </a:cubicBezTo>
                  <a:lnTo>
                    <a:pt x="52" y="1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96" name="í$ḻïďè"/>
            <p:cNvSpPr/>
            <p:nvPr/>
          </p:nvSpPr>
          <p:spPr bwMode="auto">
            <a:xfrm>
              <a:off x="5302251" y="1123950"/>
              <a:ext cx="1119188" cy="306388"/>
            </a:xfrm>
            <a:custGeom>
              <a:avLst/>
              <a:gdLst>
                <a:gd name="T0" fmla="*/ 0 w 299"/>
                <a:gd name="T1" fmla="*/ 82 h 82"/>
                <a:gd name="T2" fmla="*/ 71 w 299"/>
                <a:gd name="T3" fmla="*/ 47 h 82"/>
                <a:gd name="T4" fmla="*/ 146 w 299"/>
                <a:gd name="T5" fmla="*/ 7 h 82"/>
                <a:gd name="T6" fmla="*/ 212 w 299"/>
                <a:gd name="T7" fmla="*/ 55 h 82"/>
                <a:gd name="T8" fmla="*/ 270 w 299"/>
                <a:gd name="T9" fmla="*/ 54 h 82"/>
                <a:gd name="T10" fmla="*/ 299 w 299"/>
                <a:gd name="T11" fmla="*/ 82 h 82"/>
                <a:gd name="T12" fmla="*/ 0 w 29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299" h="82">
                  <a:moveTo>
                    <a:pt x="0" y="82"/>
                  </a:moveTo>
                  <a:cubicBezTo>
                    <a:pt x="0" y="82"/>
                    <a:pt x="10" y="40"/>
                    <a:pt x="71" y="47"/>
                  </a:cubicBezTo>
                  <a:cubicBezTo>
                    <a:pt x="71" y="47"/>
                    <a:pt x="86" y="0"/>
                    <a:pt x="146" y="7"/>
                  </a:cubicBezTo>
                  <a:cubicBezTo>
                    <a:pt x="207" y="14"/>
                    <a:pt x="212" y="55"/>
                    <a:pt x="212" y="55"/>
                  </a:cubicBezTo>
                  <a:cubicBezTo>
                    <a:pt x="212" y="55"/>
                    <a:pt x="247" y="40"/>
                    <a:pt x="270" y="54"/>
                  </a:cubicBezTo>
                  <a:cubicBezTo>
                    <a:pt x="293" y="67"/>
                    <a:pt x="299" y="82"/>
                    <a:pt x="299" y="82"/>
                  </a:cubicBezTo>
                  <a:lnTo>
                    <a:pt x="0" y="82"/>
                  </a:lnTo>
                  <a:close/>
                </a:path>
              </a:pathLst>
            </a:custGeom>
            <a:solidFill>
              <a:schemeClr val="bg1">
                <a:lumMod val="85000"/>
              </a:schemeClr>
            </a:solidFill>
            <a:ln>
              <a:noFill/>
            </a:ln>
          </p:spPr>
          <p:txBody>
            <a:bodyPr anchor="ctr"/>
            <a:lstStyle/>
            <a:p>
              <a:pPr algn="ctr"/>
              <a:endParaRPr>
                <a:latin typeface="Arial" panose="020B0604020202020204" pitchFamily="34" charset="0"/>
                <a:cs typeface="Arial" panose="020B0604020202020204" pitchFamily="34" charset="0"/>
              </a:endParaRPr>
            </a:p>
          </p:txBody>
        </p:sp>
        <p:sp>
          <p:nvSpPr>
            <p:cNvPr id="197" name="ísļíḓé"/>
            <p:cNvSpPr/>
            <p:nvPr/>
          </p:nvSpPr>
          <p:spPr bwMode="auto">
            <a:xfrm>
              <a:off x="3511551" y="1758950"/>
              <a:ext cx="749300" cy="206375"/>
            </a:xfrm>
            <a:custGeom>
              <a:avLst/>
              <a:gdLst>
                <a:gd name="T0" fmla="*/ 200 w 200"/>
                <a:gd name="T1" fmla="*/ 55 h 55"/>
                <a:gd name="T2" fmla="*/ 153 w 200"/>
                <a:gd name="T3" fmla="*/ 32 h 55"/>
                <a:gd name="T4" fmla="*/ 102 w 200"/>
                <a:gd name="T5" fmla="*/ 5 h 55"/>
                <a:gd name="T6" fmla="*/ 58 w 200"/>
                <a:gd name="T7" fmla="*/ 37 h 55"/>
                <a:gd name="T8" fmla="*/ 20 w 200"/>
                <a:gd name="T9" fmla="*/ 36 h 55"/>
                <a:gd name="T10" fmla="*/ 0 w 200"/>
                <a:gd name="T11" fmla="*/ 55 h 55"/>
                <a:gd name="T12" fmla="*/ 200 w 200"/>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00" h="55">
                  <a:moveTo>
                    <a:pt x="200" y="55"/>
                  </a:moveTo>
                  <a:cubicBezTo>
                    <a:pt x="200" y="55"/>
                    <a:pt x="193" y="27"/>
                    <a:pt x="153" y="32"/>
                  </a:cubicBezTo>
                  <a:cubicBezTo>
                    <a:pt x="153" y="32"/>
                    <a:pt x="142" y="0"/>
                    <a:pt x="102" y="5"/>
                  </a:cubicBezTo>
                  <a:cubicBezTo>
                    <a:pt x="62" y="10"/>
                    <a:pt x="58" y="37"/>
                    <a:pt x="58" y="37"/>
                  </a:cubicBezTo>
                  <a:cubicBezTo>
                    <a:pt x="58" y="37"/>
                    <a:pt x="35" y="27"/>
                    <a:pt x="20" y="36"/>
                  </a:cubicBezTo>
                  <a:cubicBezTo>
                    <a:pt x="5" y="45"/>
                    <a:pt x="0" y="55"/>
                    <a:pt x="0" y="55"/>
                  </a:cubicBezTo>
                  <a:lnTo>
                    <a:pt x="200" y="55"/>
                  </a:lnTo>
                  <a:close/>
                </a:path>
              </a:pathLst>
            </a:custGeom>
            <a:solidFill>
              <a:schemeClr val="bg1">
                <a:lumMod val="85000"/>
              </a:schemeClr>
            </a:solidFill>
            <a:ln>
              <a:noFill/>
            </a:ln>
          </p:spPr>
          <p:txBody>
            <a:bodyPr anchor="ctr"/>
            <a:lstStyle/>
            <a:p>
              <a:pPr algn="ctr"/>
              <a:endParaRPr>
                <a:latin typeface="Arial" panose="020B0604020202020204" pitchFamily="34" charset="0"/>
                <a:cs typeface="Arial" panose="020B0604020202020204" pitchFamily="34" charset="0"/>
              </a:endParaRPr>
            </a:p>
          </p:txBody>
        </p:sp>
        <p:sp>
          <p:nvSpPr>
            <p:cNvPr id="198" name="ïṥ1iďé"/>
            <p:cNvSpPr/>
            <p:nvPr/>
          </p:nvSpPr>
          <p:spPr bwMode="auto">
            <a:xfrm>
              <a:off x="7658101" y="1758950"/>
              <a:ext cx="746125" cy="206375"/>
            </a:xfrm>
            <a:custGeom>
              <a:avLst/>
              <a:gdLst>
                <a:gd name="T0" fmla="*/ 199 w 199"/>
                <a:gd name="T1" fmla="*/ 55 h 55"/>
                <a:gd name="T2" fmla="*/ 152 w 199"/>
                <a:gd name="T3" fmla="*/ 32 h 55"/>
                <a:gd name="T4" fmla="*/ 102 w 199"/>
                <a:gd name="T5" fmla="*/ 5 h 55"/>
                <a:gd name="T6" fmla="*/ 58 w 199"/>
                <a:gd name="T7" fmla="*/ 37 h 55"/>
                <a:gd name="T8" fmla="*/ 20 w 199"/>
                <a:gd name="T9" fmla="*/ 36 h 55"/>
                <a:gd name="T10" fmla="*/ 0 w 199"/>
                <a:gd name="T11" fmla="*/ 55 h 55"/>
                <a:gd name="T12" fmla="*/ 199 w 199"/>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99" h="55">
                  <a:moveTo>
                    <a:pt x="199" y="55"/>
                  </a:moveTo>
                  <a:cubicBezTo>
                    <a:pt x="199" y="55"/>
                    <a:pt x="192" y="27"/>
                    <a:pt x="152" y="32"/>
                  </a:cubicBezTo>
                  <a:cubicBezTo>
                    <a:pt x="152" y="32"/>
                    <a:pt x="142" y="0"/>
                    <a:pt x="102" y="5"/>
                  </a:cubicBezTo>
                  <a:cubicBezTo>
                    <a:pt x="62" y="10"/>
                    <a:pt x="58" y="37"/>
                    <a:pt x="58" y="37"/>
                  </a:cubicBezTo>
                  <a:cubicBezTo>
                    <a:pt x="58" y="37"/>
                    <a:pt x="35" y="27"/>
                    <a:pt x="20" y="36"/>
                  </a:cubicBezTo>
                  <a:cubicBezTo>
                    <a:pt x="4" y="45"/>
                    <a:pt x="0" y="55"/>
                    <a:pt x="0" y="55"/>
                  </a:cubicBezTo>
                  <a:lnTo>
                    <a:pt x="199" y="55"/>
                  </a:lnTo>
                  <a:close/>
                </a:path>
              </a:pathLst>
            </a:custGeom>
            <a:solidFill>
              <a:schemeClr val="bg1">
                <a:lumMod val="85000"/>
              </a:schemeClr>
            </a:solidFill>
            <a:ln>
              <a:noFill/>
            </a:ln>
          </p:spPr>
          <p:txBody>
            <a:bodyPr anchor="ctr"/>
            <a:lstStyle/>
            <a:p>
              <a:pPr algn="ctr"/>
              <a:endParaRPr>
                <a:latin typeface="Arial" panose="020B0604020202020204" pitchFamily="34" charset="0"/>
                <a:cs typeface="Arial" panose="020B0604020202020204" pitchFamily="34" charset="0"/>
              </a:endParaRPr>
            </a:p>
          </p:txBody>
        </p:sp>
      </p:grpSp>
      <p:grpSp>
        <p:nvGrpSpPr>
          <p:cNvPr id="199" name="a5d6d50f-423d-42a6-a9c3-3b7fcdef405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8923884" y="6018829"/>
            <a:ext cx="1676368" cy="877034"/>
            <a:chOff x="1504951" y="1028701"/>
            <a:chExt cx="9178925" cy="4802187"/>
          </a:xfrm>
        </p:grpSpPr>
        <p:sp>
          <p:nvSpPr>
            <p:cNvPr id="200" name="ïş1íḍé"/>
            <p:cNvSpPr/>
            <p:nvPr/>
          </p:nvSpPr>
          <p:spPr bwMode="auto">
            <a:xfrm>
              <a:off x="3643313" y="4587876"/>
              <a:ext cx="1069975" cy="315913"/>
            </a:xfrm>
            <a:custGeom>
              <a:avLst/>
              <a:gdLst>
                <a:gd name="T0" fmla="*/ 33 w 429"/>
                <a:gd name="T1" fmla="*/ 80 h 127"/>
                <a:gd name="T2" fmla="*/ 0 w 429"/>
                <a:gd name="T3" fmla="*/ 119 h 127"/>
                <a:gd name="T4" fmla="*/ 331 w 429"/>
                <a:gd name="T5" fmla="*/ 127 h 127"/>
                <a:gd name="T6" fmla="*/ 381 w 429"/>
                <a:gd name="T7" fmla="*/ 63 h 127"/>
                <a:gd name="T8" fmla="*/ 429 w 429"/>
                <a:gd name="T9" fmla="*/ 3 h 127"/>
                <a:gd name="T10" fmla="*/ 204 w 429"/>
                <a:gd name="T11" fmla="*/ 2 h 127"/>
                <a:gd name="T12" fmla="*/ 101 w 429"/>
                <a:gd name="T13" fmla="*/ 0 h 127"/>
                <a:gd name="T14" fmla="*/ 33 w 429"/>
                <a:gd name="T15" fmla="*/ 8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127">
                  <a:moveTo>
                    <a:pt x="33" y="80"/>
                  </a:moveTo>
                  <a:cubicBezTo>
                    <a:pt x="22" y="93"/>
                    <a:pt x="11" y="106"/>
                    <a:pt x="0" y="119"/>
                  </a:cubicBezTo>
                  <a:cubicBezTo>
                    <a:pt x="110" y="120"/>
                    <a:pt x="221" y="124"/>
                    <a:pt x="331" y="127"/>
                  </a:cubicBezTo>
                  <a:cubicBezTo>
                    <a:pt x="348" y="106"/>
                    <a:pt x="364" y="84"/>
                    <a:pt x="381" y="63"/>
                  </a:cubicBezTo>
                  <a:cubicBezTo>
                    <a:pt x="397" y="43"/>
                    <a:pt x="413" y="23"/>
                    <a:pt x="429" y="3"/>
                  </a:cubicBezTo>
                  <a:cubicBezTo>
                    <a:pt x="354" y="2"/>
                    <a:pt x="279" y="2"/>
                    <a:pt x="204" y="2"/>
                  </a:cubicBezTo>
                  <a:cubicBezTo>
                    <a:pt x="170" y="1"/>
                    <a:pt x="135" y="0"/>
                    <a:pt x="101" y="0"/>
                  </a:cubicBezTo>
                  <a:cubicBezTo>
                    <a:pt x="78" y="26"/>
                    <a:pt x="56" y="54"/>
                    <a:pt x="33" y="8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1" name="ïṩlîdê"/>
            <p:cNvSpPr/>
            <p:nvPr/>
          </p:nvSpPr>
          <p:spPr bwMode="auto">
            <a:xfrm>
              <a:off x="4835526" y="4216401"/>
              <a:ext cx="733425" cy="322263"/>
            </a:xfrm>
            <a:custGeom>
              <a:avLst/>
              <a:gdLst>
                <a:gd name="T0" fmla="*/ 0 w 294"/>
                <a:gd name="T1" fmla="*/ 128 h 129"/>
                <a:gd name="T2" fmla="*/ 96 w 294"/>
                <a:gd name="T3" fmla="*/ 128 h 129"/>
                <a:gd name="T4" fmla="*/ 260 w 294"/>
                <a:gd name="T5" fmla="*/ 129 h 129"/>
                <a:gd name="T6" fmla="*/ 286 w 294"/>
                <a:gd name="T7" fmla="*/ 41 h 129"/>
                <a:gd name="T8" fmla="*/ 294 w 294"/>
                <a:gd name="T9" fmla="*/ 6 h 129"/>
                <a:gd name="T10" fmla="*/ 102 w 294"/>
                <a:gd name="T11" fmla="*/ 0 h 129"/>
                <a:gd name="T12" fmla="*/ 0 w 294"/>
                <a:gd name="T13" fmla="*/ 128 h 129"/>
              </a:gdLst>
              <a:ahLst/>
              <a:cxnLst>
                <a:cxn ang="0">
                  <a:pos x="T0" y="T1"/>
                </a:cxn>
                <a:cxn ang="0">
                  <a:pos x="T2" y="T3"/>
                </a:cxn>
                <a:cxn ang="0">
                  <a:pos x="T4" y="T5"/>
                </a:cxn>
                <a:cxn ang="0">
                  <a:pos x="T6" y="T7"/>
                </a:cxn>
                <a:cxn ang="0">
                  <a:pos x="T8" y="T9"/>
                </a:cxn>
                <a:cxn ang="0">
                  <a:pos x="T10" y="T11"/>
                </a:cxn>
                <a:cxn ang="0">
                  <a:pos x="T12" y="T13"/>
                </a:cxn>
              </a:cxnLst>
              <a:rect l="0" t="0" r="r" b="b"/>
              <a:pathLst>
                <a:path w="294" h="129">
                  <a:moveTo>
                    <a:pt x="0" y="128"/>
                  </a:moveTo>
                  <a:cubicBezTo>
                    <a:pt x="32" y="128"/>
                    <a:pt x="64" y="128"/>
                    <a:pt x="96" y="128"/>
                  </a:cubicBezTo>
                  <a:cubicBezTo>
                    <a:pt x="150" y="129"/>
                    <a:pt x="205" y="129"/>
                    <a:pt x="260" y="129"/>
                  </a:cubicBezTo>
                  <a:cubicBezTo>
                    <a:pt x="269" y="100"/>
                    <a:pt x="279" y="71"/>
                    <a:pt x="286" y="41"/>
                  </a:cubicBezTo>
                  <a:cubicBezTo>
                    <a:pt x="288" y="29"/>
                    <a:pt x="291" y="17"/>
                    <a:pt x="294" y="6"/>
                  </a:cubicBezTo>
                  <a:cubicBezTo>
                    <a:pt x="230" y="5"/>
                    <a:pt x="166" y="3"/>
                    <a:pt x="102" y="0"/>
                  </a:cubicBezTo>
                  <a:cubicBezTo>
                    <a:pt x="69" y="43"/>
                    <a:pt x="35" y="86"/>
                    <a:pt x="0" y="128"/>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2" name="í$1iḋè"/>
            <p:cNvSpPr/>
            <p:nvPr/>
          </p:nvSpPr>
          <p:spPr bwMode="auto">
            <a:xfrm>
              <a:off x="3940176" y="4184651"/>
              <a:ext cx="1079500" cy="350838"/>
            </a:xfrm>
            <a:custGeom>
              <a:avLst/>
              <a:gdLst>
                <a:gd name="T0" fmla="*/ 272 w 433"/>
                <a:gd name="T1" fmla="*/ 69 h 141"/>
                <a:gd name="T2" fmla="*/ 259 w 433"/>
                <a:gd name="T3" fmla="*/ 73 h 141"/>
                <a:gd name="T4" fmla="*/ 251 w 433"/>
                <a:gd name="T5" fmla="*/ 70 h 141"/>
                <a:gd name="T6" fmla="*/ 196 w 433"/>
                <a:gd name="T7" fmla="*/ 0 h 141"/>
                <a:gd name="T8" fmla="*/ 191 w 433"/>
                <a:gd name="T9" fmla="*/ 1 h 141"/>
                <a:gd name="T10" fmla="*/ 133 w 433"/>
                <a:gd name="T11" fmla="*/ 1 h 141"/>
                <a:gd name="T12" fmla="*/ 36 w 433"/>
                <a:gd name="T13" fmla="*/ 103 h 141"/>
                <a:gd name="T14" fmla="*/ 0 w 433"/>
                <a:gd name="T15" fmla="*/ 141 h 141"/>
                <a:gd name="T16" fmla="*/ 121 w 433"/>
                <a:gd name="T17" fmla="*/ 140 h 141"/>
                <a:gd name="T18" fmla="*/ 330 w 433"/>
                <a:gd name="T19" fmla="*/ 141 h 141"/>
                <a:gd name="T20" fmla="*/ 433 w 433"/>
                <a:gd name="T21" fmla="*/ 11 h 141"/>
                <a:gd name="T22" fmla="*/ 328 w 433"/>
                <a:gd name="T23" fmla="*/ 4 h 141"/>
                <a:gd name="T24" fmla="*/ 272 w 433"/>
                <a:gd name="T25" fmla="*/ 69 h 141"/>
                <a:gd name="T26" fmla="*/ 326 w 433"/>
                <a:gd name="T27" fmla="*/ 64 h 141"/>
                <a:gd name="T28" fmla="*/ 267 w 433"/>
                <a:gd name="T29" fmla="*/ 126 h 141"/>
                <a:gd name="T30" fmla="*/ 258 w 433"/>
                <a:gd name="T31" fmla="*/ 122 h 141"/>
                <a:gd name="T32" fmla="*/ 200 w 433"/>
                <a:gd name="T33" fmla="*/ 65 h 141"/>
                <a:gd name="T34" fmla="*/ 203 w 433"/>
                <a:gd name="T35" fmla="*/ 61 h 141"/>
                <a:gd name="T36" fmla="*/ 264 w 433"/>
                <a:gd name="T37" fmla="*/ 114 h 141"/>
                <a:gd name="T38" fmla="*/ 319 w 433"/>
                <a:gd name="T39" fmla="*/ 61 h 141"/>
                <a:gd name="T40" fmla="*/ 326 w 433"/>
                <a:gd name="T41" fmla="*/ 64 h 141"/>
                <a:gd name="T42" fmla="*/ 341 w 433"/>
                <a:gd name="T43" fmla="*/ 21 h 141"/>
                <a:gd name="T44" fmla="*/ 267 w 433"/>
                <a:gd name="T45" fmla="*/ 100 h 141"/>
                <a:gd name="T46" fmla="*/ 259 w 433"/>
                <a:gd name="T47" fmla="*/ 96 h 141"/>
                <a:gd name="T48" fmla="*/ 183 w 433"/>
                <a:gd name="T49" fmla="*/ 7 h 141"/>
                <a:gd name="T50" fmla="*/ 186 w 433"/>
                <a:gd name="T51" fmla="*/ 5 h 141"/>
                <a:gd name="T52" fmla="*/ 265 w 433"/>
                <a:gd name="T53" fmla="*/ 88 h 141"/>
                <a:gd name="T54" fmla="*/ 336 w 433"/>
                <a:gd name="T55" fmla="*/ 16 h 141"/>
                <a:gd name="T56" fmla="*/ 341 w 433"/>
                <a:gd name="T57" fmla="*/ 2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141">
                  <a:moveTo>
                    <a:pt x="272" y="69"/>
                  </a:moveTo>
                  <a:cubicBezTo>
                    <a:pt x="268" y="73"/>
                    <a:pt x="263" y="74"/>
                    <a:pt x="259" y="73"/>
                  </a:cubicBezTo>
                  <a:cubicBezTo>
                    <a:pt x="256" y="74"/>
                    <a:pt x="252" y="73"/>
                    <a:pt x="251" y="70"/>
                  </a:cubicBezTo>
                  <a:cubicBezTo>
                    <a:pt x="240" y="44"/>
                    <a:pt x="214" y="23"/>
                    <a:pt x="196" y="0"/>
                  </a:cubicBezTo>
                  <a:cubicBezTo>
                    <a:pt x="195" y="1"/>
                    <a:pt x="193" y="1"/>
                    <a:pt x="191" y="1"/>
                  </a:cubicBezTo>
                  <a:cubicBezTo>
                    <a:pt x="172" y="1"/>
                    <a:pt x="153" y="1"/>
                    <a:pt x="133" y="1"/>
                  </a:cubicBezTo>
                  <a:cubicBezTo>
                    <a:pt x="104" y="37"/>
                    <a:pt x="69" y="69"/>
                    <a:pt x="36" y="103"/>
                  </a:cubicBezTo>
                  <a:cubicBezTo>
                    <a:pt x="23" y="115"/>
                    <a:pt x="11" y="128"/>
                    <a:pt x="0" y="141"/>
                  </a:cubicBezTo>
                  <a:cubicBezTo>
                    <a:pt x="40" y="141"/>
                    <a:pt x="80" y="141"/>
                    <a:pt x="121" y="140"/>
                  </a:cubicBezTo>
                  <a:cubicBezTo>
                    <a:pt x="190" y="140"/>
                    <a:pt x="260" y="140"/>
                    <a:pt x="330" y="141"/>
                  </a:cubicBezTo>
                  <a:cubicBezTo>
                    <a:pt x="365" y="98"/>
                    <a:pt x="400" y="55"/>
                    <a:pt x="433" y="11"/>
                  </a:cubicBezTo>
                  <a:cubicBezTo>
                    <a:pt x="398" y="9"/>
                    <a:pt x="363" y="7"/>
                    <a:pt x="328" y="4"/>
                  </a:cubicBezTo>
                  <a:cubicBezTo>
                    <a:pt x="310" y="26"/>
                    <a:pt x="291" y="47"/>
                    <a:pt x="272" y="69"/>
                  </a:cubicBezTo>
                  <a:close/>
                  <a:moveTo>
                    <a:pt x="326" y="64"/>
                  </a:moveTo>
                  <a:cubicBezTo>
                    <a:pt x="310" y="89"/>
                    <a:pt x="287" y="106"/>
                    <a:pt x="267" y="126"/>
                  </a:cubicBezTo>
                  <a:cubicBezTo>
                    <a:pt x="263" y="129"/>
                    <a:pt x="259" y="126"/>
                    <a:pt x="258" y="122"/>
                  </a:cubicBezTo>
                  <a:cubicBezTo>
                    <a:pt x="238" y="104"/>
                    <a:pt x="222" y="82"/>
                    <a:pt x="200" y="65"/>
                  </a:cubicBezTo>
                  <a:cubicBezTo>
                    <a:pt x="198" y="63"/>
                    <a:pt x="200" y="59"/>
                    <a:pt x="203" y="61"/>
                  </a:cubicBezTo>
                  <a:cubicBezTo>
                    <a:pt x="225" y="77"/>
                    <a:pt x="244" y="96"/>
                    <a:pt x="264" y="114"/>
                  </a:cubicBezTo>
                  <a:cubicBezTo>
                    <a:pt x="283" y="97"/>
                    <a:pt x="304" y="81"/>
                    <a:pt x="319" y="61"/>
                  </a:cubicBezTo>
                  <a:cubicBezTo>
                    <a:pt x="322" y="57"/>
                    <a:pt x="328" y="60"/>
                    <a:pt x="326" y="64"/>
                  </a:cubicBezTo>
                  <a:close/>
                  <a:moveTo>
                    <a:pt x="341" y="21"/>
                  </a:moveTo>
                  <a:cubicBezTo>
                    <a:pt x="312" y="44"/>
                    <a:pt x="294" y="76"/>
                    <a:pt x="267" y="100"/>
                  </a:cubicBezTo>
                  <a:cubicBezTo>
                    <a:pt x="263" y="103"/>
                    <a:pt x="259" y="99"/>
                    <a:pt x="259" y="96"/>
                  </a:cubicBezTo>
                  <a:cubicBezTo>
                    <a:pt x="230" y="70"/>
                    <a:pt x="203" y="41"/>
                    <a:pt x="183" y="7"/>
                  </a:cubicBezTo>
                  <a:cubicBezTo>
                    <a:pt x="182" y="6"/>
                    <a:pt x="185" y="3"/>
                    <a:pt x="186" y="5"/>
                  </a:cubicBezTo>
                  <a:cubicBezTo>
                    <a:pt x="209" y="36"/>
                    <a:pt x="236" y="64"/>
                    <a:pt x="265" y="88"/>
                  </a:cubicBezTo>
                  <a:cubicBezTo>
                    <a:pt x="288" y="64"/>
                    <a:pt x="309" y="37"/>
                    <a:pt x="336" y="16"/>
                  </a:cubicBezTo>
                  <a:cubicBezTo>
                    <a:pt x="339" y="14"/>
                    <a:pt x="344" y="18"/>
                    <a:pt x="341" y="21"/>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3" name="ïṥ1idé"/>
            <p:cNvSpPr/>
            <p:nvPr/>
          </p:nvSpPr>
          <p:spPr bwMode="auto">
            <a:xfrm>
              <a:off x="5548313" y="4230688"/>
              <a:ext cx="592138" cy="307975"/>
            </a:xfrm>
            <a:custGeom>
              <a:avLst/>
              <a:gdLst>
                <a:gd name="T0" fmla="*/ 237 w 237"/>
                <a:gd name="T1" fmla="*/ 122 h 123"/>
                <a:gd name="T2" fmla="*/ 228 w 237"/>
                <a:gd name="T3" fmla="*/ 3 h 123"/>
                <a:gd name="T4" fmla="*/ 34 w 237"/>
                <a:gd name="T5" fmla="*/ 0 h 123"/>
                <a:gd name="T6" fmla="*/ 16 w 237"/>
                <a:gd name="T7" fmla="*/ 72 h 123"/>
                <a:gd name="T8" fmla="*/ 0 w 237"/>
                <a:gd name="T9" fmla="*/ 123 h 123"/>
                <a:gd name="T10" fmla="*/ 138 w 237"/>
                <a:gd name="T11" fmla="*/ 123 h 123"/>
                <a:gd name="T12" fmla="*/ 237 w 237"/>
                <a:gd name="T13" fmla="*/ 122 h 123"/>
              </a:gdLst>
              <a:ahLst/>
              <a:cxnLst>
                <a:cxn ang="0">
                  <a:pos x="T0" y="T1"/>
                </a:cxn>
                <a:cxn ang="0">
                  <a:pos x="T2" y="T3"/>
                </a:cxn>
                <a:cxn ang="0">
                  <a:pos x="T4" y="T5"/>
                </a:cxn>
                <a:cxn ang="0">
                  <a:pos x="T6" y="T7"/>
                </a:cxn>
                <a:cxn ang="0">
                  <a:pos x="T8" y="T9"/>
                </a:cxn>
                <a:cxn ang="0">
                  <a:pos x="T10" y="T11"/>
                </a:cxn>
                <a:cxn ang="0">
                  <a:pos x="T12" y="T13"/>
                </a:cxn>
              </a:cxnLst>
              <a:rect l="0" t="0" r="r" b="b"/>
              <a:pathLst>
                <a:path w="237" h="123">
                  <a:moveTo>
                    <a:pt x="237" y="122"/>
                  </a:moveTo>
                  <a:cubicBezTo>
                    <a:pt x="235" y="82"/>
                    <a:pt x="232" y="42"/>
                    <a:pt x="228" y="3"/>
                  </a:cubicBezTo>
                  <a:cubicBezTo>
                    <a:pt x="164" y="2"/>
                    <a:pt x="99" y="1"/>
                    <a:pt x="34" y="0"/>
                  </a:cubicBezTo>
                  <a:cubicBezTo>
                    <a:pt x="29" y="24"/>
                    <a:pt x="23" y="48"/>
                    <a:pt x="16" y="72"/>
                  </a:cubicBezTo>
                  <a:cubicBezTo>
                    <a:pt x="11" y="89"/>
                    <a:pt x="6" y="106"/>
                    <a:pt x="0" y="123"/>
                  </a:cubicBezTo>
                  <a:cubicBezTo>
                    <a:pt x="46" y="123"/>
                    <a:pt x="92" y="123"/>
                    <a:pt x="138" y="123"/>
                  </a:cubicBezTo>
                  <a:cubicBezTo>
                    <a:pt x="171" y="122"/>
                    <a:pt x="204" y="122"/>
                    <a:pt x="237" y="122"/>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4" name="î$ļîḑé"/>
            <p:cNvSpPr/>
            <p:nvPr/>
          </p:nvSpPr>
          <p:spPr bwMode="auto">
            <a:xfrm>
              <a:off x="4530726" y="4595813"/>
              <a:ext cx="930275" cy="320675"/>
            </a:xfrm>
            <a:custGeom>
              <a:avLst/>
              <a:gdLst>
                <a:gd name="T0" fmla="*/ 41 w 373"/>
                <a:gd name="T1" fmla="*/ 73 h 129"/>
                <a:gd name="T2" fmla="*/ 0 w 373"/>
                <a:gd name="T3" fmla="*/ 125 h 129"/>
                <a:gd name="T4" fmla="*/ 210 w 373"/>
                <a:gd name="T5" fmla="*/ 128 h 129"/>
                <a:gd name="T6" fmla="*/ 334 w 373"/>
                <a:gd name="T7" fmla="*/ 129 h 129"/>
                <a:gd name="T8" fmla="*/ 360 w 373"/>
                <a:gd name="T9" fmla="*/ 42 h 129"/>
                <a:gd name="T10" fmla="*/ 373 w 373"/>
                <a:gd name="T11" fmla="*/ 3 h 129"/>
                <a:gd name="T12" fmla="*/ 182 w 373"/>
                <a:gd name="T13" fmla="*/ 1 h 129"/>
                <a:gd name="T14" fmla="*/ 101 w 373"/>
                <a:gd name="T15" fmla="*/ 0 h 129"/>
                <a:gd name="T16" fmla="*/ 41 w 373"/>
                <a:gd name="T17"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129">
                  <a:moveTo>
                    <a:pt x="41" y="73"/>
                  </a:moveTo>
                  <a:cubicBezTo>
                    <a:pt x="28" y="90"/>
                    <a:pt x="14" y="108"/>
                    <a:pt x="0" y="125"/>
                  </a:cubicBezTo>
                  <a:cubicBezTo>
                    <a:pt x="70" y="127"/>
                    <a:pt x="140" y="128"/>
                    <a:pt x="210" y="128"/>
                  </a:cubicBezTo>
                  <a:cubicBezTo>
                    <a:pt x="251" y="128"/>
                    <a:pt x="293" y="129"/>
                    <a:pt x="334" y="129"/>
                  </a:cubicBezTo>
                  <a:cubicBezTo>
                    <a:pt x="342" y="100"/>
                    <a:pt x="351" y="71"/>
                    <a:pt x="360" y="42"/>
                  </a:cubicBezTo>
                  <a:cubicBezTo>
                    <a:pt x="364" y="29"/>
                    <a:pt x="369" y="16"/>
                    <a:pt x="373" y="3"/>
                  </a:cubicBezTo>
                  <a:cubicBezTo>
                    <a:pt x="310" y="2"/>
                    <a:pt x="246" y="2"/>
                    <a:pt x="182" y="1"/>
                  </a:cubicBezTo>
                  <a:cubicBezTo>
                    <a:pt x="155" y="1"/>
                    <a:pt x="128" y="1"/>
                    <a:pt x="101" y="0"/>
                  </a:cubicBezTo>
                  <a:cubicBezTo>
                    <a:pt x="81" y="25"/>
                    <a:pt x="61" y="49"/>
                    <a:pt x="41" y="7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5" name="ïšḻiḑe"/>
            <p:cNvSpPr/>
            <p:nvPr/>
          </p:nvSpPr>
          <p:spPr bwMode="auto">
            <a:xfrm>
              <a:off x="3298826" y="4943476"/>
              <a:ext cx="1117600" cy="334963"/>
            </a:xfrm>
            <a:custGeom>
              <a:avLst/>
              <a:gdLst>
                <a:gd name="T0" fmla="*/ 0 w 448"/>
                <a:gd name="T1" fmla="*/ 129 h 134"/>
                <a:gd name="T2" fmla="*/ 343 w 448"/>
                <a:gd name="T3" fmla="*/ 134 h 134"/>
                <a:gd name="T4" fmla="*/ 398 w 448"/>
                <a:gd name="T5" fmla="*/ 69 h 134"/>
                <a:gd name="T6" fmla="*/ 448 w 448"/>
                <a:gd name="T7" fmla="*/ 10 h 134"/>
                <a:gd name="T8" fmla="*/ 117 w 448"/>
                <a:gd name="T9" fmla="*/ 0 h 134"/>
                <a:gd name="T10" fmla="*/ 0 w 448"/>
                <a:gd name="T11" fmla="*/ 129 h 134"/>
              </a:gdLst>
              <a:ahLst/>
              <a:cxnLst>
                <a:cxn ang="0">
                  <a:pos x="T0" y="T1"/>
                </a:cxn>
                <a:cxn ang="0">
                  <a:pos x="T2" y="T3"/>
                </a:cxn>
                <a:cxn ang="0">
                  <a:pos x="T4" y="T5"/>
                </a:cxn>
                <a:cxn ang="0">
                  <a:pos x="T6" y="T7"/>
                </a:cxn>
                <a:cxn ang="0">
                  <a:pos x="T8" y="T9"/>
                </a:cxn>
                <a:cxn ang="0">
                  <a:pos x="T10" y="T11"/>
                </a:cxn>
              </a:cxnLst>
              <a:rect l="0" t="0" r="r" b="b"/>
              <a:pathLst>
                <a:path w="448" h="134">
                  <a:moveTo>
                    <a:pt x="0" y="129"/>
                  </a:moveTo>
                  <a:cubicBezTo>
                    <a:pt x="114" y="129"/>
                    <a:pt x="228" y="132"/>
                    <a:pt x="343" y="134"/>
                  </a:cubicBezTo>
                  <a:cubicBezTo>
                    <a:pt x="360" y="111"/>
                    <a:pt x="379" y="90"/>
                    <a:pt x="398" y="69"/>
                  </a:cubicBezTo>
                  <a:cubicBezTo>
                    <a:pt x="415" y="50"/>
                    <a:pt x="432" y="30"/>
                    <a:pt x="448" y="10"/>
                  </a:cubicBezTo>
                  <a:cubicBezTo>
                    <a:pt x="338" y="8"/>
                    <a:pt x="227" y="4"/>
                    <a:pt x="117" y="0"/>
                  </a:cubicBezTo>
                  <a:cubicBezTo>
                    <a:pt x="79" y="44"/>
                    <a:pt x="40" y="87"/>
                    <a:pt x="0" y="129"/>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6" name="išļide"/>
            <p:cNvSpPr/>
            <p:nvPr/>
          </p:nvSpPr>
          <p:spPr bwMode="auto">
            <a:xfrm>
              <a:off x="6172201" y="4238626"/>
              <a:ext cx="414338" cy="306388"/>
            </a:xfrm>
            <a:custGeom>
              <a:avLst/>
              <a:gdLst>
                <a:gd name="T0" fmla="*/ 166 w 166"/>
                <a:gd name="T1" fmla="*/ 123 h 123"/>
                <a:gd name="T2" fmla="*/ 160 w 166"/>
                <a:gd name="T3" fmla="*/ 113 h 123"/>
                <a:gd name="T4" fmla="*/ 92 w 166"/>
                <a:gd name="T5" fmla="*/ 1 h 123"/>
                <a:gd name="T6" fmla="*/ 86 w 166"/>
                <a:gd name="T7" fmla="*/ 2 h 123"/>
                <a:gd name="T8" fmla="*/ 0 w 166"/>
                <a:gd name="T9" fmla="*/ 0 h 123"/>
                <a:gd name="T10" fmla="*/ 9 w 166"/>
                <a:gd name="T11" fmla="*/ 119 h 123"/>
                <a:gd name="T12" fmla="*/ 58 w 166"/>
                <a:gd name="T13" fmla="*/ 120 h 123"/>
                <a:gd name="T14" fmla="*/ 166 w 16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23">
                  <a:moveTo>
                    <a:pt x="166" y="123"/>
                  </a:moveTo>
                  <a:cubicBezTo>
                    <a:pt x="164" y="120"/>
                    <a:pt x="162" y="117"/>
                    <a:pt x="160" y="113"/>
                  </a:cubicBezTo>
                  <a:cubicBezTo>
                    <a:pt x="137" y="76"/>
                    <a:pt x="115" y="38"/>
                    <a:pt x="92" y="1"/>
                  </a:cubicBezTo>
                  <a:cubicBezTo>
                    <a:pt x="91" y="1"/>
                    <a:pt x="89" y="2"/>
                    <a:pt x="86" y="2"/>
                  </a:cubicBezTo>
                  <a:cubicBezTo>
                    <a:pt x="58" y="1"/>
                    <a:pt x="29" y="0"/>
                    <a:pt x="0" y="0"/>
                  </a:cubicBezTo>
                  <a:cubicBezTo>
                    <a:pt x="4" y="40"/>
                    <a:pt x="7" y="79"/>
                    <a:pt x="9" y="119"/>
                  </a:cubicBezTo>
                  <a:cubicBezTo>
                    <a:pt x="25" y="119"/>
                    <a:pt x="41" y="120"/>
                    <a:pt x="58" y="120"/>
                  </a:cubicBezTo>
                  <a:cubicBezTo>
                    <a:pt x="94" y="121"/>
                    <a:pt x="130" y="119"/>
                    <a:pt x="166" y="12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7" name="ïSḻïdé"/>
            <p:cNvSpPr/>
            <p:nvPr/>
          </p:nvSpPr>
          <p:spPr bwMode="auto">
            <a:xfrm>
              <a:off x="6199188" y="4587876"/>
              <a:ext cx="661988" cy="350838"/>
            </a:xfrm>
            <a:custGeom>
              <a:avLst/>
              <a:gdLst>
                <a:gd name="T0" fmla="*/ 6 w 265"/>
                <a:gd name="T1" fmla="*/ 137 h 141"/>
                <a:gd name="T2" fmla="*/ 265 w 265"/>
                <a:gd name="T3" fmla="*/ 141 h 141"/>
                <a:gd name="T4" fmla="*/ 173 w 265"/>
                <a:gd name="T5" fmla="*/ 12 h 141"/>
                <a:gd name="T6" fmla="*/ 170 w 265"/>
                <a:gd name="T7" fmla="*/ 11 h 141"/>
                <a:gd name="T8" fmla="*/ 0 w 265"/>
                <a:gd name="T9" fmla="*/ 5 h 141"/>
                <a:gd name="T10" fmla="*/ 3 w 265"/>
                <a:gd name="T11" fmla="*/ 56 h 141"/>
                <a:gd name="T12" fmla="*/ 6 w 265"/>
                <a:gd name="T13" fmla="*/ 137 h 141"/>
              </a:gdLst>
              <a:ahLst/>
              <a:cxnLst>
                <a:cxn ang="0">
                  <a:pos x="T0" y="T1"/>
                </a:cxn>
                <a:cxn ang="0">
                  <a:pos x="T2" y="T3"/>
                </a:cxn>
                <a:cxn ang="0">
                  <a:pos x="T4" y="T5"/>
                </a:cxn>
                <a:cxn ang="0">
                  <a:pos x="T6" y="T7"/>
                </a:cxn>
                <a:cxn ang="0">
                  <a:pos x="T8" y="T9"/>
                </a:cxn>
                <a:cxn ang="0">
                  <a:pos x="T10" y="T11"/>
                </a:cxn>
                <a:cxn ang="0">
                  <a:pos x="T12" y="T13"/>
                </a:cxn>
              </a:cxnLst>
              <a:rect l="0" t="0" r="r" b="b"/>
              <a:pathLst>
                <a:path w="265" h="141">
                  <a:moveTo>
                    <a:pt x="6" y="137"/>
                  </a:moveTo>
                  <a:cubicBezTo>
                    <a:pt x="93" y="134"/>
                    <a:pt x="180" y="122"/>
                    <a:pt x="265" y="141"/>
                  </a:cubicBezTo>
                  <a:cubicBezTo>
                    <a:pt x="235" y="97"/>
                    <a:pt x="203" y="55"/>
                    <a:pt x="173" y="12"/>
                  </a:cubicBezTo>
                  <a:cubicBezTo>
                    <a:pt x="172" y="12"/>
                    <a:pt x="171" y="12"/>
                    <a:pt x="170" y="11"/>
                  </a:cubicBezTo>
                  <a:cubicBezTo>
                    <a:pt x="115" y="0"/>
                    <a:pt x="55" y="5"/>
                    <a:pt x="0" y="5"/>
                  </a:cubicBezTo>
                  <a:cubicBezTo>
                    <a:pt x="1" y="22"/>
                    <a:pt x="2" y="39"/>
                    <a:pt x="3" y="56"/>
                  </a:cubicBezTo>
                  <a:cubicBezTo>
                    <a:pt x="5" y="83"/>
                    <a:pt x="5" y="110"/>
                    <a:pt x="6" y="137"/>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8" name="iŝḻíḑé"/>
            <p:cNvSpPr/>
            <p:nvPr/>
          </p:nvSpPr>
          <p:spPr bwMode="auto">
            <a:xfrm>
              <a:off x="5303838" y="4976813"/>
              <a:ext cx="895350" cy="288925"/>
            </a:xfrm>
            <a:custGeom>
              <a:avLst/>
              <a:gdLst>
                <a:gd name="T0" fmla="*/ 359 w 359"/>
                <a:gd name="T1" fmla="*/ 109 h 116"/>
                <a:gd name="T2" fmla="*/ 349 w 359"/>
                <a:gd name="T3" fmla="*/ 37 h 116"/>
                <a:gd name="T4" fmla="*/ 347 w 359"/>
                <a:gd name="T5" fmla="*/ 3 h 116"/>
                <a:gd name="T6" fmla="*/ 276 w 359"/>
                <a:gd name="T7" fmla="*/ 4 h 116"/>
                <a:gd name="T8" fmla="*/ 38 w 359"/>
                <a:gd name="T9" fmla="*/ 0 h 116"/>
                <a:gd name="T10" fmla="*/ 5 w 359"/>
                <a:gd name="T11" fmla="*/ 101 h 116"/>
                <a:gd name="T12" fmla="*/ 0 w 359"/>
                <a:gd name="T13" fmla="*/ 116 h 116"/>
                <a:gd name="T14" fmla="*/ 343 w 359"/>
                <a:gd name="T15" fmla="*/ 109 h 116"/>
                <a:gd name="T16" fmla="*/ 359 w 359"/>
                <a:gd name="T17"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16">
                  <a:moveTo>
                    <a:pt x="359" y="109"/>
                  </a:moveTo>
                  <a:cubicBezTo>
                    <a:pt x="356" y="85"/>
                    <a:pt x="352" y="61"/>
                    <a:pt x="349" y="37"/>
                  </a:cubicBezTo>
                  <a:cubicBezTo>
                    <a:pt x="348" y="26"/>
                    <a:pt x="347" y="14"/>
                    <a:pt x="347" y="3"/>
                  </a:cubicBezTo>
                  <a:cubicBezTo>
                    <a:pt x="323" y="4"/>
                    <a:pt x="299" y="4"/>
                    <a:pt x="276" y="4"/>
                  </a:cubicBezTo>
                  <a:cubicBezTo>
                    <a:pt x="197" y="2"/>
                    <a:pt x="117" y="1"/>
                    <a:pt x="38" y="0"/>
                  </a:cubicBezTo>
                  <a:cubicBezTo>
                    <a:pt x="27" y="34"/>
                    <a:pt x="16" y="67"/>
                    <a:pt x="5" y="101"/>
                  </a:cubicBezTo>
                  <a:cubicBezTo>
                    <a:pt x="3" y="106"/>
                    <a:pt x="2" y="111"/>
                    <a:pt x="0" y="116"/>
                  </a:cubicBezTo>
                  <a:cubicBezTo>
                    <a:pt x="114" y="114"/>
                    <a:pt x="229" y="110"/>
                    <a:pt x="343" y="109"/>
                  </a:cubicBezTo>
                  <a:cubicBezTo>
                    <a:pt x="348" y="109"/>
                    <a:pt x="353" y="109"/>
                    <a:pt x="359" y="109"/>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9" name="íṥḻíḑe"/>
            <p:cNvSpPr/>
            <p:nvPr/>
          </p:nvSpPr>
          <p:spPr bwMode="auto">
            <a:xfrm>
              <a:off x="4197351" y="4968876"/>
              <a:ext cx="1146175" cy="311150"/>
            </a:xfrm>
            <a:custGeom>
              <a:avLst/>
              <a:gdLst>
                <a:gd name="T0" fmla="*/ 426 w 460"/>
                <a:gd name="T1" fmla="*/ 120 h 125"/>
                <a:gd name="T2" fmla="*/ 445 w 460"/>
                <a:gd name="T3" fmla="*/ 55 h 125"/>
                <a:gd name="T4" fmla="*/ 460 w 460"/>
                <a:gd name="T5" fmla="*/ 3 h 125"/>
                <a:gd name="T6" fmla="*/ 326 w 460"/>
                <a:gd name="T7" fmla="*/ 2 h 125"/>
                <a:gd name="T8" fmla="*/ 113 w 460"/>
                <a:gd name="T9" fmla="*/ 0 h 125"/>
                <a:gd name="T10" fmla="*/ 60 w 460"/>
                <a:gd name="T11" fmla="*/ 61 h 125"/>
                <a:gd name="T12" fmla="*/ 0 w 460"/>
                <a:gd name="T13" fmla="*/ 124 h 125"/>
                <a:gd name="T14" fmla="*/ 74 w 460"/>
                <a:gd name="T15" fmla="*/ 124 h 125"/>
                <a:gd name="T16" fmla="*/ 426 w 460"/>
                <a:gd name="T17" fmla="*/ 1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 h="125">
                  <a:moveTo>
                    <a:pt x="426" y="120"/>
                  </a:moveTo>
                  <a:cubicBezTo>
                    <a:pt x="433" y="99"/>
                    <a:pt x="438" y="77"/>
                    <a:pt x="445" y="55"/>
                  </a:cubicBezTo>
                  <a:cubicBezTo>
                    <a:pt x="450" y="38"/>
                    <a:pt x="455" y="20"/>
                    <a:pt x="460" y="3"/>
                  </a:cubicBezTo>
                  <a:cubicBezTo>
                    <a:pt x="416" y="2"/>
                    <a:pt x="371" y="2"/>
                    <a:pt x="326" y="2"/>
                  </a:cubicBezTo>
                  <a:cubicBezTo>
                    <a:pt x="255" y="2"/>
                    <a:pt x="184" y="1"/>
                    <a:pt x="113" y="0"/>
                  </a:cubicBezTo>
                  <a:cubicBezTo>
                    <a:pt x="96" y="21"/>
                    <a:pt x="78" y="41"/>
                    <a:pt x="60" y="61"/>
                  </a:cubicBezTo>
                  <a:cubicBezTo>
                    <a:pt x="40" y="82"/>
                    <a:pt x="19" y="102"/>
                    <a:pt x="0" y="124"/>
                  </a:cubicBezTo>
                  <a:cubicBezTo>
                    <a:pt x="25" y="124"/>
                    <a:pt x="49" y="124"/>
                    <a:pt x="74" y="124"/>
                  </a:cubicBezTo>
                  <a:cubicBezTo>
                    <a:pt x="191" y="125"/>
                    <a:pt x="309" y="123"/>
                    <a:pt x="426" y="12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0" name="isḻíḑe"/>
            <p:cNvSpPr/>
            <p:nvPr/>
          </p:nvSpPr>
          <p:spPr bwMode="auto">
            <a:xfrm>
              <a:off x="7215188" y="4981576"/>
              <a:ext cx="804863" cy="293688"/>
            </a:xfrm>
            <a:custGeom>
              <a:avLst/>
              <a:gdLst>
                <a:gd name="T0" fmla="*/ 323 w 323"/>
                <a:gd name="T1" fmla="*/ 96 h 118"/>
                <a:gd name="T2" fmla="*/ 302 w 323"/>
                <a:gd name="T3" fmla="*/ 41 h 118"/>
                <a:gd name="T4" fmla="*/ 291 w 323"/>
                <a:gd name="T5" fmla="*/ 2 h 118"/>
                <a:gd name="T6" fmla="*/ 76 w 323"/>
                <a:gd name="T7" fmla="*/ 0 h 118"/>
                <a:gd name="T8" fmla="*/ 67 w 323"/>
                <a:gd name="T9" fmla="*/ 14 h 118"/>
                <a:gd name="T10" fmla="*/ 0 w 323"/>
                <a:gd name="T11" fmla="*/ 118 h 118"/>
                <a:gd name="T12" fmla="*/ 281 w 323"/>
                <a:gd name="T13" fmla="*/ 99 h 118"/>
                <a:gd name="T14" fmla="*/ 323 w 323"/>
                <a:gd name="T15" fmla="*/ 96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118">
                  <a:moveTo>
                    <a:pt x="323" y="96"/>
                  </a:moveTo>
                  <a:cubicBezTo>
                    <a:pt x="316" y="78"/>
                    <a:pt x="309" y="60"/>
                    <a:pt x="302" y="41"/>
                  </a:cubicBezTo>
                  <a:cubicBezTo>
                    <a:pt x="298" y="29"/>
                    <a:pt x="294" y="15"/>
                    <a:pt x="291" y="2"/>
                  </a:cubicBezTo>
                  <a:cubicBezTo>
                    <a:pt x="219" y="3"/>
                    <a:pt x="147" y="3"/>
                    <a:pt x="76" y="0"/>
                  </a:cubicBezTo>
                  <a:cubicBezTo>
                    <a:pt x="73" y="4"/>
                    <a:pt x="70" y="9"/>
                    <a:pt x="67" y="14"/>
                  </a:cubicBezTo>
                  <a:cubicBezTo>
                    <a:pt x="45" y="49"/>
                    <a:pt x="21" y="82"/>
                    <a:pt x="0" y="118"/>
                  </a:cubicBezTo>
                  <a:cubicBezTo>
                    <a:pt x="94" y="116"/>
                    <a:pt x="187" y="107"/>
                    <a:pt x="281" y="99"/>
                  </a:cubicBezTo>
                  <a:cubicBezTo>
                    <a:pt x="295" y="98"/>
                    <a:pt x="309" y="97"/>
                    <a:pt x="323" y="96"/>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1" name="ïṩļïdè"/>
            <p:cNvSpPr/>
            <p:nvPr/>
          </p:nvSpPr>
          <p:spPr bwMode="auto">
            <a:xfrm>
              <a:off x="5761038" y="1111251"/>
              <a:ext cx="2757488" cy="4049713"/>
            </a:xfrm>
            <a:custGeom>
              <a:avLst/>
              <a:gdLst>
                <a:gd name="T0" fmla="*/ 240 w 1106"/>
                <a:gd name="T1" fmla="*/ 1009 h 1625"/>
                <a:gd name="T2" fmla="*/ 201 w 1106"/>
                <a:gd name="T3" fmla="*/ 1050 h 1625"/>
                <a:gd name="T4" fmla="*/ 201 w 1106"/>
                <a:gd name="T5" fmla="*/ 1071 h 1625"/>
                <a:gd name="T6" fmla="*/ 238 w 1106"/>
                <a:gd name="T7" fmla="*/ 1047 h 1625"/>
                <a:gd name="T8" fmla="*/ 246 w 1106"/>
                <a:gd name="T9" fmla="*/ 1059 h 1625"/>
                <a:gd name="T10" fmla="*/ 210 w 1106"/>
                <a:gd name="T11" fmla="*/ 1089 h 1625"/>
                <a:gd name="T12" fmla="*/ 524 w 1106"/>
                <a:gd name="T13" fmla="*/ 1625 h 1625"/>
                <a:gd name="T14" fmla="*/ 897 w 1106"/>
                <a:gd name="T15" fmla="*/ 1089 h 1625"/>
                <a:gd name="T16" fmla="*/ 1038 w 1106"/>
                <a:gd name="T17" fmla="*/ 796 h 1625"/>
                <a:gd name="T18" fmla="*/ 142 w 1106"/>
                <a:gd name="T19" fmla="*/ 302 h 1625"/>
                <a:gd name="T20" fmla="*/ 186 w 1106"/>
                <a:gd name="T21" fmla="*/ 1041 h 1625"/>
                <a:gd name="T22" fmla="*/ 355 w 1106"/>
                <a:gd name="T23" fmla="*/ 1137 h 1625"/>
                <a:gd name="T24" fmla="*/ 322 w 1106"/>
                <a:gd name="T25" fmla="*/ 1224 h 1625"/>
                <a:gd name="T26" fmla="*/ 333 w 1106"/>
                <a:gd name="T27" fmla="*/ 1244 h 1625"/>
                <a:gd name="T28" fmla="*/ 379 w 1106"/>
                <a:gd name="T29" fmla="*/ 1164 h 1625"/>
                <a:gd name="T30" fmla="*/ 333 w 1106"/>
                <a:gd name="T31" fmla="*/ 1244 h 1625"/>
                <a:gd name="T32" fmla="*/ 387 w 1106"/>
                <a:gd name="T33" fmla="*/ 1180 h 1625"/>
                <a:gd name="T34" fmla="*/ 349 w 1106"/>
                <a:gd name="T35" fmla="*/ 1281 h 1625"/>
                <a:gd name="T36" fmla="*/ 370 w 1106"/>
                <a:gd name="T37" fmla="*/ 1296 h 1625"/>
                <a:gd name="T38" fmla="*/ 399 w 1106"/>
                <a:gd name="T39" fmla="*/ 1212 h 1625"/>
                <a:gd name="T40" fmla="*/ 370 w 1106"/>
                <a:gd name="T41" fmla="*/ 1296 h 1625"/>
                <a:gd name="T42" fmla="*/ 411 w 1106"/>
                <a:gd name="T43" fmla="*/ 1242 h 1625"/>
                <a:gd name="T44" fmla="*/ 389 w 1106"/>
                <a:gd name="T45" fmla="*/ 1324 h 1625"/>
                <a:gd name="T46" fmla="*/ 402 w 1106"/>
                <a:gd name="T47" fmla="*/ 1348 h 1625"/>
                <a:gd name="T48" fmla="*/ 437 w 1106"/>
                <a:gd name="T49" fmla="*/ 1275 h 1625"/>
                <a:gd name="T50" fmla="*/ 402 w 1106"/>
                <a:gd name="T51" fmla="*/ 1348 h 1625"/>
                <a:gd name="T52" fmla="*/ 434 w 1106"/>
                <a:gd name="T53" fmla="*/ 1325 h 1625"/>
                <a:gd name="T54" fmla="*/ 422 w 1106"/>
                <a:gd name="T55" fmla="*/ 1383 h 1625"/>
                <a:gd name="T56" fmla="*/ 435 w 1106"/>
                <a:gd name="T57" fmla="*/ 1416 h 1625"/>
                <a:gd name="T58" fmla="*/ 459 w 1106"/>
                <a:gd name="T59" fmla="*/ 1342 h 1625"/>
                <a:gd name="T60" fmla="*/ 435 w 1106"/>
                <a:gd name="T61" fmla="*/ 1416 h 1625"/>
                <a:gd name="T62" fmla="*/ 467 w 1106"/>
                <a:gd name="T63" fmla="*/ 1381 h 1625"/>
                <a:gd name="T64" fmla="*/ 460 w 1106"/>
                <a:gd name="T65" fmla="*/ 1445 h 1625"/>
                <a:gd name="T66" fmla="*/ 475 w 1106"/>
                <a:gd name="T67" fmla="*/ 1474 h 1625"/>
                <a:gd name="T68" fmla="*/ 481 w 1106"/>
                <a:gd name="T69" fmla="*/ 1413 h 1625"/>
                <a:gd name="T70" fmla="*/ 475 w 1106"/>
                <a:gd name="T71" fmla="*/ 1474 h 1625"/>
                <a:gd name="T72" fmla="*/ 490 w 1106"/>
                <a:gd name="T73" fmla="*/ 1492 h 1625"/>
                <a:gd name="T74" fmla="*/ 504 w 1106"/>
                <a:gd name="T75" fmla="*/ 1443 h 1625"/>
                <a:gd name="T76" fmla="*/ 517 w 1106"/>
                <a:gd name="T77" fmla="*/ 1507 h 1625"/>
                <a:gd name="T78" fmla="*/ 510 w 1106"/>
                <a:gd name="T79" fmla="*/ 1483 h 1625"/>
                <a:gd name="T80" fmla="*/ 517 w 1106"/>
                <a:gd name="T81" fmla="*/ 1507 h 1625"/>
                <a:gd name="T82" fmla="*/ 704 w 1106"/>
                <a:gd name="T83" fmla="*/ 968 h 1625"/>
                <a:gd name="T84" fmla="*/ 930 w 1106"/>
                <a:gd name="T85" fmla="*/ 738 h 1625"/>
                <a:gd name="T86" fmla="*/ 933 w 1106"/>
                <a:gd name="T87" fmla="*/ 657 h 1625"/>
                <a:gd name="T88" fmla="*/ 619 w 1106"/>
                <a:gd name="T89" fmla="*/ 970 h 1625"/>
                <a:gd name="T90" fmla="*/ 933 w 1106"/>
                <a:gd name="T91" fmla="*/ 657 h 1625"/>
                <a:gd name="T92" fmla="*/ 891 w 1106"/>
                <a:gd name="T93" fmla="*/ 402 h 1625"/>
                <a:gd name="T94" fmla="*/ 421 w 1106"/>
                <a:gd name="T95" fmla="*/ 936 h 1625"/>
                <a:gd name="T96" fmla="*/ 250 w 1106"/>
                <a:gd name="T97" fmla="*/ 792 h 1625"/>
                <a:gd name="T98" fmla="*/ 671 w 1106"/>
                <a:gd name="T99" fmla="*/ 250 h 1625"/>
                <a:gd name="T100" fmla="*/ 329 w 1106"/>
                <a:gd name="T101" fmla="*/ 317 h 1625"/>
                <a:gd name="T102" fmla="*/ 200 w 1106"/>
                <a:gd name="T103" fmla="*/ 488 h 1625"/>
                <a:gd name="T104" fmla="*/ 556 w 1106"/>
                <a:gd name="T105" fmla="*/ 233 h 1625"/>
                <a:gd name="T106" fmla="*/ 496 w 1106"/>
                <a:gd name="T107" fmla="*/ 217 h 1625"/>
                <a:gd name="T108" fmla="*/ 199 w 1106"/>
                <a:gd name="T109" fmla="*/ 410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6" h="1625">
                  <a:moveTo>
                    <a:pt x="186" y="1041"/>
                  </a:moveTo>
                  <a:cubicBezTo>
                    <a:pt x="203" y="1028"/>
                    <a:pt x="221" y="1016"/>
                    <a:pt x="240" y="1009"/>
                  </a:cubicBezTo>
                  <a:cubicBezTo>
                    <a:pt x="247" y="1006"/>
                    <a:pt x="253" y="1016"/>
                    <a:pt x="246" y="1020"/>
                  </a:cubicBezTo>
                  <a:cubicBezTo>
                    <a:pt x="230" y="1030"/>
                    <a:pt x="216" y="1040"/>
                    <a:pt x="201" y="1050"/>
                  </a:cubicBezTo>
                  <a:cubicBezTo>
                    <a:pt x="199" y="1052"/>
                    <a:pt x="196" y="1054"/>
                    <a:pt x="193" y="1056"/>
                  </a:cubicBezTo>
                  <a:cubicBezTo>
                    <a:pt x="196" y="1061"/>
                    <a:pt x="199" y="1066"/>
                    <a:pt x="201" y="1071"/>
                  </a:cubicBezTo>
                  <a:cubicBezTo>
                    <a:pt x="212" y="1064"/>
                    <a:pt x="223" y="1057"/>
                    <a:pt x="233" y="1050"/>
                  </a:cubicBezTo>
                  <a:cubicBezTo>
                    <a:pt x="235" y="1049"/>
                    <a:pt x="236" y="1048"/>
                    <a:pt x="238" y="1047"/>
                  </a:cubicBezTo>
                  <a:cubicBezTo>
                    <a:pt x="242" y="1045"/>
                    <a:pt x="246" y="1047"/>
                    <a:pt x="247" y="1050"/>
                  </a:cubicBezTo>
                  <a:cubicBezTo>
                    <a:pt x="249" y="1053"/>
                    <a:pt x="249" y="1056"/>
                    <a:pt x="246" y="1059"/>
                  </a:cubicBezTo>
                  <a:cubicBezTo>
                    <a:pt x="234" y="1069"/>
                    <a:pt x="221" y="1077"/>
                    <a:pt x="208" y="1085"/>
                  </a:cubicBezTo>
                  <a:cubicBezTo>
                    <a:pt x="209" y="1087"/>
                    <a:pt x="210" y="1088"/>
                    <a:pt x="210" y="1089"/>
                  </a:cubicBezTo>
                  <a:cubicBezTo>
                    <a:pt x="262" y="1192"/>
                    <a:pt x="320" y="1292"/>
                    <a:pt x="379" y="1390"/>
                  </a:cubicBezTo>
                  <a:cubicBezTo>
                    <a:pt x="426" y="1468"/>
                    <a:pt x="487" y="1541"/>
                    <a:pt x="524" y="1625"/>
                  </a:cubicBezTo>
                  <a:cubicBezTo>
                    <a:pt x="592" y="1478"/>
                    <a:pt x="700" y="1355"/>
                    <a:pt x="798" y="1228"/>
                  </a:cubicBezTo>
                  <a:cubicBezTo>
                    <a:pt x="833" y="1184"/>
                    <a:pt x="866" y="1137"/>
                    <a:pt x="897" y="1089"/>
                  </a:cubicBezTo>
                  <a:cubicBezTo>
                    <a:pt x="908" y="1073"/>
                    <a:pt x="918" y="1058"/>
                    <a:pt x="927" y="1042"/>
                  </a:cubicBezTo>
                  <a:cubicBezTo>
                    <a:pt x="974" y="964"/>
                    <a:pt x="1013" y="882"/>
                    <a:pt x="1038" y="796"/>
                  </a:cubicBezTo>
                  <a:cubicBezTo>
                    <a:pt x="1106" y="569"/>
                    <a:pt x="1043" y="288"/>
                    <a:pt x="838" y="151"/>
                  </a:cubicBezTo>
                  <a:cubicBezTo>
                    <a:pt x="612" y="0"/>
                    <a:pt x="289" y="77"/>
                    <a:pt x="142" y="302"/>
                  </a:cubicBezTo>
                  <a:cubicBezTo>
                    <a:pt x="0" y="521"/>
                    <a:pt x="64" y="780"/>
                    <a:pt x="167" y="1000"/>
                  </a:cubicBezTo>
                  <a:cubicBezTo>
                    <a:pt x="173" y="1014"/>
                    <a:pt x="180" y="1028"/>
                    <a:pt x="186" y="1041"/>
                  </a:cubicBezTo>
                  <a:close/>
                  <a:moveTo>
                    <a:pt x="317" y="1221"/>
                  </a:moveTo>
                  <a:cubicBezTo>
                    <a:pt x="328" y="1193"/>
                    <a:pt x="342" y="1165"/>
                    <a:pt x="355" y="1137"/>
                  </a:cubicBezTo>
                  <a:cubicBezTo>
                    <a:pt x="356" y="1135"/>
                    <a:pt x="361" y="1137"/>
                    <a:pt x="360" y="1140"/>
                  </a:cubicBezTo>
                  <a:cubicBezTo>
                    <a:pt x="347" y="1167"/>
                    <a:pt x="336" y="1197"/>
                    <a:pt x="322" y="1224"/>
                  </a:cubicBezTo>
                  <a:cubicBezTo>
                    <a:pt x="321" y="1227"/>
                    <a:pt x="315" y="1224"/>
                    <a:pt x="317" y="1221"/>
                  </a:cubicBezTo>
                  <a:close/>
                  <a:moveTo>
                    <a:pt x="333" y="1244"/>
                  </a:moveTo>
                  <a:cubicBezTo>
                    <a:pt x="346" y="1216"/>
                    <a:pt x="359" y="1187"/>
                    <a:pt x="374" y="1160"/>
                  </a:cubicBezTo>
                  <a:cubicBezTo>
                    <a:pt x="376" y="1157"/>
                    <a:pt x="381" y="1160"/>
                    <a:pt x="379" y="1164"/>
                  </a:cubicBezTo>
                  <a:cubicBezTo>
                    <a:pt x="364" y="1191"/>
                    <a:pt x="355" y="1221"/>
                    <a:pt x="338" y="1247"/>
                  </a:cubicBezTo>
                  <a:cubicBezTo>
                    <a:pt x="336" y="1250"/>
                    <a:pt x="331" y="1247"/>
                    <a:pt x="333" y="1244"/>
                  </a:cubicBezTo>
                  <a:close/>
                  <a:moveTo>
                    <a:pt x="344" y="1279"/>
                  </a:moveTo>
                  <a:cubicBezTo>
                    <a:pt x="355" y="1245"/>
                    <a:pt x="377" y="1215"/>
                    <a:pt x="387" y="1180"/>
                  </a:cubicBezTo>
                  <a:cubicBezTo>
                    <a:pt x="388" y="1178"/>
                    <a:pt x="391" y="1179"/>
                    <a:pt x="391" y="1181"/>
                  </a:cubicBezTo>
                  <a:cubicBezTo>
                    <a:pt x="382" y="1216"/>
                    <a:pt x="365" y="1250"/>
                    <a:pt x="349" y="1281"/>
                  </a:cubicBezTo>
                  <a:cubicBezTo>
                    <a:pt x="347" y="1284"/>
                    <a:pt x="343" y="1282"/>
                    <a:pt x="344" y="1279"/>
                  </a:cubicBezTo>
                  <a:close/>
                  <a:moveTo>
                    <a:pt x="370" y="1296"/>
                  </a:moveTo>
                  <a:cubicBezTo>
                    <a:pt x="369" y="1299"/>
                    <a:pt x="365" y="1297"/>
                    <a:pt x="365" y="1294"/>
                  </a:cubicBezTo>
                  <a:cubicBezTo>
                    <a:pt x="373" y="1265"/>
                    <a:pt x="394" y="1242"/>
                    <a:pt x="399" y="1212"/>
                  </a:cubicBezTo>
                  <a:cubicBezTo>
                    <a:pt x="399" y="1210"/>
                    <a:pt x="401" y="1210"/>
                    <a:pt x="401" y="1212"/>
                  </a:cubicBezTo>
                  <a:cubicBezTo>
                    <a:pt x="402" y="1241"/>
                    <a:pt x="383" y="1272"/>
                    <a:pt x="370" y="1296"/>
                  </a:cubicBezTo>
                  <a:close/>
                  <a:moveTo>
                    <a:pt x="383" y="1322"/>
                  </a:moveTo>
                  <a:cubicBezTo>
                    <a:pt x="391" y="1295"/>
                    <a:pt x="406" y="1270"/>
                    <a:pt x="411" y="1242"/>
                  </a:cubicBezTo>
                  <a:cubicBezTo>
                    <a:pt x="412" y="1240"/>
                    <a:pt x="416" y="1241"/>
                    <a:pt x="416" y="1243"/>
                  </a:cubicBezTo>
                  <a:cubicBezTo>
                    <a:pt x="412" y="1271"/>
                    <a:pt x="400" y="1298"/>
                    <a:pt x="389" y="1324"/>
                  </a:cubicBezTo>
                  <a:cubicBezTo>
                    <a:pt x="387" y="1327"/>
                    <a:pt x="382" y="1326"/>
                    <a:pt x="383" y="1322"/>
                  </a:cubicBezTo>
                  <a:close/>
                  <a:moveTo>
                    <a:pt x="402" y="1348"/>
                  </a:moveTo>
                  <a:cubicBezTo>
                    <a:pt x="410" y="1323"/>
                    <a:pt x="421" y="1298"/>
                    <a:pt x="431" y="1273"/>
                  </a:cubicBezTo>
                  <a:cubicBezTo>
                    <a:pt x="432" y="1269"/>
                    <a:pt x="438" y="1271"/>
                    <a:pt x="437" y="1275"/>
                  </a:cubicBezTo>
                  <a:cubicBezTo>
                    <a:pt x="427" y="1300"/>
                    <a:pt x="418" y="1325"/>
                    <a:pt x="409" y="1351"/>
                  </a:cubicBezTo>
                  <a:cubicBezTo>
                    <a:pt x="407" y="1355"/>
                    <a:pt x="400" y="1353"/>
                    <a:pt x="402" y="1348"/>
                  </a:cubicBezTo>
                  <a:close/>
                  <a:moveTo>
                    <a:pt x="415" y="1382"/>
                  </a:moveTo>
                  <a:cubicBezTo>
                    <a:pt x="417" y="1362"/>
                    <a:pt x="426" y="1342"/>
                    <a:pt x="434" y="1325"/>
                  </a:cubicBezTo>
                  <a:cubicBezTo>
                    <a:pt x="436" y="1321"/>
                    <a:pt x="443" y="1323"/>
                    <a:pt x="441" y="1327"/>
                  </a:cubicBezTo>
                  <a:cubicBezTo>
                    <a:pt x="433" y="1345"/>
                    <a:pt x="428" y="1364"/>
                    <a:pt x="422" y="1383"/>
                  </a:cubicBezTo>
                  <a:cubicBezTo>
                    <a:pt x="421" y="1386"/>
                    <a:pt x="415" y="1386"/>
                    <a:pt x="415" y="1382"/>
                  </a:cubicBezTo>
                  <a:close/>
                  <a:moveTo>
                    <a:pt x="435" y="1416"/>
                  </a:moveTo>
                  <a:cubicBezTo>
                    <a:pt x="439" y="1391"/>
                    <a:pt x="447" y="1365"/>
                    <a:pt x="453" y="1340"/>
                  </a:cubicBezTo>
                  <a:cubicBezTo>
                    <a:pt x="453" y="1336"/>
                    <a:pt x="460" y="1338"/>
                    <a:pt x="459" y="1342"/>
                  </a:cubicBezTo>
                  <a:cubicBezTo>
                    <a:pt x="454" y="1367"/>
                    <a:pt x="449" y="1393"/>
                    <a:pt x="442" y="1418"/>
                  </a:cubicBezTo>
                  <a:cubicBezTo>
                    <a:pt x="441" y="1421"/>
                    <a:pt x="435" y="1420"/>
                    <a:pt x="435" y="1416"/>
                  </a:cubicBezTo>
                  <a:close/>
                  <a:moveTo>
                    <a:pt x="454" y="1444"/>
                  </a:moveTo>
                  <a:cubicBezTo>
                    <a:pt x="454" y="1423"/>
                    <a:pt x="461" y="1401"/>
                    <a:pt x="467" y="1381"/>
                  </a:cubicBezTo>
                  <a:cubicBezTo>
                    <a:pt x="468" y="1377"/>
                    <a:pt x="475" y="1379"/>
                    <a:pt x="474" y="1384"/>
                  </a:cubicBezTo>
                  <a:cubicBezTo>
                    <a:pt x="468" y="1404"/>
                    <a:pt x="466" y="1425"/>
                    <a:pt x="460" y="1445"/>
                  </a:cubicBezTo>
                  <a:cubicBezTo>
                    <a:pt x="459" y="1449"/>
                    <a:pt x="453" y="1448"/>
                    <a:pt x="454" y="1444"/>
                  </a:cubicBezTo>
                  <a:close/>
                  <a:moveTo>
                    <a:pt x="475" y="1474"/>
                  </a:moveTo>
                  <a:cubicBezTo>
                    <a:pt x="474" y="1478"/>
                    <a:pt x="468" y="1477"/>
                    <a:pt x="468" y="1473"/>
                  </a:cubicBezTo>
                  <a:cubicBezTo>
                    <a:pt x="469" y="1453"/>
                    <a:pt x="476" y="1432"/>
                    <a:pt x="481" y="1413"/>
                  </a:cubicBezTo>
                  <a:cubicBezTo>
                    <a:pt x="482" y="1408"/>
                    <a:pt x="489" y="1410"/>
                    <a:pt x="488" y="1415"/>
                  </a:cubicBezTo>
                  <a:cubicBezTo>
                    <a:pt x="483" y="1435"/>
                    <a:pt x="479" y="1454"/>
                    <a:pt x="475" y="1474"/>
                  </a:cubicBezTo>
                  <a:close/>
                  <a:moveTo>
                    <a:pt x="496" y="1493"/>
                  </a:moveTo>
                  <a:cubicBezTo>
                    <a:pt x="495" y="1496"/>
                    <a:pt x="490" y="1496"/>
                    <a:pt x="490" y="1492"/>
                  </a:cubicBezTo>
                  <a:cubicBezTo>
                    <a:pt x="489" y="1475"/>
                    <a:pt x="496" y="1459"/>
                    <a:pt x="497" y="1442"/>
                  </a:cubicBezTo>
                  <a:cubicBezTo>
                    <a:pt x="497" y="1438"/>
                    <a:pt x="504" y="1438"/>
                    <a:pt x="504" y="1443"/>
                  </a:cubicBezTo>
                  <a:cubicBezTo>
                    <a:pt x="504" y="1459"/>
                    <a:pt x="502" y="1478"/>
                    <a:pt x="496" y="1493"/>
                  </a:cubicBezTo>
                  <a:close/>
                  <a:moveTo>
                    <a:pt x="517" y="1507"/>
                  </a:moveTo>
                  <a:cubicBezTo>
                    <a:pt x="517" y="1512"/>
                    <a:pt x="510" y="1512"/>
                    <a:pt x="510" y="1507"/>
                  </a:cubicBezTo>
                  <a:cubicBezTo>
                    <a:pt x="509" y="1499"/>
                    <a:pt x="510" y="1491"/>
                    <a:pt x="510" y="1483"/>
                  </a:cubicBezTo>
                  <a:cubicBezTo>
                    <a:pt x="510" y="1478"/>
                    <a:pt x="518" y="1478"/>
                    <a:pt x="518" y="1483"/>
                  </a:cubicBezTo>
                  <a:cubicBezTo>
                    <a:pt x="518" y="1491"/>
                    <a:pt x="518" y="1499"/>
                    <a:pt x="517" y="1507"/>
                  </a:cubicBezTo>
                  <a:close/>
                  <a:moveTo>
                    <a:pt x="711" y="981"/>
                  </a:moveTo>
                  <a:cubicBezTo>
                    <a:pt x="703" y="986"/>
                    <a:pt x="696" y="973"/>
                    <a:pt x="704" y="968"/>
                  </a:cubicBezTo>
                  <a:cubicBezTo>
                    <a:pt x="792" y="914"/>
                    <a:pt x="884" y="835"/>
                    <a:pt x="920" y="735"/>
                  </a:cubicBezTo>
                  <a:cubicBezTo>
                    <a:pt x="922" y="728"/>
                    <a:pt x="932" y="731"/>
                    <a:pt x="930" y="738"/>
                  </a:cubicBezTo>
                  <a:cubicBezTo>
                    <a:pt x="900" y="844"/>
                    <a:pt x="802" y="926"/>
                    <a:pt x="711" y="981"/>
                  </a:cubicBezTo>
                  <a:close/>
                  <a:moveTo>
                    <a:pt x="933" y="657"/>
                  </a:moveTo>
                  <a:cubicBezTo>
                    <a:pt x="904" y="816"/>
                    <a:pt x="780" y="947"/>
                    <a:pt x="623" y="984"/>
                  </a:cubicBezTo>
                  <a:cubicBezTo>
                    <a:pt x="614" y="986"/>
                    <a:pt x="610" y="972"/>
                    <a:pt x="619" y="970"/>
                  </a:cubicBezTo>
                  <a:cubicBezTo>
                    <a:pt x="780" y="934"/>
                    <a:pt x="877" y="804"/>
                    <a:pt x="926" y="655"/>
                  </a:cubicBezTo>
                  <a:cubicBezTo>
                    <a:pt x="928" y="650"/>
                    <a:pt x="934" y="653"/>
                    <a:pt x="933" y="657"/>
                  </a:cubicBezTo>
                  <a:close/>
                  <a:moveTo>
                    <a:pt x="671" y="250"/>
                  </a:moveTo>
                  <a:cubicBezTo>
                    <a:pt x="759" y="269"/>
                    <a:pt x="849" y="321"/>
                    <a:pt x="891" y="402"/>
                  </a:cubicBezTo>
                  <a:cubicBezTo>
                    <a:pt x="934" y="486"/>
                    <a:pt x="935" y="586"/>
                    <a:pt x="904" y="675"/>
                  </a:cubicBezTo>
                  <a:cubicBezTo>
                    <a:pt x="835" y="875"/>
                    <a:pt x="633" y="1008"/>
                    <a:pt x="421" y="936"/>
                  </a:cubicBezTo>
                  <a:cubicBezTo>
                    <a:pt x="414" y="934"/>
                    <a:pt x="382" y="917"/>
                    <a:pt x="379" y="911"/>
                  </a:cubicBezTo>
                  <a:cubicBezTo>
                    <a:pt x="314" y="886"/>
                    <a:pt x="280" y="841"/>
                    <a:pt x="250" y="792"/>
                  </a:cubicBezTo>
                  <a:cubicBezTo>
                    <a:pt x="197" y="703"/>
                    <a:pt x="191" y="589"/>
                    <a:pt x="229" y="492"/>
                  </a:cubicBezTo>
                  <a:cubicBezTo>
                    <a:pt x="297" y="317"/>
                    <a:pt x="486" y="211"/>
                    <a:pt x="671" y="250"/>
                  </a:cubicBezTo>
                  <a:close/>
                  <a:moveTo>
                    <a:pt x="556" y="233"/>
                  </a:moveTo>
                  <a:cubicBezTo>
                    <a:pt x="473" y="246"/>
                    <a:pt x="397" y="264"/>
                    <a:pt x="329" y="317"/>
                  </a:cubicBezTo>
                  <a:cubicBezTo>
                    <a:pt x="272" y="362"/>
                    <a:pt x="225" y="418"/>
                    <a:pt x="207" y="490"/>
                  </a:cubicBezTo>
                  <a:cubicBezTo>
                    <a:pt x="206" y="495"/>
                    <a:pt x="199" y="493"/>
                    <a:pt x="200" y="488"/>
                  </a:cubicBezTo>
                  <a:cubicBezTo>
                    <a:pt x="231" y="320"/>
                    <a:pt x="399" y="238"/>
                    <a:pt x="552" y="217"/>
                  </a:cubicBezTo>
                  <a:cubicBezTo>
                    <a:pt x="562" y="216"/>
                    <a:pt x="566" y="231"/>
                    <a:pt x="556" y="233"/>
                  </a:cubicBezTo>
                  <a:close/>
                  <a:moveTo>
                    <a:pt x="492" y="201"/>
                  </a:moveTo>
                  <a:cubicBezTo>
                    <a:pt x="503" y="200"/>
                    <a:pt x="506" y="215"/>
                    <a:pt x="496" y="217"/>
                  </a:cubicBezTo>
                  <a:cubicBezTo>
                    <a:pt x="372" y="244"/>
                    <a:pt x="273" y="305"/>
                    <a:pt x="203" y="412"/>
                  </a:cubicBezTo>
                  <a:cubicBezTo>
                    <a:pt x="202" y="414"/>
                    <a:pt x="198" y="413"/>
                    <a:pt x="199" y="410"/>
                  </a:cubicBezTo>
                  <a:cubicBezTo>
                    <a:pt x="245" y="293"/>
                    <a:pt x="374" y="224"/>
                    <a:pt x="492" y="201"/>
                  </a:cubicBezTo>
                  <a:close/>
                </a:path>
              </a:pathLst>
            </a:custGeom>
            <a:solidFill>
              <a:srgbClr val="EEC1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2" name="ïṥľïḋe"/>
            <p:cNvSpPr/>
            <p:nvPr/>
          </p:nvSpPr>
          <p:spPr bwMode="auto">
            <a:xfrm>
              <a:off x="7321551" y="4613276"/>
              <a:ext cx="287338" cy="330200"/>
            </a:xfrm>
            <a:custGeom>
              <a:avLst/>
              <a:gdLst>
                <a:gd name="T0" fmla="*/ 0 w 115"/>
                <a:gd name="T1" fmla="*/ 133 h 133"/>
                <a:gd name="T2" fmla="*/ 26 w 115"/>
                <a:gd name="T3" fmla="*/ 131 h 133"/>
                <a:gd name="T4" fmla="*/ 115 w 115"/>
                <a:gd name="T5" fmla="*/ 1 h 133"/>
                <a:gd name="T6" fmla="*/ 94 w 115"/>
                <a:gd name="T7" fmla="*/ 0 h 133"/>
                <a:gd name="T8" fmla="*/ 0 w 115"/>
                <a:gd name="T9" fmla="*/ 133 h 133"/>
              </a:gdLst>
              <a:ahLst/>
              <a:cxnLst>
                <a:cxn ang="0">
                  <a:pos x="T0" y="T1"/>
                </a:cxn>
                <a:cxn ang="0">
                  <a:pos x="T2" y="T3"/>
                </a:cxn>
                <a:cxn ang="0">
                  <a:pos x="T4" y="T5"/>
                </a:cxn>
                <a:cxn ang="0">
                  <a:pos x="T6" y="T7"/>
                </a:cxn>
                <a:cxn ang="0">
                  <a:pos x="T8" y="T9"/>
                </a:cxn>
              </a:cxnLst>
              <a:rect l="0" t="0" r="r" b="b"/>
              <a:pathLst>
                <a:path w="115" h="133">
                  <a:moveTo>
                    <a:pt x="0" y="133"/>
                  </a:moveTo>
                  <a:cubicBezTo>
                    <a:pt x="9" y="132"/>
                    <a:pt x="18" y="132"/>
                    <a:pt x="26" y="131"/>
                  </a:cubicBezTo>
                  <a:cubicBezTo>
                    <a:pt x="55" y="87"/>
                    <a:pt x="84" y="43"/>
                    <a:pt x="115" y="1"/>
                  </a:cubicBezTo>
                  <a:cubicBezTo>
                    <a:pt x="108" y="0"/>
                    <a:pt x="101" y="0"/>
                    <a:pt x="94" y="0"/>
                  </a:cubicBezTo>
                  <a:cubicBezTo>
                    <a:pt x="61" y="43"/>
                    <a:pt x="29" y="87"/>
                    <a:pt x="0" y="13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3" name="ïš1iḑê"/>
            <p:cNvSpPr/>
            <p:nvPr/>
          </p:nvSpPr>
          <p:spPr bwMode="auto">
            <a:xfrm>
              <a:off x="7431088" y="4614863"/>
              <a:ext cx="492125" cy="322263"/>
            </a:xfrm>
            <a:custGeom>
              <a:avLst/>
              <a:gdLst>
                <a:gd name="T0" fmla="*/ 197 w 197"/>
                <a:gd name="T1" fmla="*/ 126 h 129"/>
                <a:gd name="T2" fmla="*/ 188 w 197"/>
                <a:gd name="T3" fmla="*/ 95 h 129"/>
                <a:gd name="T4" fmla="*/ 155 w 197"/>
                <a:gd name="T5" fmla="*/ 0 h 129"/>
                <a:gd name="T6" fmla="*/ 82 w 197"/>
                <a:gd name="T7" fmla="*/ 0 h 129"/>
                <a:gd name="T8" fmla="*/ 0 w 197"/>
                <a:gd name="T9" fmla="*/ 129 h 129"/>
                <a:gd name="T10" fmla="*/ 197 w 197"/>
                <a:gd name="T11" fmla="*/ 126 h 129"/>
              </a:gdLst>
              <a:ahLst/>
              <a:cxnLst>
                <a:cxn ang="0">
                  <a:pos x="T0" y="T1"/>
                </a:cxn>
                <a:cxn ang="0">
                  <a:pos x="T2" y="T3"/>
                </a:cxn>
                <a:cxn ang="0">
                  <a:pos x="T4" y="T5"/>
                </a:cxn>
                <a:cxn ang="0">
                  <a:pos x="T6" y="T7"/>
                </a:cxn>
                <a:cxn ang="0">
                  <a:pos x="T8" y="T9"/>
                </a:cxn>
                <a:cxn ang="0">
                  <a:pos x="T10" y="T11"/>
                </a:cxn>
              </a:cxnLst>
              <a:rect l="0" t="0" r="r" b="b"/>
              <a:pathLst>
                <a:path w="197" h="129">
                  <a:moveTo>
                    <a:pt x="197" y="126"/>
                  </a:moveTo>
                  <a:cubicBezTo>
                    <a:pt x="194" y="115"/>
                    <a:pt x="191" y="105"/>
                    <a:pt x="188" y="95"/>
                  </a:cubicBezTo>
                  <a:cubicBezTo>
                    <a:pt x="177" y="64"/>
                    <a:pt x="163" y="33"/>
                    <a:pt x="155" y="0"/>
                  </a:cubicBezTo>
                  <a:cubicBezTo>
                    <a:pt x="131" y="1"/>
                    <a:pt x="107" y="1"/>
                    <a:pt x="82" y="0"/>
                  </a:cubicBezTo>
                  <a:cubicBezTo>
                    <a:pt x="54" y="42"/>
                    <a:pt x="27" y="86"/>
                    <a:pt x="0" y="129"/>
                  </a:cubicBezTo>
                  <a:cubicBezTo>
                    <a:pt x="65" y="126"/>
                    <a:pt x="131" y="126"/>
                    <a:pt x="197" y="126"/>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4" name="ïṣlíḑe"/>
            <p:cNvSpPr/>
            <p:nvPr/>
          </p:nvSpPr>
          <p:spPr bwMode="auto">
            <a:xfrm>
              <a:off x="5418138" y="4597401"/>
              <a:ext cx="746125" cy="331788"/>
            </a:xfrm>
            <a:custGeom>
              <a:avLst/>
              <a:gdLst>
                <a:gd name="T0" fmla="*/ 299 w 299"/>
                <a:gd name="T1" fmla="*/ 133 h 133"/>
                <a:gd name="T2" fmla="*/ 294 w 299"/>
                <a:gd name="T3" fmla="*/ 52 h 133"/>
                <a:gd name="T4" fmla="*/ 291 w 299"/>
                <a:gd name="T5" fmla="*/ 1 h 133"/>
                <a:gd name="T6" fmla="*/ 156 w 299"/>
                <a:gd name="T7" fmla="*/ 1 h 133"/>
                <a:gd name="T8" fmla="*/ 43 w 299"/>
                <a:gd name="T9" fmla="*/ 2 h 133"/>
                <a:gd name="T10" fmla="*/ 11 w 299"/>
                <a:gd name="T11" fmla="*/ 96 h 133"/>
                <a:gd name="T12" fmla="*/ 0 w 299"/>
                <a:gd name="T13" fmla="*/ 128 h 133"/>
                <a:gd name="T14" fmla="*/ 266 w 299"/>
                <a:gd name="T15" fmla="*/ 133 h 133"/>
                <a:gd name="T16" fmla="*/ 299 w 299"/>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33">
                  <a:moveTo>
                    <a:pt x="299" y="133"/>
                  </a:moveTo>
                  <a:cubicBezTo>
                    <a:pt x="297" y="106"/>
                    <a:pt x="296" y="79"/>
                    <a:pt x="294" y="52"/>
                  </a:cubicBezTo>
                  <a:cubicBezTo>
                    <a:pt x="293" y="35"/>
                    <a:pt x="292" y="18"/>
                    <a:pt x="291" y="1"/>
                  </a:cubicBezTo>
                  <a:cubicBezTo>
                    <a:pt x="246" y="0"/>
                    <a:pt x="201" y="1"/>
                    <a:pt x="156" y="1"/>
                  </a:cubicBezTo>
                  <a:cubicBezTo>
                    <a:pt x="118" y="2"/>
                    <a:pt x="81" y="2"/>
                    <a:pt x="43" y="2"/>
                  </a:cubicBezTo>
                  <a:cubicBezTo>
                    <a:pt x="32" y="33"/>
                    <a:pt x="21" y="64"/>
                    <a:pt x="11" y="96"/>
                  </a:cubicBezTo>
                  <a:cubicBezTo>
                    <a:pt x="7" y="107"/>
                    <a:pt x="4" y="117"/>
                    <a:pt x="0" y="128"/>
                  </a:cubicBezTo>
                  <a:cubicBezTo>
                    <a:pt x="89" y="129"/>
                    <a:pt x="178" y="130"/>
                    <a:pt x="266" y="133"/>
                  </a:cubicBezTo>
                  <a:cubicBezTo>
                    <a:pt x="277" y="133"/>
                    <a:pt x="288" y="133"/>
                    <a:pt x="299" y="13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5" name="iṣlídê"/>
            <p:cNvSpPr/>
            <p:nvPr/>
          </p:nvSpPr>
          <p:spPr bwMode="auto">
            <a:xfrm>
              <a:off x="7800976" y="4176713"/>
              <a:ext cx="623888" cy="384175"/>
            </a:xfrm>
            <a:custGeom>
              <a:avLst/>
              <a:gdLst>
                <a:gd name="T0" fmla="*/ 39 w 250"/>
                <a:gd name="T1" fmla="*/ 0 h 154"/>
                <a:gd name="T2" fmla="*/ 0 w 250"/>
                <a:gd name="T3" fmla="*/ 50 h 154"/>
                <a:gd name="T4" fmla="*/ 25 w 250"/>
                <a:gd name="T5" fmla="*/ 154 h 154"/>
                <a:gd name="T6" fmla="*/ 224 w 250"/>
                <a:gd name="T7" fmla="*/ 150 h 154"/>
                <a:gd name="T8" fmla="*/ 250 w 250"/>
                <a:gd name="T9" fmla="*/ 149 h 154"/>
                <a:gd name="T10" fmla="*/ 183 w 250"/>
                <a:gd name="T11" fmla="*/ 10 h 154"/>
                <a:gd name="T12" fmla="*/ 39 w 250"/>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250" h="154">
                  <a:moveTo>
                    <a:pt x="39" y="0"/>
                  </a:moveTo>
                  <a:cubicBezTo>
                    <a:pt x="26" y="17"/>
                    <a:pt x="13" y="33"/>
                    <a:pt x="0" y="50"/>
                  </a:cubicBezTo>
                  <a:cubicBezTo>
                    <a:pt x="13" y="84"/>
                    <a:pt x="17" y="119"/>
                    <a:pt x="25" y="154"/>
                  </a:cubicBezTo>
                  <a:cubicBezTo>
                    <a:pt x="91" y="152"/>
                    <a:pt x="158" y="150"/>
                    <a:pt x="224" y="150"/>
                  </a:cubicBezTo>
                  <a:cubicBezTo>
                    <a:pt x="233" y="150"/>
                    <a:pt x="242" y="149"/>
                    <a:pt x="250" y="149"/>
                  </a:cubicBezTo>
                  <a:cubicBezTo>
                    <a:pt x="226" y="104"/>
                    <a:pt x="202" y="58"/>
                    <a:pt x="183" y="10"/>
                  </a:cubicBezTo>
                  <a:cubicBezTo>
                    <a:pt x="134" y="12"/>
                    <a:pt x="85" y="10"/>
                    <a:pt x="39" y="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6" name="iṩļîďé"/>
            <p:cNvSpPr/>
            <p:nvPr/>
          </p:nvSpPr>
          <p:spPr bwMode="auto">
            <a:xfrm>
              <a:off x="7878763" y="4602163"/>
              <a:ext cx="744538" cy="327025"/>
            </a:xfrm>
            <a:custGeom>
              <a:avLst/>
              <a:gdLst>
                <a:gd name="T0" fmla="*/ 231 w 299"/>
                <a:gd name="T1" fmla="*/ 0 h 131"/>
                <a:gd name="T2" fmla="*/ 175 w 299"/>
                <a:gd name="T3" fmla="*/ 2 h 131"/>
                <a:gd name="T4" fmla="*/ 0 w 299"/>
                <a:gd name="T5" fmla="*/ 5 h 131"/>
                <a:gd name="T6" fmla="*/ 30 w 299"/>
                <a:gd name="T7" fmla="*/ 95 h 131"/>
                <a:gd name="T8" fmla="*/ 41 w 299"/>
                <a:gd name="T9" fmla="*/ 131 h 131"/>
                <a:gd name="T10" fmla="*/ 156 w 299"/>
                <a:gd name="T11" fmla="*/ 130 h 131"/>
                <a:gd name="T12" fmla="*/ 299 w 299"/>
                <a:gd name="T13" fmla="*/ 129 h 131"/>
                <a:gd name="T14" fmla="*/ 249 w 299"/>
                <a:gd name="T15" fmla="*/ 33 h 131"/>
                <a:gd name="T16" fmla="*/ 231 w 299"/>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31">
                  <a:moveTo>
                    <a:pt x="231" y="0"/>
                  </a:moveTo>
                  <a:cubicBezTo>
                    <a:pt x="212" y="1"/>
                    <a:pt x="193" y="2"/>
                    <a:pt x="175" y="2"/>
                  </a:cubicBezTo>
                  <a:cubicBezTo>
                    <a:pt x="117" y="2"/>
                    <a:pt x="58" y="4"/>
                    <a:pt x="0" y="5"/>
                  </a:cubicBezTo>
                  <a:cubicBezTo>
                    <a:pt x="9" y="35"/>
                    <a:pt x="21" y="65"/>
                    <a:pt x="30" y="95"/>
                  </a:cubicBezTo>
                  <a:cubicBezTo>
                    <a:pt x="34" y="106"/>
                    <a:pt x="38" y="119"/>
                    <a:pt x="41" y="131"/>
                  </a:cubicBezTo>
                  <a:cubicBezTo>
                    <a:pt x="79" y="131"/>
                    <a:pt x="118" y="131"/>
                    <a:pt x="156" y="130"/>
                  </a:cubicBezTo>
                  <a:cubicBezTo>
                    <a:pt x="204" y="130"/>
                    <a:pt x="251" y="130"/>
                    <a:pt x="299" y="129"/>
                  </a:cubicBezTo>
                  <a:cubicBezTo>
                    <a:pt x="282" y="97"/>
                    <a:pt x="266" y="65"/>
                    <a:pt x="249" y="33"/>
                  </a:cubicBezTo>
                  <a:cubicBezTo>
                    <a:pt x="243" y="22"/>
                    <a:pt x="237" y="11"/>
                    <a:pt x="231" y="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7" name="ïsḷíḍê"/>
            <p:cNvSpPr/>
            <p:nvPr/>
          </p:nvSpPr>
          <p:spPr bwMode="auto">
            <a:xfrm>
              <a:off x="7994651" y="4984751"/>
              <a:ext cx="779463" cy="233363"/>
            </a:xfrm>
            <a:custGeom>
              <a:avLst/>
              <a:gdLst>
                <a:gd name="T0" fmla="*/ 29 w 312"/>
                <a:gd name="T1" fmla="*/ 94 h 94"/>
                <a:gd name="T2" fmla="*/ 312 w 312"/>
                <a:gd name="T3" fmla="*/ 86 h 94"/>
                <a:gd name="T4" fmla="*/ 279 w 312"/>
                <a:gd name="T5" fmla="*/ 25 h 94"/>
                <a:gd name="T6" fmla="*/ 265 w 312"/>
                <a:gd name="T7" fmla="*/ 0 h 94"/>
                <a:gd name="T8" fmla="*/ 108 w 312"/>
                <a:gd name="T9" fmla="*/ 0 h 94"/>
                <a:gd name="T10" fmla="*/ 0 w 312"/>
                <a:gd name="T11" fmla="*/ 1 h 94"/>
                <a:gd name="T12" fmla="*/ 14 w 312"/>
                <a:gd name="T13" fmla="*/ 50 h 94"/>
                <a:gd name="T14" fmla="*/ 29 w 312"/>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94">
                  <a:moveTo>
                    <a:pt x="29" y="94"/>
                  </a:moveTo>
                  <a:cubicBezTo>
                    <a:pt x="123" y="89"/>
                    <a:pt x="217" y="87"/>
                    <a:pt x="312" y="86"/>
                  </a:cubicBezTo>
                  <a:cubicBezTo>
                    <a:pt x="301" y="66"/>
                    <a:pt x="291" y="44"/>
                    <a:pt x="279" y="25"/>
                  </a:cubicBezTo>
                  <a:cubicBezTo>
                    <a:pt x="274" y="17"/>
                    <a:pt x="270" y="8"/>
                    <a:pt x="265" y="0"/>
                  </a:cubicBezTo>
                  <a:cubicBezTo>
                    <a:pt x="213" y="0"/>
                    <a:pt x="161" y="0"/>
                    <a:pt x="108" y="0"/>
                  </a:cubicBezTo>
                  <a:cubicBezTo>
                    <a:pt x="72" y="0"/>
                    <a:pt x="36" y="1"/>
                    <a:pt x="0" y="1"/>
                  </a:cubicBezTo>
                  <a:cubicBezTo>
                    <a:pt x="4" y="18"/>
                    <a:pt x="8" y="34"/>
                    <a:pt x="14" y="50"/>
                  </a:cubicBezTo>
                  <a:cubicBezTo>
                    <a:pt x="19" y="65"/>
                    <a:pt x="25" y="79"/>
                    <a:pt x="29" y="94"/>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8" name="iṩlïḑê"/>
            <p:cNvSpPr/>
            <p:nvPr/>
          </p:nvSpPr>
          <p:spPr bwMode="auto">
            <a:xfrm>
              <a:off x="7145338" y="4973638"/>
              <a:ext cx="215900" cy="301625"/>
            </a:xfrm>
            <a:custGeom>
              <a:avLst/>
              <a:gdLst>
                <a:gd name="T0" fmla="*/ 4 w 87"/>
                <a:gd name="T1" fmla="*/ 115 h 121"/>
                <a:gd name="T2" fmla="*/ 0 w 87"/>
                <a:gd name="T3" fmla="*/ 121 h 121"/>
                <a:gd name="T4" fmla="*/ 9 w 87"/>
                <a:gd name="T5" fmla="*/ 121 h 121"/>
                <a:gd name="T6" fmla="*/ 87 w 87"/>
                <a:gd name="T7" fmla="*/ 2 h 121"/>
                <a:gd name="T8" fmla="*/ 64 w 87"/>
                <a:gd name="T9" fmla="*/ 0 h 121"/>
                <a:gd name="T10" fmla="*/ 4 w 87"/>
                <a:gd name="T11" fmla="*/ 115 h 121"/>
              </a:gdLst>
              <a:ahLst/>
              <a:cxnLst>
                <a:cxn ang="0">
                  <a:pos x="T0" y="T1"/>
                </a:cxn>
                <a:cxn ang="0">
                  <a:pos x="T2" y="T3"/>
                </a:cxn>
                <a:cxn ang="0">
                  <a:pos x="T4" y="T5"/>
                </a:cxn>
                <a:cxn ang="0">
                  <a:pos x="T6" y="T7"/>
                </a:cxn>
                <a:cxn ang="0">
                  <a:pos x="T8" y="T9"/>
                </a:cxn>
                <a:cxn ang="0">
                  <a:pos x="T10" y="T11"/>
                </a:cxn>
              </a:cxnLst>
              <a:rect l="0" t="0" r="r" b="b"/>
              <a:pathLst>
                <a:path w="87" h="121">
                  <a:moveTo>
                    <a:pt x="4" y="115"/>
                  </a:moveTo>
                  <a:cubicBezTo>
                    <a:pt x="3" y="117"/>
                    <a:pt x="2" y="119"/>
                    <a:pt x="0" y="121"/>
                  </a:cubicBezTo>
                  <a:cubicBezTo>
                    <a:pt x="3" y="121"/>
                    <a:pt x="6" y="121"/>
                    <a:pt x="9" y="121"/>
                  </a:cubicBezTo>
                  <a:cubicBezTo>
                    <a:pt x="32" y="80"/>
                    <a:pt x="61" y="41"/>
                    <a:pt x="87" y="2"/>
                  </a:cubicBezTo>
                  <a:cubicBezTo>
                    <a:pt x="79" y="1"/>
                    <a:pt x="72" y="1"/>
                    <a:pt x="64" y="0"/>
                  </a:cubicBezTo>
                  <a:cubicBezTo>
                    <a:pt x="42" y="37"/>
                    <a:pt x="21" y="75"/>
                    <a:pt x="4" y="115"/>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9" name="iSļiḑê"/>
            <p:cNvSpPr/>
            <p:nvPr/>
          </p:nvSpPr>
          <p:spPr bwMode="auto">
            <a:xfrm>
              <a:off x="6216651" y="4951413"/>
              <a:ext cx="842963" cy="323850"/>
            </a:xfrm>
            <a:custGeom>
              <a:avLst/>
              <a:gdLst>
                <a:gd name="T0" fmla="*/ 9 w 338"/>
                <a:gd name="T1" fmla="*/ 119 h 130"/>
                <a:gd name="T2" fmla="*/ 326 w 338"/>
                <a:gd name="T3" fmla="*/ 130 h 130"/>
                <a:gd name="T4" fmla="*/ 338 w 338"/>
                <a:gd name="T5" fmla="*/ 130 h 130"/>
                <a:gd name="T6" fmla="*/ 329 w 338"/>
                <a:gd name="T7" fmla="*/ 115 h 130"/>
                <a:gd name="T8" fmla="*/ 267 w 338"/>
                <a:gd name="T9" fmla="*/ 8 h 130"/>
                <a:gd name="T10" fmla="*/ 252 w 338"/>
                <a:gd name="T11" fmla="*/ 18 h 130"/>
                <a:gd name="T12" fmla="*/ 0 w 338"/>
                <a:gd name="T13" fmla="*/ 12 h 130"/>
                <a:gd name="T14" fmla="*/ 5 w 338"/>
                <a:gd name="T15" fmla="*/ 74 h 130"/>
                <a:gd name="T16" fmla="*/ 9 w 338"/>
                <a:gd name="T17" fmla="*/ 1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30">
                  <a:moveTo>
                    <a:pt x="9" y="119"/>
                  </a:moveTo>
                  <a:cubicBezTo>
                    <a:pt x="115" y="119"/>
                    <a:pt x="220" y="127"/>
                    <a:pt x="326" y="130"/>
                  </a:cubicBezTo>
                  <a:cubicBezTo>
                    <a:pt x="330" y="130"/>
                    <a:pt x="334" y="130"/>
                    <a:pt x="338" y="130"/>
                  </a:cubicBezTo>
                  <a:cubicBezTo>
                    <a:pt x="334" y="125"/>
                    <a:pt x="329" y="119"/>
                    <a:pt x="329" y="115"/>
                  </a:cubicBezTo>
                  <a:cubicBezTo>
                    <a:pt x="312" y="78"/>
                    <a:pt x="290" y="42"/>
                    <a:pt x="267" y="8"/>
                  </a:cubicBezTo>
                  <a:cubicBezTo>
                    <a:pt x="266" y="14"/>
                    <a:pt x="260" y="20"/>
                    <a:pt x="252" y="18"/>
                  </a:cubicBezTo>
                  <a:cubicBezTo>
                    <a:pt x="171" y="0"/>
                    <a:pt x="85" y="8"/>
                    <a:pt x="0" y="12"/>
                  </a:cubicBezTo>
                  <a:cubicBezTo>
                    <a:pt x="2" y="33"/>
                    <a:pt x="3" y="54"/>
                    <a:pt x="5" y="74"/>
                  </a:cubicBezTo>
                  <a:cubicBezTo>
                    <a:pt x="7" y="89"/>
                    <a:pt x="9" y="104"/>
                    <a:pt x="9" y="119"/>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0" name="ïṥḷîďè"/>
            <p:cNvSpPr/>
            <p:nvPr/>
          </p:nvSpPr>
          <p:spPr bwMode="auto">
            <a:xfrm>
              <a:off x="7586663" y="4352926"/>
              <a:ext cx="219075" cy="219075"/>
            </a:xfrm>
            <a:custGeom>
              <a:avLst/>
              <a:gdLst>
                <a:gd name="T0" fmla="*/ 0 w 88"/>
                <a:gd name="T1" fmla="*/ 88 h 88"/>
                <a:gd name="T2" fmla="*/ 88 w 88"/>
                <a:gd name="T3" fmla="*/ 84 h 88"/>
                <a:gd name="T4" fmla="*/ 69 w 88"/>
                <a:gd name="T5" fmla="*/ 0 h 88"/>
                <a:gd name="T6" fmla="*/ 0 w 88"/>
                <a:gd name="T7" fmla="*/ 88 h 88"/>
              </a:gdLst>
              <a:ahLst/>
              <a:cxnLst>
                <a:cxn ang="0">
                  <a:pos x="T0" y="T1"/>
                </a:cxn>
                <a:cxn ang="0">
                  <a:pos x="T2" y="T3"/>
                </a:cxn>
                <a:cxn ang="0">
                  <a:pos x="T4" y="T5"/>
                </a:cxn>
                <a:cxn ang="0">
                  <a:pos x="T6" y="T7"/>
                </a:cxn>
              </a:cxnLst>
              <a:rect l="0" t="0" r="r" b="b"/>
              <a:pathLst>
                <a:path w="88" h="88">
                  <a:moveTo>
                    <a:pt x="0" y="88"/>
                  </a:moveTo>
                  <a:cubicBezTo>
                    <a:pt x="29" y="87"/>
                    <a:pt x="59" y="85"/>
                    <a:pt x="88" y="84"/>
                  </a:cubicBezTo>
                  <a:cubicBezTo>
                    <a:pt x="83" y="56"/>
                    <a:pt x="79" y="27"/>
                    <a:pt x="69" y="0"/>
                  </a:cubicBezTo>
                  <a:cubicBezTo>
                    <a:pt x="46" y="29"/>
                    <a:pt x="23" y="59"/>
                    <a:pt x="0" y="88"/>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1" name="íṣľíḓê"/>
            <p:cNvSpPr/>
            <p:nvPr/>
          </p:nvSpPr>
          <p:spPr bwMode="auto">
            <a:xfrm>
              <a:off x="4779963" y="3825876"/>
              <a:ext cx="1587500" cy="352425"/>
            </a:xfrm>
            <a:custGeom>
              <a:avLst/>
              <a:gdLst>
                <a:gd name="T0" fmla="*/ 526 w 636"/>
                <a:gd name="T1" fmla="*/ 0 h 142"/>
                <a:gd name="T2" fmla="*/ 87 w 636"/>
                <a:gd name="T3" fmla="*/ 5 h 142"/>
                <a:gd name="T4" fmla="*/ 67 w 636"/>
                <a:gd name="T5" fmla="*/ 39 h 142"/>
                <a:gd name="T6" fmla="*/ 0 w 636"/>
                <a:gd name="T7" fmla="*/ 137 h 142"/>
                <a:gd name="T8" fmla="*/ 114 w 636"/>
                <a:gd name="T9" fmla="*/ 131 h 142"/>
                <a:gd name="T10" fmla="*/ 149 w 636"/>
                <a:gd name="T11" fmla="*/ 82 h 142"/>
                <a:gd name="T12" fmla="*/ 169 w 636"/>
                <a:gd name="T13" fmla="*/ 94 h 142"/>
                <a:gd name="T14" fmla="*/ 144 w 636"/>
                <a:gd name="T15" fmla="*/ 130 h 142"/>
                <a:gd name="T16" fmla="*/ 324 w 636"/>
                <a:gd name="T17" fmla="*/ 131 h 142"/>
                <a:gd name="T18" fmla="*/ 344 w 636"/>
                <a:gd name="T19" fmla="*/ 66 h 142"/>
                <a:gd name="T20" fmla="*/ 369 w 636"/>
                <a:gd name="T21" fmla="*/ 73 h 142"/>
                <a:gd name="T22" fmla="*/ 350 w 636"/>
                <a:gd name="T23" fmla="*/ 132 h 142"/>
                <a:gd name="T24" fmla="*/ 533 w 636"/>
                <a:gd name="T25" fmla="*/ 139 h 142"/>
                <a:gd name="T26" fmla="*/ 525 w 636"/>
                <a:gd name="T27" fmla="*/ 82 h 142"/>
                <a:gd name="T28" fmla="*/ 547 w 636"/>
                <a:gd name="T29" fmla="*/ 76 h 142"/>
                <a:gd name="T30" fmla="*/ 556 w 636"/>
                <a:gd name="T31" fmla="*/ 140 h 142"/>
                <a:gd name="T32" fmla="*/ 636 w 636"/>
                <a:gd name="T33" fmla="*/ 142 h 142"/>
                <a:gd name="T34" fmla="*/ 569 w 636"/>
                <a:gd name="T35" fmla="*/ 20 h 142"/>
                <a:gd name="T36" fmla="*/ 534 w 636"/>
                <a:gd name="T37" fmla="*/ 48 h 142"/>
                <a:gd name="T38" fmla="*/ 528 w 636"/>
                <a:gd name="T39" fmla="*/ 43 h 142"/>
                <a:gd name="T40" fmla="*/ 563 w 636"/>
                <a:gd name="T41" fmla="*/ 7 h 142"/>
                <a:gd name="T42" fmla="*/ 559 w 636"/>
                <a:gd name="T43" fmla="*/ 0 h 142"/>
                <a:gd name="T44" fmla="*/ 556 w 636"/>
                <a:gd name="T45" fmla="*/ 0 h 142"/>
                <a:gd name="T46" fmla="*/ 543 w 636"/>
                <a:gd name="T47" fmla="*/ 0 h 142"/>
                <a:gd name="T48" fmla="*/ 515 w 636"/>
                <a:gd name="T49" fmla="*/ 22 h 142"/>
                <a:gd name="T50" fmla="*/ 509 w 636"/>
                <a:gd name="T51" fmla="*/ 16 h 142"/>
                <a:gd name="T52" fmla="*/ 526 w 636"/>
                <a:gd name="T5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6" h="142">
                  <a:moveTo>
                    <a:pt x="526" y="0"/>
                  </a:moveTo>
                  <a:cubicBezTo>
                    <a:pt x="380" y="0"/>
                    <a:pt x="233" y="3"/>
                    <a:pt x="87" y="5"/>
                  </a:cubicBezTo>
                  <a:cubicBezTo>
                    <a:pt x="80" y="16"/>
                    <a:pt x="73" y="27"/>
                    <a:pt x="67" y="39"/>
                  </a:cubicBezTo>
                  <a:cubicBezTo>
                    <a:pt x="47" y="75"/>
                    <a:pt x="24" y="107"/>
                    <a:pt x="0" y="137"/>
                  </a:cubicBezTo>
                  <a:cubicBezTo>
                    <a:pt x="38" y="134"/>
                    <a:pt x="76" y="132"/>
                    <a:pt x="114" y="131"/>
                  </a:cubicBezTo>
                  <a:cubicBezTo>
                    <a:pt x="126" y="115"/>
                    <a:pt x="138" y="98"/>
                    <a:pt x="149" y="82"/>
                  </a:cubicBezTo>
                  <a:cubicBezTo>
                    <a:pt x="157" y="69"/>
                    <a:pt x="178" y="81"/>
                    <a:pt x="169" y="94"/>
                  </a:cubicBezTo>
                  <a:cubicBezTo>
                    <a:pt x="161" y="106"/>
                    <a:pt x="152" y="118"/>
                    <a:pt x="144" y="130"/>
                  </a:cubicBezTo>
                  <a:cubicBezTo>
                    <a:pt x="203" y="129"/>
                    <a:pt x="264" y="130"/>
                    <a:pt x="324" y="131"/>
                  </a:cubicBezTo>
                  <a:cubicBezTo>
                    <a:pt x="329" y="109"/>
                    <a:pt x="336" y="87"/>
                    <a:pt x="344" y="66"/>
                  </a:cubicBezTo>
                  <a:cubicBezTo>
                    <a:pt x="350" y="50"/>
                    <a:pt x="375" y="58"/>
                    <a:pt x="369" y="73"/>
                  </a:cubicBezTo>
                  <a:cubicBezTo>
                    <a:pt x="362" y="93"/>
                    <a:pt x="356" y="112"/>
                    <a:pt x="350" y="132"/>
                  </a:cubicBezTo>
                  <a:cubicBezTo>
                    <a:pt x="411" y="134"/>
                    <a:pt x="472" y="137"/>
                    <a:pt x="533" y="139"/>
                  </a:cubicBezTo>
                  <a:cubicBezTo>
                    <a:pt x="530" y="120"/>
                    <a:pt x="528" y="101"/>
                    <a:pt x="525" y="82"/>
                  </a:cubicBezTo>
                  <a:cubicBezTo>
                    <a:pt x="522" y="67"/>
                    <a:pt x="544" y="61"/>
                    <a:pt x="547" y="76"/>
                  </a:cubicBezTo>
                  <a:cubicBezTo>
                    <a:pt x="550" y="97"/>
                    <a:pt x="553" y="118"/>
                    <a:pt x="556" y="140"/>
                  </a:cubicBezTo>
                  <a:cubicBezTo>
                    <a:pt x="583" y="141"/>
                    <a:pt x="610" y="142"/>
                    <a:pt x="636" y="142"/>
                  </a:cubicBezTo>
                  <a:cubicBezTo>
                    <a:pt x="613" y="102"/>
                    <a:pt x="591" y="61"/>
                    <a:pt x="569" y="20"/>
                  </a:cubicBezTo>
                  <a:cubicBezTo>
                    <a:pt x="557" y="29"/>
                    <a:pt x="546" y="38"/>
                    <a:pt x="534" y="48"/>
                  </a:cubicBezTo>
                  <a:cubicBezTo>
                    <a:pt x="531" y="50"/>
                    <a:pt x="525" y="46"/>
                    <a:pt x="528" y="43"/>
                  </a:cubicBezTo>
                  <a:cubicBezTo>
                    <a:pt x="538" y="30"/>
                    <a:pt x="550" y="18"/>
                    <a:pt x="563" y="7"/>
                  </a:cubicBezTo>
                  <a:cubicBezTo>
                    <a:pt x="561" y="5"/>
                    <a:pt x="560" y="2"/>
                    <a:pt x="559" y="0"/>
                  </a:cubicBezTo>
                  <a:cubicBezTo>
                    <a:pt x="558" y="0"/>
                    <a:pt x="557" y="0"/>
                    <a:pt x="556" y="0"/>
                  </a:cubicBezTo>
                  <a:cubicBezTo>
                    <a:pt x="551" y="0"/>
                    <a:pt x="547" y="0"/>
                    <a:pt x="543" y="0"/>
                  </a:cubicBezTo>
                  <a:cubicBezTo>
                    <a:pt x="533" y="7"/>
                    <a:pt x="524" y="15"/>
                    <a:pt x="515" y="22"/>
                  </a:cubicBezTo>
                  <a:cubicBezTo>
                    <a:pt x="511" y="26"/>
                    <a:pt x="505" y="20"/>
                    <a:pt x="509" y="16"/>
                  </a:cubicBezTo>
                  <a:cubicBezTo>
                    <a:pt x="514" y="11"/>
                    <a:pt x="520" y="6"/>
                    <a:pt x="526" y="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2" name="îsḻídè"/>
            <p:cNvSpPr/>
            <p:nvPr/>
          </p:nvSpPr>
          <p:spPr bwMode="auto">
            <a:xfrm>
              <a:off x="1911351" y="3790951"/>
              <a:ext cx="8347075" cy="1838325"/>
            </a:xfrm>
            <a:custGeom>
              <a:avLst/>
              <a:gdLst>
                <a:gd name="T0" fmla="*/ 2498 w 3346"/>
                <a:gd name="T1" fmla="*/ 13 h 738"/>
                <a:gd name="T2" fmla="*/ 2521 w 3346"/>
                <a:gd name="T3" fmla="*/ 96 h 738"/>
                <a:gd name="T4" fmla="*/ 2723 w 3346"/>
                <a:gd name="T5" fmla="*/ 135 h 738"/>
                <a:gd name="T6" fmla="*/ 2632 w 3346"/>
                <a:gd name="T7" fmla="*/ 303 h 738"/>
                <a:gd name="T8" fmla="*/ 2644 w 3346"/>
                <a:gd name="T9" fmla="*/ 325 h 738"/>
                <a:gd name="T10" fmla="*/ 2946 w 3346"/>
                <a:gd name="T11" fmla="*/ 455 h 738"/>
                <a:gd name="T12" fmla="*/ 2736 w 3346"/>
                <a:gd name="T13" fmla="*/ 494 h 738"/>
                <a:gd name="T14" fmla="*/ 3105 w 3346"/>
                <a:gd name="T15" fmla="*/ 592 h 738"/>
                <a:gd name="T16" fmla="*/ 2792 w 3346"/>
                <a:gd name="T17" fmla="*/ 626 h 738"/>
                <a:gd name="T18" fmla="*/ 2476 w 3346"/>
                <a:gd name="T19" fmla="*/ 619 h 738"/>
                <a:gd name="T20" fmla="*/ 2389 w 3346"/>
                <a:gd name="T21" fmla="*/ 601 h 738"/>
                <a:gd name="T22" fmla="*/ 2091 w 3346"/>
                <a:gd name="T23" fmla="*/ 626 h 738"/>
                <a:gd name="T24" fmla="*/ 1736 w 3346"/>
                <a:gd name="T25" fmla="*/ 607 h 738"/>
                <a:gd name="T26" fmla="*/ 1720 w 3346"/>
                <a:gd name="T27" fmla="*/ 607 h 738"/>
                <a:gd name="T28" fmla="*/ 1325 w 3346"/>
                <a:gd name="T29" fmla="*/ 643 h 738"/>
                <a:gd name="T30" fmla="*/ 897 w 3346"/>
                <a:gd name="T31" fmla="*/ 619 h 738"/>
                <a:gd name="T32" fmla="*/ 883 w 3346"/>
                <a:gd name="T33" fmla="*/ 619 h 738"/>
                <a:gd name="T34" fmla="*/ 463 w 3346"/>
                <a:gd name="T35" fmla="*/ 673 h 738"/>
                <a:gd name="T36" fmla="*/ 267 w 3346"/>
                <a:gd name="T37" fmla="*/ 597 h 738"/>
                <a:gd name="T38" fmla="*/ 462 w 3346"/>
                <a:gd name="T39" fmla="*/ 454 h 738"/>
                <a:gd name="T40" fmla="*/ 711 w 3346"/>
                <a:gd name="T41" fmla="*/ 384 h 738"/>
                <a:gd name="T42" fmla="*/ 611 w 3346"/>
                <a:gd name="T43" fmla="*/ 310 h 738"/>
                <a:gd name="T44" fmla="*/ 782 w 3346"/>
                <a:gd name="T45" fmla="*/ 300 h 738"/>
                <a:gd name="T46" fmla="*/ 854 w 3346"/>
                <a:gd name="T47" fmla="*/ 158 h 738"/>
                <a:gd name="T48" fmla="*/ 871 w 3346"/>
                <a:gd name="T49" fmla="*/ 138 h 738"/>
                <a:gd name="T50" fmla="*/ 963 w 3346"/>
                <a:gd name="T51" fmla="*/ 137 h 738"/>
                <a:gd name="T52" fmla="*/ 917 w 3346"/>
                <a:gd name="T53" fmla="*/ 19 h 738"/>
                <a:gd name="T54" fmla="*/ 349 w 3346"/>
                <a:gd name="T55" fmla="*/ 379 h 738"/>
                <a:gd name="T56" fmla="*/ 0 w 3346"/>
                <a:gd name="T57" fmla="*/ 738 h 738"/>
                <a:gd name="T58" fmla="*/ 620 w 3346"/>
                <a:gd name="T59" fmla="*/ 690 h 738"/>
                <a:gd name="T60" fmla="*/ 595 w 3346"/>
                <a:gd name="T61" fmla="*/ 730 h 738"/>
                <a:gd name="T62" fmla="*/ 704 w 3346"/>
                <a:gd name="T63" fmla="*/ 705 h 738"/>
                <a:gd name="T64" fmla="*/ 2534 w 3346"/>
                <a:gd name="T65" fmla="*/ 723 h 738"/>
                <a:gd name="T66" fmla="*/ 2746 w 3346"/>
                <a:gd name="T67" fmla="*/ 27 h 738"/>
                <a:gd name="T68" fmla="*/ 2672 w 3346"/>
                <a:gd name="T69" fmla="*/ 23 h 738"/>
                <a:gd name="T70" fmla="*/ 681 w 3346"/>
                <a:gd name="T71" fmla="*/ 23 h 738"/>
                <a:gd name="T72" fmla="*/ 584 w 3346"/>
                <a:gd name="T73" fmla="*/ 192 h 738"/>
                <a:gd name="T74" fmla="*/ 532 w 3346"/>
                <a:gd name="T75" fmla="*/ 220 h 738"/>
                <a:gd name="T76" fmla="*/ 654 w 3346"/>
                <a:gd name="T77" fmla="*/ 28 h 738"/>
                <a:gd name="T78" fmla="*/ 532 w 3346"/>
                <a:gd name="T79" fmla="*/ 220 h 738"/>
                <a:gd name="T80" fmla="*/ 103 w 3346"/>
                <a:gd name="T81" fmla="*/ 672 h 738"/>
                <a:gd name="T82" fmla="*/ 142 w 3346"/>
                <a:gd name="T83" fmla="*/ 620 h 738"/>
                <a:gd name="T84" fmla="*/ 3041 w 3346"/>
                <a:gd name="T85" fmla="*/ 668 h 738"/>
                <a:gd name="T86" fmla="*/ 3251 w 3346"/>
                <a:gd name="T87" fmla="*/ 669 h 738"/>
                <a:gd name="T88" fmla="*/ 3042 w 3346"/>
                <a:gd name="T89" fmla="*/ 671 h 738"/>
                <a:gd name="T90" fmla="*/ 3132 w 3346"/>
                <a:gd name="T91" fmla="*/ 681 h 738"/>
                <a:gd name="T92" fmla="*/ 3123 w 3346"/>
                <a:gd name="T93" fmla="*/ 690 h 738"/>
                <a:gd name="T94" fmla="*/ 3305 w 3346"/>
                <a:gd name="T95" fmla="*/ 716 h 738"/>
                <a:gd name="T96" fmla="*/ 2913 w 3346"/>
                <a:gd name="T97" fmla="*/ 709 h 738"/>
                <a:gd name="T98" fmla="*/ 3103 w 3346"/>
                <a:gd name="T99" fmla="*/ 7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46" h="738">
                  <a:moveTo>
                    <a:pt x="2999" y="326"/>
                  </a:moveTo>
                  <a:cubicBezTo>
                    <a:pt x="2907" y="232"/>
                    <a:pt x="2803" y="127"/>
                    <a:pt x="2757" y="0"/>
                  </a:cubicBezTo>
                  <a:cubicBezTo>
                    <a:pt x="2671" y="6"/>
                    <a:pt x="2585" y="10"/>
                    <a:pt x="2498" y="13"/>
                  </a:cubicBezTo>
                  <a:cubicBezTo>
                    <a:pt x="2472" y="56"/>
                    <a:pt x="2442" y="98"/>
                    <a:pt x="2411" y="139"/>
                  </a:cubicBezTo>
                  <a:cubicBezTo>
                    <a:pt x="2452" y="139"/>
                    <a:pt x="2493" y="139"/>
                    <a:pt x="2534" y="138"/>
                  </a:cubicBezTo>
                  <a:cubicBezTo>
                    <a:pt x="2529" y="124"/>
                    <a:pt x="2525" y="110"/>
                    <a:pt x="2521" y="96"/>
                  </a:cubicBezTo>
                  <a:cubicBezTo>
                    <a:pt x="2519" y="92"/>
                    <a:pt x="2526" y="90"/>
                    <a:pt x="2527" y="94"/>
                  </a:cubicBezTo>
                  <a:cubicBezTo>
                    <a:pt x="2533" y="109"/>
                    <a:pt x="2539" y="124"/>
                    <a:pt x="2546" y="138"/>
                  </a:cubicBezTo>
                  <a:cubicBezTo>
                    <a:pt x="2605" y="137"/>
                    <a:pt x="2664" y="135"/>
                    <a:pt x="2723" y="135"/>
                  </a:cubicBezTo>
                  <a:cubicBezTo>
                    <a:pt x="2738" y="134"/>
                    <a:pt x="2738" y="158"/>
                    <a:pt x="2723" y="158"/>
                  </a:cubicBezTo>
                  <a:cubicBezTo>
                    <a:pt x="2670" y="158"/>
                    <a:pt x="2614" y="163"/>
                    <a:pt x="2558" y="165"/>
                  </a:cubicBezTo>
                  <a:cubicBezTo>
                    <a:pt x="2581" y="212"/>
                    <a:pt x="2607" y="257"/>
                    <a:pt x="2632" y="303"/>
                  </a:cubicBezTo>
                  <a:cubicBezTo>
                    <a:pt x="2706" y="298"/>
                    <a:pt x="2782" y="287"/>
                    <a:pt x="2854" y="305"/>
                  </a:cubicBezTo>
                  <a:cubicBezTo>
                    <a:pt x="2869" y="309"/>
                    <a:pt x="2862" y="330"/>
                    <a:pt x="2847" y="327"/>
                  </a:cubicBezTo>
                  <a:cubicBezTo>
                    <a:pt x="2781" y="315"/>
                    <a:pt x="2712" y="320"/>
                    <a:pt x="2644" y="325"/>
                  </a:cubicBezTo>
                  <a:cubicBezTo>
                    <a:pt x="2651" y="337"/>
                    <a:pt x="2659" y="351"/>
                    <a:pt x="2666" y="364"/>
                  </a:cubicBezTo>
                  <a:cubicBezTo>
                    <a:pt x="2682" y="394"/>
                    <a:pt x="2698" y="425"/>
                    <a:pt x="2714" y="455"/>
                  </a:cubicBezTo>
                  <a:cubicBezTo>
                    <a:pt x="2792" y="455"/>
                    <a:pt x="2869" y="454"/>
                    <a:pt x="2946" y="455"/>
                  </a:cubicBezTo>
                  <a:cubicBezTo>
                    <a:pt x="2961" y="455"/>
                    <a:pt x="2961" y="478"/>
                    <a:pt x="2945" y="478"/>
                  </a:cubicBezTo>
                  <a:cubicBezTo>
                    <a:pt x="2873" y="478"/>
                    <a:pt x="2800" y="478"/>
                    <a:pt x="2728" y="479"/>
                  </a:cubicBezTo>
                  <a:cubicBezTo>
                    <a:pt x="2731" y="484"/>
                    <a:pt x="2733" y="489"/>
                    <a:pt x="2736" y="494"/>
                  </a:cubicBezTo>
                  <a:cubicBezTo>
                    <a:pt x="2750" y="516"/>
                    <a:pt x="2762" y="541"/>
                    <a:pt x="2775" y="565"/>
                  </a:cubicBezTo>
                  <a:cubicBezTo>
                    <a:pt x="2885" y="565"/>
                    <a:pt x="2995" y="567"/>
                    <a:pt x="3105" y="567"/>
                  </a:cubicBezTo>
                  <a:cubicBezTo>
                    <a:pt x="3121" y="567"/>
                    <a:pt x="3121" y="592"/>
                    <a:pt x="3105" y="592"/>
                  </a:cubicBezTo>
                  <a:cubicBezTo>
                    <a:pt x="3000" y="592"/>
                    <a:pt x="2895" y="590"/>
                    <a:pt x="2790" y="590"/>
                  </a:cubicBezTo>
                  <a:cubicBezTo>
                    <a:pt x="2795" y="597"/>
                    <a:pt x="2801" y="605"/>
                    <a:pt x="2807" y="611"/>
                  </a:cubicBezTo>
                  <a:cubicBezTo>
                    <a:pt x="2817" y="621"/>
                    <a:pt x="2801" y="636"/>
                    <a:pt x="2792" y="626"/>
                  </a:cubicBezTo>
                  <a:cubicBezTo>
                    <a:pt x="2782" y="615"/>
                    <a:pt x="2773" y="603"/>
                    <a:pt x="2765" y="589"/>
                  </a:cubicBezTo>
                  <a:cubicBezTo>
                    <a:pt x="2667" y="589"/>
                    <a:pt x="2570" y="591"/>
                    <a:pt x="2473" y="596"/>
                  </a:cubicBezTo>
                  <a:cubicBezTo>
                    <a:pt x="2474" y="603"/>
                    <a:pt x="2476" y="611"/>
                    <a:pt x="2476" y="619"/>
                  </a:cubicBezTo>
                  <a:cubicBezTo>
                    <a:pt x="2477" y="627"/>
                    <a:pt x="2463" y="628"/>
                    <a:pt x="2462" y="620"/>
                  </a:cubicBezTo>
                  <a:cubicBezTo>
                    <a:pt x="2461" y="612"/>
                    <a:pt x="2459" y="604"/>
                    <a:pt x="2456" y="597"/>
                  </a:cubicBezTo>
                  <a:cubicBezTo>
                    <a:pt x="2434" y="598"/>
                    <a:pt x="2411" y="600"/>
                    <a:pt x="2389" y="601"/>
                  </a:cubicBezTo>
                  <a:cubicBezTo>
                    <a:pt x="2297" y="609"/>
                    <a:pt x="2205" y="618"/>
                    <a:pt x="2113" y="619"/>
                  </a:cubicBezTo>
                  <a:cubicBezTo>
                    <a:pt x="2110" y="624"/>
                    <a:pt x="2107" y="629"/>
                    <a:pt x="2104" y="634"/>
                  </a:cubicBezTo>
                  <a:cubicBezTo>
                    <a:pt x="2100" y="644"/>
                    <a:pt x="2086" y="635"/>
                    <a:pt x="2091" y="626"/>
                  </a:cubicBezTo>
                  <a:cubicBezTo>
                    <a:pt x="2092" y="623"/>
                    <a:pt x="2093" y="621"/>
                    <a:pt x="2094" y="619"/>
                  </a:cubicBezTo>
                  <a:cubicBezTo>
                    <a:pt x="2074" y="619"/>
                    <a:pt x="2054" y="618"/>
                    <a:pt x="2034" y="617"/>
                  </a:cubicBezTo>
                  <a:cubicBezTo>
                    <a:pt x="1934" y="612"/>
                    <a:pt x="1835" y="607"/>
                    <a:pt x="1736" y="607"/>
                  </a:cubicBezTo>
                  <a:cubicBezTo>
                    <a:pt x="1735" y="621"/>
                    <a:pt x="1733" y="634"/>
                    <a:pt x="1730" y="648"/>
                  </a:cubicBezTo>
                  <a:cubicBezTo>
                    <a:pt x="1728" y="653"/>
                    <a:pt x="1719" y="652"/>
                    <a:pt x="1719" y="646"/>
                  </a:cubicBezTo>
                  <a:cubicBezTo>
                    <a:pt x="1721" y="633"/>
                    <a:pt x="1721" y="620"/>
                    <a:pt x="1720" y="607"/>
                  </a:cubicBezTo>
                  <a:cubicBezTo>
                    <a:pt x="1709" y="607"/>
                    <a:pt x="1697" y="607"/>
                    <a:pt x="1685" y="608"/>
                  </a:cubicBezTo>
                  <a:cubicBezTo>
                    <a:pt x="1574" y="610"/>
                    <a:pt x="1463" y="612"/>
                    <a:pt x="1352" y="614"/>
                  </a:cubicBezTo>
                  <a:cubicBezTo>
                    <a:pt x="1345" y="626"/>
                    <a:pt x="1337" y="637"/>
                    <a:pt x="1325" y="643"/>
                  </a:cubicBezTo>
                  <a:cubicBezTo>
                    <a:pt x="1322" y="644"/>
                    <a:pt x="1317" y="641"/>
                    <a:pt x="1320" y="637"/>
                  </a:cubicBezTo>
                  <a:cubicBezTo>
                    <a:pt x="1325" y="630"/>
                    <a:pt x="1329" y="622"/>
                    <a:pt x="1333" y="614"/>
                  </a:cubicBezTo>
                  <a:cubicBezTo>
                    <a:pt x="1188" y="617"/>
                    <a:pt x="1042" y="619"/>
                    <a:pt x="897" y="619"/>
                  </a:cubicBezTo>
                  <a:cubicBezTo>
                    <a:pt x="885" y="634"/>
                    <a:pt x="874" y="649"/>
                    <a:pt x="865" y="667"/>
                  </a:cubicBezTo>
                  <a:cubicBezTo>
                    <a:pt x="862" y="671"/>
                    <a:pt x="856" y="667"/>
                    <a:pt x="858" y="662"/>
                  </a:cubicBezTo>
                  <a:cubicBezTo>
                    <a:pt x="865" y="647"/>
                    <a:pt x="873" y="632"/>
                    <a:pt x="883" y="619"/>
                  </a:cubicBezTo>
                  <a:cubicBezTo>
                    <a:pt x="766" y="619"/>
                    <a:pt x="650" y="618"/>
                    <a:pt x="533" y="615"/>
                  </a:cubicBezTo>
                  <a:cubicBezTo>
                    <a:pt x="513" y="637"/>
                    <a:pt x="491" y="658"/>
                    <a:pt x="470" y="679"/>
                  </a:cubicBezTo>
                  <a:cubicBezTo>
                    <a:pt x="465" y="684"/>
                    <a:pt x="459" y="677"/>
                    <a:pt x="463" y="673"/>
                  </a:cubicBezTo>
                  <a:cubicBezTo>
                    <a:pt x="481" y="653"/>
                    <a:pt x="498" y="634"/>
                    <a:pt x="516" y="614"/>
                  </a:cubicBezTo>
                  <a:cubicBezTo>
                    <a:pt x="433" y="612"/>
                    <a:pt x="350" y="609"/>
                    <a:pt x="266" y="605"/>
                  </a:cubicBezTo>
                  <a:cubicBezTo>
                    <a:pt x="261" y="605"/>
                    <a:pt x="261" y="597"/>
                    <a:pt x="267" y="597"/>
                  </a:cubicBezTo>
                  <a:cubicBezTo>
                    <a:pt x="356" y="592"/>
                    <a:pt x="446" y="591"/>
                    <a:pt x="536" y="592"/>
                  </a:cubicBezTo>
                  <a:cubicBezTo>
                    <a:pt x="573" y="549"/>
                    <a:pt x="610" y="505"/>
                    <a:pt x="646" y="462"/>
                  </a:cubicBezTo>
                  <a:cubicBezTo>
                    <a:pt x="585" y="460"/>
                    <a:pt x="524" y="457"/>
                    <a:pt x="462" y="454"/>
                  </a:cubicBezTo>
                  <a:cubicBezTo>
                    <a:pt x="455" y="454"/>
                    <a:pt x="455" y="442"/>
                    <a:pt x="463" y="442"/>
                  </a:cubicBezTo>
                  <a:cubicBezTo>
                    <a:pt x="530" y="439"/>
                    <a:pt x="598" y="438"/>
                    <a:pt x="666" y="438"/>
                  </a:cubicBezTo>
                  <a:cubicBezTo>
                    <a:pt x="681" y="420"/>
                    <a:pt x="696" y="402"/>
                    <a:pt x="711" y="384"/>
                  </a:cubicBezTo>
                  <a:cubicBezTo>
                    <a:pt x="729" y="363"/>
                    <a:pt x="747" y="341"/>
                    <a:pt x="765" y="320"/>
                  </a:cubicBezTo>
                  <a:cubicBezTo>
                    <a:pt x="752" y="320"/>
                    <a:pt x="738" y="320"/>
                    <a:pt x="725" y="320"/>
                  </a:cubicBezTo>
                  <a:cubicBezTo>
                    <a:pt x="686" y="322"/>
                    <a:pt x="647" y="325"/>
                    <a:pt x="611" y="310"/>
                  </a:cubicBezTo>
                  <a:cubicBezTo>
                    <a:pt x="603" y="307"/>
                    <a:pt x="606" y="295"/>
                    <a:pt x="614" y="298"/>
                  </a:cubicBezTo>
                  <a:cubicBezTo>
                    <a:pt x="665" y="311"/>
                    <a:pt x="722" y="300"/>
                    <a:pt x="774" y="300"/>
                  </a:cubicBezTo>
                  <a:cubicBezTo>
                    <a:pt x="777" y="300"/>
                    <a:pt x="779" y="300"/>
                    <a:pt x="782" y="300"/>
                  </a:cubicBezTo>
                  <a:cubicBezTo>
                    <a:pt x="798" y="280"/>
                    <a:pt x="815" y="262"/>
                    <a:pt x="833" y="244"/>
                  </a:cubicBezTo>
                  <a:cubicBezTo>
                    <a:pt x="861" y="216"/>
                    <a:pt x="890" y="188"/>
                    <a:pt x="917" y="158"/>
                  </a:cubicBezTo>
                  <a:cubicBezTo>
                    <a:pt x="896" y="158"/>
                    <a:pt x="875" y="158"/>
                    <a:pt x="854" y="158"/>
                  </a:cubicBezTo>
                  <a:cubicBezTo>
                    <a:pt x="818" y="157"/>
                    <a:pt x="779" y="160"/>
                    <a:pt x="743" y="151"/>
                  </a:cubicBezTo>
                  <a:cubicBezTo>
                    <a:pt x="740" y="150"/>
                    <a:pt x="740" y="146"/>
                    <a:pt x="743" y="145"/>
                  </a:cubicBezTo>
                  <a:cubicBezTo>
                    <a:pt x="784" y="135"/>
                    <a:pt x="829" y="138"/>
                    <a:pt x="871" y="138"/>
                  </a:cubicBezTo>
                  <a:cubicBezTo>
                    <a:pt x="892" y="138"/>
                    <a:pt x="914" y="137"/>
                    <a:pt x="935" y="137"/>
                  </a:cubicBezTo>
                  <a:cubicBezTo>
                    <a:pt x="938" y="133"/>
                    <a:pt x="941" y="130"/>
                    <a:pt x="943" y="126"/>
                  </a:cubicBezTo>
                  <a:cubicBezTo>
                    <a:pt x="952" y="115"/>
                    <a:pt x="970" y="125"/>
                    <a:pt x="963" y="137"/>
                  </a:cubicBezTo>
                  <a:cubicBezTo>
                    <a:pt x="973" y="137"/>
                    <a:pt x="983" y="137"/>
                    <a:pt x="993" y="137"/>
                  </a:cubicBezTo>
                  <a:cubicBezTo>
                    <a:pt x="983" y="124"/>
                    <a:pt x="974" y="111"/>
                    <a:pt x="966" y="97"/>
                  </a:cubicBezTo>
                  <a:cubicBezTo>
                    <a:pt x="950" y="71"/>
                    <a:pt x="933" y="45"/>
                    <a:pt x="917" y="19"/>
                  </a:cubicBezTo>
                  <a:cubicBezTo>
                    <a:pt x="825" y="17"/>
                    <a:pt x="732" y="14"/>
                    <a:pt x="640" y="8"/>
                  </a:cubicBezTo>
                  <a:cubicBezTo>
                    <a:pt x="618" y="75"/>
                    <a:pt x="573" y="135"/>
                    <a:pt x="529" y="189"/>
                  </a:cubicBezTo>
                  <a:cubicBezTo>
                    <a:pt x="474" y="257"/>
                    <a:pt x="411" y="318"/>
                    <a:pt x="349" y="379"/>
                  </a:cubicBezTo>
                  <a:cubicBezTo>
                    <a:pt x="289" y="439"/>
                    <a:pt x="233" y="502"/>
                    <a:pt x="173" y="561"/>
                  </a:cubicBezTo>
                  <a:cubicBezTo>
                    <a:pt x="141" y="592"/>
                    <a:pt x="109" y="623"/>
                    <a:pt x="78" y="654"/>
                  </a:cubicBezTo>
                  <a:cubicBezTo>
                    <a:pt x="52" y="681"/>
                    <a:pt x="29" y="715"/>
                    <a:pt x="0" y="738"/>
                  </a:cubicBezTo>
                  <a:cubicBezTo>
                    <a:pt x="188" y="736"/>
                    <a:pt x="376" y="734"/>
                    <a:pt x="564" y="731"/>
                  </a:cubicBezTo>
                  <a:cubicBezTo>
                    <a:pt x="565" y="730"/>
                    <a:pt x="565" y="730"/>
                    <a:pt x="566" y="729"/>
                  </a:cubicBezTo>
                  <a:cubicBezTo>
                    <a:pt x="579" y="716"/>
                    <a:pt x="599" y="690"/>
                    <a:pt x="620" y="690"/>
                  </a:cubicBezTo>
                  <a:cubicBezTo>
                    <a:pt x="627" y="690"/>
                    <a:pt x="631" y="698"/>
                    <a:pt x="628" y="703"/>
                  </a:cubicBezTo>
                  <a:cubicBezTo>
                    <a:pt x="621" y="714"/>
                    <a:pt x="609" y="718"/>
                    <a:pt x="599" y="726"/>
                  </a:cubicBezTo>
                  <a:cubicBezTo>
                    <a:pt x="598" y="728"/>
                    <a:pt x="596" y="729"/>
                    <a:pt x="595" y="730"/>
                  </a:cubicBezTo>
                  <a:cubicBezTo>
                    <a:pt x="608" y="730"/>
                    <a:pt x="621" y="730"/>
                    <a:pt x="634" y="730"/>
                  </a:cubicBezTo>
                  <a:cubicBezTo>
                    <a:pt x="651" y="712"/>
                    <a:pt x="670" y="695"/>
                    <a:pt x="692" y="683"/>
                  </a:cubicBezTo>
                  <a:cubicBezTo>
                    <a:pt x="707" y="676"/>
                    <a:pt x="718" y="697"/>
                    <a:pt x="704" y="705"/>
                  </a:cubicBezTo>
                  <a:cubicBezTo>
                    <a:pt x="693" y="713"/>
                    <a:pt x="681" y="721"/>
                    <a:pt x="671" y="729"/>
                  </a:cubicBezTo>
                  <a:cubicBezTo>
                    <a:pt x="1008" y="723"/>
                    <a:pt x="1345" y="716"/>
                    <a:pt x="1682" y="711"/>
                  </a:cubicBezTo>
                  <a:cubicBezTo>
                    <a:pt x="1967" y="707"/>
                    <a:pt x="2251" y="738"/>
                    <a:pt x="2534" y="723"/>
                  </a:cubicBezTo>
                  <a:cubicBezTo>
                    <a:pt x="2796" y="708"/>
                    <a:pt x="3084" y="728"/>
                    <a:pt x="3346" y="728"/>
                  </a:cubicBezTo>
                  <a:cubicBezTo>
                    <a:pt x="3245" y="608"/>
                    <a:pt x="3108" y="438"/>
                    <a:pt x="2999" y="326"/>
                  </a:cubicBezTo>
                  <a:close/>
                  <a:moveTo>
                    <a:pt x="2746" y="27"/>
                  </a:moveTo>
                  <a:cubicBezTo>
                    <a:pt x="2699" y="30"/>
                    <a:pt x="2651" y="28"/>
                    <a:pt x="2604" y="33"/>
                  </a:cubicBezTo>
                  <a:cubicBezTo>
                    <a:pt x="2602" y="33"/>
                    <a:pt x="2601" y="29"/>
                    <a:pt x="2604" y="29"/>
                  </a:cubicBezTo>
                  <a:cubicBezTo>
                    <a:pt x="2626" y="23"/>
                    <a:pt x="2649" y="23"/>
                    <a:pt x="2672" y="23"/>
                  </a:cubicBezTo>
                  <a:cubicBezTo>
                    <a:pt x="2697" y="22"/>
                    <a:pt x="2721" y="19"/>
                    <a:pt x="2746" y="18"/>
                  </a:cubicBezTo>
                  <a:cubicBezTo>
                    <a:pt x="2752" y="18"/>
                    <a:pt x="2752" y="26"/>
                    <a:pt x="2746" y="27"/>
                  </a:cubicBezTo>
                  <a:close/>
                  <a:moveTo>
                    <a:pt x="681" y="23"/>
                  </a:moveTo>
                  <a:cubicBezTo>
                    <a:pt x="669" y="55"/>
                    <a:pt x="652" y="85"/>
                    <a:pt x="636" y="114"/>
                  </a:cubicBezTo>
                  <a:cubicBezTo>
                    <a:pt x="621" y="142"/>
                    <a:pt x="606" y="170"/>
                    <a:pt x="586" y="194"/>
                  </a:cubicBezTo>
                  <a:cubicBezTo>
                    <a:pt x="585" y="196"/>
                    <a:pt x="583" y="194"/>
                    <a:pt x="584" y="192"/>
                  </a:cubicBezTo>
                  <a:cubicBezTo>
                    <a:pt x="616" y="136"/>
                    <a:pt x="647" y="80"/>
                    <a:pt x="673" y="21"/>
                  </a:cubicBezTo>
                  <a:cubicBezTo>
                    <a:pt x="675" y="16"/>
                    <a:pt x="683" y="18"/>
                    <a:pt x="681" y="23"/>
                  </a:cubicBezTo>
                  <a:close/>
                  <a:moveTo>
                    <a:pt x="532" y="220"/>
                  </a:moveTo>
                  <a:cubicBezTo>
                    <a:pt x="549" y="188"/>
                    <a:pt x="573" y="161"/>
                    <a:pt x="593" y="132"/>
                  </a:cubicBezTo>
                  <a:cubicBezTo>
                    <a:pt x="616" y="99"/>
                    <a:pt x="632" y="63"/>
                    <a:pt x="646" y="26"/>
                  </a:cubicBezTo>
                  <a:cubicBezTo>
                    <a:pt x="648" y="20"/>
                    <a:pt x="656" y="23"/>
                    <a:pt x="654" y="28"/>
                  </a:cubicBezTo>
                  <a:cubicBezTo>
                    <a:pt x="642" y="63"/>
                    <a:pt x="626" y="99"/>
                    <a:pt x="605" y="130"/>
                  </a:cubicBezTo>
                  <a:cubicBezTo>
                    <a:pt x="582" y="161"/>
                    <a:pt x="556" y="189"/>
                    <a:pt x="535" y="222"/>
                  </a:cubicBezTo>
                  <a:cubicBezTo>
                    <a:pt x="534" y="224"/>
                    <a:pt x="531" y="222"/>
                    <a:pt x="532" y="220"/>
                  </a:cubicBezTo>
                  <a:close/>
                  <a:moveTo>
                    <a:pt x="251" y="518"/>
                  </a:moveTo>
                  <a:cubicBezTo>
                    <a:pt x="225" y="558"/>
                    <a:pt x="187" y="589"/>
                    <a:pt x="153" y="621"/>
                  </a:cubicBezTo>
                  <a:cubicBezTo>
                    <a:pt x="136" y="637"/>
                    <a:pt x="120" y="655"/>
                    <a:pt x="103" y="672"/>
                  </a:cubicBezTo>
                  <a:cubicBezTo>
                    <a:pt x="84" y="689"/>
                    <a:pt x="65" y="706"/>
                    <a:pt x="50" y="726"/>
                  </a:cubicBezTo>
                  <a:cubicBezTo>
                    <a:pt x="47" y="730"/>
                    <a:pt x="40" y="726"/>
                    <a:pt x="43" y="721"/>
                  </a:cubicBezTo>
                  <a:cubicBezTo>
                    <a:pt x="70" y="684"/>
                    <a:pt x="108" y="652"/>
                    <a:pt x="142" y="620"/>
                  </a:cubicBezTo>
                  <a:cubicBezTo>
                    <a:pt x="177" y="587"/>
                    <a:pt x="219" y="556"/>
                    <a:pt x="247" y="516"/>
                  </a:cubicBezTo>
                  <a:cubicBezTo>
                    <a:pt x="249" y="513"/>
                    <a:pt x="253" y="516"/>
                    <a:pt x="251" y="518"/>
                  </a:cubicBezTo>
                  <a:close/>
                  <a:moveTo>
                    <a:pt x="3041" y="668"/>
                  </a:moveTo>
                  <a:cubicBezTo>
                    <a:pt x="3072" y="662"/>
                    <a:pt x="3105" y="665"/>
                    <a:pt x="3136" y="665"/>
                  </a:cubicBezTo>
                  <a:cubicBezTo>
                    <a:pt x="3174" y="665"/>
                    <a:pt x="3213" y="662"/>
                    <a:pt x="3251" y="661"/>
                  </a:cubicBezTo>
                  <a:cubicBezTo>
                    <a:pt x="3257" y="661"/>
                    <a:pt x="3257" y="669"/>
                    <a:pt x="3251" y="669"/>
                  </a:cubicBezTo>
                  <a:cubicBezTo>
                    <a:pt x="3216" y="671"/>
                    <a:pt x="3180" y="673"/>
                    <a:pt x="3144" y="673"/>
                  </a:cubicBezTo>
                  <a:cubicBezTo>
                    <a:pt x="3127" y="673"/>
                    <a:pt x="3109" y="672"/>
                    <a:pt x="3092" y="672"/>
                  </a:cubicBezTo>
                  <a:cubicBezTo>
                    <a:pt x="3076" y="672"/>
                    <a:pt x="3058" y="669"/>
                    <a:pt x="3042" y="671"/>
                  </a:cubicBezTo>
                  <a:cubicBezTo>
                    <a:pt x="3040" y="672"/>
                    <a:pt x="3039" y="668"/>
                    <a:pt x="3041" y="668"/>
                  </a:cubicBezTo>
                  <a:close/>
                  <a:moveTo>
                    <a:pt x="2988" y="685"/>
                  </a:moveTo>
                  <a:cubicBezTo>
                    <a:pt x="3035" y="689"/>
                    <a:pt x="3085" y="682"/>
                    <a:pt x="3132" y="681"/>
                  </a:cubicBezTo>
                  <a:cubicBezTo>
                    <a:pt x="3178" y="681"/>
                    <a:pt x="3224" y="677"/>
                    <a:pt x="3270" y="677"/>
                  </a:cubicBezTo>
                  <a:cubicBezTo>
                    <a:pt x="3276" y="677"/>
                    <a:pt x="3276" y="686"/>
                    <a:pt x="3270" y="686"/>
                  </a:cubicBezTo>
                  <a:cubicBezTo>
                    <a:pt x="3221" y="686"/>
                    <a:pt x="3172" y="689"/>
                    <a:pt x="3123" y="690"/>
                  </a:cubicBezTo>
                  <a:cubicBezTo>
                    <a:pt x="3079" y="690"/>
                    <a:pt x="3030" y="697"/>
                    <a:pt x="2987" y="689"/>
                  </a:cubicBezTo>
                  <a:cubicBezTo>
                    <a:pt x="2985" y="688"/>
                    <a:pt x="2986" y="685"/>
                    <a:pt x="2988" y="685"/>
                  </a:cubicBezTo>
                  <a:close/>
                  <a:moveTo>
                    <a:pt x="3305" y="716"/>
                  </a:moveTo>
                  <a:cubicBezTo>
                    <a:pt x="3235" y="713"/>
                    <a:pt x="3165" y="709"/>
                    <a:pt x="3095" y="710"/>
                  </a:cubicBezTo>
                  <a:cubicBezTo>
                    <a:pt x="3061" y="711"/>
                    <a:pt x="3027" y="711"/>
                    <a:pt x="2993" y="711"/>
                  </a:cubicBezTo>
                  <a:cubicBezTo>
                    <a:pt x="2967" y="711"/>
                    <a:pt x="2938" y="716"/>
                    <a:pt x="2913" y="709"/>
                  </a:cubicBezTo>
                  <a:cubicBezTo>
                    <a:pt x="2911" y="709"/>
                    <a:pt x="2911" y="704"/>
                    <a:pt x="2914" y="705"/>
                  </a:cubicBezTo>
                  <a:cubicBezTo>
                    <a:pt x="2945" y="709"/>
                    <a:pt x="2979" y="704"/>
                    <a:pt x="3010" y="703"/>
                  </a:cubicBezTo>
                  <a:cubicBezTo>
                    <a:pt x="3041" y="703"/>
                    <a:pt x="3072" y="703"/>
                    <a:pt x="3103" y="702"/>
                  </a:cubicBezTo>
                  <a:cubicBezTo>
                    <a:pt x="3171" y="701"/>
                    <a:pt x="3238" y="705"/>
                    <a:pt x="3305" y="708"/>
                  </a:cubicBezTo>
                  <a:cubicBezTo>
                    <a:pt x="3310" y="708"/>
                    <a:pt x="3310" y="717"/>
                    <a:pt x="3305" y="716"/>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3" name="iṩlíde"/>
            <p:cNvSpPr/>
            <p:nvPr/>
          </p:nvSpPr>
          <p:spPr bwMode="auto">
            <a:xfrm>
              <a:off x="3770313" y="1701801"/>
              <a:ext cx="1717675" cy="2592388"/>
            </a:xfrm>
            <a:custGeom>
              <a:avLst/>
              <a:gdLst>
                <a:gd name="T0" fmla="*/ 27 w 689"/>
                <a:gd name="T1" fmla="*/ 415 h 1040"/>
                <a:gd name="T2" fmla="*/ 5 w 689"/>
                <a:gd name="T3" fmla="*/ 451 h 1040"/>
                <a:gd name="T4" fmla="*/ 36 w 689"/>
                <a:gd name="T5" fmla="*/ 429 h 1040"/>
                <a:gd name="T6" fmla="*/ 38 w 689"/>
                <a:gd name="T7" fmla="*/ 438 h 1040"/>
                <a:gd name="T8" fmla="*/ 77 w 689"/>
                <a:gd name="T9" fmla="*/ 655 h 1040"/>
                <a:gd name="T10" fmla="*/ 201 w 689"/>
                <a:gd name="T11" fmla="*/ 857 h 1040"/>
                <a:gd name="T12" fmla="*/ 272 w 689"/>
                <a:gd name="T13" fmla="*/ 975 h 1040"/>
                <a:gd name="T14" fmla="*/ 454 w 689"/>
                <a:gd name="T15" fmla="*/ 857 h 1040"/>
                <a:gd name="T16" fmla="*/ 477 w 689"/>
                <a:gd name="T17" fmla="*/ 817 h 1040"/>
                <a:gd name="T18" fmla="*/ 574 w 689"/>
                <a:gd name="T19" fmla="*/ 664 h 1040"/>
                <a:gd name="T20" fmla="*/ 531 w 689"/>
                <a:gd name="T21" fmla="*/ 672 h 1040"/>
                <a:gd name="T22" fmla="*/ 589 w 689"/>
                <a:gd name="T23" fmla="*/ 633 h 1040"/>
                <a:gd name="T24" fmla="*/ 533 w 689"/>
                <a:gd name="T25" fmla="*/ 647 h 1040"/>
                <a:gd name="T26" fmla="*/ 668 w 689"/>
                <a:gd name="T27" fmla="*/ 269 h 1040"/>
                <a:gd name="T28" fmla="*/ 157 w 689"/>
                <a:gd name="T29" fmla="*/ 65 h 1040"/>
                <a:gd name="T30" fmla="*/ 2 w 689"/>
                <a:gd name="T31" fmla="*/ 419 h 1040"/>
                <a:gd name="T32" fmla="*/ 468 w 689"/>
                <a:gd name="T33" fmla="*/ 597 h 1040"/>
                <a:gd name="T34" fmla="*/ 584 w 689"/>
                <a:gd name="T35" fmla="*/ 489 h 1040"/>
                <a:gd name="T36" fmla="*/ 468 w 689"/>
                <a:gd name="T37" fmla="*/ 597 h 1040"/>
                <a:gd name="T38" fmla="*/ 406 w 689"/>
                <a:gd name="T39" fmla="*/ 588 h 1040"/>
                <a:gd name="T40" fmla="*/ 587 w 689"/>
                <a:gd name="T41" fmla="*/ 455 h 1040"/>
                <a:gd name="T42" fmla="*/ 352 w 689"/>
                <a:gd name="T43" fmla="*/ 91 h 1040"/>
                <a:gd name="T44" fmla="*/ 207 w 689"/>
                <a:gd name="T45" fmla="*/ 142 h 1040"/>
                <a:gd name="T46" fmla="*/ 114 w 689"/>
                <a:gd name="T47" fmla="*/ 239 h 1040"/>
                <a:gd name="T48" fmla="*/ 352 w 689"/>
                <a:gd name="T49" fmla="*/ 91 h 1040"/>
                <a:gd name="T50" fmla="*/ 312 w 689"/>
                <a:gd name="T51" fmla="*/ 73 h 1040"/>
                <a:gd name="T52" fmla="*/ 114 w 689"/>
                <a:gd name="T53" fmla="*/ 197 h 1040"/>
                <a:gd name="T54" fmla="*/ 111 w 689"/>
                <a:gd name="T55" fmla="*/ 287 h 1040"/>
                <a:gd name="T56" fmla="*/ 599 w 689"/>
                <a:gd name="T57" fmla="*/ 374 h 1040"/>
                <a:gd name="T58" fmla="*/ 595 w 689"/>
                <a:gd name="T59" fmla="*/ 389 h 1040"/>
                <a:gd name="T60" fmla="*/ 585 w 689"/>
                <a:gd name="T61" fmla="*/ 422 h 1040"/>
                <a:gd name="T62" fmla="*/ 498 w 689"/>
                <a:gd name="T63" fmla="*/ 530 h 1040"/>
                <a:gd name="T64" fmla="*/ 140 w 689"/>
                <a:gd name="T65" fmla="*/ 47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9" h="1040">
                  <a:moveTo>
                    <a:pt x="24" y="407"/>
                  </a:moveTo>
                  <a:cubicBezTo>
                    <a:pt x="29" y="406"/>
                    <a:pt x="31" y="413"/>
                    <a:pt x="27" y="415"/>
                  </a:cubicBezTo>
                  <a:cubicBezTo>
                    <a:pt x="19" y="420"/>
                    <a:pt x="11" y="426"/>
                    <a:pt x="3" y="431"/>
                  </a:cubicBezTo>
                  <a:cubicBezTo>
                    <a:pt x="3" y="438"/>
                    <a:pt x="4" y="444"/>
                    <a:pt x="5" y="451"/>
                  </a:cubicBezTo>
                  <a:cubicBezTo>
                    <a:pt x="13" y="444"/>
                    <a:pt x="22" y="437"/>
                    <a:pt x="30" y="430"/>
                  </a:cubicBezTo>
                  <a:cubicBezTo>
                    <a:pt x="32" y="429"/>
                    <a:pt x="34" y="428"/>
                    <a:pt x="36" y="429"/>
                  </a:cubicBezTo>
                  <a:cubicBezTo>
                    <a:pt x="37" y="430"/>
                    <a:pt x="39" y="430"/>
                    <a:pt x="39" y="432"/>
                  </a:cubicBezTo>
                  <a:cubicBezTo>
                    <a:pt x="40" y="434"/>
                    <a:pt x="39" y="436"/>
                    <a:pt x="38" y="438"/>
                  </a:cubicBezTo>
                  <a:cubicBezTo>
                    <a:pt x="28" y="446"/>
                    <a:pt x="17" y="454"/>
                    <a:pt x="6" y="462"/>
                  </a:cubicBezTo>
                  <a:cubicBezTo>
                    <a:pt x="17" y="530"/>
                    <a:pt x="44" y="595"/>
                    <a:pt x="77" y="655"/>
                  </a:cubicBezTo>
                  <a:cubicBezTo>
                    <a:pt x="108" y="712"/>
                    <a:pt x="144" y="768"/>
                    <a:pt x="179" y="823"/>
                  </a:cubicBezTo>
                  <a:cubicBezTo>
                    <a:pt x="187" y="834"/>
                    <a:pt x="194" y="846"/>
                    <a:pt x="201" y="857"/>
                  </a:cubicBezTo>
                  <a:cubicBezTo>
                    <a:pt x="202" y="860"/>
                    <a:pt x="204" y="862"/>
                    <a:pt x="206" y="865"/>
                  </a:cubicBezTo>
                  <a:cubicBezTo>
                    <a:pt x="228" y="902"/>
                    <a:pt x="247" y="940"/>
                    <a:pt x="272" y="975"/>
                  </a:cubicBezTo>
                  <a:cubicBezTo>
                    <a:pt x="287" y="996"/>
                    <a:pt x="308" y="1017"/>
                    <a:pt x="322" y="1040"/>
                  </a:cubicBezTo>
                  <a:cubicBezTo>
                    <a:pt x="373" y="981"/>
                    <a:pt x="416" y="924"/>
                    <a:pt x="454" y="857"/>
                  </a:cubicBezTo>
                  <a:cubicBezTo>
                    <a:pt x="455" y="855"/>
                    <a:pt x="457" y="852"/>
                    <a:pt x="458" y="850"/>
                  </a:cubicBezTo>
                  <a:cubicBezTo>
                    <a:pt x="464" y="839"/>
                    <a:pt x="470" y="828"/>
                    <a:pt x="477" y="817"/>
                  </a:cubicBezTo>
                  <a:cubicBezTo>
                    <a:pt x="508" y="769"/>
                    <a:pt x="544" y="724"/>
                    <a:pt x="570" y="672"/>
                  </a:cubicBezTo>
                  <a:cubicBezTo>
                    <a:pt x="571" y="669"/>
                    <a:pt x="573" y="667"/>
                    <a:pt x="574" y="664"/>
                  </a:cubicBezTo>
                  <a:cubicBezTo>
                    <a:pt x="560" y="668"/>
                    <a:pt x="547" y="673"/>
                    <a:pt x="533" y="678"/>
                  </a:cubicBezTo>
                  <a:cubicBezTo>
                    <a:pt x="530" y="680"/>
                    <a:pt x="528" y="674"/>
                    <a:pt x="531" y="672"/>
                  </a:cubicBezTo>
                  <a:cubicBezTo>
                    <a:pt x="547" y="665"/>
                    <a:pt x="564" y="657"/>
                    <a:pt x="581" y="651"/>
                  </a:cubicBezTo>
                  <a:cubicBezTo>
                    <a:pt x="583" y="645"/>
                    <a:pt x="586" y="639"/>
                    <a:pt x="589" y="633"/>
                  </a:cubicBezTo>
                  <a:cubicBezTo>
                    <a:pt x="572" y="640"/>
                    <a:pt x="554" y="647"/>
                    <a:pt x="537" y="654"/>
                  </a:cubicBezTo>
                  <a:cubicBezTo>
                    <a:pt x="532" y="656"/>
                    <a:pt x="529" y="649"/>
                    <a:pt x="533" y="647"/>
                  </a:cubicBezTo>
                  <a:cubicBezTo>
                    <a:pt x="554" y="638"/>
                    <a:pt x="575" y="629"/>
                    <a:pt x="595" y="620"/>
                  </a:cubicBezTo>
                  <a:cubicBezTo>
                    <a:pt x="647" y="511"/>
                    <a:pt x="689" y="387"/>
                    <a:pt x="668" y="269"/>
                  </a:cubicBezTo>
                  <a:cubicBezTo>
                    <a:pt x="643" y="125"/>
                    <a:pt x="519" y="13"/>
                    <a:pt x="364" y="4"/>
                  </a:cubicBezTo>
                  <a:cubicBezTo>
                    <a:pt x="289" y="0"/>
                    <a:pt x="215" y="18"/>
                    <a:pt x="157" y="65"/>
                  </a:cubicBezTo>
                  <a:cubicBezTo>
                    <a:pt x="103" y="109"/>
                    <a:pt x="63" y="167"/>
                    <a:pt x="38" y="231"/>
                  </a:cubicBezTo>
                  <a:cubicBezTo>
                    <a:pt x="14" y="291"/>
                    <a:pt x="0" y="355"/>
                    <a:pt x="2" y="419"/>
                  </a:cubicBezTo>
                  <a:cubicBezTo>
                    <a:pt x="9" y="414"/>
                    <a:pt x="16" y="410"/>
                    <a:pt x="24" y="407"/>
                  </a:cubicBezTo>
                  <a:close/>
                  <a:moveTo>
                    <a:pt x="468" y="597"/>
                  </a:moveTo>
                  <a:cubicBezTo>
                    <a:pt x="462" y="601"/>
                    <a:pt x="456" y="591"/>
                    <a:pt x="462" y="587"/>
                  </a:cubicBezTo>
                  <a:cubicBezTo>
                    <a:pt x="508" y="560"/>
                    <a:pt x="558" y="537"/>
                    <a:pt x="584" y="489"/>
                  </a:cubicBezTo>
                  <a:cubicBezTo>
                    <a:pt x="586" y="487"/>
                    <a:pt x="589" y="489"/>
                    <a:pt x="588" y="491"/>
                  </a:cubicBezTo>
                  <a:cubicBezTo>
                    <a:pt x="567" y="545"/>
                    <a:pt x="514" y="569"/>
                    <a:pt x="468" y="597"/>
                  </a:cubicBezTo>
                  <a:close/>
                  <a:moveTo>
                    <a:pt x="592" y="458"/>
                  </a:moveTo>
                  <a:cubicBezTo>
                    <a:pt x="556" y="531"/>
                    <a:pt x="485" y="572"/>
                    <a:pt x="406" y="588"/>
                  </a:cubicBezTo>
                  <a:cubicBezTo>
                    <a:pt x="399" y="589"/>
                    <a:pt x="397" y="579"/>
                    <a:pt x="403" y="577"/>
                  </a:cubicBezTo>
                  <a:cubicBezTo>
                    <a:pt x="479" y="560"/>
                    <a:pt x="547" y="524"/>
                    <a:pt x="587" y="455"/>
                  </a:cubicBezTo>
                  <a:cubicBezTo>
                    <a:pt x="589" y="452"/>
                    <a:pt x="594" y="455"/>
                    <a:pt x="592" y="458"/>
                  </a:cubicBezTo>
                  <a:close/>
                  <a:moveTo>
                    <a:pt x="352" y="91"/>
                  </a:moveTo>
                  <a:cubicBezTo>
                    <a:pt x="358" y="91"/>
                    <a:pt x="358" y="101"/>
                    <a:pt x="351" y="101"/>
                  </a:cubicBezTo>
                  <a:cubicBezTo>
                    <a:pt x="298" y="101"/>
                    <a:pt x="252" y="113"/>
                    <a:pt x="207" y="142"/>
                  </a:cubicBezTo>
                  <a:cubicBezTo>
                    <a:pt x="170" y="166"/>
                    <a:pt x="128" y="195"/>
                    <a:pt x="118" y="240"/>
                  </a:cubicBezTo>
                  <a:cubicBezTo>
                    <a:pt x="117" y="242"/>
                    <a:pt x="114" y="241"/>
                    <a:pt x="114" y="239"/>
                  </a:cubicBezTo>
                  <a:cubicBezTo>
                    <a:pt x="122" y="194"/>
                    <a:pt x="160" y="163"/>
                    <a:pt x="196" y="139"/>
                  </a:cubicBezTo>
                  <a:cubicBezTo>
                    <a:pt x="244" y="108"/>
                    <a:pt x="293" y="91"/>
                    <a:pt x="352" y="91"/>
                  </a:cubicBezTo>
                  <a:close/>
                  <a:moveTo>
                    <a:pt x="111" y="196"/>
                  </a:moveTo>
                  <a:cubicBezTo>
                    <a:pt x="157" y="130"/>
                    <a:pt x="232" y="83"/>
                    <a:pt x="312" y="73"/>
                  </a:cubicBezTo>
                  <a:cubicBezTo>
                    <a:pt x="318" y="73"/>
                    <a:pt x="320" y="82"/>
                    <a:pt x="314" y="83"/>
                  </a:cubicBezTo>
                  <a:cubicBezTo>
                    <a:pt x="237" y="92"/>
                    <a:pt x="162" y="136"/>
                    <a:pt x="114" y="197"/>
                  </a:cubicBezTo>
                  <a:cubicBezTo>
                    <a:pt x="113" y="199"/>
                    <a:pt x="110" y="197"/>
                    <a:pt x="111" y="196"/>
                  </a:cubicBezTo>
                  <a:close/>
                  <a:moveTo>
                    <a:pt x="111" y="287"/>
                  </a:moveTo>
                  <a:cubicBezTo>
                    <a:pt x="145" y="163"/>
                    <a:pt x="270" y="100"/>
                    <a:pt x="393" y="116"/>
                  </a:cubicBezTo>
                  <a:cubicBezTo>
                    <a:pt x="522" y="133"/>
                    <a:pt x="621" y="239"/>
                    <a:pt x="599" y="374"/>
                  </a:cubicBezTo>
                  <a:cubicBezTo>
                    <a:pt x="598" y="377"/>
                    <a:pt x="597" y="380"/>
                    <a:pt x="597" y="383"/>
                  </a:cubicBezTo>
                  <a:cubicBezTo>
                    <a:pt x="597" y="385"/>
                    <a:pt x="596" y="387"/>
                    <a:pt x="595" y="389"/>
                  </a:cubicBezTo>
                  <a:cubicBezTo>
                    <a:pt x="595" y="390"/>
                    <a:pt x="595" y="390"/>
                    <a:pt x="595" y="391"/>
                  </a:cubicBezTo>
                  <a:cubicBezTo>
                    <a:pt x="592" y="402"/>
                    <a:pt x="589" y="412"/>
                    <a:pt x="585" y="422"/>
                  </a:cubicBezTo>
                  <a:cubicBezTo>
                    <a:pt x="579" y="441"/>
                    <a:pt x="574" y="460"/>
                    <a:pt x="563" y="477"/>
                  </a:cubicBezTo>
                  <a:cubicBezTo>
                    <a:pt x="546" y="500"/>
                    <a:pt x="524" y="518"/>
                    <a:pt x="498" y="530"/>
                  </a:cubicBezTo>
                  <a:cubicBezTo>
                    <a:pt x="440" y="555"/>
                    <a:pt x="376" y="576"/>
                    <a:pt x="312" y="571"/>
                  </a:cubicBezTo>
                  <a:cubicBezTo>
                    <a:pt x="241" y="565"/>
                    <a:pt x="177" y="533"/>
                    <a:pt x="140" y="470"/>
                  </a:cubicBezTo>
                  <a:cubicBezTo>
                    <a:pt x="107" y="416"/>
                    <a:pt x="94" y="349"/>
                    <a:pt x="111" y="287"/>
                  </a:cubicBezTo>
                  <a:close/>
                </a:path>
              </a:pathLst>
            </a:custGeom>
            <a:solidFill>
              <a:srgbClr val="EEC1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4" name="ïṡ1íḋe"/>
            <p:cNvSpPr/>
            <p:nvPr/>
          </p:nvSpPr>
          <p:spPr bwMode="auto">
            <a:xfrm>
              <a:off x="4005263" y="1951038"/>
              <a:ext cx="1314450" cy="1185863"/>
            </a:xfrm>
            <a:custGeom>
              <a:avLst/>
              <a:gdLst>
                <a:gd name="T0" fmla="*/ 404 w 527"/>
                <a:gd name="T1" fmla="*/ 430 h 476"/>
                <a:gd name="T2" fmla="*/ 469 w 527"/>
                <a:gd name="T3" fmla="*/ 377 h 476"/>
                <a:gd name="T4" fmla="*/ 491 w 527"/>
                <a:gd name="T5" fmla="*/ 322 h 476"/>
                <a:gd name="T6" fmla="*/ 501 w 527"/>
                <a:gd name="T7" fmla="*/ 291 h 476"/>
                <a:gd name="T8" fmla="*/ 501 w 527"/>
                <a:gd name="T9" fmla="*/ 289 h 476"/>
                <a:gd name="T10" fmla="*/ 503 w 527"/>
                <a:gd name="T11" fmla="*/ 283 h 476"/>
                <a:gd name="T12" fmla="*/ 505 w 527"/>
                <a:gd name="T13" fmla="*/ 274 h 476"/>
                <a:gd name="T14" fmla="*/ 299 w 527"/>
                <a:gd name="T15" fmla="*/ 16 h 476"/>
                <a:gd name="T16" fmla="*/ 17 w 527"/>
                <a:gd name="T17" fmla="*/ 187 h 476"/>
                <a:gd name="T18" fmla="*/ 46 w 527"/>
                <a:gd name="T19" fmla="*/ 370 h 476"/>
                <a:gd name="T20" fmla="*/ 218 w 527"/>
                <a:gd name="T21" fmla="*/ 471 h 476"/>
                <a:gd name="T22" fmla="*/ 404 w 527"/>
                <a:gd name="T23" fmla="*/ 430 h 476"/>
                <a:gd name="T24" fmla="*/ 90 w 527"/>
                <a:gd name="T25" fmla="*/ 377 h 476"/>
                <a:gd name="T26" fmla="*/ 50 w 527"/>
                <a:gd name="T27" fmla="*/ 187 h 476"/>
                <a:gd name="T28" fmla="*/ 179 w 527"/>
                <a:gd name="T29" fmla="*/ 58 h 476"/>
                <a:gd name="T30" fmla="*/ 476 w 527"/>
                <a:gd name="T31" fmla="*/ 213 h 476"/>
                <a:gd name="T32" fmla="*/ 473 w 527"/>
                <a:gd name="T33" fmla="*/ 282 h 476"/>
                <a:gd name="T34" fmla="*/ 460 w 527"/>
                <a:gd name="T35" fmla="*/ 319 h 476"/>
                <a:gd name="T36" fmla="*/ 398 w 527"/>
                <a:gd name="T37" fmla="*/ 394 h 476"/>
                <a:gd name="T38" fmla="*/ 377 w 527"/>
                <a:gd name="T39" fmla="*/ 407 h 476"/>
                <a:gd name="T40" fmla="*/ 315 w 527"/>
                <a:gd name="T41" fmla="*/ 426 h 476"/>
                <a:gd name="T42" fmla="*/ 90 w 527"/>
                <a:gd name="T43" fmla="*/ 377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7" h="476">
                  <a:moveTo>
                    <a:pt x="404" y="430"/>
                  </a:moveTo>
                  <a:cubicBezTo>
                    <a:pt x="430" y="418"/>
                    <a:pt x="452" y="400"/>
                    <a:pt x="469" y="377"/>
                  </a:cubicBezTo>
                  <a:cubicBezTo>
                    <a:pt x="480" y="360"/>
                    <a:pt x="485" y="341"/>
                    <a:pt x="491" y="322"/>
                  </a:cubicBezTo>
                  <a:cubicBezTo>
                    <a:pt x="495" y="312"/>
                    <a:pt x="498" y="302"/>
                    <a:pt x="501" y="291"/>
                  </a:cubicBezTo>
                  <a:cubicBezTo>
                    <a:pt x="501" y="290"/>
                    <a:pt x="501" y="290"/>
                    <a:pt x="501" y="289"/>
                  </a:cubicBezTo>
                  <a:cubicBezTo>
                    <a:pt x="502" y="287"/>
                    <a:pt x="503" y="285"/>
                    <a:pt x="503" y="283"/>
                  </a:cubicBezTo>
                  <a:cubicBezTo>
                    <a:pt x="503" y="280"/>
                    <a:pt x="504" y="277"/>
                    <a:pt x="505" y="274"/>
                  </a:cubicBezTo>
                  <a:cubicBezTo>
                    <a:pt x="527" y="139"/>
                    <a:pt x="428" y="33"/>
                    <a:pt x="299" y="16"/>
                  </a:cubicBezTo>
                  <a:cubicBezTo>
                    <a:pt x="176" y="0"/>
                    <a:pt x="51" y="63"/>
                    <a:pt x="17" y="187"/>
                  </a:cubicBezTo>
                  <a:cubicBezTo>
                    <a:pt x="0" y="249"/>
                    <a:pt x="13" y="316"/>
                    <a:pt x="46" y="370"/>
                  </a:cubicBezTo>
                  <a:cubicBezTo>
                    <a:pt x="83" y="433"/>
                    <a:pt x="147" y="465"/>
                    <a:pt x="218" y="471"/>
                  </a:cubicBezTo>
                  <a:cubicBezTo>
                    <a:pt x="282" y="476"/>
                    <a:pt x="346" y="455"/>
                    <a:pt x="404" y="430"/>
                  </a:cubicBezTo>
                  <a:close/>
                  <a:moveTo>
                    <a:pt x="90" y="377"/>
                  </a:moveTo>
                  <a:cubicBezTo>
                    <a:pt x="44" y="326"/>
                    <a:pt x="32" y="252"/>
                    <a:pt x="50" y="187"/>
                  </a:cubicBezTo>
                  <a:cubicBezTo>
                    <a:pt x="67" y="124"/>
                    <a:pt x="118" y="79"/>
                    <a:pt x="179" y="58"/>
                  </a:cubicBezTo>
                  <a:cubicBezTo>
                    <a:pt x="302" y="16"/>
                    <a:pt x="456" y="75"/>
                    <a:pt x="476" y="213"/>
                  </a:cubicBezTo>
                  <a:cubicBezTo>
                    <a:pt x="479" y="236"/>
                    <a:pt x="478" y="260"/>
                    <a:pt x="473" y="282"/>
                  </a:cubicBezTo>
                  <a:cubicBezTo>
                    <a:pt x="468" y="294"/>
                    <a:pt x="464" y="307"/>
                    <a:pt x="460" y="319"/>
                  </a:cubicBezTo>
                  <a:cubicBezTo>
                    <a:pt x="447" y="349"/>
                    <a:pt x="426" y="375"/>
                    <a:pt x="398" y="394"/>
                  </a:cubicBezTo>
                  <a:cubicBezTo>
                    <a:pt x="391" y="399"/>
                    <a:pt x="384" y="403"/>
                    <a:pt x="377" y="407"/>
                  </a:cubicBezTo>
                  <a:cubicBezTo>
                    <a:pt x="357" y="415"/>
                    <a:pt x="335" y="421"/>
                    <a:pt x="315" y="426"/>
                  </a:cubicBezTo>
                  <a:cubicBezTo>
                    <a:pt x="235" y="448"/>
                    <a:pt x="149" y="441"/>
                    <a:pt x="90" y="37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5" name="íSḷîḓè"/>
            <p:cNvSpPr/>
            <p:nvPr/>
          </p:nvSpPr>
          <p:spPr bwMode="auto">
            <a:xfrm>
              <a:off x="4760913" y="2828926"/>
              <a:ext cx="490538" cy="341313"/>
            </a:xfrm>
            <a:custGeom>
              <a:avLst/>
              <a:gdLst>
                <a:gd name="T0" fmla="*/ 190 w 197"/>
                <a:gd name="T1" fmla="*/ 3 h 137"/>
                <a:gd name="T2" fmla="*/ 6 w 197"/>
                <a:gd name="T3" fmla="*/ 125 h 137"/>
                <a:gd name="T4" fmla="*/ 9 w 197"/>
                <a:gd name="T5" fmla="*/ 136 h 137"/>
                <a:gd name="T6" fmla="*/ 195 w 197"/>
                <a:gd name="T7" fmla="*/ 6 h 137"/>
                <a:gd name="T8" fmla="*/ 190 w 197"/>
                <a:gd name="T9" fmla="*/ 3 h 137"/>
              </a:gdLst>
              <a:ahLst/>
              <a:cxnLst>
                <a:cxn ang="0">
                  <a:pos x="T0" y="T1"/>
                </a:cxn>
                <a:cxn ang="0">
                  <a:pos x="T2" y="T3"/>
                </a:cxn>
                <a:cxn ang="0">
                  <a:pos x="T4" y="T5"/>
                </a:cxn>
                <a:cxn ang="0">
                  <a:pos x="T6" y="T7"/>
                </a:cxn>
                <a:cxn ang="0">
                  <a:pos x="T8" y="T9"/>
                </a:cxn>
              </a:cxnLst>
              <a:rect l="0" t="0" r="r" b="b"/>
              <a:pathLst>
                <a:path w="197" h="137">
                  <a:moveTo>
                    <a:pt x="190" y="3"/>
                  </a:moveTo>
                  <a:cubicBezTo>
                    <a:pt x="150" y="72"/>
                    <a:pt x="82" y="108"/>
                    <a:pt x="6" y="125"/>
                  </a:cubicBezTo>
                  <a:cubicBezTo>
                    <a:pt x="0" y="127"/>
                    <a:pt x="2" y="137"/>
                    <a:pt x="9" y="136"/>
                  </a:cubicBezTo>
                  <a:cubicBezTo>
                    <a:pt x="88" y="120"/>
                    <a:pt x="159" y="79"/>
                    <a:pt x="195" y="6"/>
                  </a:cubicBezTo>
                  <a:cubicBezTo>
                    <a:pt x="197" y="3"/>
                    <a:pt x="192" y="0"/>
                    <a:pt x="19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6" name="ïṩlídê"/>
            <p:cNvSpPr/>
            <p:nvPr/>
          </p:nvSpPr>
          <p:spPr bwMode="auto">
            <a:xfrm>
              <a:off x="4906963" y="2916238"/>
              <a:ext cx="331788" cy="284163"/>
            </a:xfrm>
            <a:custGeom>
              <a:avLst/>
              <a:gdLst>
                <a:gd name="T0" fmla="*/ 128 w 133"/>
                <a:gd name="T1" fmla="*/ 2 h 114"/>
                <a:gd name="T2" fmla="*/ 6 w 133"/>
                <a:gd name="T3" fmla="*/ 100 h 114"/>
                <a:gd name="T4" fmla="*/ 12 w 133"/>
                <a:gd name="T5" fmla="*/ 110 h 114"/>
                <a:gd name="T6" fmla="*/ 132 w 133"/>
                <a:gd name="T7" fmla="*/ 4 h 114"/>
                <a:gd name="T8" fmla="*/ 128 w 133"/>
                <a:gd name="T9" fmla="*/ 2 h 114"/>
              </a:gdLst>
              <a:ahLst/>
              <a:cxnLst>
                <a:cxn ang="0">
                  <a:pos x="T0" y="T1"/>
                </a:cxn>
                <a:cxn ang="0">
                  <a:pos x="T2" y="T3"/>
                </a:cxn>
                <a:cxn ang="0">
                  <a:pos x="T4" y="T5"/>
                </a:cxn>
                <a:cxn ang="0">
                  <a:pos x="T6" y="T7"/>
                </a:cxn>
                <a:cxn ang="0">
                  <a:pos x="T8" y="T9"/>
                </a:cxn>
              </a:cxnLst>
              <a:rect l="0" t="0" r="r" b="b"/>
              <a:pathLst>
                <a:path w="133" h="114">
                  <a:moveTo>
                    <a:pt x="128" y="2"/>
                  </a:moveTo>
                  <a:cubicBezTo>
                    <a:pt x="102" y="50"/>
                    <a:pt x="52" y="73"/>
                    <a:pt x="6" y="100"/>
                  </a:cubicBezTo>
                  <a:cubicBezTo>
                    <a:pt x="0" y="104"/>
                    <a:pt x="6" y="114"/>
                    <a:pt x="12" y="110"/>
                  </a:cubicBezTo>
                  <a:cubicBezTo>
                    <a:pt x="58" y="82"/>
                    <a:pt x="111" y="58"/>
                    <a:pt x="132" y="4"/>
                  </a:cubicBezTo>
                  <a:cubicBezTo>
                    <a:pt x="133" y="2"/>
                    <a:pt x="130" y="0"/>
                    <a:pt x="128"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7" name="îŝḷíḋè"/>
            <p:cNvSpPr/>
            <p:nvPr/>
          </p:nvSpPr>
          <p:spPr bwMode="auto">
            <a:xfrm>
              <a:off x="4054476" y="1928813"/>
              <a:ext cx="608013" cy="376238"/>
            </a:xfrm>
            <a:custGeom>
              <a:avLst/>
              <a:gdLst>
                <a:gd name="T0" fmla="*/ 0 w 244"/>
                <a:gd name="T1" fmla="*/ 148 h 151"/>
                <a:gd name="T2" fmla="*/ 4 w 244"/>
                <a:gd name="T3" fmla="*/ 149 h 151"/>
                <a:gd name="T4" fmla="*/ 93 w 244"/>
                <a:gd name="T5" fmla="*/ 51 h 151"/>
                <a:gd name="T6" fmla="*/ 237 w 244"/>
                <a:gd name="T7" fmla="*/ 10 h 151"/>
                <a:gd name="T8" fmla="*/ 238 w 244"/>
                <a:gd name="T9" fmla="*/ 0 h 151"/>
                <a:gd name="T10" fmla="*/ 82 w 244"/>
                <a:gd name="T11" fmla="*/ 48 h 151"/>
                <a:gd name="T12" fmla="*/ 0 w 244"/>
                <a:gd name="T13" fmla="*/ 148 h 151"/>
              </a:gdLst>
              <a:ahLst/>
              <a:cxnLst>
                <a:cxn ang="0">
                  <a:pos x="T0" y="T1"/>
                </a:cxn>
                <a:cxn ang="0">
                  <a:pos x="T2" y="T3"/>
                </a:cxn>
                <a:cxn ang="0">
                  <a:pos x="T4" y="T5"/>
                </a:cxn>
                <a:cxn ang="0">
                  <a:pos x="T6" y="T7"/>
                </a:cxn>
                <a:cxn ang="0">
                  <a:pos x="T8" y="T9"/>
                </a:cxn>
                <a:cxn ang="0">
                  <a:pos x="T10" y="T11"/>
                </a:cxn>
                <a:cxn ang="0">
                  <a:pos x="T12" y="T13"/>
                </a:cxn>
              </a:cxnLst>
              <a:rect l="0" t="0" r="r" b="b"/>
              <a:pathLst>
                <a:path w="244" h="151">
                  <a:moveTo>
                    <a:pt x="0" y="148"/>
                  </a:moveTo>
                  <a:cubicBezTo>
                    <a:pt x="0" y="150"/>
                    <a:pt x="3" y="151"/>
                    <a:pt x="4" y="149"/>
                  </a:cubicBezTo>
                  <a:cubicBezTo>
                    <a:pt x="14" y="104"/>
                    <a:pt x="56" y="75"/>
                    <a:pt x="93" y="51"/>
                  </a:cubicBezTo>
                  <a:cubicBezTo>
                    <a:pt x="138" y="22"/>
                    <a:pt x="184" y="10"/>
                    <a:pt x="237" y="10"/>
                  </a:cubicBezTo>
                  <a:cubicBezTo>
                    <a:pt x="244" y="10"/>
                    <a:pt x="244" y="0"/>
                    <a:pt x="238" y="0"/>
                  </a:cubicBezTo>
                  <a:cubicBezTo>
                    <a:pt x="179" y="0"/>
                    <a:pt x="130" y="17"/>
                    <a:pt x="82" y="48"/>
                  </a:cubicBezTo>
                  <a:cubicBezTo>
                    <a:pt x="46" y="72"/>
                    <a:pt x="8" y="103"/>
                    <a:pt x="0" y="1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8" name="ïṧḻide"/>
            <p:cNvSpPr/>
            <p:nvPr/>
          </p:nvSpPr>
          <p:spPr bwMode="auto">
            <a:xfrm>
              <a:off x="4044951" y="1884363"/>
              <a:ext cx="523875" cy="314325"/>
            </a:xfrm>
            <a:custGeom>
              <a:avLst/>
              <a:gdLst>
                <a:gd name="T0" fmla="*/ 4 w 210"/>
                <a:gd name="T1" fmla="*/ 124 h 126"/>
                <a:gd name="T2" fmla="*/ 204 w 210"/>
                <a:gd name="T3" fmla="*/ 10 h 126"/>
                <a:gd name="T4" fmla="*/ 202 w 210"/>
                <a:gd name="T5" fmla="*/ 0 h 126"/>
                <a:gd name="T6" fmla="*/ 1 w 210"/>
                <a:gd name="T7" fmla="*/ 123 h 126"/>
                <a:gd name="T8" fmla="*/ 4 w 210"/>
                <a:gd name="T9" fmla="*/ 124 h 126"/>
              </a:gdLst>
              <a:ahLst/>
              <a:cxnLst>
                <a:cxn ang="0">
                  <a:pos x="T0" y="T1"/>
                </a:cxn>
                <a:cxn ang="0">
                  <a:pos x="T2" y="T3"/>
                </a:cxn>
                <a:cxn ang="0">
                  <a:pos x="T4" y="T5"/>
                </a:cxn>
                <a:cxn ang="0">
                  <a:pos x="T6" y="T7"/>
                </a:cxn>
                <a:cxn ang="0">
                  <a:pos x="T8" y="T9"/>
                </a:cxn>
              </a:cxnLst>
              <a:rect l="0" t="0" r="r" b="b"/>
              <a:pathLst>
                <a:path w="210" h="126">
                  <a:moveTo>
                    <a:pt x="4" y="124"/>
                  </a:moveTo>
                  <a:cubicBezTo>
                    <a:pt x="52" y="63"/>
                    <a:pt x="127" y="19"/>
                    <a:pt x="204" y="10"/>
                  </a:cubicBezTo>
                  <a:cubicBezTo>
                    <a:pt x="210" y="9"/>
                    <a:pt x="208" y="0"/>
                    <a:pt x="202" y="0"/>
                  </a:cubicBezTo>
                  <a:cubicBezTo>
                    <a:pt x="122" y="10"/>
                    <a:pt x="47" y="57"/>
                    <a:pt x="1" y="123"/>
                  </a:cubicBezTo>
                  <a:cubicBezTo>
                    <a:pt x="0" y="124"/>
                    <a:pt x="3" y="126"/>
                    <a:pt x="4" y="1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9" name="îṣľîḓè"/>
            <p:cNvSpPr/>
            <p:nvPr/>
          </p:nvSpPr>
          <p:spPr bwMode="auto">
            <a:xfrm>
              <a:off x="4394201" y="4191001"/>
              <a:ext cx="403225" cy="249238"/>
            </a:xfrm>
            <a:custGeom>
              <a:avLst/>
              <a:gdLst>
                <a:gd name="T0" fmla="*/ 83 w 162"/>
                <a:gd name="T1" fmla="*/ 85 h 100"/>
                <a:gd name="T2" fmla="*/ 4 w 162"/>
                <a:gd name="T3" fmla="*/ 2 h 100"/>
                <a:gd name="T4" fmla="*/ 1 w 162"/>
                <a:gd name="T5" fmla="*/ 4 h 100"/>
                <a:gd name="T6" fmla="*/ 77 w 162"/>
                <a:gd name="T7" fmla="*/ 93 h 100"/>
                <a:gd name="T8" fmla="*/ 85 w 162"/>
                <a:gd name="T9" fmla="*/ 97 h 100"/>
                <a:gd name="T10" fmla="*/ 159 w 162"/>
                <a:gd name="T11" fmla="*/ 18 h 100"/>
                <a:gd name="T12" fmla="*/ 154 w 162"/>
                <a:gd name="T13" fmla="*/ 13 h 100"/>
                <a:gd name="T14" fmla="*/ 83 w 162"/>
                <a:gd name="T15" fmla="*/ 85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00">
                  <a:moveTo>
                    <a:pt x="83" y="85"/>
                  </a:moveTo>
                  <a:cubicBezTo>
                    <a:pt x="54" y="61"/>
                    <a:pt x="27" y="33"/>
                    <a:pt x="4" y="2"/>
                  </a:cubicBezTo>
                  <a:cubicBezTo>
                    <a:pt x="3" y="0"/>
                    <a:pt x="0" y="3"/>
                    <a:pt x="1" y="4"/>
                  </a:cubicBezTo>
                  <a:cubicBezTo>
                    <a:pt x="21" y="38"/>
                    <a:pt x="48" y="67"/>
                    <a:pt x="77" y="93"/>
                  </a:cubicBezTo>
                  <a:cubicBezTo>
                    <a:pt x="77" y="96"/>
                    <a:pt x="81" y="100"/>
                    <a:pt x="85" y="97"/>
                  </a:cubicBezTo>
                  <a:cubicBezTo>
                    <a:pt x="112" y="73"/>
                    <a:pt x="130" y="41"/>
                    <a:pt x="159" y="18"/>
                  </a:cubicBezTo>
                  <a:cubicBezTo>
                    <a:pt x="162" y="15"/>
                    <a:pt x="157" y="11"/>
                    <a:pt x="154" y="13"/>
                  </a:cubicBezTo>
                  <a:cubicBezTo>
                    <a:pt x="127" y="34"/>
                    <a:pt x="106" y="61"/>
                    <a:pt x="83" y="8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0" name="íšlidé"/>
            <p:cNvSpPr/>
            <p:nvPr/>
          </p:nvSpPr>
          <p:spPr bwMode="auto">
            <a:xfrm>
              <a:off x="4433888" y="4325938"/>
              <a:ext cx="323850" cy="179388"/>
            </a:xfrm>
            <a:custGeom>
              <a:avLst/>
              <a:gdLst>
                <a:gd name="T0" fmla="*/ 121 w 130"/>
                <a:gd name="T1" fmla="*/ 4 h 72"/>
                <a:gd name="T2" fmla="*/ 66 w 130"/>
                <a:gd name="T3" fmla="*/ 57 h 72"/>
                <a:gd name="T4" fmla="*/ 5 w 130"/>
                <a:gd name="T5" fmla="*/ 4 h 72"/>
                <a:gd name="T6" fmla="*/ 2 w 130"/>
                <a:gd name="T7" fmla="*/ 8 h 72"/>
                <a:gd name="T8" fmla="*/ 60 w 130"/>
                <a:gd name="T9" fmla="*/ 65 h 72"/>
                <a:gd name="T10" fmla="*/ 69 w 130"/>
                <a:gd name="T11" fmla="*/ 69 h 72"/>
                <a:gd name="T12" fmla="*/ 128 w 130"/>
                <a:gd name="T13" fmla="*/ 7 h 72"/>
                <a:gd name="T14" fmla="*/ 121 w 130"/>
                <a:gd name="T15" fmla="*/ 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72">
                  <a:moveTo>
                    <a:pt x="121" y="4"/>
                  </a:moveTo>
                  <a:cubicBezTo>
                    <a:pt x="106" y="24"/>
                    <a:pt x="85" y="40"/>
                    <a:pt x="66" y="57"/>
                  </a:cubicBezTo>
                  <a:cubicBezTo>
                    <a:pt x="46" y="39"/>
                    <a:pt x="27" y="20"/>
                    <a:pt x="5" y="4"/>
                  </a:cubicBezTo>
                  <a:cubicBezTo>
                    <a:pt x="2" y="2"/>
                    <a:pt x="0" y="6"/>
                    <a:pt x="2" y="8"/>
                  </a:cubicBezTo>
                  <a:cubicBezTo>
                    <a:pt x="24" y="25"/>
                    <a:pt x="40" y="47"/>
                    <a:pt x="60" y="65"/>
                  </a:cubicBezTo>
                  <a:cubicBezTo>
                    <a:pt x="61" y="69"/>
                    <a:pt x="65" y="72"/>
                    <a:pt x="69" y="69"/>
                  </a:cubicBezTo>
                  <a:cubicBezTo>
                    <a:pt x="89" y="49"/>
                    <a:pt x="112" y="32"/>
                    <a:pt x="128" y="7"/>
                  </a:cubicBezTo>
                  <a:cubicBezTo>
                    <a:pt x="130" y="3"/>
                    <a:pt x="124" y="0"/>
                    <a:pt x="12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1" name="išlíḍé"/>
            <p:cNvSpPr/>
            <p:nvPr/>
          </p:nvSpPr>
          <p:spPr bwMode="auto">
            <a:xfrm>
              <a:off x="5027613" y="1697038"/>
              <a:ext cx="490538" cy="515938"/>
            </a:xfrm>
            <a:custGeom>
              <a:avLst/>
              <a:gdLst>
                <a:gd name="T0" fmla="*/ 110 w 197"/>
                <a:gd name="T1" fmla="*/ 79 h 207"/>
                <a:gd name="T2" fmla="*/ 185 w 197"/>
                <a:gd name="T3" fmla="*/ 200 h 207"/>
                <a:gd name="T4" fmla="*/ 196 w 197"/>
                <a:gd name="T5" fmla="*/ 197 h 207"/>
                <a:gd name="T6" fmla="*/ 117 w 197"/>
                <a:gd name="T7" fmla="*/ 72 h 207"/>
                <a:gd name="T8" fmla="*/ 2 w 197"/>
                <a:gd name="T9" fmla="*/ 0 h 207"/>
                <a:gd name="T10" fmla="*/ 2 w 197"/>
                <a:gd name="T11" fmla="*/ 3 h 207"/>
                <a:gd name="T12" fmla="*/ 110 w 197"/>
                <a:gd name="T13" fmla="*/ 79 h 207"/>
              </a:gdLst>
              <a:ahLst/>
              <a:cxnLst>
                <a:cxn ang="0">
                  <a:pos x="T0" y="T1"/>
                </a:cxn>
                <a:cxn ang="0">
                  <a:pos x="T2" y="T3"/>
                </a:cxn>
                <a:cxn ang="0">
                  <a:pos x="T4" y="T5"/>
                </a:cxn>
                <a:cxn ang="0">
                  <a:pos x="T6" y="T7"/>
                </a:cxn>
                <a:cxn ang="0">
                  <a:pos x="T8" y="T9"/>
                </a:cxn>
                <a:cxn ang="0">
                  <a:pos x="T10" y="T11"/>
                </a:cxn>
                <a:cxn ang="0">
                  <a:pos x="T12" y="T13"/>
                </a:cxn>
              </a:cxnLst>
              <a:rect l="0" t="0" r="r" b="b"/>
              <a:pathLst>
                <a:path w="197" h="207">
                  <a:moveTo>
                    <a:pt x="110" y="79"/>
                  </a:moveTo>
                  <a:cubicBezTo>
                    <a:pt x="141" y="114"/>
                    <a:pt x="177" y="151"/>
                    <a:pt x="185" y="200"/>
                  </a:cubicBezTo>
                  <a:cubicBezTo>
                    <a:pt x="186" y="207"/>
                    <a:pt x="197" y="204"/>
                    <a:pt x="196" y="197"/>
                  </a:cubicBezTo>
                  <a:cubicBezTo>
                    <a:pt x="187" y="148"/>
                    <a:pt x="151" y="107"/>
                    <a:pt x="117" y="72"/>
                  </a:cubicBezTo>
                  <a:cubicBezTo>
                    <a:pt x="84" y="39"/>
                    <a:pt x="52" y="6"/>
                    <a:pt x="2" y="0"/>
                  </a:cubicBezTo>
                  <a:cubicBezTo>
                    <a:pt x="1" y="0"/>
                    <a:pt x="0" y="3"/>
                    <a:pt x="2" y="3"/>
                  </a:cubicBezTo>
                  <a:cubicBezTo>
                    <a:pt x="47" y="16"/>
                    <a:pt x="79" y="46"/>
                    <a:pt x="110" y="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2" name="iŝľîḓè"/>
            <p:cNvSpPr/>
            <p:nvPr/>
          </p:nvSpPr>
          <p:spPr bwMode="auto">
            <a:xfrm>
              <a:off x="5145088" y="1704976"/>
              <a:ext cx="376238" cy="385763"/>
            </a:xfrm>
            <a:custGeom>
              <a:avLst/>
              <a:gdLst>
                <a:gd name="T0" fmla="*/ 85 w 151"/>
                <a:gd name="T1" fmla="*/ 74 h 155"/>
                <a:gd name="T2" fmla="*/ 121 w 151"/>
                <a:gd name="T3" fmla="*/ 115 h 155"/>
                <a:gd name="T4" fmla="*/ 138 w 151"/>
                <a:gd name="T5" fmla="*/ 149 h 155"/>
                <a:gd name="T6" fmla="*/ 148 w 151"/>
                <a:gd name="T7" fmla="*/ 144 h 155"/>
                <a:gd name="T8" fmla="*/ 126 w 151"/>
                <a:gd name="T9" fmla="*/ 102 h 155"/>
                <a:gd name="T10" fmla="*/ 92 w 151"/>
                <a:gd name="T11" fmla="*/ 67 h 155"/>
                <a:gd name="T12" fmla="*/ 5 w 151"/>
                <a:gd name="T13" fmla="*/ 1 h 155"/>
                <a:gd name="T14" fmla="*/ 3 w 151"/>
                <a:gd name="T15" fmla="*/ 5 h 155"/>
                <a:gd name="T16" fmla="*/ 85 w 151"/>
                <a:gd name="T17" fmla="*/ 7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5">
                  <a:moveTo>
                    <a:pt x="85" y="74"/>
                  </a:moveTo>
                  <a:cubicBezTo>
                    <a:pt x="97" y="88"/>
                    <a:pt x="111" y="100"/>
                    <a:pt x="121" y="115"/>
                  </a:cubicBezTo>
                  <a:cubicBezTo>
                    <a:pt x="128" y="125"/>
                    <a:pt x="132" y="138"/>
                    <a:pt x="138" y="149"/>
                  </a:cubicBezTo>
                  <a:cubicBezTo>
                    <a:pt x="141" y="155"/>
                    <a:pt x="151" y="150"/>
                    <a:pt x="148" y="144"/>
                  </a:cubicBezTo>
                  <a:cubicBezTo>
                    <a:pt x="140" y="130"/>
                    <a:pt x="135" y="115"/>
                    <a:pt x="126" y="102"/>
                  </a:cubicBezTo>
                  <a:cubicBezTo>
                    <a:pt x="116" y="89"/>
                    <a:pt x="103" y="79"/>
                    <a:pt x="92" y="67"/>
                  </a:cubicBezTo>
                  <a:cubicBezTo>
                    <a:pt x="65" y="39"/>
                    <a:pt x="39" y="21"/>
                    <a:pt x="5" y="1"/>
                  </a:cubicBezTo>
                  <a:cubicBezTo>
                    <a:pt x="2" y="0"/>
                    <a:pt x="0" y="4"/>
                    <a:pt x="3" y="5"/>
                  </a:cubicBezTo>
                  <a:cubicBezTo>
                    <a:pt x="33" y="26"/>
                    <a:pt x="60" y="47"/>
                    <a:pt x="85" y="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3" name="íṡ1îḑé"/>
            <p:cNvSpPr/>
            <p:nvPr/>
          </p:nvSpPr>
          <p:spPr bwMode="auto">
            <a:xfrm>
              <a:off x="1770063" y="1111251"/>
              <a:ext cx="8699500" cy="4714875"/>
            </a:xfrm>
            <a:custGeom>
              <a:avLst/>
              <a:gdLst>
                <a:gd name="T0" fmla="*/ 2583 w 3488"/>
                <a:gd name="T1" fmla="*/ 1039 h 1892"/>
                <a:gd name="T2" fmla="*/ 1320 w 3488"/>
                <a:gd name="T3" fmla="*/ 1054 h 1892"/>
                <a:gd name="T4" fmla="*/ 1456 w 3488"/>
                <a:gd name="T5" fmla="*/ 844 h 1892"/>
                <a:gd name="T6" fmla="*/ 753 w 3488"/>
                <a:gd name="T7" fmla="*/ 708 h 1892"/>
                <a:gd name="T8" fmla="*/ 789 w 3488"/>
                <a:gd name="T9" fmla="*/ 739 h 1892"/>
                <a:gd name="T10" fmla="*/ 799 w 3488"/>
                <a:gd name="T11" fmla="*/ 831 h 1892"/>
                <a:gd name="T12" fmla="*/ 363 w 3488"/>
                <a:gd name="T13" fmla="*/ 1448 h 1892"/>
                <a:gd name="T14" fmla="*/ 594 w 3488"/>
                <a:gd name="T15" fmla="*/ 1835 h 1892"/>
                <a:gd name="T16" fmla="*/ 682 w 3488"/>
                <a:gd name="T17" fmla="*/ 1843 h 1892"/>
                <a:gd name="T18" fmla="*/ 22 w 3488"/>
                <a:gd name="T19" fmla="*/ 1813 h 1892"/>
                <a:gd name="T20" fmla="*/ 2398 w 3488"/>
                <a:gd name="T21" fmla="*/ 1228 h 1892"/>
                <a:gd name="T22" fmla="*/ 1838 w 3488"/>
                <a:gd name="T23" fmla="*/ 1047 h 1892"/>
                <a:gd name="T24" fmla="*/ 1786 w 3488"/>
                <a:gd name="T25" fmla="*/ 1041 h 1892"/>
                <a:gd name="T26" fmla="*/ 2425 w 3488"/>
                <a:gd name="T27" fmla="*/ 1406 h 1892"/>
                <a:gd name="T28" fmla="*/ 2252 w 3488"/>
                <a:gd name="T29" fmla="*/ 1536 h 1892"/>
                <a:gd name="T30" fmla="*/ 2159 w 3488"/>
                <a:gd name="T31" fmla="*/ 1665 h 1892"/>
                <a:gd name="T32" fmla="*/ 2506 w 3488"/>
                <a:gd name="T33" fmla="*/ 1649 h 1892"/>
                <a:gd name="T34" fmla="*/ 2775 w 3488"/>
                <a:gd name="T35" fmla="*/ 1579 h 1892"/>
                <a:gd name="T36" fmla="*/ 2479 w 3488"/>
                <a:gd name="T37" fmla="*/ 1496 h 1892"/>
                <a:gd name="T38" fmla="*/ 2642 w 3488"/>
                <a:gd name="T39" fmla="*/ 1380 h 1892"/>
                <a:gd name="T40" fmla="*/ 1474 w 3488"/>
                <a:gd name="T41" fmla="*/ 1495 h 1892"/>
                <a:gd name="T42" fmla="*/ 1463 w 3488"/>
                <a:gd name="T43" fmla="*/ 1527 h 1892"/>
                <a:gd name="T44" fmla="*/ 1289 w 3488"/>
                <a:gd name="T45" fmla="*/ 1399 h 1892"/>
                <a:gd name="T46" fmla="*/ 1549 w 3488"/>
                <a:gd name="T47" fmla="*/ 1252 h 1892"/>
                <a:gd name="T48" fmla="*/ 1229 w 3488"/>
                <a:gd name="T49" fmla="*/ 1374 h 1892"/>
                <a:gd name="T50" fmla="*/ 906 w 3488"/>
                <a:gd name="T51" fmla="*/ 1336 h 1892"/>
                <a:gd name="T52" fmla="*/ 1198 w 3488"/>
                <a:gd name="T53" fmla="*/ 1237 h 1892"/>
                <a:gd name="T54" fmla="*/ 751 w 3488"/>
                <a:gd name="T55" fmla="*/ 1514 h 1892"/>
                <a:gd name="T56" fmla="*/ 613 w 3488"/>
                <a:gd name="T57" fmla="*/ 1667 h 1892"/>
                <a:gd name="T58" fmla="*/ 1418 w 3488"/>
                <a:gd name="T59" fmla="*/ 1603 h 1892"/>
                <a:gd name="T60" fmla="*/ 1693 w 3488"/>
                <a:gd name="T61" fmla="*/ 1555 h 1892"/>
                <a:gd name="T62" fmla="*/ 1774 w 3488"/>
                <a:gd name="T63" fmla="*/ 1374 h 1892"/>
                <a:gd name="T64" fmla="*/ 1774 w 3488"/>
                <a:gd name="T65" fmla="*/ 1374 h 1892"/>
                <a:gd name="T66" fmla="*/ 1946 w 3488"/>
                <a:gd name="T67" fmla="*/ 1406 h 1892"/>
                <a:gd name="T68" fmla="*/ 1788 w 3488"/>
                <a:gd name="T69" fmla="*/ 1615 h 1892"/>
                <a:gd name="T70" fmla="*/ 1763 w 3488"/>
                <a:gd name="T71" fmla="*/ 1089 h 1892"/>
                <a:gd name="T72" fmla="*/ 1763 w 3488"/>
                <a:gd name="T73" fmla="*/ 1229 h 1892"/>
                <a:gd name="T74" fmla="*/ 1531 w 3488"/>
                <a:gd name="T75" fmla="*/ 1220 h 1892"/>
                <a:gd name="T76" fmla="*/ 1294 w 3488"/>
                <a:gd name="T77" fmla="*/ 1094 h 1892"/>
                <a:gd name="T78" fmla="*/ 832 w 3488"/>
                <a:gd name="T79" fmla="*/ 667 h 1892"/>
                <a:gd name="T80" fmla="*/ 959 w 3488"/>
                <a:gd name="T81" fmla="*/ 302 h 1892"/>
                <a:gd name="T82" fmla="*/ 1383 w 3488"/>
                <a:gd name="T83" fmla="*/ 888 h 1892"/>
                <a:gd name="T84" fmla="*/ 1256 w 3488"/>
                <a:gd name="T85" fmla="*/ 1094 h 1892"/>
                <a:gd name="T86" fmla="*/ 2591 w 3488"/>
                <a:gd name="T87" fmla="*/ 1798 h 1892"/>
                <a:gd name="T88" fmla="*/ 656 w 3488"/>
                <a:gd name="T89" fmla="*/ 1801 h 1892"/>
                <a:gd name="T90" fmla="*/ 230 w 3488"/>
                <a:gd name="T91" fmla="*/ 1636 h 1892"/>
                <a:gd name="T92" fmla="*/ 1020 w 3488"/>
                <a:gd name="T93" fmla="*/ 1212 h 1892"/>
                <a:gd name="T94" fmla="*/ 974 w 3488"/>
                <a:gd name="T95" fmla="*/ 1233 h 1892"/>
                <a:gd name="T96" fmla="*/ 822 w 3488"/>
                <a:gd name="T97" fmla="*/ 1395 h 1892"/>
                <a:gd name="T98" fmla="*/ 324 w 3488"/>
                <a:gd name="T99" fmla="*/ 1672 h 1892"/>
                <a:gd name="T100" fmla="*/ 915 w 3488"/>
                <a:gd name="T101" fmla="*/ 1737 h 1892"/>
                <a:gd name="T102" fmla="*/ 1742 w 3488"/>
                <a:gd name="T103" fmla="*/ 1683 h 1892"/>
                <a:gd name="T104" fmla="*/ 2148 w 3488"/>
                <a:gd name="T105" fmla="*/ 1701 h 1892"/>
                <a:gd name="T106" fmla="*/ 2530 w 3488"/>
                <a:gd name="T107" fmla="*/ 1671 h 1892"/>
                <a:gd name="T108" fmla="*/ 2832 w 3488"/>
                <a:gd name="T109" fmla="*/ 1640 h 1892"/>
                <a:gd name="T110" fmla="*/ 2701 w 3488"/>
                <a:gd name="T111" fmla="*/ 1400 h 1892"/>
                <a:gd name="T112" fmla="*/ 2603 w 3488"/>
                <a:gd name="T113" fmla="*/ 1213 h 1892"/>
                <a:gd name="T114" fmla="*/ 3056 w 3488"/>
                <a:gd name="T115" fmla="*/ 1401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8" h="1892">
                  <a:moveTo>
                    <a:pt x="3463" y="1803"/>
                  </a:moveTo>
                  <a:cubicBezTo>
                    <a:pt x="3412" y="1737"/>
                    <a:pt x="3351" y="1679"/>
                    <a:pt x="3294" y="1619"/>
                  </a:cubicBezTo>
                  <a:cubicBezTo>
                    <a:pt x="3239" y="1562"/>
                    <a:pt x="3160" y="1449"/>
                    <a:pt x="3103" y="1394"/>
                  </a:cubicBezTo>
                  <a:cubicBezTo>
                    <a:pt x="3005" y="1297"/>
                    <a:pt x="2898" y="1200"/>
                    <a:pt x="2839" y="1073"/>
                  </a:cubicBezTo>
                  <a:cubicBezTo>
                    <a:pt x="2841" y="1073"/>
                    <a:pt x="2843" y="1073"/>
                    <a:pt x="2845" y="1073"/>
                  </a:cubicBezTo>
                  <a:cubicBezTo>
                    <a:pt x="2871" y="1071"/>
                    <a:pt x="2873" y="1032"/>
                    <a:pt x="2847" y="1032"/>
                  </a:cubicBezTo>
                  <a:cubicBezTo>
                    <a:pt x="2759" y="1033"/>
                    <a:pt x="2671" y="1036"/>
                    <a:pt x="2583" y="1039"/>
                  </a:cubicBezTo>
                  <a:cubicBezTo>
                    <a:pt x="2635" y="945"/>
                    <a:pt x="2679" y="848"/>
                    <a:pt x="2701" y="742"/>
                  </a:cubicBezTo>
                  <a:cubicBezTo>
                    <a:pt x="2724" y="631"/>
                    <a:pt x="2713" y="517"/>
                    <a:pt x="2680" y="410"/>
                  </a:cubicBezTo>
                  <a:cubicBezTo>
                    <a:pt x="2612" y="193"/>
                    <a:pt x="2425" y="42"/>
                    <a:pt x="2199" y="29"/>
                  </a:cubicBezTo>
                  <a:cubicBezTo>
                    <a:pt x="1967" y="14"/>
                    <a:pt x="1744" y="163"/>
                    <a:pt x="1656" y="376"/>
                  </a:cubicBezTo>
                  <a:cubicBezTo>
                    <a:pt x="1569" y="588"/>
                    <a:pt x="1639" y="818"/>
                    <a:pt x="1731" y="1016"/>
                  </a:cubicBezTo>
                  <a:cubicBezTo>
                    <a:pt x="1736" y="1027"/>
                    <a:pt x="1741" y="1039"/>
                    <a:pt x="1747" y="1050"/>
                  </a:cubicBezTo>
                  <a:cubicBezTo>
                    <a:pt x="1605" y="1050"/>
                    <a:pt x="1463" y="1051"/>
                    <a:pt x="1320" y="1054"/>
                  </a:cubicBezTo>
                  <a:cubicBezTo>
                    <a:pt x="1343" y="1021"/>
                    <a:pt x="1366" y="989"/>
                    <a:pt x="1384" y="954"/>
                  </a:cubicBezTo>
                  <a:cubicBezTo>
                    <a:pt x="1396" y="931"/>
                    <a:pt x="1408" y="909"/>
                    <a:pt x="1419" y="885"/>
                  </a:cubicBezTo>
                  <a:cubicBezTo>
                    <a:pt x="1428" y="882"/>
                    <a:pt x="1436" y="879"/>
                    <a:pt x="1444" y="876"/>
                  </a:cubicBezTo>
                  <a:cubicBezTo>
                    <a:pt x="1450" y="874"/>
                    <a:pt x="1446" y="865"/>
                    <a:pt x="1441" y="866"/>
                  </a:cubicBezTo>
                  <a:cubicBezTo>
                    <a:pt x="1436" y="868"/>
                    <a:pt x="1431" y="870"/>
                    <a:pt x="1426" y="871"/>
                  </a:cubicBezTo>
                  <a:cubicBezTo>
                    <a:pt x="1429" y="865"/>
                    <a:pt x="1432" y="859"/>
                    <a:pt x="1434" y="853"/>
                  </a:cubicBezTo>
                  <a:cubicBezTo>
                    <a:pt x="1441" y="850"/>
                    <a:pt x="1449" y="847"/>
                    <a:pt x="1456" y="844"/>
                  </a:cubicBezTo>
                  <a:cubicBezTo>
                    <a:pt x="1461" y="842"/>
                    <a:pt x="1457" y="835"/>
                    <a:pt x="1452" y="835"/>
                  </a:cubicBezTo>
                  <a:cubicBezTo>
                    <a:pt x="1449" y="836"/>
                    <a:pt x="1445" y="837"/>
                    <a:pt x="1441" y="838"/>
                  </a:cubicBezTo>
                  <a:cubicBezTo>
                    <a:pt x="1477" y="755"/>
                    <a:pt x="1503" y="668"/>
                    <a:pt x="1506" y="579"/>
                  </a:cubicBezTo>
                  <a:cubicBezTo>
                    <a:pt x="1511" y="450"/>
                    <a:pt x="1448" y="327"/>
                    <a:pt x="1330" y="260"/>
                  </a:cubicBezTo>
                  <a:cubicBezTo>
                    <a:pt x="1214" y="194"/>
                    <a:pt x="1061" y="196"/>
                    <a:pt x="952" y="272"/>
                  </a:cubicBezTo>
                  <a:cubicBezTo>
                    <a:pt x="826" y="361"/>
                    <a:pt x="766" y="530"/>
                    <a:pt x="779" y="678"/>
                  </a:cubicBezTo>
                  <a:cubicBezTo>
                    <a:pt x="770" y="687"/>
                    <a:pt x="760" y="697"/>
                    <a:pt x="753" y="708"/>
                  </a:cubicBezTo>
                  <a:cubicBezTo>
                    <a:pt x="752" y="710"/>
                    <a:pt x="755" y="712"/>
                    <a:pt x="757" y="711"/>
                  </a:cubicBezTo>
                  <a:cubicBezTo>
                    <a:pt x="765" y="704"/>
                    <a:pt x="773" y="696"/>
                    <a:pt x="780" y="688"/>
                  </a:cubicBezTo>
                  <a:cubicBezTo>
                    <a:pt x="781" y="696"/>
                    <a:pt x="782" y="703"/>
                    <a:pt x="783" y="710"/>
                  </a:cubicBezTo>
                  <a:cubicBezTo>
                    <a:pt x="775" y="717"/>
                    <a:pt x="763" y="729"/>
                    <a:pt x="768" y="737"/>
                  </a:cubicBezTo>
                  <a:cubicBezTo>
                    <a:pt x="769" y="739"/>
                    <a:pt x="773" y="739"/>
                    <a:pt x="773" y="736"/>
                  </a:cubicBezTo>
                  <a:cubicBezTo>
                    <a:pt x="773" y="730"/>
                    <a:pt x="778" y="724"/>
                    <a:pt x="785" y="718"/>
                  </a:cubicBezTo>
                  <a:cubicBezTo>
                    <a:pt x="786" y="725"/>
                    <a:pt x="787" y="732"/>
                    <a:pt x="789" y="739"/>
                  </a:cubicBezTo>
                  <a:cubicBezTo>
                    <a:pt x="814" y="844"/>
                    <a:pt x="874" y="939"/>
                    <a:pt x="933" y="1030"/>
                  </a:cubicBezTo>
                  <a:cubicBezTo>
                    <a:pt x="940" y="1041"/>
                    <a:pt x="946" y="1051"/>
                    <a:pt x="953" y="1061"/>
                  </a:cubicBezTo>
                  <a:cubicBezTo>
                    <a:pt x="947" y="1061"/>
                    <a:pt x="942" y="1061"/>
                    <a:pt x="937" y="1061"/>
                  </a:cubicBezTo>
                  <a:cubicBezTo>
                    <a:pt x="906" y="1024"/>
                    <a:pt x="887" y="978"/>
                    <a:pt x="864" y="936"/>
                  </a:cubicBezTo>
                  <a:cubicBezTo>
                    <a:pt x="851" y="912"/>
                    <a:pt x="837" y="889"/>
                    <a:pt x="827" y="864"/>
                  </a:cubicBezTo>
                  <a:cubicBezTo>
                    <a:pt x="821" y="850"/>
                    <a:pt x="815" y="835"/>
                    <a:pt x="802" y="826"/>
                  </a:cubicBezTo>
                  <a:cubicBezTo>
                    <a:pt x="800" y="824"/>
                    <a:pt x="796" y="828"/>
                    <a:pt x="799" y="831"/>
                  </a:cubicBezTo>
                  <a:cubicBezTo>
                    <a:pt x="813" y="844"/>
                    <a:pt x="818" y="864"/>
                    <a:pt x="824" y="882"/>
                  </a:cubicBezTo>
                  <a:cubicBezTo>
                    <a:pt x="835" y="910"/>
                    <a:pt x="853" y="936"/>
                    <a:pt x="866" y="962"/>
                  </a:cubicBezTo>
                  <a:cubicBezTo>
                    <a:pt x="884" y="996"/>
                    <a:pt x="900" y="1031"/>
                    <a:pt x="923" y="1061"/>
                  </a:cubicBezTo>
                  <a:cubicBezTo>
                    <a:pt x="850" y="1063"/>
                    <a:pt x="776" y="1064"/>
                    <a:pt x="703" y="1064"/>
                  </a:cubicBezTo>
                  <a:cubicBezTo>
                    <a:pt x="703" y="1062"/>
                    <a:pt x="704" y="1060"/>
                    <a:pt x="705" y="1058"/>
                  </a:cubicBezTo>
                  <a:cubicBezTo>
                    <a:pt x="707" y="1047"/>
                    <a:pt x="693" y="1043"/>
                    <a:pt x="688" y="1053"/>
                  </a:cubicBezTo>
                  <a:cubicBezTo>
                    <a:pt x="617" y="1214"/>
                    <a:pt x="487" y="1329"/>
                    <a:pt x="363" y="1448"/>
                  </a:cubicBezTo>
                  <a:cubicBezTo>
                    <a:pt x="305" y="1504"/>
                    <a:pt x="251" y="1563"/>
                    <a:pt x="193" y="1618"/>
                  </a:cubicBezTo>
                  <a:cubicBezTo>
                    <a:pt x="161" y="1648"/>
                    <a:pt x="129" y="1679"/>
                    <a:pt x="98" y="1710"/>
                  </a:cubicBezTo>
                  <a:cubicBezTo>
                    <a:pt x="79" y="1728"/>
                    <a:pt x="56" y="1748"/>
                    <a:pt x="40" y="1771"/>
                  </a:cubicBezTo>
                  <a:cubicBezTo>
                    <a:pt x="39" y="1770"/>
                    <a:pt x="37" y="1770"/>
                    <a:pt x="36" y="1772"/>
                  </a:cubicBezTo>
                  <a:cubicBezTo>
                    <a:pt x="28" y="1787"/>
                    <a:pt x="14" y="1799"/>
                    <a:pt x="5" y="1813"/>
                  </a:cubicBezTo>
                  <a:cubicBezTo>
                    <a:pt x="0" y="1815"/>
                    <a:pt x="1" y="1823"/>
                    <a:pt x="7" y="1824"/>
                  </a:cubicBezTo>
                  <a:cubicBezTo>
                    <a:pt x="203" y="1830"/>
                    <a:pt x="398" y="1834"/>
                    <a:pt x="594" y="1835"/>
                  </a:cubicBezTo>
                  <a:cubicBezTo>
                    <a:pt x="584" y="1847"/>
                    <a:pt x="573" y="1858"/>
                    <a:pt x="561" y="1869"/>
                  </a:cubicBezTo>
                  <a:cubicBezTo>
                    <a:pt x="553" y="1876"/>
                    <a:pt x="565" y="1888"/>
                    <a:pt x="573" y="1881"/>
                  </a:cubicBezTo>
                  <a:cubicBezTo>
                    <a:pt x="590" y="1867"/>
                    <a:pt x="605" y="1851"/>
                    <a:pt x="620" y="1835"/>
                  </a:cubicBezTo>
                  <a:cubicBezTo>
                    <a:pt x="633" y="1835"/>
                    <a:pt x="647" y="1835"/>
                    <a:pt x="660" y="1835"/>
                  </a:cubicBezTo>
                  <a:cubicBezTo>
                    <a:pt x="645" y="1850"/>
                    <a:pt x="631" y="1864"/>
                    <a:pt x="618" y="1880"/>
                  </a:cubicBezTo>
                  <a:cubicBezTo>
                    <a:pt x="614" y="1885"/>
                    <a:pt x="619" y="1892"/>
                    <a:pt x="625" y="1889"/>
                  </a:cubicBezTo>
                  <a:cubicBezTo>
                    <a:pt x="647" y="1879"/>
                    <a:pt x="664" y="1859"/>
                    <a:pt x="682" y="1843"/>
                  </a:cubicBezTo>
                  <a:cubicBezTo>
                    <a:pt x="684" y="1840"/>
                    <a:pt x="687" y="1838"/>
                    <a:pt x="690" y="1835"/>
                  </a:cubicBezTo>
                  <a:cubicBezTo>
                    <a:pt x="1033" y="1837"/>
                    <a:pt x="1376" y="1833"/>
                    <a:pt x="1720" y="1830"/>
                  </a:cubicBezTo>
                  <a:cubicBezTo>
                    <a:pt x="2004" y="1827"/>
                    <a:pt x="2288" y="1858"/>
                    <a:pt x="2572" y="1843"/>
                  </a:cubicBezTo>
                  <a:cubicBezTo>
                    <a:pt x="2858" y="1828"/>
                    <a:pt x="3171" y="1845"/>
                    <a:pt x="3458" y="1848"/>
                  </a:cubicBezTo>
                  <a:cubicBezTo>
                    <a:pt x="3485" y="1848"/>
                    <a:pt x="3488" y="1807"/>
                    <a:pt x="3463" y="1803"/>
                  </a:cubicBezTo>
                  <a:close/>
                  <a:moveTo>
                    <a:pt x="22" y="1813"/>
                  </a:moveTo>
                  <a:cubicBezTo>
                    <a:pt x="22" y="1813"/>
                    <a:pt x="22" y="1813"/>
                    <a:pt x="22" y="1813"/>
                  </a:cubicBezTo>
                  <a:cubicBezTo>
                    <a:pt x="22" y="1813"/>
                    <a:pt x="22" y="1813"/>
                    <a:pt x="22" y="1813"/>
                  </a:cubicBezTo>
                  <a:close/>
                  <a:moveTo>
                    <a:pt x="1742" y="302"/>
                  </a:moveTo>
                  <a:cubicBezTo>
                    <a:pt x="1889" y="77"/>
                    <a:pt x="2212" y="0"/>
                    <a:pt x="2438" y="151"/>
                  </a:cubicBezTo>
                  <a:cubicBezTo>
                    <a:pt x="2643" y="288"/>
                    <a:pt x="2706" y="569"/>
                    <a:pt x="2638" y="796"/>
                  </a:cubicBezTo>
                  <a:cubicBezTo>
                    <a:pt x="2613" y="882"/>
                    <a:pt x="2574" y="964"/>
                    <a:pt x="2527" y="1042"/>
                  </a:cubicBezTo>
                  <a:cubicBezTo>
                    <a:pt x="2518" y="1058"/>
                    <a:pt x="2508" y="1073"/>
                    <a:pt x="2497" y="1089"/>
                  </a:cubicBezTo>
                  <a:cubicBezTo>
                    <a:pt x="2466" y="1137"/>
                    <a:pt x="2433" y="1184"/>
                    <a:pt x="2398" y="1228"/>
                  </a:cubicBezTo>
                  <a:cubicBezTo>
                    <a:pt x="2300" y="1355"/>
                    <a:pt x="2192" y="1478"/>
                    <a:pt x="2124" y="1625"/>
                  </a:cubicBezTo>
                  <a:cubicBezTo>
                    <a:pt x="2087" y="1541"/>
                    <a:pt x="2026" y="1468"/>
                    <a:pt x="1979" y="1390"/>
                  </a:cubicBezTo>
                  <a:cubicBezTo>
                    <a:pt x="1920" y="1292"/>
                    <a:pt x="1862" y="1192"/>
                    <a:pt x="1810" y="1089"/>
                  </a:cubicBezTo>
                  <a:cubicBezTo>
                    <a:pt x="1810" y="1088"/>
                    <a:pt x="1809" y="1087"/>
                    <a:pt x="1808" y="1085"/>
                  </a:cubicBezTo>
                  <a:cubicBezTo>
                    <a:pt x="1821" y="1077"/>
                    <a:pt x="1834" y="1069"/>
                    <a:pt x="1846" y="1059"/>
                  </a:cubicBezTo>
                  <a:cubicBezTo>
                    <a:pt x="1849" y="1056"/>
                    <a:pt x="1849" y="1053"/>
                    <a:pt x="1847" y="1050"/>
                  </a:cubicBezTo>
                  <a:cubicBezTo>
                    <a:pt x="1846" y="1047"/>
                    <a:pt x="1842" y="1045"/>
                    <a:pt x="1838" y="1047"/>
                  </a:cubicBezTo>
                  <a:cubicBezTo>
                    <a:pt x="1836" y="1048"/>
                    <a:pt x="1835" y="1049"/>
                    <a:pt x="1833" y="1050"/>
                  </a:cubicBezTo>
                  <a:cubicBezTo>
                    <a:pt x="1823" y="1057"/>
                    <a:pt x="1812" y="1064"/>
                    <a:pt x="1801" y="1071"/>
                  </a:cubicBezTo>
                  <a:cubicBezTo>
                    <a:pt x="1799" y="1066"/>
                    <a:pt x="1796" y="1061"/>
                    <a:pt x="1793" y="1056"/>
                  </a:cubicBezTo>
                  <a:cubicBezTo>
                    <a:pt x="1796" y="1054"/>
                    <a:pt x="1799" y="1052"/>
                    <a:pt x="1801" y="1050"/>
                  </a:cubicBezTo>
                  <a:cubicBezTo>
                    <a:pt x="1816" y="1040"/>
                    <a:pt x="1830" y="1030"/>
                    <a:pt x="1846" y="1020"/>
                  </a:cubicBezTo>
                  <a:cubicBezTo>
                    <a:pt x="1853" y="1016"/>
                    <a:pt x="1847" y="1006"/>
                    <a:pt x="1840" y="1009"/>
                  </a:cubicBezTo>
                  <a:cubicBezTo>
                    <a:pt x="1821" y="1016"/>
                    <a:pt x="1803" y="1028"/>
                    <a:pt x="1786" y="1041"/>
                  </a:cubicBezTo>
                  <a:cubicBezTo>
                    <a:pt x="1780" y="1028"/>
                    <a:pt x="1773" y="1014"/>
                    <a:pt x="1767" y="1000"/>
                  </a:cubicBezTo>
                  <a:cubicBezTo>
                    <a:pt x="1664" y="780"/>
                    <a:pt x="1600" y="521"/>
                    <a:pt x="1742" y="302"/>
                  </a:cubicBezTo>
                  <a:close/>
                  <a:moveTo>
                    <a:pt x="2332" y="1389"/>
                  </a:moveTo>
                  <a:cubicBezTo>
                    <a:pt x="2355" y="1360"/>
                    <a:pt x="2378" y="1330"/>
                    <a:pt x="2401" y="1301"/>
                  </a:cubicBezTo>
                  <a:cubicBezTo>
                    <a:pt x="2411" y="1328"/>
                    <a:pt x="2415" y="1357"/>
                    <a:pt x="2420" y="1385"/>
                  </a:cubicBezTo>
                  <a:cubicBezTo>
                    <a:pt x="2391" y="1386"/>
                    <a:pt x="2361" y="1388"/>
                    <a:pt x="2332" y="1389"/>
                  </a:cubicBezTo>
                  <a:close/>
                  <a:moveTo>
                    <a:pt x="2425" y="1406"/>
                  </a:moveTo>
                  <a:cubicBezTo>
                    <a:pt x="2433" y="1439"/>
                    <a:pt x="2447" y="1470"/>
                    <a:pt x="2458" y="1501"/>
                  </a:cubicBezTo>
                  <a:cubicBezTo>
                    <a:pt x="2461" y="1511"/>
                    <a:pt x="2464" y="1521"/>
                    <a:pt x="2467" y="1532"/>
                  </a:cubicBezTo>
                  <a:cubicBezTo>
                    <a:pt x="2401" y="1532"/>
                    <a:pt x="2335" y="1532"/>
                    <a:pt x="2270" y="1535"/>
                  </a:cubicBezTo>
                  <a:cubicBezTo>
                    <a:pt x="2297" y="1492"/>
                    <a:pt x="2324" y="1448"/>
                    <a:pt x="2352" y="1406"/>
                  </a:cubicBezTo>
                  <a:cubicBezTo>
                    <a:pt x="2377" y="1407"/>
                    <a:pt x="2401" y="1407"/>
                    <a:pt x="2425" y="1406"/>
                  </a:cubicBezTo>
                  <a:close/>
                  <a:moveTo>
                    <a:pt x="2341" y="1406"/>
                  </a:moveTo>
                  <a:cubicBezTo>
                    <a:pt x="2310" y="1448"/>
                    <a:pt x="2281" y="1492"/>
                    <a:pt x="2252" y="1536"/>
                  </a:cubicBezTo>
                  <a:cubicBezTo>
                    <a:pt x="2244" y="1537"/>
                    <a:pt x="2235" y="1537"/>
                    <a:pt x="2226" y="1538"/>
                  </a:cubicBezTo>
                  <a:cubicBezTo>
                    <a:pt x="2255" y="1492"/>
                    <a:pt x="2287" y="1448"/>
                    <a:pt x="2320" y="1405"/>
                  </a:cubicBezTo>
                  <a:cubicBezTo>
                    <a:pt x="2327" y="1405"/>
                    <a:pt x="2334" y="1405"/>
                    <a:pt x="2341" y="1406"/>
                  </a:cubicBezTo>
                  <a:close/>
                  <a:moveTo>
                    <a:pt x="2242" y="1552"/>
                  </a:moveTo>
                  <a:cubicBezTo>
                    <a:pt x="2216" y="1591"/>
                    <a:pt x="2187" y="1630"/>
                    <a:pt x="2164" y="1671"/>
                  </a:cubicBezTo>
                  <a:cubicBezTo>
                    <a:pt x="2161" y="1671"/>
                    <a:pt x="2158" y="1671"/>
                    <a:pt x="2155" y="1671"/>
                  </a:cubicBezTo>
                  <a:cubicBezTo>
                    <a:pt x="2157" y="1669"/>
                    <a:pt x="2158" y="1667"/>
                    <a:pt x="2159" y="1665"/>
                  </a:cubicBezTo>
                  <a:cubicBezTo>
                    <a:pt x="2176" y="1625"/>
                    <a:pt x="2197" y="1587"/>
                    <a:pt x="2219" y="1550"/>
                  </a:cubicBezTo>
                  <a:cubicBezTo>
                    <a:pt x="2227" y="1551"/>
                    <a:pt x="2234" y="1551"/>
                    <a:pt x="2242" y="1552"/>
                  </a:cubicBezTo>
                  <a:close/>
                  <a:moveTo>
                    <a:pt x="2250" y="1567"/>
                  </a:moveTo>
                  <a:cubicBezTo>
                    <a:pt x="2253" y="1562"/>
                    <a:pt x="2256" y="1557"/>
                    <a:pt x="2259" y="1553"/>
                  </a:cubicBezTo>
                  <a:cubicBezTo>
                    <a:pt x="2330" y="1556"/>
                    <a:pt x="2402" y="1556"/>
                    <a:pt x="2474" y="1555"/>
                  </a:cubicBezTo>
                  <a:cubicBezTo>
                    <a:pt x="2477" y="1568"/>
                    <a:pt x="2481" y="1582"/>
                    <a:pt x="2485" y="1594"/>
                  </a:cubicBezTo>
                  <a:cubicBezTo>
                    <a:pt x="2492" y="1613"/>
                    <a:pt x="2499" y="1631"/>
                    <a:pt x="2506" y="1649"/>
                  </a:cubicBezTo>
                  <a:cubicBezTo>
                    <a:pt x="2492" y="1650"/>
                    <a:pt x="2478" y="1651"/>
                    <a:pt x="2464" y="1652"/>
                  </a:cubicBezTo>
                  <a:cubicBezTo>
                    <a:pt x="2370" y="1660"/>
                    <a:pt x="2277" y="1669"/>
                    <a:pt x="2183" y="1671"/>
                  </a:cubicBezTo>
                  <a:cubicBezTo>
                    <a:pt x="2204" y="1635"/>
                    <a:pt x="2228" y="1602"/>
                    <a:pt x="2250" y="1567"/>
                  </a:cubicBezTo>
                  <a:close/>
                  <a:moveTo>
                    <a:pt x="2496" y="1555"/>
                  </a:moveTo>
                  <a:cubicBezTo>
                    <a:pt x="2532" y="1555"/>
                    <a:pt x="2568" y="1554"/>
                    <a:pt x="2604" y="1554"/>
                  </a:cubicBezTo>
                  <a:cubicBezTo>
                    <a:pt x="2657" y="1554"/>
                    <a:pt x="2709" y="1554"/>
                    <a:pt x="2761" y="1554"/>
                  </a:cubicBezTo>
                  <a:cubicBezTo>
                    <a:pt x="2766" y="1562"/>
                    <a:pt x="2770" y="1571"/>
                    <a:pt x="2775" y="1579"/>
                  </a:cubicBezTo>
                  <a:cubicBezTo>
                    <a:pt x="2787" y="1598"/>
                    <a:pt x="2797" y="1620"/>
                    <a:pt x="2808" y="1640"/>
                  </a:cubicBezTo>
                  <a:cubicBezTo>
                    <a:pt x="2713" y="1641"/>
                    <a:pt x="2619" y="1643"/>
                    <a:pt x="2525" y="1648"/>
                  </a:cubicBezTo>
                  <a:cubicBezTo>
                    <a:pt x="2521" y="1633"/>
                    <a:pt x="2515" y="1619"/>
                    <a:pt x="2510" y="1604"/>
                  </a:cubicBezTo>
                  <a:cubicBezTo>
                    <a:pt x="2504" y="1588"/>
                    <a:pt x="2500" y="1572"/>
                    <a:pt x="2496" y="1555"/>
                  </a:cubicBezTo>
                  <a:close/>
                  <a:moveTo>
                    <a:pt x="2605" y="1531"/>
                  </a:moveTo>
                  <a:cubicBezTo>
                    <a:pt x="2567" y="1532"/>
                    <a:pt x="2528" y="1532"/>
                    <a:pt x="2490" y="1532"/>
                  </a:cubicBezTo>
                  <a:cubicBezTo>
                    <a:pt x="2487" y="1520"/>
                    <a:pt x="2483" y="1507"/>
                    <a:pt x="2479" y="1496"/>
                  </a:cubicBezTo>
                  <a:cubicBezTo>
                    <a:pt x="2470" y="1466"/>
                    <a:pt x="2458" y="1436"/>
                    <a:pt x="2449" y="1406"/>
                  </a:cubicBezTo>
                  <a:cubicBezTo>
                    <a:pt x="2507" y="1405"/>
                    <a:pt x="2566" y="1403"/>
                    <a:pt x="2624" y="1403"/>
                  </a:cubicBezTo>
                  <a:cubicBezTo>
                    <a:pt x="2642" y="1403"/>
                    <a:pt x="2661" y="1402"/>
                    <a:pt x="2680" y="1401"/>
                  </a:cubicBezTo>
                  <a:cubicBezTo>
                    <a:pt x="2686" y="1412"/>
                    <a:pt x="2692" y="1423"/>
                    <a:pt x="2698" y="1434"/>
                  </a:cubicBezTo>
                  <a:cubicBezTo>
                    <a:pt x="2715" y="1466"/>
                    <a:pt x="2731" y="1498"/>
                    <a:pt x="2748" y="1530"/>
                  </a:cubicBezTo>
                  <a:cubicBezTo>
                    <a:pt x="2700" y="1531"/>
                    <a:pt x="2653" y="1531"/>
                    <a:pt x="2605" y="1531"/>
                  </a:cubicBezTo>
                  <a:close/>
                  <a:moveTo>
                    <a:pt x="2642" y="1380"/>
                  </a:moveTo>
                  <a:cubicBezTo>
                    <a:pt x="2576" y="1380"/>
                    <a:pt x="2509" y="1382"/>
                    <a:pt x="2443" y="1384"/>
                  </a:cubicBezTo>
                  <a:cubicBezTo>
                    <a:pt x="2435" y="1349"/>
                    <a:pt x="2431" y="1314"/>
                    <a:pt x="2418" y="1280"/>
                  </a:cubicBezTo>
                  <a:cubicBezTo>
                    <a:pt x="2431" y="1263"/>
                    <a:pt x="2444" y="1247"/>
                    <a:pt x="2457" y="1230"/>
                  </a:cubicBezTo>
                  <a:cubicBezTo>
                    <a:pt x="2503" y="1240"/>
                    <a:pt x="2552" y="1242"/>
                    <a:pt x="2601" y="1240"/>
                  </a:cubicBezTo>
                  <a:cubicBezTo>
                    <a:pt x="2620" y="1288"/>
                    <a:pt x="2644" y="1334"/>
                    <a:pt x="2668" y="1379"/>
                  </a:cubicBezTo>
                  <a:cubicBezTo>
                    <a:pt x="2660" y="1379"/>
                    <a:pt x="2651" y="1380"/>
                    <a:pt x="2642" y="1380"/>
                  </a:cubicBezTo>
                  <a:close/>
                  <a:moveTo>
                    <a:pt x="1474" y="1495"/>
                  </a:moveTo>
                  <a:cubicBezTo>
                    <a:pt x="1484" y="1463"/>
                    <a:pt x="1495" y="1432"/>
                    <a:pt x="1506" y="1401"/>
                  </a:cubicBezTo>
                  <a:cubicBezTo>
                    <a:pt x="1544" y="1401"/>
                    <a:pt x="1581" y="1401"/>
                    <a:pt x="1619" y="1400"/>
                  </a:cubicBezTo>
                  <a:cubicBezTo>
                    <a:pt x="1664" y="1400"/>
                    <a:pt x="1709" y="1399"/>
                    <a:pt x="1754" y="1400"/>
                  </a:cubicBezTo>
                  <a:cubicBezTo>
                    <a:pt x="1755" y="1417"/>
                    <a:pt x="1756" y="1434"/>
                    <a:pt x="1757" y="1451"/>
                  </a:cubicBezTo>
                  <a:cubicBezTo>
                    <a:pt x="1759" y="1478"/>
                    <a:pt x="1760" y="1505"/>
                    <a:pt x="1762" y="1532"/>
                  </a:cubicBezTo>
                  <a:cubicBezTo>
                    <a:pt x="1751" y="1532"/>
                    <a:pt x="1740" y="1532"/>
                    <a:pt x="1729" y="1532"/>
                  </a:cubicBezTo>
                  <a:cubicBezTo>
                    <a:pt x="1641" y="1529"/>
                    <a:pt x="1552" y="1528"/>
                    <a:pt x="1463" y="1527"/>
                  </a:cubicBezTo>
                  <a:cubicBezTo>
                    <a:pt x="1467" y="1516"/>
                    <a:pt x="1470" y="1506"/>
                    <a:pt x="1474" y="1495"/>
                  </a:cubicBezTo>
                  <a:close/>
                  <a:moveTo>
                    <a:pt x="1441" y="1527"/>
                  </a:moveTo>
                  <a:cubicBezTo>
                    <a:pt x="1400" y="1527"/>
                    <a:pt x="1358" y="1526"/>
                    <a:pt x="1317" y="1526"/>
                  </a:cubicBezTo>
                  <a:cubicBezTo>
                    <a:pt x="1247" y="1526"/>
                    <a:pt x="1177" y="1525"/>
                    <a:pt x="1107" y="1523"/>
                  </a:cubicBezTo>
                  <a:cubicBezTo>
                    <a:pt x="1121" y="1506"/>
                    <a:pt x="1135" y="1488"/>
                    <a:pt x="1148" y="1471"/>
                  </a:cubicBezTo>
                  <a:cubicBezTo>
                    <a:pt x="1168" y="1447"/>
                    <a:pt x="1188" y="1423"/>
                    <a:pt x="1208" y="1398"/>
                  </a:cubicBezTo>
                  <a:cubicBezTo>
                    <a:pt x="1235" y="1399"/>
                    <a:pt x="1262" y="1399"/>
                    <a:pt x="1289" y="1399"/>
                  </a:cubicBezTo>
                  <a:cubicBezTo>
                    <a:pt x="1353" y="1400"/>
                    <a:pt x="1417" y="1400"/>
                    <a:pt x="1480" y="1401"/>
                  </a:cubicBezTo>
                  <a:cubicBezTo>
                    <a:pt x="1476" y="1414"/>
                    <a:pt x="1471" y="1427"/>
                    <a:pt x="1467" y="1440"/>
                  </a:cubicBezTo>
                  <a:cubicBezTo>
                    <a:pt x="1458" y="1469"/>
                    <a:pt x="1449" y="1498"/>
                    <a:pt x="1441" y="1527"/>
                  </a:cubicBezTo>
                  <a:close/>
                  <a:moveTo>
                    <a:pt x="1653" y="1375"/>
                  </a:moveTo>
                  <a:cubicBezTo>
                    <a:pt x="1607" y="1375"/>
                    <a:pt x="1561" y="1375"/>
                    <a:pt x="1515" y="1375"/>
                  </a:cubicBezTo>
                  <a:cubicBezTo>
                    <a:pt x="1521" y="1358"/>
                    <a:pt x="1526" y="1341"/>
                    <a:pt x="1531" y="1324"/>
                  </a:cubicBezTo>
                  <a:cubicBezTo>
                    <a:pt x="1538" y="1300"/>
                    <a:pt x="1544" y="1276"/>
                    <a:pt x="1549" y="1252"/>
                  </a:cubicBezTo>
                  <a:cubicBezTo>
                    <a:pt x="1614" y="1253"/>
                    <a:pt x="1679" y="1254"/>
                    <a:pt x="1743" y="1255"/>
                  </a:cubicBezTo>
                  <a:cubicBezTo>
                    <a:pt x="1747" y="1294"/>
                    <a:pt x="1750" y="1334"/>
                    <a:pt x="1752" y="1374"/>
                  </a:cubicBezTo>
                  <a:cubicBezTo>
                    <a:pt x="1719" y="1374"/>
                    <a:pt x="1686" y="1374"/>
                    <a:pt x="1653" y="1375"/>
                  </a:cubicBezTo>
                  <a:close/>
                  <a:moveTo>
                    <a:pt x="1515" y="1287"/>
                  </a:moveTo>
                  <a:cubicBezTo>
                    <a:pt x="1508" y="1317"/>
                    <a:pt x="1498" y="1346"/>
                    <a:pt x="1489" y="1375"/>
                  </a:cubicBezTo>
                  <a:cubicBezTo>
                    <a:pt x="1434" y="1375"/>
                    <a:pt x="1379" y="1375"/>
                    <a:pt x="1325" y="1374"/>
                  </a:cubicBezTo>
                  <a:cubicBezTo>
                    <a:pt x="1293" y="1374"/>
                    <a:pt x="1261" y="1374"/>
                    <a:pt x="1229" y="1374"/>
                  </a:cubicBezTo>
                  <a:cubicBezTo>
                    <a:pt x="1264" y="1332"/>
                    <a:pt x="1298" y="1289"/>
                    <a:pt x="1331" y="1246"/>
                  </a:cubicBezTo>
                  <a:cubicBezTo>
                    <a:pt x="1395" y="1249"/>
                    <a:pt x="1459" y="1251"/>
                    <a:pt x="1523" y="1252"/>
                  </a:cubicBezTo>
                  <a:cubicBezTo>
                    <a:pt x="1520" y="1263"/>
                    <a:pt x="1517" y="1275"/>
                    <a:pt x="1515" y="1287"/>
                  </a:cubicBezTo>
                  <a:close/>
                  <a:moveTo>
                    <a:pt x="1200" y="1374"/>
                  </a:moveTo>
                  <a:cubicBezTo>
                    <a:pt x="1130" y="1373"/>
                    <a:pt x="1060" y="1373"/>
                    <a:pt x="991" y="1373"/>
                  </a:cubicBezTo>
                  <a:cubicBezTo>
                    <a:pt x="950" y="1374"/>
                    <a:pt x="910" y="1374"/>
                    <a:pt x="870" y="1374"/>
                  </a:cubicBezTo>
                  <a:cubicBezTo>
                    <a:pt x="881" y="1361"/>
                    <a:pt x="893" y="1348"/>
                    <a:pt x="906" y="1336"/>
                  </a:cubicBezTo>
                  <a:cubicBezTo>
                    <a:pt x="939" y="1302"/>
                    <a:pt x="974" y="1270"/>
                    <a:pt x="1003" y="1234"/>
                  </a:cubicBezTo>
                  <a:cubicBezTo>
                    <a:pt x="1023" y="1234"/>
                    <a:pt x="1042" y="1234"/>
                    <a:pt x="1061" y="1234"/>
                  </a:cubicBezTo>
                  <a:cubicBezTo>
                    <a:pt x="1063" y="1234"/>
                    <a:pt x="1065" y="1234"/>
                    <a:pt x="1066" y="1233"/>
                  </a:cubicBezTo>
                  <a:cubicBezTo>
                    <a:pt x="1084" y="1256"/>
                    <a:pt x="1110" y="1277"/>
                    <a:pt x="1121" y="1303"/>
                  </a:cubicBezTo>
                  <a:cubicBezTo>
                    <a:pt x="1122" y="1306"/>
                    <a:pt x="1126" y="1307"/>
                    <a:pt x="1129" y="1306"/>
                  </a:cubicBezTo>
                  <a:cubicBezTo>
                    <a:pt x="1133" y="1307"/>
                    <a:pt x="1138" y="1306"/>
                    <a:pt x="1142" y="1302"/>
                  </a:cubicBezTo>
                  <a:cubicBezTo>
                    <a:pt x="1161" y="1280"/>
                    <a:pt x="1180" y="1259"/>
                    <a:pt x="1198" y="1237"/>
                  </a:cubicBezTo>
                  <a:cubicBezTo>
                    <a:pt x="1233" y="1240"/>
                    <a:pt x="1268" y="1242"/>
                    <a:pt x="1303" y="1244"/>
                  </a:cubicBezTo>
                  <a:cubicBezTo>
                    <a:pt x="1270" y="1288"/>
                    <a:pt x="1235" y="1331"/>
                    <a:pt x="1200" y="1374"/>
                  </a:cubicBezTo>
                  <a:close/>
                  <a:moveTo>
                    <a:pt x="955" y="1397"/>
                  </a:moveTo>
                  <a:cubicBezTo>
                    <a:pt x="1030" y="1397"/>
                    <a:pt x="1105" y="1397"/>
                    <a:pt x="1180" y="1398"/>
                  </a:cubicBezTo>
                  <a:cubicBezTo>
                    <a:pt x="1164" y="1418"/>
                    <a:pt x="1148" y="1438"/>
                    <a:pt x="1132" y="1458"/>
                  </a:cubicBezTo>
                  <a:cubicBezTo>
                    <a:pt x="1115" y="1479"/>
                    <a:pt x="1099" y="1501"/>
                    <a:pt x="1082" y="1522"/>
                  </a:cubicBezTo>
                  <a:cubicBezTo>
                    <a:pt x="972" y="1519"/>
                    <a:pt x="861" y="1515"/>
                    <a:pt x="751" y="1514"/>
                  </a:cubicBezTo>
                  <a:cubicBezTo>
                    <a:pt x="762" y="1501"/>
                    <a:pt x="773" y="1488"/>
                    <a:pt x="784" y="1475"/>
                  </a:cubicBezTo>
                  <a:cubicBezTo>
                    <a:pt x="807" y="1449"/>
                    <a:pt x="829" y="1421"/>
                    <a:pt x="852" y="1395"/>
                  </a:cubicBezTo>
                  <a:cubicBezTo>
                    <a:pt x="886" y="1395"/>
                    <a:pt x="921" y="1396"/>
                    <a:pt x="955" y="1397"/>
                  </a:cubicBezTo>
                  <a:close/>
                  <a:moveTo>
                    <a:pt x="1061" y="1548"/>
                  </a:moveTo>
                  <a:cubicBezTo>
                    <a:pt x="1045" y="1568"/>
                    <a:pt x="1028" y="1588"/>
                    <a:pt x="1011" y="1607"/>
                  </a:cubicBezTo>
                  <a:cubicBezTo>
                    <a:pt x="992" y="1628"/>
                    <a:pt x="973" y="1649"/>
                    <a:pt x="956" y="1672"/>
                  </a:cubicBezTo>
                  <a:cubicBezTo>
                    <a:pt x="841" y="1670"/>
                    <a:pt x="727" y="1667"/>
                    <a:pt x="613" y="1667"/>
                  </a:cubicBezTo>
                  <a:cubicBezTo>
                    <a:pt x="653" y="1625"/>
                    <a:pt x="692" y="1582"/>
                    <a:pt x="730" y="1538"/>
                  </a:cubicBezTo>
                  <a:cubicBezTo>
                    <a:pt x="840" y="1542"/>
                    <a:pt x="951" y="1546"/>
                    <a:pt x="1061" y="1548"/>
                  </a:cubicBezTo>
                  <a:close/>
                  <a:moveTo>
                    <a:pt x="1033" y="1609"/>
                  </a:moveTo>
                  <a:cubicBezTo>
                    <a:pt x="1051" y="1589"/>
                    <a:pt x="1069" y="1569"/>
                    <a:pt x="1086" y="1548"/>
                  </a:cubicBezTo>
                  <a:cubicBezTo>
                    <a:pt x="1157" y="1549"/>
                    <a:pt x="1228" y="1550"/>
                    <a:pt x="1299" y="1550"/>
                  </a:cubicBezTo>
                  <a:cubicBezTo>
                    <a:pt x="1344" y="1550"/>
                    <a:pt x="1389" y="1550"/>
                    <a:pt x="1433" y="1551"/>
                  </a:cubicBezTo>
                  <a:cubicBezTo>
                    <a:pt x="1428" y="1568"/>
                    <a:pt x="1423" y="1586"/>
                    <a:pt x="1418" y="1603"/>
                  </a:cubicBezTo>
                  <a:cubicBezTo>
                    <a:pt x="1411" y="1625"/>
                    <a:pt x="1406" y="1647"/>
                    <a:pt x="1399" y="1668"/>
                  </a:cubicBezTo>
                  <a:cubicBezTo>
                    <a:pt x="1282" y="1671"/>
                    <a:pt x="1164" y="1673"/>
                    <a:pt x="1047" y="1672"/>
                  </a:cubicBezTo>
                  <a:cubicBezTo>
                    <a:pt x="1022" y="1672"/>
                    <a:pt x="998" y="1672"/>
                    <a:pt x="973" y="1672"/>
                  </a:cubicBezTo>
                  <a:cubicBezTo>
                    <a:pt x="992" y="1650"/>
                    <a:pt x="1013" y="1630"/>
                    <a:pt x="1033" y="1609"/>
                  </a:cubicBezTo>
                  <a:close/>
                  <a:moveTo>
                    <a:pt x="1422" y="1652"/>
                  </a:moveTo>
                  <a:cubicBezTo>
                    <a:pt x="1433" y="1618"/>
                    <a:pt x="1444" y="1585"/>
                    <a:pt x="1455" y="1551"/>
                  </a:cubicBezTo>
                  <a:cubicBezTo>
                    <a:pt x="1534" y="1552"/>
                    <a:pt x="1614" y="1553"/>
                    <a:pt x="1693" y="1555"/>
                  </a:cubicBezTo>
                  <a:cubicBezTo>
                    <a:pt x="1716" y="1555"/>
                    <a:pt x="1740" y="1555"/>
                    <a:pt x="1764" y="1554"/>
                  </a:cubicBezTo>
                  <a:cubicBezTo>
                    <a:pt x="1764" y="1565"/>
                    <a:pt x="1765" y="1577"/>
                    <a:pt x="1766" y="1588"/>
                  </a:cubicBezTo>
                  <a:cubicBezTo>
                    <a:pt x="1769" y="1612"/>
                    <a:pt x="1773" y="1636"/>
                    <a:pt x="1776" y="1660"/>
                  </a:cubicBezTo>
                  <a:cubicBezTo>
                    <a:pt x="1770" y="1660"/>
                    <a:pt x="1765" y="1660"/>
                    <a:pt x="1760" y="1660"/>
                  </a:cubicBezTo>
                  <a:cubicBezTo>
                    <a:pt x="1646" y="1661"/>
                    <a:pt x="1531" y="1665"/>
                    <a:pt x="1417" y="1667"/>
                  </a:cubicBezTo>
                  <a:cubicBezTo>
                    <a:pt x="1419" y="1662"/>
                    <a:pt x="1420" y="1657"/>
                    <a:pt x="1422" y="1652"/>
                  </a:cubicBezTo>
                  <a:close/>
                  <a:moveTo>
                    <a:pt x="1774" y="1374"/>
                  </a:moveTo>
                  <a:cubicBezTo>
                    <a:pt x="1772" y="1334"/>
                    <a:pt x="1769" y="1295"/>
                    <a:pt x="1765" y="1255"/>
                  </a:cubicBezTo>
                  <a:cubicBezTo>
                    <a:pt x="1794" y="1255"/>
                    <a:pt x="1823" y="1256"/>
                    <a:pt x="1851" y="1257"/>
                  </a:cubicBezTo>
                  <a:cubicBezTo>
                    <a:pt x="1854" y="1257"/>
                    <a:pt x="1856" y="1256"/>
                    <a:pt x="1857" y="1256"/>
                  </a:cubicBezTo>
                  <a:cubicBezTo>
                    <a:pt x="1880" y="1293"/>
                    <a:pt x="1902" y="1331"/>
                    <a:pt x="1925" y="1368"/>
                  </a:cubicBezTo>
                  <a:cubicBezTo>
                    <a:pt x="1927" y="1372"/>
                    <a:pt x="1929" y="1375"/>
                    <a:pt x="1931" y="1378"/>
                  </a:cubicBezTo>
                  <a:cubicBezTo>
                    <a:pt x="1895" y="1374"/>
                    <a:pt x="1859" y="1376"/>
                    <a:pt x="1823" y="1375"/>
                  </a:cubicBezTo>
                  <a:cubicBezTo>
                    <a:pt x="1806" y="1375"/>
                    <a:pt x="1790" y="1374"/>
                    <a:pt x="1774" y="1374"/>
                  </a:cubicBezTo>
                  <a:close/>
                  <a:moveTo>
                    <a:pt x="1946" y="1406"/>
                  </a:moveTo>
                  <a:cubicBezTo>
                    <a:pt x="1947" y="1407"/>
                    <a:pt x="1948" y="1407"/>
                    <a:pt x="1949" y="1407"/>
                  </a:cubicBezTo>
                  <a:cubicBezTo>
                    <a:pt x="1979" y="1450"/>
                    <a:pt x="2011" y="1492"/>
                    <a:pt x="2041" y="1536"/>
                  </a:cubicBezTo>
                  <a:cubicBezTo>
                    <a:pt x="1956" y="1517"/>
                    <a:pt x="1869" y="1529"/>
                    <a:pt x="1782" y="1532"/>
                  </a:cubicBezTo>
                  <a:cubicBezTo>
                    <a:pt x="1781" y="1505"/>
                    <a:pt x="1781" y="1478"/>
                    <a:pt x="1779" y="1451"/>
                  </a:cubicBezTo>
                  <a:cubicBezTo>
                    <a:pt x="1778" y="1434"/>
                    <a:pt x="1777" y="1417"/>
                    <a:pt x="1776" y="1400"/>
                  </a:cubicBezTo>
                  <a:cubicBezTo>
                    <a:pt x="1831" y="1400"/>
                    <a:pt x="1891" y="1395"/>
                    <a:pt x="1946" y="1406"/>
                  </a:cubicBezTo>
                  <a:close/>
                  <a:moveTo>
                    <a:pt x="2035" y="1559"/>
                  </a:moveTo>
                  <a:cubicBezTo>
                    <a:pt x="2043" y="1561"/>
                    <a:pt x="2049" y="1555"/>
                    <a:pt x="2050" y="1549"/>
                  </a:cubicBezTo>
                  <a:cubicBezTo>
                    <a:pt x="2073" y="1583"/>
                    <a:pt x="2095" y="1619"/>
                    <a:pt x="2112" y="1656"/>
                  </a:cubicBezTo>
                  <a:cubicBezTo>
                    <a:pt x="2112" y="1660"/>
                    <a:pt x="2117" y="1666"/>
                    <a:pt x="2121" y="1671"/>
                  </a:cubicBezTo>
                  <a:cubicBezTo>
                    <a:pt x="2117" y="1671"/>
                    <a:pt x="2113" y="1671"/>
                    <a:pt x="2109" y="1671"/>
                  </a:cubicBezTo>
                  <a:cubicBezTo>
                    <a:pt x="2003" y="1668"/>
                    <a:pt x="1898" y="1660"/>
                    <a:pt x="1792" y="1660"/>
                  </a:cubicBezTo>
                  <a:cubicBezTo>
                    <a:pt x="1792" y="1645"/>
                    <a:pt x="1790" y="1630"/>
                    <a:pt x="1788" y="1615"/>
                  </a:cubicBezTo>
                  <a:cubicBezTo>
                    <a:pt x="1786" y="1595"/>
                    <a:pt x="1785" y="1574"/>
                    <a:pt x="1783" y="1553"/>
                  </a:cubicBezTo>
                  <a:cubicBezTo>
                    <a:pt x="1868" y="1549"/>
                    <a:pt x="1954" y="1541"/>
                    <a:pt x="2035" y="1559"/>
                  </a:cubicBezTo>
                  <a:close/>
                  <a:moveTo>
                    <a:pt x="1733" y="1089"/>
                  </a:moveTo>
                  <a:cubicBezTo>
                    <a:pt x="1727" y="1095"/>
                    <a:pt x="1721" y="1100"/>
                    <a:pt x="1716" y="1105"/>
                  </a:cubicBezTo>
                  <a:cubicBezTo>
                    <a:pt x="1712" y="1109"/>
                    <a:pt x="1718" y="1115"/>
                    <a:pt x="1722" y="1111"/>
                  </a:cubicBezTo>
                  <a:cubicBezTo>
                    <a:pt x="1731" y="1104"/>
                    <a:pt x="1740" y="1096"/>
                    <a:pt x="1750" y="1089"/>
                  </a:cubicBezTo>
                  <a:cubicBezTo>
                    <a:pt x="1754" y="1089"/>
                    <a:pt x="1758" y="1089"/>
                    <a:pt x="1763" y="1089"/>
                  </a:cubicBezTo>
                  <a:cubicBezTo>
                    <a:pt x="1764" y="1089"/>
                    <a:pt x="1765" y="1089"/>
                    <a:pt x="1766" y="1089"/>
                  </a:cubicBezTo>
                  <a:cubicBezTo>
                    <a:pt x="1767" y="1091"/>
                    <a:pt x="1768" y="1094"/>
                    <a:pt x="1770" y="1096"/>
                  </a:cubicBezTo>
                  <a:cubicBezTo>
                    <a:pt x="1757" y="1107"/>
                    <a:pt x="1745" y="1119"/>
                    <a:pt x="1735" y="1132"/>
                  </a:cubicBezTo>
                  <a:cubicBezTo>
                    <a:pt x="1732" y="1135"/>
                    <a:pt x="1738" y="1139"/>
                    <a:pt x="1741" y="1137"/>
                  </a:cubicBezTo>
                  <a:cubicBezTo>
                    <a:pt x="1753" y="1127"/>
                    <a:pt x="1764" y="1118"/>
                    <a:pt x="1776" y="1109"/>
                  </a:cubicBezTo>
                  <a:cubicBezTo>
                    <a:pt x="1798" y="1150"/>
                    <a:pt x="1820" y="1191"/>
                    <a:pt x="1843" y="1231"/>
                  </a:cubicBezTo>
                  <a:cubicBezTo>
                    <a:pt x="1817" y="1231"/>
                    <a:pt x="1790" y="1230"/>
                    <a:pt x="1763" y="1229"/>
                  </a:cubicBezTo>
                  <a:cubicBezTo>
                    <a:pt x="1760" y="1207"/>
                    <a:pt x="1757" y="1186"/>
                    <a:pt x="1754" y="1165"/>
                  </a:cubicBezTo>
                  <a:cubicBezTo>
                    <a:pt x="1751" y="1150"/>
                    <a:pt x="1729" y="1156"/>
                    <a:pt x="1732" y="1171"/>
                  </a:cubicBezTo>
                  <a:cubicBezTo>
                    <a:pt x="1735" y="1190"/>
                    <a:pt x="1737" y="1209"/>
                    <a:pt x="1740" y="1228"/>
                  </a:cubicBezTo>
                  <a:cubicBezTo>
                    <a:pt x="1679" y="1226"/>
                    <a:pt x="1618" y="1223"/>
                    <a:pt x="1557" y="1221"/>
                  </a:cubicBezTo>
                  <a:cubicBezTo>
                    <a:pt x="1563" y="1201"/>
                    <a:pt x="1569" y="1182"/>
                    <a:pt x="1576" y="1162"/>
                  </a:cubicBezTo>
                  <a:cubicBezTo>
                    <a:pt x="1582" y="1147"/>
                    <a:pt x="1557" y="1139"/>
                    <a:pt x="1551" y="1155"/>
                  </a:cubicBezTo>
                  <a:cubicBezTo>
                    <a:pt x="1543" y="1176"/>
                    <a:pt x="1536" y="1198"/>
                    <a:pt x="1531" y="1220"/>
                  </a:cubicBezTo>
                  <a:cubicBezTo>
                    <a:pt x="1471" y="1219"/>
                    <a:pt x="1410" y="1218"/>
                    <a:pt x="1351" y="1219"/>
                  </a:cubicBezTo>
                  <a:cubicBezTo>
                    <a:pt x="1359" y="1207"/>
                    <a:pt x="1368" y="1195"/>
                    <a:pt x="1376" y="1183"/>
                  </a:cubicBezTo>
                  <a:cubicBezTo>
                    <a:pt x="1385" y="1170"/>
                    <a:pt x="1364" y="1158"/>
                    <a:pt x="1356" y="1171"/>
                  </a:cubicBezTo>
                  <a:cubicBezTo>
                    <a:pt x="1345" y="1187"/>
                    <a:pt x="1333" y="1204"/>
                    <a:pt x="1321" y="1220"/>
                  </a:cubicBezTo>
                  <a:cubicBezTo>
                    <a:pt x="1283" y="1221"/>
                    <a:pt x="1245" y="1223"/>
                    <a:pt x="1207" y="1226"/>
                  </a:cubicBezTo>
                  <a:cubicBezTo>
                    <a:pt x="1231" y="1196"/>
                    <a:pt x="1254" y="1164"/>
                    <a:pt x="1274" y="1128"/>
                  </a:cubicBezTo>
                  <a:cubicBezTo>
                    <a:pt x="1280" y="1116"/>
                    <a:pt x="1287" y="1105"/>
                    <a:pt x="1294" y="1094"/>
                  </a:cubicBezTo>
                  <a:cubicBezTo>
                    <a:pt x="1440" y="1092"/>
                    <a:pt x="1587" y="1089"/>
                    <a:pt x="1733" y="1089"/>
                  </a:cubicBezTo>
                  <a:close/>
                  <a:moveTo>
                    <a:pt x="879" y="892"/>
                  </a:moveTo>
                  <a:cubicBezTo>
                    <a:pt x="846" y="832"/>
                    <a:pt x="819" y="767"/>
                    <a:pt x="808" y="699"/>
                  </a:cubicBezTo>
                  <a:cubicBezTo>
                    <a:pt x="819" y="691"/>
                    <a:pt x="830" y="683"/>
                    <a:pt x="840" y="675"/>
                  </a:cubicBezTo>
                  <a:cubicBezTo>
                    <a:pt x="841" y="673"/>
                    <a:pt x="842" y="671"/>
                    <a:pt x="841" y="669"/>
                  </a:cubicBezTo>
                  <a:cubicBezTo>
                    <a:pt x="841" y="667"/>
                    <a:pt x="839" y="667"/>
                    <a:pt x="838" y="666"/>
                  </a:cubicBezTo>
                  <a:cubicBezTo>
                    <a:pt x="836" y="665"/>
                    <a:pt x="834" y="666"/>
                    <a:pt x="832" y="667"/>
                  </a:cubicBezTo>
                  <a:cubicBezTo>
                    <a:pt x="824" y="674"/>
                    <a:pt x="815" y="681"/>
                    <a:pt x="807" y="688"/>
                  </a:cubicBezTo>
                  <a:cubicBezTo>
                    <a:pt x="806" y="681"/>
                    <a:pt x="805" y="675"/>
                    <a:pt x="805" y="668"/>
                  </a:cubicBezTo>
                  <a:cubicBezTo>
                    <a:pt x="813" y="663"/>
                    <a:pt x="821" y="657"/>
                    <a:pt x="829" y="652"/>
                  </a:cubicBezTo>
                  <a:cubicBezTo>
                    <a:pt x="833" y="650"/>
                    <a:pt x="831" y="643"/>
                    <a:pt x="826" y="644"/>
                  </a:cubicBezTo>
                  <a:cubicBezTo>
                    <a:pt x="818" y="647"/>
                    <a:pt x="811" y="651"/>
                    <a:pt x="804" y="656"/>
                  </a:cubicBezTo>
                  <a:cubicBezTo>
                    <a:pt x="802" y="592"/>
                    <a:pt x="816" y="528"/>
                    <a:pt x="840" y="468"/>
                  </a:cubicBezTo>
                  <a:cubicBezTo>
                    <a:pt x="865" y="404"/>
                    <a:pt x="905" y="346"/>
                    <a:pt x="959" y="302"/>
                  </a:cubicBezTo>
                  <a:cubicBezTo>
                    <a:pt x="1017" y="255"/>
                    <a:pt x="1091" y="237"/>
                    <a:pt x="1166" y="241"/>
                  </a:cubicBezTo>
                  <a:cubicBezTo>
                    <a:pt x="1321" y="250"/>
                    <a:pt x="1445" y="362"/>
                    <a:pt x="1470" y="506"/>
                  </a:cubicBezTo>
                  <a:cubicBezTo>
                    <a:pt x="1491" y="624"/>
                    <a:pt x="1449" y="748"/>
                    <a:pt x="1397" y="857"/>
                  </a:cubicBezTo>
                  <a:cubicBezTo>
                    <a:pt x="1377" y="866"/>
                    <a:pt x="1356" y="875"/>
                    <a:pt x="1335" y="884"/>
                  </a:cubicBezTo>
                  <a:cubicBezTo>
                    <a:pt x="1331" y="886"/>
                    <a:pt x="1334" y="893"/>
                    <a:pt x="1339" y="891"/>
                  </a:cubicBezTo>
                  <a:cubicBezTo>
                    <a:pt x="1356" y="884"/>
                    <a:pt x="1374" y="877"/>
                    <a:pt x="1391" y="870"/>
                  </a:cubicBezTo>
                  <a:cubicBezTo>
                    <a:pt x="1388" y="876"/>
                    <a:pt x="1385" y="882"/>
                    <a:pt x="1383" y="888"/>
                  </a:cubicBezTo>
                  <a:cubicBezTo>
                    <a:pt x="1366" y="894"/>
                    <a:pt x="1349" y="902"/>
                    <a:pt x="1333" y="909"/>
                  </a:cubicBezTo>
                  <a:cubicBezTo>
                    <a:pt x="1330" y="911"/>
                    <a:pt x="1332" y="917"/>
                    <a:pt x="1335" y="915"/>
                  </a:cubicBezTo>
                  <a:cubicBezTo>
                    <a:pt x="1349" y="910"/>
                    <a:pt x="1362" y="905"/>
                    <a:pt x="1376" y="901"/>
                  </a:cubicBezTo>
                  <a:cubicBezTo>
                    <a:pt x="1375" y="904"/>
                    <a:pt x="1373" y="906"/>
                    <a:pt x="1372" y="909"/>
                  </a:cubicBezTo>
                  <a:cubicBezTo>
                    <a:pt x="1346" y="961"/>
                    <a:pt x="1310" y="1006"/>
                    <a:pt x="1279" y="1054"/>
                  </a:cubicBezTo>
                  <a:cubicBezTo>
                    <a:pt x="1272" y="1065"/>
                    <a:pt x="1266" y="1076"/>
                    <a:pt x="1260" y="1087"/>
                  </a:cubicBezTo>
                  <a:cubicBezTo>
                    <a:pt x="1259" y="1089"/>
                    <a:pt x="1257" y="1092"/>
                    <a:pt x="1256" y="1094"/>
                  </a:cubicBezTo>
                  <a:cubicBezTo>
                    <a:pt x="1218" y="1161"/>
                    <a:pt x="1175" y="1218"/>
                    <a:pt x="1124" y="1277"/>
                  </a:cubicBezTo>
                  <a:cubicBezTo>
                    <a:pt x="1110" y="1254"/>
                    <a:pt x="1089" y="1233"/>
                    <a:pt x="1074" y="1212"/>
                  </a:cubicBezTo>
                  <a:cubicBezTo>
                    <a:pt x="1049" y="1177"/>
                    <a:pt x="1030" y="1139"/>
                    <a:pt x="1008" y="1102"/>
                  </a:cubicBezTo>
                  <a:cubicBezTo>
                    <a:pt x="1006" y="1099"/>
                    <a:pt x="1004" y="1097"/>
                    <a:pt x="1003" y="1094"/>
                  </a:cubicBezTo>
                  <a:cubicBezTo>
                    <a:pt x="996" y="1083"/>
                    <a:pt x="989" y="1071"/>
                    <a:pt x="981" y="1060"/>
                  </a:cubicBezTo>
                  <a:cubicBezTo>
                    <a:pt x="946" y="1005"/>
                    <a:pt x="910" y="949"/>
                    <a:pt x="879" y="892"/>
                  </a:cubicBezTo>
                  <a:close/>
                  <a:moveTo>
                    <a:pt x="2591" y="1798"/>
                  </a:moveTo>
                  <a:cubicBezTo>
                    <a:pt x="2308" y="1813"/>
                    <a:pt x="2024" y="1782"/>
                    <a:pt x="1739" y="1786"/>
                  </a:cubicBezTo>
                  <a:cubicBezTo>
                    <a:pt x="1402" y="1791"/>
                    <a:pt x="1065" y="1798"/>
                    <a:pt x="728" y="1804"/>
                  </a:cubicBezTo>
                  <a:cubicBezTo>
                    <a:pt x="738" y="1796"/>
                    <a:pt x="750" y="1788"/>
                    <a:pt x="761" y="1780"/>
                  </a:cubicBezTo>
                  <a:cubicBezTo>
                    <a:pt x="775" y="1772"/>
                    <a:pt x="764" y="1751"/>
                    <a:pt x="749" y="1758"/>
                  </a:cubicBezTo>
                  <a:cubicBezTo>
                    <a:pt x="727" y="1770"/>
                    <a:pt x="708" y="1787"/>
                    <a:pt x="691" y="1805"/>
                  </a:cubicBezTo>
                  <a:cubicBezTo>
                    <a:pt x="678" y="1805"/>
                    <a:pt x="665" y="1805"/>
                    <a:pt x="652" y="1805"/>
                  </a:cubicBezTo>
                  <a:cubicBezTo>
                    <a:pt x="653" y="1804"/>
                    <a:pt x="655" y="1803"/>
                    <a:pt x="656" y="1801"/>
                  </a:cubicBezTo>
                  <a:cubicBezTo>
                    <a:pt x="666" y="1793"/>
                    <a:pt x="678" y="1789"/>
                    <a:pt x="685" y="1778"/>
                  </a:cubicBezTo>
                  <a:cubicBezTo>
                    <a:pt x="688" y="1773"/>
                    <a:pt x="684" y="1765"/>
                    <a:pt x="677" y="1765"/>
                  </a:cubicBezTo>
                  <a:cubicBezTo>
                    <a:pt x="656" y="1765"/>
                    <a:pt x="636" y="1791"/>
                    <a:pt x="623" y="1804"/>
                  </a:cubicBezTo>
                  <a:cubicBezTo>
                    <a:pt x="622" y="1805"/>
                    <a:pt x="622" y="1805"/>
                    <a:pt x="621" y="1806"/>
                  </a:cubicBezTo>
                  <a:cubicBezTo>
                    <a:pt x="433" y="1809"/>
                    <a:pt x="245" y="1811"/>
                    <a:pt x="57" y="1813"/>
                  </a:cubicBezTo>
                  <a:cubicBezTo>
                    <a:pt x="86" y="1790"/>
                    <a:pt x="109" y="1756"/>
                    <a:pt x="135" y="1729"/>
                  </a:cubicBezTo>
                  <a:cubicBezTo>
                    <a:pt x="166" y="1698"/>
                    <a:pt x="198" y="1667"/>
                    <a:pt x="230" y="1636"/>
                  </a:cubicBezTo>
                  <a:cubicBezTo>
                    <a:pt x="290" y="1577"/>
                    <a:pt x="346" y="1514"/>
                    <a:pt x="406" y="1454"/>
                  </a:cubicBezTo>
                  <a:cubicBezTo>
                    <a:pt x="468" y="1393"/>
                    <a:pt x="531" y="1332"/>
                    <a:pt x="586" y="1264"/>
                  </a:cubicBezTo>
                  <a:cubicBezTo>
                    <a:pt x="630" y="1210"/>
                    <a:pt x="675" y="1150"/>
                    <a:pt x="697" y="1083"/>
                  </a:cubicBezTo>
                  <a:cubicBezTo>
                    <a:pt x="789" y="1089"/>
                    <a:pt x="882" y="1092"/>
                    <a:pt x="974" y="1094"/>
                  </a:cubicBezTo>
                  <a:cubicBezTo>
                    <a:pt x="990" y="1120"/>
                    <a:pt x="1007" y="1146"/>
                    <a:pt x="1023" y="1172"/>
                  </a:cubicBezTo>
                  <a:cubicBezTo>
                    <a:pt x="1031" y="1186"/>
                    <a:pt x="1040" y="1199"/>
                    <a:pt x="1050" y="1212"/>
                  </a:cubicBezTo>
                  <a:cubicBezTo>
                    <a:pt x="1040" y="1212"/>
                    <a:pt x="1030" y="1212"/>
                    <a:pt x="1020" y="1212"/>
                  </a:cubicBezTo>
                  <a:cubicBezTo>
                    <a:pt x="1027" y="1200"/>
                    <a:pt x="1009" y="1190"/>
                    <a:pt x="1000" y="1201"/>
                  </a:cubicBezTo>
                  <a:cubicBezTo>
                    <a:pt x="998" y="1205"/>
                    <a:pt x="995" y="1208"/>
                    <a:pt x="992" y="1212"/>
                  </a:cubicBezTo>
                  <a:cubicBezTo>
                    <a:pt x="971" y="1212"/>
                    <a:pt x="949" y="1213"/>
                    <a:pt x="928" y="1213"/>
                  </a:cubicBezTo>
                  <a:cubicBezTo>
                    <a:pt x="886" y="1213"/>
                    <a:pt x="841" y="1210"/>
                    <a:pt x="800" y="1220"/>
                  </a:cubicBezTo>
                  <a:cubicBezTo>
                    <a:pt x="797" y="1221"/>
                    <a:pt x="797" y="1225"/>
                    <a:pt x="800" y="1226"/>
                  </a:cubicBezTo>
                  <a:cubicBezTo>
                    <a:pt x="836" y="1235"/>
                    <a:pt x="875" y="1232"/>
                    <a:pt x="911" y="1233"/>
                  </a:cubicBezTo>
                  <a:cubicBezTo>
                    <a:pt x="932" y="1233"/>
                    <a:pt x="953" y="1233"/>
                    <a:pt x="974" y="1233"/>
                  </a:cubicBezTo>
                  <a:cubicBezTo>
                    <a:pt x="947" y="1263"/>
                    <a:pt x="918" y="1291"/>
                    <a:pt x="890" y="1319"/>
                  </a:cubicBezTo>
                  <a:cubicBezTo>
                    <a:pt x="872" y="1337"/>
                    <a:pt x="855" y="1355"/>
                    <a:pt x="839" y="1375"/>
                  </a:cubicBezTo>
                  <a:cubicBezTo>
                    <a:pt x="836" y="1375"/>
                    <a:pt x="834" y="1375"/>
                    <a:pt x="831" y="1375"/>
                  </a:cubicBezTo>
                  <a:cubicBezTo>
                    <a:pt x="779" y="1375"/>
                    <a:pt x="722" y="1386"/>
                    <a:pt x="671" y="1373"/>
                  </a:cubicBezTo>
                  <a:cubicBezTo>
                    <a:pt x="663" y="1370"/>
                    <a:pt x="660" y="1382"/>
                    <a:pt x="668" y="1385"/>
                  </a:cubicBezTo>
                  <a:cubicBezTo>
                    <a:pt x="704" y="1400"/>
                    <a:pt x="743" y="1397"/>
                    <a:pt x="782" y="1395"/>
                  </a:cubicBezTo>
                  <a:cubicBezTo>
                    <a:pt x="795" y="1395"/>
                    <a:pt x="809" y="1395"/>
                    <a:pt x="822" y="1395"/>
                  </a:cubicBezTo>
                  <a:cubicBezTo>
                    <a:pt x="804" y="1416"/>
                    <a:pt x="786" y="1438"/>
                    <a:pt x="768" y="1459"/>
                  </a:cubicBezTo>
                  <a:cubicBezTo>
                    <a:pt x="753" y="1477"/>
                    <a:pt x="738" y="1495"/>
                    <a:pt x="723" y="1513"/>
                  </a:cubicBezTo>
                  <a:cubicBezTo>
                    <a:pt x="655" y="1513"/>
                    <a:pt x="587" y="1514"/>
                    <a:pt x="520" y="1517"/>
                  </a:cubicBezTo>
                  <a:cubicBezTo>
                    <a:pt x="512" y="1517"/>
                    <a:pt x="512" y="1529"/>
                    <a:pt x="519" y="1529"/>
                  </a:cubicBezTo>
                  <a:cubicBezTo>
                    <a:pt x="581" y="1532"/>
                    <a:pt x="642" y="1535"/>
                    <a:pt x="703" y="1537"/>
                  </a:cubicBezTo>
                  <a:cubicBezTo>
                    <a:pt x="667" y="1580"/>
                    <a:pt x="630" y="1624"/>
                    <a:pt x="593" y="1667"/>
                  </a:cubicBezTo>
                  <a:cubicBezTo>
                    <a:pt x="503" y="1666"/>
                    <a:pt x="413" y="1667"/>
                    <a:pt x="324" y="1672"/>
                  </a:cubicBezTo>
                  <a:cubicBezTo>
                    <a:pt x="318" y="1672"/>
                    <a:pt x="318" y="1680"/>
                    <a:pt x="323" y="1680"/>
                  </a:cubicBezTo>
                  <a:cubicBezTo>
                    <a:pt x="407" y="1684"/>
                    <a:pt x="490" y="1687"/>
                    <a:pt x="573" y="1689"/>
                  </a:cubicBezTo>
                  <a:cubicBezTo>
                    <a:pt x="555" y="1709"/>
                    <a:pt x="538" y="1728"/>
                    <a:pt x="520" y="1748"/>
                  </a:cubicBezTo>
                  <a:cubicBezTo>
                    <a:pt x="516" y="1752"/>
                    <a:pt x="522" y="1759"/>
                    <a:pt x="527" y="1754"/>
                  </a:cubicBezTo>
                  <a:cubicBezTo>
                    <a:pt x="548" y="1733"/>
                    <a:pt x="570" y="1712"/>
                    <a:pt x="590" y="1690"/>
                  </a:cubicBezTo>
                  <a:cubicBezTo>
                    <a:pt x="707" y="1693"/>
                    <a:pt x="823" y="1694"/>
                    <a:pt x="940" y="1694"/>
                  </a:cubicBezTo>
                  <a:cubicBezTo>
                    <a:pt x="930" y="1707"/>
                    <a:pt x="922" y="1722"/>
                    <a:pt x="915" y="1737"/>
                  </a:cubicBezTo>
                  <a:cubicBezTo>
                    <a:pt x="913" y="1742"/>
                    <a:pt x="919" y="1746"/>
                    <a:pt x="922" y="1742"/>
                  </a:cubicBezTo>
                  <a:cubicBezTo>
                    <a:pt x="931" y="1724"/>
                    <a:pt x="942" y="1709"/>
                    <a:pt x="954" y="1694"/>
                  </a:cubicBezTo>
                  <a:cubicBezTo>
                    <a:pt x="1099" y="1694"/>
                    <a:pt x="1245" y="1692"/>
                    <a:pt x="1390" y="1689"/>
                  </a:cubicBezTo>
                  <a:cubicBezTo>
                    <a:pt x="1386" y="1697"/>
                    <a:pt x="1382" y="1705"/>
                    <a:pt x="1377" y="1712"/>
                  </a:cubicBezTo>
                  <a:cubicBezTo>
                    <a:pt x="1374" y="1716"/>
                    <a:pt x="1379" y="1719"/>
                    <a:pt x="1382" y="1718"/>
                  </a:cubicBezTo>
                  <a:cubicBezTo>
                    <a:pt x="1394" y="1712"/>
                    <a:pt x="1402" y="1701"/>
                    <a:pt x="1409" y="1689"/>
                  </a:cubicBezTo>
                  <a:cubicBezTo>
                    <a:pt x="1520" y="1687"/>
                    <a:pt x="1631" y="1685"/>
                    <a:pt x="1742" y="1683"/>
                  </a:cubicBezTo>
                  <a:cubicBezTo>
                    <a:pt x="1754" y="1682"/>
                    <a:pt x="1766" y="1682"/>
                    <a:pt x="1777" y="1682"/>
                  </a:cubicBezTo>
                  <a:cubicBezTo>
                    <a:pt x="1778" y="1695"/>
                    <a:pt x="1778" y="1708"/>
                    <a:pt x="1776" y="1721"/>
                  </a:cubicBezTo>
                  <a:cubicBezTo>
                    <a:pt x="1776" y="1727"/>
                    <a:pt x="1785" y="1728"/>
                    <a:pt x="1787" y="1723"/>
                  </a:cubicBezTo>
                  <a:cubicBezTo>
                    <a:pt x="1790" y="1709"/>
                    <a:pt x="1792" y="1696"/>
                    <a:pt x="1793" y="1682"/>
                  </a:cubicBezTo>
                  <a:cubicBezTo>
                    <a:pt x="1892" y="1682"/>
                    <a:pt x="1991" y="1687"/>
                    <a:pt x="2091" y="1692"/>
                  </a:cubicBezTo>
                  <a:cubicBezTo>
                    <a:pt x="2111" y="1693"/>
                    <a:pt x="2131" y="1694"/>
                    <a:pt x="2151" y="1694"/>
                  </a:cubicBezTo>
                  <a:cubicBezTo>
                    <a:pt x="2150" y="1696"/>
                    <a:pt x="2149" y="1698"/>
                    <a:pt x="2148" y="1701"/>
                  </a:cubicBezTo>
                  <a:cubicBezTo>
                    <a:pt x="2143" y="1710"/>
                    <a:pt x="2157" y="1719"/>
                    <a:pt x="2161" y="1709"/>
                  </a:cubicBezTo>
                  <a:cubicBezTo>
                    <a:pt x="2164" y="1704"/>
                    <a:pt x="2167" y="1699"/>
                    <a:pt x="2170" y="1694"/>
                  </a:cubicBezTo>
                  <a:cubicBezTo>
                    <a:pt x="2262" y="1693"/>
                    <a:pt x="2354" y="1684"/>
                    <a:pt x="2446" y="1676"/>
                  </a:cubicBezTo>
                  <a:cubicBezTo>
                    <a:pt x="2468" y="1675"/>
                    <a:pt x="2491" y="1673"/>
                    <a:pt x="2513" y="1672"/>
                  </a:cubicBezTo>
                  <a:cubicBezTo>
                    <a:pt x="2516" y="1679"/>
                    <a:pt x="2518" y="1687"/>
                    <a:pt x="2519" y="1695"/>
                  </a:cubicBezTo>
                  <a:cubicBezTo>
                    <a:pt x="2520" y="1703"/>
                    <a:pt x="2534" y="1702"/>
                    <a:pt x="2533" y="1694"/>
                  </a:cubicBezTo>
                  <a:cubicBezTo>
                    <a:pt x="2533" y="1686"/>
                    <a:pt x="2531" y="1678"/>
                    <a:pt x="2530" y="1671"/>
                  </a:cubicBezTo>
                  <a:cubicBezTo>
                    <a:pt x="2627" y="1666"/>
                    <a:pt x="2724" y="1664"/>
                    <a:pt x="2822" y="1664"/>
                  </a:cubicBezTo>
                  <a:cubicBezTo>
                    <a:pt x="2830" y="1678"/>
                    <a:pt x="2839" y="1690"/>
                    <a:pt x="2849" y="1701"/>
                  </a:cubicBezTo>
                  <a:cubicBezTo>
                    <a:pt x="2858" y="1711"/>
                    <a:pt x="2874" y="1696"/>
                    <a:pt x="2864" y="1686"/>
                  </a:cubicBezTo>
                  <a:cubicBezTo>
                    <a:pt x="2858" y="1680"/>
                    <a:pt x="2852" y="1672"/>
                    <a:pt x="2847" y="1665"/>
                  </a:cubicBezTo>
                  <a:cubicBezTo>
                    <a:pt x="2952" y="1665"/>
                    <a:pt x="3057" y="1667"/>
                    <a:pt x="3162" y="1667"/>
                  </a:cubicBezTo>
                  <a:cubicBezTo>
                    <a:pt x="3178" y="1667"/>
                    <a:pt x="3178" y="1642"/>
                    <a:pt x="3162" y="1642"/>
                  </a:cubicBezTo>
                  <a:cubicBezTo>
                    <a:pt x="3052" y="1642"/>
                    <a:pt x="2942" y="1640"/>
                    <a:pt x="2832" y="1640"/>
                  </a:cubicBezTo>
                  <a:cubicBezTo>
                    <a:pt x="2819" y="1616"/>
                    <a:pt x="2807" y="1591"/>
                    <a:pt x="2793" y="1569"/>
                  </a:cubicBezTo>
                  <a:cubicBezTo>
                    <a:pt x="2790" y="1564"/>
                    <a:pt x="2788" y="1559"/>
                    <a:pt x="2785" y="1554"/>
                  </a:cubicBezTo>
                  <a:cubicBezTo>
                    <a:pt x="2857" y="1553"/>
                    <a:pt x="2930" y="1553"/>
                    <a:pt x="3002" y="1553"/>
                  </a:cubicBezTo>
                  <a:cubicBezTo>
                    <a:pt x="3018" y="1553"/>
                    <a:pt x="3018" y="1530"/>
                    <a:pt x="3003" y="1530"/>
                  </a:cubicBezTo>
                  <a:cubicBezTo>
                    <a:pt x="2926" y="1529"/>
                    <a:pt x="2849" y="1530"/>
                    <a:pt x="2771" y="1530"/>
                  </a:cubicBezTo>
                  <a:cubicBezTo>
                    <a:pt x="2755" y="1500"/>
                    <a:pt x="2739" y="1469"/>
                    <a:pt x="2723" y="1439"/>
                  </a:cubicBezTo>
                  <a:cubicBezTo>
                    <a:pt x="2716" y="1426"/>
                    <a:pt x="2708" y="1412"/>
                    <a:pt x="2701" y="1400"/>
                  </a:cubicBezTo>
                  <a:cubicBezTo>
                    <a:pt x="2769" y="1395"/>
                    <a:pt x="2838" y="1390"/>
                    <a:pt x="2904" y="1402"/>
                  </a:cubicBezTo>
                  <a:cubicBezTo>
                    <a:pt x="2919" y="1405"/>
                    <a:pt x="2926" y="1384"/>
                    <a:pt x="2911" y="1380"/>
                  </a:cubicBezTo>
                  <a:cubicBezTo>
                    <a:pt x="2839" y="1362"/>
                    <a:pt x="2763" y="1373"/>
                    <a:pt x="2689" y="1378"/>
                  </a:cubicBezTo>
                  <a:cubicBezTo>
                    <a:pt x="2664" y="1332"/>
                    <a:pt x="2638" y="1287"/>
                    <a:pt x="2615" y="1240"/>
                  </a:cubicBezTo>
                  <a:cubicBezTo>
                    <a:pt x="2671" y="1238"/>
                    <a:pt x="2727" y="1233"/>
                    <a:pt x="2780" y="1233"/>
                  </a:cubicBezTo>
                  <a:cubicBezTo>
                    <a:pt x="2795" y="1233"/>
                    <a:pt x="2795" y="1209"/>
                    <a:pt x="2780" y="1210"/>
                  </a:cubicBezTo>
                  <a:cubicBezTo>
                    <a:pt x="2721" y="1210"/>
                    <a:pt x="2662" y="1212"/>
                    <a:pt x="2603" y="1213"/>
                  </a:cubicBezTo>
                  <a:cubicBezTo>
                    <a:pt x="2596" y="1199"/>
                    <a:pt x="2590" y="1184"/>
                    <a:pt x="2584" y="1169"/>
                  </a:cubicBezTo>
                  <a:cubicBezTo>
                    <a:pt x="2583" y="1165"/>
                    <a:pt x="2576" y="1167"/>
                    <a:pt x="2578" y="1171"/>
                  </a:cubicBezTo>
                  <a:cubicBezTo>
                    <a:pt x="2582" y="1185"/>
                    <a:pt x="2586" y="1199"/>
                    <a:pt x="2591" y="1213"/>
                  </a:cubicBezTo>
                  <a:cubicBezTo>
                    <a:pt x="2550" y="1214"/>
                    <a:pt x="2509" y="1214"/>
                    <a:pt x="2468" y="1214"/>
                  </a:cubicBezTo>
                  <a:cubicBezTo>
                    <a:pt x="2499" y="1173"/>
                    <a:pt x="2529" y="1131"/>
                    <a:pt x="2555" y="1088"/>
                  </a:cubicBezTo>
                  <a:cubicBezTo>
                    <a:pt x="2642" y="1085"/>
                    <a:pt x="2728" y="1081"/>
                    <a:pt x="2814" y="1075"/>
                  </a:cubicBezTo>
                  <a:cubicBezTo>
                    <a:pt x="2860" y="1202"/>
                    <a:pt x="2964" y="1307"/>
                    <a:pt x="3056" y="1401"/>
                  </a:cubicBezTo>
                  <a:cubicBezTo>
                    <a:pt x="3165" y="1513"/>
                    <a:pt x="3302" y="1683"/>
                    <a:pt x="3403" y="1803"/>
                  </a:cubicBezTo>
                  <a:cubicBezTo>
                    <a:pt x="3141" y="1803"/>
                    <a:pt x="2853" y="1783"/>
                    <a:pt x="2591" y="17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4" name="i$1îde"/>
            <p:cNvSpPr/>
            <p:nvPr/>
          </p:nvSpPr>
          <p:spPr bwMode="auto">
            <a:xfrm>
              <a:off x="6237288" y="1636713"/>
              <a:ext cx="1855788" cy="1985963"/>
            </a:xfrm>
            <a:custGeom>
              <a:avLst/>
              <a:gdLst>
                <a:gd name="T0" fmla="*/ 38 w 744"/>
                <a:gd name="T1" fmla="*/ 281 h 797"/>
                <a:gd name="T2" fmla="*/ 59 w 744"/>
                <a:gd name="T3" fmla="*/ 581 h 797"/>
                <a:gd name="T4" fmla="*/ 188 w 744"/>
                <a:gd name="T5" fmla="*/ 700 h 797"/>
                <a:gd name="T6" fmla="*/ 230 w 744"/>
                <a:gd name="T7" fmla="*/ 725 h 797"/>
                <a:gd name="T8" fmla="*/ 713 w 744"/>
                <a:gd name="T9" fmla="*/ 464 h 797"/>
                <a:gd name="T10" fmla="*/ 700 w 744"/>
                <a:gd name="T11" fmla="*/ 191 h 797"/>
                <a:gd name="T12" fmla="*/ 480 w 744"/>
                <a:gd name="T13" fmla="*/ 39 h 797"/>
                <a:gd name="T14" fmla="*/ 38 w 744"/>
                <a:gd name="T15" fmla="*/ 281 h 797"/>
                <a:gd name="T16" fmla="*/ 467 w 744"/>
                <a:gd name="T17" fmla="*/ 84 h 797"/>
                <a:gd name="T18" fmla="*/ 656 w 744"/>
                <a:gd name="T19" fmla="*/ 215 h 797"/>
                <a:gd name="T20" fmla="*/ 665 w 744"/>
                <a:gd name="T21" fmla="*/ 449 h 797"/>
                <a:gd name="T22" fmla="*/ 517 w 744"/>
                <a:gd name="T23" fmla="*/ 648 h 797"/>
                <a:gd name="T24" fmla="*/ 245 w 744"/>
                <a:gd name="T25" fmla="*/ 678 h 797"/>
                <a:gd name="T26" fmla="*/ 207 w 744"/>
                <a:gd name="T27" fmla="*/ 660 h 797"/>
                <a:gd name="T28" fmla="*/ 96 w 744"/>
                <a:gd name="T29" fmla="*/ 561 h 797"/>
                <a:gd name="T30" fmla="*/ 80 w 744"/>
                <a:gd name="T31" fmla="*/ 294 h 797"/>
                <a:gd name="T32" fmla="*/ 467 w 744"/>
                <a:gd name="T33" fmla="*/ 84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4" h="797">
                  <a:moveTo>
                    <a:pt x="38" y="281"/>
                  </a:moveTo>
                  <a:cubicBezTo>
                    <a:pt x="0" y="378"/>
                    <a:pt x="6" y="492"/>
                    <a:pt x="59" y="581"/>
                  </a:cubicBezTo>
                  <a:cubicBezTo>
                    <a:pt x="89" y="630"/>
                    <a:pt x="123" y="675"/>
                    <a:pt x="188" y="700"/>
                  </a:cubicBezTo>
                  <a:cubicBezTo>
                    <a:pt x="191" y="706"/>
                    <a:pt x="223" y="723"/>
                    <a:pt x="230" y="725"/>
                  </a:cubicBezTo>
                  <a:cubicBezTo>
                    <a:pt x="442" y="797"/>
                    <a:pt x="644" y="664"/>
                    <a:pt x="713" y="464"/>
                  </a:cubicBezTo>
                  <a:cubicBezTo>
                    <a:pt x="744" y="375"/>
                    <a:pt x="743" y="275"/>
                    <a:pt x="700" y="191"/>
                  </a:cubicBezTo>
                  <a:cubicBezTo>
                    <a:pt x="658" y="110"/>
                    <a:pt x="568" y="58"/>
                    <a:pt x="480" y="39"/>
                  </a:cubicBezTo>
                  <a:cubicBezTo>
                    <a:pt x="295" y="0"/>
                    <a:pt x="106" y="106"/>
                    <a:pt x="38" y="281"/>
                  </a:cubicBezTo>
                  <a:close/>
                  <a:moveTo>
                    <a:pt x="467" y="84"/>
                  </a:moveTo>
                  <a:cubicBezTo>
                    <a:pt x="545" y="99"/>
                    <a:pt x="617" y="146"/>
                    <a:pt x="656" y="215"/>
                  </a:cubicBezTo>
                  <a:cubicBezTo>
                    <a:pt x="697" y="286"/>
                    <a:pt x="688" y="374"/>
                    <a:pt x="665" y="449"/>
                  </a:cubicBezTo>
                  <a:cubicBezTo>
                    <a:pt x="640" y="529"/>
                    <a:pt x="588" y="602"/>
                    <a:pt x="517" y="648"/>
                  </a:cubicBezTo>
                  <a:cubicBezTo>
                    <a:pt x="434" y="702"/>
                    <a:pt x="337" y="702"/>
                    <a:pt x="245" y="678"/>
                  </a:cubicBezTo>
                  <a:cubicBezTo>
                    <a:pt x="237" y="676"/>
                    <a:pt x="227" y="673"/>
                    <a:pt x="207" y="660"/>
                  </a:cubicBezTo>
                  <a:cubicBezTo>
                    <a:pt x="154" y="634"/>
                    <a:pt x="127" y="610"/>
                    <a:pt x="96" y="561"/>
                  </a:cubicBezTo>
                  <a:cubicBezTo>
                    <a:pt x="45" y="482"/>
                    <a:pt x="50" y="379"/>
                    <a:pt x="80" y="294"/>
                  </a:cubicBezTo>
                  <a:cubicBezTo>
                    <a:pt x="135" y="139"/>
                    <a:pt x="309" y="55"/>
                    <a:pt x="467" y="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5" name="iśḷïde"/>
            <p:cNvSpPr/>
            <p:nvPr/>
          </p:nvSpPr>
          <p:spPr bwMode="auto">
            <a:xfrm>
              <a:off x="6546851" y="3940176"/>
              <a:ext cx="114300" cy="228600"/>
            </a:xfrm>
            <a:custGeom>
              <a:avLst/>
              <a:gdLst>
                <a:gd name="T0" fmla="*/ 40 w 46"/>
                <a:gd name="T1" fmla="*/ 2 h 92"/>
                <a:gd name="T2" fmla="*/ 2 w 46"/>
                <a:gd name="T3" fmla="*/ 86 h 92"/>
                <a:gd name="T4" fmla="*/ 7 w 46"/>
                <a:gd name="T5" fmla="*/ 89 h 92"/>
                <a:gd name="T6" fmla="*/ 45 w 46"/>
                <a:gd name="T7" fmla="*/ 5 h 92"/>
                <a:gd name="T8" fmla="*/ 40 w 46"/>
                <a:gd name="T9" fmla="*/ 2 h 92"/>
              </a:gdLst>
              <a:ahLst/>
              <a:cxnLst>
                <a:cxn ang="0">
                  <a:pos x="T0" y="T1"/>
                </a:cxn>
                <a:cxn ang="0">
                  <a:pos x="T2" y="T3"/>
                </a:cxn>
                <a:cxn ang="0">
                  <a:pos x="T4" y="T5"/>
                </a:cxn>
                <a:cxn ang="0">
                  <a:pos x="T6" y="T7"/>
                </a:cxn>
                <a:cxn ang="0">
                  <a:pos x="T8" y="T9"/>
                </a:cxn>
              </a:cxnLst>
              <a:rect l="0" t="0" r="r" b="b"/>
              <a:pathLst>
                <a:path w="46" h="92">
                  <a:moveTo>
                    <a:pt x="40" y="2"/>
                  </a:moveTo>
                  <a:cubicBezTo>
                    <a:pt x="27" y="30"/>
                    <a:pt x="13" y="58"/>
                    <a:pt x="2" y="86"/>
                  </a:cubicBezTo>
                  <a:cubicBezTo>
                    <a:pt x="0" y="89"/>
                    <a:pt x="6" y="92"/>
                    <a:pt x="7" y="89"/>
                  </a:cubicBezTo>
                  <a:cubicBezTo>
                    <a:pt x="21" y="62"/>
                    <a:pt x="32" y="32"/>
                    <a:pt x="45" y="5"/>
                  </a:cubicBezTo>
                  <a:cubicBezTo>
                    <a:pt x="46" y="2"/>
                    <a:pt x="41" y="0"/>
                    <a:pt x="4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6" name="íṡļiḍè"/>
            <p:cNvSpPr/>
            <p:nvPr/>
          </p:nvSpPr>
          <p:spPr bwMode="auto">
            <a:xfrm>
              <a:off x="6586538" y="3994151"/>
              <a:ext cx="123825" cy="231775"/>
            </a:xfrm>
            <a:custGeom>
              <a:avLst/>
              <a:gdLst>
                <a:gd name="T0" fmla="*/ 43 w 50"/>
                <a:gd name="T1" fmla="*/ 3 h 93"/>
                <a:gd name="T2" fmla="*/ 2 w 50"/>
                <a:gd name="T3" fmla="*/ 87 h 93"/>
                <a:gd name="T4" fmla="*/ 7 w 50"/>
                <a:gd name="T5" fmla="*/ 90 h 93"/>
                <a:gd name="T6" fmla="*/ 48 w 50"/>
                <a:gd name="T7" fmla="*/ 7 h 93"/>
                <a:gd name="T8" fmla="*/ 43 w 50"/>
                <a:gd name="T9" fmla="*/ 3 h 93"/>
              </a:gdLst>
              <a:ahLst/>
              <a:cxnLst>
                <a:cxn ang="0">
                  <a:pos x="T0" y="T1"/>
                </a:cxn>
                <a:cxn ang="0">
                  <a:pos x="T2" y="T3"/>
                </a:cxn>
                <a:cxn ang="0">
                  <a:pos x="T4" y="T5"/>
                </a:cxn>
                <a:cxn ang="0">
                  <a:pos x="T6" y="T7"/>
                </a:cxn>
                <a:cxn ang="0">
                  <a:pos x="T8" y="T9"/>
                </a:cxn>
              </a:cxnLst>
              <a:rect l="0" t="0" r="r" b="b"/>
              <a:pathLst>
                <a:path w="50" h="93">
                  <a:moveTo>
                    <a:pt x="43" y="3"/>
                  </a:moveTo>
                  <a:cubicBezTo>
                    <a:pt x="28" y="30"/>
                    <a:pt x="15" y="59"/>
                    <a:pt x="2" y="87"/>
                  </a:cubicBezTo>
                  <a:cubicBezTo>
                    <a:pt x="0" y="90"/>
                    <a:pt x="5" y="93"/>
                    <a:pt x="7" y="90"/>
                  </a:cubicBezTo>
                  <a:cubicBezTo>
                    <a:pt x="24" y="64"/>
                    <a:pt x="33" y="34"/>
                    <a:pt x="48" y="7"/>
                  </a:cubicBezTo>
                  <a:cubicBezTo>
                    <a:pt x="50" y="3"/>
                    <a:pt x="45" y="0"/>
                    <a:pt x="43"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7" name="iṩľídè"/>
            <p:cNvSpPr/>
            <p:nvPr/>
          </p:nvSpPr>
          <p:spPr bwMode="auto">
            <a:xfrm>
              <a:off x="6616701" y="4046538"/>
              <a:ext cx="119063" cy="265113"/>
            </a:xfrm>
            <a:custGeom>
              <a:avLst/>
              <a:gdLst>
                <a:gd name="T0" fmla="*/ 44 w 48"/>
                <a:gd name="T1" fmla="*/ 2 h 106"/>
                <a:gd name="T2" fmla="*/ 1 w 48"/>
                <a:gd name="T3" fmla="*/ 101 h 106"/>
                <a:gd name="T4" fmla="*/ 6 w 48"/>
                <a:gd name="T5" fmla="*/ 103 h 106"/>
                <a:gd name="T6" fmla="*/ 48 w 48"/>
                <a:gd name="T7" fmla="*/ 3 h 106"/>
                <a:gd name="T8" fmla="*/ 44 w 48"/>
                <a:gd name="T9" fmla="*/ 2 h 106"/>
              </a:gdLst>
              <a:ahLst/>
              <a:cxnLst>
                <a:cxn ang="0">
                  <a:pos x="T0" y="T1"/>
                </a:cxn>
                <a:cxn ang="0">
                  <a:pos x="T2" y="T3"/>
                </a:cxn>
                <a:cxn ang="0">
                  <a:pos x="T4" y="T5"/>
                </a:cxn>
                <a:cxn ang="0">
                  <a:pos x="T6" y="T7"/>
                </a:cxn>
                <a:cxn ang="0">
                  <a:pos x="T8" y="T9"/>
                </a:cxn>
              </a:cxnLst>
              <a:rect l="0" t="0" r="r" b="b"/>
              <a:pathLst>
                <a:path w="48" h="106">
                  <a:moveTo>
                    <a:pt x="44" y="2"/>
                  </a:moveTo>
                  <a:cubicBezTo>
                    <a:pt x="34" y="37"/>
                    <a:pt x="12" y="67"/>
                    <a:pt x="1" y="101"/>
                  </a:cubicBezTo>
                  <a:cubicBezTo>
                    <a:pt x="0" y="104"/>
                    <a:pt x="4" y="106"/>
                    <a:pt x="6" y="103"/>
                  </a:cubicBezTo>
                  <a:cubicBezTo>
                    <a:pt x="22" y="72"/>
                    <a:pt x="39" y="38"/>
                    <a:pt x="48" y="3"/>
                  </a:cubicBezTo>
                  <a:cubicBezTo>
                    <a:pt x="48" y="1"/>
                    <a:pt x="45" y="0"/>
                    <a:pt x="4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8" name="îSḻiḋè"/>
            <p:cNvSpPr/>
            <p:nvPr/>
          </p:nvSpPr>
          <p:spPr bwMode="auto">
            <a:xfrm>
              <a:off x="6670676" y="4125913"/>
              <a:ext cx="92075" cy="222250"/>
            </a:xfrm>
            <a:custGeom>
              <a:avLst/>
              <a:gdLst>
                <a:gd name="T0" fmla="*/ 34 w 37"/>
                <a:gd name="T1" fmla="*/ 2 h 89"/>
                <a:gd name="T2" fmla="*/ 0 w 37"/>
                <a:gd name="T3" fmla="*/ 84 h 89"/>
                <a:gd name="T4" fmla="*/ 5 w 37"/>
                <a:gd name="T5" fmla="*/ 86 h 89"/>
                <a:gd name="T6" fmla="*/ 36 w 37"/>
                <a:gd name="T7" fmla="*/ 2 h 89"/>
                <a:gd name="T8" fmla="*/ 34 w 37"/>
                <a:gd name="T9" fmla="*/ 2 h 89"/>
              </a:gdLst>
              <a:ahLst/>
              <a:cxnLst>
                <a:cxn ang="0">
                  <a:pos x="T0" y="T1"/>
                </a:cxn>
                <a:cxn ang="0">
                  <a:pos x="T2" y="T3"/>
                </a:cxn>
                <a:cxn ang="0">
                  <a:pos x="T4" y="T5"/>
                </a:cxn>
                <a:cxn ang="0">
                  <a:pos x="T6" y="T7"/>
                </a:cxn>
                <a:cxn ang="0">
                  <a:pos x="T8" y="T9"/>
                </a:cxn>
              </a:cxnLst>
              <a:rect l="0" t="0" r="r" b="b"/>
              <a:pathLst>
                <a:path w="37" h="89">
                  <a:moveTo>
                    <a:pt x="34" y="2"/>
                  </a:moveTo>
                  <a:cubicBezTo>
                    <a:pt x="29" y="32"/>
                    <a:pt x="8" y="55"/>
                    <a:pt x="0" y="84"/>
                  </a:cubicBezTo>
                  <a:cubicBezTo>
                    <a:pt x="0" y="87"/>
                    <a:pt x="4" y="89"/>
                    <a:pt x="5" y="86"/>
                  </a:cubicBezTo>
                  <a:cubicBezTo>
                    <a:pt x="18" y="62"/>
                    <a:pt x="37" y="31"/>
                    <a:pt x="36" y="2"/>
                  </a:cubicBezTo>
                  <a:cubicBezTo>
                    <a:pt x="36" y="0"/>
                    <a:pt x="34" y="0"/>
                    <a:pt x="3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9" name="íṣlïdê"/>
            <p:cNvSpPr/>
            <p:nvPr/>
          </p:nvSpPr>
          <p:spPr bwMode="auto">
            <a:xfrm>
              <a:off x="6713538" y="4202113"/>
              <a:ext cx="84138" cy="215900"/>
            </a:xfrm>
            <a:custGeom>
              <a:avLst/>
              <a:gdLst>
                <a:gd name="T0" fmla="*/ 29 w 34"/>
                <a:gd name="T1" fmla="*/ 2 h 87"/>
                <a:gd name="T2" fmla="*/ 1 w 34"/>
                <a:gd name="T3" fmla="*/ 82 h 87"/>
                <a:gd name="T4" fmla="*/ 7 w 34"/>
                <a:gd name="T5" fmla="*/ 84 h 87"/>
                <a:gd name="T6" fmla="*/ 34 w 34"/>
                <a:gd name="T7" fmla="*/ 3 h 87"/>
                <a:gd name="T8" fmla="*/ 29 w 34"/>
                <a:gd name="T9" fmla="*/ 2 h 87"/>
              </a:gdLst>
              <a:ahLst/>
              <a:cxnLst>
                <a:cxn ang="0">
                  <a:pos x="T0" y="T1"/>
                </a:cxn>
                <a:cxn ang="0">
                  <a:pos x="T2" y="T3"/>
                </a:cxn>
                <a:cxn ang="0">
                  <a:pos x="T4" y="T5"/>
                </a:cxn>
                <a:cxn ang="0">
                  <a:pos x="T6" y="T7"/>
                </a:cxn>
                <a:cxn ang="0">
                  <a:pos x="T8" y="T9"/>
                </a:cxn>
              </a:cxnLst>
              <a:rect l="0" t="0" r="r" b="b"/>
              <a:pathLst>
                <a:path w="34" h="87">
                  <a:moveTo>
                    <a:pt x="29" y="2"/>
                  </a:moveTo>
                  <a:cubicBezTo>
                    <a:pt x="24" y="30"/>
                    <a:pt x="9" y="55"/>
                    <a:pt x="1" y="82"/>
                  </a:cubicBezTo>
                  <a:cubicBezTo>
                    <a:pt x="0" y="86"/>
                    <a:pt x="5" y="87"/>
                    <a:pt x="7" y="84"/>
                  </a:cubicBezTo>
                  <a:cubicBezTo>
                    <a:pt x="18" y="58"/>
                    <a:pt x="30" y="31"/>
                    <a:pt x="34" y="3"/>
                  </a:cubicBezTo>
                  <a:cubicBezTo>
                    <a:pt x="34" y="1"/>
                    <a:pt x="30" y="0"/>
                    <a:pt x="2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0" name="îṡḻiḍe"/>
            <p:cNvSpPr/>
            <p:nvPr/>
          </p:nvSpPr>
          <p:spPr bwMode="auto">
            <a:xfrm>
              <a:off x="6757988" y="4273551"/>
              <a:ext cx="95250" cy="214313"/>
            </a:xfrm>
            <a:custGeom>
              <a:avLst/>
              <a:gdLst>
                <a:gd name="T0" fmla="*/ 31 w 38"/>
                <a:gd name="T1" fmla="*/ 4 h 86"/>
                <a:gd name="T2" fmla="*/ 2 w 38"/>
                <a:gd name="T3" fmla="*/ 79 h 86"/>
                <a:gd name="T4" fmla="*/ 9 w 38"/>
                <a:gd name="T5" fmla="*/ 82 h 86"/>
                <a:gd name="T6" fmla="*/ 37 w 38"/>
                <a:gd name="T7" fmla="*/ 6 h 86"/>
                <a:gd name="T8" fmla="*/ 31 w 38"/>
                <a:gd name="T9" fmla="*/ 4 h 86"/>
              </a:gdLst>
              <a:ahLst/>
              <a:cxnLst>
                <a:cxn ang="0">
                  <a:pos x="T0" y="T1"/>
                </a:cxn>
                <a:cxn ang="0">
                  <a:pos x="T2" y="T3"/>
                </a:cxn>
                <a:cxn ang="0">
                  <a:pos x="T4" y="T5"/>
                </a:cxn>
                <a:cxn ang="0">
                  <a:pos x="T6" y="T7"/>
                </a:cxn>
                <a:cxn ang="0">
                  <a:pos x="T8" y="T9"/>
                </a:cxn>
              </a:cxnLst>
              <a:rect l="0" t="0" r="r" b="b"/>
              <a:pathLst>
                <a:path w="38" h="86">
                  <a:moveTo>
                    <a:pt x="31" y="4"/>
                  </a:moveTo>
                  <a:cubicBezTo>
                    <a:pt x="21" y="29"/>
                    <a:pt x="10" y="54"/>
                    <a:pt x="2" y="79"/>
                  </a:cubicBezTo>
                  <a:cubicBezTo>
                    <a:pt x="0" y="84"/>
                    <a:pt x="7" y="86"/>
                    <a:pt x="9" y="82"/>
                  </a:cubicBezTo>
                  <a:cubicBezTo>
                    <a:pt x="18" y="56"/>
                    <a:pt x="27" y="31"/>
                    <a:pt x="37" y="6"/>
                  </a:cubicBezTo>
                  <a:cubicBezTo>
                    <a:pt x="38" y="2"/>
                    <a:pt x="32" y="0"/>
                    <a:pt x="3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1" name="ïśļidè"/>
            <p:cNvSpPr/>
            <p:nvPr/>
          </p:nvSpPr>
          <p:spPr bwMode="auto">
            <a:xfrm>
              <a:off x="6796088" y="4403726"/>
              <a:ext cx="69850" cy="161925"/>
            </a:xfrm>
            <a:custGeom>
              <a:avLst/>
              <a:gdLst>
                <a:gd name="T0" fmla="*/ 19 w 28"/>
                <a:gd name="T1" fmla="*/ 4 h 65"/>
                <a:gd name="T2" fmla="*/ 0 w 28"/>
                <a:gd name="T3" fmla="*/ 61 h 65"/>
                <a:gd name="T4" fmla="*/ 7 w 28"/>
                <a:gd name="T5" fmla="*/ 62 h 65"/>
                <a:gd name="T6" fmla="*/ 26 w 28"/>
                <a:gd name="T7" fmla="*/ 6 h 65"/>
                <a:gd name="T8" fmla="*/ 19 w 28"/>
                <a:gd name="T9" fmla="*/ 4 h 65"/>
              </a:gdLst>
              <a:ahLst/>
              <a:cxnLst>
                <a:cxn ang="0">
                  <a:pos x="T0" y="T1"/>
                </a:cxn>
                <a:cxn ang="0">
                  <a:pos x="T2" y="T3"/>
                </a:cxn>
                <a:cxn ang="0">
                  <a:pos x="T4" y="T5"/>
                </a:cxn>
                <a:cxn ang="0">
                  <a:pos x="T6" y="T7"/>
                </a:cxn>
                <a:cxn ang="0">
                  <a:pos x="T8" y="T9"/>
                </a:cxn>
              </a:cxnLst>
              <a:rect l="0" t="0" r="r" b="b"/>
              <a:pathLst>
                <a:path w="28" h="65">
                  <a:moveTo>
                    <a:pt x="19" y="4"/>
                  </a:moveTo>
                  <a:cubicBezTo>
                    <a:pt x="11" y="21"/>
                    <a:pt x="2" y="41"/>
                    <a:pt x="0" y="61"/>
                  </a:cubicBezTo>
                  <a:cubicBezTo>
                    <a:pt x="0" y="65"/>
                    <a:pt x="6" y="65"/>
                    <a:pt x="7" y="62"/>
                  </a:cubicBezTo>
                  <a:cubicBezTo>
                    <a:pt x="13" y="43"/>
                    <a:pt x="18" y="24"/>
                    <a:pt x="26" y="6"/>
                  </a:cubicBezTo>
                  <a:cubicBezTo>
                    <a:pt x="28" y="2"/>
                    <a:pt x="21" y="0"/>
                    <a:pt x="19"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2" name="î$ḻîḑe"/>
            <p:cNvSpPr/>
            <p:nvPr/>
          </p:nvSpPr>
          <p:spPr bwMode="auto">
            <a:xfrm>
              <a:off x="6845301" y="4440238"/>
              <a:ext cx="61913" cy="212725"/>
            </a:xfrm>
            <a:custGeom>
              <a:avLst/>
              <a:gdLst>
                <a:gd name="T0" fmla="*/ 18 w 25"/>
                <a:gd name="T1" fmla="*/ 4 h 85"/>
                <a:gd name="T2" fmla="*/ 0 w 25"/>
                <a:gd name="T3" fmla="*/ 80 h 85"/>
                <a:gd name="T4" fmla="*/ 7 w 25"/>
                <a:gd name="T5" fmla="*/ 82 h 85"/>
                <a:gd name="T6" fmla="*/ 24 w 25"/>
                <a:gd name="T7" fmla="*/ 6 h 85"/>
                <a:gd name="T8" fmla="*/ 18 w 25"/>
                <a:gd name="T9" fmla="*/ 4 h 85"/>
              </a:gdLst>
              <a:ahLst/>
              <a:cxnLst>
                <a:cxn ang="0">
                  <a:pos x="T0" y="T1"/>
                </a:cxn>
                <a:cxn ang="0">
                  <a:pos x="T2" y="T3"/>
                </a:cxn>
                <a:cxn ang="0">
                  <a:pos x="T4" y="T5"/>
                </a:cxn>
                <a:cxn ang="0">
                  <a:pos x="T6" y="T7"/>
                </a:cxn>
                <a:cxn ang="0">
                  <a:pos x="T8" y="T9"/>
                </a:cxn>
              </a:cxnLst>
              <a:rect l="0" t="0" r="r" b="b"/>
              <a:pathLst>
                <a:path w="25" h="85">
                  <a:moveTo>
                    <a:pt x="18" y="4"/>
                  </a:moveTo>
                  <a:cubicBezTo>
                    <a:pt x="12" y="29"/>
                    <a:pt x="4" y="55"/>
                    <a:pt x="0" y="80"/>
                  </a:cubicBezTo>
                  <a:cubicBezTo>
                    <a:pt x="0" y="84"/>
                    <a:pt x="6" y="85"/>
                    <a:pt x="7" y="82"/>
                  </a:cubicBezTo>
                  <a:cubicBezTo>
                    <a:pt x="14" y="57"/>
                    <a:pt x="19" y="31"/>
                    <a:pt x="24" y="6"/>
                  </a:cubicBezTo>
                  <a:cubicBezTo>
                    <a:pt x="25" y="2"/>
                    <a:pt x="18" y="0"/>
                    <a:pt x="18"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3" name="iş1îďe"/>
            <p:cNvSpPr/>
            <p:nvPr/>
          </p:nvSpPr>
          <p:spPr bwMode="auto">
            <a:xfrm>
              <a:off x="6889751" y="4543426"/>
              <a:ext cx="55563" cy="179388"/>
            </a:xfrm>
            <a:custGeom>
              <a:avLst/>
              <a:gdLst>
                <a:gd name="T0" fmla="*/ 14 w 22"/>
                <a:gd name="T1" fmla="*/ 4 h 72"/>
                <a:gd name="T2" fmla="*/ 1 w 22"/>
                <a:gd name="T3" fmla="*/ 67 h 72"/>
                <a:gd name="T4" fmla="*/ 7 w 22"/>
                <a:gd name="T5" fmla="*/ 68 h 72"/>
                <a:gd name="T6" fmla="*/ 21 w 22"/>
                <a:gd name="T7" fmla="*/ 7 h 72"/>
                <a:gd name="T8" fmla="*/ 14 w 22"/>
                <a:gd name="T9" fmla="*/ 4 h 72"/>
              </a:gdLst>
              <a:ahLst/>
              <a:cxnLst>
                <a:cxn ang="0">
                  <a:pos x="T0" y="T1"/>
                </a:cxn>
                <a:cxn ang="0">
                  <a:pos x="T2" y="T3"/>
                </a:cxn>
                <a:cxn ang="0">
                  <a:pos x="T4" y="T5"/>
                </a:cxn>
                <a:cxn ang="0">
                  <a:pos x="T6" y="T7"/>
                </a:cxn>
                <a:cxn ang="0">
                  <a:pos x="T8" y="T9"/>
                </a:cxn>
              </a:cxnLst>
              <a:rect l="0" t="0" r="r" b="b"/>
              <a:pathLst>
                <a:path w="22" h="72">
                  <a:moveTo>
                    <a:pt x="14" y="4"/>
                  </a:moveTo>
                  <a:cubicBezTo>
                    <a:pt x="8" y="24"/>
                    <a:pt x="1" y="46"/>
                    <a:pt x="1" y="67"/>
                  </a:cubicBezTo>
                  <a:cubicBezTo>
                    <a:pt x="0" y="71"/>
                    <a:pt x="6" y="72"/>
                    <a:pt x="7" y="68"/>
                  </a:cubicBezTo>
                  <a:cubicBezTo>
                    <a:pt x="13" y="48"/>
                    <a:pt x="15" y="27"/>
                    <a:pt x="21" y="7"/>
                  </a:cubicBezTo>
                  <a:cubicBezTo>
                    <a:pt x="22" y="2"/>
                    <a:pt x="15" y="0"/>
                    <a:pt x="1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4" name="íş1íḍè"/>
            <p:cNvSpPr/>
            <p:nvPr/>
          </p:nvSpPr>
          <p:spPr bwMode="auto">
            <a:xfrm>
              <a:off x="6927851" y="4619626"/>
              <a:ext cx="52388" cy="174625"/>
            </a:xfrm>
            <a:custGeom>
              <a:avLst/>
              <a:gdLst>
                <a:gd name="T0" fmla="*/ 13 w 21"/>
                <a:gd name="T1" fmla="*/ 5 h 70"/>
                <a:gd name="T2" fmla="*/ 0 w 21"/>
                <a:gd name="T3" fmla="*/ 65 h 70"/>
                <a:gd name="T4" fmla="*/ 7 w 21"/>
                <a:gd name="T5" fmla="*/ 66 h 70"/>
                <a:gd name="T6" fmla="*/ 20 w 21"/>
                <a:gd name="T7" fmla="*/ 7 h 70"/>
                <a:gd name="T8" fmla="*/ 13 w 21"/>
                <a:gd name="T9" fmla="*/ 5 h 70"/>
              </a:gdLst>
              <a:ahLst/>
              <a:cxnLst>
                <a:cxn ang="0">
                  <a:pos x="T0" y="T1"/>
                </a:cxn>
                <a:cxn ang="0">
                  <a:pos x="T2" y="T3"/>
                </a:cxn>
                <a:cxn ang="0">
                  <a:pos x="T4" y="T5"/>
                </a:cxn>
                <a:cxn ang="0">
                  <a:pos x="T6" y="T7"/>
                </a:cxn>
                <a:cxn ang="0">
                  <a:pos x="T8" y="T9"/>
                </a:cxn>
              </a:cxnLst>
              <a:rect l="0" t="0" r="r" b="b"/>
              <a:pathLst>
                <a:path w="21" h="70">
                  <a:moveTo>
                    <a:pt x="13" y="5"/>
                  </a:moveTo>
                  <a:cubicBezTo>
                    <a:pt x="8" y="24"/>
                    <a:pt x="1" y="45"/>
                    <a:pt x="0" y="65"/>
                  </a:cubicBezTo>
                  <a:cubicBezTo>
                    <a:pt x="0" y="69"/>
                    <a:pt x="6" y="70"/>
                    <a:pt x="7" y="66"/>
                  </a:cubicBezTo>
                  <a:cubicBezTo>
                    <a:pt x="11" y="46"/>
                    <a:pt x="15" y="27"/>
                    <a:pt x="20" y="7"/>
                  </a:cubicBezTo>
                  <a:cubicBezTo>
                    <a:pt x="21" y="2"/>
                    <a:pt x="14" y="0"/>
                    <a:pt x="13"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5" name="ïŝľîḑe"/>
            <p:cNvSpPr/>
            <p:nvPr/>
          </p:nvSpPr>
          <p:spPr bwMode="auto">
            <a:xfrm>
              <a:off x="6980238" y="4694238"/>
              <a:ext cx="38100" cy="144463"/>
            </a:xfrm>
            <a:custGeom>
              <a:avLst/>
              <a:gdLst>
                <a:gd name="T0" fmla="*/ 8 w 15"/>
                <a:gd name="T1" fmla="*/ 4 h 58"/>
                <a:gd name="T2" fmla="*/ 1 w 15"/>
                <a:gd name="T3" fmla="*/ 54 h 58"/>
                <a:gd name="T4" fmla="*/ 7 w 15"/>
                <a:gd name="T5" fmla="*/ 55 h 58"/>
                <a:gd name="T6" fmla="*/ 15 w 15"/>
                <a:gd name="T7" fmla="*/ 5 h 58"/>
                <a:gd name="T8" fmla="*/ 8 w 15"/>
                <a:gd name="T9" fmla="*/ 4 h 58"/>
              </a:gdLst>
              <a:ahLst/>
              <a:cxnLst>
                <a:cxn ang="0">
                  <a:pos x="T0" y="T1"/>
                </a:cxn>
                <a:cxn ang="0">
                  <a:pos x="T2" y="T3"/>
                </a:cxn>
                <a:cxn ang="0">
                  <a:pos x="T4" y="T5"/>
                </a:cxn>
                <a:cxn ang="0">
                  <a:pos x="T6" y="T7"/>
                </a:cxn>
                <a:cxn ang="0">
                  <a:pos x="T8" y="T9"/>
                </a:cxn>
              </a:cxnLst>
              <a:rect l="0" t="0" r="r" b="b"/>
              <a:pathLst>
                <a:path w="15" h="58">
                  <a:moveTo>
                    <a:pt x="8" y="4"/>
                  </a:moveTo>
                  <a:cubicBezTo>
                    <a:pt x="7" y="21"/>
                    <a:pt x="0" y="37"/>
                    <a:pt x="1" y="54"/>
                  </a:cubicBezTo>
                  <a:cubicBezTo>
                    <a:pt x="1" y="58"/>
                    <a:pt x="6" y="58"/>
                    <a:pt x="7" y="55"/>
                  </a:cubicBezTo>
                  <a:cubicBezTo>
                    <a:pt x="13" y="40"/>
                    <a:pt x="15" y="21"/>
                    <a:pt x="15" y="5"/>
                  </a:cubicBezTo>
                  <a:cubicBezTo>
                    <a:pt x="15" y="0"/>
                    <a:pt x="8" y="0"/>
                    <a:pt x="8"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6" name="íS1íḍê"/>
            <p:cNvSpPr/>
            <p:nvPr/>
          </p:nvSpPr>
          <p:spPr bwMode="auto">
            <a:xfrm>
              <a:off x="7029451" y="4794251"/>
              <a:ext cx="23813" cy="85725"/>
            </a:xfrm>
            <a:custGeom>
              <a:avLst/>
              <a:gdLst>
                <a:gd name="T0" fmla="*/ 1 w 9"/>
                <a:gd name="T1" fmla="*/ 5 h 34"/>
                <a:gd name="T2" fmla="*/ 1 w 9"/>
                <a:gd name="T3" fmla="*/ 29 h 34"/>
                <a:gd name="T4" fmla="*/ 8 w 9"/>
                <a:gd name="T5" fmla="*/ 29 h 34"/>
                <a:gd name="T6" fmla="*/ 9 w 9"/>
                <a:gd name="T7" fmla="*/ 5 h 34"/>
                <a:gd name="T8" fmla="*/ 1 w 9"/>
                <a:gd name="T9" fmla="*/ 5 h 34"/>
              </a:gdLst>
              <a:ahLst/>
              <a:cxnLst>
                <a:cxn ang="0">
                  <a:pos x="T0" y="T1"/>
                </a:cxn>
                <a:cxn ang="0">
                  <a:pos x="T2" y="T3"/>
                </a:cxn>
                <a:cxn ang="0">
                  <a:pos x="T4" y="T5"/>
                </a:cxn>
                <a:cxn ang="0">
                  <a:pos x="T6" y="T7"/>
                </a:cxn>
                <a:cxn ang="0">
                  <a:pos x="T8" y="T9"/>
                </a:cxn>
              </a:cxnLst>
              <a:rect l="0" t="0" r="r" b="b"/>
              <a:pathLst>
                <a:path w="9" h="34">
                  <a:moveTo>
                    <a:pt x="1" y="5"/>
                  </a:moveTo>
                  <a:cubicBezTo>
                    <a:pt x="1" y="13"/>
                    <a:pt x="0" y="21"/>
                    <a:pt x="1" y="29"/>
                  </a:cubicBezTo>
                  <a:cubicBezTo>
                    <a:pt x="1" y="34"/>
                    <a:pt x="8" y="34"/>
                    <a:pt x="8" y="29"/>
                  </a:cubicBezTo>
                  <a:cubicBezTo>
                    <a:pt x="9" y="21"/>
                    <a:pt x="9" y="13"/>
                    <a:pt x="9" y="5"/>
                  </a:cubicBezTo>
                  <a:cubicBezTo>
                    <a:pt x="9" y="0"/>
                    <a:pt x="1" y="0"/>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7" name="îṥḻîḍe"/>
            <p:cNvSpPr/>
            <p:nvPr/>
          </p:nvSpPr>
          <p:spPr bwMode="auto">
            <a:xfrm>
              <a:off x="7281863" y="2730501"/>
              <a:ext cx="808038" cy="838200"/>
            </a:xfrm>
            <a:custGeom>
              <a:avLst/>
              <a:gdLst>
                <a:gd name="T0" fmla="*/ 9 w 324"/>
                <a:gd name="T1" fmla="*/ 320 h 336"/>
                <a:gd name="T2" fmla="*/ 13 w 324"/>
                <a:gd name="T3" fmla="*/ 334 h 336"/>
                <a:gd name="T4" fmla="*/ 323 w 324"/>
                <a:gd name="T5" fmla="*/ 7 h 336"/>
                <a:gd name="T6" fmla="*/ 316 w 324"/>
                <a:gd name="T7" fmla="*/ 5 h 336"/>
                <a:gd name="T8" fmla="*/ 9 w 324"/>
                <a:gd name="T9" fmla="*/ 320 h 336"/>
              </a:gdLst>
              <a:ahLst/>
              <a:cxnLst>
                <a:cxn ang="0">
                  <a:pos x="T0" y="T1"/>
                </a:cxn>
                <a:cxn ang="0">
                  <a:pos x="T2" y="T3"/>
                </a:cxn>
                <a:cxn ang="0">
                  <a:pos x="T4" y="T5"/>
                </a:cxn>
                <a:cxn ang="0">
                  <a:pos x="T6" y="T7"/>
                </a:cxn>
                <a:cxn ang="0">
                  <a:pos x="T8" y="T9"/>
                </a:cxn>
              </a:cxnLst>
              <a:rect l="0" t="0" r="r" b="b"/>
              <a:pathLst>
                <a:path w="324" h="336">
                  <a:moveTo>
                    <a:pt x="9" y="320"/>
                  </a:moveTo>
                  <a:cubicBezTo>
                    <a:pt x="0" y="322"/>
                    <a:pt x="4" y="336"/>
                    <a:pt x="13" y="334"/>
                  </a:cubicBezTo>
                  <a:cubicBezTo>
                    <a:pt x="170" y="297"/>
                    <a:pt x="294" y="166"/>
                    <a:pt x="323" y="7"/>
                  </a:cubicBezTo>
                  <a:cubicBezTo>
                    <a:pt x="324" y="3"/>
                    <a:pt x="318" y="0"/>
                    <a:pt x="316" y="5"/>
                  </a:cubicBezTo>
                  <a:cubicBezTo>
                    <a:pt x="267" y="154"/>
                    <a:pt x="170" y="284"/>
                    <a:pt x="9" y="3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8" name="íŝ1íḑe"/>
            <p:cNvSpPr/>
            <p:nvPr/>
          </p:nvSpPr>
          <p:spPr bwMode="auto">
            <a:xfrm>
              <a:off x="7496176" y="2925763"/>
              <a:ext cx="588963" cy="642938"/>
            </a:xfrm>
            <a:custGeom>
              <a:avLst/>
              <a:gdLst>
                <a:gd name="T0" fmla="*/ 224 w 236"/>
                <a:gd name="T1" fmla="*/ 7 h 258"/>
                <a:gd name="T2" fmla="*/ 8 w 236"/>
                <a:gd name="T3" fmla="*/ 240 h 258"/>
                <a:gd name="T4" fmla="*/ 15 w 236"/>
                <a:gd name="T5" fmla="*/ 253 h 258"/>
                <a:gd name="T6" fmla="*/ 234 w 236"/>
                <a:gd name="T7" fmla="*/ 10 h 258"/>
                <a:gd name="T8" fmla="*/ 224 w 236"/>
                <a:gd name="T9" fmla="*/ 7 h 258"/>
              </a:gdLst>
              <a:ahLst/>
              <a:cxnLst>
                <a:cxn ang="0">
                  <a:pos x="T0" y="T1"/>
                </a:cxn>
                <a:cxn ang="0">
                  <a:pos x="T2" y="T3"/>
                </a:cxn>
                <a:cxn ang="0">
                  <a:pos x="T4" y="T5"/>
                </a:cxn>
                <a:cxn ang="0">
                  <a:pos x="T6" y="T7"/>
                </a:cxn>
                <a:cxn ang="0">
                  <a:pos x="T8" y="T9"/>
                </a:cxn>
              </a:cxnLst>
              <a:rect l="0" t="0" r="r" b="b"/>
              <a:pathLst>
                <a:path w="236" h="258">
                  <a:moveTo>
                    <a:pt x="224" y="7"/>
                  </a:moveTo>
                  <a:cubicBezTo>
                    <a:pt x="188" y="107"/>
                    <a:pt x="96" y="186"/>
                    <a:pt x="8" y="240"/>
                  </a:cubicBezTo>
                  <a:cubicBezTo>
                    <a:pt x="0" y="245"/>
                    <a:pt x="7" y="258"/>
                    <a:pt x="15" y="253"/>
                  </a:cubicBezTo>
                  <a:cubicBezTo>
                    <a:pt x="106" y="198"/>
                    <a:pt x="204" y="116"/>
                    <a:pt x="234" y="10"/>
                  </a:cubicBezTo>
                  <a:cubicBezTo>
                    <a:pt x="236" y="3"/>
                    <a:pt x="226" y="0"/>
                    <a:pt x="224"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9" name="ïšļïḓè"/>
            <p:cNvSpPr/>
            <p:nvPr/>
          </p:nvSpPr>
          <p:spPr bwMode="auto">
            <a:xfrm>
              <a:off x="6256338" y="1649413"/>
              <a:ext cx="915988" cy="695325"/>
            </a:xfrm>
            <a:custGeom>
              <a:avLst/>
              <a:gdLst>
                <a:gd name="T0" fmla="*/ 1 w 367"/>
                <a:gd name="T1" fmla="*/ 272 h 279"/>
                <a:gd name="T2" fmla="*/ 8 w 367"/>
                <a:gd name="T3" fmla="*/ 274 h 279"/>
                <a:gd name="T4" fmla="*/ 130 w 367"/>
                <a:gd name="T5" fmla="*/ 101 h 279"/>
                <a:gd name="T6" fmla="*/ 357 w 367"/>
                <a:gd name="T7" fmla="*/ 17 h 279"/>
                <a:gd name="T8" fmla="*/ 353 w 367"/>
                <a:gd name="T9" fmla="*/ 1 h 279"/>
                <a:gd name="T10" fmla="*/ 1 w 367"/>
                <a:gd name="T11" fmla="*/ 272 h 279"/>
              </a:gdLst>
              <a:ahLst/>
              <a:cxnLst>
                <a:cxn ang="0">
                  <a:pos x="T0" y="T1"/>
                </a:cxn>
                <a:cxn ang="0">
                  <a:pos x="T2" y="T3"/>
                </a:cxn>
                <a:cxn ang="0">
                  <a:pos x="T4" y="T5"/>
                </a:cxn>
                <a:cxn ang="0">
                  <a:pos x="T6" y="T7"/>
                </a:cxn>
                <a:cxn ang="0">
                  <a:pos x="T8" y="T9"/>
                </a:cxn>
                <a:cxn ang="0">
                  <a:pos x="T10" y="T11"/>
                </a:cxn>
              </a:cxnLst>
              <a:rect l="0" t="0" r="r" b="b"/>
              <a:pathLst>
                <a:path w="367" h="279">
                  <a:moveTo>
                    <a:pt x="1" y="272"/>
                  </a:moveTo>
                  <a:cubicBezTo>
                    <a:pt x="0" y="277"/>
                    <a:pt x="7" y="279"/>
                    <a:pt x="8" y="274"/>
                  </a:cubicBezTo>
                  <a:cubicBezTo>
                    <a:pt x="26" y="202"/>
                    <a:pt x="73" y="146"/>
                    <a:pt x="130" y="101"/>
                  </a:cubicBezTo>
                  <a:cubicBezTo>
                    <a:pt x="198" y="48"/>
                    <a:pt x="274" y="30"/>
                    <a:pt x="357" y="17"/>
                  </a:cubicBezTo>
                  <a:cubicBezTo>
                    <a:pt x="367" y="15"/>
                    <a:pt x="363" y="0"/>
                    <a:pt x="353" y="1"/>
                  </a:cubicBezTo>
                  <a:cubicBezTo>
                    <a:pt x="200" y="22"/>
                    <a:pt x="32" y="104"/>
                    <a:pt x="1" y="2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0" name="ïṡḻiḍè"/>
            <p:cNvSpPr/>
            <p:nvPr/>
          </p:nvSpPr>
          <p:spPr bwMode="auto">
            <a:xfrm>
              <a:off x="6254751" y="1609726"/>
              <a:ext cx="768350" cy="533400"/>
            </a:xfrm>
            <a:custGeom>
              <a:avLst/>
              <a:gdLst>
                <a:gd name="T0" fmla="*/ 5 w 308"/>
                <a:gd name="T1" fmla="*/ 212 h 214"/>
                <a:gd name="T2" fmla="*/ 298 w 308"/>
                <a:gd name="T3" fmla="*/ 17 h 214"/>
                <a:gd name="T4" fmla="*/ 294 w 308"/>
                <a:gd name="T5" fmla="*/ 1 h 214"/>
                <a:gd name="T6" fmla="*/ 1 w 308"/>
                <a:gd name="T7" fmla="*/ 210 h 214"/>
                <a:gd name="T8" fmla="*/ 5 w 308"/>
                <a:gd name="T9" fmla="*/ 212 h 214"/>
              </a:gdLst>
              <a:ahLst/>
              <a:cxnLst>
                <a:cxn ang="0">
                  <a:pos x="T0" y="T1"/>
                </a:cxn>
                <a:cxn ang="0">
                  <a:pos x="T2" y="T3"/>
                </a:cxn>
                <a:cxn ang="0">
                  <a:pos x="T4" y="T5"/>
                </a:cxn>
                <a:cxn ang="0">
                  <a:pos x="T6" y="T7"/>
                </a:cxn>
                <a:cxn ang="0">
                  <a:pos x="T8" y="T9"/>
                </a:cxn>
              </a:cxnLst>
              <a:rect l="0" t="0" r="r" b="b"/>
              <a:pathLst>
                <a:path w="308" h="214">
                  <a:moveTo>
                    <a:pt x="5" y="212"/>
                  </a:moveTo>
                  <a:cubicBezTo>
                    <a:pt x="75" y="105"/>
                    <a:pt x="174" y="44"/>
                    <a:pt x="298" y="17"/>
                  </a:cubicBezTo>
                  <a:cubicBezTo>
                    <a:pt x="308" y="15"/>
                    <a:pt x="305" y="0"/>
                    <a:pt x="294" y="1"/>
                  </a:cubicBezTo>
                  <a:cubicBezTo>
                    <a:pt x="176" y="24"/>
                    <a:pt x="47" y="93"/>
                    <a:pt x="1" y="210"/>
                  </a:cubicBezTo>
                  <a:cubicBezTo>
                    <a:pt x="0" y="213"/>
                    <a:pt x="4" y="214"/>
                    <a:pt x="5" y="2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1" name="iSļïḋè"/>
            <p:cNvSpPr/>
            <p:nvPr/>
          </p:nvSpPr>
          <p:spPr bwMode="auto">
            <a:xfrm>
              <a:off x="6491288" y="1096963"/>
              <a:ext cx="1231900" cy="220663"/>
            </a:xfrm>
            <a:custGeom>
              <a:avLst/>
              <a:gdLst>
                <a:gd name="T0" fmla="*/ 4 w 494"/>
                <a:gd name="T1" fmla="*/ 89 h 89"/>
                <a:gd name="T2" fmla="*/ 90 w 494"/>
                <a:gd name="T3" fmla="*/ 53 h 89"/>
                <a:gd name="T4" fmla="*/ 232 w 494"/>
                <a:gd name="T5" fmla="*/ 19 h 89"/>
                <a:gd name="T6" fmla="*/ 480 w 494"/>
                <a:gd name="T7" fmla="*/ 63 h 89"/>
                <a:gd name="T8" fmla="*/ 485 w 494"/>
                <a:gd name="T9" fmla="*/ 49 h 89"/>
                <a:gd name="T10" fmla="*/ 232 w 494"/>
                <a:gd name="T11" fmla="*/ 6 h 89"/>
                <a:gd name="T12" fmla="*/ 2 w 494"/>
                <a:gd name="T13" fmla="*/ 84 h 89"/>
                <a:gd name="T14" fmla="*/ 4 w 494"/>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89">
                  <a:moveTo>
                    <a:pt x="4" y="89"/>
                  </a:moveTo>
                  <a:cubicBezTo>
                    <a:pt x="34" y="81"/>
                    <a:pt x="62" y="66"/>
                    <a:pt x="90" y="53"/>
                  </a:cubicBezTo>
                  <a:cubicBezTo>
                    <a:pt x="135" y="33"/>
                    <a:pt x="183" y="24"/>
                    <a:pt x="232" y="19"/>
                  </a:cubicBezTo>
                  <a:cubicBezTo>
                    <a:pt x="318" y="11"/>
                    <a:pt x="398" y="40"/>
                    <a:pt x="480" y="63"/>
                  </a:cubicBezTo>
                  <a:cubicBezTo>
                    <a:pt x="490" y="66"/>
                    <a:pt x="494" y="51"/>
                    <a:pt x="485" y="49"/>
                  </a:cubicBezTo>
                  <a:cubicBezTo>
                    <a:pt x="401" y="23"/>
                    <a:pt x="320" y="0"/>
                    <a:pt x="232" y="6"/>
                  </a:cubicBezTo>
                  <a:cubicBezTo>
                    <a:pt x="147" y="11"/>
                    <a:pt x="76" y="47"/>
                    <a:pt x="2" y="84"/>
                  </a:cubicBezTo>
                  <a:cubicBezTo>
                    <a:pt x="0" y="86"/>
                    <a:pt x="1" y="89"/>
                    <a:pt x="4" y="8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2" name="ïṧľidè"/>
            <p:cNvSpPr/>
            <p:nvPr/>
          </p:nvSpPr>
          <p:spPr bwMode="auto">
            <a:xfrm>
              <a:off x="6592888" y="1028701"/>
              <a:ext cx="998538" cy="169863"/>
            </a:xfrm>
            <a:custGeom>
              <a:avLst/>
              <a:gdLst>
                <a:gd name="T0" fmla="*/ 6 w 400"/>
                <a:gd name="T1" fmla="*/ 67 h 68"/>
                <a:gd name="T2" fmla="*/ 162 w 400"/>
                <a:gd name="T3" fmla="*/ 21 h 68"/>
                <a:gd name="T4" fmla="*/ 383 w 400"/>
                <a:gd name="T5" fmla="*/ 46 h 68"/>
                <a:gd name="T6" fmla="*/ 391 w 400"/>
                <a:gd name="T7" fmla="*/ 33 h 68"/>
                <a:gd name="T8" fmla="*/ 207 w 400"/>
                <a:gd name="T9" fmla="*/ 2 h 68"/>
                <a:gd name="T10" fmla="*/ 4 w 400"/>
                <a:gd name="T11" fmla="*/ 60 h 68"/>
                <a:gd name="T12" fmla="*/ 6 w 400"/>
                <a:gd name="T13" fmla="*/ 67 h 68"/>
              </a:gdLst>
              <a:ahLst/>
              <a:cxnLst>
                <a:cxn ang="0">
                  <a:pos x="T0" y="T1"/>
                </a:cxn>
                <a:cxn ang="0">
                  <a:pos x="T2" y="T3"/>
                </a:cxn>
                <a:cxn ang="0">
                  <a:pos x="T4" y="T5"/>
                </a:cxn>
                <a:cxn ang="0">
                  <a:pos x="T6" y="T7"/>
                </a:cxn>
                <a:cxn ang="0">
                  <a:pos x="T8" y="T9"/>
                </a:cxn>
                <a:cxn ang="0">
                  <a:pos x="T10" y="T11"/>
                </a:cxn>
                <a:cxn ang="0">
                  <a:pos x="T12" y="T13"/>
                </a:cxn>
              </a:cxnLst>
              <a:rect l="0" t="0" r="r" b="b"/>
              <a:pathLst>
                <a:path w="400" h="68">
                  <a:moveTo>
                    <a:pt x="6" y="67"/>
                  </a:moveTo>
                  <a:cubicBezTo>
                    <a:pt x="60" y="58"/>
                    <a:pt x="108" y="30"/>
                    <a:pt x="162" y="21"/>
                  </a:cubicBezTo>
                  <a:cubicBezTo>
                    <a:pt x="232" y="9"/>
                    <a:pt x="318" y="16"/>
                    <a:pt x="383" y="46"/>
                  </a:cubicBezTo>
                  <a:cubicBezTo>
                    <a:pt x="392" y="50"/>
                    <a:pt x="400" y="37"/>
                    <a:pt x="391" y="33"/>
                  </a:cubicBezTo>
                  <a:cubicBezTo>
                    <a:pt x="336" y="7"/>
                    <a:pt x="267" y="0"/>
                    <a:pt x="207" y="2"/>
                  </a:cubicBezTo>
                  <a:cubicBezTo>
                    <a:pt x="131" y="5"/>
                    <a:pt x="74" y="40"/>
                    <a:pt x="4" y="60"/>
                  </a:cubicBezTo>
                  <a:cubicBezTo>
                    <a:pt x="0" y="61"/>
                    <a:pt x="1" y="68"/>
                    <a:pt x="6" y="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3" name="iṧļïdé"/>
            <p:cNvSpPr/>
            <p:nvPr/>
          </p:nvSpPr>
          <p:spPr bwMode="auto">
            <a:xfrm>
              <a:off x="2011363" y="5068888"/>
              <a:ext cx="531813" cy="541338"/>
            </a:xfrm>
            <a:custGeom>
              <a:avLst/>
              <a:gdLst>
                <a:gd name="T0" fmla="*/ 207 w 213"/>
                <a:gd name="T1" fmla="*/ 3 h 217"/>
                <a:gd name="T2" fmla="*/ 102 w 213"/>
                <a:gd name="T3" fmla="*/ 107 h 217"/>
                <a:gd name="T4" fmla="*/ 3 w 213"/>
                <a:gd name="T5" fmla="*/ 208 h 217"/>
                <a:gd name="T6" fmla="*/ 10 w 213"/>
                <a:gd name="T7" fmla="*/ 213 h 217"/>
                <a:gd name="T8" fmla="*/ 63 w 213"/>
                <a:gd name="T9" fmla="*/ 159 h 217"/>
                <a:gd name="T10" fmla="*/ 113 w 213"/>
                <a:gd name="T11" fmla="*/ 108 h 217"/>
                <a:gd name="T12" fmla="*/ 211 w 213"/>
                <a:gd name="T13" fmla="*/ 5 h 217"/>
                <a:gd name="T14" fmla="*/ 207 w 213"/>
                <a:gd name="T15" fmla="*/ 3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17">
                  <a:moveTo>
                    <a:pt x="207" y="3"/>
                  </a:moveTo>
                  <a:cubicBezTo>
                    <a:pt x="179" y="43"/>
                    <a:pt x="137" y="74"/>
                    <a:pt x="102" y="107"/>
                  </a:cubicBezTo>
                  <a:cubicBezTo>
                    <a:pt x="68" y="139"/>
                    <a:pt x="30" y="171"/>
                    <a:pt x="3" y="208"/>
                  </a:cubicBezTo>
                  <a:cubicBezTo>
                    <a:pt x="0" y="213"/>
                    <a:pt x="7" y="217"/>
                    <a:pt x="10" y="213"/>
                  </a:cubicBezTo>
                  <a:cubicBezTo>
                    <a:pt x="25" y="193"/>
                    <a:pt x="44" y="176"/>
                    <a:pt x="63" y="159"/>
                  </a:cubicBezTo>
                  <a:cubicBezTo>
                    <a:pt x="80" y="142"/>
                    <a:pt x="96" y="124"/>
                    <a:pt x="113" y="108"/>
                  </a:cubicBezTo>
                  <a:cubicBezTo>
                    <a:pt x="147" y="76"/>
                    <a:pt x="185" y="45"/>
                    <a:pt x="211" y="5"/>
                  </a:cubicBezTo>
                  <a:cubicBezTo>
                    <a:pt x="213" y="3"/>
                    <a:pt x="209" y="0"/>
                    <a:pt x="207"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4" name="íṣ1iḓé"/>
            <p:cNvSpPr/>
            <p:nvPr/>
          </p:nvSpPr>
          <p:spPr bwMode="auto">
            <a:xfrm>
              <a:off x="1660526" y="5029201"/>
              <a:ext cx="658813" cy="647700"/>
            </a:xfrm>
            <a:custGeom>
              <a:avLst/>
              <a:gdLst>
                <a:gd name="T0" fmla="*/ 262 w 264"/>
                <a:gd name="T1" fmla="*/ 6 h 260"/>
                <a:gd name="T2" fmla="*/ 259 w 264"/>
                <a:gd name="T3" fmla="*/ 2 h 260"/>
                <a:gd name="T4" fmla="*/ 4 w 264"/>
                <a:gd name="T5" fmla="*/ 249 h 260"/>
                <a:gd name="T6" fmla="*/ 10 w 264"/>
                <a:gd name="T7" fmla="*/ 255 h 260"/>
                <a:gd name="T8" fmla="*/ 262 w 264"/>
                <a:gd name="T9" fmla="*/ 6 h 260"/>
              </a:gdLst>
              <a:ahLst/>
              <a:cxnLst>
                <a:cxn ang="0">
                  <a:pos x="T0" y="T1"/>
                </a:cxn>
                <a:cxn ang="0">
                  <a:pos x="T2" y="T3"/>
                </a:cxn>
                <a:cxn ang="0">
                  <a:pos x="T4" y="T5"/>
                </a:cxn>
                <a:cxn ang="0">
                  <a:pos x="T6" y="T7"/>
                </a:cxn>
                <a:cxn ang="0">
                  <a:pos x="T8" y="T9"/>
                </a:cxn>
              </a:cxnLst>
              <a:rect l="0" t="0" r="r" b="b"/>
              <a:pathLst>
                <a:path w="264" h="260">
                  <a:moveTo>
                    <a:pt x="262" y="6"/>
                  </a:moveTo>
                  <a:cubicBezTo>
                    <a:pt x="264" y="3"/>
                    <a:pt x="261" y="0"/>
                    <a:pt x="259" y="2"/>
                  </a:cubicBezTo>
                  <a:cubicBezTo>
                    <a:pt x="179" y="89"/>
                    <a:pt x="80" y="158"/>
                    <a:pt x="4" y="249"/>
                  </a:cubicBezTo>
                  <a:cubicBezTo>
                    <a:pt x="0" y="253"/>
                    <a:pt x="6" y="260"/>
                    <a:pt x="10" y="255"/>
                  </a:cubicBezTo>
                  <a:cubicBezTo>
                    <a:pt x="87" y="165"/>
                    <a:pt x="187" y="97"/>
                    <a:pt x="262"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5" name="íŝľîḍe"/>
            <p:cNvSpPr/>
            <p:nvPr/>
          </p:nvSpPr>
          <p:spPr bwMode="auto">
            <a:xfrm>
              <a:off x="1574801" y="5070476"/>
              <a:ext cx="628650" cy="606425"/>
            </a:xfrm>
            <a:custGeom>
              <a:avLst/>
              <a:gdLst>
                <a:gd name="T0" fmla="*/ 72 w 252"/>
                <a:gd name="T1" fmla="*/ 177 h 243"/>
                <a:gd name="T2" fmla="*/ 143 w 252"/>
                <a:gd name="T3" fmla="*/ 114 h 243"/>
                <a:gd name="T4" fmla="*/ 203 w 252"/>
                <a:gd name="T5" fmla="*/ 55 h 243"/>
                <a:gd name="T6" fmla="*/ 251 w 252"/>
                <a:gd name="T7" fmla="*/ 5 h 243"/>
                <a:gd name="T8" fmla="*/ 248 w 252"/>
                <a:gd name="T9" fmla="*/ 3 h 243"/>
                <a:gd name="T10" fmla="*/ 192 w 252"/>
                <a:gd name="T11" fmla="*/ 55 h 243"/>
                <a:gd name="T12" fmla="*/ 124 w 252"/>
                <a:gd name="T13" fmla="*/ 119 h 243"/>
                <a:gd name="T14" fmla="*/ 3 w 252"/>
                <a:gd name="T15" fmla="*/ 234 h 243"/>
                <a:gd name="T16" fmla="*/ 11 w 252"/>
                <a:gd name="T17" fmla="*/ 238 h 243"/>
                <a:gd name="T18" fmla="*/ 72 w 252"/>
                <a:gd name="T19" fmla="*/ 17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43">
                  <a:moveTo>
                    <a:pt x="72" y="177"/>
                  </a:moveTo>
                  <a:cubicBezTo>
                    <a:pt x="95" y="155"/>
                    <a:pt x="120" y="135"/>
                    <a:pt x="143" y="114"/>
                  </a:cubicBezTo>
                  <a:cubicBezTo>
                    <a:pt x="164" y="95"/>
                    <a:pt x="183" y="75"/>
                    <a:pt x="203" y="55"/>
                  </a:cubicBezTo>
                  <a:cubicBezTo>
                    <a:pt x="219" y="40"/>
                    <a:pt x="241" y="25"/>
                    <a:pt x="251" y="5"/>
                  </a:cubicBezTo>
                  <a:cubicBezTo>
                    <a:pt x="252" y="2"/>
                    <a:pt x="249" y="0"/>
                    <a:pt x="248" y="3"/>
                  </a:cubicBezTo>
                  <a:cubicBezTo>
                    <a:pt x="235" y="23"/>
                    <a:pt x="210" y="38"/>
                    <a:pt x="192" y="55"/>
                  </a:cubicBezTo>
                  <a:cubicBezTo>
                    <a:pt x="169" y="77"/>
                    <a:pt x="147" y="98"/>
                    <a:pt x="124" y="119"/>
                  </a:cubicBezTo>
                  <a:cubicBezTo>
                    <a:pt x="84" y="155"/>
                    <a:pt x="35" y="189"/>
                    <a:pt x="3" y="234"/>
                  </a:cubicBezTo>
                  <a:cubicBezTo>
                    <a:pt x="0" y="238"/>
                    <a:pt x="8" y="243"/>
                    <a:pt x="11" y="238"/>
                  </a:cubicBezTo>
                  <a:cubicBezTo>
                    <a:pt x="28" y="215"/>
                    <a:pt x="51" y="196"/>
                    <a:pt x="72" y="17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6" name="ïṩlîḑè"/>
            <p:cNvSpPr/>
            <p:nvPr/>
          </p:nvSpPr>
          <p:spPr bwMode="auto">
            <a:xfrm>
              <a:off x="1504951" y="5173663"/>
              <a:ext cx="528638" cy="485775"/>
            </a:xfrm>
            <a:custGeom>
              <a:avLst/>
              <a:gdLst>
                <a:gd name="T0" fmla="*/ 118 w 212"/>
                <a:gd name="T1" fmla="*/ 90 h 195"/>
                <a:gd name="T2" fmla="*/ 173 w 212"/>
                <a:gd name="T3" fmla="*/ 43 h 195"/>
                <a:gd name="T4" fmla="*/ 210 w 212"/>
                <a:gd name="T5" fmla="*/ 5 h 195"/>
                <a:gd name="T6" fmla="*/ 207 w 212"/>
                <a:gd name="T7" fmla="*/ 3 h 195"/>
                <a:gd name="T8" fmla="*/ 158 w 212"/>
                <a:gd name="T9" fmla="*/ 46 h 195"/>
                <a:gd name="T10" fmla="*/ 106 w 212"/>
                <a:gd name="T11" fmla="*/ 90 h 195"/>
                <a:gd name="T12" fmla="*/ 4 w 212"/>
                <a:gd name="T13" fmla="*/ 184 h 195"/>
                <a:gd name="T14" fmla="*/ 10 w 212"/>
                <a:gd name="T15" fmla="*/ 191 h 195"/>
                <a:gd name="T16" fmla="*/ 118 w 212"/>
                <a:gd name="T17"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95">
                  <a:moveTo>
                    <a:pt x="118" y="90"/>
                  </a:moveTo>
                  <a:cubicBezTo>
                    <a:pt x="136" y="74"/>
                    <a:pt x="154" y="58"/>
                    <a:pt x="173" y="43"/>
                  </a:cubicBezTo>
                  <a:cubicBezTo>
                    <a:pt x="187" y="32"/>
                    <a:pt x="201" y="21"/>
                    <a:pt x="210" y="5"/>
                  </a:cubicBezTo>
                  <a:cubicBezTo>
                    <a:pt x="212" y="3"/>
                    <a:pt x="208" y="0"/>
                    <a:pt x="207" y="3"/>
                  </a:cubicBezTo>
                  <a:cubicBezTo>
                    <a:pt x="194" y="21"/>
                    <a:pt x="176" y="33"/>
                    <a:pt x="158" y="46"/>
                  </a:cubicBezTo>
                  <a:cubicBezTo>
                    <a:pt x="140" y="59"/>
                    <a:pt x="123" y="75"/>
                    <a:pt x="106" y="90"/>
                  </a:cubicBezTo>
                  <a:cubicBezTo>
                    <a:pt x="71" y="120"/>
                    <a:pt x="36" y="151"/>
                    <a:pt x="4" y="184"/>
                  </a:cubicBezTo>
                  <a:cubicBezTo>
                    <a:pt x="0" y="189"/>
                    <a:pt x="6" y="195"/>
                    <a:pt x="10" y="191"/>
                  </a:cubicBezTo>
                  <a:cubicBezTo>
                    <a:pt x="44" y="155"/>
                    <a:pt x="81" y="122"/>
                    <a:pt x="118" y="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7" name="íṩľîḍê"/>
            <p:cNvSpPr/>
            <p:nvPr/>
          </p:nvSpPr>
          <p:spPr bwMode="auto">
            <a:xfrm>
              <a:off x="4319588" y="5694363"/>
              <a:ext cx="2459038" cy="52388"/>
            </a:xfrm>
            <a:custGeom>
              <a:avLst/>
              <a:gdLst>
                <a:gd name="T0" fmla="*/ 981 w 986"/>
                <a:gd name="T1" fmla="*/ 13 h 21"/>
                <a:gd name="T2" fmla="*/ 876 w 986"/>
                <a:gd name="T3" fmla="*/ 11 h 21"/>
                <a:gd name="T4" fmla="*/ 743 w 986"/>
                <a:gd name="T5" fmla="*/ 11 h 21"/>
                <a:gd name="T6" fmla="*/ 470 w 986"/>
                <a:gd name="T7" fmla="*/ 9 h 21"/>
                <a:gd name="T8" fmla="*/ 208 w 986"/>
                <a:gd name="T9" fmla="*/ 9 h 21"/>
                <a:gd name="T10" fmla="*/ 78 w 986"/>
                <a:gd name="T11" fmla="*/ 11 h 21"/>
                <a:gd name="T12" fmla="*/ 2 w 986"/>
                <a:gd name="T13" fmla="*/ 10 h 21"/>
                <a:gd name="T14" fmla="*/ 4 w 986"/>
                <a:gd name="T15" fmla="*/ 14 h 21"/>
                <a:gd name="T16" fmla="*/ 95 w 986"/>
                <a:gd name="T17" fmla="*/ 18 h 21"/>
                <a:gd name="T18" fmla="*/ 217 w 986"/>
                <a:gd name="T19" fmla="*/ 17 h 21"/>
                <a:gd name="T20" fmla="*/ 470 w 986"/>
                <a:gd name="T21" fmla="*/ 17 h 21"/>
                <a:gd name="T22" fmla="*/ 725 w 986"/>
                <a:gd name="T23" fmla="*/ 19 h 21"/>
                <a:gd name="T24" fmla="*/ 849 w 986"/>
                <a:gd name="T25" fmla="*/ 19 h 21"/>
                <a:gd name="T26" fmla="*/ 979 w 986"/>
                <a:gd name="T27" fmla="*/ 20 h 21"/>
                <a:gd name="T28" fmla="*/ 981 w 986"/>
                <a:gd name="T2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21">
                  <a:moveTo>
                    <a:pt x="981" y="13"/>
                  </a:moveTo>
                  <a:cubicBezTo>
                    <a:pt x="947" y="6"/>
                    <a:pt x="911" y="11"/>
                    <a:pt x="876" y="11"/>
                  </a:cubicBezTo>
                  <a:cubicBezTo>
                    <a:pt x="832" y="11"/>
                    <a:pt x="787" y="11"/>
                    <a:pt x="743" y="11"/>
                  </a:cubicBezTo>
                  <a:cubicBezTo>
                    <a:pt x="652" y="11"/>
                    <a:pt x="561" y="9"/>
                    <a:pt x="470" y="9"/>
                  </a:cubicBezTo>
                  <a:cubicBezTo>
                    <a:pt x="383" y="10"/>
                    <a:pt x="295" y="9"/>
                    <a:pt x="208" y="9"/>
                  </a:cubicBezTo>
                  <a:cubicBezTo>
                    <a:pt x="165" y="10"/>
                    <a:pt x="121" y="11"/>
                    <a:pt x="78" y="11"/>
                  </a:cubicBezTo>
                  <a:cubicBezTo>
                    <a:pt x="53" y="11"/>
                    <a:pt x="26" y="0"/>
                    <a:pt x="2" y="10"/>
                  </a:cubicBezTo>
                  <a:cubicBezTo>
                    <a:pt x="0" y="11"/>
                    <a:pt x="1" y="15"/>
                    <a:pt x="4" y="14"/>
                  </a:cubicBezTo>
                  <a:cubicBezTo>
                    <a:pt x="31" y="6"/>
                    <a:pt x="66" y="18"/>
                    <a:pt x="95" y="18"/>
                  </a:cubicBezTo>
                  <a:cubicBezTo>
                    <a:pt x="135" y="18"/>
                    <a:pt x="176" y="17"/>
                    <a:pt x="217" y="17"/>
                  </a:cubicBezTo>
                  <a:cubicBezTo>
                    <a:pt x="301" y="17"/>
                    <a:pt x="386" y="17"/>
                    <a:pt x="470" y="17"/>
                  </a:cubicBezTo>
                  <a:cubicBezTo>
                    <a:pt x="555" y="17"/>
                    <a:pt x="640" y="18"/>
                    <a:pt x="725" y="19"/>
                  </a:cubicBezTo>
                  <a:cubicBezTo>
                    <a:pt x="766" y="19"/>
                    <a:pt x="808" y="19"/>
                    <a:pt x="849" y="19"/>
                  </a:cubicBezTo>
                  <a:cubicBezTo>
                    <a:pt x="892" y="19"/>
                    <a:pt x="937" y="13"/>
                    <a:pt x="979" y="20"/>
                  </a:cubicBezTo>
                  <a:cubicBezTo>
                    <a:pt x="984" y="21"/>
                    <a:pt x="986" y="14"/>
                    <a:pt x="98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8" name="îṣḷiḓê"/>
            <p:cNvSpPr/>
            <p:nvPr/>
          </p:nvSpPr>
          <p:spPr bwMode="auto">
            <a:xfrm>
              <a:off x="4708526" y="5754688"/>
              <a:ext cx="1735138" cy="31750"/>
            </a:xfrm>
            <a:custGeom>
              <a:avLst/>
              <a:gdLst>
                <a:gd name="T0" fmla="*/ 691 w 696"/>
                <a:gd name="T1" fmla="*/ 3 h 13"/>
                <a:gd name="T2" fmla="*/ 343 w 696"/>
                <a:gd name="T3" fmla="*/ 2 h 13"/>
                <a:gd name="T4" fmla="*/ 175 w 696"/>
                <a:gd name="T5" fmla="*/ 5 h 13"/>
                <a:gd name="T6" fmla="*/ 88 w 696"/>
                <a:gd name="T7" fmla="*/ 5 h 13"/>
                <a:gd name="T8" fmla="*/ 2 w 696"/>
                <a:gd name="T9" fmla="*/ 3 h 13"/>
                <a:gd name="T10" fmla="*/ 2 w 696"/>
                <a:gd name="T11" fmla="*/ 5 h 13"/>
                <a:gd name="T12" fmla="*/ 70 w 696"/>
                <a:gd name="T13" fmla="*/ 11 h 13"/>
                <a:gd name="T14" fmla="*/ 157 w 696"/>
                <a:gd name="T15" fmla="*/ 12 h 13"/>
                <a:gd name="T16" fmla="*/ 334 w 696"/>
                <a:gd name="T17" fmla="*/ 11 h 13"/>
                <a:gd name="T18" fmla="*/ 691 w 696"/>
                <a:gd name="T19" fmla="*/ 12 h 13"/>
                <a:gd name="T20" fmla="*/ 691 w 696"/>
                <a:gd name="T2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3">
                  <a:moveTo>
                    <a:pt x="691" y="3"/>
                  </a:moveTo>
                  <a:cubicBezTo>
                    <a:pt x="575" y="3"/>
                    <a:pt x="459" y="0"/>
                    <a:pt x="343" y="2"/>
                  </a:cubicBezTo>
                  <a:cubicBezTo>
                    <a:pt x="287" y="4"/>
                    <a:pt x="231" y="5"/>
                    <a:pt x="175" y="5"/>
                  </a:cubicBezTo>
                  <a:cubicBezTo>
                    <a:pt x="146" y="5"/>
                    <a:pt x="117" y="5"/>
                    <a:pt x="88" y="5"/>
                  </a:cubicBezTo>
                  <a:cubicBezTo>
                    <a:pt x="60" y="5"/>
                    <a:pt x="29" y="8"/>
                    <a:pt x="2" y="3"/>
                  </a:cubicBezTo>
                  <a:cubicBezTo>
                    <a:pt x="1" y="2"/>
                    <a:pt x="0" y="5"/>
                    <a:pt x="2" y="5"/>
                  </a:cubicBezTo>
                  <a:cubicBezTo>
                    <a:pt x="24" y="11"/>
                    <a:pt x="47" y="10"/>
                    <a:pt x="70" y="11"/>
                  </a:cubicBezTo>
                  <a:cubicBezTo>
                    <a:pt x="99" y="12"/>
                    <a:pt x="128" y="12"/>
                    <a:pt x="157" y="12"/>
                  </a:cubicBezTo>
                  <a:cubicBezTo>
                    <a:pt x="216" y="13"/>
                    <a:pt x="275" y="12"/>
                    <a:pt x="334" y="11"/>
                  </a:cubicBezTo>
                  <a:cubicBezTo>
                    <a:pt x="453" y="8"/>
                    <a:pt x="572" y="12"/>
                    <a:pt x="691" y="12"/>
                  </a:cubicBezTo>
                  <a:cubicBezTo>
                    <a:pt x="696" y="12"/>
                    <a:pt x="696" y="3"/>
                    <a:pt x="691"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9" name="ïşľiḓé"/>
            <p:cNvSpPr/>
            <p:nvPr/>
          </p:nvSpPr>
          <p:spPr bwMode="auto">
            <a:xfrm>
              <a:off x="9172576" y="5537201"/>
              <a:ext cx="995363" cy="39688"/>
            </a:xfrm>
            <a:custGeom>
              <a:avLst/>
              <a:gdLst>
                <a:gd name="T0" fmla="*/ 99 w 399"/>
                <a:gd name="T1" fmla="*/ 2 h 16"/>
                <a:gd name="T2" fmla="*/ 3 w 399"/>
                <a:gd name="T3" fmla="*/ 4 h 16"/>
                <a:gd name="T4" fmla="*/ 2 w 399"/>
                <a:gd name="T5" fmla="*/ 8 h 16"/>
                <a:gd name="T6" fmla="*/ 82 w 399"/>
                <a:gd name="T7" fmla="*/ 10 h 16"/>
                <a:gd name="T8" fmla="*/ 184 w 399"/>
                <a:gd name="T9" fmla="*/ 9 h 16"/>
                <a:gd name="T10" fmla="*/ 394 w 399"/>
                <a:gd name="T11" fmla="*/ 15 h 16"/>
                <a:gd name="T12" fmla="*/ 394 w 399"/>
                <a:gd name="T13" fmla="*/ 7 h 16"/>
                <a:gd name="T14" fmla="*/ 192 w 399"/>
                <a:gd name="T15" fmla="*/ 1 h 16"/>
                <a:gd name="T16" fmla="*/ 99 w 399"/>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6">
                  <a:moveTo>
                    <a:pt x="99" y="2"/>
                  </a:moveTo>
                  <a:cubicBezTo>
                    <a:pt x="68" y="3"/>
                    <a:pt x="34" y="8"/>
                    <a:pt x="3" y="4"/>
                  </a:cubicBezTo>
                  <a:cubicBezTo>
                    <a:pt x="0" y="3"/>
                    <a:pt x="0" y="8"/>
                    <a:pt x="2" y="8"/>
                  </a:cubicBezTo>
                  <a:cubicBezTo>
                    <a:pt x="27" y="15"/>
                    <a:pt x="56" y="10"/>
                    <a:pt x="82" y="10"/>
                  </a:cubicBezTo>
                  <a:cubicBezTo>
                    <a:pt x="116" y="10"/>
                    <a:pt x="150" y="10"/>
                    <a:pt x="184" y="9"/>
                  </a:cubicBezTo>
                  <a:cubicBezTo>
                    <a:pt x="254" y="8"/>
                    <a:pt x="324" y="12"/>
                    <a:pt x="394" y="15"/>
                  </a:cubicBezTo>
                  <a:cubicBezTo>
                    <a:pt x="399" y="16"/>
                    <a:pt x="399" y="7"/>
                    <a:pt x="394" y="7"/>
                  </a:cubicBezTo>
                  <a:cubicBezTo>
                    <a:pt x="327" y="4"/>
                    <a:pt x="260" y="0"/>
                    <a:pt x="192" y="1"/>
                  </a:cubicBezTo>
                  <a:cubicBezTo>
                    <a:pt x="161" y="2"/>
                    <a:pt x="130" y="2"/>
                    <a:pt x="9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0" name="íṧlïḍé"/>
            <p:cNvSpPr/>
            <p:nvPr/>
          </p:nvSpPr>
          <p:spPr bwMode="auto">
            <a:xfrm>
              <a:off x="9356726" y="5476876"/>
              <a:ext cx="727075" cy="50800"/>
            </a:xfrm>
            <a:custGeom>
              <a:avLst/>
              <a:gdLst>
                <a:gd name="T0" fmla="*/ 3 w 291"/>
                <a:gd name="T1" fmla="*/ 8 h 20"/>
                <a:gd name="T2" fmla="*/ 2 w 291"/>
                <a:gd name="T3" fmla="*/ 12 h 20"/>
                <a:gd name="T4" fmla="*/ 138 w 291"/>
                <a:gd name="T5" fmla="*/ 13 h 20"/>
                <a:gd name="T6" fmla="*/ 285 w 291"/>
                <a:gd name="T7" fmla="*/ 9 h 20"/>
                <a:gd name="T8" fmla="*/ 285 w 291"/>
                <a:gd name="T9" fmla="*/ 0 h 20"/>
                <a:gd name="T10" fmla="*/ 147 w 291"/>
                <a:gd name="T11" fmla="*/ 4 h 20"/>
                <a:gd name="T12" fmla="*/ 3 w 291"/>
                <a:gd name="T13" fmla="*/ 8 h 20"/>
              </a:gdLst>
              <a:ahLst/>
              <a:cxnLst>
                <a:cxn ang="0">
                  <a:pos x="T0" y="T1"/>
                </a:cxn>
                <a:cxn ang="0">
                  <a:pos x="T2" y="T3"/>
                </a:cxn>
                <a:cxn ang="0">
                  <a:pos x="T4" y="T5"/>
                </a:cxn>
                <a:cxn ang="0">
                  <a:pos x="T6" y="T7"/>
                </a:cxn>
                <a:cxn ang="0">
                  <a:pos x="T8" y="T9"/>
                </a:cxn>
                <a:cxn ang="0">
                  <a:pos x="T10" y="T11"/>
                </a:cxn>
                <a:cxn ang="0">
                  <a:pos x="T12" y="T13"/>
                </a:cxn>
              </a:cxnLst>
              <a:rect l="0" t="0" r="r" b="b"/>
              <a:pathLst>
                <a:path w="291" h="20">
                  <a:moveTo>
                    <a:pt x="3" y="8"/>
                  </a:moveTo>
                  <a:cubicBezTo>
                    <a:pt x="1" y="8"/>
                    <a:pt x="0" y="11"/>
                    <a:pt x="2" y="12"/>
                  </a:cubicBezTo>
                  <a:cubicBezTo>
                    <a:pt x="45" y="20"/>
                    <a:pt x="94" y="13"/>
                    <a:pt x="138" y="13"/>
                  </a:cubicBezTo>
                  <a:cubicBezTo>
                    <a:pt x="187" y="12"/>
                    <a:pt x="236" y="9"/>
                    <a:pt x="285" y="9"/>
                  </a:cubicBezTo>
                  <a:cubicBezTo>
                    <a:pt x="291" y="9"/>
                    <a:pt x="291" y="0"/>
                    <a:pt x="285" y="0"/>
                  </a:cubicBezTo>
                  <a:cubicBezTo>
                    <a:pt x="239" y="0"/>
                    <a:pt x="193" y="4"/>
                    <a:pt x="147" y="4"/>
                  </a:cubicBezTo>
                  <a:cubicBezTo>
                    <a:pt x="100" y="5"/>
                    <a:pt x="50" y="12"/>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1" name="iśľíḋé"/>
            <p:cNvSpPr/>
            <p:nvPr/>
          </p:nvSpPr>
          <p:spPr bwMode="auto">
            <a:xfrm>
              <a:off x="9491663" y="5437188"/>
              <a:ext cx="544513" cy="30163"/>
            </a:xfrm>
            <a:custGeom>
              <a:avLst/>
              <a:gdLst>
                <a:gd name="T0" fmla="*/ 2 w 218"/>
                <a:gd name="T1" fmla="*/ 7 h 12"/>
                <a:gd name="T2" fmla="*/ 3 w 218"/>
                <a:gd name="T3" fmla="*/ 10 h 12"/>
                <a:gd name="T4" fmla="*/ 53 w 218"/>
                <a:gd name="T5" fmla="*/ 11 h 12"/>
                <a:gd name="T6" fmla="*/ 105 w 218"/>
                <a:gd name="T7" fmla="*/ 12 h 12"/>
                <a:gd name="T8" fmla="*/ 212 w 218"/>
                <a:gd name="T9" fmla="*/ 8 h 12"/>
                <a:gd name="T10" fmla="*/ 212 w 218"/>
                <a:gd name="T11" fmla="*/ 0 h 12"/>
                <a:gd name="T12" fmla="*/ 97 w 218"/>
                <a:gd name="T13" fmla="*/ 4 h 12"/>
                <a:gd name="T14" fmla="*/ 2 w 218"/>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12">
                  <a:moveTo>
                    <a:pt x="2" y="7"/>
                  </a:moveTo>
                  <a:cubicBezTo>
                    <a:pt x="0" y="7"/>
                    <a:pt x="1" y="11"/>
                    <a:pt x="3" y="10"/>
                  </a:cubicBezTo>
                  <a:cubicBezTo>
                    <a:pt x="19" y="8"/>
                    <a:pt x="37" y="11"/>
                    <a:pt x="53" y="11"/>
                  </a:cubicBezTo>
                  <a:cubicBezTo>
                    <a:pt x="70" y="11"/>
                    <a:pt x="88" y="12"/>
                    <a:pt x="105" y="12"/>
                  </a:cubicBezTo>
                  <a:cubicBezTo>
                    <a:pt x="141" y="12"/>
                    <a:pt x="177" y="10"/>
                    <a:pt x="212" y="8"/>
                  </a:cubicBezTo>
                  <a:cubicBezTo>
                    <a:pt x="218" y="8"/>
                    <a:pt x="218" y="0"/>
                    <a:pt x="212" y="0"/>
                  </a:cubicBezTo>
                  <a:cubicBezTo>
                    <a:pt x="174" y="1"/>
                    <a:pt x="135" y="4"/>
                    <a:pt x="97" y="4"/>
                  </a:cubicBezTo>
                  <a:cubicBezTo>
                    <a:pt x="66" y="4"/>
                    <a:pt x="33" y="1"/>
                    <a:pt x="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2" name="iṥliḑé"/>
            <p:cNvSpPr/>
            <p:nvPr/>
          </p:nvSpPr>
          <p:spPr bwMode="auto">
            <a:xfrm>
              <a:off x="9848851" y="5413376"/>
              <a:ext cx="722313" cy="350838"/>
            </a:xfrm>
            <a:custGeom>
              <a:avLst/>
              <a:gdLst>
                <a:gd name="T0" fmla="*/ 205 w 290"/>
                <a:gd name="T1" fmla="*/ 138 h 141"/>
                <a:gd name="T2" fmla="*/ 279 w 290"/>
                <a:gd name="T3" fmla="*/ 140 h 141"/>
                <a:gd name="T4" fmla="*/ 284 w 290"/>
                <a:gd name="T5" fmla="*/ 137 h 141"/>
                <a:gd name="T6" fmla="*/ 287 w 290"/>
                <a:gd name="T7" fmla="*/ 130 h 141"/>
                <a:gd name="T8" fmla="*/ 241 w 290"/>
                <a:gd name="T9" fmla="*/ 63 h 141"/>
                <a:gd name="T10" fmla="*/ 187 w 290"/>
                <a:gd name="T11" fmla="*/ 1 h 141"/>
                <a:gd name="T12" fmla="*/ 184 w 290"/>
                <a:gd name="T13" fmla="*/ 4 h 141"/>
                <a:gd name="T14" fmla="*/ 238 w 290"/>
                <a:gd name="T15" fmla="*/ 73 h 141"/>
                <a:gd name="T16" fmla="*/ 276 w 290"/>
                <a:gd name="T17" fmla="*/ 132 h 141"/>
                <a:gd name="T18" fmla="*/ 152 w 290"/>
                <a:gd name="T19" fmla="*/ 129 h 141"/>
                <a:gd name="T20" fmla="*/ 2 w 290"/>
                <a:gd name="T21" fmla="*/ 131 h 141"/>
                <a:gd name="T22" fmla="*/ 2 w 290"/>
                <a:gd name="T23" fmla="*/ 134 h 141"/>
                <a:gd name="T24" fmla="*/ 134 w 290"/>
                <a:gd name="T25" fmla="*/ 136 h 141"/>
                <a:gd name="T26" fmla="*/ 205 w 290"/>
                <a:gd name="T27" fmla="*/ 13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41">
                  <a:moveTo>
                    <a:pt x="205" y="138"/>
                  </a:moveTo>
                  <a:cubicBezTo>
                    <a:pt x="230" y="138"/>
                    <a:pt x="254" y="136"/>
                    <a:pt x="279" y="140"/>
                  </a:cubicBezTo>
                  <a:cubicBezTo>
                    <a:pt x="281" y="141"/>
                    <a:pt x="283" y="139"/>
                    <a:pt x="284" y="137"/>
                  </a:cubicBezTo>
                  <a:cubicBezTo>
                    <a:pt x="287" y="137"/>
                    <a:pt x="290" y="133"/>
                    <a:pt x="287" y="130"/>
                  </a:cubicBezTo>
                  <a:cubicBezTo>
                    <a:pt x="268" y="110"/>
                    <a:pt x="256" y="85"/>
                    <a:pt x="241" y="63"/>
                  </a:cubicBezTo>
                  <a:cubicBezTo>
                    <a:pt x="227" y="40"/>
                    <a:pt x="205" y="22"/>
                    <a:pt x="187" y="1"/>
                  </a:cubicBezTo>
                  <a:cubicBezTo>
                    <a:pt x="186" y="0"/>
                    <a:pt x="183" y="2"/>
                    <a:pt x="184" y="4"/>
                  </a:cubicBezTo>
                  <a:cubicBezTo>
                    <a:pt x="201" y="27"/>
                    <a:pt x="223" y="48"/>
                    <a:pt x="238" y="73"/>
                  </a:cubicBezTo>
                  <a:cubicBezTo>
                    <a:pt x="250" y="93"/>
                    <a:pt x="261" y="114"/>
                    <a:pt x="276" y="132"/>
                  </a:cubicBezTo>
                  <a:cubicBezTo>
                    <a:pt x="236" y="125"/>
                    <a:pt x="193" y="129"/>
                    <a:pt x="152" y="129"/>
                  </a:cubicBezTo>
                  <a:cubicBezTo>
                    <a:pt x="102" y="128"/>
                    <a:pt x="52" y="129"/>
                    <a:pt x="2" y="131"/>
                  </a:cubicBezTo>
                  <a:cubicBezTo>
                    <a:pt x="0" y="131"/>
                    <a:pt x="0" y="134"/>
                    <a:pt x="2" y="134"/>
                  </a:cubicBezTo>
                  <a:cubicBezTo>
                    <a:pt x="46" y="135"/>
                    <a:pt x="90" y="135"/>
                    <a:pt x="134" y="136"/>
                  </a:cubicBezTo>
                  <a:cubicBezTo>
                    <a:pt x="158" y="136"/>
                    <a:pt x="181" y="137"/>
                    <a:pt x="205"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3" name="íšlíḑe"/>
            <p:cNvSpPr/>
            <p:nvPr/>
          </p:nvSpPr>
          <p:spPr bwMode="auto">
            <a:xfrm>
              <a:off x="10077451" y="5545138"/>
              <a:ext cx="606425" cy="285750"/>
            </a:xfrm>
            <a:custGeom>
              <a:avLst/>
              <a:gdLst>
                <a:gd name="T0" fmla="*/ 209 w 243"/>
                <a:gd name="T1" fmla="*/ 51 h 115"/>
                <a:gd name="T2" fmla="*/ 166 w 243"/>
                <a:gd name="T3" fmla="*/ 2 h 115"/>
                <a:gd name="T4" fmla="*/ 163 w 243"/>
                <a:gd name="T5" fmla="*/ 5 h 115"/>
                <a:gd name="T6" fmla="*/ 203 w 243"/>
                <a:gd name="T7" fmla="*/ 57 h 115"/>
                <a:gd name="T8" fmla="*/ 230 w 243"/>
                <a:gd name="T9" fmla="*/ 98 h 115"/>
                <a:gd name="T10" fmla="*/ 183 w 243"/>
                <a:gd name="T11" fmla="*/ 100 h 115"/>
                <a:gd name="T12" fmla="*/ 120 w 243"/>
                <a:gd name="T13" fmla="*/ 101 h 115"/>
                <a:gd name="T14" fmla="*/ 3 w 243"/>
                <a:gd name="T15" fmla="*/ 105 h 115"/>
                <a:gd name="T16" fmla="*/ 3 w 243"/>
                <a:gd name="T17" fmla="*/ 110 h 115"/>
                <a:gd name="T18" fmla="*/ 120 w 243"/>
                <a:gd name="T19" fmla="*/ 109 h 115"/>
                <a:gd name="T20" fmla="*/ 183 w 243"/>
                <a:gd name="T21" fmla="*/ 108 h 115"/>
                <a:gd name="T22" fmla="*/ 237 w 243"/>
                <a:gd name="T23" fmla="*/ 106 h 115"/>
                <a:gd name="T24" fmla="*/ 240 w 243"/>
                <a:gd name="T25" fmla="*/ 103 h 115"/>
                <a:gd name="T26" fmla="*/ 241 w 243"/>
                <a:gd name="T27" fmla="*/ 96 h 115"/>
                <a:gd name="T28" fmla="*/ 209 w 243"/>
                <a:gd name="T29"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115">
                  <a:moveTo>
                    <a:pt x="209" y="51"/>
                  </a:moveTo>
                  <a:cubicBezTo>
                    <a:pt x="194" y="35"/>
                    <a:pt x="180" y="19"/>
                    <a:pt x="166" y="2"/>
                  </a:cubicBezTo>
                  <a:cubicBezTo>
                    <a:pt x="164" y="0"/>
                    <a:pt x="161" y="3"/>
                    <a:pt x="163" y="5"/>
                  </a:cubicBezTo>
                  <a:cubicBezTo>
                    <a:pt x="176" y="23"/>
                    <a:pt x="189" y="40"/>
                    <a:pt x="203" y="57"/>
                  </a:cubicBezTo>
                  <a:cubicBezTo>
                    <a:pt x="214" y="69"/>
                    <a:pt x="219" y="86"/>
                    <a:pt x="230" y="98"/>
                  </a:cubicBezTo>
                  <a:cubicBezTo>
                    <a:pt x="215" y="101"/>
                    <a:pt x="197" y="99"/>
                    <a:pt x="183" y="100"/>
                  </a:cubicBezTo>
                  <a:cubicBezTo>
                    <a:pt x="162" y="100"/>
                    <a:pt x="141" y="101"/>
                    <a:pt x="120" y="101"/>
                  </a:cubicBezTo>
                  <a:cubicBezTo>
                    <a:pt x="81" y="101"/>
                    <a:pt x="42" y="106"/>
                    <a:pt x="3" y="105"/>
                  </a:cubicBezTo>
                  <a:cubicBezTo>
                    <a:pt x="0" y="105"/>
                    <a:pt x="0" y="109"/>
                    <a:pt x="3" y="110"/>
                  </a:cubicBezTo>
                  <a:cubicBezTo>
                    <a:pt x="41" y="115"/>
                    <a:pt x="82" y="109"/>
                    <a:pt x="120" y="109"/>
                  </a:cubicBezTo>
                  <a:cubicBezTo>
                    <a:pt x="141" y="109"/>
                    <a:pt x="162" y="109"/>
                    <a:pt x="183" y="108"/>
                  </a:cubicBezTo>
                  <a:cubicBezTo>
                    <a:pt x="200" y="108"/>
                    <a:pt x="220" y="110"/>
                    <a:pt x="237" y="106"/>
                  </a:cubicBezTo>
                  <a:cubicBezTo>
                    <a:pt x="238" y="105"/>
                    <a:pt x="239" y="104"/>
                    <a:pt x="240" y="103"/>
                  </a:cubicBezTo>
                  <a:cubicBezTo>
                    <a:pt x="242" y="102"/>
                    <a:pt x="243" y="99"/>
                    <a:pt x="241" y="96"/>
                  </a:cubicBezTo>
                  <a:cubicBezTo>
                    <a:pt x="228" y="84"/>
                    <a:pt x="221" y="65"/>
                    <a:pt x="209"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4" name="ïṡḻíḓè"/>
            <p:cNvSpPr/>
            <p:nvPr/>
          </p:nvSpPr>
          <p:spPr bwMode="auto">
            <a:xfrm>
              <a:off x="8399463" y="3835401"/>
              <a:ext cx="376238" cy="36513"/>
            </a:xfrm>
            <a:custGeom>
              <a:avLst/>
              <a:gdLst>
                <a:gd name="T0" fmla="*/ 145 w 151"/>
                <a:gd name="T1" fmla="*/ 0 h 15"/>
                <a:gd name="T2" fmla="*/ 71 w 151"/>
                <a:gd name="T3" fmla="*/ 5 h 15"/>
                <a:gd name="T4" fmla="*/ 3 w 151"/>
                <a:gd name="T5" fmla="*/ 11 h 15"/>
                <a:gd name="T6" fmla="*/ 3 w 151"/>
                <a:gd name="T7" fmla="*/ 15 h 15"/>
                <a:gd name="T8" fmla="*/ 145 w 151"/>
                <a:gd name="T9" fmla="*/ 9 h 15"/>
                <a:gd name="T10" fmla="*/ 145 w 151"/>
                <a:gd name="T11" fmla="*/ 0 h 15"/>
              </a:gdLst>
              <a:ahLst/>
              <a:cxnLst>
                <a:cxn ang="0">
                  <a:pos x="T0" y="T1"/>
                </a:cxn>
                <a:cxn ang="0">
                  <a:pos x="T2" y="T3"/>
                </a:cxn>
                <a:cxn ang="0">
                  <a:pos x="T4" y="T5"/>
                </a:cxn>
                <a:cxn ang="0">
                  <a:pos x="T6" y="T7"/>
                </a:cxn>
                <a:cxn ang="0">
                  <a:pos x="T8" y="T9"/>
                </a:cxn>
                <a:cxn ang="0">
                  <a:pos x="T10" y="T11"/>
                </a:cxn>
              </a:cxnLst>
              <a:rect l="0" t="0" r="r" b="b"/>
              <a:pathLst>
                <a:path w="151" h="15">
                  <a:moveTo>
                    <a:pt x="145" y="0"/>
                  </a:moveTo>
                  <a:cubicBezTo>
                    <a:pt x="120" y="1"/>
                    <a:pt x="96" y="4"/>
                    <a:pt x="71" y="5"/>
                  </a:cubicBezTo>
                  <a:cubicBezTo>
                    <a:pt x="48" y="5"/>
                    <a:pt x="25" y="5"/>
                    <a:pt x="3" y="11"/>
                  </a:cubicBezTo>
                  <a:cubicBezTo>
                    <a:pt x="0" y="11"/>
                    <a:pt x="1" y="15"/>
                    <a:pt x="3" y="15"/>
                  </a:cubicBezTo>
                  <a:cubicBezTo>
                    <a:pt x="50" y="10"/>
                    <a:pt x="98" y="12"/>
                    <a:pt x="145" y="9"/>
                  </a:cubicBezTo>
                  <a:cubicBezTo>
                    <a:pt x="151" y="8"/>
                    <a:pt x="151" y="0"/>
                    <a:pt x="14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5" name="îṧḷíḋê"/>
            <p:cNvSpPr/>
            <p:nvPr/>
          </p:nvSpPr>
          <p:spPr bwMode="auto">
            <a:xfrm>
              <a:off x="8291513" y="3079751"/>
              <a:ext cx="222250" cy="590550"/>
            </a:xfrm>
            <a:custGeom>
              <a:avLst/>
              <a:gdLst>
                <a:gd name="T0" fmla="*/ 60 w 89"/>
                <a:gd name="T1" fmla="*/ 128 h 237"/>
                <a:gd name="T2" fmla="*/ 89 w 89"/>
                <a:gd name="T3" fmla="*/ 1 h 237"/>
                <a:gd name="T4" fmla="*/ 87 w 89"/>
                <a:gd name="T5" fmla="*/ 1 h 237"/>
                <a:gd name="T6" fmla="*/ 52 w 89"/>
                <a:gd name="T7" fmla="*/ 126 h 237"/>
                <a:gd name="T8" fmla="*/ 25 w 89"/>
                <a:gd name="T9" fmla="*/ 185 h 237"/>
                <a:gd name="T10" fmla="*/ 0 w 89"/>
                <a:gd name="T11" fmla="*/ 230 h 237"/>
                <a:gd name="T12" fmla="*/ 1 w 89"/>
                <a:gd name="T13" fmla="*/ 234 h 237"/>
                <a:gd name="T14" fmla="*/ 2 w 89"/>
                <a:gd name="T15" fmla="*/ 235 h 237"/>
                <a:gd name="T16" fmla="*/ 9 w 89"/>
                <a:gd name="T17" fmla="*/ 233 h 237"/>
                <a:gd name="T18" fmla="*/ 9 w 89"/>
                <a:gd name="T19" fmla="*/ 232 h 237"/>
                <a:gd name="T20" fmla="*/ 8 w 89"/>
                <a:gd name="T21" fmla="*/ 229 h 237"/>
                <a:gd name="T22" fmla="*/ 36 w 89"/>
                <a:gd name="T23" fmla="*/ 182 h 237"/>
                <a:gd name="T24" fmla="*/ 60 w 89"/>
                <a:gd name="T25" fmla="*/ 1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37">
                  <a:moveTo>
                    <a:pt x="60" y="128"/>
                  </a:moveTo>
                  <a:cubicBezTo>
                    <a:pt x="73" y="89"/>
                    <a:pt x="89" y="43"/>
                    <a:pt x="89" y="1"/>
                  </a:cubicBezTo>
                  <a:cubicBezTo>
                    <a:pt x="89" y="0"/>
                    <a:pt x="88" y="0"/>
                    <a:pt x="87" y="1"/>
                  </a:cubicBezTo>
                  <a:cubicBezTo>
                    <a:pt x="79" y="43"/>
                    <a:pt x="66" y="85"/>
                    <a:pt x="52" y="126"/>
                  </a:cubicBezTo>
                  <a:cubicBezTo>
                    <a:pt x="45" y="147"/>
                    <a:pt x="36" y="166"/>
                    <a:pt x="25" y="185"/>
                  </a:cubicBezTo>
                  <a:cubicBezTo>
                    <a:pt x="17" y="200"/>
                    <a:pt x="6" y="214"/>
                    <a:pt x="0" y="230"/>
                  </a:cubicBezTo>
                  <a:cubicBezTo>
                    <a:pt x="0" y="232"/>
                    <a:pt x="0" y="233"/>
                    <a:pt x="1" y="234"/>
                  </a:cubicBezTo>
                  <a:cubicBezTo>
                    <a:pt x="1" y="235"/>
                    <a:pt x="1" y="235"/>
                    <a:pt x="2" y="235"/>
                  </a:cubicBezTo>
                  <a:cubicBezTo>
                    <a:pt x="4" y="237"/>
                    <a:pt x="8" y="236"/>
                    <a:pt x="9" y="233"/>
                  </a:cubicBezTo>
                  <a:cubicBezTo>
                    <a:pt x="9" y="233"/>
                    <a:pt x="9" y="232"/>
                    <a:pt x="9" y="232"/>
                  </a:cubicBezTo>
                  <a:cubicBezTo>
                    <a:pt x="9" y="231"/>
                    <a:pt x="9" y="230"/>
                    <a:pt x="8" y="229"/>
                  </a:cubicBezTo>
                  <a:cubicBezTo>
                    <a:pt x="9" y="222"/>
                    <a:pt x="34" y="187"/>
                    <a:pt x="36" y="182"/>
                  </a:cubicBezTo>
                  <a:cubicBezTo>
                    <a:pt x="46" y="165"/>
                    <a:pt x="53" y="147"/>
                    <a:pt x="60" y="1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6" name="iṥḻïḍe"/>
            <p:cNvSpPr/>
            <p:nvPr/>
          </p:nvSpPr>
          <p:spPr bwMode="auto">
            <a:xfrm>
              <a:off x="8364538" y="3228976"/>
              <a:ext cx="174625" cy="428625"/>
            </a:xfrm>
            <a:custGeom>
              <a:avLst/>
              <a:gdLst>
                <a:gd name="T0" fmla="*/ 10 w 70"/>
                <a:gd name="T1" fmla="*/ 167 h 172"/>
                <a:gd name="T2" fmla="*/ 43 w 70"/>
                <a:gd name="T3" fmla="*/ 101 h 172"/>
                <a:gd name="T4" fmla="*/ 69 w 70"/>
                <a:gd name="T5" fmla="*/ 3 h 172"/>
                <a:gd name="T6" fmla="*/ 66 w 70"/>
                <a:gd name="T7" fmla="*/ 2 h 172"/>
                <a:gd name="T8" fmla="*/ 42 w 70"/>
                <a:gd name="T9" fmla="*/ 83 h 172"/>
                <a:gd name="T10" fmla="*/ 3 w 70"/>
                <a:gd name="T11" fmla="*/ 162 h 172"/>
                <a:gd name="T12" fmla="*/ 10 w 70"/>
                <a:gd name="T13" fmla="*/ 167 h 172"/>
              </a:gdLst>
              <a:ahLst/>
              <a:cxnLst>
                <a:cxn ang="0">
                  <a:pos x="T0" y="T1"/>
                </a:cxn>
                <a:cxn ang="0">
                  <a:pos x="T2" y="T3"/>
                </a:cxn>
                <a:cxn ang="0">
                  <a:pos x="T4" y="T5"/>
                </a:cxn>
                <a:cxn ang="0">
                  <a:pos x="T6" y="T7"/>
                </a:cxn>
                <a:cxn ang="0">
                  <a:pos x="T8" y="T9"/>
                </a:cxn>
                <a:cxn ang="0">
                  <a:pos x="T10" y="T11"/>
                </a:cxn>
                <a:cxn ang="0">
                  <a:pos x="T12" y="T13"/>
                </a:cxn>
              </a:cxnLst>
              <a:rect l="0" t="0" r="r" b="b"/>
              <a:pathLst>
                <a:path w="70" h="172">
                  <a:moveTo>
                    <a:pt x="10" y="167"/>
                  </a:moveTo>
                  <a:cubicBezTo>
                    <a:pt x="21" y="145"/>
                    <a:pt x="34" y="124"/>
                    <a:pt x="43" y="101"/>
                  </a:cubicBezTo>
                  <a:cubicBezTo>
                    <a:pt x="56" y="70"/>
                    <a:pt x="64" y="36"/>
                    <a:pt x="69" y="3"/>
                  </a:cubicBezTo>
                  <a:cubicBezTo>
                    <a:pt x="70" y="1"/>
                    <a:pt x="67" y="0"/>
                    <a:pt x="66" y="2"/>
                  </a:cubicBezTo>
                  <a:cubicBezTo>
                    <a:pt x="60" y="29"/>
                    <a:pt x="52" y="57"/>
                    <a:pt x="42" y="83"/>
                  </a:cubicBezTo>
                  <a:cubicBezTo>
                    <a:pt x="31" y="111"/>
                    <a:pt x="16" y="136"/>
                    <a:pt x="3" y="162"/>
                  </a:cubicBezTo>
                  <a:cubicBezTo>
                    <a:pt x="0" y="167"/>
                    <a:pt x="8" y="172"/>
                    <a:pt x="10" y="1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7" name="íśľiďe"/>
            <p:cNvSpPr/>
            <p:nvPr/>
          </p:nvSpPr>
          <p:spPr bwMode="auto">
            <a:xfrm>
              <a:off x="8439151" y="3344863"/>
              <a:ext cx="117475" cy="312738"/>
            </a:xfrm>
            <a:custGeom>
              <a:avLst/>
              <a:gdLst>
                <a:gd name="T0" fmla="*/ 8 w 47"/>
                <a:gd name="T1" fmla="*/ 123 h 126"/>
                <a:gd name="T2" fmla="*/ 26 w 47"/>
                <a:gd name="T3" fmla="*/ 88 h 126"/>
                <a:gd name="T4" fmla="*/ 47 w 47"/>
                <a:gd name="T5" fmla="*/ 3 h 126"/>
                <a:gd name="T6" fmla="*/ 44 w 47"/>
                <a:gd name="T7" fmla="*/ 3 h 126"/>
                <a:gd name="T8" fmla="*/ 2 w 47"/>
                <a:gd name="T9" fmla="*/ 118 h 126"/>
                <a:gd name="T10" fmla="*/ 8 w 47"/>
                <a:gd name="T11" fmla="*/ 123 h 126"/>
              </a:gdLst>
              <a:ahLst/>
              <a:cxnLst>
                <a:cxn ang="0">
                  <a:pos x="T0" y="T1"/>
                </a:cxn>
                <a:cxn ang="0">
                  <a:pos x="T2" y="T3"/>
                </a:cxn>
                <a:cxn ang="0">
                  <a:pos x="T4" y="T5"/>
                </a:cxn>
                <a:cxn ang="0">
                  <a:pos x="T6" y="T7"/>
                </a:cxn>
                <a:cxn ang="0">
                  <a:pos x="T8" y="T9"/>
                </a:cxn>
                <a:cxn ang="0">
                  <a:pos x="T10" y="T11"/>
                </a:cxn>
              </a:cxnLst>
              <a:rect l="0" t="0" r="r" b="b"/>
              <a:pathLst>
                <a:path w="47" h="126">
                  <a:moveTo>
                    <a:pt x="8" y="123"/>
                  </a:moveTo>
                  <a:cubicBezTo>
                    <a:pt x="18" y="115"/>
                    <a:pt x="21" y="98"/>
                    <a:pt x="26" y="88"/>
                  </a:cubicBezTo>
                  <a:cubicBezTo>
                    <a:pt x="37" y="61"/>
                    <a:pt x="45" y="32"/>
                    <a:pt x="47" y="3"/>
                  </a:cubicBezTo>
                  <a:cubicBezTo>
                    <a:pt x="47" y="1"/>
                    <a:pt x="44" y="0"/>
                    <a:pt x="44" y="3"/>
                  </a:cubicBezTo>
                  <a:cubicBezTo>
                    <a:pt x="36" y="42"/>
                    <a:pt x="22" y="83"/>
                    <a:pt x="2" y="118"/>
                  </a:cubicBezTo>
                  <a:cubicBezTo>
                    <a:pt x="0" y="122"/>
                    <a:pt x="5" y="126"/>
                    <a:pt x="8" y="1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8" name="îŝľïďê"/>
            <p:cNvSpPr/>
            <p:nvPr/>
          </p:nvSpPr>
          <p:spPr bwMode="auto">
            <a:xfrm>
              <a:off x="8516938" y="3432176"/>
              <a:ext cx="82550" cy="214313"/>
            </a:xfrm>
            <a:custGeom>
              <a:avLst/>
              <a:gdLst>
                <a:gd name="T0" fmla="*/ 8 w 33"/>
                <a:gd name="T1" fmla="*/ 83 h 86"/>
                <a:gd name="T2" fmla="*/ 33 w 33"/>
                <a:gd name="T3" fmla="*/ 3 h 86"/>
                <a:gd name="T4" fmla="*/ 28 w 33"/>
                <a:gd name="T5" fmla="*/ 3 h 86"/>
                <a:gd name="T6" fmla="*/ 1 w 33"/>
                <a:gd name="T7" fmla="*/ 80 h 86"/>
                <a:gd name="T8" fmla="*/ 8 w 33"/>
                <a:gd name="T9" fmla="*/ 83 h 86"/>
              </a:gdLst>
              <a:ahLst/>
              <a:cxnLst>
                <a:cxn ang="0">
                  <a:pos x="T0" y="T1"/>
                </a:cxn>
                <a:cxn ang="0">
                  <a:pos x="T2" y="T3"/>
                </a:cxn>
                <a:cxn ang="0">
                  <a:pos x="T4" y="T5"/>
                </a:cxn>
                <a:cxn ang="0">
                  <a:pos x="T6" y="T7"/>
                </a:cxn>
                <a:cxn ang="0">
                  <a:pos x="T8" y="T9"/>
                </a:cxn>
              </a:cxnLst>
              <a:rect l="0" t="0" r="r" b="b"/>
              <a:pathLst>
                <a:path w="33" h="86">
                  <a:moveTo>
                    <a:pt x="8" y="83"/>
                  </a:moveTo>
                  <a:cubicBezTo>
                    <a:pt x="23" y="61"/>
                    <a:pt x="32" y="29"/>
                    <a:pt x="33" y="3"/>
                  </a:cubicBezTo>
                  <a:cubicBezTo>
                    <a:pt x="33" y="0"/>
                    <a:pt x="28" y="0"/>
                    <a:pt x="28" y="3"/>
                  </a:cubicBezTo>
                  <a:cubicBezTo>
                    <a:pt x="26" y="32"/>
                    <a:pt x="10" y="53"/>
                    <a:pt x="1" y="80"/>
                  </a:cubicBezTo>
                  <a:cubicBezTo>
                    <a:pt x="0" y="84"/>
                    <a:pt x="5" y="86"/>
                    <a:pt x="8"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9" name="íşliďe"/>
            <p:cNvSpPr/>
            <p:nvPr/>
          </p:nvSpPr>
          <p:spPr bwMode="auto">
            <a:xfrm>
              <a:off x="6551613" y="3078163"/>
              <a:ext cx="809625" cy="263525"/>
            </a:xfrm>
            <a:custGeom>
              <a:avLst/>
              <a:gdLst>
                <a:gd name="T0" fmla="*/ 126 w 325"/>
                <a:gd name="T1" fmla="*/ 86 h 106"/>
                <a:gd name="T2" fmla="*/ 229 w 325"/>
                <a:gd name="T3" fmla="*/ 104 h 106"/>
                <a:gd name="T4" fmla="*/ 320 w 325"/>
                <a:gd name="T5" fmla="*/ 97 h 106"/>
                <a:gd name="T6" fmla="*/ 318 w 325"/>
                <a:gd name="T7" fmla="*/ 89 h 106"/>
                <a:gd name="T8" fmla="*/ 144 w 325"/>
                <a:gd name="T9" fmla="*/ 82 h 106"/>
                <a:gd name="T10" fmla="*/ 62 w 325"/>
                <a:gd name="T11" fmla="*/ 49 h 106"/>
                <a:gd name="T12" fmla="*/ 3 w 325"/>
                <a:gd name="T13" fmla="*/ 1 h 106"/>
                <a:gd name="T14" fmla="*/ 1 w 325"/>
                <a:gd name="T15" fmla="*/ 2 h 106"/>
                <a:gd name="T16" fmla="*/ 126 w 325"/>
                <a:gd name="T17"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106">
                  <a:moveTo>
                    <a:pt x="126" y="86"/>
                  </a:moveTo>
                  <a:cubicBezTo>
                    <a:pt x="159" y="97"/>
                    <a:pt x="194" y="102"/>
                    <a:pt x="229" y="104"/>
                  </a:cubicBezTo>
                  <a:cubicBezTo>
                    <a:pt x="259" y="105"/>
                    <a:pt x="291" y="106"/>
                    <a:pt x="320" y="97"/>
                  </a:cubicBezTo>
                  <a:cubicBezTo>
                    <a:pt x="325" y="96"/>
                    <a:pt x="323" y="88"/>
                    <a:pt x="318" y="89"/>
                  </a:cubicBezTo>
                  <a:cubicBezTo>
                    <a:pt x="262" y="103"/>
                    <a:pt x="199" y="95"/>
                    <a:pt x="144" y="82"/>
                  </a:cubicBezTo>
                  <a:cubicBezTo>
                    <a:pt x="115" y="75"/>
                    <a:pt x="88" y="63"/>
                    <a:pt x="62" y="49"/>
                  </a:cubicBezTo>
                  <a:cubicBezTo>
                    <a:pt x="40" y="37"/>
                    <a:pt x="16" y="23"/>
                    <a:pt x="3" y="1"/>
                  </a:cubicBezTo>
                  <a:cubicBezTo>
                    <a:pt x="2" y="0"/>
                    <a:pt x="0" y="0"/>
                    <a:pt x="1" y="2"/>
                  </a:cubicBezTo>
                  <a:cubicBezTo>
                    <a:pt x="17" y="47"/>
                    <a:pt x="84" y="73"/>
                    <a:pt x="126" y="8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0" name="îŝľiḑé"/>
            <p:cNvSpPr/>
            <p:nvPr/>
          </p:nvSpPr>
          <p:spPr bwMode="auto">
            <a:xfrm>
              <a:off x="6700838" y="3148013"/>
              <a:ext cx="536575" cy="150813"/>
            </a:xfrm>
            <a:custGeom>
              <a:avLst/>
              <a:gdLst>
                <a:gd name="T0" fmla="*/ 87 w 215"/>
                <a:gd name="T1" fmla="*/ 44 h 61"/>
                <a:gd name="T2" fmla="*/ 209 w 215"/>
                <a:gd name="T3" fmla="*/ 56 h 61"/>
                <a:gd name="T4" fmla="*/ 207 w 215"/>
                <a:gd name="T5" fmla="*/ 47 h 61"/>
                <a:gd name="T6" fmla="*/ 90 w 215"/>
                <a:gd name="T7" fmla="*/ 36 h 61"/>
                <a:gd name="T8" fmla="*/ 4 w 215"/>
                <a:gd name="T9" fmla="*/ 1 h 61"/>
                <a:gd name="T10" fmla="*/ 2 w 215"/>
                <a:gd name="T11" fmla="*/ 5 h 61"/>
                <a:gd name="T12" fmla="*/ 87 w 215"/>
                <a:gd name="T13" fmla="*/ 44 h 61"/>
              </a:gdLst>
              <a:ahLst/>
              <a:cxnLst>
                <a:cxn ang="0">
                  <a:pos x="T0" y="T1"/>
                </a:cxn>
                <a:cxn ang="0">
                  <a:pos x="T2" y="T3"/>
                </a:cxn>
                <a:cxn ang="0">
                  <a:pos x="T4" y="T5"/>
                </a:cxn>
                <a:cxn ang="0">
                  <a:pos x="T6" y="T7"/>
                </a:cxn>
                <a:cxn ang="0">
                  <a:pos x="T8" y="T9"/>
                </a:cxn>
                <a:cxn ang="0">
                  <a:pos x="T10" y="T11"/>
                </a:cxn>
                <a:cxn ang="0">
                  <a:pos x="T12" y="T13"/>
                </a:cxn>
              </a:cxnLst>
              <a:rect l="0" t="0" r="r" b="b"/>
              <a:pathLst>
                <a:path w="215" h="61">
                  <a:moveTo>
                    <a:pt x="87" y="44"/>
                  </a:moveTo>
                  <a:cubicBezTo>
                    <a:pt x="127" y="53"/>
                    <a:pt x="168" y="61"/>
                    <a:pt x="209" y="56"/>
                  </a:cubicBezTo>
                  <a:cubicBezTo>
                    <a:pt x="215" y="55"/>
                    <a:pt x="213" y="46"/>
                    <a:pt x="207" y="47"/>
                  </a:cubicBezTo>
                  <a:cubicBezTo>
                    <a:pt x="167" y="52"/>
                    <a:pt x="128" y="44"/>
                    <a:pt x="90" y="36"/>
                  </a:cubicBezTo>
                  <a:cubicBezTo>
                    <a:pt x="59" y="29"/>
                    <a:pt x="29" y="20"/>
                    <a:pt x="4" y="1"/>
                  </a:cubicBezTo>
                  <a:cubicBezTo>
                    <a:pt x="2" y="0"/>
                    <a:pt x="0" y="3"/>
                    <a:pt x="2" y="5"/>
                  </a:cubicBezTo>
                  <a:cubicBezTo>
                    <a:pt x="25" y="27"/>
                    <a:pt x="56" y="37"/>
                    <a:pt x="87"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1" name="ïŝlíḋe"/>
            <p:cNvSpPr/>
            <p:nvPr/>
          </p:nvSpPr>
          <p:spPr bwMode="auto">
            <a:xfrm>
              <a:off x="5895976" y="3311526"/>
              <a:ext cx="188913" cy="393700"/>
            </a:xfrm>
            <a:custGeom>
              <a:avLst/>
              <a:gdLst>
                <a:gd name="T0" fmla="*/ 67 w 76"/>
                <a:gd name="T1" fmla="*/ 157 h 158"/>
                <a:gd name="T2" fmla="*/ 71 w 76"/>
                <a:gd name="T3" fmla="*/ 148 h 158"/>
                <a:gd name="T4" fmla="*/ 45 w 76"/>
                <a:gd name="T5" fmla="*/ 101 h 158"/>
                <a:gd name="T6" fmla="*/ 2 w 76"/>
                <a:gd name="T7" fmla="*/ 1 h 158"/>
                <a:gd name="T8" fmla="*/ 0 w 76"/>
                <a:gd name="T9" fmla="*/ 2 h 158"/>
                <a:gd name="T10" fmla="*/ 39 w 76"/>
                <a:gd name="T11" fmla="*/ 110 h 158"/>
                <a:gd name="T12" fmla="*/ 67 w 76"/>
                <a:gd name="T13" fmla="*/ 157 h 158"/>
              </a:gdLst>
              <a:ahLst/>
              <a:cxnLst>
                <a:cxn ang="0">
                  <a:pos x="T0" y="T1"/>
                </a:cxn>
                <a:cxn ang="0">
                  <a:pos x="T2" y="T3"/>
                </a:cxn>
                <a:cxn ang="0">
                  <a:pos x="T4" y="T5"/>
                </a:cxn>
                <a:cxn ang="0">
                  <a:pos x="T6" y="T7"/>
                </a:cxn>
                <a:cxn ang="0">
                  <a:pos x="T8" y="T9"/>
                </a:cxn>
                <a:cxn ang="0">
                  <a:pos x="T10" y="T11"/>
                </a:cxn>
                <a:cxn ang="0">
                  <a:pos x="T12" y="T13"/>
                </a:cxn>
              </a:cxnLst>
              <a:rect l="0" t="0" r="r" b="b"/>
              <a:pathLst>
                <a:path w="76" h="158">
                  <a:moveTo>
                    <a:pt x="67" y="157"/>
                  </a:moveTo>
                  <a:cubicBezTo>
                    <a:pt x="72" y="158"/>
                    <a:pt x="76" y="151"/>
                    <a:pt x="71" y="148"/>
                  </a:cubicBezTo>
                  <a:cubicBezTo>
                    <a:pt x="57" y="142"/>
                    <a:pt x="51" y="114"/>
                    <a:pt x="45" y="101"/>
                  </a:cubicBezTo>
                  <a:cubicBezTo>
                    <a:pt x="31" y="68"/>
                    <a:pt x="13" y="36"/>
                    <a:pt x="2" y="1"/>
                  </a:cubicBezTo>
                  <a:cubicBezTo>
                    <a:pt x="2" y="0"/>
                    <a:pt x="0" y="0"/>
                    <a:pt x="0" y="2"/>
                  </a:cubicBezTo>
                  <a:cubicBezTo>
                    <a:pt x="10" y="39"/>
                    <a:pt x="26" y="74"/>
                    <a:pt x="39" y="110"/>
                  </a:cubicBezTo>
                  <a:cubicBezTo>
                    <a:pt x="44" y="122"/>
                    <a:pt x="51" y="154"/>
                    <a:pt x="67" y="1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2" name="îṡľiďè"/>
            <p:cNvSpPr/>
            <p:nvPr/>
          </p:nvSpPr>
          <p:spPr bwMode="auto">
            <a:xfrm>
              <a:off x="5895976" y="3429001"/>
              <a:ext cx="123825" cy="284163"/>
            </a:xfrm>
            <a:custGeom>
              <a:avLst/>
              <a:gdLst>
                <a:gd name="T0" fmla="*/ 4 w 50"/>
                <a:gd name="T1" fmla="*/ 1 h 114"/>
                <a:gd name="T2" fmla="*/ 40 w 50"/>
                <a:gd name="T3" fmla="*/ 110 h 114"/>
                <a:gd name="T4" fmla="*/ 47 w 50"/>
                <a:gd name="T5" fmla="*/ 105 h 114"/>
                <a:gd name="T6" fmla="*/ 6 w 50"/>
                <a:gd name="T7" fmla="*/ 1 h 114"/>
                <a:gd name="T8" fmla="*/ 4 w 50"/>
                <a:gd name="T9" fmla="*/ 1 h 114"/>
              </a:gdLst>
              <a:ahLst/>
              <a:cxnLst>
                <a:cxn ang="0">
                  <a:pos x="T0" y="T1"/>
                </a:cxn>
                <a:cxn ang="0">
                  <a:pos x="T2" y="T3"/>
                </a:cxn>
                <a:cxn ang="0">
                  <a:pos x="T4" y="T5"/>
                </a:cxn>
                <a:cxn ang="0">
                  <a:pos x="T6" y="T7"/>
                </a:cxn>
                <a:cxn ang="0">
                  <a:pos x="T8" y="T9"/>
                </a:cxn>
              </a:cxnLst>
              <a:rect l="0" t="0" r="r" b="b"/>
              <a:pathLst>
                <a:path w="50" h="114">
                  <a:moveTo>
                    <a:pt x="4" y="1"/>
                  </a:moveTo>
                  <a:cubicBezTo>
                    <a:pt x="0" y="36"/>
                    <a:pt x="19" y="82"/>
                    <a:pt x="40" y="110"/>
                  </a:cubicBezTo>
                  <a:cubicBezTo>
                    <a:pt x="43" y="114"/>
                    <a:pt x="50" y="109"/>
                    <a:pt x="47" y="105"/>
                  </a:cubicBezTo>
                  <a:cubicBezTo>
                    <a:pt x="25" y="76"/>
                    <a:pt x="10" y="37"/>
                    <a:pt x="6" y="1"/>
                  </a:cubicBezTo>
                  <a:cubicBezTo>
                    <a:pt x="6"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3" name="ïšľïḓe"/>
            <p:cNvSpPr/>
            <p:nvPr/>
          </p:nvSpPr>
          <p:spPr bwMode="auto">
            <a:xfrm>
              <a:off x="5141913" y="3665538"/>
              <a:ext cx="358775" cy="38100"/>
            </a:xfrm>
            <a:custGeom>
              <a:avLst/>
              <a:gdLst>
                <a:gd name="T0" fmla="*/ 6 w 144"/>
                <a:gd name="T1" fmla="*/ 15 h 15"/>
                <a:gd name="T2" fmla="*/ 142 w 144"/>
                <a:gd name="T3" fmla="*/ 7 h 15"/>
                <a:gd name="T4" fmla="*/ 142 w 144"/>
                <a:gd name="T5" fmla="*/ 5 h 15"/>
                <a:gd name="T6" fmla="*/ 6 w 144"/>
                <a:gd name="T7" fmla="*/ 7 h 15"/>
                <a:gd name="T8" fmla="*/ 6 w 144"/>
                <a:gd name="T9" fmla="*/ 15 h 15"/>
              </a:gdLst>
              <a:ahLst/>
              <a:cxnLst>
                <a:cxn ang="0">
                  <a:pos x="T0" y="T1"/>
                </a:cxn>
                <a:cxn ang="0">
                  <a:pos x="T2" y="T3"/>
                </a:cxn>
                <a:cxn ang="0">
                  <a:pos x="T4" y="T5"/>
                </a:cxn>
                <a:cxn ang="0">
                  <a:pos x="T6" y="T7"/>
                </a:cxn>
                <a:cxn ang="0">
                  <a:pos x="T8" y="T9"/>
                </a:cxn>
              </a:cxnLst>
              <a:rect l="0" t="0" r="r" b="b"/>
              <a:pathLst>
                <a:path w="144" h="15">
                  <a:moveTo>
                    <a:pt x="6" y="15"/>
                  </a:moveTo>
                  <a:cubicBezTo>
                    <a:pt x="51" y="14"/>
                    <a:pt x="97" y="13"/>
                    <a:pt x="142" y="7"/>
                  </a:cubicBezTo>
                  <a:cubicBezTo>
                    <a:pt x="144" y="7"/>
                    <a:pt x="143" y="5"/>
                    <a:pt x="142" y="5"/>
                  </a:cubicBezTo>
                  <a:cubicBezTo>
                    <a:pt x="97" y="0"/>
                    <a:pt x="51" y="5"/>
                    <a:pt x="6" y="7"/>
                  </a:cubicBezTo>
                  <a:cubicBezTo>
                    <a:pt x="0" y="7"/>
                    <a:pt x="0" y="15"/>
                    <a:pt x="6"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4" name="ïşḻïďè"/>
            <p:cNvSpPr/>
            <p:nvPr/>
          </p:nvSpPr>
          <p:spPr bwMode="auto">
            <a:xfrm>
              <a:off x="5173663" y="3630613"/>
              <a:ext cx="261938" cy="22225"/>
            </a:xfrm>
            <a:custGeom>
              <a:avLst/>
              <a:gdLst>
                <a:gd name="T0" fmla="*/ 5 w 105"/>
                <a:gd name="T1" fmla="*/ 9 h 9"/>
                <a:gd name="T2" fmla="*/ 101 w 105"/>
                <a:gd name="T3" fmla="*/ 6 h 9"/>
                <a:gd name="T4" fmla="*/ 101 w 105"/>
                <a:gd name="T5" fmla="*/ 1 h 9"/>
                <a:gd name="T6" fmla="*/ 5 w 105"/>
                <a:gd name="T7" fmla="*/ 1 h 9"/>
                <a:gd name="T8" fmla="*/ 5 w 105"/>
                <a:gd name="T9" fmla="*/ 9 h 9"/>
              </a:gdLst>
              <a:ahLst/>
              <a:cxnLst>
                <a:cxn ang="0">
                  <a:pos x="T0" y="T1"/>
                </a:cxn>
                <a:cxn ang="0">
                  <a:pos x="T2" y="T3"/>
                </a:cxn>
                <a:cxn ang="0">
                  <a:pos x="T4" y="T5"/>
                </a:cxn>
                <a:cxn ang="0">
                  <a:pos x="T6" y="T7"/>
                </a:cxn>
                <a:cxn ang="0">
                  <a:pos x="T8" y="T9"/>
                </a:cxn>
              </a:cxnLst>
              <a:rect l="0" t="0" r="r" b="b"/>
              <a:pathLst>
                <a:path w="105" h="9">
                  <a:moveTo>
                    <a:pt x="5" y="9"/>
                  </a:moveTo>
                  <a:cubicBezTo>
                    <a:pt x="37" y="9"/>
                    <a:pt x="69" y="7"/>
                    <a:pt x="101" y="6"/>
                  </a:cubicBezTo>
                  <a:cubicBezTo>
                    <a:pt x="105" y="6"/>
                    <a:pt x="105" y="1"/>
                    <a:pt x="101" y="1"/>
                  </a:cubicBezTo>
                  <a:cubicBezTo>
                    <a:pt x="69" y="0"/>
                    <a:pt x="37" y="1"/>
                    <a:pt x="5" y="1"/>
                  </a:cubicBezTo>
                  <a:cubicBezTo>
                    <a:pt x="0" y="1"/>
                    <a:pt x="0" y="9"/>
                    <a:pt x="5"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5" name="îšļïḍé"/>
            <p:cNvSpPr/>
            <p:nvPr/>
          </p:nvSpPr>
          <p:spPr bwMode="auto">
            <a:xfrm>
              <a:off x="5232401" y="3570288"/>
              <a:ext cx="198438" cy="23813"/>
            </a:xfrm>
            <a:custGeom>
              <a:avLst/>
              <a:gdLst>
                <a:gd name="T0" fmla="*/ 77 w 80"/>
                <a:gd name="T1" fmla="*/ 8 h 9"/>
                <a:gd name="T2" fmla="*/ 77 w 80"/>
                <a:gd name="T3" fmla="*/ 3 h 9"/>
                <a:gd name="T4" fmla="*/ 5 w 80"/>
                <a:gd name="T5" fmla="*/ 1 h 9"/>
                <a:gd name="T6" fmla="*/ 5 w 80"/>
                <a:gd name="T7" fmla="*/ 9 h 9"/>
                <a:gd name="T8" fmla="*/ 77 w 80"/>
                <a:gd name="T9" fmla="*/ 8 h 9"/>
              </a:gdLst>
              <a:ahLst/>
              <a:cxnLst>
                <a:cxn ang="0">
                  <a:pos x="T0" y="T1"/>
                </a:cxn>
                <a:cxn ang="0">
                  <a:pos x="T2" y="T3"/>
                </a:cxn>
                <a:cxn ang="0">
                  <a:pos x="T4" y="T5"/>
                </a:cxn>
                <a:cxn ang="0">
                  <a:pos x="T6" y="T7"/>
                </a:cxn>
                <a:cxn ang="0">
                  <a:pos x="T8" y="T9"/>
                </a:cxn>
              </a:cxnLst>
              <a:rect l="0" t="0" r="r" b="b"/>
              <a:pathLst>
                <a:path w="80" h="9">
                  <a:moveTo>
                    <a:pt x="77" y="8"/>
                  </a:moveTo>
                  <a:cubicBezTo>
                    <a:pt x="80" y="7"/>
                    <a:pt x="80" y="3"/>
                    <a:pt x="77" y="3"/>
                  </a:cubicBezTo>
                  <a:cubicBezTo>
                    <a:pt x="53" y="2"/>
                    <a:pt x="29" y="0"/>
                    <a:pt x="5" y="1"/>
                  </a:cubicBezTo>
                  <a:cubicBezTo>
                    <a:pt x="0" y="1"/>
                    <a:pt x="0" y="8"/>
                    <a:pt x="5" y="9"/>
                  </a:cubicBezTo>
                  <a:cubicBezTo>
                    <a:pt x="29" y="9"/>
                    <a:pt x="53" y="9"/>
                    <a:pt x="77"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6" name="îṡḷïḋè"/>
            <p:cNvSpPr/>
            <p:nvPr/>
          </p:nvSpPr>
          <p:spPr bwMode="auto">
            <a:xfrm>
              <a:off x="3203576" y="3640138"/>
              <a:ext cx="279400" cy="441325"/>
            </a:xfrm>
            <a:custGeom>
              <a:avLst/>
              <a:gdLst>
                <a:gd name="T0" fmla="*/ 5 w 112"/>
                <a:gd name="T1" fmla="*/ 176 h 177"/>
                <a:gd name="T2" fmla="*/ 109 w 112"/>
                <a:gd name="T3" fmla="*/ 11 h 177"/>
                <a:gd name="T4" fmla="*/ 109 w 112"/>
                <a:gd name="T5" fmla="*/ 11 h 177"/>
                <a:gd name="T6" fmla="*/ 110 w 112"/>
                <a:gd name="T7" fmla="*/ 9 h 177"/>
                <a:gd name="T8" fmla="*/ 102 w 112"/>
                <a:gd name="T9" fmla="*/ 6 h 177"/>
                <a:gd name="T10" fmla="*/ 2 w 112"/>
                <a:gd name="T11" fmla="*/ 173 h 177"/>
                <a:gd name="T12" fmla="*/ 5 w 112"/>
                <a:gd name="T13" fmla="*/ 176 h 177"/>
              </a:gdLst>
              <a:ahLst/>
              <a:cxnLst>
                <a:cxn ang="0">
                  <a:pos x="T0" y="T1"/>
                </a:cxn>
                <a:cxn ang="0">
                  <a:pos x="T2" y="T3"/>
                </a:cxn>
                <a:cxn ang="0">
                  <a:pos x="T4" y="T5"/>
                </a:cxn>
                <a:cxn ang="0">
                  <a:pos x="T6" y="T7"/>
                </a:cxn>
                <a:cxn ang="0">
                  <a:pos x="T8" y="T9"/>
                </a:cxn>
                <a:cxn ang="0">
                  <a:pos x="T10" y="T11"/>
                </a:cxn>
                <a:cxn ang="0">
                  <a:pos x="T12" y="T13"/>
                </a:cxn>
              </a:cxnLst>
              <a:rect l="0" t="0" r="r" b="b"/>
              <a:pathLst>
                <a:path w="112" h="177">
                  <a:moveTo>
                    <a:pt x="5" y="176"/>
                  </a:moveTo>
                  <a:cubicBezTo>
                    <a:pt x="46" y="125"/>
                    <a:pt x="90" y="76"/>
                    <a:pt x="109" y="11"/>
                  </a:cubicBezTo>
                  <a:cubicBezTo>
                    <a:pt x="109" y="11"/>
                    <a:pt x="109" y="11"/>
                    <a:pt x="109" y="11"/>
                  </a:cubicBezTo>
                  <a:cubicBezTo>
                    <a:pt x="110" y="9"/>
                    <a:pt x="110" y="9"/>
                    <a:pt x="110" y="9"/>
                  </a:cubicBezTo>
                  <a:cubicBezTo>
                    <a:pt x="112" y="3"/>
                    <a:pt x="103" y="0"/>
                    <a:pt x="102" y="6"/>
                  </a:cubicBezTo>
                  <a:cubicBezTo>
                    <a:pt x="84" y="70"/>
                    <a:pt x="40" y="120"/>
                    <a:pt x="2" y="173"/>
                  </a:cubicBezTo>
                  <a:cubicBezTo>
                    <a:pt x="0" y="175"/>
                    <a:pt x="3" y="177"/>
                    <a:pt x="5" y="1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7" name="ïsľídè"/>
            <p:cNvSpPr/>
            <p:nvPr/>
          </p:nvSpPr>
          <p:spPr bwMode="auto">
            <a:xfrm>
              <a:off x="3236913" y="3840163"/>
              <a:ext cx="311150" cy="508000"/>
            </a:xfrm>
            <a:custGeom>
              <a:avLst/>
              <a:gdLst>
                <a:gd name="T0" fmla="*/ 4 w 125"/>
                <a:gd name="T1" fmla="*/ 202 h 204"/>
                <a:gd name="T2" fmla="*/ 74 w 125"/>
                <a:gd name="T3" fmla="*/ 110 h 204"/>
                <a:gd name="T4" fmla="*/ 123 w 125"/>
                <a:gd name="T5" fmla="*/ 8 h 204"/>
                <a:gd name="T6" fmla="*/ 115 w 125"/>
                <a:gd name="T7" fmla="*/ 6 h 204"/>
                <a:gd name="T8" fmla="*/ 62 w 125"/>
                <a:gd name="T9" fmla="*/ 112 h 204"/>
                <a:gd name="T10" fmla="*/ 1 w 125"/>
                <a:gd name="T11" fmla="*/ 200 h 204"/>
                <a:gd name="T12" fmla="*/ 4 w 125"/>
                <a:gd name="T13" fmla="*/ 202 h 204"/>
              </a:gdLst>
              <a:ahLst/>
              <a:cxnLst>
                <a:cxn ang="0">
                  <a:pos x="T0" y="T1"/>
                </a:cxn>
                <a:cxn ang="0">
                  <a:pos x="T2" y="T3"/>
                </a:cxn>
                <a:cxn ang="0">
                  <a:pos x="T4" y="T5"/>
                </a:cxn>
                <a:cxn ang="0">
                  <a:pos x="T6" y="T7"/>
                </a:cxn>
                <a:cxn ang="0">
                  <a:pos x="T8" y="T9"/>
                </a:cxn>
                <a:cxn ang="0">
                  <a:pos x="T10" y="T11"/>
                </a:cxn>
                <a:cxn ang="0">
                  <a:pos x="T12" y="T13"/>
                </a:cxn>
              </a:cxnLst>
              <a:rect l="0" t="0" r="r" b="b"/>
              <a:pathLst>
                <a:path w="125" h="204">
                  <a:moveTo>
                    <a:pt x="4" y="202"/>
                  </a:moveTo>
                  <a:cubicBezTo>
                    <a:pt x="25" y="169"/>
                    <a:pt x="51" y="141"/>
                    <a:pt x="74" y="110"/>
                  </a:cubicBezTo>
                  <a:cubicBezTo>
                    <a:pt x="95" y="79"/>
                    <a:pt x="111" y="43"/>
                    <a:pt x="123" y="8"/>
                  </a:cubicBezTo>
                  <a:cubicBezTo>
                    <a:pt x="125" y="3"/>
                    <a:pt x="117" y="0"/>
                    <a:pt x="115" y="6"/>
                  </a:cubicBezTo>
                  <a:cubicBezTo>
                    <a:pt x="101" y="43"/>
                    <a:pt x="85" y="79"/>
                    <a:pt x="62" y="112"/>
                  </a:cubicBezTo>
                  <a:cubicBezTo>
                    <a:pt x="42" y="141"/>
                    <a:pt x="18" y="168"/>
                    <a:pt x="1" y="200"/>
                  </a:cubicBezTo>
                  <a:cubicBezTo>
                    <a:pt x="0" y="202"/>
                    <a:pt x="3" y="204"/>
                    <a:pt x="4" y="2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8" name="íś1ïḋe"/>
            <p:cNvSpPr/>
            <p:nvPr/>
          </p:nvSpPr>
          <p:spPr bwMode="auto">
            <a:xfrm>
              <a:off x="3365501" y="3830638"/>
              <a:ext cx="250825" cy="447675"/>
            </a:xfrm>
            <a:custGeom>
              <a:avLst/>
              <a:gdLst>
                <a:gd name="T0" fmla="*/ 3 w 100"/>
                <a:gd name="T1" fmla="*/ 178 h 180"/>
                <a:gd name="T2" fmla="*/ 53 w 100"/>
                <a:gd name="T3" fmla="*/ 98 h 180"/>
                <a:gd name="T4" fmla="*/ 98 w 100"/>
                <a:gd name="T5" fmla="*/ 7 h 180"/>
                <a:gd name="T6" fmla="*/ 90 w 100"/>
                <a:gd name="T7" fmla="*/ 5 h 180"/>
                <a:gd name="T8" fmla="*/ 1 w 100"/>
                <a:gd name="T9" fmla="*/ 176 h 180"/>
                <a:gd name="T10" fmla="*/ 3 w 100"/>
                <a:gd name="T11" fmla="*/ 178 h 180"/>
              </a:gdLst>
              <a:ahLst/>
              <a:cxnLst>
                <a:cxn ang="0">
                  <a:pos x="T0" y="T1"/>
                </a:cxn>
                <a:cxn ang="0">
                  <a:pos x="T2" y="T3"/>
                </a:cxn>
                <a:cxn ang="0">
                  <a:pos x="T4" y="T5"/>
                </a:cxn>
                <a:cxn ang="0">
                  <a:pos x="T6" y="T7"/>
                </a:cxn>
                <a:cxn ang="0">
                  <a:pos x="T8" y="T9"/>
                </a:cxn>
                <a:cxn ang="0">
                  <a:pos x="T10" y="T11"/>
                </a:cxn>
              </a:cxnLst>
              <a:rect l="0" t="0" r="r" b="b"/>
              <a:pathLst>
                <a:path w="100" h="180">
                  <a:moveTo>
                    <a:pt x="3" y="178"/>
                  </a:moveTo>
                  <a:cubicBezTo>
                    <a:pt x="23" y="154"/>
                    <a:pt x="38" y="126"/>
                    <a:pt x="53" y="98"/>
                  </a:cubicBezTo>
                  <a:cubicBezTo>
                    <a:pt x="69" y="69"/>
                    <a:pt x="86" y="39"/>
                    <a:pt x="98" y="7"/>
                  </a:cubicBezTo>
                  <a:cubicBezTo>
                    <a:pt x="100" y="2"/>
                    <a:pt x="92" y="0"/>
                    <a:pt x="90" y="5"/>
                  </a:cubicBezTo>
                  <a:cubicBezTo>
                    <a:pt x="64" y="64"/>
                    <a:pt x="33" y="120"/>
                    <a:pt x="1" y="176"/>
                  </a:cubicBezTo>
                  <a:cubicBezTo>
                    <a:pt x="0" y="178"/>
                    <a:pt x="2" y="180"/>
                    <a:pt x="3" y="1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grpSp>
      <p:sp>
        <p:nvSpPr>
          <p:cNvPr id="279" name="任意多边形 278"/>
          <p:cNvSpPr/>
          <p:nvPr/>
        </p:nvSpPr>
        <p:spPr>
          <a:xfrm>
            <a:off x="1505146" y="6468987"/>
            <a:ext cx="7509993" cy="348343"/>
          </a:xfrm>
          <a:custGeom>
            <a:avLst/>
            <a:gdLst>
              <a:gd name="connsiteX0" fmla="*/ 35034 w 7509993"/>
              <a:gd name="connsiteY0" fmla="*/ 17417 h 348343"/>
              <a:gd name="connsiteX1" fmla="*/ 35034 w 7509993"/>
              <a:gd name="connsiteY1" fmla="*/ 17417 h 348343"/>
              <a:gd name="connsiteX2" fmla="*/ 113411 w 7509993"/>
              <a:gd name="connsiteY2" fmla="*/ 0 h 348343"/>
              <a:gd name="connsiteX3" fmla="*/ 165663 w 7509993"/>
              <a:gd name="connsiteY3" fmla="*/ 43543 h 348343"/>
              <a:gd name="connsiteX4" fmla="*/ 191788 w 7509993"/>
              <a:gd name="connsiteY4" fmla="*/ 52251 h 348343"/>
              <a:gd name="connsiteX5" fmla="*/ 226623 w 7509993"/>
              <a:gd name="connsiteY5" fmla="*/ 69668 h 348343"/>
              <a:gd name="connsiteX6" fmla="*/ 261457 w 7509993"/>
              <a:gd name="connsiteY6" fmla="*/ 78377 h 348343"/>
              <a:gd name="connsiteX7" fmla="*/ 305000 w 7509993"/>
              <a:gd name="connsiteY7" fmla="*/ 95794 h 348343"/>
              <a:gd name="connsiteX8" fmla="*/ 339834 w 7509993"/>
              <a:gd name="connsiteY8" fmla="*/ 104503 h 348343"/>
              <a:gd name="connsiteX9" fmla="*/ 365960 w 7509993"/>
              <a:gd name="connsiteY9" fmla="*/ 113211 h 348343"/>
              <a:gd name="connsiteX10" fmla="*/ 418211 w 7509993"/>
              <a:gd name="connsiteY10" fmla="*/ 165463 h 348343"/>
              <a:gd name="connsiteX11" fmla="*/ 453045 w 7509993"/>
              <a:gd name="connsiteY11" fmla="*/ 174171 h 348343"/>
              <a:gd name="connsiteX12" fmla="*/ 505297 w 7509993"/>
              <a:gd name="connsiteY12" fmla="*/ 191588 h 348343"/>
              <a:gd name="connsiteX13" fmla="*/ 618508 w 7509993"/>
              <a:gd name="connsiteY13" fmla="*/ 209005 h 348343"/>
              <a:gd name="connsiteX14" fmla="*/ 818805 w 7509993"/>
              <a:gd name="connsiteY14" fmla="*/ 191588 h 348343"/>
              <a:gd name="connsiteX15" fmla="*/ 853640 w 7509993"/>
              <a:gd name="connsiteY15" fmla="*/ 182880 h 348343"/>
              <a:gd name="connsiteX16" fmla="*/ 879765 w 7509993"/>
              <a:gd name="connsiteY16" fmla="*/ 165463 h 348343"/>
              <a:gd name="connsiteX17" fmla="*/ 897183 w 7509993"/>
              <a:gd name="connsiteY17" fmla="*/ 148045 h 348343"/>
              <a:gd name="connsiteX18" fmla="*/ 923308 w 7509993"/>
              <a:gd name="connsiteY18" fmla="*/ 156754 h 348343"/>
              <a:gd name="connsiteX19" fmla="*/ 958143 w 7509993"/>
              <a:gd name="connsiteY19" fmla="*/ 182880 h 348343"/>
              <a:gd name="connsiteX20" fmla="*/ 984268 w 7509993"/>
              <a:gd name="connsiteY20" fmla="*/ 209005 h 348343"/>
              <a:gd name="connsiteX21" fmla="*/ 1158440 w 7509993"/>
              <a:gd name="connsiteY21" fmla="*/ 269965 h 348343"/>
              <a:gd name="connsiteX22" fmla="*/ 1367445 w 7509993"/>
              <a:gd name="connsiteY22" fmla="*/ 261257 h 348343"/>
              <a:gd name="connsiteX23" fmla="*/ 1428405 w 7509993"/>
              <a:gd name="connsiteY23" fmla="*/ 243840 h 348343"/>
              <a:gd name="connsiteX24" fmla="*/ 1498074 w 7509993"/>
              <a:gd name="connsiteY24" fmla="*/ 226423 h 348343"/>
              <a:gd name="connsiteX25" fmla="*/ 1602577 w 7509993"/>
              <a:gd name="connsiteY25" fmla="*/ 217714 h 348343"/>
              <a:gd name="connsiteX26" fmla="*/ 1698371 w 7509993"/>
              <a:gd name="connsiteY26" fmla="*/ 200297 h 348343"/>
              <a:gd name="connsiteX27" fmla="*/ 1724497 w 7509993"/>
              <a:gd name="connsiteY27" fmla="*/ 191588 h 348343"/>
              <a:gd name="connsiteX28" fmla="*/ 1794165 w 7509993"/>
              <a:gd name="connsiteY28" fmla="*/ 165463 h 348343"/>
              <a:gd name="connsiteX29" fmla="*/ 1855125 w 7509993"/>
              <a:gd name="connsiteY29" fmla="*/ 130628 h 348343"/>
              <a:gd name="connsiteX30" fmla="*/ 1889960 w 7509993"/>
              <a:gd name="connsiteY30" fmla="*/ 165463 h 348343"/>
              <a:gd name="connsiteX31" fmla="*/ 1924794 w 7509993"/>
              <a:gd name="connsiteY31" fmla="*/ 174171 h 348343"/>
              <a:gd name="connsiteX32" fmla="*/ 1959628 w 7509993"/>
              <a:gd name="connsiteY32" fmla="*/ 191588 h 348343"/>
              <a:gd name="connsiteX33" fmla="*/ 1985754 w 7509993"/>
              <a:gd name="connsiteY33" fmla="*/ 209005 h 348343"/>
              <a:gd name="connsiteX34" fmla="*/ 2142508 w 7509993"/>
              <a:gd name="connsiteY34" fmla="*/ 243840 h 348343"/>
              <a:gd name="connsiteX35" fmla="*/ 2220885 w 7509993"/>
              <a:gd name="connsiteY35" fmla="*/ 252548 h 348343"/>
              <a:gd name="connsiteX36" fmla="*/ 2961114 w 7509993"/>
              <a:gd name="connsiteY36" fmla="*/ 261257 h 348343"/>
              <a:gd name="connsiteX37" fmla="*/ 3483628 w 7509993"/>
              <a:gd name="connsiteY37" fmla="*/ 261257 h 348343"/>
              <a:gd name="connsiteX38" fmla="*/ 3518463 w 7509993"/>
              <a:gd name="connsiteY38" fmla="*/ 235131 h 348343"/>
              <a:gd name="connsiteX39" fmla="*/ 3596840 w 7509993"/>
              <a:gd name="connsiteY39" fmla="*/ 174171 h 348343"/>
              <a:gd name="connsiteX40" fmla="*/ 3683925 w 7509993"/>
              <a:gd name="connsiteY40" fmla="*/ 200297 h 348343"/>
              <a:gd name="connsiteX41" fmla="*/ 3736177 w 7509993"/>
              <a:gd name="connsiteY41" fmla="*/ 209005 h 348343"/>
              <a:gd name="connsiteX42" fmla="*/ 3840680 w 7509993"/>
              <a:gd name="connsiteY42" fmla="*/ 235131 h 348343"/>
              <a:gd name="connsiteX43" fmla="*/ 3884223 w 7509993"/>
              <a:gd name="connsiteY43" fmla="*/ 252548 h 348343"/>
              <a:gd name="connsiteX44" fmla="*/ 3988725 w 7509993"/>
              <a:gd name="connsiteY44" fmla="*/ 269965 h 348343"/>
              <a:gd name="connsiteX45" fmla="*/ 4067103 w 7509993"/>
              <a:gd name="connsiteY45" fmla="*/ 287383 h 348343"/>
              <a:gd name="connsiteX46" fmla="*/ 4293525 w 7509993"/>
              <a:gd name="connsiteY46" fmla="*/ 304800 h 348343"/>
              <a:gd name="connsiteX47" fmla="*/ 4467697 w 7509993"/>
              <a:gd name="connsiteY47" fmla="*/ 287383 h 348343"/>
              <a:gd name="connsiteX48" fmla="*/ 4519948 w 7509993"/>
              <a:gd name="connsiteY48" fmla="*/ 278674 h 348343"/>
              <a:gd name="connsiteX49" fmla="*/ 4607034 w 7509993"/>
              <a:gd name="connsiteY49" fmla="*/ 269965 h 348343"/>
              <a:gd name="connsiteX50" fmla="*/ 4728954 w 7509993"/>
              <a:gd name="connsiteY50" fmla="*/ 252548 h 348343"/>
              <a:gd name="connsiteX51" fmla="*/ 4877000 w 7509993"/>
              <a:gd name="connsiteY51" fmla="*/ 217714 h 348343"/>
              <a:gd name="connsiteX52" fmla="*/ 5025045 w 7509993"/>
              <a:gd name="connsiteY52" fmla="*/ 165463 h 348343"/>
              <a:gd name="connsiteX53" fmla="*/ 5051171 w 7509993"/>
              <a:gd name="connsiteY53" fmla="*/ 156754 h 348343"/>
              <a:gd name="connsiteX54" fmla="*/ 5094714 w 7509993"/>
              <a:gd name="connsiteY54" fmla="*/ 139337 h 348343"/>
              <a:gd name="connsiteX55" fmla="*/ 5173091 w 7509993"/>
              <a:gd name="connsiteY55" fmla="*/ 121920 h 348343"/>
              <a:gd name="connsiteX56" fmla="*/ 5303720 w 7509993"/>
              <a:gd name="connsiteY56" fmla="*/ 156754 h 348343"/>
              <a:gd name="connsiteX57" fmla="*/ 5329845 w 7509993"/>
              <a:gd name="connsiteY57" fmla="*/ 174171 h 348343"/>
              <a:gd name="connsiteX58" fmla="*/ 5460474 w 7509993"/>
              <a:gd name="connsiteY58" fmla="*/ 226423 h 348343"/>
              <a:gd name="connsiteX59" fmla="*/ 5521434 w 7509993"/>
              <a:gd name="connsiteY59" fmla="*/ 243840 h 348343"/>
              <a:gd name="connsiteX60" fmla="*/ 5573685 w 7509993"/>
              <a:gd name="connsiteY60" fmla="*/ 261257 h 348343"/>
              <a:gd name="connsiteX61" fmla="*/ 5852360 w 7509993"/>
              <a:gd name="connsiteY61" fmla="*/ 287383 h 348343"/>
              <a:gd name="connsiteX62" fmla="*/ 5939445 w 7509993"/>
              <a:gd name="connsiteY62" fmla="*/ 296091 h 348343"/>
              <a:gd name="connsiteX63" fmla="*/ 6366165 w 7509993"/>
              <a:gd name="connsiteY63" fmla="*/ 304800 h 348343"/>
              <a:gd name="connsiteX64" fmla="*/ 6697091 w 7509993"/>
              <a:gd name="connsiteY64" fmla="*/ 296091 h 348343"/>
              <a:gd name="connsiteX65" fmla="*/ 6792885 w 7509993"/>
              <a:gd name="connsiteY65" fmla="*/ 269965 h 348343"/>
              <a:gd name="connsiteX66" fmla="*/ 6888680 w 7509993"/>
              <a:gd name="connsiteY66" fmla="*/ 252548 h 348343"/>
              <a:gd name="connsiteX67" fmla="*/ 7376360 w 7509993"/>
              <a:gd name="connsiteY67" fmla="*/ 261257 h 348343"/>
              <a:gd name="connsiteX68" fmla="*/ 7411194 w 7509993"/>
              <a:gd name="connsiteY68" fmla="*/ 278674 h 348343"/>
              <a:gd name="connsiteX69" fmla="*/ 7437320 w 7509993"/>
              <a:gd name="connsiteY69" fmla="*/ 287383 h 348343"/>
              <a:gd name="connsiteX70" fmla="*/ 7506988 w 7509993"/>
              <a:gd name="connsiteY70" fmla="*/ 278674 h 348343"/>
              <a:gd name="connsiteX71" fmla="*/ 7498280 w 7509993"/>
              <a:gd name="connsiteY71" fmla="*/ 304800 h 348343"/>
              <a:gd name="connsiteX72" fmla="*/ 7446028 w 7509993"/>
              <a:gd name="connsiteY72" fmla="*/ 348343 h 348343"/>
              <a:gd name="connsiteX73" fmla="*/ 7350234 w 7509993"/>
              <a:gd name="connsiteY73" fmla="*/ 339634 h 348343"/>
              <a:gd name="connsiteX74" fmla="*/ 7324108 w 7509993"/>
              <a:gd name="connsiteY74" fmla="*/ 330925 h 348343"/>
              <a:gd name="connsiteX75" fmla="*/ 6853845 w 7509993"/>
              <a:gd name="connsiteY75" fmla="*/ 322217 h 348343"/>
              <a:gd name="connsiteX76" fmla="*/ 6209411 w 7509993"/>
              <a:gd name="connsiteY76" fmla="*/ 330925 h 348343"/>
              <a:gd name="connsiteX77" fmla="*/ 6174577 w 7509993"/>
              <a:gd name="connsiteY77" fmla="*/ 339634 h 348343"/>
              <a:gd name="connsiteX78" fmla="*/ 5486600 w 7509993"/>
              <a:gd name="connsiteY78" fmla="*/ 330925 h 348343"/>
              <a:gd name="connsiteX79" fmla="*/ 4676703 w 7509993"/>
              <a:gd name="connsiteY79" fmla="*/ 322217 h 348343"/>
              <a:gd name="connsiteX80" fmla="*/ 4232565 w 7509993"/>
              <a:gd name="connsiteY80" fmla="*/ 296091 h 348343"/>
              <a:gd name="connsiteX81" fmla="*/ 2604063 w 7509993"/>
              <a:gd name="connsiteY81" fmla="*/ 304800 h 348343"/>
              <a:gd name="connsiteX82" fmla="*/ 2482143 w 7509993"/>
              <a:gd name="connsiteY82" fmla="*/ 313508 h 348343"/>
              <a:gd name="connsiteX83" fmla="*/ 1741914 w 7509993"/>
              <a:gd name="connsiteY83" fmla="*/ 304800 h 348343"/>
              <a:gd name="connsiteX84" fmla="*/ 592383 w 7509993"/>
              <a:gd name="connsiteY84" fmla="*/ 313508 h 348343"/>
              <a:gd name="connsiteX85" fmla="*/ 383377 w 7509993"/>
              <a:gd name="connsiteY85" fmla="*/ 296091 h 348343"/>
              <a:gd name="connsiteX86" fmla="*/ 17617 w 7509993"/>
              <a:gd name="connsiteY86" fmla="*/ 287383 h 348343"/>
              <a:gd name="connsiteX87" fmla="*/ 8908 w 7509993"/>
              <a:gd name="connsiteY87" fmla="*/ 182880 h 348343"/>
              <a:gd name="connsiteX88" fmla="*/ 8908 w 7509993"/>
              <a:gd name="connsiteY88" fmla="*/ 60960 h 348343"/>
              <a:gd name="connsiteX89" fmla="*/ 43743 w 7509993"/>
              <a:gd name="connsiteY89" fmla="*/ 17417 h 348343"/>
              <a:gd name="connsiteX90" fmla="*/ 35034 w 7509993"/>
              <a:gd name="connsiteY90" fmla="*/ 17417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509993" h="348343">
                <a:moveTo>
                  <a:pt x="35034" y="17417"/>
                </a:moveTo>
                <a:lnTo>
                  <a:pt x="35034" y="17417"/>
                </a:lnTo>
                <a:cubicBezTo>
                  <a:pt x="61160" y="11611"/>
                  <a:pt x="86648" y="0"/>
                  <a:pt x="113411" y="0"/>
                </a:cubicBezTo>
                <a:cubicBezTo>
                  <a:pt x="127658" y="0"/>
                  <a:pt x="158173" y="38549"/>
                  <a:pt x="165663" y="43543"/>
                </a:cubicBezTo>
                <a:cubicBezTo>
                  <a:pt x="173301" y="48635"/>
                  <a:pt x="183351" y="48635"/>
                  <a:pt x="191788" y="52251"/>
                </a:cubicBezTo>
                <a:cubicBezTo>
                  <a:pt x="203721" y="57365"/>
                  <a:pt x="214467" y="65110"/>
                  <a:pt x="226623" y="69668"/>
                </a:cubicBezTo>
                <a:cubicBezTo>
                  <a:pt x="237830" y="73871"/>
                  <a:pt x="250102" y="74592"/>
                  <a:pt x="261457" y="78377"/>
                </a:cubicBezTo>
                <a:cubicBezTo>
                  <a:pt x="276287" y="83320"/>
                  <a:pt x="290170" y="90851"/>
                  <a:pt x="305000" y="95794"/>
                </a:cubicBezTo>
                <a:cubicBezTo>
                  <a:pt x="316355" y="99579"/>
                  <a:pt x="328326" y="101215"/>
                  <a:pt x="339834" y="104503"/>
                </a:cubicBezTo>
                <a:cubicBezTo>
                  <a:pt x="348660" y="107025"/>
                  <a:pt x="357251" y="110308"/>
                  <a:pt x="365960" y="113211"/>
                </a:cubicBezTo>
                <a:cubicBezTo>
                  <a:pt x="383638" y="139729"/>
                  <a:pt x="385806" y="149260"/>
                  <a:pt x="418211" y="165463"/>
                </a:cubicBezTo>
                <a:cubicBezTo>
                  <a:pt x="428916" y="170816"/>
                  <a:pt x="441581" y="170732"/>
                  <a:pt x="453045" y="174171"/>
                </a:cubicBezTo>
                <a:cubicBezTo>
                  <a:pt x="470630" y="179446"/>
                  <a:pt x="487584" y="186757"/>
                  <a:pt x="505297" y="191588"/>
                </a:cubicBezTo>
                <a:cubicBezTo>
                  <a:pt x="539060" y="200796"/>
                  <a:pt x="585901" y="204929"/>
                  <a:pt x="618508" y="209005"/>
                </a:cubicBezTo>
                <a:cubicBezTo>
                  <a:pt x="655633" y="206149"/>
                  <a:pt x="775126" y="197828"/>
                  <a:pt x="818805" y="191588"/>
                </a:cubicBezTo>
                <a:cubicBezTo>
                  <a:pt x="830654" y="189895"/>
                  <a:pt x="842028" y="185783"/>
                  <a:pt x="853640" y="182880"/>
                </a:cubicBezTo>
                <a:cubicBezTo>
                  <a:pt x="862348" y="177074"/>
                  <a:pt x="871592" y="172001"/>
                  <a:pt x="879765" y="165463"/>
                </a:cubicBezTo>
                <a:cubicBezTo>
                  <a:pt x="886177" y="160334"/>
                  <a:pt x="889132" y="149655"/>
                  <a:pt x="897183" y="148045"/>
                </a:cubicBezTo>
                <a:cubicBezTo>
                  <a:pt x="906184" y="146245"/>
                  <a:pt x="914600" y="153851"/>
                  <a:pt x="923308" y="156754"/>
                </a:cubicBezTo>
                <a:cubicBezTo>
                  <a:pt x="934920" y="165463"/>
                  <a:pt x="947123" y="173434"/>
                  <a:pt x="958143" y="182880"/>
                </a:cubicBezTo>
                <a:cubicBezTo>
                  <a:pt x="967494" y="190895"/>
                  <a:pt x="973253" y="203497"/>
                  <a:pt x="984268" y="209005"/>
                </a:cubicBezTo>
                <a:cubicBezTo>
                  <a:pt x="1080520" y="257131"/>
                  <a:pt x="1084098" y="255098"/>
                  <a:pt x="1158440" y="269965"/>
                </a:cubicBezTo>
                <a:cubicBezTo>
                  <a:pt x="1228108" y="267062"/>
                  <a:pt x="1298040" y="267973"/>
                  <a:pt x="1367445" y="261257"/>
                </a:cubicBezTo>
                <a:cubicBezTo>
                  <a:pt x="1388480" y="259221"/>
                  <a:pt x="1407985" y="249285"/>
                  <a:pt x="1428405" y="243840"/>
                </a:cubicBezTo>
                <a:cubicBezTo>
                  <a:pt x="1451534" y="237672"/>
                  <a:pt x="1474401" y="229974"/>
                  <a:pt x="1498074" y="226423"/>
                </a:cubicBezTo>
                <a:cubicBezTo>
                  <a:pt x="1532642" y="221238"/>
                  <a:pt x="1567743" y="220617"/>
                  <a:pt x="1602577" y="217714"/>
                </a:cubicBezTo>
                <a:cubicBezTo>
                  <a:pt x="1705833" y="191898"/>
                  <a:pt x="1542370" y="231497"/>
                  <a:pt x="1698371" y="200297"/>
                </a:cubicBezTo>
                <a:cubicBezTo>
                  <a:pt x="1707373" y="198497"/>
                  <a:pt x="1715902" y="194811"/>
                  <a:pt x="1724497" y="191588"/>
                </a:cubicBezTo>
                <a:cubicBezTo>
                  <a:pt x="1807783" y="160355"/>
                  <a:pt x="1734877" y="185225"/>
                  <a:pt x="1794165" y="165463"/>
                </a:cubicBezTo>
                <a:cubicBezTo>
                  <a:pt x="1808954" y="150674"/>
                  <a:pt x="1830008" y="125046"/>
                  <a:pt x="1855125" y="130628"/>
                </a:cubicBezTo>
                <a:cubicBezTo>
                  <a:pt x="1871155" y="134190"/>
                  <a:pt x="1876035" y="156760"/>
                  <a:pt x="1889960" y="165463"/>
                </a:cubicBezTo>
                <a:cubicBezTo>
                  <a:pt x="1900109" y="171806"/>
                  <a:pt x="1913183" y="171268"/>
                  <a:pt x="1924794" y="174171"/>
                </a:cubicBezTo>
                <a:cubicBezTo>
                  <a:pt x="1936405" y="179977"/>
                  <a:pt x="1948357" y="185147"/>
                  <a:pt x="1959628" y="191588"/>
                </a:cubicBezTo>
                <a:cubicBezTo>
                  <a:pt x="1968715" y="196781"/>
                  <a:pt x="1975825" y="205695"/>
                  <a:pt x="1985754" y="209005"/>
                </a:cubicBezTo>
                <a:cubicBezTo>
                  <a:pt x="2026987" y="222749"/>
                  <a:pt x="2094377" y="237423"/>
                  <a:pt x="2142508" y="243840"/>
                </a:cubicBezTo>
                <a:cubicBezTo>
                  <a:pt x="2168564" y="247314"/>
                  <a:pt x="2194605" y="251989"/>
                  <a:pt x="2220885" y="252548"/>
                </a:cubicBezTo>
                <a:lnTo>
                  <a:pt x="2961114" y="261257"/>
                </a:lnTo>
                <a:cubicBezTo>
                  <a:pt x="3160139" y="272313"/>
                  <a:pt x="3250808" y="281502"/>
                  <a:pt x="3483628" y="261257"/>
                </a:cubicBezTo>
                <a:cubicBezTo>
                  <a:pt x="3498088" y="260000"/>
                  <a:pt x="3506572" y="243455"/>
                  <a:pt x="3518463" y="235131"/>
                </a:cubicBezTo>
                <a:cubicBezTo>
                  <a:pt x="3587905" y="186522"/>
                  <a:pt x="3551827" y="219184"/>
                  <a:pt x="3596840" y="174171"/>
                </a:cubicBezTo>
                <a:cubicBezTo>
                  <a:pt x="3765206" y="202234"/>
                  <a:pt x="3557343" y="162324"/>
                  <a:pt x="3683925" y="200297"/>
                </a:cubicBezTo>
                <a:cubicBezTo>
                  <a:pt x="3700838" y="205371"/>
                  <a:pt x="3718940" y="205175"/>
                  <a:pt x="3736177" y="209005"/>
                </a:cubicBezTo>
                <a:cubicBezTo>
                  <a:pt x="3771228" y="216794"/>
                  <a:pt x="3806233" y="224999"/>
                  <a:pt x="3840680" y="235131"/>
                </a:cubicBezTo>
                <a:cubicBezTo>
                  <a:pt x="3855677" y="239542"/>
                  <a:pt x="3869006" y="248968"/>
                  <a:pt x="3884223" y="252548"/>
                </a:cubicBezTo>
                <a:cubicBezTo>
                  <a:pt x="3918599" y="260636"/>
                  <a:pt x="3954252" y="262304"/>
                  <a:pt x="3988725" y="269965"/>
                </a:cubicBezTo>
                <a:cubicBezTo>
                  <a:pt x="4014851" y="275771"/>
                  <a:pt x="4040747" y="282732"/>
                  <a:pt x="4067103" y="287383"/>
                </a:cubicBezTo>
                <a:cubicBezTo>
                  <a:pt x="4136929" y="299705"/>
                  <a:pt x="4229165" y="301224"/>
                  <a:pt x="4293525" y="304800"/>
                </a:cubicBezTo>
                <a:lnTo>
                  <a:pt x="4467697" y="287383"/>
                </a:lnTo>
                <a:cubicBezTo>
                  <a:pt x="4485238" y="285359"/>
                  <a:pt x="4502427" y="280864"/>
                  <a:pt x="4519948" y="278674"/>
                </a:cubicBezTo>
                <a:cubicBezTo>
                  <a:pt x="4548896" y="275055"/>
                  <a:pt x="4578086" y="273584"/>
                  <a:pt x="4607034" y="269965"/>
                </a:cubicBezTo>
                <a:cubicBezTo>
                  <a:pt x="4647770" y="264873"/>
                  <a:pt x="4728954" y="252548"/>
                  <a:pt x="4728954" y="252548"/>
                </a:cubicBezTo>
                <a:cubicBezTo>
                  <a:pt x="4801739" y="228288"/>
                  <a:pt x="4713373" y="256673"/>
                  <a:pt x="4877000" y="217714"/>
                </a:cubicBezTo>
                <a:cubicBezTo>
                  <a:pt x="4946014" y="201282"/>
                  <a:pt x="4950897" y="193982"/>
                  <a:pt x="5025045" y="165463"/>
                </a:cubicBezTo>
                <a:cubicBezTo>
                  <a:pt x="5033613" y="162168"/>
                  <a:pt x="5042576" y="159977"/>
                  <a:pt x="5051171" y="156754"/>
                </a:cubicBezTo>
                <a:cubicBezTo>
                  <a:pt x="5065808" y="151265"/>
                  <a:pt x="5079632" y="143450"/>
                  <a:pt x="5094714" y="139337"/>
                </a:cubicBezTo>
                <a:cubicBezTo>
                  <a:pt x="5263351" y="93344"/>
                  <a:pt x="5074414" y="154810"/>
                  <a:pt x="5173091" y="121920"/>
                </a:cubicBezTo>
                <a:cubicBezTo>
                  <a:pt x="5216634" y="133531"/>
                  <a:pt x="5266224" y="131756"/>
                  <a:pt x="5303720" y="156754"/>
                </a:cubicBezTo>
                <a:cubicBezTo>
                  <a:pt x="5312428" y="162560"/>
                  <a:pt x="5320484" y="169490"/>
                  <a:pt x="5329845" y="174171"/>
                </a:cubicBezTo>
                <a:cubicBezTo>
                  <a:pt x="5357569" y="188033"/>
                  <a:pt x="5432968" y="217254"/>
                  <a:pt x="5460474" y="226423"/>
                </a:cubicBezTo>
                <a:cubicBezTo>
                  <a:pt x="5480523" y="233106"/>
                  <a:pt x="5501235" y="237625"/>
                  <a:pt x="5521434" y="243840"/>
                </a:cubicBezTo>
                <a:cubicBezTo>
                  <a:pt x="5538981" y="249239"/>
                  <a:pt x="5555763" y="257274"/>
                  <a:pt x="5573685" y="261257"/>
                </a:cubicBezTo>
                <a:cubicBezTo>
                  <a:pt x="5691356" y="287406"/>
                  <a:pt x="5715624" y="278267"/>
                  <a:pt x="5852360" y="287383"/>
                </a:cubicBezTo>
                <a:cubicBezTo>
                  <a:pt x="5881468" y="289324"/>
                  <a:pt x="5910289" y="295103"/>
                  <a:pt x="5939445" y="296091"/>
                </a:cubicBezTo>
                <a:cubicBezTo>
                  <a:pt x="6081633" y="300911"/>
                  <a:pt x="6223925" y="301897"/>
                  <a:pt x="6366165" y="304800"/>
                </a:cubicBezTo>
                <a:cubicBezTo>
                  <a:pt x="6476474" y="301897"/>
                  <a:pt x="6586863" y="301218"/>
                  <a:pt x="6697091" y="296091"/>
                </a:cubicBezTo>
                <a:cubicBezTo>
                  <a:pt x="6731205" y="294504"/>
                  <a:pt x="6760617" y="278765"/>
                  <a:pt x="6792885" y="269965"/>
                </a:cubicBezTo>
                <a:cubicBezTo>
                  <a:pt x="6812001" y="264752"/>
                  <a:pt x="6871624" y="255391"/>
                  <a:pt x="6888680" y="252548"/>
                </a:cubicBezTo>
                <a:cubicBezTo>
                  <a:pt x="7051240" y="255451"/>
                  <a:pt x="7213977" y="253138"/>
                  <a:pt x="7376360" y="261257"/>
                </a:cubicBezTo>
                <a:cubicBezTo>
                  <a:pt x="7389326" y="261905"/>
                  <a:pt x="7399262" y="273560"/>
                  <a:pt x="7411194" y="278674"/>
                </a:cubicBezTo>
                <a:cubicBezTo>
                  <a:pt x="7419632" y="282290"/>
                  <a:pt x="7428611" y="284480"/>
                  <a:pt x="7437320" y="287383"/>
                </a:cubicBezTo>
                <a:cubicBezTo>
                  <a:pt x="7460543" y="284480"/>
                  <a:pt x="7484485" y="272245"/>
                  <a:pt x="7506988" y="278674"/>
                </a:cubicBezTo>
                <a:cubicBezTo>
                  <a:pt x="7515814" y="281196"/>
                  <a:pt x="7502834" y="296830"/>
                  <a:pt x="7498280" y="304800"/>
                </a:cubicBezTo>
                <a:cubicBezTo>
                  <a:pt x="7475951" y="343876"/>
                  <a:pt x="7480038" y="337006"/>
                  <a:pt x="7446028" y="348343"/>
                </a:cubicBezTo>
                <a:cubicBezTo>
                  <a:pt x="7414097" y="345440"/>
                  <a:pt x="7381975" y="344169"/>
                  <a:pt x="7350234" y="339634"/>
                </a:cubicBezTo>
                <a:cubicBezTo>
                  <a:pt x="7341146" y="338336"/>
                  <a:pt x="7333282" y="331247"/>
                  <a:pt x="7324108" y="330925"/>
                </a:cubicBezTo>
                <a:cubicBezTo>
                  <a:pt x="7167423" y="325427"/>
                  <a:pt x="7010599" y="325120"/>
                  <a:pt x="6853845" y="322217"/>
                </a:cubicBezTo>
                <a:lnTo>
                  <a:pt x="6209411" y="330925"/>
                </a:lnTo>
                <a:cubicBezTo>
                  <a:pt x="6197446" y="331232"/>
                  <a:pt x="6186546" y="339634"/>
                  <a:pt x="6174577" y="339634"/>
                </a:cubicBezTo>
                <a:cubicBezTo>
                  <a:pt x="5945233" y="339634"/>
                  <a:pt x="5715929" y="333592"/>
                  <a:pt x="5486600" y="330925"/>
                </a:cubicBezTo>
                <a:lnTo>
                  <a:pt x="4676703" y="322217"/>
                </a:lnTo>
                <a:cubicBezTo>
                  <a:pt x="4255442" y="304291"/>
                  <a:pt x="4399880" y="337921"/>
                  <a:pt x="4232565" y="296091"/>
                </a:cubicBezTo>
                <a:lnTo>
                  <a:pt x="2604063" y="304800"/>
                </a:lnTo>
                <a:cubicBezTo>
                  <a:pt x="2563321" y="305205"/>
                  <a:pt x="2522887" y="313508"/>
                  <a:pt x="2482143" y="313508"/>
                </a:cubicBezTo>
                <a:cubicBezTo>
                  <a:pt x="2235383" y="313508"/>
                  <a:pt x="1988657" y="307703"/>
                  <a:pt x="1741914" y="304800"/>
                </a:cubicBezTo>
                <a:cubicBezTo>
                  <a:pt x="1027926" y="329852"/>
                  <a:pt x="1411075" y="324424"/>
                  <a:pt x="592383" y="313508"/>
                </a:cubicBezTo>
                <a:cubicBezTo>
                  <a:pt x="524842" y="306754"/>
                  <a:pt x="450479" y="298487"/>
                  <a:pt x="383377" y="296091"/>
                </a:cubicBezTo>
                <a:cubicBezTo>
                  <a:pt x="261500" y="291738"/>
                  <a:pt x="139537" y="290286"/>
                  <a:pt x="17617" y="287383"/>
                </a:cubicBezTo>
                <a:cubicBezTo>
                  <a:pt x="14714" y="252549"/>
                  <a:pt x="12567" y="217643"/>
                  <a:pt x="8908" y="182880"/>
                </a:cubicBezTo>
                <a:cubicBezTo>
                  <a:pt x="901" y="106809"/>
                  <a:pt x="-6306" y="137031"/>
                  <a:pt x="8908" y="60960"/>
                </a:cubicBezTo>
                <a:cubicBezTo>
                  <a:pt x="14488" y="33059"/>
                  <a:pt x="17320" y="30628"/>
                  <a:pt x="43743" y="17417"/>
                </a:cubicBezTo>
                <a:cubicBezTo>
                  <a:pt x="46339" y="16119"/>
                  <a:pt x="36485" y="17417"/>
                  <a:pt x="35034" y="17417"/>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0" name="文本框 279"/>
          <p:cNvSpPr txBox="1"/>
          <p:nvPr/>
        </p:nvSpPr>
        <p:spPr>
          <a:xfrm>
            <a:off x="9103233" y="2836855"/>
            <a:ext cx="1576460"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rPr>
              <a:t>because</a:t>
            </a:r>
            <a:endParaRPr lang="zh-CN" altLang="en-US" sz="2800" dirty="0">
              <a:solidFill>
                <a:srgbClr val="FF0000"/>
              </a:solidFill>
              <a:latin typeface="Arial" panose="020B0604020202020204" pitchFamily="34" charset="0"/>
              <a:cs typeface="Arial" panose="020B0604020202020204" pitchFamily="34" charset="0"/>
            </a:endParaRPr>
          </a:p>
        </p:txBody>
      </p:sp>
      <p:sp>
        <p:nvSpPr>
          <p:cNvPr id="281" name="文本框 280"/>
          <p:cNvSpPr txBox="1"/>
          <p:nvPr/>
        </p:nvSpPr>
        <p:spPr>
          <a:xfrm>
            <a:off x="2751724" y="3438987"/>
            <a:ext cx="1765191" cy="523220"/>
          </a:xfrm>
          <a:prstGeom prst="rect">
            <a:avLst/>
          </a:prstGeom>
          <a:noFill/>
        </p:spPr>
        <p:txBody>
          <a:bodyPr wrap="square">
            <a:spAutoFit/>
          </a:bodyPr>
          <a:lstStyle/>
          <a:p>
            <a:r>
              <a:rPr lang="en-US" altLang="zh-CN" sz="2800" dirty="0">
                <a:solidFill>
                  <a:srgbClr val="FF0000"/>
                </a:solidFill>
                <a:latin typeface="Arial" panose="020B0604020202020204" pitchFamily="34" charset="0"/>
                <a:cs typeface="Arial" panose="020B0604020202020204" pitchFamily="34" charset="0"/>
              </a:rPr>
              <a:t>too long</a:t>
            </a:r>
            <a:endParaRPr lang="zh-CN"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cBhvr>
                                    </p:anim>
                                  </p:childTnLst>
                                </p:cTn>
                              </p:par>
                              <p:par>
                                <p:cTn id="18" presetID="24"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to="" calcmode="lin" valueType="num">
                                      <p:cBhvr>
                                        <p:cTn id="25" dur="1" fill="hold"/>
                                        <p:tgtEl>
                                          <p:spTgt spid="4"/>
                                        </p:tgtEl>
                                      </p:cBhvr>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0" grpId="0"/>
      <p:bldP spid="2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9440" y="465381"/>
            <a:ext cx="11430000" cy="2600199"/>
          </a:xfrm>
          <a:prstGeom prst="rect">
            <a:avLst/>
          </a:prstGeom>
          <a:noFill/>
        </p:spPr>
        <p:txBody>
          <a:bodyPr wrap="square" rtlCol="0">
            <a:spAutoFit/>
          </a:bodyPr>
          <a:lstStyle/>
          <a:p>
            <a:pPr>
              <a:lnSpc>
                <a:spcPct val="150000"/>
              </a:lnSpc>
            </a:pPr>
            <a:r>
              <a:rPr lang="en-US" altLang="zh-CN" sz="2800" dirty="0">
                <a:latin typeface="Arial" panose="020B0604020202020204" pitchFamily="34" charset="0"/>
                <a:cs typeface="Arial" panose="020B0604020202020204" pitchFamily="34" charset="0"/>
              </a:rPr>
              <a:t>Another successful man is Dennis. His father died when he was only twenty. His father’s death forced him to </a:t>
            </a:r>
            <a:r>
              <a:rPr lang="en-US" altLang="zh-CN" sz="2800" u="sng" dirty="0">
                <a:latin typeface="Arial" panose="020B0604020202020204" pitchFamily="34" charset="0"/>
                <a:cs typeface="Arial" panose="020B0604020202020204" pitchFamily="34" charset="0"/>
              </a:rPr>
              <a:t>mature</a:t>
            </a:r>
            <a:r>
              <a:rPr lang="en-US" altLang="zh-CN" sz="2800" dirty="0">
                <a:latin typeface="Arial" panose="020B0604020202020204" pitchFamily="34" charset="0"/>
                <a:cs typeface="Arial" panose="020B0604020202020204" pitchFamily="34" charset="0"/>
              </a:rPr>
              <a:t> fast. He had to bring up a family of nine people. He took up the challenges and overcame them. Today his brothers and sisters are leading successful lives.    </a:t>
            </a:r>
            <a:endParaRPr lang="zh-CN" altLang="en-US" sz="2800" dirty="0">
              <a:latin typeface="Arial" panose="020B0604020202020204" pitchFamily="34" charset="0"/>
              <a:cs typeface="Arial" panose="020B0604020202020204" pitchFamily="34" charset="0"/>
            </a:endParaRPr>
          </a:p>
        </p:txBody>
      </p:sp>
      <p:sp>
        <p:nvSpPr>
          <p:cNvPr id="4" name="矩形 3"/>
          <p:cNvSpPr/>
          <p:nvPr/>
        </p:nvSpPr>
        <p:spPr>
          <a:xfrm>
            <a:off x="719363" y="3929069"/>
            <a:ext cx="11310077" cy="1384995"/>
          </a:xfrm>
          <a:prstGeom prst="rect">
            <a:avLst/>
          </a:prstGeom>
        </p:spPr>
        <p:txBody>
          <a:bodyPr wrap="square">
            <a:spAutoFit/>
          </a:bodyPr>
          <a:lstStyle/>
          <a:p>
            <a:pPr marL="514350" indent="-514350"/>
            <a:r>
              <a:rPr lang="en-US" altLang="zh-CN" sz="2800" dirty="0">
                <a:solidFill>
                  <a:prstClr val="black"/>
                </a:solidFill>
                <a:latin typeface="Arial" panose="020B0604020202020204" pitchFamily="34" charset="0"/>
                <a:cs typeface="Arial" panose="020B0604020202020204" pitchFamily="34" charset="0"/>
              </a:rPr>
              <a:t>The meaning of the underlined word “mature” in the passage is “_____”. </a:t>
            </a:r>
            <a:endParaRPr lang="en-US" altLang="zh-CN" sz="2800" dirty="0">
              <a:solidFill>
                <a:prstClr val="black"/>
              </a:solidFill>
              <a:latin typeface="Arial" panose="020B0604020202020204" pitchFamily="34" charset="0"/>
              <a:cs typeface="Arial" panose="020B0604020202020204" pitchFamily="34" charset="0"/>
            </a:endParaRPr>
          </a:p>
          <a:p>
            <a:pPr marL="514350" indent="-514350"/>
            <a:r>
              <a:rPr lang="en-US" altLang="zh-CN" sz="2800" dirty="0">
                <a:solidFill>
                  <a:prstClr val="black"/>
                </a:solidFill>
                <a:latin typeface="Arial" panose="020B0604020202020204" pitchFamily="34" charset="0"/>
                <a:cs typeface="Arial" panose="020B0604020202020204" pitchFamily="34" charset="0"/>
              </a:rPr>
              <a:t>A. wake up</a:t>
            </a:r>
            <a:r>
              <a:rPr lang="zh-CN" altLang="en-US" sz="2800" dirty="0">
                <a:solidFill>
                  <a:prstClr val="black"/>
                </a:solidFill>
                <a:latin typeface="Arial" panose="020B0604020202020204" pitchFamily="34" charset="0"/>
                <a:cs typeface="Arial" panose="020B0604020202020204" pitchFamily="34" charset="0"/>
              </a:rPr>
              <a:t>      </a:t>
            </a:r>
            <a:r>
              <a:rPr lang="en-US" altLang="zh-CN" sz="2800" dirty="0">
                <a:solidFill>
                  <a:prstClr val="black"/>
                </a:solidFill>
                <a:latin typeface="Arial" panose="020B0604020202020204" pitchFamily="34" charset="0"/>
                <a:cs typeface="Arial" panose="020B0604020202020204" pitchFamily="34" charset="0"/>
              </a:rPr>
              <a:t>B. give up</a:t>
            </a:r>
            <a:r>
              <a:rPr lang="zh-CN" altLang="en-US" sz="2800" dirty="0">
                <a:solidFill>
                  <a:prstClr val="black"/>
                </a:solidFill>
                <a:latin typeface="Arial" panose="020B0604020202020204" pitchFamily="34" charset="0"/>
                <a:cs typeface="Arial" panose="020B0604020202020204" pitchFamily="34" charset="0"/>
              </a:rPr>
              <a:t>      </a:t>
            </a:r>
            <a:r>
              <a:rPr lang="en-US" altLang="zh-CN" sz="2800" dirty="0">
                <a:solidFill>
                  <a:prstClr val="black"/>
                </a:solidFill>
                <a:latin typeface="Arial" panose="020B0604020202020204" pitchFamily="34" charset="0"/>
                <a:cs typeface="Arial" panose="020B0604020202020204" pitchFamily="34" charset="0"/>
              </a:rPr>
              <a:t>C. grow up</a:t>
            </a:r>
            <a:r>
              <a:rPr lang="zh-CN" altLang="en-US" sz="2800" dirty="0">
                <a:solidFill>
                  <a:prstClr val="black"/>
                </a:solidFill>
                <a:latin typeface="Arial" panose="020B0604020202020204" pitchFamily="34" charset="0"/>
                <a:cs typeface="Arial" panose="020B0604020202020204" pitchFamily="34" charset="0"/>
              </a:rPr>
              <a:t>     </a:t>
            </a:r>
            <a:r>
              <a:rPr lang="en-US" altLang="zh-CN" sz="2800" dirty="0">
                <a:solidFill>
                  <a:prstClr val="black"/>
                </a:solidFill>
                <a:latin typeface="Arial" panose="020B0604020202020204" pitchFamily="34" charset="0"/>
                <a:cs typeface="Arial" panose="020B0604020202020204" pitchFamily="34" charset="0"/>
              </a:rPr>
              <a:t>D. bring up</a:t>
            </a:r>
            <a:r>
              <a:rPr lang="zh-CN" altLang="en-US" sz="2800" dirty="0">
                <a:solidFill>
                  <a:prstClr val="black"/>
                </a:solidFill>
                <a:latin typeface="Arial" panose="020B0604020202020204" pitchFamily="34" charset="0"/>
                <a:cs typeface="Arial" panose="020B0604020202020204" pitchFamily="34" charset="0"/>
              </a:rPr>
              <a:t>    </a:t>
            </a:r>
            <a:endParaRPr lang="en-US" altLang="zh-CN" sz="2800" dirty="0">
              <a:solidFill>
                <a:prstClr val="black"/>
              </a:solidFill>
              <a:latin typeface="Arial" panose="020B0604020202020204" pitchFamily="34" charset="0"/>
              <a:cs typeface="Arial" panose="020B0604020202020204" pitchFamily="34" charset="0"/>
            </a:endParaRPr>
          </a:p>
        </p:txBody>
      </p:sp>
      <p:sp>
        <p:nvSpPr>
          <p:cNvPr id="5" name="云形 4"/>
          <p:cNvSpPr/>
          <p:nvPr/>
        </p:nvSpPr>
        <p:spPr>
          <a:xfrm>
            <a:off x="5066023" y="4690239"/>
            <a:ext cx="2359345" cy="844938"/>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7" name="09aa8beb-b8de-40b4-bcb9-e80adfa16e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524000" y="5354703"/>
            <a:ext cx="2263516" cy="1464439"/>
            <a:chOff x="3001963" y="1123950"/>
            <a:chExt cx="6181726" cy="4614863"/>
          </a:xfrm>
        </p:grpSpPr>
        <p:sp>
          <p:nvSpPr>
            <p:cNvPr id="8" name="íṥļidê"/>
            <p:cNvSpPr/>
            <p:nvPr/>
          </p:nvSpPr>
          <p:spPr bwMode="auto">
            <a:xfrm>
              <a:off x="4718051" y="2908300"/>
              <a:ext cx="741363" cy="711200"/>
            </a:xfrm>
            <a:custGeom>
              <a:avLst/>
              <a:gdLst>
                <a:gd name="T0" fmla="*/ 92 w 198"/>
                <a:gd name="T1" fmla="*/ 124 h 190"/>
                <a:gd name="T2" fmla="*/ 62 w 198"/>
                <a:gd name="T3" fmla="*/ 21 h 190"/>
                <a:gd name="T4" fmla="*/ 25 w 198"/>
                <a:gd name="T5" fmla="*/ 5 h 190"/>
                <a:gd name="T6" fmla="*/ 5 w 198"/>
                <a:gd name="T7" fmla="*/ 42 h 190"/>
                <a:gd name="T8" fmla="*/ 41 w 198"/>
                <a:gd name="T9" fmla="*/ 162 h 190"/>
                <a:gd name="T10" fmla="*/ 68 w 198"/>
                <a:gd name="T11" fmla="*/ 183 h 190"/>
                <a:gd name="T12" fmla="*/ 196 w 198"/>
                <a:gd name="T13" fmla="*/ 190 h 190"/>
                <a:gd name="T14" fmla="*/ 198 w 198"/>
                <a:gd name="T15" fmla="*/ 133 h 190"/>
                <a:gd name="T16" fmla="*/ 92 w 198"/>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0">
                  <a:moveTo>
                    <a:pt x="92" y="124"/>
                  </a:moveTo>
                  <a:cubicBezTo>
                    <a:pt x="62" y="21"/>
                    <a:pt x="62" y="21"/>
                    <a:pt x="62" y="21"/>
                  </a:cubicBezTo>
                  <a:cubicBezTo>
                    <a:pt x="57" y="9"/>
                    <a:pt x="41" y="0"/>
                    <a:pt x="25" y="5"/>
                  </a:cubicBezTo>
                  <a:cubicBezTo>
                    <a:pt x="9" y="9"/>
                    <a:pt x="0" y="26"/>
                    <a:pt x="5" y="42"/>
                  </a:cubicBezTo>
                  <a:cubicBezTo>
                    <a:pt x="41" y="162"/>
                    <a:pt x="41" y="162"/>
                    <a:pt x="41" y="162"/>
                  </a:cubicBezTo>
                  <a:cubicBezTo>
                    <a:pt x="44" y="174"/>
                    <a:pt x="55" y="183"/>
                    <a:pt x="68" y="183"/>
                  </a:cubicBezTo>
                  <a:cubicBezTo>
                    <a:pt x="196" y="190"/>
                    <a:pt x="196" y="190"/>
                    <a:pt x="196" y="190"/>
                  </a:cubicBezTo>
                  <a:cubicBezTo>
                    <a:pt x="198" y="133"/>
                    <a:pt x="198" y="133"/>
                    <a:pt x="198" y="133"/>
                  </a:cubicBezTo>
                  <a:lnTo>
                    <a:pt x="92" y="124"/>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 name="îś1îḋe"/>
            <p:cNvSpPr/>
            <p:nvPr/>
          </p:nvSpPr>
          <p:spPr bwMode="auto">
            <a:xfrm>
              <a:off x="4514851" y="5465763"/>
              <a:ext cx="63500" cy="71438"/>
            </a:xfrm>
            <a:custGeom>
              <a:avLst/>
              <a:gdLst>
                <a:gd name="T0" fmla="*/ 2 w 17"/>
                <a:gd name="T1" fmla="*/ 17 h 19"/>
                <a:gd name="T2" fmla="*/ 7 w 17"/>
                <a:gd name="T3" fmla="*/ 17 h 19"/>
                <a:gd name="T4" fmla="*/ 15 w 17"/>
                <a:gd name="T5" fmla="*/ 7 h 19"/>
                <a:gd name="T6" fmla="*/ 15 w 17"/>
                <a:gd name="T7" fmla="*/ 2 h 19"/>
                <a:gd name="T8" fmla="*/ 10 w 17"/>
                <a:gd name="T9" fmla="*/ 2 h 19"/>
                <a:gd name="T10" fmla="*/ 1 w 17"/>
                <a:gd name="T11" fmla="*/ 12 h 19"/>
                <a:gd name="T12" fmla="*/ 1 w 17"/>
                <a:gd name="T13" fmla="*/ 17 h 19"/>
                <a:gd name="T14" fmla="*/ 2 w 17"/>
                <a:gd name="T15" fmla="*/ 1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9">
                  <a:moveTo>
                    <a:pt x="2" y="17"/>
                  </a:moveTo>
                  <a:cubicBezTo>
                    <a:pt x="3" y="19"/>
                    <a:pt x="5" y="18"/>
                    <a:pt x="7" y="17"/>
                  </a:cubicBezTo>
                  <a:cubicBezTo>
                    <a:pt x="15" y="7"/>
                    <a:pt x="15" y="7"/>
                    <a:pt x="15" y="7"/>
                  </a:cubicBezTo>
                  <a:cubicBezTo>
                    <a:pt x="17" y="5"/>
                    <a:pt x="17" y="3"/>
                    <a:pt x="15" y="2"/>
                  </a:cubicBezTo>
                  <a:cubicBezTo>
                    <a:pt x="14" y="0"/>
                    <a:pt x="11" y="0"/>
                    <a:pt x="10" y="2"/>
                  </a:cubicBezTo>
                  <a:cubicBezTo>
                    <a:pt x="1" y="12"/>
                    <a:pt x="1" y="12"/>
                    <a:pt x="1" y="12"/>
                  </a:cubicBezTo>
                  <a:cubicBezTo>
                    <a:pt x="0" y="13"/>
                    <a:pt x="0" y="16"/>
                    <a:pt x="1" y="17"/>
                  </a:cubicBezTo>
                  <a:lnTo>
                    <a:pt x="2" y="17"/>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 name="îsľîde"/>
            <p:cNvSpPr/>
            <p:nvPr/>
          </p:nvSpPr>
          <p:spPr bwMode="auto">
            <a:xfrm>
              <a:off x="4575176" y="5495925"/>
              <a:ext cx="36513" cy="77788"/>
            </a:xfrm>
            <a:custGeom>
              <a:avLst/>
              <a:gdLst>
                <a:gd name="T0" fmla="*/ 7 w 10"/>
                <a:gd name="T1" fmla="*/ 0 h 21"/>
                <a:gd name="T2" fmla="*/ 2 w 10"/>
                <a:gd name="T3" fmla="*/ 3 h 21"/>
                <a:gd name="T4" fmla="*/ 0 w 10"/>
                <a:gd name="T5" fmla="*/ 16 h 21"/>
                <a:gd name="T6" fmla="*/ 3 w 10"/>
                <a:gd name="T7" fmla="*/ 21 h 21"/>
                <a:gd name="T8" fmla="*/ 4 w 10"/>
                <a:gd name="T9" fmla="*/ 21 h 21"/>
                <a:gd name="T10" fmla="*/ 8 w 10"/>
                <a:gd name="T11" fmla="*/ 18 h 21"/>
                <a:gd name="T12" fmla="*/ 9 w 10"/>
                <a:gd name="T13" fmla="*/ 5 h 21"/>
                <a:gd name="T14" fmla="*/ 7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7" y="0"/>
                  </a:moveTo>
                  <a:cubicBezTo>
                    <a:pt x="5" y="0"/>
                    <a:pt x="3" y="1"/>
                    <a:pt x="2" y="3"/>
                  </a:cubicBezTo>
                  <a:cubicBezTo>
                    <a:pt x="0" y="16"/>
                    <a:pt x="0" y="16"/>
                    <a:pt x="0" y="16"/>
                  </a:cubicBezTo>
                  <a:cubicBezTo>
                    <a:pt x="0" y="18"/>
                    <a:pt x="1" y="20"/>
                    <a:pt x="3" y="21"/>
                  </a:cubicBezTo>
                  <a:cubicBezTo>
                    <a:pt x="4" y="21"/>
                    <a:pt x="4" y="21"/>
                    <a:pt x="4" y="21"/>
                  </a:cubicBezTo>
                  <a:cubicBezTo>
                    <a:pt x="6" y="21"/>
                    <a:pt x="7" y="20"/>
                    <a:pt x="8" y="18"/>
                  </a:cubicBezTo>
                  <a:cubicBezTo>
                    <a:pt x="9" y="5"/>
                    <a:pt x="9" y="5"/>
                    <a:pt x="9" y="5"/>
                  </a:cubicBezTo>
                  <a:cubicBezTo>
                    <a:pt x="10" y="3"/>
                    <a:pt x="9" y="1"/>
                    <a:pt x="7"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 name="ïṩḻîḓé"/>
            <p:cNvSpPr/>
            <p:nvPr/>
          </p:nvSpPr>
          <p:spPr bwMode="auto">
            <a:xfrm>
              <a:off x="4630738" y="5518150"/>
              <a:ext cx="38100" cy="77788"/>
            </a:xfrm>
            <a:custGeom>
              <a:avLst/>
              <a:gdLst>
                <a:gd name="T0" fmla="*/ 6 w 10"/>
                <a:gd name="T1" fmla="*/ 0 h 21"/>
                <a:gd name="T2" fmla="*/ 2 w 10"/>
                <a:gd name="T3" fmla="*/ 3 h 21"/>
                <a:gd name="T4" fmla="*/ 0 w 10"/>
                <a:gd name="T5" fmla="*/ 16 h 21"/>
                <a:gd name="T6" fmla="*/ 3 w 10"/>
                <a:gd name="T7" fmla="*/ 21 h 21"/>
                <a:gd name="T8" fmla="*/ 3 w 10"/>
                <a:gd name="T9" fmla="*/ 21 h 21"/>
                <a:gd name="T10" fmla="*/ 7 w 10"/>
                <a:gd name="T11" fmla="*/ 18 h 21"/>
                <a:gd name="T12" fmla="*/ 9 w 10"/>
                <a:gd name="T13" fmla="*/ 5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cubicBezTo>
                    <a:pt x="4" y="0"/>
                    <a:pt x="2" y="1"/>
                    <a:pt x="2" y="3"/>
                  </a:cubicBezTo>
                  <a:cubicBezTo>
                    <a:pt x="0" y="16"/>
                    <a:pt x="0" y="16"/>
                    <a:pt x="0" y="16"/>
                  </a:cubicBezTo>
                  <a:cubicBezTo>
                    <a:pt x="0" y="18"/>
                    <a:pt x="1" y="20"/>
                    <a:pt x="3" y="21"/>
                  </a:cubicBezTo>
                  <a:cubicBezTo>
                    <a:pt x="3" y="21"/>
                    <a:pt x="3" y="21"/>
                    <a:pt x="3" y="21"/>
                  </a:cubicBezTo>
                  <a:cubicBezTo>
                    <a:pt x="5" y="21"/>
                    <a:pt x="7" y="20"/>
                    <a:pt x="7" y="18"/>
                  </a:cubicBezTo>
                  <a:cubicBezTo>
                    <a:pt x="9" y="5"/>
                    <a:pt x="9" y="5"/>
                    <a:pt x="9" y="5"/>
                  </a:cubicBezTo>
                  <a:cubicBezTo>
                    <a:pt x="10" y="3"/>
                    <a:pt x="8" y="1"/>
                    <a:pt x="6"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 name="í$ḷïḍe"/>
            <p:cNvSpPr/>
            <p:nvPr/>
          </p:nvSpPr>
          <p:spPr bwMode="auto">
            <a:xfrm>
              <a:off x="4305301" y="5427663"/>
              <a:ext cx="531813" cy="258763"/>
            </a:xfrm>
            <a:custGeom>
              <a:avLst/>
              <a:gdLst>
                <a:gd name="T0" fmla="*/ 77 w 142"/>
                <a:gd name="T1" fmla="*/ 49 h 69"/>
                <a:gd name="T2" fmla="*/ 51 w 142"/>
                <a:gd name="T3" fmla="*/ 43 h 69"/>
                <a:gd name="T4" fmla="*/ 0 w 142"/>
                <a:gd name="T5" fmla="*/ 0 h 69"/>
                <a:gd name="T6" fmla="*/ 1 w 142"/>
                <a:gd name="T7" fmla="*/ 8 h 69"/>
                <a:gd name="T8" fmla="*/ 7 w 142"/>
                <a:gd name="T9" fmla="*/ 19 h 69"/>
                <a:gd name="T10" fmla="*/ 42 w 142"/>
                <a:gd name="T11" fmla="*/ 50 h 69"/>
                <a:gd name="T12" fmla="*/ 56 w 142"/>
                <a:gd name="T13" fmla="*/ 56 h 69"/>
                <a:gd name="T14" fmla="*/ 124 w 142"/>
                <a:gd name="T15" fmla="*/ 68 h 69"/>
                <a:gd name="T16" fmla="*/ 137 w 142"/>
                <a:gd name="T17" fmla="*/ 64 h 69"/>
                <a:gd name="T18" fmla="*/ 142 w 142"/>
                <a:gd name="T19" fmla="*/ 60 h 69"/>
                <a:gd name="T20" fmla="*/ 77 w 142"/>
                <a:gd name="T21"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69">
                  <a:moveTo>
                    <a:pt x="77" y="49"/>
                  </a:moveTo>
                  <a:cubicBezTo>
                    <a:pt x="51" y="43"/>
                    <a:pt x="51" y="43"/>
                    <a:pt x="51" y="43"/>
                  </a:cubicBezTo>
                  <a:cubicBezTo>
                    <a:pt x="0" y="0"/>
                    <a:pt x="0" y="0"/>
                    <a:pt x="0" y="0"/>
                  </a:cubicBezTo>
                  <a:cubicBezTo>
                    <a:pt x="1" y="8"/>
                    <a:pt x="1" y="8"/>
                    <a:pt x="1" y="8"/>
                  </a:cubicBezTo>
                  <a:cubicBezTo>
                    <a:pt x="1" y="13"/>
                    <a:pt x="3" y="17"/>
                    <a:pt x="7" y="19"/>
                  </a:cubicBezTo>
                  <a:cubicBezTo>
                    <a:pt x="42" y="50"/>
                    <a:pt x="42" y="50"/>
                    <a:pt x="42" y="50"/>
                  </a:cubicBezTo>
                  <a:cubicBezTo>
                    <a:pt x="46" y="53"/>
                    <a:pt x="51" y="55"/>
                    <a:pt x="56" y="56"/>
                  </a:cubicBezTo>
                  <a:cubicBezTo>
                    <a:pt x="124" y="68"/>
                    <a:pt x="124" y="68"/>
                    <a:pt x="124" y="68"/>
                  </a:cubicBezTo>
                  <a:cubicBezTo>
                    <a:pt x="129" y="69"/>
                    <a:pt x="134" y="67"/>
                    <a:pt x="137" y="64"/>
                  </a:cubicBezTo>
                  <a:cubicBezTo>
                    <a:pt x="142" y="60"/>
                    <a:pt x="142" y="60"/>
                    <a:pt x="142" y="60"/>
                  </a:cubicBezTo>
                  <a:lnTo>
                    <a:pt x="77"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 name="îşliḍe"/>
            <p:cNvSpPr/>
            <p:nvPr/>
          </p:nvSpPr>
          <p:spPr bwMode="auto">
            <a:xfrm>
              <a:off x="4371976" y="5005388"/>
              <a:ext cx="473075" cy="496888"/>
            </a:xfrm>
            <a:custGeom>
              <a:avLst/>
              <a:gdLst>
                <a:gd name="T0" fmla="*/ 76 w 298"/>
                <a:gd name="T1" fmla="*/ 313 h 313"/>
                <a:gd name="T2" fmla="*/ 298 w 298"/>
                <a:gd name="T3" fmla="*/ 61 h 313"/>
                <a:gd name="T4" fmla="*/ 206 w 298"/>
                <a:gd name="T5" fmla="*/ 0 h 313"/>
                <a:gd name="T6" fmla="*/ 0 w 298"/>
                <a:gd name="T7" fmla="*/ 250 h 313"/>
                <a:gd name="T8" fmla="*/ 76 w 298"/>
                <a:gd name="T9" fmla="*/ 313 h 313"/>
              </a:gdLst>
              <a:ahLst/>
              <a:cxnLst>
                <a:cxn ang="0">
                  <a:pos x="T0" y="T1"/>
                </a:cxn>
                <a:cxn ang="0">
                  <a:pos x="T2" y="T3"/>
                </a:cxn>
                <a:cxn ang="0">
                  <a:pos x="T4" y="T5"/>
                </a:cxn>
                <a:cxn ang="0">
                  <a:pos x="T6" y="T7"/>
                </a:cxn>
                <a:cxn ang="0">
                  <a:pos x="T8" y="T9"/>
                </a:cxn>
              </a:cxnLst>
              <a:rect l="0" t="0" r="r" b="b"/>
              <a:pathLst>
                <a:path w="298" h="313">
                  <a:moveTo>
                    <a:pt x="76" y="313"/>
                  </a:moveTo>
                  <a:lnTo>
                    <a:pt x="298" y="61"/>
                  </a:lnTo>
                  <a:lnTo>
                    <a:pt x="206" y="0"/>
                  </a:lnTo>
                  <a:lnTo>
                    <a:pt x="0" y="250"/>
                  </a:lnTo>
                  <a:lnTo>
                    <a:pt x="76" y="313"/>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 name="îṣḷïḍe"/>
            <p:cNvSpPr/>
            <p:nvPr/>
          </p:nvSpPr>
          <p:spPr bwMode="auto">
            <a:xfrm>
              <a:off x="4305301" y="5334000"/>
              <a:ext cx="534988" cy="319088"/>
            </a:xfrm>
            <a:custGeom>
              <a:avLst/>
              <a:gdLst>
                <a:gd name="T0" fmla="*/ 131 w 143"/>
                <a:gd name="T1" fmla="*/ 72 h 85"/>
                <a:gd name="T2" fmla="*/ 72 w 143"/>
                <a:gd name="T3" fmla="*/ 47 h 85"/>
                <a:gd name="T4" fmla="*/ 63 w 143"/>
                <a:gd name="T5" fmla="*/ 33 h 85"/>
                <a:gd name="T6" fmla="*/ 28 w 143"/>
                <a:gd name="T7" fmla="*/ 3 h 85"/>
                <a:gd name="T8" fmla="*/ 17 w 143"/>
                <a:gd name="T9" fmla="*/ 4 h 85"/>
                <a:gd name="T10" fmla="*/ 0 w 143"/>
                <a:gd name="T11" fmla="*/ 25 h 85"/>
                <a:gd name="T12" fmla="*/ 49 w 143"/>
                <a:gd name="T13" fmla="*/ 67 h 85"/>
                <a:gd name="T14" fmla="*/ 63 w 143"/>
                <a:gd name="T15" fmla="*/ 73 h 85"/>
                <a:gd name="T16" fmla="*/ 64 w 143"/>
                <a:gd name="T17" fmla="*/ 73 h 85"/>
                <a:gd name="T18" fmla="*/ 142 w 143"/>
                <a:gd name="T19" fmla="*/ 85 h 85"/>
                <a:gd name="T20" fmla="*/ 131 w 143"/>
                <a:gd name="T21"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85">
                  <a:moveTo>
                    <a:pt x="131" y="72"/>
                  </a:moveTo>
                  <a:cubicBezTo>
                    <a:pt x="130" y="72"/>
                    <a:pt x="96" y="57"/>
                    <a:pt x="72" y="47"/>
                  </a:cubicBezTo>
                  <a:cubicBezTo>
                    <a:pt x="67" y="39"/>
                    <a:pt x="63" y="33"/>
                    <a:pt x="63" y="33"/>
                  </a:cubicBezTo>
                  <a:cubicBezTo>
                    <a:pt x="28" y="3"/>
                    <a:pt x="28" y="3"/>
                    <a:pt x="28" y="3"/>
                  </a:cubicBezTo>
                  <a:cubicBezTo>
                    <a:pt x="25" y="0"/>
                    <a:pt x="20" y="0"/>
                    <a:pt x="17" y="4"/>
                  </a:cubicBezTo>
                  <a:cubicBezTo>
                    <a:pt x="11" y="12"/>
                    <a:pt x="1" y="25"/>
                    <a:pt x="0" y="25"/>
                  </a:cubicBezTo>
                  <a:cubicBezTo>
                    <a:pt x="0" y="25"/>
                    <a:pt x="24" y="45"/>
                    <a:pt x="49" y="67"/>
                  </a:cubicBezTo>
                  <a:cubicBezTo>
                    <a:pt x="53" y="70"/>
                    <a:pt x="58" y="72"/>
                    <a:pt x="63" y="73"/>
                  </a:cubicBezTo>
                  <a:cubicBezTo>
                    <a:pt x="64" y="73"/>
                    <a:pt x="64" y="73"/>
                    <a:pt x="64" y="73"/>
                  </a:cubicBezTo>
                  <a:cubicBezTo>
                    <a:pt x="142" y="85"/>
                    <a:pt x="142" y="85"/>
                    <a:pt x="142" y="85"/>
                  </a:cubicBezTo>
                  <a:cubicBezTo>
                    <a:pt x="143" y="77"/>
                    <a:pt x="132" y="72"/>
                    <a:pt x="131" y="72"/>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 name="iṣ1ïďè"/>
            <p:cNvSpPr/>
            <p:nvPr/>
          </p:nvSpPr>
          <p:spPr bwMode="auto">
            <a:xfrm>
              <a:off x="5046663" y="5011738"/>
              <a:ext cx="288925" cy="525463"/>
            </a:xfrm>
            <a:custGeom>
              <a:avLst/>
              <a:gdLst>
                <a:gd name="T0" fmla="*/ 182 w 182"/>
                <a:gd name="T1" fmla="*/ 297 h 331"/>
                <a:gd name="T2" fmla="*/ 102 w 182"/>
                <a:gd name="T3" fmla="*/ 0 h 331"/>
                <a:gd name="T4" fmla="*/ 0 w 182"/>
                <a:gd name="T5" fmla="*/ 43 h 331"/>
                <a:gd name="T6" fmla="*/ 90 w 182"/>
                <a:gd name="T7" fmla="*/ 331 h 331"/>
                <a:gd name="T8" fmla="*/ 182 w 182"/>
                <a:gd name="T9" fmla="*/ 297 h 331"/>
              </a:gdLst>
              <a:ahLst/>
              <a:cxnLst>
                <a:cxn ang="0">
                  <a:pos x="T0" y="T1"/>
                </a:cxn>
                <a:cxn ang="0">
                  <a:pos x="T2" y="T3"/>
                </a:cxn>
                <a:cxn ang="0">
                  <a:pos x="T4" y="T5"/>
                </a:cxn>
                <a:cxn ang="0">
                  <a:pos x="T6" y="T7"/>
                </a:cxn>
                <a:cxn ang="0">
                  <a:pos x="T8" y="T9"/>
                </a:cxn>
              </a:cxnLst>
              <a:rect l="0" t="0" r="r" b="b"/>
              <a:pathLst>
                <a:path w="182" h="331">
                  <a:moveTo>
                    <a:pt x="182" y="297"/>
                  </a:moveTo>
                  <a:lnTo>
                    <a:pt x="102" y="0"/>
                  </a:lnTo>
                  <a:lnTo>
                    <a:pt x="0" y="43"/>
                  </a:lnTo>
                  <a:lnTo>
                    <a:pt x="90" y="331"/>
                  </a:lnTo>
                  <a:lnTo>
                    <a:pt x="182" y="297"/>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 name="îṣľiďè"/>
            <p:cNvSpPr/>
            <p:nvPr/>
          </p:nvSpPr>
          <p:spPr bwMode="auto">
            <a:xfrm>
              <a:off x="5368926" y="5438775"/>
              <a:ext cx="44450" cy="79375"/>
            </a:xfrm>
            <a:custGeom>
              <a:avLst/>
              <a:gdLst>
                <a:gd name="T0" fmla="*/ 9 w 12"/>
                <a:gd name="T1" fmla="*/ 21 h 21"/>
                <a:gd name="T2" fmla="*/ 11 w 12"/>
                <a:gd name="T3" fmla="*/ 16 h 21"/>
                <a:gd name="T4" fmla="*/ 7 w 12"/>
                <a:gd name="T5" fmla="*/ 3 h 21"/>
                <a:gd name="T6" fmla="*/ 3 w 12"/>
                <a:gd name="T7" fmla="*/ 0 h 21"/>
                <a:gd name="T8" fmla="*/ 0 w 12"/>
                <a:gd name="T9" fmla="*/ 5 h 21"/>
                <a:gd name="T10" fmla="*/ 4 w 12"/>
                <a:gd name="T11" fmla="*/ 18 h 21"/>
                <a:gd name="T12" fmla="*/ 8 w 12"/>
                <a:gd name="T13" fmla="*/ 21 h 21"/>
                <a:gd name="T14" fmla="*/ 9 w 1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9" y="21"/>
                  </a:moveTo>
                  <a:cubicBezTo>
                    <a:pt x="10" y="20"/>
                    <a:pt x="12" y="18"/>
                    <a:pt x="11" y="16"/>
                  </a:cubicBezTo>
                  <a:cubicBezTo>
                    <a:pt x="7" y="3"/>
                    <a:pt x="7" y="3"/>
                    <a:pt x="7" y="3"/>
                  </a:cubicBezTo>
                  <a:cubicBezTo>
                    <a:pt x="7" y="1"/>
                    <a:pt x="5" y="0"/>
                    <a:pt x="3" y="0"/>
                  </a:cubicBezTo>
                  <a:cubicBezTo>
                    <a:pt x="1" y="1"/>
                    <a:pt x="0" y="3"/>
                    <a:pt x="0" y="5"/>
                  </a:cubicBezTo>
                  <a:cubicBezTo>
                    <a:pt x="4" y="18"/>
                    <a:pt x="4" y="18"/>
                    <a:pt x="4" y="18"/>
                  </a:cubicBezTo>
                  <a:cubicBezTo>
                    <a:pt x="4" y="20"/>
                    <a:pt x="6" y="21"/>
                    <a:pt x="8" y="21"/>
                  </a:cubicBezTo>
                  <a:lnTo>
                    <a:pt x="9" y="21"/>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 name="îṧḷïḓê"/>
            <p:cNvSpPr/>
            <p:nvPr/>
          </p:nvSpPr>
          <p:spPr bwMode="auto">
            <a:xfrm>
              <a:off x="5426076" y="5435600"/>
              <a:ext cx="44450" cy="77788"/>
            </a:xfrm>
            <a:custGeom>
              <a:avLst/>
              <a:gdLst>
                <a:gd name="T0" fmla="*/ 9 w 12"/>
                <a:gd name="T1" fmla="*/ 20 h 21"/>
                <a:gd name="T2" fmla="*/ 12 w 12"/>
                <a:gd name="T3" fmla="*/ 16 h 21"/>
                <a:gd name="T4" fmla="*/ 8 w 12"/>
                <a:gd name="T5" fmla="*/ 3 h 21"/>
                <a:gd name="T6" fmla="*/ 4 w 12"/>
                <a:gd name="T7" fmla="*/ 0 h 21"/>
                <a:gd name="T8" fmla="*/ 1 w 12"/>
                <a:gd name="T9" fmla="*/ 5 h 21"/>
                <a:gd name="T10" fmla="*/ 5 w 12"/>
                <a:gd name="T11" fmla="*/ 17 h 21"/>
                <a:gd name="T12" fmla="*/ 9 w 12"/>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0"/>
                  </a:moveTo>
                  <a:cubicBezTo>
                    <a:pt x="11" y="20"/>
                    <a:pt x="12" y="18"/>
                    <a:pt x="12" y="16"/>
                  </a:cubicBezTo>
                  <a:cubicBezTo>
                    <a:pt x="8" y="3"/>
                    <a:pt x="8" y="3"/>
                    <a:pt x="8" y="3"/>
                  </a:cubicBezTo>
                  <a:cubicBezTo>
                    <a:pt x="8" y="1"/>
                    <a:pt x="6" y="0"/>
                    <a:pt x="4" y="0"/>
                  </a:cubicBezTo>
                  <a:cubicBezTo>
                    <a:pt x="2" y="1"/>
                    <a:pt x="0" y="3"/>
                    <a:pt x="1" y="5"/>
                  </a:cubicBezTo>
                  <a:cubicBezTo>
                    <a:pt x="5" y="17"/>
                    <a:pt x="5" y="17"/>
                    <a:pt x="5" y="17"/>
                  </a:cubicBezTo>
                  <a:cubicBezTo>
                    <a:pt x="5" y="19"/>
                    <a:pt x="7" y="21"/>
                    <a:pt x="9" y="2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 name="iŝḷïḋè"/>
            <p:cNvSpPr/>
            <p:nvPr/>
          </p:nvSpPr>
          <p:spPr bwMode="auto">
            <a:xfrm>
              <a:off x="5484813" y="5435600"/>
              <a:ext cx="46038" cy="77788"/>
            </a:xfrm>
            <a:custGeom>
              <a:avLst/>
              <a:gdLst>
                <a:gd name="T0" fmla="*/ 9 w 12"/>
                <a:gd name="T1" fmla="*/ 20 h 21"/>
                <a:gd name="T2" fmla="*/ 12 w 12"/>
                <a:gd name="T3" fmla="*/ 16 h 21"/>
                <a:gd name="T4" fmla="*/ 8 w 12"/>
                <a:gd name="T5" fmla="*/ 3 h 21"/>
                <a:gd name="T6" fmla="*/ 4 w 12"/>
                <a:gd name="T7" fmla="*/ 0 h 21"/>
                <a:gd name="T8" fmla="*/ 1 w 12"/>
                <a:gd name="T9" fmla="*/ 4 h 21"/>
                <a:gd name="T10" fmla="*/ 5 w 12"/>
                <a:gd name="T11" fmla="*/ 17 h 21"/>
                <a:gd name="T12" fmla="*/ 9 w 12"/>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0"/>
                  </a:moveTo>
                  <a:cubicBezTo>
                    <a:pt x="11" y="19"/>
                    <a:pt x="12" y="18"/>
                    <a:pt x="12" y="16"/>
                  </a:cubicBezTo>
                  <a:cubicBezTo>
                    <a:pt x="8" y="3"/>
                    <a:pt x="8" y="3"/>
                    <a:pt x="8" y="3"/>
                  </a:cubicBezTo>
                  <a:cubicBezTo>
                    <a:pt x="8" y="1"/>
                    <a:pt x="6" y="0"/>
                    <a:pt x="4" y="0"/>
                  </a:cubicBezTo>
                  <a:cubicBezTo>
                    <a:pt x="2" y="0"/>
                    <a:pt x="0" y="2"/>
                    <a:pt x="1" y="4"/>
                  </a:cubicBezTo>
                  <a:cubicBezTo>
                    <a:pt x="5" y="17"/>
                    <a:pt x="5" y="17"/>
                    <a:pt x="5" y="17"/>
                  </a:cubicBezTo>
                  <a:cubicBezTo>
                    <a:pt x="5" y="19"/>
                    <a:pt x="7" y="21"/>
                    <a:pt x="9" y="2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9" name="ïṥḷíḋè"/>
            <p:cNvSpPr/>
            <p:nvPr/>
          </p:nvSpPr>
          <p:spPr bwMode="auto">
            <a:xfrm>
              <a:off x="5186363" y="5480050"/>
              <a:ext cx="531813" cy="184150"/>
            </a:xfrm>
            <a:custGeom>
              <a:avLst/>
              <a:gdLst>
                <a:gd name="T0" fmla="*/ 0 w 142"/>
                <a:gd name="T1" fmla="*/ 43 h 49"/>
                <a:gd name="T2" fmla="*/ 8 w 142"/>
                <a:gd name="T3" fmla="*/ 47 h 49"/>
                <a:gd name="T4" fmla="*/ 20 w 142"/>
                <a:gd name="T5" fmla="*/ 48 h 49"/>
                <a:gd name="T6" fmla="*/ 130 w 142"/>
                <a:gd name="T7" fmla="*/ 15 h 49"/>
                <a:gd name="T8" fmla="*/ 140 w 142"/>
                <a:gd name="T9" fmla="*/ 6 h 49"/>
                <a:gd name="T10" fmla="*/ 142 w 142"/>
                <a:gd name="T11" fmla="*/ 0 h 49"/>
                <a:gd name="T12" fmla="*/ 0 w 142"/>
                <a:gd name="T13" fmla="*/ 43 h 49"/>
              </a:gdLst>
              <a:ahLst/>
              <a:cxnLst>
                <a:cxn ang="0">
                  <a:pos x="T0" y="T1"/>
                </a:cxn>
                <a:cxn ang="0">
                  <a:pos x="T2" y="T3"/>
                </a:cxn>
                <a:cxn ang="0">
                  <a:pos x="T4" y="T5"/>
                </a:cxn>
                <a:cxn ang="0">
                  <a:pos x="T6" y="T7"/>
                </a:cxn>
                <a:cxn ang="0">
                  <a:pos x="T8" y="T9"/>
                </a:cxn>
                <a:cxn ang="0">
                  <a:pos x="T10" y="T11"/>
                </a:cxn>
                <a:cxn ang="0">
                  <a:pos x="T12" y="T13"/>
                </a:cxn>
              </a:cxnLst>
              <a:rect l="0" t="0" r="r" b="b"/>
              <a:pathLst>
                <a:path w="142" h="49">
                  <a:moveTo>
                    <a:pt x="0" y="43"/>
                  </a:moveTo>
                  <a:cubicBezTo>
                    <a:pt x="8" y="47"/>
                    <a:pt x="8" y="47"/>
                    <a:pt x="8" y="47"/>
                  </a:cubicBezTo>
                  <a:cubicBezTo>
                    <a:pt x="11" y="49"/>
                    <a:pt x="16" y="49"/>
                    <a:pt x="20" y="48"/>
                  </a:cubicBezTo>
                  <a:cubicBezTo>
                    <a:pt x="130" y="15"/>
                    <a:pt x="130" y="15"/>
                    <a:pt x="130" y="15"/>
                  </a:cubicBezTo>
                  <a:cubicBezTo>
                    <a:pt x="134" y="14"/>
                    <a:pt x="138" y="11"/>
                    <a:pt x="140" y="6"/>
                  </a:cubicBezTo>
                  <a:cubicBezTo>
                    <a:pt x="142" y="0"/>
                    <a:pt x="142" y="0"/>
                    <a:pt x="142" y="0"/>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0" name="íS1îḑe"/>
            <p:cNvSpPr/>
            <p:nvPr/>
          </p:nvSpPr>
          <p:spPr bwMode="auto">
            <a:xfrm>
              <a:off x="5156201" y="5454650"/>
              <a:ext cx="561975" cy="187325"/>
            </a:xfrm>
            <a:custGeom>
              <a:avLst/>
              <a:gdLst>
                <a:gd name="T0" fmla="*/ 150 w 150"/>
                <a:gd name="T1" fmla="*/ 7 h 50"/>
                <a:gd name="T2" fmla="*/ 135 w 150"/>
                <a:gd name="T3" fmla="*/ 0 h 50"/>
                <a:gd name="T4" fmla="*/ 49 w 150"/>
                <a:gd name="T5" fmla="*/ 2 h 50"/>
                <a:gd name="T6" fmla="*/ 10 w 150"/>
                <a:gd name="T7" fmla="*/ 15 h 50"/>
                <a:gd name="T8" fmla="*/ 2 w 150"/>
                <a:gd name="T9" fmla="*/ 31 h 50"/>
                <a:gd name="T10" fmla="*/ 8 w 150"/>
                <a:gd name="T11" fmla="*/ 50 h 50"/>
                <a:gd name="T12" fmla="*/ 150 w 150"/>
                <a:gd name="T13" fmla="*/ 7 h 50"/>
              </a:gdLst>
              <a:ahLst/>
              <a:cxnLst>
                <a:cxn ang="0">
                  <a:pos x="T0" y="T1"/>
                </a:cxn>
                <a:cxn ang="0">
                  <a:pos x="T2" y="T3"/>
                </a:cxn>
                <a:cxn ang="0">
                  <a:pos x="T4" y="T5"/>
                </a:cxn>
                <a:cxn ang="0">
                  <a:pos x="T6" y="T7"/>
                </a:cxn>
                <a:cxn ang="0">
                  <a:pos x="T8" y="T9"/>
                </a:cxn>
                <a:cxn ang="0">
                  <a:pos x="T10" y="T11"/>
                </a:cxn>
                <a:cxn ang="0">
                  <a:pos x="T12" y="T13"/>
                </a:cxn>
              </a:cxnLst>
              <a:rect l="0" t="0" r="r" b="b"/>
              <a:pathLst>
                <a:path w="150" h="50">
                  <a:moveTo>
                    <a:pt x="150" y="7"/>
                  </a:moveTo>
                  <a:cubicBezTo>
                    <a:pt x="148" y="0"/>
                    <a:pt x="136" y="0"/>
                    <a:pt x="135" y="0"/>
                  </a:cubicBezTo>
                  <a:cubicBezTo>
                    <a:pt x="134" y="1"/>
                    <a:pt x="49" y="2"/>
                    <a:pt x="49" y="2"/>
                  </a:cubicBezTo>
                  <a:cubicBezTo>
                    <a:pt x="10" y="15"/>
                    <a:pt x="10" y="15"/>
                    <a:pt x="10" y="15"/>
                  </a:cubicBezTo>
                  <a:cubicBezTo>
                    <a:pt x="3" y="17"/>
                    <a:pt x="0" y="24"/>
                    <a:pt x="2" y="31"/>
                  </a:cubicBezTo>
                  <a:cubicBezTo>
                    <a:pt x="5" y="40"/>
                    <a:pt x="9" y="49"/>
                    <a:pt x="8" y="50"/>
                  </a:cubicBezTo>
                  <a:cubicBezTo>
                    <a:pt x="8" y="50"/>
                    <a:pt x="150" y="7"/>
                    <a:pt x="150" y="7"/>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1" name="îṩlíḋê"/>
            <p:cNvSpPr/>
            <p:nvPr/>
          </p:nvSpPr>
          <p:spPr bwMode="auto">
            <a:xfrm>
              <a:off x="4432301" y="4575175"/>
              <a:ext cx="696913" cy="785813"/>
            </a:xfrm>
            <a:custGeom>
              <a:avLst/>
              <a:gdLst>
                <a:gd name="T0" fmla="*/ 439 w 439"/>
                <a:gd name="T1" fmla="*/ 120 h 495"/>
                <a:gd name="T2" fmla="*/ 128 w 439"/>
                <a:gd name="T3" fmla="*/ 495 h 495"/>
                <a:gd name="T4" fmla="*/ 0 w 439"/>
                <a:gd name="T5" fmla="*/ 396 h 495"/>
                <a:gd name="T6" fmla="*/ 283 w 439"/>
                <a:gd name="T7" fmla="*/ 0 h 495"/>
                <a:gd name="T8" fmla="*/ 439 w 439"/>
                <a:gd name="T9" fmla="*/ 120 h 495"/>
              </a:gdLst>
              <a:ahLst/>
              <a:cxnLst>
                <a:cxn ang="0">
                  <a:pos x="T0" y="T1"/>
                </a:cxn>
                <a:cxn ang="0">
                  <a:pos x="T2" y="T3"/>
                </a:cxn>
                <a:cxn ang="0">
                  <a:pos x="T4" y="T5"/>
                </a:cxn>
                <a:cxn ang="0">
                  <a:pos x="T6" y="T7"/>
                </a:cxn>
                <a:cxn ang="0">
                  <a:pos x="T8" y="T9"/>
                </a:cxn>
              </a:cxnLst>
              <a:rect l="0" t="0" r="r" b="b"/>
              <a:pathLst>
                <a:path w="439" h="495">
                  <a:moveTo>
                    <a:pt x="439" y="120"/>
                  </a:moveTo>
                  <a:lnTo>
                    <a:pt x="128" y="495"/>
                  </a:lnTo>
                  <a:lnTo>
                    <a:pt x="0" y="396"/>
                  </a:lnTo>
                  <a:lnTo>
                    <a:pt x="283" y="0"/>
                  </a:lnTo>
                  <a:lnTo>
                    <a:pt x="439" y="120"/>
                  </a:lnTo>
                  <a:close/>
                </a:path>
              </a:pathLst>
            </a:custGeom>
            <a:solidFill>
              <a:srgbClr val="295D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2" name="îṡ1ïḑé"/>
            <p:cNvSpPr/>
            <p:nvPr/>
          </p:nvSpPr>
          <p:spPr bwMode="auto">
            <a:xfrm>
              <a:off x="4721226" y="3836988"/>
              <a:ext cx="528638" cy="984250"/>
            </a:xfrm>
            <a:custGeom>
              <a:avLst/>
              <a:gdLst>
                <a:gd name="T0" fmla="*/ 78 w 141"/>
                <a:gd name="T1" fmla="*/ 0 h 263"/>
                <a:gd name="T2" fmla="*/ 129 w 141"/>
                <a:gd name="T3" fmla="*/ 148 h 263"/>
                <a:gd name="T4" fmla="*/ 93 w 141"/>
                <a:gd name="T5" fmla="*/ 258 h 263"/>
                <a:gd name="T6" fmla="*/ 87 w 141"/>
                <a:gd name="T7" fmla="*/ 263 h 263"/>
                <a:gd name="T8" fmla="*/ 0 w 141"/>
                <a:gd name="T9" fmla="*/ 1 h 263"/>
                <a:gd name="T10" fmla="*/ 78 w 141"/>
                <a:gd name="T11" fmla="*/ 0 h 263"/>
              </a:gdLst>
              <a:ahLst/>
              <a:cxnLst>
                <a:cxn ang="0">
                  <a:pos x="T0" y="T1"/>
                </a:cxn>
                <a:cxn ang="0">
                  <a:pos x="T2" y="T3"/>
                </a:cxn>
                <a:cxn ang="0">
                  <a:pos x="T4" y="T5"/>
                </a:cxn>
                <a:cxn ang="0">
                  <a:pos x="T6" y="T7"/>
                </a:cxn>
                <a:cxn ang="0">
                  <a:pos x="T8" y="T9"/>
                </a:cxn>
                <a:cxn ang="0">
                  <a:pos x="T10" y="T11"/>
                </a:cxn>
              </a:cxnLst>
              <a:rect l="0" t="0" r="r" b="b"/>
              <a:pathLst>
                <a:path w="141" h="263">
                  <a:moveTo>
                    <a:pt x="78" y="0"/>
                  </a:moveTo>
                  <a:cubicBezTo>
                    <a:pt x="129" y="148"/>
                    <a:pt x="129" y="148"/>
                    <a:pt x="129" y="148"/>
                  </a:cubicBezTo>
                  <a:cubicBezTo>
                    <a:pt x="141" y="189"/>
                    <a:pt x="126" y="233"/>
                    <a:pt x="93" y="258"/>
                  </a:cubicBezTo>
                  <a:cubicBezTo>
                    <a:pt x="87" y="263"/>
                    <a:pt x="87" y="263"/>
                    <a:pt x="87" y="263"/>
                  </a:cubicBezTo>
                  <a:cubicBezTo>
                    <a:pt x="0" y="1"/>
                    <a:pt x="0" y="1"/>
                    <a:pt x="0" y="1"/>
                  </a:cubicBezTo>
                  <a:lnTo>
                    <a:pt x="78" y="0"/>
                  </a:lnTo>
                  <a:close/>
                </a:path>
              </a:pathLst>
            </a:custGeom>
            <a:solidFill>
              <a:srgbClr val="295D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3" name="íṣḷïḓé"/>
            <p:cNvSpPr/>
            <p:nvPr/>
          </p:nvSpPr>
          <p:spPr bwMode="auto">
            <a:xfrm>
              <a:off x="4672013" y="2679700"/>
              <a:ext cx="146050" cy="214313"/>
            </a:xfrm>
            <a:custGeom>
              <a:avLst/>
              <a:gdLst>
                <a:gd name="T0" fmla="*/ 5 w 92"/>
                <a:gd name="T1" fmla="*/ 0 h 135"/>
                <a:gd name="T2" fmla="*/ 0 w 92"/>
                <a:gd name="T3" fmla="*/ 125 h 135"/>
                <a:gd name="T4" fmla="*/ 85 w 92"/>
                <a:gd name="T5" fmla="*/ 135 h 135"/>
                <a:gd name="T6" fmla="*/ 92 w 92"/>
                <a:gd name="T7" fmla="*/ 5 h 135"/>
                <a:gd name="T8" fmla="*/ 5 w 92"/>
                <a:gd name="T9" fmla="*/ 0 h 135"/>
              </a:gdLst>
              <a:ahLst/>
              <a:cxnLst>
                <a:cxn ang="0">
                  <a:pos x="T0" y="T1"/>
                </a:cxn>
                <a:cxn ang="0">
                  <a:pos x="T2" y="T3"/>
                </a:cxn>
                <a:cxn ang="0">
                  <a:pos x="T4" y="T5"/>
                </a:cxn>
                <a:cxn ang="0">
                  <a:pos x="T6" y="T7"/>
                </a:cxn>
                <a:cxn ang="0">
                  <a:pos x="T8" y="T9"/>
                </a:cxn>
              </a:cxnLst>
              <a:rect l="0" t="0" r="r" b="b"/>
              <a:pathLst>
                <a:path w="92" h="135">
                  <a:moveTo>
                    <a:pt x="5" y="0"/>
                  </a:moveTo>
                  <a:lnTo>
                    <a:pt x="0" y="125"/>
                  </a:lnTo>
                  <a:lnTo>
                    <a:pt x="85" y="135"/>
                  </a:lnTo>
                  <a:lnTo>
                    <a:pt x="92" y="5"/>
                  </a:lnTo>
                  <a:lnTo>
                    <a:pt x="5"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4" name="íSľïďè"/>
            <p:cNvSpPr/>
            <p:nvPr/>
          </p:nvSpPr>
          <p:spPr bwMode="auto">
            <a:xfrm>
              <a:off x="4556126" y="2362200"/>
              <a:ext cx="401638" cy="400050"/>
            </a:xfrm>
            <a:custGeom>
              <a:avLst/>
              <a:gdLst>
                <a:gd name="T0" fmla="*/ 100 w 107"/>
                <a:gd name="T1" fmla="*/ 67 h 107"/>
                <a:gd name="T2" fmla="*/ 40 w 107"/>
                <a:gd name="T3" fmla="*/ 100 h 107"/>
                <a:gd name="T4" fmla="*/ 7 w 107"/>
                <a:gd name="T5" fmla="*/ 41 h 107"/>
                <a:gd name="T6" fmla="*/ 66 w 107"/>
                <a:gd name="T7" fmla="*/ 7 h 107"/>
                <a:gd name="T8" fmla="*/ 100 w 107"/>
                <a:gd name="T9" fmla="*/ 67 h 107"/>
              </a:gdLst>
              <a:ahLst/>
              <a:cxnLst>
                <a:cxn ang="0">
                  <a:pos x="T0" y="T1"/>
                </a:cxn>
                <a:cxn ang="0">
                  <a:pos x="T2" y="T3"/>
                </a:cxn>
                <a:cxn ang="0">
                  <a:pos x="T4" y="T5"/>
                </a:cxn>
                <a:cxn ang="0">
                  <a:pos x="T6" y="T7"/>
                </a:cxn>
                <a:cxn ang="0">
                  <a:pos x="T8" y="T9"/>
                </a:cxn>
              </a:cxnLst>
              <a:rect l="0" t="0" r="r" b="b"/>
              <a:pathLst>
                <a:path w="107" h="107">
                  <a:moveTo>
                    <a:pt x="100" y="67"/>
                  </a:moveTo>
                  <a:cubicBezTo>
                    <a:pt x="93" y="92"/>
                    <a:pt x="66" y="107"/>
                    <a:pt x="40" y="100"/>
                  </a:cubicBezTo>
                  <a:cubicBezTo>
                    <a:pt x="15" y="93"/>
                    <a:pt x="0" y="66"/>
                    <a:pt x="7" y="41"/>
                  </a:cubicBezTo>
                  <a:cubicBezTo>
                    <a:pt x="14" y="15"/>
                    <a:pt x="40" y="0"/>
                    <a:pt x="66" y="7"/>
                  </a:cubicBezTo>
                  <a:cubicBezTo>
                    <a:pt x="92" y="14"/>
                    <a:pt x="107" y="41"/>
                    <a:pt x="100" y="67"/>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5" name="îśľiḓê"/>
            <p:cNvSpPr/>
            <p:nvPr/>
          </p:nvSpPr>
          <p:spPr bwMode="auto">
            <a:xfrm>
              <a:off x="4905376" y="2508250"/>
              <a:ext cx="80963" cy="77788"/>
            </a:xfrm>
            <a:custGeom>
              <a:avLst/>
              <a:gdLst>
                <a:gd name="T0" fmla="*/ 3 w 22"/>
                <a:gd name="T1" fmla="*/ 0 h 21"/>
                <a:gd name="T2" fmla="*/ 18 w 22"/>
                <a:gd name="T3" fmla="*/ 6 h 21"/>
                <a:gd name="T4" fmla="*/ 19 w 22"/>
                <a:gd name="T5" fmla="*/ 14 h 21"/>
                <a:gd name="T6" fmla="*/ 6 w 22"/>
                <a:gd name="T7" fmla="*/ 21 h 21"/>
                <a:gd name="T8" fmla="*/ 0 w 22"/>
                <a:gd name="T9" fmla="*/ 15 h 21"/>
                <a:gd name="T10" fmla="*/ 3 w 22"/>
                <a:gd name="T11" fmla="*/ 0 h 21"/>
              </a:gdLst>
              <a:ahLst/>
              <a:cxnLst>
                <a:cxn ang="0">
                  <a:pos x="T0" y="T1"/>
                </a:cxn>
                <a:cxn ang="0">
                  <a:pos x="T2" y="T3"/>
                </a:cxn>
                <a:cxn ang="0">
                  <a:pos x="T4" y="T5"/>
                </a:cxn>
                <a:cxn ang="0">
                  <a:pos x="T6" y="T7"/>
                </a:cxn>
                <a:cxn ang="0">
                  <a:pos x="T8" y="T9"/>
                </a:cxn>
                <a:cxn ang="0">
                  <a:pos x="T10" y="T11"/>
                </a:cxn>
              </a:cxnLst>
              <a:rect l="0" t="0" r="r" b="b"/>
              <a:pathLst>
                <a:path w="22" h="21">
                  <a:moveTo>
                    <a:pt x="3" y="0"/>
                  </a:moveTo>
                  <a:cubicBezTo>
                    <a:pt x="18" y="6"/>
                    <a:pt x="18" y="6"/>
                    <a:pt x="18" y="6"/>
                  </a:cubicBezTo>
                  <a:cubicBezTo>
                    <a:pt x="22" y="7"/>
                    <a:pt x="22" y="12"/>
                    <a:pt x="19" y="14"/>
                  </a:cubicBezTo>
                  <a:cubicBezTo>
                    <a:pt x="6" y="21"/>
                    <a:pt x="6" y="21"/>
                    <a:pt x="6" y="21"/>
                  </a:cubicBezTo>
                  <a:cubicBezTo>
                    <a:pt x="0" y="15"/>
                    <a:pt x="0" y="15"/>
                    <a:pt x="0" y="15"/>
                  </a:cubicBezTo>
                  <a:lnTo>
                    <a:pt x="3"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6" name="íṧlîḋè"/>
            <p:cNvSpPr/>
            <p:nvPr/>
          </p:nvSpPr>
          <p:spPr bwMode="auto">
            <a:xfrm>
              <a:off x="4845051" y="2486025"/>
              <a:ext cx="36513" cy="36513"/>
            </a:xfrm>
            <a:custGeom>
              <a:avLst/>
              <a:gdLst>
                <a:gd name="T0" fmla="*/ 9 w 10"/>
                <a:gd name="T1" fmla="*/ 6 h 10"/>
                <a:gd name="T2" fmla="*/ 4 w 10"/>
                <a:gd name="T3" fmla="*/ 9 h 10"/>
                <a:gd name="T4" fmla="*/ 0 w 10"/>
                <a:gd name="T5" fmla="*/ 4 h 10"/>
                <a:gd name="T6" fmla="*/ 6 w 10"/>
                <a:gd name="T7" fmla="*/ 1 h 10"/>
                <a:gd name="T8" fmla="*/ 9 w 10"/>
                <a:gd name="T9" fmla="*/ 6 h 10"/>
              </a:gdLst>
              <a:ahLst/>
              <a:cxnLst>
                <a:cxn ang="0">
                  <a:pos x="T0" y="T1"/>
                </a:cxn>
                <a:cxn ang="0">
                  <a:pos x="T2" y="T3"/>
                </a:cxn>
                <a:cxn ang="0">
                  <a:pos x="T4" y="T5"/>
                </a:cxn>
                <a:cxn ang="0">
                  <a:pos x="T6" y="T7"/>
                </a:cxn>
                <a:cxn ang="0">
                  <a:pos x="T8" y="T9"/>
                </a:cxn>
              </a:cxnLst>
              <a:rect l="0" t="0" r="r" b="b"/>
              <a:pathLst>
                <a:path w="10" h="10">
                  <a:moveTo>
                    <a:pt x="9" y="6"/>
                  </a:moveTo>
                  <a:cubicBezTo>
                    <a:pt x="9" y="9"/>
                    <a:pt x="6" y="10"/>
                    <a:pt x="4" y="9"/>
                  </a:cubicBezTo>
                  <a:cubicBezTo>
                    <a:pt x="1" y="9"/>
                    <a:pt x="0" y="6"/>
                    <a:pt x="0" y="4"/>
                  </a:cubicBezTo>
                  <a:cubicBezTo>
                    <a:pt x="1" y="1"/>
                    <a:pt x="4" y="0"/>
                    <a:pt x="6" y="1"/>
                  </a:cubicBezTo>
                  <a:cubicBezTo>
                    <a:pt x="9" y="1"/>
                    <a:pt x="10" y="4"/>
                    <a:pt x="9" y="6"/>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7" name="îṣľïḋê"/>
            <p:cNvSpPr/>
            <p:nvPr/>
          </p:nvSpPr>
          <p:spPr bwMode="auto">
            <a:xfrm>
              <a:off x="4799013" y="2444750"/>
              <a:ext cx="71438" cy="49213"/>
            </a:xfrm>
            <a:custGeom>
              <a:avLst/>
              <a:gdLst>
                <a:gd name="T0" fmla="*/ 3 w 19"/>
                <a:gd name="T1" fmla="*/ 13 h 13"/>
                <a:gd name="T2" fmla="*/ 1 w 19"/>
                <a:gd name="T3" fmla="*/ 11 h 13"/>
                <a:gd name="T4" fmla="*/ 2 w 19"/>
                <a:gd name="T5" fmla="*/ 7 h 13"/>
                <a:gd name="T6" fmla="*/ 14 w 19"/>
                <a:gd name="T7" fmla="*/ 0 h 13"/>
                <a:gd name="T8" fmla="*/ 18 w 19"/>
                <a:gd name="T9" fmla="*/ 2 h 13"/>
                <a:gd name="T10" fmla="*/ 17 w 19"/>
                <a:gd name="T11" fmla="*/ 7 h 13"/>
                <a:gd name="T12" fmla="*/ 5 w 19"/>
                <a:gd name="T13" fmla="*/ 13 h 13"/>
                <a:gd name="T14" fmla="*/ 3 w 19"/>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3" y="13"/>
                  </a:moveTo>
                  <a:cubicBezTo>
                    <a:pt x="2" y="13"/>
                    <a:pt x="1" y="12"/>
                    <a:pt x="1" y="11"/>
                  </a:cubicBezTo>
                  <a:cubicBezTo>
                    <a:pt x="0" y="10"/>
                    <a:pt x="0" y="7"/>
                    <a:pt x="2" y="7"/>
                  </a:cubicBezTo>
                  <a:cubicBezTo>
                    <a:pt x="14" y="0"/>
                    <a:pt x="14" y="0"/>
                    <a:pt x="14" y="0"/>
                  </a:cubicBezTo>
                  <a:cubicBezTo>
                    <a:pt x="15" y="0"/>
                    <a:pt x="17" y="0"/>
                    <a:pt x="18" y="2"/>
                  </a:cubicBezTo>
                  <a:cubicBezTo>
                    <a:pt x="19" y="4"/>
                    <a:pt x="19" y="6"/>
                    <a:pt x="17" y="7"/>
                  </a:cubicBezTo>
                  <a:cubicBezTo>
                    <a:pt x="5" y="13"/>
                    <a:pt x="5" y="13"/>
                    <a:pt x="5" y="13"/>
                  </a:cubicBezTo>
                  <a:cubicBezTo>
                    <a:pt x="5" y="13"/>
                    <a:pt x="4" y="13"/>
                    <a:pt x="3" y="13"/>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8" name="išḻidé"/>
            <p:cNvSpPr/>
            <p:nvPr/>
          </p:nvSpPr>
          <p:spPr bwMode="auto">
            <a:xfrm>
              <a:off x="4548188" y="3856038"/>
              <a:ext cx="765175" cy="1538288"/>
            </a:xfrm>
            <a:custGeom>
              <a:avLst/>
              <a:gdLst>
                <a:gd name="T0" fmla="*/ 215 w 482"/>
                <a:gd name="T1" fmla="*/ 0 h 969"/>
                <a:gd name="T2" fmla="*/ 482 w 482"/>
                <a:gd name="T3" fmla="*/ 917 h 969"/>
                <a:gd name="T4" fmla="*/ 321 w 482"/>
                <a:gd name="T5" fmla="*/ 969 h 969"/>
                <a:gd name="T6" fmla="*/ 0 w 482"/>
                <a:gd name="T7" fmla="*/ 68 h 969"/>
                <a:gd name="T8" fmla="*/ 215 w 482"/>
                <a:gd name="T9" fmla="*/ 0 h 969"/>
              </a:gdLst>
              <a:ahLst/>
              <a:cxnLst>
                <a:cxn ang="0">
                  <a:pos x="T0" y="T1"/>
                </a:cxn>
                <a:cxn ang="0">
                  <a:pos x="T2" y="T3"/>
                </a:cxn>
                <a:cxn ang="0">
                  <a:pos x="T4" y="T5"/>
                </a:cxn>
                <a:cxn ang="0">
                  <a:pos x="T6" y="T7"/>
                </a:cxn>
                <a:cxn ang="0">
                  <a:pos x="T8" y="T9"/>
                </a:cxn>
              </a:cxnLst>
              <a:rect l="0" t="0" r="r" b="b"/>
              <a:pathLst>
                <a:path w="482" h="969">
                  <a:moveTo>
                    <a:pt x="215" y="0"/>
                  </a:moveTo>
                  <a:lnTo>
                    <a:pt x="482" y="917"/>
                  </a:lnTo>
                  <a:lnTo>
                    <a:pt x="321" y="969"/>
                  </a:lnTo>
                  <a:lnTo>
                    <a:pt x="0" y="68"/>
                  </a:lnTo>
                  <a:lnTo>
                    <a:pt x="215" y="0"/>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29" name="îṥlíḋé"/>
            <p:cNvSpPr/>
            <p:nvPr/>
          </p:nvSpPr>
          <p:spPr bwMode="auto">
            <a:xfrm>
              <a:off x="4506913" y="2849563"/>
              <a:ext cx="539750" cy="1155700"/>
            </a:xfrm>
            <a:custGeom>
              <a:avLst/>
              <a:gdLst>
                <a:gd name="T0" fmla="*/ 14 w 144"/>
                <a:gd name="T1" fmla="*/ 308 h 309"/>
                <a:gd name="T2" fmla="*/ 133 w 144"/>
                <a:gd name="T3" fmla="*/ 273 h 309"/>
                <a:gd name="T4" fmla="*/ 144 w 144"/>
                <a:gd name="T5" fmla="*/ 258 h 309"/>
                <a:gd name="T6" fmla="*/ 126 w 144"/>
                <a:gd name="T7" fmla="*/ 91 h 309"/>
                <a:gd name="T8" fmla="*/ 78 w 144"/>
                <a:gd name="T9" fmla="*/ 0 h 309"/>
                <a:gd name="T10" fmla="*/ 57 w 144"/>
                <a:gd name="T11" fmla="*/ 0 h 309"/>
                <a:gd name="T12" fmla="*/ 7 w 144"/>
                <a:gd name="T13" fmla="*/ 102 h 309"/>
                <a:gd name="T14" fmla="*/ 8 w 144"/>
                <a:gd name="T15" fmla="*/ 303 h 309"/>
                <a:gd name="T16" fmla="*/ 14 w 144"/>
                <a:gd name="T17" fmla="*/ 30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309">
                  <a:moveTo>
                    <a:pt x="14" y="308"/>
                  </a:moveTo>
                  <a:cubicBezTo>
                    <a:pt x="133" y="273"/>
                    <a:pt x="133" y="273"/>
                    <a:pt x="133" y="273"/>
                  </a:cubicBezTo>
                  <a:cubicBezTo>
                    <a:pt x="139" y="271"/>
                    <a:pt x="144" y="265"/>
                    <a:pt x="144" y="258"/>
                  </a:cubicBezTo>
                  <a:cubicBezTo>
                    <a:pt x="126" y="91"/>
                    <a:pt x="126" y="91"/>
                    <a:pt x="126" y="91"/>
                  </a:cubicBezTo>
                  <a:cubicBezTo>
                    <a:pt x="122" y="43"/>
                    <a:pt x="115" y="1"/>
                    <a:pt x="78" y="0"/>
                  </a:cubicBezTo>
                  <a:cubicBezTo>
                    <a:pt x="57" y="0"/>
                    <a:pt x="57" y="0"/>
                    <a:pt x="57" y="0"/>
                  </a:cubicBezTo>
                  <a:cubicBezTo>
                    <a:pt x="14" y="1"/>
                    <a:pt x="0" y="50"/>
                    <a:pt x="7" y="102"/>
                  </a:cubicBezTo>
                  <a:cubicBezTo>
                    <a:pt x="8" y="303"/>
                    <a:pt x="8" y="303"/>
                    <a:pt x="8" y="303"/>
                  </a:cubicBezTo>
                  <a:cubicBezTo>
                    <a:pt x="8" y="306"/>
                    <a:pt x="11" y="309"/>
                    <a:pt x="14" y="308"/>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0" name="îşļïḓe"/>
            <p:cNvSpPr/>
            <p:nvPr/>
          </p:nvSpPr>
          <p:spPr bwMode="auto">
            <a:xfrm>
              <a:off x="4552951" y="2362200"/>
              <a:ext cx="400050" cy="400050"/>
            </a:xfrm>
            <a:custGeom>
              <a:avLst/>
              <a:gdLst>
                <a:gd name="T0" fmla="*/ 100 w 107"/>
                <a:gd name="T1" fmla="*/ 67 h 107"/>
                <a:gd name="T2" fmla="*/ 41 w 107"/>
                <a:gd name="T3" fmla="*/ 100 h 107"/>
                <a:gd name="T4" fmla="*/ 7 w 107"/>
                <a:gd name="T5" fmla="*/ 41 h 107"/>
                <a:gd name="T6" fmla="*/ 67 w 107"/>
                <a:gd name="T7" fmla="*/ 7 h 107"/>
                <a:gd name="T8" fmla="*/ 100 w 107"/>
                <a:gd name="T9" fmla="*/ 67 h 107"/>
              </a:gdLst>
              <a:ahLst/>
              <a:cxnLst>
                <a:cxn ang="0">
                  <a:pos x="T0" y="T1"/>
                </a:cxn>
                <a:cxn ang="0">
                  <a:pos x="T2" y="T3"/>
                </a:cxn>
                <a:cxn ang="0">
                  <a:pos x="T4" y="T5"/>
                </a:cxn>
                <a:cxn ang="0">
                  <a:pos x="T6" y="T7"/>
                </a:cxn>
                <a:cxn ang="0">
                  <a:pos x="T8" y="T9"/>
                </a:cxn>
              </a:cxnLst>
              <a:rect l="0" t="0" r="r" b="b"/>
              <a:pathLst>
                <a:path w="107" h="107">
                  <a:moveTo>
                    <a:pt x="100" y="67"/>
                  </a:moveTo>
                  <a:cubicBezTo>
                    <a:pt x="93" y="92"/>
                    <a:pt x="67" y="107"/>
                    <a:pt x="41" y="100"/>
                  </a:cubicBezTo>
                  <a:cubicBezTo>
                    <a:pt x="15" y="93"/>
                    <a:pt x="0" y="66"/>
                    <a:pt x="7" y="41"/>
                  </a:cubicBezTo>
                  <a:cubicBezTo>
                    <a:pt x="15" y="15"/>
                    <a:pt x="41" y="0"/>
                    <a:pt x="67" y="7"/>
                  </a:cubicBezTo>
                  <a:cubicBezTo>
                    <a:pt x="92" y="14"/>
                    <a:pt x="107" y="41"/>
                    <a:pt x="100" y="67"/>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1" name="íŝļiḓê"/>
            <p:cNvSpPr/>
            <p:nvPr/>
          </p:nvSpPr>
          <p:spPr bwMode="auto">
            <a:xfrm>
              <a:off x="4630738" y="2500313"/>
              <a:ext cx="109538" cy="109538"/>
            </a:xfrm>
            <a:custGeom>
              <a:avLst/>
              <a:gdLst>
                <a:gd name="T0" fmla="*/ 27 w 29"/>
                <a:gd name="T1" fmla="*/ 18 h 29"/>
                <a:gd name="T2" fmla="*/ 11 w 29"/>
                <a:gd name="T3" fmla="*/ 27 h 29"/>
                <a:gd name="T4" fmla="*/ 2 w 29"/>
                <a:gd name="T5" fmla="*/ 11 h 29"/>
                <a:gd name="T6" fmla="*/ 18 w 29"/>
                <a:gd name="T7" fmla="*/ 2 h 29"/>
                <a:gd name="T8" fmla="*/ 27 w 29"/>
                <a:gd name="T9" fmla="*/ 18 h 29"/>
              </a:gdLst>
              <a:ahLst/>
              <a:cxnLst>
                <a:cxn ang="0">
                  <a:pos x="T0" y="T1"/>
                </a:cxn>
                <a:cxn ang="0">
                  <a:pos x="T2" y="T3"/>
                </a:cxn>
                <a:cxn ang="0">
                  <a:pos x="T4" y="T5"/>
                </a:cxn>
                <a:cxn ang="0">
                  <a:pos x="T6" y="T7"/>
                </a:cxn>
                <a:cxn ang="0">
                  <a:pos x="T8" y="T9"/>
                </a:cxn>
              </a:cxnLst>
              <a:rect l="0" t="0" r="r" b="b"/>
              <a:pathLst>
                <a:path w="29" h="29">
                  <a:moveTo>
                    <a:pt x="27" y="18"/>
                  </a:moveTo>
                  <a:cubicBezTo>
                    <a:pt x="25" y="25"/>
                    <a:pt x="18" y="29"/>
                    <a:pt x="11" y="27"/>
                  </a:cubicBezTo>
                  <a:cubicBezTo>
                    <a:pt x="4" y="25"/>
                    <a:pt x="0" y="18"/>
                    <a:pt x="2" y="11"/>
                  </a:cubicBezTo>
                  <a:cubicBezTo>
                    <a:pt x="4" y="4"/>
                    <a:pt x="11" y="0"/>
                    <a:pt x="18" y="2"/>
                  </a:cubicBezTo>
                  <a:cubicBezTo>
                    <a:pt x="25" y="4"/>
                    <a:pt x="29" y="11"/>
                    <a:pt x="27" y="18"/>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2" name="íŝľíḋe"/>
            <p:cNvSpPr/>
            <p:nvPr/>
          </p:nvSpPr>
          <p:spPr bwMode="auto">
            <a:xfrm>
              <a:off x="4511676" y="2227263"/>
              <a:ext cx="433388" cy="528638"/>
            </a:xfrm>
            <a:custGeom>
              <a:avLst/>
              <a:gdLst>
                <a:gd name="T0" fmla="*/ 64 w 116"/>
                <a:gd name="T1" fmla="*/ 29 h 141"/>
                <a:gd name="T2" fmla="*/ 26 w 116"/>
                <a:gd name="T3" fmla="*/ 46 h 141"/>
                <a:gd name="T4" fmla="*/ 7 w 116"/>
                <a:gd name="T5" fmla="*/ 85 h 141"/>
                <a:gd name="T6" fmla="*/ 16 w 116"/>
                <a:gd name="T7" fmla="*/ 99 h 141"/>
                <a:gd name="T8" fmla="*/ 19 w 116"/>
                <a:gd name="T9" fmla="*/ 127 h 141"/>
                <a:gd name="T10" fmla="*/ 45 w 116"/>
                <a:gd name="T11" fmla="*/ 133 h 141"/>
                <a:gd name="T12" fmla="*/ 34 w 116"/>
                <a:gd name="T13" fmla="*/ 121 h 141"/>
                <a:gd name="T14" fmla="*/ 24 w 116"/>
                <a:gd name="T15" fmla="*/ 79 h 141"/>
                <a:gd name="T16" fmla="*/ 52 w 116"/>
                <a:gd name="T17" fmla="*/ 56 h 141"/>
                <a:gd name="T18" fmla="*/ 89 w 116"/>
                <a:gd name="T19" fmla="*/ 48 h 141"/>
                <a:gd name="T20" fmla="*/ 64 w 116"/>
                <a:gd name="T21"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64" y="29"/>
                  </a:moveTo>
                  <a:cubicBezTo>
                    <a:pt x="55" y="47"/>
                    <a:pt x="45" y="40"/>
                    <a:pt x="26" y="46"/>
                  </a:cubicBezTo>
                  <a:cubicBezTo>
                    <a:pt x="3" y="54"/>
                    <a:pt x="0" y="75"/>
                    <a:pt x="7" y="85"/>
                  </a:cubicBezTo>
                  <a:cubicBezTo>
                    <a:pt x="7" y="85"/>
                    <a:pt x="14" y="96"/>
                    <a:pt x="16" y="99"/>
                  </a:cubicBezTo>
                  <a:cubicBezTo>
                    <a:pt x="20" y="106"/>
                    <a:pt x="13" y="113"/>
                    <a:pt x="19" y="127"/>
                  </a:cubicBezTo>
                  <a:cubicBezTo>
                    <a:pt x="25" y="141"/>
                    <a:pt x="45" y="133"/>
                    <a:pt x="45" y="133"/>
                  </a:cubicBezTo>
                  <a:cubicBezTo>
                    <a:pt x="34" y="121"/>
                    <a:pt x="34" y="121"/>
                    <a:pt x="34" y="121"/>
                  </a:cubicBezTo>
                  <a:cubicBezTo>
                    <a:pt x="24" y="79"/>
                    <a:pt x="24" y="79"/>
                    <a:pt x="24" y="79"/>
                  </a:cubicBezTo>
                  <a:cubicBezTo>
                    <a:pt x="52" y="56"/>
                    <a:pt x="52" y="56"/>
                    <a:pt x="52" y="56"/>
                  </a:cubicBezTo>
                  <a:cubicBezTo>
                    <a:pt x="89" y="48"/>
                    <a:pt x="89" y="48"/>
                    <a:pt x="89" y="48"/>
                  </a:cubicBezTo>
                  <a:cubicBezTo>
                    <a:pt x="116" y="21"/>
                    <a:pt x="78" y="0"/>
                    <a:pt x="64" y="29"/>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3" name="íṥḻîḑe"/>
            <p:cNvSpPr/>
            <p:nvPr/>
          </p:nvSpPr>
          <p:spPr bwMode="auto">
            <a:xfrm>
              <a:off x="4608513" y="2797175"/>
              <a:ext cx="266700" cy="122238"/>
            </a:xfrm>
            <a:custGeom>
              <a:avLst/>
              <a:gdLst>
                <a:gd name="T0" fmla="*/ 0 w 168"/>
                <a:gd name="T1" fmla="*/ 70 h 77"/>
                <a:gd name="T2" fmla="*/ 0 w 168"/>
                <a:gd name="T3" fmla="*/ 0 h 77"/>
                <a:gd name="T4" fmla="*/ 118 w 168"/>
                <a:gd name="T5" fmla="*/ 23 h 77"/>
                <a:gd name="T6" fmla="*/ 168 w 168"/>
                <a:gd name="T7" fmla="*/ 11 h 77"/>
                <a:gd name="T8" fmla="*/ 168 w 168"/>
                <a:gd name="T9" fmla="*/ 77 h 77"/>
                <a:gd name="T10" fmla="*/ 0 w 168"/>
                <a:gd name="T11" fmla="*/ 70 h 77"/>
              </a:gdLst>
              <a:ahLst/>
              <a:cxnLst>
                <a:cxn ang="0">
                  <a:pos x="T0" y="T1"/>
                </a:cxn>
                <a:cxn ang="0">
                  <a:pos x="T2" y="T3"/>
                </a:cxn>
                <a:cxn ang="0">
                  <a:pos x="T4" y="T5"/>
                </a:cxn>
                <a:cxn ang="0">
                  <a:pos x="T6" y="T7"/>
                </a:cxn>
                <a:cxn ang="0">
                  <a:pos x="T8" y="T9"/>
                </a:cxn>
                <a:cxn ang="0">
                  <a:pos x="T10" y="T11"/>
                </a:cxn>
              </a:cxnLst>
              <a:rect l="0" t="0" r="r" b="b"/>
              <a:pathLst>
                <a:path w="168" h="77">
                  <a:moveTo>
                    <a:pt x="0" y="70"/>
                  </a:moveTo>
                  <a:lnTo>
                    <a:pt x="0" y="0"/>
                  </a:lnTo>
                  <a:lnTo>
                    <a:pt x="118" y="23"/>
                  </a:lnTo>
                  <a:lnTo>
                    <a:pt x="168" y="11"/>
                  </a:lnTo>
                  <a:lnTo>
                    <a:pt x="168" y="77"/>
                  </a:lnTo>
                  <a:lnTo>
                    <a:pt x="0" y="7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4" name="îṣlïḍe"/>
            <p:cNvSpPr/>
            <p:nvPr/>
          </p:nvSpPr>
          <p:spPr bwMode="auto">
            <a:xfrm>
              <a:off x="3856038" y="5581650"/>
              <a:ext cx="4556125" cy="157163"/>
            </a:xfrm>
            <a:custGeom>
              <a:avLst/>
              <a:gdLst>
                <a:gd name="T0" fmla="*/ 8 w 1216"/>
                <a:gd name="T1" fmla="*/ 14 h 42"/>
                <a:gd name="T2" fmla="*/ 1209 w 1216"/>
                <a:gd name="T3" fmla="*/ 13 h 42"/>
                <a:gd name="T4" fmla="*/ 1209 w 1216"/>
                <a:gd name="T5" fmla="*/ 25 h 42"/>
                <a:gd name="T6" fmla="*/ 8 w 1216"/>
                <a:gd name="T7" fmla="*/ 25 h 42"/>
                <a:gd name="T8" fmla="*/ 8 w 1216"/>
                <a:gd name="T9" fmla="*/ 14 h 42"/>
              </a:gdLst>
              <a:ahLst/>
              <a:cxnLst>
                <a:cxn ang="0">
                  <a:pos x="T0" y="T1"/>
                </a:cxn>
                <a:cxn ang="0">
                  <a:pos x="T2" y="T3"/>
                </a:cxn>
                <a:cxn ang="0">
                  <a:pos x="T4" y="T5"/>
                </a:cxn>
                <a:cxn ang="0">
                  <a:pos x="T6" y="T7"/>
                </a:cxn>
                <a:cxn ang="0">
                  <a:pos x="T8" y="T9"/>
                </a:cxn>
              </a:cxnLst>
              <a:rect l="0" t="0" r="r" b="b"/>
              <a:pathLst>
                <a:path w="1216" h="42">
                  <a:moveTo>
                    <a:pt x="8" y="14"/>
                  </a:moveTo>
                  <a:cubicBezTo>
                    <a:pt x="273" y="8"/>
                    <a:pt x="772" y="0"/>
                    <a:pt x="1209" y="13"/>
                  </a:cubicBezTo>
                  <a:cubicBezTo>
                    <a:pt x="1216" y="13"/>
                    <a:pt x="1216" y="25"/>
                    <a:pt x="1209" y="25"/>
                  </a:cubicBezTo>
                  <a:cubicBezTo>
                    <a:pt x="985" y="32"/>
                    <a:pt x="540" y="42"/>
                    <a:pt x="8" y="25"/>
                  </a:cubicBezTo>
                  <a:cubicBezTo>
                    <a:pt x="0" y="25"/>
                    <a:pt x="0" y="14"/>
                    <a:pt x="8" y="14"/>
                  </a:cubicBezTo>
                  <a:close/>
                </a:path>
              </a:pathLst>
            </a:custGeom>
            <a:solidFill>
              <a:srgbClr val="B0D4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5" name="îşļîďè"/>
            <p:cNvSpPr/>
            <p:nvPr/>
          </p:nvSpPr>
          <p:spPr bwMode="auto">
            <a:xfrm>
              <a:off x="6511926" y="3233738"/>
              <a:ext cx="258763" cy="236538"/>
            </a:xfrm>
            <a:custGeom>
              <a:avLst/>
              <a:gdLst>
                <a:gd name="T0" fmla="*/ 3 w 69"/>
                <a:gd name="T1" fmla="*/ 35 h 63"/>
                <a:gd name="T2" fmla="*/ 21 w 69"/>
                <a:gd name="T3" fmla="*/ 43 h 63"/>
                <a:gd name="T4" fmla="*/ 37 w 69"/>
                <a:gd name="T5" fmla="*/ 39 h 63"/>
                <a:gd name="T6" fmla="*/ 38 w 69"/>
                <a:gd name="T7" fmla="*/ 40 h 63"/>
                <a:gd name="T8" fmla="*/ 40 w 69"/>
                <a:gd name="T9" fmla="*/ 42 h 63"/>
                <a:gd name="T10" fmla="*/ 63 w 69"/>
                <a:gd name="T11" fmla="*/ 47 h 63"/>
                <a:gd name="T12" fmla="*/ 59 w 69"/>
                <a:gd name="T13" fmla="*/ 21 h 63"/>
                <a:gd name="T14" fmla="*/ 59 w 69"/>
                <a:gd name="T15" fmla="*/ 21 h 63"/>
                <a:gd name="T16" fmla="*/ 9 w 69"/>
                <a:gd name="T17" fmla="*/ 15 h 63"/>
                <a:gd name="T18" fmla="*/ 3 w 69"/>
                <a:gd name="T19"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3">
                  <a:moveTo>
                    <a:pt x="3" y="35"/>
                  </a:moveTo>
                  <a:cubicBezTo>
                    <a:pt x="6" y="43"/>
                    <a:pt x="14" y="46"/>
                    <a:pt x="21" y="43"/>
                  </a:cubicBezTo>
                  <a:cubicBezTo>
                    <a:pt x="28" y="39"/>
                    <a:pt x="34" y="37"/>
                    <a:pt x="37" y="39"/>
                  </a:cubicBezTo>
                  <a:cubicBezTo>
                    <a:pt x="38" y="39"/>
                    <a:pt x="38" y="39"/>
                    <a:pt x="38" y="40"/>
                  </a:cubicBezTo>
                  <a:cubicBezTo>
                    <a:pt x="40" y="42"/>
                    <a:pt x="40" y="42"/>
                    <a:pt x="40" y="42"/>
                  </a:cubicBezTo>
                  <a:cubicBezTo>
                    <a:pt x="40" y="42"/>
                    <a:pt x="49" y="63"/>
                    <a:pt x="63" y="47"/>
                  </a:cubicBezTo>
                  <a:cubicBezTo>
                    <a:pt x="69" y="37"/>
                    <a:pt x="62" y="26"/>
                    <a:pt x="59" y="21"/>
                  </a:cubicBezTo>
                  <a:cubicBezTo>
                    <a:pt x="59" y="21"/>
                    <a:pt x="59" y="21"/>
                    <a:pt x="59" y="21"/>
                  </a:cubicBezTo>
                  <a:cubicBezTo>
                    <a:pt x="54" y="14"/>
                    <a:pt x="39" y="0"/>
                    <a:pt x="9" y="15"/>
                  </a:cubicBezTo>
                  <a:cubicBezTo>
                    <a:pt x="3" y="19"/>
                    <a:pt x="0" y="28"/>
                    <a:pt x="3" y="35"/>
                  </a:cubicBezTo>
                  <a:close/>
                </a:path>
              </a:pathLst>
            </a:custGeom>
            <a:solidFill>
              <a:srgbClr val="F98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6" name="ïṧḻíḍé"/>
            <p:cNvSpPr/>
            <p:nvPr/>
          </p:nvSpPr>
          <p:spPr bwMode="auto">
            <a:xfrm>
              <a:off x="5900738" y="2954338"/>
              <a:ext cx="746125" cy="635000"/>
            </a:xfrm>
            <a:custGeom>
              <a:avLst/>
              <a:gdLst>
                <a:gd name="T0" fmla="*/ 85 w 199"/>
                <a:gd name="T1" fmla="*/ 117 h 170"/>
                <a:gd name="T2" fmla="*/ 42 w 199"/>
                <a:gd name="T3" fmla="*/ 14 h 170"/>
                <a:gd name="T4" fmla="*/ 13 w 199"/>
                <a:gd name="T5" fmla="*/ 7 h 170"/>
                <a:gd name="T6" fmla="*/ 7 w 199"/>
                <a:gd name="T7" fmla="*/ 41 h 170"/>
                <a:gd name="T8" fmla="*/ 50 w 199"/>
                <a:gd name="T9" fmla="*/ 144 h 170"/>
                <a:gd name="T10" fmla="*/ 99 w 199"/>
                <a:gd name="T11" fmla="*/ 163 h 170"/>
                <a:gd name="T12" fmla="*/ 199 w 199"/>
                <a:gd name="T13" fmla="*/ 123 h 170"/>
                <a:gd name="T14" fmla="*/ 183 w 199"/>
                <a:gd name="T15" fmla="*/ 79 h 170"/>
                <a:gd name="T16" fmla="*/ 85 w 199"/>
                <a:gd name="T17" fmla="*/ 11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70">
                  <a:moveTo>
                    <a:pt x="85" y="117"/>
                  </a:moveTo>
                  <a:cubicBezTo>
                    <a:pt x="42" y="14"/>
                    <a:pt x="42" y="14"/>
                    <a:pt x="42" y="14"/>
                  </a:cubicBezTo>
                  <a:cubicBezTo>
                    <a:pt x="36" y="3"/>
                    <a:pt x="22" y="0"/>
                    <a:pt x="13" y="7"/>
                  </a:cubicBezTo>
                  <a:cubicBezTo>
                    <a:pt x="3" y="15"/>
                    <a:pt x="0" y="30"/>
                    <a:pt x="7" y="41"/>
                  </a:cubicBezTo>
                  <a:cubicBezTo>
                    <a:pt x="50" y="144"/>
                    <a:pt x="50" y="144"/>
                    <a:pt x="50" y="144"/>
                  </a:cubicBezTo>
                  <a:cubicBezTo>
                    <a:pt x="61" y="162"/>
                    <a:pt x="81" y="170"/>
                    <a:pt x="99" y="163"/>
                  </a:cubicBezTo>
                  <a:cubicBezTo>
                    <a:pt x="199" y="123"/>
                    <a:pt x="199" y="123"/>
                    <a:pt x="199" y="123"/>
                  </a:cubicBezTo>
                  <a:cubicBezTo>
                    <a:pt x="183" y="79"/>
                    <a:pt x="183" y="79"/>
                    <a:pt x="183" y="79"/>
                  </a:cubicBezTo>
                  <a:lnTo>
                    <a:pt x="85" y="11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7" name="işlïḓè"/>
            <p:cNvSpPr/>
            <p:nvPr/>
          </p:nvSpPr>
          <p:spPr bwMode="auto">
            <a:xfrm>
              <a:off x="7231063" y="3922713"/>
              <a:ext cx="236538" cy="266700"/>
            </a:xfrm>
            <a:custGeom>
              <a:avLst/>
              <a:gdLst>
                <a:gd name="T0" fmla="*/ 40 w 63"/>
                <a:gd name="T1" fmla="*/ 2 h 71"/>
                <a:gd name="T2" fmla="*/ 28 w 63"/>
                <a:gd name="T3" fmla="*/ 19 h 71"/>
                <a:gd name="T4" fmla="*/ 26 w 63"/>
                <a:gd name="T5" fmla="*/ 37 h 71"/>
                <a:gd name="T6" fmla="*/ 25 w 63"/>
                <a:gd name="T7" fmla="*/ 38 h 71"/>
                <a:gd name="T8" fmla="*/ 23 w 63"/>
                <a:gd name="T9" fmla="*/ 39 h 71"/>
                <a:gd name="T10" fmla="*/ 11 w 63"/>
                <a:gd name="T11" fmla="*/ 63 h 71"/>
                <a:gd name="T12" fmla="*/ 37 w 63"/>
                <a:gd name="T13" fmla="*/ 63 h 71"/>
                <a:gd name="T14" fmla="*/ 37 w 63"/>
                <a:gd name="T15" fmla="*/ 62 h 71"/>
                <a:gd name="T16" fmla="*/ 57 w 63"/>
                <a:gd name="T17" fmla="*/ 12 h 71"/>
                <a:gd name="T18" fmla="*/ 40 w 63"/>
                <a:gd name="T19"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1">
                  <a:moveTo>
                    <a:pt x="40" y="2"/>
                  </a:moveTo>
                  <a:cubicBezTo>
                    <a:pt x="32" y="4"/>
                    <a:pt x="26" y="12"/>
                    <a:pt x="28" y="19"/>
                  </a:cubicBezTo>
                  <a:cubicBezTo>
                    <a:pt x="29" y="27"/>
                    <a:pt x="29" y="34"/>
                    <a:pt x="26" y="37"/>
                  </a:cubicBezTo>
                  <a:cubicBezTo>
                    <a:pt x="26" y="37"/>
                    <a:pt x="26" y="38"/>
                    <a:pt x="25" y="38"/>
                  </a:cubicBezTo>
                  <a:cubicBezTo>
                    <a:pt x="23" y="39"/>
                    <a:pt x="23" y="39"/>
                    <a:pt x="23" y="39"/>
                  </a:cubicBezTo>
                  <a:cubicBezTo>
                    <a:pt x="23" y="39"/>
                    <a:pt x="0" y="46"/>
                    <a:pt x="11" y="63"/>
                  </a:cubicBezTo>
                  <a:cubicBezTo>
                    <a:pt x="19" y="71"/>
                    <a:pt x="31" y="65"/>
                    <a:pt x="37" y="63"/>
                  </a:cubicBezTo>
                  <a:cubicBezTo>
                    <a:pt x="37" y="62"/>
                    <a:pt x="37" y="62"/>
                    <a:pt x="37" y="62"/>
                  </a:cubicBezTo>
                  <a:cubicBezTo>
                    <a:pt x="45" y="58"/>
                    <a:pt x="63" y="45"/>
                    <a:pt x="57" y="12"/>
                  </a:cubicBezTo>
                  <a:cubicBezTo>
                    <a:pt x="55" y="5"/>
                    <a:pt x="48" y="0"/>
                    <a:pt x="40" y="2"/>
                  </a:cubicBezTo>
                  <a:close/>
                </a:path>
              </a:pathLst>
            </a:custGeom>
            <a:solidFill>
              <a:srgbClr val="F98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8" name="isľidê"/>
            <p:cNvSpPr/>
            <p:nvPr/>
          </p:nvSpPr>
          <p:spPr bwMode="auto">
            <a:xfrm>
              <a:off x="7046913" y="2819400"/>
              <a:ext cx="439738" cy="1212850"/>
            </a:xfrm>
            <a:custGeom>
              <a:avLst/>
              <a:gdLst>
                <a:gd name="T0" fmla="*/ 52 w 117"/>
                <a:gd name="T1" fmla="*/ 20 h 324"/>
                <a:gd name="T2" fmla="*/ 23 w 117"/>
                <a:gd name="T3" fmla="*/ 4 h 324"/>
                <a:gd name="T4" fmla="*/ 3 w 117"/>
                <a:gd name="T5" fmla="*/ 33 h 324"/>
                <a:gd name="T6" fmla="*/ 68 w 117"/>
                <a:gd name="T7" fmla="*/ 323 h 324"/>
                <a:gd name="T8" fmla="*/ 68 w 117"/>
                <a:gd name="T9" fmla="*/ 324 h 324"/>
                <a:gd name="T10" fmla="*/ 117 w 117"/>
                <a:gd name="T11" fmla="*/ 311 h 324"/>
                <a:gd name="T12" fmla="*/ 117 w 117"/>
                <a:gd name="T13" fmla="*/ 309 h 324"/>
                <a:gd name="T14" fmla="*/ 52 w 117"/>
                <a:gd name="T15" fmla="*/ 20 h 3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24">
                  <a:moveTo>
                    <a:pt x="52" y="20"/>
                  </a:moveTo>
                  <a:cubicBezTo>
                    <a:pt x="50" y="7"/>
                    <a:pt x="36" y="0"/>
                    <a:pt x="23" y="4"/>
                  </a:cubicBezTo>
                  <a:cubicBezTo>
                    <a:pt x="9" y="8"/>
                    <a:pt x="0" y="21"/>
                    <a:pt x="3" y="33"/>
                  </a:cubicBezTo>
                  <a:cubicBezTo>
                    <a:pt x="68" y="323"/>
                    <a:pt x="68" y="323"/>
                    <a:pt x="68" y="323"/>
                  </a:cubicBezTo>
                  <a:cubicBezTo>
                    <a:pt x="68" y="323"/>
                    <a:pt x="68" y="323"/>
                    <a:pt x="68" y="324"/>
                  </a:cubicBezTo>
                  <a:cubicBezTo>
                    <a:pt x="117" y="311"/>
                    <a:pt x="117" y="311"/>
                    <a:pt x="117" y="311"/>
                  </a:cubicBezTo>
                  <a:cubicBezTo>
                    <a:pt x="117" y="310"/>
                    <a:pt x="117" y="310"/>
                    <a:pt x="117" y="309"/>
                  </a:cubicBezTo>
                  <a:lnTo>
                    <a:pt x="52" y="2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39" name="îSľîḋe"/>
            <p:cNvSpPr/>
            <p:nvPr/>
          </p:nvSpPr>
          <p:spPr bwMode="auto">
            <a:xfrm>
              <a:off x="7410451" y="4956175"/>
              <a:ext cx="255588" cy="419100"/>
            </a:xfrm>
            <a:custGeom>
              <a:avLst/>
              <a:gdLst>
                <a:gd name="T0" fmla="*/ 161 w 161"/>
                <a:gd name="T1" fmla="*/ 208 h 264"/>
                <a:gd name="T2" fmla="*/ 102 w 161"/>
                <a:gd name="T3" fmla="*/ 0 h 264"/>
                <a:gd name="T4" fmla="*/ 0 w 161"/>
                <a:gd name="T5" fmla="*/ 40 h 264"/>
                <a:gd name="T6" fmla="*/ 71 w 161"/>
                <a:gd name="T7" fmla="*/ 264 h 264"/>
                <a:gd name="T8" fmla="*/ 161 w 161"/>
                <a:gd name="T9" fmla="*/ 208 h 264"/>
              </a:gdLst>
              <a:ahLst/>
              <a:cxnLst>
                <a:cxn ang="0">
                  <a:pos x="T0" y="T1"/>
                </a:cxn>
                <a:cxn ang="0">
                  <a:pos x="T2" y="T3"/>
                </a:cxn>
                <a:cxn ang="0">
                  <a:pos x="T4" y="T5"/>
                </a:cxn>
                <a:cxn ang="0">
                  <a:pos x="T6" y="T7"/>
                </a:cxn>
                <a:cxn ang="0">
                  <a:pos x="T8" y="T9"/>
                </a:cxn>
              </a:cxnLst>
              <a:rect l="0" t="0" r="r" b="b"/>
              <a:pathLst>
                <a:path w="161" h="264">
                  <a:moveTo>
                    <a:pt x="161" y="208"/>
                  </a:moveTo>
                  <a:lnTo>
                    <a:pt x="102" y="0"/>
                  </a:lnTo>
                  <a:lnTo>
                    <a:pt x="0" y="40"/>
                  </a:lnTo>
                  <a:lnTo>
                    <a:pt x="71" y="264"/>
                  </a:lnTo>
                  <a:lnTo>
                    <a:pt x="161" y="2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0" name="ïṥlíḑê"/>
            <p:cNvSpPr/>
            <p:nvPr/>
          </p:nvSpPr>
          <p:spPr bwMode="auto">
            <a:xfrm>
              <a:off x="7451726" y="5286375"/>
              <a:ext cx="638175" cy="303213"/>
            </a:xfrm>
            <a:custGeom>
              <a:avLst/>
              <a:gdLst>
                <a:gd name="T0" fmla="*/ 57 w 170"/>
                <a:gd name="T1" fmla="*/ 0 h 81"/>
                <a:gd name="T2" fmla="*/ 68 w 170"/>
                <a:gd name="T3" fmla="*/ 32 h 81"/>
                <a:gd name="T4" fmla="*/ 154 w 170"/>
                <a:gd name="T5" fmla="*/ 31 h 81"/>
                <a:gd name="T6" fmla="*/ 170 w 170"/>
                <a:gd name="T7" fmla="*/ 38 h 81"/>
                <a:gd name="T8" fmla="*/ 27 w 170"/>
                <a:gd name="T9" fmla="*/ 81 h 81"/>
                <a:gd name="T10" fmla="*/ 15 w 170"/>
                <a:gd name="T11" fmla="*/ 47 h 81"/>
                <a:gd name="T12" fmla="*/ 57 w 17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70" h="81">
                  <a:moveTo>
                    <a:pt x="57" y="0"/>
                  </a:moveTo>
                  <a:cubicBezTo>
                    <a:pt x="68" y="32"/>
                    <a:pt x="68" y="32"/>
                    <a:pt x="68" y="32"/>
                  </a:cubicBezTo>
                  <a:cubicBezTo>
                    <a:pt x="68" y="32"/>
                    <a:pt x="153" y="31"/>
                    <a:pt x="154" y="31"/>
                  </a:cubicBezTo>
                  <a:cubicBezTo>
                    <a:pt x="155" y="30"/>
                    <a:pt x="168" y="31"/>
                    <a:pt x="170" y="38"/>
                  </a:cubicBezTo>
                  <a:cubicBezTo>
                    <a:pt x="170" y="38"/>
                    <a:pt x="26" y="81"/>
                    <a:pt x="27" y="81"/>
                  </a:cubicBezTo>
                  <a:cubicBezTo>
                    <a:pt x="27" y="80"/>
                    <a:pt x="15" y="47"/>
                    <a:pt x="15" y="47"/>
                  </a:cubicBezTo>
                  <a:cubicBezTo>
                    <a:pt x="15" y="47"/>
                    <a:pt x="0" y="9"/>
                    <a:pt x="57"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1" name="íṣḷiḓè"/>
            <p:cNvSpPr/>
            <p:nvPr/>
          </p:nvSpPr>
          <p:spPr bwMode="auto">
            <a:xfrm>
              <a:off x="7732713" y="5386388"/>
              <a:ext cx="46038" cy="79375"/>
            </a:xfrm>
            <a:custGeom>
              <a:avLst/>
              <a:gdLst>
                <a:gd name="T0" fmla="*/ 9 w 12"/>
                <a:gd name="T1" fmla="*/ 20 h 21"/>
                <a:gd name="T2" fmla="*/ 12 w 12"/>
                <a:gd name="T3" fmla="*/ 16 h 21"/>
                <a:gd name="T4" fmla="*/ 8 w 12"/>
                <a:gd name="T5" fmla="*/ 3 h 21"/>
                <a:gd name="T6" fmla="*/ 4 w 12"/>
                <a:gd name="T7" fmla="*/ 0 h 21"/>
                <a:gd name="T8" fmla="*/ 1 w 12"/>
                <a:gd name="T9" fmla="*/ 4 h 21"/>
                <a:gd name="T10" fmla="*/ 5 w 12"/>
                <a:gd name="T11" fmla="*/ 17 h 21"/>
                <a:gd name="T12" fmla="*/ 9 w 12"/>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0"/>
                  </a:moveTo>
                  <a:cubicBezTo>
                    <a:pt x="11" y="20"/>
                    <a:pt x="12" y="18"/>
                    <a:pt x="12" y="16"/>
                  </a:cubicBezTo>
                  <a:cubicBezTo>
                    <a:pt x="8" y="3"/>
                    <a:pt x="8" y="3"/>
                    <a:pt x="8" y="3"/>
                  </a:cubicBezTo>
                  <a:cubicBezTo>
                    <a:pt x="8" y="1"/>
                    <a:pt x="6" y="0"/>
                    <a:pt x="4" y="0"/>
                  </a:cubicBezTo>
                  <a:cubicBezTo>
                    <a:pt x="2" y="0"/>
                    <a:pt x="0" y="2"/>
                    <a:pt x="1" y="4"/>
                  </a:cubicBezTo>
                  <a:cubicBezTo>
                    <a:pt x="5" y="17"/>
                    <a:pt x="5" y="17"/>
                    <a:pt x="5" y="17"/>
                  </a:cubicBezTo>
                  <a:cubicBezTo>
                    <a:pt x="5" y="19"/>
                    <a:pt x="7" y="21"/>
                    <a:pt x="9" y="2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2" name="iş1íḑé"/>
            <p:cNvSpPr/>
            <p:nvPr/>
          </p:nvSpPr>
          <p:spPr bwMode="auto">
            <a:xfrm>
              <a:off x="7793038" y="5378450"/>
              <a:ext cx="44450" cy="79375"/>
            </a:xfrm>
            <a:custGeom>
              <a:avLst/>
              <a:gdLst>
                <a:gd name="T0" fmla="*/ 9 w 12"/>
                <a:gd name="T1" fmla="*/ 21 h 21"/>
                <a:gd name="T2" fmla="*/ 12 w 12"/>
                <a:gd name="T3" fmla="*/ 17 h 21"/>
                <a:gd name="T4" fmla="*/ 8 w 12"/>
                <a:gd name="T5" fmla="*/ 4 h 21"/>
                <a:gd name="T6" fmla="*/ 4 w 12"/>
                <a:gd name="T7" fmla="*/ 1 h 21"/>
                <a:gd name="T8" fmla="*/ 1 w 12"/>
                <a:gd name="T9" fmla="*/ 5 h 21"/>
                <a:gd name="T10" fmla="*/ 5 w 12"/>
                <a:gd name="T11" fmla="*/ 18 h 21"/>
                <a:gd name="T12" fmla="*/ 9 w 1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1"/>
                  </a:moveTo>
                  <a:cubicBezTo>
                    <a:pt x="11" y="20"/>
                    <a:pt x="12" y="18"/>
                    <a:pt x="12" y="17"/>
                  </a:cubicBezTo>
                  <a:cubicBezTo>
                    <a:pt x="8" y="4"/>
                    <a:pt x="8" y="4"/>
                    <a:pt x="8" y="4"/>
                  </a:cubicBezTo>
                  <a:cubicBezTo>
                    <a:pt x="8" y="2"/>
                    <a:pt x="6" y="0"/>
                    <a:pt x="4" y="1"/>
                  </a:cubicBezTo>
                  <a:cubicBezTo>
                    <a:pt x="2" y="1"/>
                    <a:pt x="0" y="3"/>
                    <a:pt x="1" y="5"/>
                  </a:cubicBezTo>
                  <a:cubicBezTo>
                    <a:pt x="5" y="18"/>
                    <a:pt x="5" y="18"/>
                    <a:pt x="5" y="18"/>
                  </a:cubicBezTo>
                  <a:cubicBezTo>
                    <a:pt x="5" y="20"/>
                    <a:pt x="7" y="21"/>
                    <a:pt x="9" y="21"/>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3" name="ïṥḷïḓè"/>
            <p:cNvSpPr/>
            <p:nvPr/>
          </p:nvSpPr>
          <p:spPr bwMode="auto">
            <a:xfrm>
              <a:off x="7853363" y="5378450"/>
              <a:ext cx="49213" cy="79375"/>
            </a:xfrm>
            <a:custGeom>
              <a:avLst/>
              <a:gdLst>
                <a:gd name="T0" fmla="*/ 10 w 13"/>
                <a:gd name="T1" fmla="*/ 21 h 21"/>
                <a:gd name="T2" fmla="*/ 12 w 13"/>
                <a:gd name="T3" fmla="*/ 16 h 21"/>
                <a:gd name="T4" fmla="*/ 8 w 13"/>
                <a:gd name="T5" fmla="*/ 3 h 21"/>
                <a:gd name="T6" fmla="*/ 4 w 13"/>
                <a:gd name="T7" fmla="*/ 0 h 21"/>
                <a:gd name="T8" fmla="*/ 1 w 13"/>
                <a:gd name="T9" fmla="*/ 5 h 21"/>
                <a:gd name="T10" fmla="*/ 5 w 13"/>
                <a:gd name="T11" fmla="*/ 18 h 21"/>
                <a:gd name="T12" fmla="*/ 9 w 13"/>
                <a:gd name="T13" fmla="*/ 21 h 21"/>
                <a:gd name="T14" fmla="*/ 10 w 1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10" y="21"/>
                  </a:moveTo>
                  <a:cubicBezTo>
                    <a:pt x="11" y="20"/>
                    <a:pt x="13" y="18"/>
                    <a:pt x="12" y="16"/>
                  </a:cubicBezTo>
                  <a:cubicBezTo>
                    <a:pt x="8" y="3"/>
                    <a:pt x="8" y="3"/>
                    <a:pt x="8" y="3"/>
                  </a:cubicBezTo>
                  <a:cubicBezTo>
                    <a:pt x="8" y="1"/>
                    <a:pt x="6" y="0"/>
                    <a:pt x="4" y="0"/>
                  </a:cubicBezTo>
                  <a:cubicBezTo>
                    <a:pt x="2" y="1"/>
                    <a:pt x="0" y="3"/>
                    <a:pt x="1" y="5"/>
                  </a:cubicBezTo>
                  <a:cubicBezTo>
                    <a:pt x="5" y="18"/>
                    <a:pt x="5" y="18"/>
                    <a:pt x="5" y="18"/>
                  </a:cubicBezTo>
                  <a:cubicBezTo>
                    <a:pt x="5" y="20"/>
                    <a:pt x="7" y="21"/>
                    <a:pt x="9" y="21"/>
                  </a:cubicBezTo>
                  <a:lnTo>
                    <a:pt x="10" y="21"/>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4" name="ïṡḻîdê"/>
            <p:cNvSpPr/>
            <p:nvPr/>
          </p:nvSpPr>
          <p:spPr bwMode="auto">
            <a:xfrm>
              <a:off x="7553326" y="5427663"/>
              <a:ext cx="536575" cy="184150"/>
            </a:xfrm>
            <a:custGeom>
              <a:avLst/>
              <a:gdLst>
                <a:gd name="T0" fmla="*/ 0 w 143"/>
                <a:gd name="T1" fmla="*/ 43 h 49"/>
                <a:gd name="T2" fmla="*/ 7 w 143"/>
                <a:gd name="T3" fmla="*/ 47 h 49"/>
                <a:gd name="T4" fmla="*/ 19 w 143"/>
                <a:gd name="T5" fmla="*/ 48 h 49"/>
                <a:gd name="T6" fmla="*/ 130 w 143"/>
                <a:gd name="T7" fmla="*/ 15 h 49"/>
                <a:gd name="T8" fmla="*/ 141 w 143"/>
                <a:gd name="T9" fmla="*/ 6 h 49"/>
                <a:gd name="T10" fmla="*/ 143 w 143"/>
                <a:gd name="T11" fmla="*/ 0 h 49"/>
                <a:gd name="T12" fmla="*/ 0 w 143"/>
                <a:gd name="T13" fmla="*/ 43 h 49"/>
              </a:gdLst>
              <a:ahLst/>
              <a:cxnLst>
                <a:cxn ang="0">
                  <a:pos x="T0" y="T1"/>
                </a:cxn>
                <a:cxn ang="0">
                  <a:pos x="T2" y="T3"/>
                </a:cxn>
                <a:cxn ang="0">
                  <a:pos x="T4" y="T5"/>
                </a:cxn>
                <a:cxn ang="0">
                  <a:pos x="T6" y="T7"/>
                </a:cxn>
                <a:cxn ang="0">
                  <a:pos x="T8" y="T9"/>
                </a:cxn>
                <a:cxn ang="0">
                  <a:pos x="T10" y="T11"/>
                </a:cxn>
                <a:cxn ang="0">
                  <a:pos x="T12" y="T13"/>
                </a:cxn>
              </a:cxnLst>
              <a:rect l="0" t="0" r="r" b="b"/>
              <a:pathLst>
                <a:path w="143" h="49">
                  <a:moveTo>
                    <a:pt x="0" y="43"/>
                  </a:moveTo>
                  <a:cubicBezTo>
                    <a:pt x="7" y="47"/>
                    <a:pt x="7" y="47"/>
                    <a:pt x="7" y="47"/>
                  </a:cubicBezTo>
                  <a:cubicBezTo>
                    <a:pt x="11" y="49"/>
                    <a:pt x="15" y="49"/>
                    <a:pt x="19" y="48"/>
                  </a:cubicBezTo>
                  <a:cubicBezTo>
                    <a:pt x="130" y="15"/>
                    <a:pt x="130" y="15"/>
                    <a:pt x="130" y="15"/>
                  </a:cubicBezTo>
                  <a:cubicBezTo>
                    <a:pt x="135" y="14"/>
                    <a:pt x="139" y="10"/>
                    <a:pt x="141" y="6"/>
                  </a:cubicBezTo>
                  <a:cubicBezTo>
                    <a:pt x="143" y="0"/>
                    <a:pt x="143" y="0"/>
                    <a:pt x="143" y="0"/>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5" name="ïśľïḍê"/>
            <p:cNvSpPr/>
            <p:nvPr/>
          </p:nvSpPr>
          <p:spPr bwMode="auto">
            <a:xfrm>
              <a:off x="6624638" y="5405438"/>
              <a:ext cx="63500" cy="66675"/>
            </a:xfrm>
            <a:custGeom>
              <a:avLst/>
              <a:gdLst>
                <a:gd name="T0" fmla="*/ 2 w 17"/>
                <a:gd name="T1" fmla="*/ 17 h 18"/>
                <a:gd name="T2" fmla="*/ 7 w 17"/>
                <a:gd name="T3" fmla="*/ 17 h 18"/>
                <a:gd name="T4" fmla="*/ 15 w 17"/>
                <a:gd name="T5" fmla="*/ 7 h 18"/>
                <a:gd name="T6" fmla="*/ 16 w 17"/>
                <a:gd name="T7" fmla="*/ 1 h 18"/>
                <a:gd name="T8" fmla="*/ 10 w 17"/>
                <a:gd name="T9" fmla="*/ 1 h 18"/>
                <a:gd name="T10" fmla="*/ 1 w 17"/>
                <a:gd name="T11" fmla="*/ 11 h 18"/>
                <a:gd name="T12" fmla="*/ 1 w 17"/>
                <a:gd name="T13" fmla="*/ 17 h 18"/>
                <a:gd name="T14" fmla="*/ 2 w 17"/>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2" y="17"/>
                  </a:moveTo>
                  <a:cubicBezTo>
                    <a:pt x="3" y="18"/>
                    <a:pt x="5" y="18"/>
                    <a:pt x="7" y="17"/>
                  </a:cubicBezTo>
                  <a:cubicBezTo>
                    <a:pt x="15" y="7"/>
                    <a:pt x="15" y="7"/>
                    <a:pt x="15" y="7"/>
                  </a:cubicBezTo>
                  <a:cubicBezTo>
                    <a:pt x="17" y="5"/>
                    <a:pt x="17" y="3"/>
                    <a:pt x="16" y="1"/>
                  </a:cubicBezTo>
                  <a:cubicBezTo>
                    <a:pt x="14" y="0"/>
                    <a:pt x="12" y="0"/>
                    <a:pt x="10" y="1"/>
                  </a:cubicBezTo>
                  <a:cubicBezTo>
                    <a:pt x="1" y="11"/>
                    <a:pt x="1" y="11"/>
                    <a:pt x="1" y="11"/>
                  </a:cubicBezTo>
                  <a:cubicBezTo>
                    <a:pt x="0" y="13"/>
                    <a:pt x="0" y="15"/>
                    <a:pt x="1" y="17"/>
                  </a:cubicBezTo>
                  <a:lnTo>
                    <a:pt x="2" y="17"/>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6" name="íŝlíḑe"/>
            <p:cNvSpPr/>
            <p:nvPr/>
          </p:nvSpPr>
          <p:spPr bwMode="auto">
            <a:xfrm>
              <a:off x="6684963" y="5430838"/>
              <a:ext cx="36513" cy="82550"/>
            </a:xfrm>
            <a:custGeom>
              <a:avLst/>
              <a:gdLst>
                <a:gd name="T0" fmla="*/ 7 w 10"/>
                <a:gd name="T1" fmla="*/ 1 h 22"/>
                <a:gd name="T2" fmla="*/ 2 w 10"/>
                <a:gd name="T3" fmla="*/ 4 h 22"/>
                <a:gd name="T4" fmla="*/ 1 w 10"/>
                <a:gd name="T5" fmla="*/ 17 h 22"/>
                <a:gd name="T6" fmla="*/ 4 w 10"/>
                <a:gd name="T7" fmla="*/ 22 h 22"/>
                <a:gd name="T8" fmla="*/ 4 w 10"/>
                <a:gd name="T9" fmla="*/ 22 h 22"/>
                <a:gd name="T10" fmla="*/ 8 w 10"/>
                <a:gd name="T11" fmla="*/ 19 h 22"/>
                <a:gd name="T12" fmla="*/ 10 w 10"/>
                <a:gd name="T13" fmla="*/ 5 h 22"/>
                <a:gd name="T14" fmla="*/ 7 w 10"/>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2">
                  <a:moveTo>
                    <a:pt x="7" y="1"/>
                  </a:moveTo>
                  <a:cubicBezTo>
                    <a:pt x="5" y="0"/>
                    <a:pt x="3" y="2"/>
                    <a:pt x="2" y="4"/>
                  </a:cubicBezTo>
                  <a:cubicBezTo>
                    <a:pt x="1" y="17"/>
                    <a:pt x="1" y="17"/>
                    <a:pt x="1" y="17"/>
                  </a:cubicBezTo>
                  <a:cubicBezTo>
                    <a:pt x="0" y="19"/>
                    <a:pt x="2" y="21"/>
                    <a:pt x="4" y="22"/>
                  </a:cubicBezTo>
                  <a:cubicBezTo>
                    <a:pt x="4" y="22"/>
                    <a:pt x="4" y="22"/>
                    <a:pt x="4" y="22"/>
                  </a:cubicBezTo>
                  <a:cubicBezTo>
                    <a:pt x="6" y="22"/>
                    <a:pt x="8" y="21"/>
                    <a:pt x="8" y="19"/>
                  </a:cubicBezTo>
                  <a:cubicBezTo>
                    <a:pt x="10" y="5"/>
                    <a:pt x="10" y="5"/>
                    <a:pt x="10" y="5"/>
                  </a:cubicBezTo>
                  <a:cubicBezTo>
                    <a:pt x="10" y="3"/>
                    <a:pt x="9" y="1"/>
                    <a:pt x="7" y="1"/>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7" name="îşľïde"/>
            <p:cNvSpPr/>
            <p:nvPr/>
          </p:nvSpPr>
          <p:spPr bwMode="auto">
            <a:xfrm>
              <a:off x="6740526" y="5457825"/>
              <a:ext cx="38100" cy="79375"/>
            </a:xfrm>
            <a:custGeom>
              <a:avLst/>
              <a:gdLst>
                <a:gd name="T0" fmla="*/ 7 w 10"/>
                <a:gd name="T1" fmla="*/ 0 h 21"/>
                <a:gd name="T2" fmla="*/ 2 w 10"/>
                <a:gd name="T3" fmla="*/ 3 h 21"/>
                <a:gd name="T4" fmla="*/ 1 w 10"/>
                <a:gd name="T5" fmla="*/ 16 h 21"/>
                <a:gd name="T6" fmla="*/ 3 w 10"/>
                <a:gd name="T7" fmla="*/ 21 h 21"/>
                <a:gd name="T8" fmla="*/ 4 w 10"/>
                <a:gd name="T9" fmla="*/ 21 h 21"/>
                <a:gd name="T10" fmla="*/ 8 w 10"/>
                <a:gd name="T11" fmla="*/ 18 h 21"/>
                <a:gd name="T12" fmla="*/ 10 w 10"/>
                <a:gd name="T13" fmla="*/ 5 h 21"/>
                <a:gd name="T14" fmla="*/ 7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7" y="0"/>
                  </a:moveTo>
                  <a:cubicBezTo>
                    <a:pt x="5" y="0"/>
                    <a:pt x="3" y="1"/>
                    <a:pt x="2" y="3"/>
                  </a:cubicBezTo>
                  <a:cubicBezTo>
                    <a:pt x="1" y="16"/>
                    <a:pt x="1" y="16"/>
                    <a:pt x="1" y="16"/>
                  </a:cubicBezTo>
                  <a:cubicBezTo>
                    <a:pt x="0" y="18"/>
                    <a:pt x="1" y="20"/>
                    <a:pt x="3" y="21"/>
                  </a:cubicBezTo>
                  <a:cubicBezTo>
                    <a:pt x="4" y="21"/>
                    <a:pt x="4" y="21"/>
                    <a:pt x="4" y="21"/>
                  </a:cubicBezTo>
                  <a:cubicBezTo>
                    <a:pt x="6" y="21"/>
                    <a:pt x="8" y="20"/>
                    <a:pt x="8" y="18"/>
                  </a:cubicBezTo>
                  <a:cubicBezTo>
                    <a:pt x="10" y="5"/>
                    <a:pt x="10" y="5"/>
                    <a:pt x="10" y="5"/>
                  </a:cubicBezTo>
                  <a:cubicBezTo>
                    <a:pt x="10" y="3"/>
                    <a:pt x="9" y="1"/>
                    <a:pt x="7"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8" name="îśļïḓé"/>
            <p:cNvSpPr/>
            <p:nvPr/>
          </p:nvSpPr>
          <p:spPr bwMode="auto">
            <a:xfrm>
              <a:off x="6415088" y="5364163"/>
              <a:ext cx="534988" cy="261938"/>
            </a:xfrm>
            <a:custGeom>
              <a:avLst/>
              <a:gdLst>
                <a:gd name="T0" fmla="*/ 77 w 143"/>
                <a:gd name="T1" fmla="*/ 49 h 70"/>
                <a:gd name="T2" fmla="*/ 51 w 143"/>
                <a:gd name="T3" fmla="*/ 44 h 70"/>
                <a:gd name="T4" fmla="*/ 0 w 143"/>
                <a:gd name="T5" fmla="*/ 0 h 70"/>
                <a:gd name="T6" fmla="*/ 1 w 143"/>
                <a:gd name="T7" fmla="*/ 9 h 70"/>
                <a:gd name="T8" fmla="*/ 6 w 143"/>
                <a:gd name="T9" fmla="*/ 20 h 70"/>
                <a:gd name="T10" fmla="*/ 42 w 143"/>
                <a:gd name="T11" fmla="*/ 51 h 70"/>
                <a:gd name="T12" fmla="*/ 56 w 143"/>
                <a:gd name="T13" fmla="*/ 57 h 70"/>
                <a:gd name="T14" fmla="*/ 125 w 143"/>
                <a:gd name="T15" fmla="*/ 69 h 70"/>
                <a:gd name="T16" fmla="*/ 138 w 143"/>
                <a:gd name="T17" fmla="*/ 65 h 70"/>
                <a:gd name="T18" fmla="*/ 143 w 143"/>
                <a:gd name="T19" fmla="*/ 61 h 70"/>
                <a:gd name="T20" fmla="*/ 77 w 143"/>
                <a:gd name="T21" fmla="*/ 4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70">
                  <a:moveTo>
                    <a:pt x="77" y="49"/>
                  </a:moveTo>
                  <a:cubicBezTo>
                    <a:pt x="51" y="44"/>
                    <a:pt x="51" y="44"/>
                    <a:pt x="51" y="44"/>
                  </a:cubicBezTo>
                  <a:cubicBezTo>
                    <a:pt x="0" y="0"/>
                    <a:pt x="0" y="0"/>
                    <a:pt x="0" y="0"/>
                  </a:cubicBezTo>
                  <a:cubicBezTo>
                    <a:pt x="1" y="9"/>
                    <a:pt x="1" y="9"/>
                    <a:pt x="1" y="9"/>
                  </a:cubicBezTo>
                  <a:cubicBezTo>
                    <a:pt x="1" y="13"/>
                    <a:pt x="3" y="17"/>
                    <a:pt x="6" y="20"/>
                  </a:cubicBezTo>
                  <a:cubicBezTo>
                    <a:pt x="42" y="51"/>
                    <a:pt x="42" y="51"/>
                    <a:pt x="42" y="51"/>
                  </a:cubicBezTo>
                  <a:cubicBezTo>
                    <a:pt x="46" y="54"/>
                    <a:pt x="51" y="56"/>
                    <a:pt x="56" y="57"/>
                  </a:cubicBezTo>
                  <a:cubicBezTo>
                    <a:pt x="125" y="69"/>
                    <a:pt x="125" y="69"/>
                    <a:pt x="125" y="69"/>
                  </a:cubicBezTo>
                  <a:cubicBezTo>
                    <a:pt x="130" y="70"/>
                    <a:pt x="135" y="68"/>
                    <a:pt x="138" y="65"/>
                  </a:cubicBezTo>
                  <a:cubicBezTo>
                    <a:pt x="143" y="61"/>
                    <a:pt x="143" y="61"/>
                    <a:pt x="143" y="61"/>
                  </a:cubicBezTo>
                  <a:lnTo>
                    <a:pt x="77"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49" name="íşḷiḑe"/>
            <p:cNvSpPr/>
            <p:nvPr/>
          </p:nvSpPr>
          <p:spPr bwMode="auto">
            <a:xfrm>
              <a:off x="6575426" y="4937125"/>
              <a:ext cx="382588" cy="360363"/>
            </a:xfrm>
            <a:custGeom>
              <a:avLst/>
              <a:gdLst>
                <a:gd name="T0" fmla="*/ 99 w 241"/>
                <a:gd name="T1" fmla="*/ 227 h 227"/>
                <a:gd name="T2" fmla="*/ 241 w 241"/>
                <a:gd name="T3" fmla="*/ 64 h 227"/>
                <a:gd name="T4" fmla="*/ 149 w 241"/>
                <a:gd name="T5" fmla="*/ 0 h 227"/>
                <a:gd name="T6" fmla="*/ 0 w 241"/>
                <a:gd name="T7" fmla="*/ 182 h 227"/>
                <a:gd name="T8" fmla="*/ 99 w 241"/>
                <a:gd name="T9" fmla="*/ 227 h 227"/>
              </a:gdLst>
              <a:ahLst/>
              <a:cxnLst>
                <a:cxn ang="0">
                  <a:pos x="T0" y="T1"/>
                </a:cxn>
                <a:cxn ang="0">
                  <a:pos x="T2" y="T3"/>
                </a:cxn>
                <a:cxn ang="0">
                  <a:pos x="T4" y="T5"/>
                </a:cxn>
                <a:cxn ang="0">
                  <a:pos x="T6" y="T7"/>
                </a:cxn>
                <a:cxn ang="0">
                  <a:pos x="T8" y="T9"/>
                </a:cxn>
              </a:cxnLst>
              <a:rect l="0" t="0" r="r" b="b"/>
              <a:pathLst>
                <a:path w="241" h="227">
                  <a:moveTo>
                    <a:pt x="99" y="227"/>
                  </a:moveTo>
                  <a:lnTo>
                    <a:pt x="241" y="64"/>
                  </a:lnTo>
                  <a:lnTo>
                    <a:pt x="149" y="0"/>
                  </a:lnTo>
                  <a:lnTo>
                    <a:pt x="0" y="182"/>
                  </a:lnTo>
                  <a:lnTo>
                    <a:pt x="99" y="2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0" name="ïṣļïḋè"/>
            <p:cNvSpPr/>
            <p:nvPr/>
          </p:nvSpPr>
          <p:spPr bwMode="auto">
            <a:xfrm>
              <a:off x="6415088" y="5135563"/>
              <a:ext cx="538163" cy="457200"/>
            </a:xfrm>
            <a:custGeom>
              <a:avLst/>
              <a:gdLst>
                <a:gd name="T0" fmla="*/ 143 w 144"/>
                <a:gd name="T1" fmla="*/ 122 h 122"/>
                <a:gd name="T2" fmla="*/ 131 w 144"/>
                <a:gd name="T3" fmla="*/ 109 h 122"/>
                <a:gd name="T4" fmla="*/ 73 w 144"/>
                <a:gd name="T5" fmla="*/ 84 h 122"/>
                <a:gd name="T6" fmla="*/ 63 w 144"/>
                <a:gd name="T7" fmla="*/ 69 h 122"/>
                <a:gd name="T8" fmla="*/ 85 w 144"/>
                <a:gd name="T9" fmla="*/ 43 h 122"/>
                <a:gd name="T10" fmla="*/ 22 w 144"/>
                <a:gd name="T11" fmla="*/ 33 h 122"/>
                <a:gd name="T12" fmla="*/ 0 w 144"/>
                <a:gd name="T13" fmla="*/ 61 h 122"/>
                <a:gd name="T14" fmla="*/ 49 w 144"/>
                <a:gd name="T15" fmla="*/ 104 h 122"/>
                <a:gd name="T16" fmla="*/ 63 w 144"/>
                <a:gd name="T17" fmla="*/ 110 h 122"/>
                <a:gd name="T18" fmla="*/ 64 w 144"/>
                <a:gd name="T19" fmla="*/ 110 h 122"/>
                <a:gd name="T20" fmla="*/ 143 w 144"/>
                <a:gd name="T2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2">
                  <a:moveTo>
                    <a:pt x="143" y="122"/>
                  </a:moveTo>
                  <a:cubicBezTo>
                    <a:pt x="144" y="114"/>
                    <a:pt x="133" y="109"/>
                    <a:pt x="131" y="109"/>
                  </a:cubicBezTo>
                  <a:cubicBezTo>
                    <a:pt x="131" y="109"/>
                    <a:pt x="96" y="94"/>
                    <a:pt x="73" y="84"/>
                  </a:cubicBezTo>
                  <a:cubicBezTo>
                    <a:pt x="67" y="75"/>
                    <a:pt x="63" y="69"/>
                    <a:pt x="63" y="69"/>
                  </a:cubicBezTo>
                  <a:cubicBezTo>
                    <a:pt x="85" y="43"/>
                    <a:pt x="85" y="43"/>
                    <a:pt x="85" y="43"/>
                  </a:cubicBezTo>
                  <a:cubicBezTo>
                    <a:pt x="45" y="0"/>
                    <a:pt x="22" y="33"/>
                    <a:pt x="22" y="33"/>
                  </a:cubicBezTo>
                  <a:cubicBezTo>
                    <a:pt x="22" y="33"/>
                    <a:pt x="1" y="61"/>
                    <a:pt x="0" y="61"/>
                  </a:cubicBezTo>
                  <a:cubicBezTo>
                    <a:pt x="0" y="61"/>
                    <a:pt x="23" y="82"/>
                    <a:pt x="49" y="104"/>
                  </a:cubicBezTo>
                  <a:cubicBezTo>
                    <a:pt x="53" y="107"/>
                    <a:pt x="58" y="109"/>
                    <a:pt x="63" y="110"/>
                  </a:cubicBezTo>
                  <a:cubicBezTo>
                    <a:pt x="63" y="110"/>
                    <a:pt x="64" y="110"/>
                    <a:pt x="64" y="110"/>
                  </a:cubicBezTo>
                  <a:lnTo>
                    <a:pt x="143" y="122"/>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1" name="ïśľidê"/>
            <p:cNvSpPr/>
            <p:nvPr/>
          </p:nvSpPr>
          <p:spPr bwMode="auto">
            <a:xfrm>
              <a:off x="6632576" y="4376738"/>
              <a:ext cx="749300" cy="841375"/>
            </a:xfrm>
            <a:custGeom>
              <a:avLst/>
              <a:gdLst>
                <a:gd name="T0" fmla="*/ 472 w 472"/>
                <a:gd name="T1" fmla="*/ 125 h 530"/>
                <a:gd name="T2" fmla="*/ 127 w 472"/>
                <a:gd name="T3" fmla="*/ 530 h 530"/>
                <a:gd name="T4" fmla="*/ 0 w 472"/>
                <a:gd name="T5" fmla="*/ 429 h 530"/>
                <a:gd name="T6" fmla="*/ 313 w 472"/>
                <a:gd name="T7" fmla="*/ 0 h 530"/>
                <a:gd name="T8" fmla="*/ 472 w 472"/>
                <a:gd name="T9" fmla="*/ 125 h 530"/>
              </a:gdLst>
              <a:ahLst/>
              <a:cxnLst>
                <a:cxn ang="0">
                  <a:pos x="T0" y="T1"/>
                </a:cxn>
                <a:cxn ang="0">
                  <a:pos x="T2" y="T3"/>
                </a:cxn>
                <a:cxn ang="0">
                  <a:pos x="T4" y="T5"/>
                </a:cxn>
                <a:cxn ang="0">
                  <a:pos x="T6" y="T7"/>
                </a:cxn>
                <a:cxn ang="0">
                  <a:pos x="T8" y="T9"/>
                </a:cxn>
              </a:cxnLst>
              <a:rect l="0" t="0" r="r" b="b"/>
              <a:pathLst>
                <a:path w="472" h="530">
                  <a:moveTo>
                    <a:pt x="472" y="125"/>
                  </a:moveTo>
                  <a:lnTo>
                    <a:pt x="127" y="530"/>
                  </a:lnTo>
                  <a:lnTo>
                    <a:pt x="0" y="429"/>
                  </a:lnTo>
                  <a:lnTo>
                    <a:pt x="313" y="0"/>
                  </a:lnTo>
                  <a:lnTo>
                    <a:pt x="472" y="125"/>
                  </a:lnTo>
                  <a:close/>
                </a:path>
              </a:pathLst>
            </a:custGeom>
            <a:solidFill>
              <a:srgbClr val="295D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2" name="íṩḻîḋê"/>
            <p:cNvSpPr/>
            <p:nvPr/>
          </p:nvSpPr>
          <p:spPr bwMode="auto">
            <a:xfrm>
              <a:off x="6837363" y="3608388"/>
              <a:ext cx="825500" cy="1647825"/>
            </a:xfrm>
            <a:custGeom>
              <a:avLst/>
              <a:gdLst>
                <a:gd name="T0" fmla="*/ 104 w 220"/>
                <a:gd name="T1" fmla="*/ 22 h 440"/>
                <a:gd name="T2" fmla="*/ 72 w 220"/>
                <a:gd name="T3" fmla="*/ 7 h 440"/>
                <a:gd name="T4" fmla="*/ 24 w 220"/>
                <a:gd name="T5" fmla="*/ 11 h 440"/>
                <a:gd name="T6" fmla="*/ 12 w 220"/>
                <a:gd name="T7" fmla="*/ 52 h 440"/>
                <a:gd name="T8" fmla="*/ 150 w 220"/>
                <a:gd name="T9" fmla="*/ 440 h 440"/>
                <a:gd name="T10" fmla="*/ 220 w 220"/>
                <a:gd name="T11" fmla="*/ 418 h 440"/>
                <a:gd name="T12" fmla="*/ 104 w 220"/>
                <a:gd name="T13" fmla="*/ 22 h 440"/>
              </a:gdLst>
              <a:ahLst/>
              <a:cxnLst>
                <a:cxn ang="0">
                  <a:pos x="T0" y="T1"/>
                </a:cxn>
                <a:cxn ang="0">
                  <a:pos x="T2" y="T3"/>
                </a:cxn>
                <a:cxn ang="0">
                  <a:pos x="T4" y="T5"/>
                </a:cxn>
                <a:cxn ang="0">
                  <a:pos x="T6" y="T7"/>
                </a:cxn>
                <a:cxn ang="0">
                  <a:pos x="T8" y="T9"/>
                </a:cxn>
                <a:cxn ang="0">
                  <a:pos x="T10" y="T11"/>
                </a:cxn>
                <a:cxn ang="0">
                  <a:pos x="T12" y="T13"/>
                </a:cxn>
              </a:cxnLst>
              <a:rect l="0" t="0" r="r" b="b"/>
              <a:pathLst>
                <a:path w="220" h="440">
                  <a:moveTo>
                    <a:pt x="104" y="22"/>
                  </a:moveTo>
                  <a:cubicBezTo>
                    <a:pt x="72" y="7"/>
                    <a:pt x="72" y="7"/>
                    <a:pt x="72" y="7"/>
                  </a:cubicBezTo>
                  <a:cubicBezTo>
                    <a:pt x="56" y="0"/>
                    <a:pt x="38" y="1"/>
                    <a:pt x="24" y="11"/>
                  </a:cubicBezTo>
                  <a:cubicBezTo>
                    <a:pt x="0" y="27"/>
                    <a:pt x="12" y="52"/>
                    <a:pt x="12" y="52"/>
                  </a:cubicBezTo>
                  <a:cubicBezTo>
                    <a:pt x="150" y="440"/>
                    <a:pt x="150" y="440"/>
                    <a:pt x="150" y="440"/>
                  </a:cubicBezTo>
                  <a:cubicBezTo>
                    <a:pt x="220" y="418"/>
                    <a:pt x="220" y="418"/>
                    <a:pt x="220" y="418"/>
                  </a:cubicBezTo>
                  <a:lnTo>
                    <a:pt x="104" y="22"/>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3" name="ïšľïdê"/>
            <p:cNvSpPr/>
            <p:nvPr/>
          </p:nvSpPr>
          <p:spPr bwMode="auto">
            <a:xfrm>
              <a:off x="7051676" y="2560638"/>
              <a:ext cx="127000" cy="212725"/>
            </a:xfrm>
            <a:custGeom>
              <a:avLst/>
              <a:gdLst>
                <a:gd name="T0" fmla="*/ 64 w 80"/>
                <a:gd name="T1" fmla="*/ 134 h 134"/>
                <a:gd name="T2" fmla="*/ 0 w 80"/>
                <a:gd name="T3" fmla="*/ 127 h 134"/>
                <a:gd name="T4" fmla="*/ 16 w 80"/>
                <a:gd name="T5" fmla="*/ 0 h 134"/>
                <a:gd name="T6" fmla="*/ 80 w 80"/>
                <a:gd name="T7" fmla="*/ 7 h 134"/>
                <a:gd name="T8" fmla="*/ 64 w 80"/>
                <a:gd name="T9" fmla="*/ 134 h 134"/>
              </a:gdLst>
              <a:ahLst/>
              <a:cxnLst>
                <a:cxn ang="0">
                  <a:pos x="T0" y="T1"/>
                </a:cxn>
                <a:cxn ang="0">
                  <a:pos x="T2" y="T3"/>
                </a:cxn>
                <a:cxn ang="0">
                  <a:pos x="T4" y="T5"/>
                </a:cxn>
                <a:cxn ang="0">
                  <a:pos x="T6" y="T7"/>
                </a:cxn>
                <a:cxn ang="0">
                  <a:pos x="T8" y="T9"/>
                </a:cxn>
              </a:cxnLst>
              <a:rect l="0" t="0" r="r" b="b"/>
              <a:pathLst>
                <a:path w="80" h="134">
                  <a:moveTo>
                    <a:pt x="64" y="134"/>
                  </a:moveTo>
                  <a:lnTo>
                    <a:pt x="0" y="127"/>
                  </a:lnTo>
                  <a:lnTo>
                    <a:pt x="16" y="0"/>
                  </a:lnTo>
                  <a:lnTo>
                    <a:pt x="80" y="7"/>
                  </a:lnTo>
                  <a:lnTo>
                    <a:pt x="64" y="134"/>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4" name="í$ļîḑé"/>
            <p:cNvSpPr/>
            <p:nvPr/>
          </p:nvSpPr>
          <p:spPr bwMode="auto">
            <a:xfrm>
              <a:off x="6872288" y="2740025"/>
              <a:ext cx="411163" cy="995363"/>
            </a:xfrm>
            <a:custGeom>
              <a:avLst/>
              <a:gdLst>
                <a:gd name="T0" fmla="*/ 8 w 110"/>
                <a:gd name="T1" fmla="*/ 257 h 266"/>
                <a:gd name="T2" fmla="*/ 100 w 110"/>
                <a:gd name="T3" fmla="*/ 265 h 266"/>
                <a:gd name="T4" fmla="*/ 110 w 110"/>
                <a:gd name="T5" fmla="*/ 256 h 266"/>
                <a:gd name="T6" fmla="*/ 98 w 110"/>
                <a:gd name="T7" fmla="*/ 45 h 266"/>
                <a:gd name="T8" fmla="*/ 50 w 110"/>
                <a:gd name="T9" fmla="*/ 0 h 266"/>
                <a:gd name="T10" fmla="*/ 3 w 110"/>
                <a:gd name="T11" fmla="*/ 47 h 266"/>
                <a:gd name="T12" fmla="*/ 0 w 110"/>
                <a:gd name="T13" fmla="*/ 249 h 266"/>
                <a:gd name="T14" fmla="*/ 8 w 110"/>
                <a:gd name="T15" fmla="*/ 257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266">
                  <a:moveTo>
                    <a:pt x="8" y="257"/>
                  </a:moveTo>
                  <a:cubicBezTo>
                    <a:pt x="100" y="265"/>
                    <a:pt x="100" y="265"/>
                    <a:pt x="100" y="265"/>
                  </a:cubicBezTo>
                  <a:cubicBezTo>
                    <a:pt x="106" y="266"/>
                    <a:pt x="110" y="262"/>
                    <a:pt x="110" y="256"/>
                  </a:cubicBezTo>
                  <a:cubicBezTo>
                    <a:pt x="98" y="45"/>
                    <a:pt x="98" y="45"/>
                    <a:pt x="98" y="45"/>
                  </a:cubicBezTo>
                  <a:cubicBezTo>
                    <a:pt x="96" y="20"/>
                    <a:pt x="75" y="0"/>
                    <a:pt x="50" y="0"/>
                  </a:cubicBezTo>
                  <a:cubicBezTo>
                    <a:pt x="24" y="1"/>
                    <a:pt x="3" y="21"/>
                    <a:pt x="3" y="47"/>
                  </a:cubicBezTo>
                  <a:cubicBezTo>
                    <a:pt x="0" y="249"/>
                    <a:pt x="0" y="249"/>
                    <a:pt x="0" y="249"/>
                  </a:cubicBezTo>
                  <a:cubicBezTo>
                    <a:pt x="0" y="253"/>
                    <a:pt x="3" y="257"/>
                    <a:pt x="8" y="257"/>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5" name="iś1iḑe"/>
            <p:cNvSpPr/>
            <p:nvPr/>
          </p:nvSpPr>
          <p:spPr bwMode="auto">
            <a:xfrm>
              <a:off x="6942138" y="2276475"/>
              <a:ext cx="404813" cy="403225"/>
            </a:xfrm>
            <a:custGeom>
              <a:avLst/>
              <a:gdLst>
                <a:gd name="T0" fmla="*/ 101 w 108"/>
                <a:gd name="T1" fmla="*/ 67 h 108"/>
                <a:gd name="T2" fmla="*/ 41 w 108"/>
                <a:gd name="T3" fmla="*/ 101 h 108"/>
                <a:gd name="T4" fmla="*/ 7 w 108"/>
                <a:gd name="T5" fmla="*/ 41 h 108"/>
                <a:gd name="T6" fmla="*/ 67 w 108"/>
                <a:gd name="T7" fmla="*/ 7 h 108"/>
                <a:gd name="T8" fmla="*/ 101 w 108"/>
                <a:gd name="T9" fmla="*/ 67 h 108"/>
              </a:gdLst>
              <a:ahLst/>
              <a:cxnLst>
                <a:cxn ang="0">
                  <a:pos x="T0" y="T1"/>
                </a:cxn>
                <a:cxn ang="0">
                  <a:pos x="T2" y="T3"/>
                </a:cxn>
                <a:cxn ang="0">
                  <a:pos x="T4" y="T5"/>
                </a:cxn>
                <a:cxn ang="0">
                  <a:pos x="T6" y="T7"/>
                </a:cxn>
                <a:cxn ang="0">
                  <a:pos x="T8" y="T9"/>
                </a:cxn>
              </a:cxnLst>
              <a:rect l="0" t="0" r="r" b="b"/>
              <a:pathLst>
                <a:path w="108" h="108">
                  <a:moveTo>
                    <a:pt x="101" y="67"/>
                  </a:moveTo>
                  <a:cubicBezTo>
                    <a:pt x="94" y="93"/>
                    <a:pt x="67" y="108"/>
                    <a:pt x="41" y="101"/>
                  </a:cubicBezTo>
                  <a:cubicBezTo>
                    <a:pt x="15" y="94"/>
                    <a:pt x="0" y="67"/>
                    <a:pt x="7" y="41"/>
                  </a:cubicBezTo>
                  <a:cubicBezTo>
                    <a:pt x="14" y="15"/>
                    <a:pt x="41" y="0"/>
                    <a:pt x="67" y="7"/>
                  </a:cubicBezTo>
                  <a:cubicBezTo>
                    <a:pt x="93" y="14"/>
                    <a:pt x="108" y="41"/>
                    <a:pt x="101" y="67"/>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6" name="îṧḷïďê"/>
            <p:cNvSpPr/>
            <p:nvPr/>
          </p:nvSpPr>
          <p:spPr bwMode="auto">
            <a:xfrm>
              <a:off x="7299326" y="2422525"/>
              <a:ext cx="77788" cy="77788"/>
            </a:xfrm>
            <a:custGeom>
              <a:avLst/>
              <a:gdLst>
                <a:gd name="T0" fmla="*/ 3 w 21"/>
                <a:gd name="T1" fmla="*/ 0 h 21"/>
                <a:gd name="T2" fmla="*/ 18 w 21"/>
                <a:gd name="T3" fmla="*/ 6 h 21"/>
                <a:gd name="T4" fmla="*/ 18 w 21"/>
                <a:gd name="T5" fmla="*/ 14 h 21"/>
                <a:gd name="T6" fmla="*/ 5 w 21"/>
                <a:gd name="T7" fmla="*/ 21 h 21"/>
                <a:gd name="T8" fmla="*/ 0 w 21"/>
                <a:gd name="T9" fmla="*/ 15 h 21"/>
                <a:gd name="T10" fmla="*/ 3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3" y="0"/>
                  </a:moveTo>
                  <a:cubicBezTo>
                    <a:pt x="18" y="6"/>
                    <a:pt x="18" y="6"/>
                    <a:pt x="18" y="6"/>
                  </a:cubicBezTo>
                  <a:cubicBezTo>
                    <a:pt x="21" y="7"/>
                    <a:pt x="21" y="12"/>
                    <a:pt x="18" y="14"/>
                  </a:cubicBezTo>
                  <a:cubicBezTo>
                    <a:pt x="5" y="21"/>
                    <a:pt x="5" y="21"/>
                    <a:pt x="5" y="21"/>
                  </a:cubicBezTo>
                  <a:cubicBezTo>
                    <a:pt x="0" y="15"/>
                    <a:pt x="0" y="15"/>
                    <a:pt x="0" y="15"/>
                  </a:cubicBezTo>
                  <a:lnTo>
                    <a:pt x="3"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7" name="îṥlîḍè"/>
            <p:cNvSpPr/>
            <p:nvPr/>
          </p:nvSpPr>
          <p:spPr bwMode="auto">
            <a:xfrm>
              <a:off x="7234238" y="2400300"/>
              <a:ext cx="38100" cy="36513"/>
            </a:xfrm>
            <a:custGeom>
              <a:avLst/>
              <a:gdLst>
                <a:gd name="T0" fmla="*/ 9 w 10"/>
                <a:gd name="T1" fmla="*/ 6 h 10"/>
                <a:gd name="T2" fmla="*/ 4 w 10"/>
                <a:gd name="T3" fmla="*/ 9 h 10"/>
                <a:gd name="T4" fmla="*/ 0 w 10"/>
                <a:gd name="T5" fmla="*/ 4 h 10"/>
                <a:gd name="T6" fmla="*/ 6 w 10"/>
                <a:gd name="T7" fmla="*/ 0 h 10"/>
                <a:gd name="T8" fmla="*/ 9 w 10"/>
                <a:gd name="T9" fmla="*/ 6 h 10"/>
              </a:gdLst>
              <a:ahLst/>
              <a:cxnLst>
                <a:cxn ang="0">
                  <a:pos x="T0" y="T1"/>
                </a:cxn>
                <a:cxn ang="0">
                  <a:pos x="T2" y="T3"/>
                </a:cxn>
                <a:cxn ang="0">
                  <a:pos x="T4" y="T5"/>
                </a:cxn>
                <a:cxn ang="0">
                  <a:pos x="T6" y="T7"/>
                </a:cxn>
                <a:cxn ang="0">
                  <a:pos x="T8" y="T9"/>
                </a:cxn>
              </a:cxnLst>
              <a:rect l="0" t="0" r="r" b="b"/>
              <a:pathLst>
                <a:path w="10" h="10">
                  <a:moveTo>
                    <a:pt x="9" y="6"/>
                  </a:moveTo>
                  <a:cubicBezTo>
                    <a:pt x="9" y="9"/>
                    <a:pt x="6" y="10"/>
                    <a:pt x="4" y="9"/>
                  </a:cubicBezTo>
                  <a:cubicBezTo>
                    <a:pt x="1" y="9"/>
                    <a:pt x="0" y="6"/>
                    <a:pt x="0" y="4"/>
                  </a:cubicBezTo>
                  <a:cubicBezTo>
                    <a:pt x="1" y="1"/>
                    <a:pt x="4" y="0"/>
                    <a:pt x="6" y="0"/>
                  </a:cubicBezTo>
                  <a:cubicBezTo>
                    <a:pt x="9" y="1"/>
                    <a:pt x="10" y="4"/>
                    <a:pt x="9" y="6"/>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8" name="ïṣļïḋé"/>
            <p:cNvSpPr/>
            <p:nvPr/>
          </p:nvSpPr>
          <p:spPr bwMode="auto">
            <a:xfrm>
              <a:off x="7189788" y="2354263"/>
              <a:ext cx="71438" cy="52388"/>
            </a:xfrm>
            <a:custGeom>
              <a:avLst/>
              <a:gdLst>
                <a:gd name="T0" fmla="*/ 3 w 19"/>
                <a:gd name="T1" fmla="*/ 14 h 14"/>
                <a:gd name="T2" fmla="*/ 1 w 19"/>
                <a:gd name="T3" fmla="*/ 12 h 14"/>
                <a:gd name="T4" fmla="*/ 2 w 19"/>
                <a:gd name="T5" fmla="*/ 7 h 14"/>
                <a:gd name="T6" fmla="*/ 14 w 19"/>
                <a:gd name="T7" fmla="*/ 1 h 14"/>
                <a:gd name="T8" fmla="*/ 19 w 19"/>
                <a:gd name="T9" fmla="*/ 3 h 14"/>
                <a:gd name="T10" fmla="*/ 17 w 19"/>
                <a:gd name="T11" fmla="*/ 8 h 14"/>
                <a:gd name="T12" fmla="*/ 5 w 19"/>
                <a:gd name="T13" fmla="*/ 14 h 14"/>
                <a:gd name="T14" fmla="*/ 3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3" y="14"/>
                  </a:moveTo>
                  <a:cubicBezTo>
                    <a:pt x="2" y="14"/>
                    <a:pt x="1" y="13"/>
                    <a:pt x="1" y="12"/>
                  </a:cubicBezTo>
                  <a:cubicBezTo>
                    <a:pt x="0" y="10"/>
                    <a:pt x="0" y="8"/>
                    <a:pt x="2" y="7"/>
                  </a:cubicBezTo>
                  <a:cubicBezTo>
                    <a:pt x="14" y="1"/>
                    <a:pt x="14" y="1"/>
                    <a:pt x="14" y="1"/>
                  </a:cubicBezTo>
                  <a:cubicBezTo>
                    <a:pt x="15" y="0"/>
                    <a:pt x="18" y="1"/>
                    <a:pt x="19" y="3"/>
                  </a:cubicBezTo>
                  <a:cubicBezTo>
                    <a:pt x="19" y="5"/>
                    <a:pt x="19" y="7"/>
                    <a:pt x="17" y="8"/>
                  </a:cubicBezTo>
                  <a:cubicBezTo>
                    <a:pt x="5" y="14"/>
                    <a:pt x="5" y="14"/>
                    <a:pt x="5" y="14"/>
                  </a:cubicBezTo>
                  <a:cubicBezTo>
                    <a:pt x="5" y="14"/>
                    <a:pt x="4" y="14"/>
                    <a:pt x="3" y="14"/>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59" name="ïşļïḍê"/>
            <p:cNvSpPr/>
            <p:nvPr/>
          </p:nvSpPr>
          <p:spPr bwMode="auto">
            <a:xfrm>
              <a:off x="6935788" y="2268538"/>
              <a:ext cx="404813" cy="407988"/>
            </a:xfrm>
            <a:custGeom>
              <a:avLst/>
              <a:gdLst>
                <a:gd name="T0" fmla="*/ 101 w 108"/>
                <a:gd name="T1" fmla="*/ 68 h 109"/>
                <a:gd name="T2" fmla="*/ 41 w 108"/>
                <a:gd name="T3" fmla="*/ 101 h 109"/>
                <a:gd name="T4" fmla="*/ 7 w 108"/>
                <a:gd name="T5" fmla="*/ 41 h 109"/>
                <a:gd name="T6" fmla="*/ 67 w 108"/>
                <a:gd name="T7" fmla="*/ 8 h 109"/>
                <a:gd name="T8" fmla="*/ 101 w 108"/>
                <a:gd name="T9" fmla="*/ 68 h 109"/>
              </a:gdLst>
              <a:ahLst/>
              <a:cxnLst>
                <a:cxn ang="0">
                  <a:pos x="T0" y="T1"/>
                </a:cxn>
                <a:cxn ang="0">
                  <a:pos x="T2" y="T3"/>
                </a:cxn>
                <a:cxn ang="0">
                  <a:pos x="T4" y="T5"/>
                </a:cxn>
                <a:cxn ang="0">
                  <a:pos x="T6" y="T7"/>
                </a:cxn>
                <a:cxn ang="0">
                  <a:pos x="T8" y="T9"/>
                </a:cxn>
              </a:cxnLst>
              <a:rect l="0" t="0" r="r" b="b"/>
              <a:pathLst>
                <a:path w="108" h="109">
                  <a:moveTo>
                    <a:pt x="101" y="68"/>
                  </a:moveTo>
                  <a:cubicBezTo>
                    <a:pt x="93" y="93"/>
                    <a:pt x="67" y="109"/>
                    <a:pt x="41" y="101"/>
                  </a:cubicBezTo>
                  <a:cubicBezTo>
                    <a:pt x="15" y="94"/>
                    <a:pt x="0" y="67"/>
                    <a:pt x="7" y="41"/>
                  </a:cubicBezTo>
                  <a:cubicBezTo>
                    <a:pt x="14" y="15"/>
                    <a:pt x="41" y="0"/>
                    <a:pt x="67" y="8"/>
                  </a:cubicBezTo>
                  <a:cubicBezTo>
                    <a:pt x="93" y="15"/>
                    <a:pt x="108" y="42"/>
                    <a:pt x="101" y="68"/>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0" name="ï$ḷïdê"/>
            <p:cNvSpPr/>
            <p:nvPr/>
          </p:nvSpPr>
          <p:spPr bwMode="auto">
            <a:xfrm>
              <a:off x="7007226" y="2395538"/>
              <a:ext cx="111125" cy="112713"/>
            </a:xfrm>
            <a:custGeom>
              <a:avLst/>
              <a:gdLst>
                <a:gd name="T0" fmla="*/ 28 w 30"/>
                <a:gd name="T1" fmla="*/ 19 h 30"/>
                <a:gd name="T2" fmla="*/ 11 w 30"/>
                <a:gd name="T3" fmla="*/ 28 h 30"/>
                <a:gd name="T4" fmla="*/ 2 w 30"/>
                <a:gd name="T5" fmla="*/ 12 h 30"/>
                <a:gd name="T6" fmla="*/ 18 w 30"/>
                <a:gd name="T7" fmla="*/ 2 h 30"/>
                <a:gd name="T8" fmla="*/ 28 w 30"/>
                <a:gd name="T9" fmla="*/ 19 h 30"/>
              </a:gdLst>
              <a:ahLst/>
              <a:cxnLst>
                <a:cxn ang="0">
                  <a:pos x="T0" y="T1"/>
                </a:cxn>
                <a:cxn ang="0">
                  <a:pos x="T2" y="T3"/>
                </a:cxn>
                <a:cxn ang="0">
                  <a:pos x="T4" y="T5"/>
                </a:cxn>
                <a:cxn ang="0">
                  <a:pos x="T6" y="T7"/>
                </a:cxn>
                <a:cxn ang="0">
                  <a:pos x="T8" y="T9"/>
                </a:cxn>
              </a:cxnLst>
              <a:rect l="0" t="0" r="r" b="b"/>
              <a:pathLst>
                <a:path w="30" h="30">
                  <a:moveTo>
                    <a:pt x="28" y="19"/>
                  </a:moveTo>
                  <a:cubicBezTo>
                    <a:pt x="26" y="26"/>
                    <a:pt x="18" y="30"/>
                    <a:pt x="11" y="28"/>
                  </a:cubicBezTo>
                  <a:cubicBezTo>
                    <a:pt x="4" y="26"/>
                    <a:pt x="0" y="19"/>
                    <a:pt x="2" y="12"/>
                  </a:cubicBezTo>
                  <a:cubicBezTo>
                    <a:pt x="4" y="4"/>
                    <a:pt x="11" y="0"/>
                    <a:pt x="18" y="2"/>
                  </a:cubicBezTo>
                  <a:cubicBezTo>
                    <a:pt x="25" y="4"/>
                    <a:pt x="30" y="12"/>
                    <a:pt x="28" y="19"/>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1" name="î$ḷïdé"/>
            <p:cNvSpPr/>
            <p:nvPr/>
          </p:nvSpPr>
          <p:spPr bwMode="auto">
            <a:xfrm>
              <a:off x="7010401" y="2698750"/>
              <a:ext cx="206375" cy="123825"/>
            </a:xfrm>
            <a:custGeom>
              <a:avLst/>
              <a:gdLst>
                <a:gd name="T0" fmla="*/ 0 w 130"/>
                <a:gd name="T1" fmla="*/ 71 h 78"/>
                <a:gd name="T2" fmla="*/ 0 w 130"/>
                <a:gd name="T3" fmla="*/ 0 h 78"/>
                <a:gd name="T4" fmla="*/ 99 w 130"/>
                <a:gd name="T5" fmla="*/ 24 h 78"/>
                <a:gd name="T6" fmla="*/ 127 w 130"/>
                <a:gd name="T7" fmla="*/ 12 h 78"/>
                <a:gd name="T8" fmla="*/ 130 w 130"/>
                <a:gd name="T9" fmla="*/ 78 h 78"/>
                <a:gd name="T10" fmla="*/ 0 w 130"/>
                <a:gd name="T11" fmla="*/ 71 h 78"/>
              </a:gdLst>
              <a:ahLst/>
              <a:cxnLst>
                <a:cxn ang="0">
                  <a:pos x="T0" y="T1"/>
                </a:cxn>
                <a:cxn ang="0">
                  <a:pos x="T2" y="T3"/>
                </a:cxn>
                <a:cxn ang="0">
                  <a:pos x="T4" y="T5"/>
                </a:cxn>
                <a:cxn ang="0">
                  <a:pos x="T6" y="T7"/>
                </a:cxn>
                <a:cxn ang="0">
                  <a:pos x="T8" y="T9"/>
                </a:cxn>
                <a:cxn ang="0">
                  <a:pos x="T10" y="T11"/>
                </a:cxn>
              </a:cxnLst>
              <a:rect l="0" t="0" r="r" b="b"/>
              <a:pathLst>
                <a:path w="130" h="78">
                  <a:moveTo>
                    <a:pt x="0" y="71"/>
                  </a:moveTo>
                  <a:lnTo>
                    <a:pt x="0" y="0"/>
                  </a:lnTo>
                  <a:lnTo>
                    <a:pt x="99" y="24"/>
                  </a:lnTo>
                  <a:lnTo>
                    <a:pt x="127" y="12"/>
                  </a:lnTo>
                  <a:lnTo>
                    <a:pt x="130" y="78"/>
                  </a:lnTo>
                  <a:lnTo>
                    <a:pt x="0" y="71"/>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2" name="ïšḻîḋè"/>
            <p:cNvSpPr/>
            <p:nvPr/>
          </p:nvSpPr>
          <p:spPr bwMode="auto">
            <a:xfrm>
              <a:off x="5541963" y="5364163"/>
              <a:ext cx="206375" cy="176213"/>
            </a:xfrm>
            <a:custGeom>
              <a:avLst/>
              <a:gdLst>
                <a:gd name="T0" fmla="*/ 80 w 130"/>
                <a:gd name="T1" fmla="*/ 111 h 111"/>
                <a:gd name="T2" fmla="*/ 130 w 130"/>
                <a:gd name="T3" fmla="*/ 14 h 111"/>
                <a:gd name="T4" fmla="*/ 42 w 130"/>
                <a:gd name="T5" fmla="*/ 0 h 111"/>
                <a:gd name="T6" fmla="*/ 0 w 130"/>
                <a:gd name="T7" fmla="*/ 94 h 111"/>
                <a:gd name="T8" fmla="*/ 26 w 130"/>
                <a:gd name="T9" fmla="*/ 94 h 111"/>
                <a:gd name="T10" fmla="*/ 80 w 130"/>
                <a:gd name="T11" fmla="*/ 111 h 111"/>
              </a:gdLst>
              <a:ahLst/>
              <a:cxnLst>
                <a:cxn ang="0">
                  <a:pos x="T0" y="T1"/>
                </a:cxn>
                <a:cxn ang="0">
                  <a:pos x="T2" y="T3"/>
                </a:cxn>
                <a:cxn ang="0">
                  <a:pos x="T4" y="T5"/>
                </a:cxn>
                <a:cxn ang="0">
                  <a:pos x="T6" y="T7"/>
                </a:cxn>
                <a:cxn ang="0">
                  <a:pos x="T8" y="T9"/>
                </a:cxn>
                <a:cxn ang="0">
                  <a:pos x="T10" y="T11"/>
                </a:cxn>
              </a:cxnLst>
              <a:rect l="0" t="0" r="r" b="b"/>
              <a:pathLst>
                <a:path w="130" h="111">
                  <a:moveTo>
                    <a:pt x="80" y="111"/>
                  </a:moveTo>
                  <a:lnTo>
                    <a:pt x="130" y="14"/>
                  </a:lnTo>
                  <a:lnTo>
                    <a:pt x="42" y="0"/>
                  </a:lnTo>
                  <a:lnTo>
                    <a:pt x="0" y="94"/>
                  </a:lnTo>
                  <a:lnTo>
                    <a:pt x="26" y="94"/>
                  </a:lnTo>
                  <a:lnTo>
                    <a:pt x="80"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3" name="îŝḷíďê"/>
            <p:cNvSpPr/>
            <p:nvPr/>
          </p:nvSpPr>
          <p:spPr bwMode="auto">
            <a:xfrm>
              <a:off x="6021388" y="4259263"/>
              <a:ext cx="749300" cy="1184275"/>
            </a:xfrm>
            <a:custGeom>
              <a:avLst/>
              <a:gdLst>
                <a:gd name="T0" fmla="*/ 163 w 472"/>
                <a:gd name="T1" fmla="*/ 0 h 746"/>
                <a:gd name="T2" fmla="*/ 472 w 472"/>
                <a:gd name="T3" fmla="*/ 717 h 746"/>
                <a:gd name="T4" fmla="*/ 392 w 472"/>
                <a:gd name="T5" fmla="*/ 746 h 746"/>
                <a:gd name="T6" fmla="*/ 0 w 472"/>
                <a:gd name="T7" fmla="*/ 0 h 746"/>
                <a:gd name="T8" fmla="*/ 163 w 472"/>
                <a:gd name="T9" fmla="*/ 0 h 746"/>
              </a:gdLst>
              <a:ahLst/>
              <a:cxnLst>
                <a:cxn ang="0">
                  <a:pos x="T0" y="T1"/>
                </a:cxn>
                <a:cxn ang="0">
                  <a:pos x="T2" y="T3"/>
                </a:cxn>
                <a:cxn ang="0">
                  <a:pos x="T4" y="T5"/>
                </a:cxn>
                <a:cxn ang="0">
                  <a:pos x="T6" y="T7"/>
                </a:cxn>
                <a:cxn ang="0">
                  <a:pos x="T8" y="T9"/>
                </a:cxn>
              </a:cxnLst>
              <a:rect l="0" t="0" r="r" b="b"/>
              <a:pathLst>
                <a:path w="472" h="746">
                  <a:moveTo>
                    <a:pt x="163" y="0"/>
                  </a:moveTo>
                  <a:lnTo>
                    <a:pt x="472" y="717"/>
                  </a:lnTo>
                  <a:lnTo>
                    <a:pt x="392" y="746"/>
                  </a:lnTo>
                  <a:lnTo>
                    <a:pt x="0" y="0"/>
                  </a:lnTo>
                  <a:lnTo>
                    <a:pt x="163"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4" name="ïs1íḋé"/>
            <p:cNvSpPr/>
            <p:nvPr/>
          </p:nvSpPr>
          <p:spPr bwMode="auto">
            <a:xfrm>
              <a:off x="5608638" y="4181475"/>
              <a:ext cx="420688" cy="1204913"/>
            </a:xfrm>
            <a:custGeom>
              <a:avLst/>
              <a:gdLst>
                <a:gd name="T0" fmla="*/ 104 w 112"/>
                <a:gd name="T1" fmla="*/ 0 h 322"/>
                <a:gd name="T2" fmla="*/ 112 w 112"/>
                <a:gd name="T3" fmla="*/ 172 h 322"/>
                <a:gd name="T4" fmla="*/ 112 w 112"/>
                <a:gd name="T5" fmla="*/ 175 h 322"/>
                <a:gd name="T6" fmla="*/ 110 w 112"/>
                <a:gd name="T7" fmla="*/ 186 h 322"/>
                <a:gd name="T8" fmla="*/ 37 w 112"/>
                <a:gd name="T9" fmla="*/ 322 h 322"/>
                <a:gd name="T10" fmla="*/ 0 w 112"/>
                <a:gd name="T11" fmla="*/ 316 h 322"/>
                <a:gd name="T12" fmla="*/ 65 w 112"/>
                <a:gd name="T13" fmla="*/ 164 h 322"/>
                <a:gd name="T14" fmla="*/ 62 w 112"/>
                <a:gd name="T15" fmla="*/ 177 h 322"/>
                <a:gd name="T16" fmla="*/ 36 w 112"/>
                <a:gd name="T17" fmla="*/ 7 h 322"/>
                <a:gd name="T18" fmla="*/ 104 w 112"/>
                <a:gd name="T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322">
                  <a:moveTo>
                    <a:pt x="104" y="0"/>
                  </a:moveTo>
                  <a:cubicBezTo>
                    <a:pt x="112" y="172"/>
                    <a:pt x="112" y="172"/>
                    <a:pt x="112" y="172"/>
                  </a:cubicBezTo>
                  <a:cubicBezTo>
                    <a:pt x="112" y="175"/>
                    <a:pt x="112" y="175"/>
                    <a:pt x="112" y="175"/>
                  </a:cubicBezTo>
                  <a:cubicBezTo>
                    <a:pt x="112" y="179"/>
                    <a:pt x="112" y="182"/>
                    <a:pt x="110" y="186"/>
                  </a:cubicBezTo>
                  <a:cubicBezTo>
                    <a:pt x="37" y="322"/>
                    <a:pt x="37" y="322"/>
                    <a:pt x="37" y="322"/>
                  </a:cubicBezTo>
                  <a:cubicBezTo>
                    <a:pt x="0" y="316"/>
                    <a:pt x="0" y="316"/>
                    <a:pt x="0" y="316"/>
                  </a:cubicBezTo>
                  <a:cubicBezTo>
                    <a:pt x="65" y="164"/>
                    <a:pt x="65" y="164"/>
                    <a:pt x="65" y="164"/>
                  </a:cubicBezTo>
                  <a:cubicBezTo>
                    <a:pt x="62" y="177"/>
                    <a:pt x="62" y="177"/>
                    <a:pt x="62" y="177"/>
                  </a:cubicBezTo>
                  <a:cubicBezTo>
                    <a:pt x="36" y="7"/>
                    <a:pt x="36" y="7"/>
                    <a:pt x="36" y="7"/>
                  </a:cubicBezTo>
                  <a:lnTo>
                    <a:pt x="104"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5" name="îṧľïdê"/>
            <p:cNvSpPr/>
            <p:nvPr/>
          </p:nvSpPr>
          <p:spPr bwMode="auto">
            <a:xfrm>
              <a:off x="6643688" y="5397500"/>
              <a:ext cx="201613" cy="198438"/>
            </a:xfrm>
            <a:custGeom>
              <a:avLst/>
              <a:gdLst>
                <a:gd name="T0" fmla="*/ 0 w 127"/>
                <a:gd name="T1" fmla="*/ 29 h 125"/>
                <a:gd name="T2" fmla="*/ 49 w 127"/>
                <a:gd name="T3" fmla="*/ 125 h 125"/>
                <a:gd name="T4" fmla="*/ 127 w 127"/>
                <a:gd name="T5" fmla="*/ 99 h 125"/>
                <a:gd name="T6" fmla="*/ 80 w 127"/>
                <a:gd name="T7" fmla="*/ 0 h 125"/>
                <a:gd name="T8" fmla="*/ 0 w 127"/>
                <a:gd name="T9" fmla="*/ 29 h 125"/>
              </a:gdLst>
              <a:ahLst/>
              <a:cxnLst>
                <a:cxn ang="0">
                  <a:pos x="T0" y="T1"/>
                </a:cxn>
                <a:cxn ang="0">
                  <a:pos x="T2" y="T3"/>
                </a:cxn>
                <a:cxn ang="0">
                  <a:pos x="T4" y="T5"/>
                </a:cxn>
                <a:cxn ang="0">
                  <a:pos x="T6" y="T7"/>
                </a:cxn>
                <a:cxn ang="0">
                  <a:pos x="T8" y="T9"/>
                </a:cxn>
              </a:cxnLst>
              <a:rect l="0" t="0" r="r" b="b"/>
              <a:pathLst>
                <a:path w="127" h="125">
                  <a:moveTo>
                    <a:pt x="0" y="29"/>
                  </a:moveTo>
                  <a:lnTo>
                    <a:pt x="49" y="125"/>
                  </a:lnTo>
                  <a:lnTo>
                    <a:pt x="127" y="99"/>
                  </a:lnTo>
                  <a:lnTo>
                    <a:pt x="80"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6" name="iṣľídè"/>
            <p:cNvSpPr/>
            <p:nvPr/>
          </p:nvSpPr>
          <p:spPr bwMode="auto">
            <a:xfrm>
              <a:off x="5467351" y="5449888"/>
              <a:ext cx="479425" cy="209550"/>
            </a:xfrm>
            <a:custGeom>
              <a:avLst/>
              <a:gdLst>
                <a:gd name="T0" fmla="*/ 24 w 128"/>
                <a:gd name="T1" fmla="*/ 2 h 56"/>
                <a:gd name="T2" fmla="*/ 61 w 128"/>
                <a:gd name="T3" fmla="*/ 12 h 56"/>
                <a:gd name="T4" fmla="*/ 87 w 128"/>
                <a:gd name="T5" fmla="*/ 36 h 56"/>
                <a:gd name="T6" fmla="*/ 126 w 128"/>
                <a:gd name="T7" fmla="*/ 51 h 56"/>
                <a:gd name="T8" fmla="*/ 124 w 128"/>
                <a:gd name="T9" fmla="*/ 56 h 56"/>
                <a:gd name="T10" fmla="*/ 59 w 128"/>
                <a:gd name="T11" fmla="*/ 56 h 56"/>
                <a:gd name="T12" fmla="*/ 46 w 128"/>
                <a:gd name="T13" fmla="*/ 51 h 56"/>
                <a:gd name="T14" fmla="*/ 33 w 128"/>
                <a:gd name="T15" fmla="*/ 32 h 56"/>
                <a:gd name="T16" fmla="*/ 25 w 128"/>
                <a:gd name="T17" fmla="*/ 46 h 56"/>
                <a:gd name="T18" fmla="*/ 0 w 128"/>
                <a:gd name="T19" fmla="*/ 30 h 56"/>
                <a:gd name="T20" fmla="*/ 21 w 128"/>
                <a:gd name="T21" fmla="*/ 1 h 56"/>
                <a:gd name="T22" fmla="*/ 24 w 128"/>
                <a:gd name="T23"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6">
                  <a:moveTo>
                    <a:pt x="24" y="2"/>
                  </a:moveTo>
                  <a:cubicBezTo>
                    <a:pt x="26" y="8"/>
                    <a:pt x="33" y="14"/>
                    <a:pt x="61" y="12"/>
                  </a:cubicBezTo>
                  <a:cubicBezTo>
                    <a:pt x="87" y="36"/>
                    <a:pt x="87" y="36"/>
                    <a:pt x="87" y="36"/>
                  </a:cubicBezTo>
                  <a:cubicBezTo>
                    <a:pt x="87" y="36"/>
                    <a:pt x="114" y="39"/>
                    <a:pt x="126" y="51"/>
                  </a:cubicBezTo>
                  <a:cubicBezTo>
                    <a:pt x="128" y="53"/>
                    <a:pt x="127" y="56"/>
                    <a:pt x="124" y="56"/>
                  </a:cubicBezTo>
                  <a:cubicBezTo>
                    <a:pt x="59" y="56"/>
                    <a:pt x="59" y="56"/>
                    <a:pt x="59" y="56"/>
                  </a:cubicBezTo>
                  <a:cubicBezTo>
                    <a:pt x="54" y="56"/>
                    <a:pt x="50" y="54"/>
                    <a:pt x="46" y="51"/>
                  </a:cubicBezTo>
                  <a:cubicBezTo>
                    <a:pt x="33" y="32"/>
                    <a:pt x="33" y="32"/>
                    <a:pt x="33" y="32"/>
                  </a:cubicBezTo>
                  <a:cubicBezTo>
                    <a:pt x="25" y="46"/>
                    <a:pt x="25" y="46"/>
                    <a:pt x="25" y="46"/>
                  </a:cubicBezTo>
                  <a:cubicBezTo>
                    <a:pt x="0" y="30"/>
                    <a:pt x="0" y="30"/>
                    <a:pt x="0" y="30"/>
                  </a:cubicBezTo>
                  <a:cubicBezTo>
                    <a:pt x="21" y="1"/>
                    <a:pt x="21" y="1"/>
                    <a:pt x="21" y="1"/>
                  </a:cubicBezTo>
                  <a:cubicBezTo>
                    <a:pt x="22" y="0"/>
                    <a:pt x="24" y="1"/>
                    <a:pt x="24" y="2"/>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7" name="íşļiďè"/>
            <p:cNvSpPr/>
            <p:nvPr/>
          </p:nvSpPr>
          <p:spPr bwMode="auto">
            <a:xfrm>
              <a:off x="6684963" y="5499100"/>
              <a:ext cx="504825" cy="160338"/>
            </a:xfrm>
            <a:custGeom>
              <a:avLst/>
              <a:gdLst>
                <a:gd name="T0" fmla="*/ 5 w 135"/>
                <a:gd name="T1" fmla="*/ 11 h 43"/>
                <a:gd name="T2" fmla="*/ 37 w 135"/>
                <a:gd name="T3" fmla="*/ 0 h 43"/>
                <a:gd name="T4" fmla="*/ 122 w 135"/>
                <a:gd name="T5" fmla="*/ 29 h 43"/>
                <a:gd name="T6" fmla="*/ 132 w 135"/>
                <a:gd name="T7" fmla="*/ 36 h 43"/>
                <a:gd name="T8" fmla="*/ 129 w 135"/>
                <a:gd name="T9" fmla="*/ 43 h 43"/>
                <a:gd name="T10" fmla="*/ 44 w 135"/>
                <a:gd name="T11" fmla="*/ 43 h 43"/>
                <a:gd name="T12" fmla="*/ 40 w 135"/>
                <a:gd name="T13" fmla="*/ 41 h 43"/>
                <a:gd name="T14" fmla="*/ 28 w 135"/>
                <a:gd name="T15" fmla="*/ 30 h 43"/>
                <a:gd name="T16" fmla="*/ 28 w 135"/>
                <a:gd name="T17" fmla="*/ 43 h 43"/>
                <a:gd name="T18" fmla="*/ 0 w 135"/>
                <a:gd name="T19" fmla="*/ 43 h 43"/>
                <a:gd name="T20" fmla="*/ 0 w 135"/>
                <a:gd name="T21" fmla="*/ 14 h 43"/>
                <a:gd name="T22" fmla="*/ 5 w 135"/>
                <a:gd name="T23"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43">
                  <a:moveTo>
                    <a:pt x="5" y="11"/>
                  </a:moveTo>
                  <a:cubicBezTo>
                    <a:pt x="11" y="14"/>
                    <a:pt x="22" y="15"/>
                    <a:pt x="37" y="0"/>
                  </a:cubicBezTo>
                  <a:cubicBezTo>
                    <a:pt x="122" y="29"/>
                    <a:pt x="122" y="29"/>
                    <a:pt x="122" y="29"/>
                  </a:cubicBezTo>
                  <a:cubicBezTo>
                    <a:pt x="126" y="30"/>
                    <a:pt x="129" y="33"/>
                    <a:pt x="132" y="36"/>
                  </a:cubicBezTo>
                  <a:cubicBezTo>
                    <a:pt x="135" y="39"/>
                    <a:pt x="133" y="43"/>
                    <a:pt x="129" y="43"/>
                  </a:cubicBezTo>
                  <a:cubicBezTo>
                    <a:pt x="44" y="43"/>
                    <a:pt x="44" y="43"/>
                    <a:pt x="44" y="43"/>
                  </a:cubicBezTo>
                  <a:cubicBezTo>
                    <a:pt x="43" y="43"/>
                    <a:pt x="41" y="42"/>
                    <a:pt x="40" y="41"/>
                  </a:cubicBezTo>
                  <a:cubicBezTo>
                    <a:pt x="28" y="30"/>
                    <a:pt x="28" y="30"/>
                    <a:pt x="28" y="30"/>
                  </a:cubicBezTo>
                  <a:cubicBezTo>
                    <a:pt x="28" y="43"/>
                    <a:pt x="28" y="43"/>
                    <a:pt x="28" y="43"/>
                  </a:cubicBezTo>
                  <a:cubicBezTo>
                    <a:pt x="0" y="43"/>
                    <a:pt x="0" y="43"/>
                    <a:pt x="0" y="43"/>
                  </a:cubicBezTo>
                  <a:cubicBezTo>
                    <a:pt x="0" y="14"/>
                    <a:pt x="0" y="14"/>
                    <a:pt x="0" y="14"/>
                  </a:cubicBezTo>
                  <a:cubicBezTo>
                    <a:pt x="0" y="12"/>
                    <a:pt x="2" y="10"/>
                    <a:pt x="5" y="11"/>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8" name="ï$ḷiḋé"/>
            <p:cNvSpPr/>
            <p:nvPr/>
          </p:nvSpPr>
          <p:spPr bwMode="auto">
            <a:xfrm>
              <a:off x="5800726" y="2792413"/>
              <a:ext cx="130175" cy="214313"/>
            </a:xfrm>
            <a:custGeom>
              <a:avLst/>
              <a:gdLst>
                <a:gd name="T0" fmla="*/ 82 w 82"/>
                <a:gd name="T1" fmla="*/ 130 h 135"/>
                <a:gd name="T2" fmla="*/ 9 w 82"/>
                <a:gd name="T3" fmla="*/ 135 h 135"/>
                <a:gd name="T4" fmla="*/ 0 w 82"/>
                <a:gd name="T5" fmla="*/ 5 h 135"/>
                <a:gd name="T6" fmla="*/ 63 w 82"/>
                <a:gd name="T7" fmla="*/ 0 h 135"/>
                <a:gd name="T8" fmla="*/ 82 w 82"/>
                <a:gd name="T9" fmla="*/ 130 h 135"/>
              </a:gdLst>
              <a:ahLst/>
              <a:cxnLst>
                <a:cxn ang="0">
                  <a:pos x="T0" y="T1"/>
                </a:cxn>
                <a:cxn ang="0">
                  <a:pos x="T2" y="T3"/>
                </a:cxn>
                <a:cxn ang="0">
                  <a:pos x="T4" y="T5"/>
                </a:cxn>
                <a:cxn ang="0">
                  <a:pos x="T6" y="T7"/>
                </a:cxn>
                <a:cxn ang="0">
                  <a:pos x="T8" y="T9"/>
                </a:cxn>
              </a:cxnLst>
              <a:rect l="0" t="0" r="r" b="b"/>
              <a:pathLst>
                <a:path w="82" h="135">
                  <a:moveTo>
                    <a:pt x="82" y="130"/>
                  </a:moveTo>
                  <a:lnTo>
                    <a:pt x="9" y="135"/>
                  </a:lnTo>
                  <a:lnTo>
                    <a:pt x="0" y="5"/>
                  </a:lnTo>
                  <a:lnTo>
                    <a:pt x="63" y="0"/>
                  </a:lnTo>
                  <a:lnTo>
                    <a:pt x="82" y="13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69" name="íṥlïdê"/>
            <p:cNvSpPr/>
            <p:nvPr/>
          </p:nvSpPr>
          <p:spPr bwMode="auto">
            <a:xfrm>
              <a:off x="5800726" y="2792413"/>
              <a:ext cx="130175" cy="214313"/>
            </a:xfrm>
            <a:custGeom>
              <a:avLst/>
              <a:gdLst>
                <a:gd name="T0" fmla="*/ 82 w 82"/>
                <a:gd name="T1" fmla="*/ 130 h 135"/>
                <a:gd name="T2" fmla="*/ 9 w 82"/>
                <a:gd name="T3" fmla="*/ 135 h 135"/>
                <a:gd name="T4" fmla="*/ 0 w 82"/>
                <a:gd name="T5" fmla="*/ 5 h 135"/>
                <a:gd name="T6" fmla="*/ 63 w 82"/>
                <a:gd name="T7" fmla="*/ 0 h 135"/>
                <a:gd name="T8" fmla="*/ 82 w 82"/>
                <a:gd name="T9" fmla="*/ 130 h 135"/>
              </a:gdLst>
              <a:ahLst/>
              <a:cxnLst>
                <a:cxn ang="0">
                  <a:pos x="T0" y="T1"/>
                </a:cxn>
                <a:cxn ang="0">
                  <a:pos x="T2" y="T3"/>
                </a:cxn>
                <a:cxn ang="0">
                  <a:pos x="T4" y="T5"/>
                </a:cxn>
                <a:cxn ang="0">
                  <a:pos x="T6" y="T7"/>
                </a:cxn>
                <a:cxn ang="0">
                  <a:pos x="T8" y="T9"/>
                </a:cxn>
              </a:cxnLst>
              <a:rect l="0" t="0" r="r" b="b"/>
              <a:pathLst>
                <a:path w="82" h="135">
                  <a:moveTo>
                    <a:pt x="82" y="130"/>
                  </a:moveTo>
                  <a:lnTo>
                    <a:pt x="9" y="135"/>
                  </a:lnTo>
                  <a:lnTo>
                    <a:pt x="0" y="5"/>
                  </a:lnTo>
                  <a:lnTo>
                    <a:pt x="63" y="0"/>
                  </a:lnTo>
                  <a:lnTo>
                    <a:pt x="82"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0" name="î$ḻiḋè"/>
            <p:cNvSpPr/>
            <p:nvPr/>
          </p:nvSpPr>
          <p:spPr bwMode="auto">
            <a:xfrm>
              <a:off x="5668963" y="2474913"/>
              <a:ext cx="360363" cy="355600"/>
            </a:xfrm>
            <a:custGeom>
              <a:avLst/>
              <a:gdLst>
                <a:gd name="T0" fmla="*/ 48 w 96"/>
                <a:gd name="T1" fmla="*/ 0 h 95"/>
                <a:gd name="T2" fmla="*/ 44 w 96"/>
                <a:gd name="T3" fmla="*/ 0 h 95"/>
                <a:gd name="T4" fmla="*/ 0 w 96"/>
                <a:gd name="T5" fmla="*/ 48 h 95"/>
                <a:gd name="T6" fmla="*/ 0 w 96"/>
                <a:gd name="T7" fmla="*/ 52 h 95"/>
                <a:gd name="T8" fmla="*/ 36 w 96"/>
                <a:gd name="T9" fmla="*/ 95 h 95"/>
                <a:gd name="T10" fmla="*/ 35 w 96"/>
                <a:gd name="T11" fmla="*/ 87 h 95"/>
                <a:gd name="T12" fmla="*/ 62 w 96"/>
                <a:gd name="T13" fmla="*/ 85 h 95"/>
                <a:gd name="T14" fmla="*/ 63 w 96"/>
                <a:gd name="T15" fmla="*/ 93 h 95"/>
                <a:gd name="T16" fmla="*/ 96 w 96"/>
                <a:gd name="T17" fmla="*/ 48 h 95"/>
                <a:gd name="T18" fmla="*/ 95 w 96"/>
                <a:gd name="T19" fmla="*/ 44 h 95"/>
                <a:gd name="T20" fmla="*/ 48 w 96"/>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95">
                  <a:moveTo>
                    <a:pt x="48" y="0"/>
                  </a:moveTo>
                  <a:cubicBezTo>
                    <a:pt x="46" y="0"/>
                    <a:pt x="45" y="0"/>
                    <a:pt x="44" y="0"/>
                  </a:cubicBezTo>
                  <a:cubicBezTo>
                    <a:pt x="19" y="3"/>
                    <a:pt x="0" y="23"/>
                    <a:pt x="0" y="48"/>
                  </a:cubicBezTo>
                  <a:cubicBezTo>
                    <a:pt x="0" y="49"/>
                    <a:pt x="0" y="51"/>
                    <a:pt x="0" y="52"/>
                  </a:cubicBezTo>
                  <a:cubicBezTo>
                    <a:pt x="2" y="73"/>
                    <a:pt x="16" y="90"/>
                    <a:pt x="36" y="95"/>
                  </a:cubicBezTo>
                  <a:cubicBezTo>
                    <a:pt x="35" y="87"/>
                    <a:pt x="35" y="87"/>
                    <a:pt x="35" y="87"/>
                  </a:cubicBezTo>
                  <a:cubicBezTo>
                    <a:pt x="62" y="85"/>
                    <a:pt x="62" y="85"/>
                    <a:pt x="62" y="85"/>
                  </a:cubicBezTo>
                  <a:cubicBezTo>
                    <a:pt x="63" y="93"/>
                    <a:pt x="63" y="93"/>
                    <a:pt x="63" y="93"/>
                  </a:cubicBezTo>
                  <a:cubicBezTo>
                    <a:pt x="82" y="87"/>
                    <a:pt x="96" y="69"/>
                    <a:pt x="96" y="48"/>
                  </a:cubicBezTo>
                  <a:cubicBezTo>
                    <a:pt x="96" y="47"/>
                    <a:pt x="96" y="46"/>
                    <a:pt x="95" y="44"/>
                  </a:cubicBezTo>
                  <a:cubicBezTo>
                    <a:pt x="93" y="19"/>
                    <a:pt x="72" y="0"/>
                    <a:pt x="48" y="0"/>
                  </a:cubicBezTo>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1" name="isḷiḑé"/>
            <p:cNvSpPr/>
            <p:nvPr/>
          </p:nvSpPr>
          <p:spPr bwMode="auto">
            <a:xfrm>
              <a:off x="5800726" y="2792413"/>
              <a:ext cx="104775" cy="41275"/>
            </a:xfrm>
            <a:custGeom>
              <a:avLst/>
              <a:gdLst>
                <a:gd name="T0" fmla="*/ 27 w 28"/>
                <a:gd name="T1" fmla="*/ 0 h 11"/>
                <a:gd name="T2" fmla="*/ 0 w 28"/>
                <a:gd name="T3" fmla="*/ 2 h 11"/>
                <a:gd name="T4" fmla="*/ 1 w 28"/>
                <a:gd name="T5" fmla="*/ 10 h 11"/>
                <a:gd name="T6" fmla="*/ 13 w 28"/>
                <a:gd name="T7" fmla="*/ 11 h 11"/>
                <a:gd name="T8" fmla="*/ 17 w 28"/>
                <a:gd name="T9" fmla="*/ 11 h 11"/>
                <a:gd name="T10" fmla="*/ 28 w 28"/>
                <a:gd name="T11" fmla="*/ 8 h 11"/>
                <a:gd name="T12" fmla="*/ 27 w 2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7" y="0"/>
                  </a:moveTo>
                  <a:cubicBezTo>
                    <a:pt x="0" y="2"/>
                    <a:pt x="0" y="2"/>
                    <a:pt x="0" y="2"/>
                  </a:cubicBezTo>
                  <a:cubicBezTo>
                    <a:pt x="1" y="10"/>
                    <a:pt x="1" y="10"/>
                    <a:pt x="1" y="10"/>
                  </a:cubicBezTo>
                  <a:cubicBezTo>
                    <a:pt x="4" y="11"/>
                    <a:pt x="8" y="11"/>
                    <a:pt x="13" y="11"/>
                  </a:cubicBezTo>
                  <a:cubicBezTo>
                    <a:pt x="14" y="11"/>
                    <a:pt x="15" y="11"/>
                    <a:pt x="17" y="11"/>
                  </a:cubicBezTo>
                  <a:cubicBezTo>
                    <a:pt x="21" y="11"/>
                    <a:pt x="25" y="10"/>
                    <a:pt x="28" y="8"/>
                  </a:cubicBezTo>
                  <a:cubicBezTo>
                    <a:pt x="27" y="0"/>
                    <a:pt x="27" y="0"/>
                    <a:pt x="27" y="0"/>
                  </a:cubicBezTo>
                </a:path>
              </a:pathLst>
            </a:custGeom>
            <a:solidFill>
              <a:srgbClr val="F3C1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2" name="isļíďê"/>
            <p:cNvSpPr/>
            <p:nvPr/>
          </p:nvSpPr>
          <p:spPr bwMode="auto">
            <a:xfrm>
              <a:off x="5972176" y="2546350"/>
              <a:ext cx="71438" cy="58738"/>
            </a:xfrm>
            <a:custGeom>
              <a:avLst/>
              <a:gdLst>
                <a:gd name="T0" fmla="*/ 13 w 19"/>
                <a:gd name="T1" fmla="*/ 1 h 16"/>
                <a:gd name="T2" fmla="*/ 1 w 19"/>
                <a:gd name="T3" fmla="*/ 0 h 16"/>
                <a:gd name="T4" fmla="*/ 0 w 19"/>
                <a:gd name="T5" fmla="*/ 16 h 16"/>
                <a:gd name="T6" fmla="*/ 11 w 19"/>
                <a:gd name="T7" fmla="*/ 15 h 16"/>
                <a:gd name="T8" fmla="*/ 16 w 19"/>
                <a:gd name="T9" fmla="*/ 9 h 16"/>
                <a:gd name="T10" fmla="*/ 13 w 19"/>
                <a:gd name="T11" fmla="*/ 1 h 16"/>
              </a:gdLst>
              <a:ahLst/>
              <a:cxnLst>
                <a:cxn ang="0">
                  <a:pos x="T0" y="T1"/>
                </a:cxn>
                <a:cxn ang="0">
                  <a:pos x="T2" y="T3"/>
                </a:cxn>
                <a:cxn ang="0">
                  <a:pos x="T4" y="T5"/>
                </a:cxn>
                <a:cxn ang="0">
                  <a:pos x="T6" y="T7"/>
                </a:cxn>
                <a:cxn ang="0">
                  <a:pos x="T8" y="T9"/>
                </a:cxn>
                <a:cxn ang="0">
                  <a:pos x="T10" y="T11"/>
                </a:cxn>
              </a:cxnLst>
              <a:rect l="0" t="0" r="r" b="b"/>
              <a:pathLst>
                <a:path w="19" h="16">
                  <a:moveTo>
                    <a:pt x="13" y="1"/>
                  </a:moveTo>
                  <a:cubicBezTo>
                    <a:pt x="1" y="0"/>
                    <a:pt x="1" y="0"/>
                    <a:pt x="1" y="0"/>
                  </a:cubicBezTo>
                  <a:cubicBezTo>
                    <a:pt x="0" y="16"/>
                    <a:pt x="0" y="16"/>
                    <a:pt x="0" y="16"/>
                  </a:cubicBezTo>
                  <a:cubicBezTo>
                    <a:pt x="11" y="15"/>
                    <a:pt x="11" y="15"/>
                    <a:pt x="11" y="15"/>
                  </a:cubicBezTo>
                  <a:cubicBezTo>
                    <a:pt x="16" y="9"/>
                    <a:pt x="16" y="9"/>
                    <a:pt x="16" y="9"/>
                  </a:cubicBezTo>
                  <a:cubicBezTo>
                    <a:pt x="19" y="6"/>
                    <a:pt x="17" y="2"/>
                    <a:pt x="13" y="1"/>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3" name="íš1ïḑe"/>
            <p:cNvSpPr/>
            <p:nvPr/>
          </p:nvSpPr>
          <p:spPr bwMode="auto">
            <a:xfrm>
              <a:off x="5661026" y="2466975"/>
              <a:ext cx="374650" cy="374650"/>
            </a:xfrm>
            <a:custGeom>
              <a:avLst/>
              <a:gdLst>
                <a:gd name="T0" fmla="*/ 97 w 100"/>
                <a:gd name="T1" fmla="*/ 46 h 100"/>
                <a:gd name="T2" fmla="*/ 54 w 100"/>
                <a:gd name="T3" fmla="*/ 98 h 100"/>
                <a:gd name="T4" fmla="*/ 2 w 100"/>
                <a:gd name="T5" fmla="*/ 54 h 100"/>
                <a:gd name="T6" fmla="*/ 46 w 100"/>
                <a:gd name="T7" fmla="*/ 2 h 100"/>
                <a:gd name="T8" fmla="*/ 97 w 100"/>
                <a:gd name="T9" fmla="*/ 46 h 100"/>
              </a:gdLst>
              <a:ahLst/>
              <a:cxnLst>
                <a:cxn ang="0">
                  <a:pos x="T0" y="T1"/>
                </a:cxn>
                <a:cxn ang="0">
                  <a:pos x="T2" y="T3"/>
                </a:cxn>
                <a:cxn ang="0">
                  <a:pos x="T4" y="T5"/>
                </a:cxn>
                <a:cxn ang="0">
                  <a:pos x="T6" y="T7"/>
                </a:cxn>
                <a:cxn ang="0">
                  <a:pos x="T8" y="T9"/>
                </a:cxn>
              </a:cxnLst>
              <a:rect l="0" t="0" r="r" b="b"/>
              <a:pathLst>
                <a:path w="100" h="100">
                  <a:moveTo>
                    <a:pt x="97" y="46"/>
                  </a:moveTo>
                  <a:cubicBezTo>
                    <a:pt x="100" y="73"/>
                    <a:pt x="80" y="96"/>
                    <a:pt x="54" y="98"/>
                  </a:cubicBezTo>
                  <a:cubicBezTo>
                    <a:pt x="27" y="100"/>
                    <a:pt x="4" y="81"/>
                    <a:pt x="2" y="54"/>
                  </a:cubicBezTo>
                  <a:cubicBezTo>
                    <a:pt x="0" y="28"/>
                    <a:pt x="19" y="5"/>
                    <a:pt x="46" y="2"/>
                  </a:cubicBezTo>
                  <a:cubicBezTo>
                    <a:pt x="72" y="0"/>
                    <a:pt x="95" y="20"/>
                    <a:pt x="97" y="46"/>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4" name="ïṩļîḑé"/>
            <p:cNvSpPr/>
            <p:nvPr/>
          </p:nvSpPr>
          <p:spPr bwMode="auto">
            <a:xfrm>
              <a:off x="5594351" y="2422525"/>
              <a:ext cx="239713" cy="466725"/>
            </a:xfrm>
            <a:custGeom>
              <a:avLst/>
              <a:gdLst>
                <a:gd name="T0" fmla="*/ 151 w 151"/>
                <a:gd name="T1" fmla="*/ 0 h 294"/>
                <a:gd name="T2" fmla="*/ 108 w 151"/>
                <a:gd name="T3" fmla="*/ 294 h 294"/>
                <a:gd name="T4" fmla="*/ 0 w 151"/>
                <a:gd name="T5" fmla="*/ 129 h 294"/>
                <a:gd name="T6" fmla="*/ 151 w 151"/>
                <a:gd name="T7" fmla="*/ 0 h 294"/>
              </a:gdLst>
              <a:ahLst/>
              <a:cxnLst>
                <a:cxn ang="0">
                  <a:pos x="T0" y="T1"/>
                </a:cxn>
                <a:cxn ang="0">
                  <a:pos x="T2" y="T3"/>
                </a:cxn>
                <a:cxn ang="0">
                  <a:pos x="T4" y="T5"/>
                </a:cxn>
                <a:cxn ang="0">
                  <a:pos x="T6" y="T7"/>
                </a:cxn>
              </a:cxnLst>
              <a:rect l="0" t="0" r="r" b="b"/>
              <a:pathLst>
                <a:path w="151" h="294">
                  <a:moveTo>
                    <a:pt x="151" y="0"/>
                  </a:moveTo>
                  <a:lnTo>
                    <a:pt x="108" y="294"/>
                  </a:lnTo>
                  <a:lnTo>
                    <a:pt x="0" y="129"/>
                  </a:lnTo>
                  <a:lnTo>
                    <a:pt x="151" y="0"/>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5" name="î$ļîḓê"/>
            <p:cNvSpPr/>
            <p:nvPr/>
          </p:nvSpPr>
          <p:spPr bwMode="auto">
            <a:xfrm>
              <a:off x="5324476" y="2351088"/>
              <a:ext cx="415925" cy="419100"/>
            </a:xfrm>
            <a:custGeom>
              <a:avLst/>
              <a:gdLst>
                <a:gd name="T0" fmla="*/ 107 w 111"/>
                <a:gd name="T1" fmla="*/ 64 h 112"/>
                <a:gd name="T2" fmla="*/ 47 w 111"/>
                <a:gd name="T3" fmla="*/ 107 h 112"/>
                <a:gd name="T4" fmla="*/ 4 w 111"/>
                <a:gd name="T5" fmla="*/ 47 h 112"/>
                <a:gd name="T6" fmla="*/ 64 w 111"/>
                <a:gd name="T7" fmla="*/ 4 h 112"/>
                <a:gd name="T8" fmla="*/ 107 w 111"/>
                <a:gd name="T9" fmla="*/ 64 h 112"/>
              </a:gdLst>
              <a:ahLst/>
              <a:cxnLst>
                <a:cxn ang="0">
                  <a:pos x="T0" y="T1"/>
                </a:cxn>
                <a:cxn ang="0">
                  <a:pos x="T2" y="T3"/>
                </a:cxn>
                <a:cxn ang="0">
                  <a:pos x="T4" y="T5"/>
                </a:cxn>
                <a:cxn ang="0">
                  <a:pos x="T6" y="T7"/>
                </a:cxn>
                <a:cxn ang="0">
                  <a:pos x="T8" y="T9"/>
                </a:cxn>
              </a:cxnLst>
              <a:rect l="0" t="0" r="r" b="b"/>
              <a:pathLst>
                <a:path w="111" h="112">
                  <a:moveTo>
                    <a:pt x="107" y="64"/>
                  </a:moveTo>
                  <a:cubicBezTo>
                    <a:pt x="102" y="92"/>
                    <a:pt x="75" y="112"/>
                    <a:pt x="47" y="107"/>
                  </a:cubicBezTo>
                  <a:cubicBezTo>
                    <a:pt x="19" y="102"/>
                    <a:pt x="0" y="76"/>
                    <a:pt x="4" y="47"/>
                  </a:cubicBezTo>
                  <a:cubicBezTo>
                    <a:pt x="9" y="19"/>
                    <a:pt x="35" y="0"/>
                    <a:pt x="64" y="4"/>
                  </a:cubicBezTo>
                  <a:cubicBezTo>
                    <a:pt x="92" y="9"/>
                    <a:pt x="111" y="36"/>
                    <a:pt x="107" y="64"/>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6" name="í$ḷiďê"/>
            <p:cNvSpPr/>
            <p:nvPr/>
          </p:nvSpPr>
          <p:spPr bwMode="auto">
            <a:xfrm>
              <a:off x="5605463" y="2927350"/>
              <a:ext cx="509588" cy="539750"/>
            </a:xfrm>
            <a:custGeom>
              <a:avLst/>
              <a:gdLst>
                <a:gd name="T0" fmla="*/ 132 w 136"/>
                <a:gd name="T1" fmla="*/ 44 h 144"/>
                <a:gd name="T2" fmla="*/ 114 w 136"/>
                <a:gd name="T3" fmla="*/ 144 h 144"/>
                <a:gd name="T4" fmla="*/ 51 w 136"/>
                <a:gd name="T5" fmla="*/ 144 h 144"/>
                <a:gd name="T6" fmla="*/ 10 w 136"/>
                <a:gd name="T7" fmla="*/ 67 h 144"/>
                <a:gd name="T8" fmla="*/ 32 w 136"/>
                <a:gd name="T9" fmla="*/ 18 h 144"/>
                <a:gd name="T10" fmla="*/ 91 w 136"/>
                <a:gd name="T11" fmla="*/ 5 h 144"/>
                <a:gd name="T12" fmla="*/ 132 w 136"/>
                <a:gd name="T13" fmla="*/ 44 h 144"/>
              </a:gdLst>
              <a:ahLst/>
              <a:cxnLst>
                <a:cxn ang="0">
                  <a:pos x="T0" y="T1"/>
                </a:cxn>
                <a:cxn ang="0">
                  <a:pos x="T2" y="T3"/>
                </a:cxn>
                <a:cxn ang="0">
                  <a:pos x="T4" y="T5"/>
                </a:cxn>
                <a:cxn ang="0">
                  <a:pos x="T6" y="T7"/>
                </a:cxn>
                <a:cxn ang="0">
                  <a:pos x="T8" y="T9"/>
                </a:cxn>
                <a:cxn ang="0">
                  <a:pos x="T10" y="T11"/>
                </a:cxn>
                <a:cxn ang="0">
                  <a:pos x="T12" y="T13"/>
                </a:cxn>
              </a:cxnLst>
              <a:rect l="0" t="0" r="r" b="b"/>
              <a:pathLst>
                <a:path w="136" h="144">
                  <a:moveTo>
                    <a:pt x="132" y="44"/>
                  </a:moveTo>
                  <a:cubicBezTo>
                    <a:pt x="114" y="144"/>
                    <a:pt x="114" y="144"/>
                    <a:pt x="114" y="144"/>
                  </a:cubicBezTo>
                  <a:cubicBezTo>
                    <a:pt x="51" y="144"/>
                    <a:pt x="51" y="144"/>
                    <a:pt x="51" y="144"/>
                  </a:cubicBezTo>
                  <a:cubicBezTo>
                    <a:pt x="10" y="67"/>
                    <a:pt x="10" y="67"/>
                    <a:pt x="10" y="67"/>
                  </a:cubicBezTo>
                  <a:cubicBezTo>
                    <a:pt x="0" y="47"/>
                    <a:pt x="11" y="23"/>
                    <a:pt x="32" y="18"/>
                  </a:cubicBezTo>
                  <a:cubicBezTo>
                    <a:pt x="91" y="5"/>
                    <a:pt x="91" y="5"/>
                    <a:pt x="91" y="5"/>
                  </a:cubicBezTo>
                  <a:cubicBezTo>
                    <a:pt x="115" y="0"/>
                    <a:pt x="136" y="20"/>
                    <a:pt x="132" y="44"/>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7" name="îŝļide"/>
            <p:cNvSpPr/>
            <p:nvPr/>
          </p:nvSpPr>
          <p:spPr bwMode="auto">
            <a:xfrm>
              <a:off x="5665788" y="3467100"/>
              <a:ext cx="755650" cy="1055688"/>
            </a:xfrm>
            <a:custGeom>
              <a:avLst/>
              <a:gdLst>
                <a:gd name="T0" fmla="*/ 35 w 202"/>
                <a:gd name="T1" fmla="*/ 0 h 282"/>
                <a:gd name="T2" fmla="*/ 0 w 202"/>
                <a:gd name="T3" fmla="*/ 107 h 282"/>
                <a:gd name="T4" fmla="*/ 0 w 202"/>
                <a:gd name="T5" fmla="*/ 282 h 282"/>
                <a:gd name="T6" fmla="*/ 202 w 202"/>
                <a:gd name="T7" fmla="*/ 262 h 282"/>
                <a:gd name="T8" fmla="*/ 98 w 202"/>
                <a:gd name="T9" fmla="*/ 0 h 282"/>
                <a:gd name="T10" fmla="*/ 35 w 202"/>
                <a:gd name="T11" fmla="*/ 0 h 282"/>
              </a:gdLst>
              <a:ahLst/>
              <a:cxnLst>
                <a:cxn ang="0">
                  <a:pos x="T0" y="T1"/>
                </a:cxn>
                <a:cxn ang="0">
                  <a:pos x="T2" y="T3"/>
                </a:cxn>
                <a:cxn ang="0">
                  <a:pos x="T4" y="T5"/>
                </a:cxn>
                <a:cxn ang="0">
                  <a:pos x="T6" y="T7"/>
                </a:cxn>
                <a:cxn ang="0">
                  <a:pos x="T8" y="T9"/>
                </a:cxn>
                <a:cxn ang="0">
                  <a:pos x="T10" y="T11"/>
                </a:cxn>
              </a:cxnLst>
              <a:rect l="0" t="0" r="r" b="b"/>
              <a:pathLst>
                <a:path w="202" h="282">
                  <a:moveTo>
                    <a:pt x="35" y="0"/>
                  </a:moveTo>
                  <a:cubicBezTo>
                    <a:pt x="35" y="0"/>
                    <a:pt x="0" y="69"/>
                    <a:pt x="0" y="107"/>
                  </a:cubicBezTo>
                  <a:cubicBezTo>
                    <a:pt x="0" y="282"/>
                    <a:pt x="0" y="282"/>
                    <a:pt x="0" y="282"/>
                  </a:cubicBezTo>
                  <a:cubicBezTo>
                    <a:pt x="202" y="262"/>
                    <a:pt x="202" y="262"/>
                    <a:pt x="202" y="262"/>
                  </a:cubicBezTo>
                  <a:cubicBezTo>
                    <a:pt x="98" y="0"/>
                    <a:pt x="98" y="0"/>
                    <a:pt x="98" y="0"/>
                  </a:cubicBezTo>
                  <a:lnTo>
                    <a:pt x="35" y="0"/>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8" name="išļíḍe"/>
            <p:cNvSpPr/>
            <p:nvPr/>
          </p:nvSpPr>
          <p:spPr bwMode="auto">
            <a:xfrm>
              <a:off x="5905501" y="2549525"/>
              <a:ext cx="30163" cy="33338"/>
            </a:xfrm>
            <a:custGeom>
              <a:avLst/>
              <a:gdLst>
                <a:gd name="T0" fmla="*/ 8 w 8"/>
                <a:gd name="T1" fmla="*/ 4 h 9"/>
                <a:gd name="T2" fmla="*/ 4 w 8"/>
                <a:gd name="T3" fmla="*/ 8 h 9"/>
                <a:gd name="T4" fmla="*/ 0 w 8"/>
                <a:gd name="T5" fmla="*/ 5 h 9"/>
                <a:gd name="T6" fmla="*/ 3 w 8"/>
                <a:gd name="T7" fmla="*/ 0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6"/>
                    <a:pt x="6" y="8"/>
                    <a:pt x="4" y="8"/>
                  </a:cubicBezTo>
                  <a:cubicBezTo>
                    <a:pt x="2" y="9"/>
                    <a:pt x="0" y="7"/>
                    <a:pt x="0" y="5"/>
                  </a:cubicBezTo>
                  <a:cubicBezTo>
                    <a:pt x="0" y="2"/>
                    <a:pt x="1" y="1"/>
                    <a:pt x="3" y="0"/>
                  </a:cubicBezTo>
                  <a:cubicBezTo>
                    <a:pt x="6" y="0"/>
                    <a:pt x="8" y="2"/>
                    <a:pt x="8" y="4"/>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79" name="îşļïḋê"/>
            <p:cNvSpPr/>
            <p:nvPr/>
          </p:nvSpPr>
          <p:spPr bwMode="auto">
            <a:xfrm>
              <a:off x="5811838" y="2949575"/>
              <a:ext cx="146050" cy="239713"/>
            </a:xfrm>
            <a:custGeom>
              <a:avLst/>
              <a:gdLst>
                <a:gd name="T0" fmla="*/ 0 w 92"/>
                <a:gd name="T1" fmla="*/ 17 h 151"/>
                <a:gd name="T2" fmla="*/ 92 w 92"/>
                <a:gd name="T3" fmla="*/ 151 h 151"/>
                <a:gd name="T4" fmla="*/ 70 w 92"/>
                <a:gd name="T5" fmla="*/ 0 h 151"/>
                <a:gd name="T6" fmla="*/ 0 w 92"/>
                <a:gd name="T7" fmla="*/ 17 h 151"/>
              </a:gdLst>
              <a:ahLst/>
              <a:cxnLst>
                <a:cxn ang="0">
                  <a:pos x="T0" y="T1"/>
                </a:cxn>
                <a:cxn ang="0">
                  <a:pos x="T2" y="T3"/>
                </a:cxn>
                <a:cxn ang="0">
                  <a:pos x="T4" y="T5"/>
                </a:cxn>
                <a:cxn ang="0">
                  <a:pos x="T6" y="T7"/>
                </a:cxn>
              </a:cxnLst>
              <a:rect l="0" t="0" r="r" b="b"/>
              <a:pathLst>
                <a:path w="92" h="151">
                  <a:moveTo>
                    <a:pt x="0" y="17"/>
                  </a:moveTo>
                  <a:lnTo>
                    <a:pt x="92" y="151"/>
                  </a:lnTo>
                  <a:lnTo>
                    <a:pt x="70" y="0"/>
                  </a:lnTo>
                  <a:lnTo>
                    <a:pt x="0" y="17"/>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0" name="ïṩļiḑè"/>
            <p:cNvSpPr/>
            <p:nvPr/>
          </p:nvSpPr>
          <p:spPr bwMode="auto">
            <a:xfrm>
              <a:off x="5754688" y="2976563"/>
              <a:ext cx="203200" cy="212725"/>
            </a:xfrm>
            <a:custGeom>
              <a:avLst/>
              <a:gdLst>
                <a:gd name="T0" fmla="*/ 36 w 128"/>
                <a:gd name="T1" fmla="*/ 0 h 134"/>
                <a:gd name="T2" fmla="*/ 0 w 128"/>
                <a:gd name="T3" fmla="*/ 30 h 134"/>
                <a:gd name="T4" fmla="*/ 45 w 128"/>
                <a:gd name="T5" fmla="*/ 37 h 134"/>
                <a:gd name="T6" fmla="*/ 19 w 128"/>
                <a:gd name="T7" fmla="*/ 82 h 134"/>
                <a:gd name="T8" fmla="*/ 128 w 128"/>
                <a:gd name="T9" fmla="*/ 134 h 134"/>
                <a:gd name="T10" fmla="*/ 36 w 128"/>
                <a:gd name="T11" fmla="*/ 0 h 134"/>
              </a:gdLst>
              <a:ahLst/>
              <a:cxnLst>
                <a:cxn ang="0">
                  <a:pos x="T0" y="T1"/>
                </a:cxn>
                <a:cxn ang="0">
                  <a:pos x="T2" y="T3"/>
                </a:cxn>
                <a:cxn ang="0">
                  <a:pos x="T4" y="T5"/>
                </a:cxn>
                <a:cxn ang="0">
                  <a:pos x="T6" y="T7"/>
                </a:cxn>
                <a:cxn ang="0">
                  <a:pos x="T8" y="T9"/>
                </a:cxn>
                <a:cxn ang="0">
                  <a:pos x="T10" y="T11"/>
                </a:cxn>
              </a:cxnLst>
              <a:rect l="0" t="0" r="r" b="b"/>
              <a:pathLst>
                <a:path w="128" h="134">
                  <a:moveTo>
                    <a:pt x="36" y="0"/>
                  </a:moveTo>
                  <a:lnTo>
                    <a:pt x="0" y="30"/>
                  </a:lnTo>
                  <a:lnTo>
                    <a:pt x="45" y="37"/>
                  </a:lnTo>
                  <a:lnTo>
                    <a:pt x="19" y="82"/>
                  </a:lnTo>
                  <a:lnTo>
                    <a:pt x="128" y="134"/>
                  </a:lnTo>
                  <a:lnTo>
                    <a:pt x="36" y="0"/>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1" name="ïṡľïdé"/>
            <p:cNvSpPr/>
            <p:nvPr/>
          </p:nvSpPr>
          <p:spPr bwMode="auto">
            <a:xfrm>
              <a:off x="5922963" y="2949575"/>
              <a:ext cx="90488" cy="239713"/>
            </a:xfrm>
            <a:custGeom>
              <a:avLst/>
              <a:gdLst>
                <a:gd name="T0" fmla="*/ 0 w 57"/>
                <a:gd name="T1" fmla="*/ 0 h 151"/>
                <a:gd name="T2" fmla="*/ 41 w 57"/>
                <a:gd name="T3" fmla="*/ 24 h 151"/>
                <a:gd name="T4" fmla="*/ 15 w 57"/>
                <a:gd name="T5" fmla="*/ 40 h 151"/>
                <a:gd name="T6" fmla="*/ 57 w 57"/>
                <a:gd name="T7" fmla="*/ 57 h 151"/>
                <a:gd name="T8" fmla="*/ 22 w 57"/>
                <a:gd name="T9" fmla="*/ 151 h 151"/>
                <a:gd name="T10" fmla="*/ 0 w 57"/>
                <a:gd name="T11" fmla="*/ 0 h 151"/>
              </a:gdLst>
              <a:ahLst/>
              <a:cxnLst>
                <a:cxn ang="0">
                  <a:pos x="T0" y="T1"/>
                </a:cxn>
                <a:cxn ang="0">
                  <a:pos x="T2" y="T3"/>
                </a:cxn>
                <a:cxn ang="0">
                  <a:pos x="T4" y="T5"/>
                </a:cxn>
                <a:cxn ang="0">
                  <a:pos x="T6" y="T7"/>
                </a:cxn>
                <a:cxn ang="0">
                  <a:pos x="T8" y="T9"/>
                </a:cxn>
                <a:cxn ang="0">
                  <a:pos x="T10" y="T11"/>
                </a:cxn>
              </a:cxnLst>
              <a:rect l="0" t="0" r="r" b="b"/>
              <a:pathLst>
                <a:path w="57" h="151">
                  <a:moveTo>
                    <a:pt x="0" y="0"/>
                  </a:moveTo>
                  <a:lnTo>
                    <a:pt x="41" y="24"/>
                  </a:lnTo>
                  <a:lnTo>
                    <a:pt x="15" y="40"/>
                  </a:lnTo>
                  <a:lnTo>
                    <a:pt x="57" y="57"/>
                  </a:lnTo>
                  <a:lnTo>
                    <a:pt x="22" y="151"/>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2" name="isḻíḋê"/>
            <p:cNvSpPr/>
            <p:nvPr/>
          </p:nvSpPr>
          <p:spPr bwMode="auto">
            <a:xfrm>
              <a:off x="5718176" y="2624138"/>
              <a:ext cx="104775" cy="104775"/>
            </a:xfrm>
            <a:custGeom>
              <a:avLst/>
              <a:gdLst>
                <a:gd name="T0" fmla="*/ 28 w 28"/>
                <a:gd name="T1" fmla="*/ 13 h 28"/>
                <a:gd name="T2" fmla="*/ 16 w 28"/>
                <a:gd name="T3" fmla="*/ 27 h 28"/>
                <a:gd name="T4" fmla="*/ 1 w 28"/>
                <a:gd name="T5" fmla="*/ 15 h 28"/>
                <a:gd name="T6" fmla="*/ 13 w 28"/>
                <a:gd name="T7" fmla="*/ 1 h 28"/>
                <a:gd name="T8" fmla="*/ 28 w 28"/>
                <a:gd name="T9" fmla="*/ 13 h 28"/>
              </a:gdLst>
              <a:ahLst/>
              <a:cxnLst>
                <a:cxn ang="0">
                  <a:pos x="T0" y="T1"/>
                </a:cxn>
                <a:cxn ang="0">
                  <a:pos x="T2" y="T3"/>
                </a:cxn>
                <a:cxn ang="0">
                  <a:pos x="T4" y="T5"/>
                </a:cxn>
                <a:cxn ang="0">
                  <a:pos x="T6" y="T7"/>
                </a:cxn>
                <a:cxn ang="0">
                  <a:pos x="T8" y="T9"/>
                </a:cxn>
              </a:cxnLst>
              <a:rect l="0" t="0" r="r" b="b"/>
              <a:pathLst>
                <a:path w="28" h="28">
                  <a:moveTo>
                    <a:pt x="28" y="13"/>
                  </a:moveTo>
                  <a:cubicBezTo>
                    <a:pt x="28" y="20"/>
                    <a:pt x="23" y="27"/>
                    <a:pt x="16" y="27"/>
                  </a:cubicBezTo>
                  <a:cubicBezTo>
                    <a:pt x="8" y="28"/>
                    <a:pt x="2" y="23"/>
                    <a:pt x="1" y="15"/>
                  </a:cubicBezTo>
                  <a:cubicBezTo>
                    <a:pt x="0" y="8"/>
                    <a:pt x="6" y="1"/>
                    <a:pt x="13" y="1"/>
                  </a:cubicBezTo>
                  <a:cubicBezTo>
                    <a:pt x="21" y="0"/>
                    <a:pt x="27" y="6"/>
                    <a:pt x="28" y="13"/>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3" name="íšľíḑé"/>
            <p:cNvSpPr/>
            <p:nvPr/>
          </p:nvSpPr>
          <p:spPr bwMode="auto">
            <a:xfrm>
              <a:off x="5859463" y="2516188"/>
              <a:ext cx="52388" cy="55563"/>
            </a:xfrm>
            <a:custGeom>
              <a:avLst/>
              <a:gdLst>
                <a:gd name="T0" fmla="*/ 3 w 14"/>
                <a:gd name="T1" fmla="*/ 15 h 15"/>
                <a:gd name="T2" fmla="*/ 1 w 14"/>
                <a:gd name="T3" fmla="*/ 14 h 15"/>
                <a:gd name="T4" fmla="*/ 1 w 14"/>
                <a:gd name="T5" fmla="*/ 10 h 15"/>
                <a:gd name="T6" fmla="*/ 8 w 14"/>
                <a:gd name="T7" fmla="*/ 2 h 15"/>
                <a:gd name="T8" fmla="*/ 13 w 14"/>
                <a:gd name="T9" fmla="*/ 1 h 15"/>
                <a:gd name="T10" fmla="*/ 13 w 14"/>
                <a:gd name="T11" fmla="*/ 6 h 15"/>
                <a:gd name="T12" fmla="*/ 6 w 14"/>
                <a:gd name="T13" fmla="*/ 14 h 15"/>
                <a:gd name="T14" fmla="*/ 3 w 1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3" y="15"/>
                  </a:moveTo>
                  <a:cubicBezTo>
                    <a:pt x="2" y="15"/>
                    <a:pt x="2" y="15"/>
                    <a:pt x="1" y="14"/>
                  </a:cubicBezTo>
                  <a:cubicBezTo>
                    <a:pt x="0" y="13"/>
                    <a:pt x="0" y="11"/>
                    <a:pt x="1" y="10"/>
                  </a:cubicBezTo>
                  <a:cubicBezTo>
                    <a:pt x="8" y="2"/>
                    <a:pt x="8" y="2"/>
                    <a:pt x="8" y="2"/>
                  </a:cubicBezTo>
                  <a:cubicBezTo>
                    <a:pt x="10" y="0"/>
                    <a:pt x="12" y="0"/>
                    <a:pt x="13" y="1"/>
                  </a:cubicBezTo>
                  <a:cubicBezTo>
                    <a:pt x="14" y="3"/>
                    <a:pt x="14" y="5"/>
                    <a:pt x="13" y="6"/>
                  </a:cubicBezTo>
                  <a:cubicBezTo>
                    <a:pt x="6" y="14"/>
                    <a:pt x="6" y="14"/>
                    <a:pt x="6" y="14"/>
                  </a:cubicBezTo>
                  <a:cubicBezTo>
                    <a:pt x="5" y="15"/>
                    <a:pt x="4" y="15"/>
                    <a:pt x="3" y="15"/>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4" name="isḷíďé"/>
            <p:cNvSpPr/>
            <p:nvPr/>
          </p:nvSpPr>
          <p:spPr bwMode="auto">
            <a:xfrm>
              <a:off x="8591551" y="3087688"/>
              <a:ext cx="592138" cy="1243013"/>
            </a:xfrm>
            <a:custGeom>
              <a:avLst/>
              <a:gdLst>
                <a:gd name="T0" fmla="*/ 158 w 158"/>
                <a:gd name="T1" fmla="*/ 79 h 332"/>
                <a:gd name="T2" fmla="*/ 79 w 158"/>
                <a:gd name="T3" fmla="*/ 0 h 332"/>
                <a:gd name="T4" fmla="*/ 0 w 158"/>
                <a:gd name="T5" fmla="*/ 79 h 332"/>
                <a:gd name="T6" fmla="*/ 45 w 158"/>
                <a:gd name="T7" fmla="*/ 151 h 332"/>
                <a:gd name="T8" fmla="*/ 25 w 158"/>
                <a:gd name="T9" fmla="*/ 332 h 332"/>
                <a:gd name="T10" fmla="*/ 128 w 158"/>
                <a:gd name="T11" fmla="*/ 332 h 332"/>
                <a:gd name="T12" fmla="*/ 109 w 158"/>
                <a:gd name="T13" fmla="*/ 152 h 332"/>
                <a:gd name="T14" fmla="*/ 158 w 158"/>
                <a:gd name="T15" fmla="*/ 79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332">
                  <a:moveTo>
                    <a:pt x="158" y="79"/>
                  </a:moveTo>
                  <a:cubicBezTo>
                    <a:pt x="158" y="36"/>
                    <a:pt x="122" y="0"/>
                    <a:pt x="79" y="0"/>
                  </a:cubicBezTo>
                  <a:cubicBezTo>
                    <a:pt x="35" y="0"/>
                    <a:pt x="0" y="36"/>
                    <a:pt x="0" y="79"/>
                  </a:cubicBezTo>
                  <a:cubicBezTo>
                    <a:pt x="0" y="111"/>
                    <a:pt x="18" y="138"/>
                    <a:pt x="45" y="151"/>
                  </a:cubicBezTo>
                  <a:cubicBezTo>
                    <a:pt x="25" y="332"/>
                    <a:pt x="25" y="332"/>
                    <a:pt x="25" y="332"/>
                  </a:cubicBezTo>
                  <a:cubicBezTo>
                    <a:pt x="128" y="332"/>
                    <a:pt x="128" y="332"/>
                    <a:pt x="128" y="332"/>
                  </a:cubicBezTo>
                  <a:cubicBezTo>
                    <a:pt x="109" y="152"/>
                    <a:pt x="109" y="152"/>
                    <a:pt x="109" y="152"/>
                  </a:cubicBezTo>
                  <a:cubicBezTo>
                    <a:pt x="138" y="140"/>
                    <a:pt x="158" y="112"/>
                    <a:pt x="158" y="79"/>
                  </a:cubicBezTo>
                  <a:close/>
                </a:path>
              </a:pathLst>
            </a:custGeom>
            <a:solidFill>
              <a:srgbClr val="61AB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5" name="iṥḻïḍè"/>
            <p:cNvSpPr/>
            <p:nvPr/>
          </p:nvSpPr>
          <p:spPr bwMode="auto">
            <a:xfrm>
              <a:off x="7673976" y="3294063"/>
              <a:ext cx="250825" cy="534988"/>
            </a:xfrm>
            <a:custGeom>
              <a:avLst/>
              <a:gdLst>
                <a:gd name="T0" fmla="*/ 38 w 67"/>
                <a:gd name="T1" fmla="*/ 142 h 143"/>
                <a:gd name="T2" fmla="*/ 6 w 67"/>
                <a:gd name="T3" fmla="*/ 114 h 143"/>
                <a:gd name="T4" fmla="*/ 1 w 67"/>
                <a:gd name="T5" fmla="*/ 33 h 143"/>
                <a:gd name="T6" fmla="*/ 29 w 67"/>
                <a:gd name="T7" fmla="*/ 1 h 143"/>
                <a:gd name="T8" fmla="*/ 61 w 67"/>
                <a:gd name="T9" fmla="*/ 29 h 143"/>
                <a:gd name="T10" fmla="*/ 66 w 67"/>
                <a:gd name="T11" fmla="*/ 110 h 143"/>
                <a:gd name="T12" fmla="*/ 38 w 67"/>
                <a:gd name="T13" fmla="*/ 142 h 143"/>
              </a:gdLst>
              <a:ahLst/>
              <a:cxnLst>
                <a:cxn ang="0">
                  <a:pos x="T0" y="T1"/>
                </a:cxn>
                <a:cxn ang="0">
                  <a:pos x="T2" y="T3"/>
                </a:cxn>
                <a:cxn ang="0">
                  <a:pos x="T4" y="T5"/>
                </a:cxn>
                <a:cxn ang="0">
                  <a:pos x="T6" y="T7"/>
                </a:cxn>
                <a:cxn ang="0">
                  <a:pos x="T8" y="T9"/>
                </a:cxn>
                <a:cxn ang="0">
                  <a:pos x="T10" y="T11"/>
                </a:cxn>
                <a:cxn ang="0">
                  <a:pos x="T12" y="T13"/>
                </a:cxn>
              </a:cxnLst>
              <a:rect l="0" t="0" r="r" b="b"/>
              <a:pathLst>
                <a:path w="67" h="143">
                  <a:moveTo>
                    <a:pt x="38" y="142"/>
                  </a:moveTo>
                  <a:cubicBezTo>
                    <a:pt x="22" y="143"/>
                    <a:pt x="7" y="131"/>
                    <a:pt x="6" y="114"/>
                  </a:cubicBezTo>
                  <a:cubicBezTo>
                    <a:pt x="1" y="33"/>
                    <a:pt x="1" y="33"/>
                    <a:pt x="1" y="33"/>
                  </a:cubicBezTo>
                  <a:cubicBezTo>
                    <a:pt x="0" y="16"/>
                    <a:pt x="13" y="2"/>
                    <a:pt x="29" y="1"/>
                  </a:cubicBezTo>
                  <a:cubicBezTo>
                    <a:pt x="46" y="0"/>
                    <a:pt x="60" y="12"/>
                    <a:pt x="61" y="29"/>
                  </a:cubicBezTo>
                  <a:cubicBezTo>
                    <a:pt x="66" y="110"/>
                    <a:pt x="66" y="110"/>
                    <a:pt x="66" y="110"/>
                  </a:cubicBezTo>
                  <a:cubicBezTo>
                    <a:pt x="67" y="127"/>
                    <a:pt x="55" y="141"/>
                    <a:pt x="38" y="142"/>
                  </a:cubicBezTo>
                  <a:close/>
                </a:path>
              </a:pathLst>
            </a:custGeom>
            <a:solidFill>
              <a:srgbClr val="F7A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6" name="íṩ1idé"/>
            <p:cNvSpPr/>
            <p:nvPr/>
          </p:nvSpPr>
          <p:spPr bwMode="auto">
            <a:xfrm>
              <a:off x="8007351" y="3271838"/>
              <a:ext cx="250825" cy="539750"/>
            </a:xfrm>
            <a:custGeom>
              <a:avLst/>
              <a:gdLst>
                <a:gd name="T0" fmla="*/ 38 w 67"/>
                <a:gd name="T1" fmla="*/ 143 h 144"/>
                <a:gd name="T2" fmla="*/ 6 w 67"/>
                <a:gd name="T3" fmla="*/ 115 h 144"/>
                <a:gd name="T4" fmla="*/ 1 w 67"/>
                <a:gd name="T5" fmla="*/ 33 h 144"/>
                <a:gd name="T6" fmla="*/ 29 w 67"/>
                <a:gd name="T7" fmla="*/ 1 h 144"/>
                <a:gd name="T8" fmla="*/ 61 w 67"/>
                <a:gd name="T9" fmla="*/ 29 h 144"/>
                <a:gd name="T10" fmla="*/ 66 w 67"/>
                <a:gd name="T11" fmla="*/ 111 h 144"/>
                <a:gd name="T12" fmla="*/ 38 w 67"/>
                <a:gd name="T13" fmla="*/ 143 h 144"/>
              </a:gdLst>
              <a:ahLst/>
              <a:cxnLst>
                <a:cxn ang="0">
                  <a:pos x="T0" y="T1"/>
                </a:cxn>
                <a:cxn ang="0">
                  <a:pos x="T2" y="T3"/>
                </a:cxn>
                <a:cxn ang="0">
                  <a:pos x="T4" y="T5"/>
                </a:cxn>
                <a:cxn ang="0">
                  <a:pos x="T6" y="T7"/>
                </a:cxn>
                <a:cxn ang="0">
                  <a:pos x="T8" y="T9"/>
                </a:cxn>
                <a:cxn ang="0">
                  <a:pos x="T10" y="T11"/>
                </a:cxn>
                <a:cxn ang="0">
                  <a:pos x="T12" y="T13"/>
                </a:cxn>
              </a:cxnLst>
              <a:rect l="0" t="0" r="r" b="b"/>
              <a:pathLst>
                <a:path w="67" h="144">
                  <a:moveTo>
                    <a:pt x="38" y="143"/>
                  </a:moveTo>
                  <a:cubicBezTo>
                    <a:pt x="21" y="144"/>
                    <a:pt x="7" y="131"/>
                    <a:pt x="6" y="115"/>
                  </a:cubicBezTo>
                  <a:cubicBezTo>
                    <a:pt x="1" y="33"/>
                    <a:pt x="1" y="33"/>
                    <a:pt x="1" y="33"/>
                  </a:cubicBezTo>
                  <a:cubicBezTo>
                    <a:pt x="0" y="16"/>
                    <a:pt x="12" y="2"/>
                    <a:pt x="29" y="1"/>
                  </a:cubicBezTo>
                  <a:cubicBezTo>
                    <a:pt x="45" y="0"/>
                    <a:pt x="60" y="13"/>
                    <a:pt x="61" y="29"/>
                  </a:cubicBezTo>
                  <a:cubicBezTo>
                    <a:pt x="66" y="111"/>
                    <a:pt x="66" y="111"/>
                    <a:pt x="66" y="111"/>
                  </a:cubicBezTo>
                  <a:cubicBezTo>
                    <a:pt x="67" y="127"/>
                    <a:pt x="54" y="142"/>
                    <a:pt x="38" y="143"/>
                  </a:cubicBezTo>
                  <a:close/>
                </a:path>
              </a:pathLst>
            </a:custGeom>
            <a:solidFill>
              <a:srgbClr val="F7A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7" name="î$ḻïdè"/>
            <p:cNvSpPr/>
            <p:nvPr/>
          </p:nvSpPr>
          <p:spPr bwMode="auto">
            <a:xfrm>
              <a:off x="4073526" y="3241675"/>
              <a:ext cx="4333875" cy="471488"/>
            </a:xfrm>
            <a:custGeom>
              <a:avLst/>
              <a:gdLst>
                <a:gd name="T0" fmla="*/ 1128 w 1157"/>
                <a:gd name="T1" fmla="*/ 61 h 126"/>
                <a:gd name="T2" fmla="*/ 3 w 1157"/>
                <a:gd name="T3" fmla="*/ 126 h 126"/>
                <a:gd name="T4" fmla="*/ 0 w 1157"/>
                <a:gd name="T5" fmla="*/ 66 h 126"/>
                <a:gd name="T6" fmla="*/ 1124 w 1157"/>
                <a:gd name="T7" fmla="*/ 1 h 126"/>
                <a:gd name="T8" fmla="*/ 1156 w 1157"/>
                <a:gd name="T9" fmla="*/ 29 h 126"/>
                <a:gd name="T10" fmla="*/ 1128 w 1157"/>
                <a:gd name="T11" fmla="*/ 61 h 126"/>
              </a:gdLst>
              <a:ahLst/>
              <a:cxnLst>
                <a:cxn ang="0">
                  <a:pos x="T0" y="T1"/>
                </a:cxn>
                <a:cxn ang="0">
                  <a:pos x="T2" y="T3"/>
                </a:cxn>
                <a:cxn ang="0">
                  <a:pos x="T4" y="T5"/>
                </a:cxn>
                <a:cxn ang="0">
                  <a:pos x="T6" y="T7"/>
                </a:cxn>
                <a:cxn ang="0">
                  <a:pos x="T8" y="T9"/>
                </a:cxn>
                <a:cxn ang="0">
                  <a:pos x="T10" y="T11"/>
                </a:cxn>
              </a:cxnLst>
              <a:rect l="0" t="0" r="r" b="b"/>
              <a:pathLst>
                <a:path w="1157" h="126">
                  <a:moveTo>
                    <a:pt x="1128" y="61"/>
                  </a:moveTo>
                  <a:cubicBezTo>
                    <a:pt x="3" y="126"/>
                    <a:pt x="3" y="126"/>
                    <a:pt x="3" y="126"/>
                  </a:cubicBezTo>
                  <a:cubicBezTo>
                    <a:pt x="0" y="66"/>
                    <a:pt x="0" y="66"/>
                    <a:pt x="0" y="66"/>
                  </a:cubicBezTo>
                  <a:cubicBezTo>
                    <a:pt x="1124" y="1"/>
                    <a:pt x="1124" y="1"/>
                    <a:pt x="1124" y="1"/>
                  </a:cubicBezTo>
                  <a:cubicBezTo>
                    <a:pt x="1141" y="0"/>
                    <a:pt x="1155" y="12"/>
                    <a:pt x="1156" y="29"/>
                  </a:cubicBezTo>
                  <a:cubicBezTo>
                    <a:pt x="1157" y="46"/>
                    <a:pt x="1145" y="60"/>
                    <a:pt x="1128" y="61"/>
                  </a:cubicBezTo>
                  <a:close/>
                </a:path>
              </a:pathLst>
            </a:custGeom>
            <a:solidFill>
              <a:srgbClr val="F9B5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8" name="iṩḷîḍè"/>
            <p:cNvSpPr/>
            <p:nvPr/>
          </p:nvSpPr>
          <p:spPr bwMode="auto">
            <a:xfrm>
              <a:off x="4102101" y="3548063"/>
              <a:ext cx="574675" cy="161925"/>
            </a:xfrm>
            <a:custGeom>
              <a:avLst/>
              <a:gdLst>
                <a:gd name="T0" fmla="*/ 12 w 362"/>
                <a:gd name="T1" fmla="*/ 102 h 102"/>
                <a:gd name="T2" fmla="*/ 362 w 362"/>
                <a:gd name="T3" fmla="*/ 81 h 102"/>
                <a:gd name="T4" fmla="*/ 0 w 362"/>
                <a:gd name="T5" fmla="*/ 0 h 102"/>
                <a:gd name="T6" fmla="*/ 12 w 362"/>
                <a:gd name="T7" fmla="*/ 102 h 102"/>
              </a:gdLst>
              <a:ahLst/>
              <a:cxnLst>
                <a:cxn ang="0">
                  <a:pos x="T0" y="T1"/>
                </a:cxn>
                <a:cxn ang="0">
                  <a:pos x="T2" y="T3"/>
                </a:cxn>
                <a:cxn ang="0">
                  <a:pos x="T4" y="T5"/>
                </a:cxn>
                <a:cxn ang="0">
                  <a:pos x="T6" y="T7"/>
                </a:cxn>
              </a:cxnLst>
              <a:rect l="0" t="0" r="r" b="b"/>
              <a:pathLst>
                <a:path w="362" h="102">
                  <a:moveTo>
                    <a:pt x="12" y="102"/>
                  </a:moveTo>
                  <a:lnTo>
                    <a:pt x="362" y="81"/>
                  </a:lnTo>
                  <a:lnTo>
                    <a:pt x="0" y="0"/>
                  </a:lnTo>
                  <a:lnTo>
                    <a:pt x="12" y="102"/>
                  </a:lnTo>
                  <a:close/>
                </a:path>
              </a:pathLst>
            </a:custGeom>
            <a:solidFill>
              <a:srgbClr val="F7A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89" name="íṩḻïdè"/>
            <p:cNvSpPr/>
            <p:nvPr/>
          </p:nvSpPr>
          <p:spPr bwMode="auto">
            <a:xfrm>
              <a:off x="3001963" y="2825750"/>
              <a:ext cx="1154113" cy="1584325"/>
            </a:xfrm>
            <a:custGeom>
              <a:avLst/>
              <a:gdLst>
                <a:gd name="T0" fmla="*/ 153 w 308"/>
                <a:gd name="T1" fmla="*/ 423 h 423"/>
                <a:gd name="T2" fmla="*/ 10 w 308"/>
                <a:gd name="T3" fmla="*/ 283 h 423"/>
                <a:gd name="T4" fmla="*/ 3 w 308"/>
                <a:gd name="T5" fmla="*/ 161 h 423"/>
                <a:gd name="T6" fmla="*/ 40 w 308"/>
                <a:gd name="T7" fmla="*/ 54 h 423"/>
                <a:gd name="T8" fmla="*/ 142 w 308"/>
                <a:gd name="T9" fmla="*/ 4 h 423"/>
                <a:gd name="T10" fmla="*/ 299 w 308"/>
                <a:gd name="T11" fmla="*/ 144 h 423"/>
                <a:gd name="T12" fmla="*/ 306 w 308"/>
                <a:gd name="T13" fmla="*/ 266 h 423"/>
                <a:gd name="T14" fmla="*/ 269 w 308"/>
                <a:gd name="T15" fmla="*/ 373 h 423"/>
                <a:gd name="T16" fmla="*/ 167 w 308"/>
                <a:gd name="T17" fmla="*/ 422 h 423"/>
                <a:gd name="T18" fmla="*/ 153 w 308"/>
                <a:gd name="T19" fmla="*/ 423 h 423"/>
                <a:gd name="T20" fmla="*/ 153 w 308"/>
                <a:gd name="T21" fmla="*/ 60 h 423"/>
                <a:gd name="T22" fmla="*/ 145 w 308"/>
                <a:gd name="T23" fmla="*/ 60 h 423"/>
                <a:gd name="T24" fmla="*/ 82 w 308"/>
                <a:gd name="T25" fmla="*/ 91 h 423"/>
                <a:gd name="T26" fmla="*/ 59 w 308"/>
                <a:gd name="T27" fmla="*/ 158 h 423"/>
                <a:gd name="T28" fmla="*/ 66 w 308"/>
                <a:gd name="T29" fmla="*/ 280 h 423"/>
                <a:gd name="T30" fmla="*/ 163 w 308"/>
                <a:gd name="T31" fmla="*/ 366 h 423"/>
                <a:gd name="T32" fmla="*/ 227 w 308"/>
                <a:gd name="T33" fmla="*/ 336 h 423"/>
                <a:gd name="T34" fmla="*/ 250 w 308"/>
                <a:gd name="T35" fmla="*/ 269 h 423"/>
                <a:gd name="T36" fmla="*/ 243 w 308"/>
                <a:gd name="T37" fmla="*/ 147 h 423"/>
                <a:gd name="T38" fmla="*/ 153 w 308"/>
                <a:gd name="T39" fmla="*/ 6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423">
                  <a:moveTo>
                    <a:pt x="153" y="423"/>
                  </a:moveTo>
                  <a:cubicBezTo>
                    <a:pt x="77" y="420"/>
                    <a:pt x="14" y="360"/>
                    <a:pt x="10" y="283"/>
                  </a:cubicBezTo>
                  <a:cubicBezTo>
                    <a:pt x="3" y="161"/>
                    <a:pt x="3" y="161"/>
                    <a:pt x="3" y="161"/>
                  </a:cubicBezTo>
                  <a:cubicBezTo>
                    <a:pt x="0" y="122"/>
                    <a:pt x="13" y="84"/>
                    <a:pt x="40" y="54"/>
                  </a:cubicBezTo>
                  <a:cubicBezTo>
                    <a:pt x="66" y="24"/>
                    <a:pt x="102" y="7"/>
                    <a:pt x="142" y="4"/>
                  </a:cubicBezTo>
                  <a:cubicBezTo>
                    <a:pt x="223" y="0"/>
                    <a:pt x="294" y="62"/>
                    <a:pt x="299" y="144"/>
                  </a:cubicBezTo>
                  <a:cubicBezTo>
                    <a:pt x="306" y="266"/>
                    <a:pt x="306" y="266"/>
                    <a:pt x="306" y="266"/>
                  </a:cubicBezTo>
                  <a:cubicBezTo>
                    <a:pt x="308" y="305"/>
                    <a:pt x="295" y="343"/>
                    <a:pt x="269" y="373"/>
                  </a:cubicBezTo>
                  <a:cubicBezTo>
                    <a:pt x="242" y="402"/>
                    <a:pt x="206" y="420"/>
                    <a:pt x="167" y="422"/>
                  </a:cubicBezTo>
                  <a:cubicBezTo>
                    <a:pt x="162" y="423"/>
                    <a:pt x="158" y="423"/>
                    <a:pt x="153" y="423"/>
                  </a:cubicBezTo>
                  <a:close/>
                  <a:moveTo>
                    <a:pt x="153" y="60"/>
                  </a:moveTo>
                  <a:cubicBezTo>
                    <a:pt x="151" y="60"/>
                    <a:pt x="148" y="60"/>
                    <a:pt x="145" y="60"/>
                  </a:cubicBezTo>
                  <a:cubicBezTo>
                    <a:pt x="121" y="62"/>
                    <a:pt x="98" y="73"/>
                    <a:pt x="82" y="91"/>
                  </a:cubicBezTo>
                  <a:cubicBezTo>
                    <a:pt x="65" y="110"/>
                    <a:pt x="57" y="133"/>
                    <a:pt x="59" y="158"/>
                  </a:cubicBezTo>
                  <a:cubicBezTo>
                    <a:pt x="66" y="280"/>
                    <a:pt x="66" y="280"/>
                    <a:pt x="66" y="280"/>
                  </a:cubicBezTo>
                  <a:cubicBezTo>
                    <a:pt x="69" y="331"/>
                    <a:pt x="112" y="369"/>
                    <a:pt x="163" y="366"/>
                  </a:cubicBezTo>
                  <a:cubicBezTo>
                    <a:pt x="188" y="365"/>
                    <a:pt x="210" y="354"/>
                    <a:pt x="227" y="336"/>
                  </a:cubicBezTo>
                  <a:cubicBezTo>
                    <a:pt x="243" y="317"/>
                    <a:pt x="251" y="294"/>
                    <a:pt x="250" y="269"/>
                  </a:cubicBezTo>
                  <a:cubicBezTo>
                    <a:pt x="243" y="147"/>
                    <a:pt x="243" y="147"/>
                    <a:pt x="243" y="147"/>
                  </a:cubicBezTo>
                  <a:cubicBezTo>
                    <a:pt x="240" y="99"/>
                    <a:pt x="201" y="62"/>
                    <a:pt x="153" y="60"/>
                  </a:cubicBezTo>
                  <a:close/>
                </a:path>
              </a:pathLst>
            </a:custGeom>
            <a:solidFill>
              <a:srgbClr val="F9BC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0" name="îṥļîḓè"/>
            <p:cNvSpPr/>
            <p:nvPr/>
          </p:nvSpPr>
          <p:spPr bwMode="auto">
            <a:xfrm>
              <a:off x="6511926" y="4090988"/>
              <a:ext cx="273050" cy="247650"/>
            </a:xfrm>
            <a:custGeom>
              <a:avLst/>
              <a:gdLst>
                <a:gd name="T0" fmla="*/ 59 w 73"/>
                <a:gd name="T1" fmla="*/ 2 h 66"/>
                <a:gd name="T2" fmla="*/ 39 w 73"/>
                <a:gd name="T3" fmla="*/ 14 h 66"/>
                <a:gd name="T4" fmla="*/ 30 w 73"/>
                <a:gd name="T5" fmla="*/ 33 h 66"/>
                <a:gd name="T6" fmla="*/ 28 w 73"/>
                <a:gd name="T7" fmla="*/ 33 h 66"/>
                <a:gd name="T8" fmla="*/ 25 w 73"/>
                <a:gd name="T9" fmla="*/ 33 h 66"/>
                <a:gd name="T10" fmla="*/ 3 w 73"/>
                <a:gd name="T11" fmla="*/ 52 h 66"/>
                <a:gd name="T12" fmla="*/ 28 w 73"/>
                <a:gd name="T13" fmla="*/ 66 h 66"/>
                <a:gd name="T14" fmla="*/ 28 w 73"/>
                <a:gd name="T15" fmla="*/ 66 h 66"/>
                <a:gd name="T16" fmla="*/ 71 w 73"/>
                <a:gd name="T17" fmla="*/ 21 h 66"/>
                <a:gd name="T18" fmla="*/ 59 w 73"/>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66">
                  <a:moveTo>
                    <a:pt x="59" y="2"/>
                  </a:moveTo>
                  <a:cubicBezTo>
                    <a:pt x="50" y="0"/>
                    <a:pt x="41" y="5"/>
                    <a:pt x="39" y="14"/>
                  </a:cubicBezTo>
                  <a:cubicBezTo>
                    <a:pt x="37" y="24"/>
                    <a:pt x="33" y="31"/>
                    <a:pt x="30" y="33"/>
                  </a:cubicBezTo>
                  <a:cubicBezTo>
                    <a:pt x="29" y="33"/>
                    <a:pt x="29" y="33"/>
                    <a:pt x="28" y="33"/>
                  </a:cubicBezTo>
                  <a:cubicBezTo>
                    <a:pt x="25" y="33"/>
                    <a:pt x="25" y="33"/>
                    <a:pt x="25" y="33"/>
                  </a:cubicBezTo>
                  <a:cubicBezTo>
                    <a:pt x="25" y="33"/>
                    <a:pt x="0" y="28"/>
                    <a:pt x="3" y="52"/>
                  </a:cubicBezTo>
                  <a:cubicBezTo>
                    <a:pt x="6" y="65"/>
                    <a:pt x="21" y="66"/>
                    <a:pt x="28" y="66"/>
                  </a:cubicBezTo>
                  <a:cubicBezTo>
                    <a:pt x="28" y="66"/>
                    <a:pt x="28" y="66"/>
                    <a:pt x="28" y="66"/>
                  </a:cubicBezTo>
                  <a:cubicBezTo>
                    <a:pt x="39" y="65"/>
                    <a:pt x="62" y="60"/>
                    <a:pt x="71" y="21"/>
                  </a:cubicBezTo>
                  <a:cubicBezTo>
                    <a:pt x="73" y="13"/>
                    <a:pt x="67" y="4"/>
                    <a:pt x="59" y="2"/>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1" name="ïṡḷîďé"/>
            <p:cNvSpPr/>
            <p:nvPr/>
          </p:nvSpPr>
          <p:spPr bwMode="auto">
            <a:xfrm>
              <a:off x="6613526" y="2770188"/>
              <a:ext cx="482600" cy="1441450"/>
            </a:xfrm>
            <a:custGeom>
              <a:avLst/>
              <a:gdLst>
                <a:gd name="T0" fmla="*/ 126 w 129"/>
                <a:gd name="T1" fmla="*/ 35 h 385"/>
                <a:gd name="T2" fmla="*/ 104 w 129"/>
                <a:gd name="T3" fmla="*/ 3 h 385"/>
                <a:gd name="T4" fmla="*/ 72 w 129"/>
                <a:gd name="T5" fmla="*/ 24 h 385"/>
                <a:gd name="T6" fmla="*/ 0 w 129"/>
                <a:gd name="T7" fmla="*/ 371 h 385"/>
                <a:gd name="T8" fmla="*/ 0 w 129"/>
                <a:gd name="T9" fmla="*/ 373 h 385"/>
                <a:gd name="T10" fmla="*/ 53 w 129"/>
                <a:gd name="T11" fmla="*/ 385 h 385"/>
                <a:gd name="T12" fmla="*/ 54 w 129"/>
                <a:gd name="T13" fmla="*/ 383 h 385"/>
                <a:gd name="T14" fmla="*/ 126 w 129"/>
                <a:gd name="T15" fmla="*/ 3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385">
                  <a:moveTo>
                    <a:pt x="126" y="35"/>
                  </a:moveTo>
                  <a:cubicBezTo>
                    <a:pt x="129" y="20"/>
                    <a:pt x="119" y="6"/>
                    <a:pt x="104" y="3"/>
                  </a:cubicBezTo>
                  <a:cubicBezTo>
                    <a:pt x="89" y="0"/>
                    <a:pt x="75" y="9"/>
                    <a:pt x="72" y="24"/>
                  </a:cubicBezTo>
                  <a:cubicBezTo>
                    <a:pt x="0" y="371"/>
                    <a:pt x="0" y="371"/>
                    <a:pt x="0" y="371"/>
                  </a:cubicBezTo>
                  <a:cubicBezTo>
                    <a:pt x="0" y="372"/>
                    <a:pt x="0" y="373"/>
                    <a:pt x="0" y="373"/>
                  </a:cubicBezTo>
                  <a:cubicBezTo>
                    <a:pt x="53" y="385"/>
                    <a:pt x="53" y="385"/>
                    <a:pt x="53" y="385"/>
                  </a:cubicBezTo>
                  <a:cubicBezTo>
                    <a:pt x="54" y="384"/>
                    <a:pt x="54" y="384"/>
                    <a:pt x="54" y="383"/>
                  </a:cubicBezTo>
                  <a:lnTo>
                    <a:pt x="126"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2" name="ï$ḻïḓè"/>
            <p:cNvSpPr/>
            <p:nvPr/>
          </p:nvSpPr>
          <p:spPr bwMode="auto">
            <a:xfrm>
              <a:off x="4803776" y="2916238"/>
              <a:ext cx="171450" cy="898525"/>
            </a:xfrm>
            <a:custGeom>
              <a:avLst/>
              <a:gdLst>
                <a:gd name="T0" fmla="*/ 0 w 46"/>
                <a:gd name="T1" fmla="*/ 3 h 240"/>
                <a:gd name="T2" fmla="*/ 7 w 46"/>
                <a:gd name="T3" fmla="*/ 218 h 240"/>
                <a:gd name="T4" fmla="*/ 34 w 46"/>
                <a:gd name="T5" fmla="*/ 240 h 240"/>
                <a:gd name="T6" fmla="*/ 46 w 46"/>
                <a:gd name="T7" fmla="*/ 208 h 240"/>
                <a:gd name="T8" fmla="*/ 6 w 46"/>
                <a:gd name="T9" fmla="*/ 2 h 240"/>
                <a:gd name="T10" fmla="*/ 0 w 46"/>
                <a:gd name="T11" fmla="*/ 3 h 240"/>
              </a:gdLst>
              <a:ahLst/>
              <a:cxnLst>
                <a:cxn ang="0">
                  <a:pos x="T0" y="T1"/>
                </a:cxn>
                <a:cxn ang="0">
                  <a:pos x="T2" y="T3"/>
                </a:cxn>
                <a:cxn ang="0">
                  <a:pos x="T4" y="T5"/>
                </a:cxn>
                <a:cxn ang="0">
                  <a:pos x="T6" y="T7"/>
                </a:cxn>
                <a:cxn ang="0">
                  <a:pos x="T8" y="T9"/>
                </a:cxn>
                <a:cxn ang="0">
                  <a:pos x="T10" y="T11"/>
                </a:cxn>
              </a:cxnLst>
              <a:rect l="0" t="0" r="r" b="b"/>
              <a:pathLst>
                <a:path w="46" h="240">
                  <a:moveTo>
                    <a:pt x="0" y="3"/>
                  </a:moveTo>
                  <a:cubicBezTo>
                    <a:pt x="7" y="218"/>
                    <a:pt x="7" y="218"/>
                    <a:pt x="7" y="218"/>
                  </a:cubicBezTo>
                  <a:cubicBezTo>
                    <a:pt x="34" y="240"/>
                    <a:pt x="34" y="240"/>
                    <a:pt x="34" y="240"/>
                  </a:cubicBezTo>
                  <a:cubicBezTo>
                    <a:pt x="46" y="208"/>
                    <a:pt x="46" y="208"/>
                    <a:pt x="46" y="208"/>
                  </a:cubicBezTo>
                  <a:cubicBezTo>
                    <a:pt x="6" y="2"/>
                    <a:pt x="6" y="2"/>
                    <a:pt x="6" y="2"/>
                  </a:cubicBezTo>
                  <a:cubicBezTo>
                    <a:pt x="6" y="0"/>
                    <a:pt x="0" y="1"/>
                    <a:pt x="0" y="3"/>
                  </a:cubicBez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3" name="ïsḻîḋè"/>
            <p:cNvSpPr/>
            <p:nvPr/>
          </p:nvSpPr>
          <p:spPr bwMode="auto">
            <a:xfrm>
              <a:off x="4754563" y="2860675"/>
              <a:ext cx="101600" cy="96838"/>
            </a:xfrm>
            <a:custGeom>
              <a:avLst/>
              <a:gdLst>
                <a:gd name="T0" fmla="*/ 40 w 64"/>
                <a:gd name="T1" fmla="*/ 61 h 61"/>
                <a:gd name="T2" fmla="*/ 0 w 64"/>
                <a:gd name="T3" fmla="*/ 9 h 61"/>
                <a:gd name="T4" fmla="*/ 64 w 64"/>
                <a:gd name="T5" fmla="*/ 0 h 61"/>
                <a:gd name="T6" fmla="*/ 40 w 64"/>
                <a:gd name="T7" fmla="*/ 61 h 61"/>
              </a:gdLst>
              <a:ahLst/>
              <a:cxnLst>
                <a:cxn ang="0">
                  <a:pos x="T0" y="T1"/>
                </a:cxn>
                <a:cxn ang="0">
                  <a:pos x="T2" y="T3"/>
                </a:cxn>
                <a:cxn ang="0">
                  <a:pos x="T4" y="T5"/>
                </a:cxn>
                <a:cxn ang="0">
                  <a:pos x="T6" y="T7"/>
                </a:cxn>
              </a:cxnLst>
              <a:rect l="0" t="0" r="r" b="b"/>
              <a:pathLst>
                <a:path w="64" h="61">
                  <a:moveTo>
                    <a:pt x="40" y="61"/>
                  </a:moveTo>
                  <a:lnTo>
                    <a:pt x="0" y="9"/>
                  </a:lnTo>
                  <a:lnTo>
                    <a:pt x="64" y="0"/>
                  </a:lnTo>
                  <a:lnTo>
                    <a:pt x="40" y="61"/>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4" name="ïṩ1îḍê"/>
            <p:cNvSpPr/>
            <p:nvPr/>
          </p:nvSpPr>
          <p:spPr bwMode="auto">
            <a:xfrm>
              <a:off x="7181851" y="2874963"/>
              <a:ext cx="161925" cy="838200"/>
            </a:xfrm>
            <a:custGeom>
              <a:avLst/>
              <a:gdLst>
                <a:gd name="T0" fmla="*/ 0 w 43"/>
                <a:gd name="T1" fmla="*/ 2 h 224"/>
                <a:gd name="T2" fmla="*/ 6 w 43"/>
                <a:gd name="T3" fmla="*/ 204 h 224"/>
                <a:gd name="T4" fmla="*/ 32 w 43"/>
                <a:gd name="T5" fmla="*/ 224 h 224"/>
                <a:gd name="T6" fmla="*/ 43 w 43"/>
                <a:gd name="T7" fmla="*/ 194 h 224"/>
                <a:gd name="T8" fmla="*/ 6 w 43"/>
                <a:gd name="T9" fmla="*/ 2 h 224"/>
                <a:gd name="T10" fmla="*/ 0 w 43"/>
                <a:gd name="T11" fmla="*/ 2 h 224"/>
              </a:gdLst>
              <a:ahLst/>
              <a:cxnLst>
                <a:cxn ang="0">
                  <a:pos x="T0" y="T1"/>
                </a:cxn>
                <a:cxn ang="0">
                  <a:pos x="T2" y="T3"/>
                </a:cxn>
                <a:cxn ang="0">
                  <a:pos x="T4" y="T5"/>
                </a:cxn>
                <a:cxn ang="0">
                  <a:pos x="T6" y="T7"/>
                </a:cxn>
                <a:cxn ang="0">
                  <a:pos x="T8" y="T9"/>
                </a:cxn>
                <a:cxn ang="0">
                  <a:pos x="T10" y="T11"/>
                </a:cxn>
              </a:cxnLst>
              <a:rect l="0" t="0" r="r" b="b"/>
              <a:pathLst>
                <a:path w="43" h="224">
                  <a:moveTo>
                    <a:pt x="0" y="2"/>
                  </a:moveTo>
                  <a:cubicBezTo>
                    <a:pt x="6" y="204"/>
                    <a:pt x="6" y="204"/>
                    <a:pt x="6" y="204"/>
                  </a:cubicBezTo>
                  <a:cubicBezTo>
                    <a:pt x="32" y="224"/>
                    <a:pt x="32" y="224"/>
                    <a:pt x="32" y="224"/>
                  </a:cubicBezTo>
                  <a:cubicBezTo>
                    <a:pt x="43" y="194"/>
                    <a:pt x="43" y="194"/>
                    <a:pt x="43" y="194"/>
                  </a:cubicBezTo>
                  <a:cubicBezTo>
                    <a:pt x="6" y="2"/>
                    <a:pt x="6" y="2"/>
                    <a:pt x="6" y="2"/>
                  </a:cubicBezTo>
                  <a:cubicBezTo>
                    <a:pt x="5" y="0"/>
                    <a:pt x="0" y="1"/>
                    <a:pt x="0" y="2"/>
                  </a:cubicBez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5" name="îṥľîḓé"/>
            <p:cNvSpPr/>
            <p:nvPr/>
          </p:nvSpPr>
          <p:spPr bwMode="auto">
            <a:xfrm>
              <a:off x="7134226" y="2819400"/>
              <a:ext cx="96838" cy="93663"/>
            </a:xfrm>
            <a:custGeom>
              <a:avLst/>
              <a:gdLst>
                <a:gd name="T0" fmla="*/ 38 w 61"/>
                <a:gd name="T1" fmla="*/ 59 h 59"/>
                <a:gd name="T2" fmla="*/ 0 w 61"/>
                <a:gd name="T3" fmla="*/ 9 h 59"/>
                <a:gd name="T4" fmla="*/ 61 w 61"/>
                <a:gd name="T5" fmla="*/ 0 h 59"/>
                <a:gd name="T6" fmla="*/ 38 w 61"/>
                <a:gd name="T7" fmla="*/ 59 h 59"/>
              </a:gdLst>
              <a:ahLst/>
              <a:cxnLst>
                <a:cxn ang="0">
                  <a:pos x="T0" y="T1"/>
                </a:cxn>
                <a:cxn ang="0">
                  <a:pos x="T2" y="T3"/>
                </a:cxn>
                <a:cxn ang="0">
                  <a:pos x="T4" y="T5"/>
                </a:cxn>
                <a:cxn ang="0">
                  <a:pos x="T6" y="T7"/>
                </a:cxn>
              </a:cxnLst>
              <a:rect l="0" t="0" r="r" b="b"/>
              <a:pathLst>
                <a:path w="61" h="59">
                  <a:moveTo>
                    <a:pt x="38" y="59"/>
                  </a:moveTo>
                  <a:lnTo>
                    <a:pt x="0" y="9"/>
                  </a:lnTo>
                  <a:lnTo>
                    <a:pt x="61" y="0"/>
                  </a:lnTo>
                  <a:lnTo>
                    <a:pt x="38" y="59"/>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6" name="işļídê"/>
            <p:cNvSpPr/>
            <p:nvPr/>
          </p:nvSpPr>
          <p:spPr bwMode="auto">
            <a:xfrm>
              <a:off x="4795838" y="3746500"/>
              <a:ext cx="330200" cy="292100"/>
            </a:xfrm>
            <a:custGeom>
              <a:avLst/>
              <a:gdLst>
                <a:gd name="T0" fmla="*/ 1 w 88"/>
                <a:gd name="T1" fmla="*/ 26 h 78"/>
                <a:gd name="T2" fmla="*/ 22 w 88"/>
                <a:gd name="T3" fmla="*/ 42 h 78"/>
                <a:gd name="T4" fmla="*/ 45 w 88"/>
                <a:gd name="T5" fmla="*/ 45 h 78"/>
                <a:gd name="T6" fmla="*/ 46 w 88"/>
                <a:gd name="T7" fmla="*/ 46 h 78"/>
                <a:gd name="T8" fmla="*/ 47 w 88"/>
                <a:gd name="T9" fmla="*/ 50 h 78"/>
                <a:gd name="T10" fmla="*/ 77 w 88"/>
                <a:gd name="T11" fmla="*/ 65 h 78"/>
                <a:gd name="T12" fmla="*/ 81 w 88"/>
                <a:gd name="T13" fmla="*/ 33 h 78"/>
                <a:gd name="T14" fmla="*/ 81 w 88"/>
                <a:gd name="T15" fmla="*/ 33 h 78"/>
                <a:gd name="T16" fmla="*/ 17 w 88"/>
                <a:gd name="T17" fmla="*/ 6 h 78"/>
                <a:gd name="T18" fmla="*/ 1 w 88"/>
                <a:gd name="T19"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78">
                  <a:moveTo>
                    <a:pt x="1" y="26"/>
                  </a:moveTo>
                  <a:cubicBezTo>
                    <a:pt x="2" y="36"/>
                    <a:pt x="12" y="43"/>
                    <a:pt x="22" y="42"/>
                  </a:cubicBezTo>
                  <a:cubicBezTo>
                    <a:pt x="33" y="41"/>
                    <a:pt x="41" y="42"/>
                    <a:pt x="45" y="45"/>
                  </a:cubicBezTo>
                  <a:cubicBezTo>
                    <a:pt x="46" y="45"/>
                    <a:pt x="46" y="45"/>
                    <a:pt x="46" y="46"/>
                  </a:cubicBezTo>
                  <a:cubicBezTo>
                    <a:pt x="47" y="50"/>
                    <a:pt x="47" y="50"/>
                    <a:pt x="47" y="50"/>
                  </a:cubicBezTo>
                  <a:cubicBezTo>
                    <a:pt x="47" y="50"/>
                    <a:pt x="52" y="78"/>
                    <a:pt x="77" y="65"/>
                  </a:cubicBezTo>
                  <a:cubicBezTo>
                    <a:pt x="88" y="56"/>
                    <a:pt x="84" y="40"/>
                    <a:pt x="81" y="33"/>
                  </a:cubicBezTo>
                  <a:cubicBezTo>
                    <a:pt x="81" y="33"/>
                    <a:pt x="81" y="33"/>
                    <a:pt x="81" y="33"/>
                  </a:cubicBezTo>
                  <a:cubicBezTo>
                    <a:pt x="76" y="22"/>
                    <a:pt x="61" y="0"/>
                    <a:pt x="17" y="6"/>
                  </a:cubicBezTo>
                  <a:cubicBezTo>
                    <a:pt x="7" y="7"/>
                    <a:pt x="0" y="16"/>
                    <a:pt x="1" y="26"/>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7" name="îŝļiďe"/>
            <p:cNvSpPr/>
            <p:nvPr/>
          </p:nvSpPr>
          <p:spPr bwMode="auto">
            <a:xfrm>
              <a:off x="4302126" y="2889250"/>
              <a:ext cx="639763" cy="1049338"/>
            </a:xfrm>
            <a:custGeom>
              <a:avLst/>
              <a:gdLst>
                <a:gd name="T0" fmla="*/ 165 w 171"/>
                <a:gd name="T1" fmla="*/ 225 h 280"/>
                <a:gd name="T2" fmla="*/ 62 w 171"/>
                <a:gd name="T3" fmla="*/ 195 h 280"/>
                <a:gd name="T4" fmla="*/ 108 w 171"/>
                <a:gd name="T5" fmla="*/ 44 h 280"/>
                <a:gd name="T6" fmla="*/ 93 w 171"/>
                <a:gd name="T7" fmla="*/ 6 h 280"/>
                <a:gd name="T8" fmla="*/ 55 w 171"/>
                <a:gd name="T9" fmla="*/ 25 h 280"/>
                <a:gd name="T10" fmla="*/ 4 w 171"/>
                <a:gd name="T11" fmla="*/ 178 h 280"/>
                <a:gd name="T12" fmla="*/ 3 w 171"/>
                <a:gd name="T13" fmla="*/ 180 h 280"/>
                <a:gd name="T14" fmla="*/ 10 w 171"/>
                <a:gd name="T15" fmla="*/ 226 h 280"/>
                <a:gd name="T16" fmla="*/ 47 w 171"/>
                <a:gd name="T17" fmla="*/ 254 h 280"/>
                <a:gd name="T18" fmla="*/ 150 w 171"/>
                <a:gd name="T19" fmla="*/ 279 h 280"/>
                <a:gd name="T20" fmla="*/ 154 w 171"/>
                <a:gd name="T21" fmla="*/ 280 h 280"/>
                <a:gd name="T22" fmla="*/ 158 w 171"/>
                <a:gd name="T23" fmla="*/ 280 h 280"/>
                <a:gd name="T24" fmla="*/ 171 w 171"/>
                <a:gd name="T25" fmla="*/ 227 h 280"/>
                <a:gd name="T26" fmla="*/ 165 w 171"/>
                <a:gd name="T27" fmla="*/ 22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280">
                  <a:moveTo>
                    <a:pt x="165" y="225"/>
                  </a:moveTo>
                  <a:cubicBezTo>
                    <a:pt x="62" y="195"/>
                    <a:pt x="62" y="195"/>
                    <a:pt x="62" y="195"/>
                  </a:cubicBezTo>
                  <a:cubicBezTo>
                    <a:pt x="108" y="44"/>
                    <a:pt x="108" y="44"/>
                    <a:pt x="108" y="44"/>
                  </a:cubicBezTo>
                  <a:cubicBezTo>
                    <a:pt x="113" y="28"/>
                    <a:pt x="109" y="11"/>
                    <a:pt x="93" y="6"/>
                  </a:cubicBezTo>
                  <a:cubicBezTo>
                    <a:pt x="77" y="0"/>
                    <a:pt x="60" y="9"/>
                    <a:pt x="55" y="25"/>
                  </a:cubicBezTo>
                  <a:cubicBezTo>
                    <a:pt x="4" y="178"/>
                    <a:pt x="4" y="178"/>
                    <a:pt x="4" y="178"/>
                  </a:cubicBezTo>
                  <a:cubicBezTo>
                    <a:pt x="4" y="179"/>
                    <a:pt x="4" y="180"/>
                    <a:pt x="3" y="180"/>
                  </a:cubicBezTo>
                  <a:cubicBezTo>
                    <a:pt x="0" y="196"/>
                    <a:pt x="2" y="212"/>
                    <a:pt x="10" y="226"/>
                  </a:cubicBezTo>
                  <a:cubicBezTo>
                    <a:pt x="19" y="240"/>
                    <a:pt x="32" y="250"/>
                    <a:pt x="47" y="254"/>
                  </a:cubicBezTo>
                  <a:cubicBezTo>
                    <a:pt x="150" y="279"/>
                    <a:pt x="150" y="279"/>
                    <a:pt x="150" y="279"/>
                  </a:cubicBezTo>
                  <a:cubicBezTo>
                    <a:pt x="152" y="279"/>
                    <a:pt x="153" y="279"/>
                    <a:pt x="154" y="280"/>
                  </a:cubicBezTo>
                  <a:cubicBezTo>
                    <a:pt x="155" y="280"/>
                    <a:pt x="156" y="280"/>
                    <a:pt x="158" y="280"/>
                  </a:cubicBezTo>
                  <a:cubicBezTo>
                    <a:pt x="171" y="227"/>
                    <a:pt x="171" y="227"/>
                    <a:pt x="171" y="227"/>
                  </a:cubicBezTo>
                  <a:cubicBezTo>
                    <a:pt x="169" y="226"/>
                    <a:pt x="167" y="225"/>
                    <a:pt x="165"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8" name="îṣḷíďê"/>
            <p:cNvSpPr/>
            <p:nvPr/>
          </p:nvSpPr>
          <p:spPr bwMode="auto">
            <a:xfrm>
              <a:off x="5864226" y="3803650"/>
              <a:ext cx="209550" cy="269875"/>
            </a:xfrm>
            <a:custGeom>
              <a:avLst/>
              <a:gdLst>
                <a:gd name="T0" fmla="*/ 4 w 56"/>
                <a:gd name="T1" fmla="*/ 10 h 72"/>
                <a:gd name="T2" fmla="*/ 10 w 56"/>
                <a:gd name="T3" fmla="*/ 30 h 72"/>
                <a:gd name="T4" fmla="*/ 24 w 56"/>
                <a:gd name="T5" fmla="*/ 43 h 72"/>
                <a:gd name="T6" fmla="*/ 24 w 56"/>
                <a:gd name="T7" fmla="*/ 45 h 72"/>
                <a:gd name="T8" fmla="*/ 23 w 56"/>
                <a:gd name="T9" fmla="*/ 48 h 72"/>
                <a:gd name="T10" fmla="*/ 35 w 56"/>
                <a:gd name="T11" fmla="*/ 72 h 72"/>
                <a:gd name="T12" fmla="*/ 53 w 56"/>
                <a:gd name="T13" fmla="*/ 53 h 72"/>
                <a:gd name="T14" fmla="*/ 53 w 56"/>
                <a:gd name="T15" fmla="*/ 52 h 72"/>
                <a:gd name="T16" fmla="*/ 24 w 56"/>
                <a:gd name="T17" fmla="*/ 4 h 72"/>
                <a:gd name="T18" fmla="*/ 4 w 56"/>
                <a:gd name="T19"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2">
                  <a:moveTo>
                    <a:pt x="4" y="10"/>
                  </a:moveTo>
                  <a:cubicBezTo>
                    <a:pt x="0" y="18"/>
                    <a:pt x="2" y="27"/>
                    <a:pt x="10" y="30"/>
                  </a:cubicBezTo>
                  <a:cubicBezTo>
                    <a:pt x="18" y="35"/>
                    <a:pt x="23" y="40"/>
                    <a:pt x="24" y="43"/>
                  </a:cubicBezTo>
                  <a:cubicBezTo>
                    <a:pt x="24" y="44"/>
                    <a:pt x="24" y="44"/>
                    <a:pt x="24" y="45"/>
                  </a:cubicBezTo>
                  <a:cubicBezTo>
                    <a:pt x="23" y="48"/>
                    <a:pt x="23" y="48"/>
                    <a:pt x="23" y="48"/>
                  </a:cubicBezTo>
                  <a:cubicBezTo>
                    <a:pt x="23" y="48"/>
                    <a:pt x="13" y="69"/>
                    <a:pt x="35" y="72"/>
                  </a:cubicBezTo>
                  <a:cubicBezTo>
                    <a:pt x="48" y="72"/>
                    <a:pt x="52" y="58"/>
                    <a:pt x="53" y="53"/>
                  </a:cubicBezTo>
                  <a:cubicBezTo>
                    <a:pt x="53" y="52"/>
                    <a:pt x="53" y="52"/>
                    <a:pt x="53" y="52"/>
                  </a:cubicBezTo>
                  <a:cubicBezTo>
                    <a:pt x="55" y="43"/>
                    <a:pt x="56" y="21"/>
                    <a:pt x="24" y="4"/>
                  </a:cubicBezTo>
                  <a:cubicBezTo>
                    <a:pt x="16" y="0"/>
                    <a:pt x="7" y="3"/>
                    <a:pt x="4" y="10"/>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99" name="íSliḓe"/>
            <p:cNvSpPr/>
            <p:nvPr/>
          </p:nvSpPr>
          <p:spPr bwMode="auto">
            <a:xfrm>
              <a:off x="5451476" y="2995613"/>
              <a:ext cx="561975" cy="987425"/>
            </a:xfrm>
            <a:custGeom>
              <a:avLst/>
              <a:gdLst>
                <a:gd name="T0" fmla="*/ 52 w 150"/>
                <a:gd name="T1" fmla="*/ 157 h 264"/>
                <a:gd name="T2" fmla="*/ 94 w 150"/>
                <a:gd name="T3" fmla="*/ 35 h 264"/>
                <a:gd name="T4" fmla="*/ 79 w 150"/>
                <a:gd name="T5" fmla="*/ 5 h 264"/>
                <a:gd name="T6" fmla="*/ 49 w 150"/>
                <a:gd name="T7" fmla="*/ 19 h 264"/>
                <a:gd name="T8" fmla="*/ 7 w 150"/>
                <a:gd name="T9" fmla="*/ 141 h 264"/>
                <a:gd name="T10" fmla="*/ 25 w 150"/>
                <a:gd name="T11" fmla="*/ 197 h 264"/>
                <a:gd name="T12" fmla="*/ 126 w 150"/>
                <a:gd name="T13" fmla="*/ 264 h 264"/>
                <a:gd name="T14" fmla="*/ 150 w 150"/>
                <a:gd name="T15" fmla="*/ 222 h 264"/>
                <a:gd name="T16" fmla="*/ 52 w 150"/>
                <a:gd name="T17"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64">
                  <a:moveTo>
                    <a:pt x="52" y="157"/>
                  </a:moveTo>
                  <a:cubicBezTo>
                    <a:pt x="94" y="35"/>
                    <a:pt x="94" y="35"/>
                    <a:pt x="94" y="35"/>
                  </a:cubicBezTo>
                  <a:cubicBezTo>
                    <a:pt x="98" y="23"/>
                    <a:pt x="92" y="9"/>
                    <a:pt x="79" y="5"/>
                  </a:cubicBezTo>
                  <a:cubicBezTo>
                    <a:pt x="67" y="0"/>
                    <a:pt x="53" y="7"/>
                    <a:pt x="49" y="19"/>
                  </a:cubicBezTo>
                  <a:cubicBezTo>
                    <a:pt x="7" y="141"/>
                    <a:pt x="7" y="141"/>
                    <a:pt x="7" y="141"/>
                  </a:cubicBezTo>
                  <a:cubicBezTo>
                    <a:pt x="0" y="162"/>
                    <a:pt x="7" y="185"/>
                    <a:pt x="25" y="197"/>
                  </a:cubicBezTo>
                  <a:cubicBezTo>
                    <a:pt x="126" y="264"/>
                    <a:pt x="126" y="264"/>
                    <a:pt x="126" y="264"/>
                  </a:cubicBezTo>
                  <a:cubicBezTo>
                    <a:pt x="150" y="222"/>
                    <a:pt x="150" y="222"/>
                    <a:pt x="150" y="222"/>
                  </a:cubicBezTo>
                  <a:lnTo>
                    <a:pt x="52" y="1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0" name="í$ḻïďè"/>
            <p:cNvSpPr/>
            <p:nvPr/>
          </p:nvSpPr>
          <p:spPr bwMode="auto">
            <a:xfrm>
              <a:off x="5302251" y="1123950"/>
              <a:ext cx="1119188" cy="306388"/>
            </a:xfrm>
            <a:custGeom>
              <a:avLst/>
              <a:gdLst>
                <a:gd name="T0" fmla="*/ 0 w 299"/>
                <a:gd name="T1" fmla="*/ 82 h 82"/>
                <a:gd name="T2" fmla="*/ 71 w 299"/>
                <a:gd name="T3" fmla="*/ 47 h 82"/>
                <a:gd name="T4" fmla="*/ 146 w 299"/>
                <a:gd name="T5" fmla="*/ 7 h 82"/>
                <a:gd name="T6" fmla="*/ 212 w 299"/>
                <a:gd name="T7" fmla="*/ 55 h 82"/>
                <a:gd name="T8" fmla="*/ 270 w 299"/>
                <a:gd name="T9" fmla="*/ 54 h 82"/>
                <a:gd name="T10" fmla="*/ 299 w 299"/>
                <a:gd name="T11" fmla="*/ 82 h 82"/>
                <a:gd name="T12" fmla="*/ 0 w 29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299" h="82">
                  <a:moveTo>
                    <a:pt x="0" y="82"/>
                  </a:moveTo>
                  <a:cubicBezTo>
                    <a:pt x="0" y="82"/>
                    <a:pt x="10" y="40"/>
                    <a:pt x="71" y="47"/>
                  </a:cubicBezTo>
                  <a:cubicBezTo>
                    <a:pt x="71" y="47"/>
                    <a:pt x="86" y="0"/>
                    <a:pt x="146" y="7"/>
                  </a:cubicBezTo>
                  <a:cubicBezTo>
                    <a:pt x="207" y="14"/>
                    <a:pt x="212" y="55"/>
                    <a:pt x="212" y="55"/>
                  </a:cubicBezTo>
                  <a:cubicBezTo>
                    <a:pt x="212" y="55"/>
                    <a:pt x="247" y="40"/>
                    <a:pt x="270" y="54"/>
                  </a:cubicBezTo>
                  <a:cubicBezTo>
                    <a:pt x="293" y="67"/>
                    <a:pt x="299" y="82"/>
                    <a:pt x="299" y="82"/>
                  </a:cubicBezTo>
                  <a:lnTo>
                    <a:pt x="0" y="82"/>
                  </a:lnTo>
                  <a:close/>
                </a:path>
              </a:pathLst>
            </a:custGeom>
            <a:solidFill>
              <a:schemeClr val="bg1">
                <a:lumMod val="85000"/>
              </a:schemeClr>
            </a:solidFill>
            <a:ln>
              <a:noFill/>
            </a:ln>
          </p:spPr>
          <p:txBody>
            <a:bodyPr anchor="ctr"/>
            <a:lstStyle/>
            <a:p>
              <a:pPr algn="ctr"/>
              <a:endParaRPr>
                <a:latin typeface="Arial" panose="020B0604020202020204" pitchFamily="34" charset="0"/>
                <a:cs typeface="Arial" panose="020B0604020202020204" pitchFamily="34" charset="0"/>
              </a:endParaRPr>
            </a:p>
          </p:txBody>
        </p:sp>
        <p:sp>
          <p:nvSpPr>
            <p:cNvPr id="101" name="ísļíḓé"/>
            <p:cNvSpPr/>
            <p:nvPr/>
          </p:nvSpPr>
          <p:spPr bwMode="auto">
            <a:xfrm>
              <a:off x="3511551" y="1758950"/>
              <a:ext cx="749300" cy="206375"/>
            </a:xfrm>
            <a:custGeom>
              <a:avLst/>
              <a:gdLst>
                <a:gd name="T0" fmla="*/ 200 w 200"/>
                <a:gd name="T1" fmla="*/ 55 h 55"/>
                <a:gd name="T2" fmla="*/ 153 w 200"/>
                <a:gd name="T3" fmla="*/ 32 h 55"/>
                <a:gd name="T4" fmla="*/ 102 w 200"/>
                <a:gd name="T5" fmla="*/ 5 h 55"/>
                <a:gd name="T6" fmla="*/ 58 w 200"/>
                <a:gd name="T7" fmla="*/ 37 h 55"/>
                <a:gd name="T8" fmla="*/ 20 w 200"/>
                <a:gd name="T9" fmla="*/ 36 h 55"/>
                <a:gd name="T10" fmla="*/ 0 w 200"/>
                <a:gd name="T11" fmla="*/ 55 h 55"/>
                <a:gd name="T12" fmla="*/ 200 w 200"/>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00" h="55">
                  <a:moveTo>
                    <a:pt x="200" y="55"/>
                  </a:moveTo>
                  <a:cubicBezTo>
                    <a:pt x="200" y="55"/>
                    <a:pt x="193" y="27"/>
                    <a:pt x="153" y="32"/>
                  </a:cubicBezTo>
                  <a:cubicBezTo>
                    <a:pt x="153" y="32"/>
                    <a:pt x="142" y="0"/>
                    <a:pt x="102" y="5"/>
                  </a:cubicBezTo>
                  <a:cubicBezTo>
                    <a:pt x="62" y="10"/>
                    <a:pt x="58" y="37"/>
                    <a:pt x="58" y="37"/>
                  </a:cubicBezTo>
                  <a:cubicBezTo>
                    <a:pt x="58" y="37"/>
                    <a:pt x="35" y="27"/>
                    <a:pt x="20" y="36"/>
                  </a:cubicBezTo>
                  <a:cubicBezTo>
                    <a:pt x="5" y="45"/>
                    <a:pt x="0" y="55"/>
                    <a:pt x="0" y="55"/>
                  </a:cubicBezTo>
                  <a:lnTo>
                    <a:pt x="200" y="55"/>
                  </a:lnTo>
                  <a:close/>
                </a:path>
              </a:pathLst>
            </a:custGeom>
            <a:solidFill>
              <a:schemeClr val="bg1">
                <a:lumMod val="85000"/>
              </a:schemeClr>
            </a:solidFill>
            <a:ln>
              <a:noFill/>
            </a:ln>
          </p:spPr>
          <p:txBody>
            <a:bodyPr anchor="ctr"/>
            <a:lstStyle/>
            <a:p>
              <a:pPr algn="ctr"/>
              <a:endParaRPr>
                <a:latin typeface="Arial" panose="020B0604020202020204" pitchFamily="34" charset="0"/>
                <a:cs typeface="Arial" panose="020B0604020202020204" pitchFamily="34" charset="0"/>
              </a:endParaRPr>
            </a:p>
          </p:txBody>
        </p:sp>
        <p:sp>
          <p:nvSpPr>
            <p:cNvPr id="102" name="ïṥ1iďé"/>
            <p:cNvSpPr/>
            <p:nvPr/>
          </p:nvSpPr>
          <p:spPr bwMode="auto">
            <a:xfrm>
              <a:off x="7658101" y="1758950"/>
              <a:ext cx="746125" cy="206375"/>
            </a:xfrm>
            <a:custGeom>
              <a:avLst/>
              <a:gdLst>
                <a:gd name="T0" fmla="*/ 199 w 199"/>
                <a:gd name="T1" fmla="*/ 55 h 55"/>
                <a:gd name="T2" fmla="*/ 152 w 199"/>
                <a:gd name="T3" fmla="*/ 32 h 55"/>
                <a:gd name="T4" fmla="*/ 102 w 199"/>
                <a:gd name="T5" fmla="*/ 5 h 55"/>
                <a:gd name="T6" fmla="*/ 58 w 199"/>
                <a:gd name="T7" fmla="*/ 37 h 55"/>
                <a:gd name="T8" fmla="*/ 20 w 199"/>
                <a:gd name="T9" fmla="*/ 36 h 55"/>
                <a:gd name="T10" fmla="*/ 0 w 199"/>
                <a:gd name="T11" fmla="*/ 55 h 55"/>
                <a:gd name="T12" fmla="*/ 199 w 199"/>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99" h="55">
                  <a:moveTo>
                    <a:pt x="199" y="55"/>
                  </a:moveTo>
                  <a:cubicBezTo>
                    <a:pt x="199" y="55"/>
                    <a:pt x="192" y="27"/>
                    <a:pt x="152" y="32"/>
                  </a:cubicBezTo>
                  <a:cubicBezTo>
                    <a:pt x="152" y="32"/>
                    <a:pt x="142" y="0"/>
                    <a:pt x="102" y="5"/>
                  </a:cubicBezTo>
                  <a:cubicBezTo>
                    <a:pt x="62" y="10"/>
                    <a:pt x="58" y="37"/>
                    <a:pt x="58" y="37"/>
                  </a:cubicBezTo>
                  <a:cubicBezTo>
                    <a:pt x="58" y="37"/>
                    <a:pt x="35" y="27"/>
                    <a:pt x="20" y="36"/>
                  </a:cubicBezTo>
                  <a:cubicBezTo>
                    <a:pt x="4" y="45"/>
                    <a:pt x="0" y="55"/>
                    <a:pt x="0" y="55"/>
                  </a:cubicBezTo>
                  <a:lnTo>
                    <a:pt x="199" y="55"/>
                  </a:lnTo>
                  <a:close/>
                </a:path>
              </a:pathLst>
            </a:custGeom>
            <a:solidFill>
              <a:schemeClr val="bg1">
                <a:lumMod val="85000"/>
              </a:schemeClr>
            </a:solidFill>
            <a:ln>
              <a:noFill/>
            </a:ln>
          </p:spPr>
          <p:txBody>
            <a:bodyPr anchor="ctr"/>
            <a:lstStyle/>
            <a:p>
              <a:pPr algn="ctr"/>
              <a:endParaRPr>
                <a:latin typeface="Arial" panose="020B0604020202020204" pitchFamily="34" charset="0"/>
                <a:cs typeface="Arial" panose="020B0604020202020204" pitchFamily="34" charset="0"/>
              </a:endParaRPr>
            </a:p>
          </p:txBody>
        </p:sp>
      </p:grpSp>
      <p:grpSp>
        <p:nvGrpSpPr>
          <p:cNvPr id="103" name="a5d6d50f-423d-42a6-a9c3-3b7fcdef405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8923884" y="6018829"/>
            <a:ext cx="1676368" cy="877034"/>
            <a:chOff x="1504951" y="1028701"/>
            <a:chExt cx="9178925" cy="4802187"/>
          </a:xfrm>
        </p:grpSpPr>
        <p:sp>
          <p:nvSpPr>
            <p:cNvPr id="104" name="ïş1íḍé"/>
            <p:cNvSpPr/>
            <p:nvPr/>
          </p:nvSpPr>
          <p:spPr bwMode="auto">
            <a:xfrm>
              <a:off x="3643313" y="4587876"/>
              <a:ext cx="1069975" cy="315913"/>
            </a:xfrm>
            <a:custGeom>
              <a:avLst/>
              <a:gdLst>
                <a:gd name="T0" fmla="*/ 33 w 429"/>
                <a:gd name="T1" fmla="*/ 80 h 127"/>
                <a:gd name="T2" fmla="*/ 0 w 429"/>
                <a:gd name="T3" fmla="*/ 119 h 127"/>
                <a:gd name="T4" fmla="*/ 331 w 429"/>
                <a:gd name="T5" fmla="*/ 127 h 127"/>
                <a:gd name="T6" fmla="*/ 381 w 429"/>
                <a:gd name="T7" fmla="*/ 63 h 127"/>
                <a:gd name="T8" fmla="*/ 429 w 429"/>
                <a:gd name="T9" fmla="*/ 3 h 127"/>
                <a:gd name="T10" fmla="*/ 204 w 429"/>
                <a:gd name="T11" fmla="*/ 2 h 127"/>
                <a:gd name="T12" fmla="*/ 101 w 429"/>
                <a:gd name="T13" fmla="*/ 0 h 127"/>
                <a:gd name="T14" fmla="*/ 33 w 429"/>
                <a:gd name="T15" fmla="*/ 8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127">
                  <a:moveTo>
                    <a:pt x="33" y="80"/>
                  </a:moveTo>
                  <a:cubicBezTo>
                    <a:pt x="22" y="93"/>
                    <a:pt x="11" y="106"/>
                    <a:pt x="0" y="119"/>
                  </a:cubicBezTo>
                  <a:cubicBezTo>
                    <a:pt x="110" y="120"/>
                    <a:pt x="221" y="124"/>
                    <a:pt x="331" y="127"/>
                  </a:cubicBezTo>
                  <a:cubicBezTo>
                    <a:pt x="348" y="106"/>
                    <a:pt x="364" y="84"/>
                    <a:pt x="381" y="63"/>
                  </a:cubicBezTo>
                  <a:cubicBezTo>
                    <a:pt x="397" y="43"/>
                    <a:pt x="413" y="23"/>
                    <a:pt x="429" y="3"/>
                  </a:cubicBezTo>
                  <a:cubicBezTo>
                    <a:pt x="354" y="2"/>
                    <a:pt x="279" y="2"/>
                    <a:pt x="204" y="2"/>
                  </a:cubicBezTo>
                  <a:cubicBezTo>
                    <a:pt x="170" y="1"/>
                    <a:pt x="135" y="0"/>
                    <a:pt x="101" y="0"/>
                  </a:cubicBezTo>
                  <a:cubicBezTo>
                    <a:pt x="78" y="26"/>
                    <a:pt x="56" y="54"/>
                    <a:pt x="33" y="8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5" name="ïṩlîdê"/>
            <p:cNvSpPr/>
            <p:nvPr/>
          </p:nvSpPr>
          <p:spPr bwMode="auto">
            <a:xfrm>
              <a:off x="4835526" y="4216401"/>
              <a:ext cx="733425" cy="322263"/>
            </a:xfrm>
            <a:custGeom>
              <a:avLst/>
              <a:gdLst>
                <a:gd name="T0" fmla="*/ 0 w 294"/>
                <a:gd name="T1" fmla="*/ 128 h 129"/>
                <a:gd name="T2" fmla="*/ 96 w 294"/>
                <a:gd name="T3" fmla="*/ 128 h 129"/>
                <a:gd name="T4" fmla="*/ 260 w 294"/>
                <a:gd name="T5" fmla="*/ 129 h 129"/>
                <a:gd name="T6" fmla="*/ 286 w 294"/>
                <a:gd name="T7" fmla="*/ 41 h 129"/>
                <a:gd name="T8" fmla="*/ 294 w 294"/>
                <a:gd name="T9" fmla="*/ 6 h 129"/>
                <a:gd name="T10" fmla="*/ 102 w 294"/>
                <a:gd name="T11" fmla="*/ 0 h 129"/>
                <a:gd name="T12" fmla="*/ 0 w 294"/>
                <a:gd name="T13" fmla="*/ 128 h 129"/>
              </a:gdLst>
              <a:ahLst/>
              <a:cxnLst>
                <a:cxn ang="0">
                  <a:pos x="T0" y="T1"/>
                </a:cxn>
                <a:cxn ang="0">
                  <a:pos x="T2" y="T3"/>
                </a:cxn>
                <a:cxn ang="0">
                  <a:pos x="T4" y="T5"/>
                </a:cxn>
                <a:cxn ang="0">
                  <a:pos x="T6" y="T7"/>
                </a:cxn>
                <a:cxn ang="0">
                  <a:pos x="T8" y="T9"/>
                </a:cxn>
                <a:cxn ang="0">
                  <a:pos x="T10" y="T11"/>
                </a:cxn>
                <a:cxn ang="0">
                  <a:pos x="T12" y="T13"/>
                </a:cxn>
              </a:cxnLst>
              <a:rect l="0" t="0" r="r" b="b"/>
              <a:pathLst>
                <a:path w="294" h="129">
                  <a:moveTo>
                    <a:pt x="0" y="128"/>
                  </a:moveTo>
                  <a:cubicBezTo>
                    <a:pt x="32" y="128"/>
                    <a:pt x="64" y="128"/>
                    <a:pt x="96" y="128"/>
                  </a:cubicBezTo>
                  <a:cubicBezTo>
                    <a:pt x="150" y="129"/>
                    <a:pt x="205" y="129"/>
                    <a:pt x="260" y="129"/>
                  </a:cubicBezTo>
                  <a:cubicBezTo>
                    <a:pt x="269" y="100"/>
                    <a:pt x="279" y="71"/>
                    <a:pt x="286" y="41"/>
                  </a:cubicBezTo>
                  <a:cubicBezTo>
                    <a:pt x="288" y="29"/>
                    <a:pt x="291" y="17"/>
                    <a:pt x="294" y="6"/>
                  </a:cubicBezTo>
                  <a:cubicBezTo>
                    <a:pt x="230" y="5"/>
                    <a:pt x="166" y="3"/>
                    <a:pt x="102" y="0"/>
                  </a:cubicBezTo>
                  <a:cubicBezTo>
                    <a:pt x="69" y="43"/>
                    <a:pt x="35" y="86"/>
                    <a:pt x="0" y="128"/>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6" name="í$1iḋè"/>
            <p:cNvSpPr/>
            <p:nvPr/>
          </p:nvSpPr>
          <p:spPr bwMode="auto">
            <a:xfrm>
              <a:off x="3940176" y="4184651"/>
              <a:ext cx="1079500" cy="350838"/>
            </a:xfrm>
            <a:custGeom>
              <a:avLst/>
              <a:gdLst>
                <a:gd name="T0" fmla="*/ 272 w 433"/>
                <a:gd name="T1" fmla="*/ 69 h 141"/>
                <a:gd name="T2" fmla="*/ 259 w 433"/>
                <a:gd name="T3" fmla="*/ 73 h 141"/>
                <a:gd name="T4" fmla="*/ 251 w 433"/>
                <a:gd name="T5" fmla="*/ 70 h 141"/>
                <a:gd name="T6" fmla="*/ 196 w 433"/>
                <a:gd name="T7" fmla="*/ 0 h 141"/>
                <a:gd name="T8" fmla="*/ 191 w 433"/>
                <a:gd name="T9" fmla="*/ 1 h 141"/>
                <a:gd name="T10" fmla="*/ 133 w 433"/>
                <a:gd name="T11" fmla="*/ 1 h 141"/>
                <a:gd name="T12" fmla="*/ 36 w 433"/>
                <a:gd name="T13" fmla="*/ 103 h 141"/>
                <a:gd name="T14" fmla="*/ 0 w 433"/>
                <a:gd name="T15" fmla="*/ 141 h 141"/>
                <a:gd name="T16" fmla="*/ 121 w 433"/>
                <a:gd name="T17" fmla="*/ 140 h 141"/>
                <a:gd name="T18" fmla="*/ 330 w 433"/>
                <a:gd name="T19" fmla="*/ 141 h 141"/>
                <a:gd name="T20" fmla="*/ 433 w 433"/>
                <a:gd name="T21" fmla="*/ 11 h 141"/>
                <a:gd name="T22" fmla="*/ 328 w 433"/>
                <a:gd name="T23" fmla="*/ 4 h 141"/>
                <a:gd name="T24" fmla="*/ 272 w 433"/>
                <a:gd name="T25" fmla="*/ 69 h 141"/>
                <a:gd name="T26" fmla="*/ 326 w 433"/>
                <a:gd name="T27" fmla="*/ 64 h 141"/>
                <a:gd name="T28" fmla="*/ 267 w 433"/>
                <a:gd name="T29" fmla="*/ 126 h 141"/>
                <a:gd name="T30" fmla="*/ 258 w 433"/>
                <a:gd name="T31" fmla="*/ 122 h 141"/>
                <a:gd name="T32" fmla="*/ 200 w 433"/>
                <a:gd name="T33" fmla="*/ 65 h 141"/>
                <a:gd name="T34" fmla="*/ 203 w 433"/>
                <a:gd name="T35" fmla="*/ 61 h 141"/>
                <a:gd name="T36" fmla="*/ 264 w 433"/>
                <a:gd name="T37" fmla="*/ 114 h 141"/>
                <a:gd name="T38" fmla="*/ 319 w 433"/>
                <a:gd name="T39" fmla="*/ 61 h 141"/>
                <a:gd name="T40" fmla="*/ 326 w 433"/>
                <a:gd name="T41" fmla="*/ 64 h 141"/>
                <a:gd name="T42" fmla="*/ 341 w 433"/>
                <a:gd name="T43" fmla="*/ 21 h 141"/>
                <a:gd name="T44" fmla="*/ 267 w 433"/>
                <a:gd name="T45" fmla="*/ 100 h 141"/>
                <a:gd name="T46" fmla="*/ 259 w 433"/>
                <a:gd name="T47" fmla="*/ 96 h 141"/>
                <a:gd name="T48" fmla="*/ 183 w 433"/>
                <a:gd name="T49" fmla="*/ 7 h 141"/>
                <a:gd name="T50" fmla="*/ 186 w 433"/>
                <a:gd name="T51" fmla="*/ 5 h 141"/>
                <a:gd name="T52" fmla="*/ 265 w 433"/>
                <a:gd name="T53" fmla="*/ 88 h 141"/>
                <a:gd name="T54" fmla="*/ 336 w 433"/>
                <a:gd name="T55" fmla="*/ 16 h 141"/>
                <a:gd name="T56" fmla="*/ 341 w 433"/>
                <a:gd name="T57" fmla="*/ 2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141">
                  <a:moveTo>
                    <a:pt x="272" y="69"/>
                  </a:moveTo>
                  <a:cubicBezTo>
                    <a:pt x="268" y="73"/>
                    <a:pt x="263" y="74"/>
                    <a:pt x="259" y="73"/>
                  </a:cubicBezTo>
                  <a:cubicBezTo>
                    <a:pt x="256" y="74"/>
                    <a:pt x="252" y="73"/>
                    <a:pt x="251" y="70"/>
                  </a:cubicBezTo>
                  <a:cubicBezTo>
                    <a:pt x="240" y="44"/>
                    <a:pt x="214" y="23"/>
                    <a:pt x="196" y="0"/>
                  </a:cubicBezTo>
                  <a:cubicBezTo>
                    <a:pt x="195" y="1"/>
                    <a:pt x="193" y="1"/>
                    <a:pt x="191" y="1"/>
                  </a:cubicBezTo>
                  <a:cubicBezTo>
                    <a:pt x="172" y="1"/>
                    <a:pt x="153" y="1"/>
                    <a:pt x="133" y="1"/>
                  </a:cubicBezTo>
                  <a:cubicBezTo>
                    <a:pt x="104" y="37"/>
                    <a:pt x="69" y="69"/>
                    <a:pt x="36" y="103"/>
                  </a:cubicBezTo>
                  <a:cubicBezTo>
                    <a:pt x="23" y="115"/>
                    <a:pt x="11" y="128"/>
                    <a:pt x="0" y="141"/>
                  </a:cubicBezTo>
                  <a:cubicBezTo>
                    <a:pt x="40" y="141"/>
                    <a:pt x="80" y="141"/>
                    <a:pt x="121" y="140"/>
                  </a:cubicBezTo>
                  <a:cubicBezTo>
                    <a:pt x="190" y="140"/>
                    <a:pt x="260" y="140"/>
                    <a:pt x="330" y="141"/>
                  </a:cubicBezTo>
                  <a:cubicBezTo>
                    <a:pt x="365" y="98"/>
                    <a:pt x="400" y="55"/>
                    <a:pt x="433" y="11"/>
                  </a:cubicBezTo>
                  <a:cubicBezTo>
                    <a:pt x="398" y="9"/>
                    <a:pt x="363" y="7"/>
                    <a:pt x="328" y="4"/>
                  </a:cubicBezTo>
                  <a:cubicBezTo>
                    <a:pt x="310" y="26"/>
                    <a:pt x="291" y="47"/>
                    <a:pt x="272" y="69"/>
                  </a:cubicBezTo>
                  <a:close/>
                  <a:moveTo>
                    <a:pt x="326" y="64"/>
                  </a:moveTo>
                  <a:cubicBezTo>
                    <a:pt x="310" y="89"/>
                    <a:pt x="287" y="106"/>
                    <a:pt x="267" y="126"/>
                  </a:cubicBezTo>
                  <a:cubicBezTo>
                    <a:pt x="263" y="129"/>
                    <a:pt x="259" y="126"/>
                    <a:pt x="258" y="122"/>
                  </a:cubicBezTo>
                  <a:cubicBezTo>
                    <a:pt x="238" y="104"/>
                    <a:pt x="222" y="82"/>
                    <a:pt x="200" y="65"/>
                  </a:cubicBezTo>
                  <a:cubicBezTo>
                    <a:pt x="198" y="63"/>
                    <a:pt x="200" y="59"/>
                    <a:pt x="203" y="61"/>
                  </a:cubicBezTo>
                  <a:cubicBezTo>
                    <a:pt x="225" y="77"/>
                    <a:pt x="244" y="96"/>
                    <a:pt x="264" y="114"/>
                  </a:cubicBezTo>
                  <a:cubicBezTo>
                    <a:pt x="283" y="97"/>
                    <a:pt x="304" y="81"/>
                    <a:pt x="319" y="61"/>
                  </a:cubicBezTo>
                  <a:cubicBezTo>
                    <a:pt x="322" y="57"/>
                    <a:pt x="328" y="60"/>
                    <a:pt x="326" y="64"/>
                  </a:cubicBezTo>
                  <a:close/>
                  <a:moveTo>
                    <a:pt x="341" y="21"/>
                  </a:moveTo>
                  <a:cubicBezTo>
                    <a:pt x="312" y="44"/>
                    <a:pt x="294" y="76"/>
                    <a:pt x="267" y="100"/>
                  </a:cubicBezTo>
                  <a:cubicBezTo>
                    <a:pt x="263" y="103"/>
                    <a:pt x="259" y="99"/>
                    <a:pt x="259" y="96"/>
                  </a:cubicBezTo>
                  <a:cubicBezTo>
                    <a:pt x="230" y="70"/>
                    <a:pt x="203" y="41"/>
                    <a:pt x="183" y="7"/>
                  </a:cubicBezTo>
                  <a:cubicBezTo>
                    <a:pt x="182" y="6"/>
                    <a:pt x="185" y="3"/>
                    <a:pt x="186" y="5"/>
                  </a:cubicBezTo>
                  <a:cubicBezTo>
                    <a:pt x="209" y="36"/>
                    <a:pt x="236" y="64"/>
                    <a:pt x="265" y="88"/>
                  </a:cubicBezTo>
                  <a:cubicBezTo>
                    <a:pt x="288" y="64"/>
                    <a:pt x="309" y="37"/>
                    <a:pt x="336" y="16"/>
                  </a:cubicBezTo>
                  <a:cubicBezTo>
                    <a:pt x="339" y="14"/>
                    <a:pt x="344" y="18"/>
                    <a:pt x="341" y="21"/>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7" name="ïṥ1idé"/>
            <p:cNvSpPr/>
            <p:nvPr/>
          </p:nvSpPr>
          <p:spPr bwMode="auto">
            <a:xfrm>
              <a:off x="5548313" y="4230688"/>
              <a:ext cx="592138" cy="307975"/>
            </a:xfrm>
            <a:custGeom>
              <a:avLst/>
              <a:gdLst>
                <a:gd name="T0" fmla="*/ 237 w 237"/>
                <a:gd name="T1" fmla="*/ 122 h 123"/>
                <a:gd name="T2" fmla="*/ 228 w 237"/>
                <a:gd name="T3" fmla="*/ 3 h 123"/>
                <a:gd name="T4" fmla="*/ 34 w 237"/>
                <a:gd name="T5" fmla="*/ 0 h 123"/>
                <a:gd name="T6" fmla="*/ 16 w 237"/>
                <a:gd name="T7" fmla="*/ 72 h 123"/>
                <a:gd name="T8" fmla="*/ 0 w 237"/>
                <a:gd name="T9" fmla="*/ 123 h 123"/>
                <a:gd name="T10" fmla="*/ 138 w 237"/>
                <a:gd name="T11" fmla="*/ 123 h 123"/>
                <a:gd name="T12" fmla="*/ 237 w 237"/>
                <a:gd name="T13" fmla="*/ 122 h 123"/>
              </a:gdLst>
              <a:ahLst/>
              <a:cxnLst>
                <a:cxn ang="0">
                  <a:pos x="T0" y="T1"/>
                </a:cxn>
                <a:cxn ang="0">
                  <a:pos x="T2" y="T3"/>
                </a:cxn>
                <a:cxn ang="0">
                  <a:pos x="T4" y="T5"/>
                </a:cxn>
                <a:cxn ang="0">
                  <a:pos x="T6" y="T7"/>
                </a:cxn>
                <a:cxn ang="0">
                  <a:pos x="T8" y="T9"/>
                </a:cxn>
                <a:cxn ang="0">
                  <a:pos x="T10" y="T11"/>
                </a:cxn>
                <a:cxn ang="0">
                  <a:pos x="T12" y="T13"/>
                </a:cxn>
              </a:cxnLst>
              <a:rect l="0" t="0" r="r" b="b"/>
              <a:pathLst>
                <a:path w="237" h="123">
                  <a:moveTo>
                    <a:pt x="237" y="122"/>
                  </a:moveTo>
                  <a:cubicBezTo>
                    <a:pt x="235" y="82"/>
                    <a:pt x="232" y="42"/>
                    <a:pt x="228" y="3"/>
                  </a:cubicBezTo>
                  <a:cubicBezTo>
                    <a:pt x="164" y="2"/>
                    <a:pt x="99" y="1"/>
                    <a:pt x="34" y="0"/>
                  </a:cubicBezTo>
                  <a:cubicBezTo>
                    <a:pt x="29" y="24"/>
                    <a:pt x="23" y="48"/>
                    <a:pt x="16" y="72"/>
                  </a:cubicBezTo>
                  <a:cubicBezTo>
                    <a:pt x="11" y="89"/>
                    <a:pt x="6" y="106"/>
                    <a:pt x="0" y="123"/>
                  </a:cubicBezTo>
                  <a:cubicBezTo>
                    <a:pt x="46" y="123"/>
                    <a:pt x="92" y="123"/>
                    <a:pt x="138" y="123"/>
                  </a:cubicBezTo>
                  <a:cubicBezTo>
                    <a:pt x="171" y="122"/>
                    <a:pt x="204" y="122"/>
                    <a:pt x="237" y="122"/>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8" name="î$ļîḑé"/>
            <p:cNvSpPr/>
            <p:nvPr/>
          </p:nvSpPr>
          <p:spPr bwMode="auto">
            <a:xfrm>
              <a:off x="4530726" y="4595813"/>
              <a:ext cx="930275" cy="320675"/>
            </a:xfrm>
            <a:custGeom>
              <a:avLst/>
              <a:gdLst>
                <a:gd name="T0" fmla="*/ 41 w 373"/>
                <a:gd name="T1" fmla="*/ 73 h 129"/>
                <a:gd name="T2" fmla="*/ 0 w 373"/>
                <a:gd name="T3" fmla="*/ 125 h 129"/>
                <a:gd name="T4" fmla="*/ 210 w 373"/>
                <a:gd name="T5" fmla="*/ 128 h 129"/>
                <a:gd name="T6" fmla="*/ 334 w 373"/>
                <a:gd name="T7" fmla="*/ 129 h 129"/>
                <a:gd name="T8" fmla="*/ 360 w 373"/>
                <a:gd name="T9" fmla="*/ 42 h 129"/>
                <a:gd name="T10" fmla="*/ 373 w 373"/>
                <a:gd name="T11" fmla="*/ 3 h 129"/>
                <a:gd name="T12" fmla="*/ 182 w 373"/>
                <a:gd name="T13" fmla="*/ 1 h 129"/>
                <a:gd name="T14" fmla="*/ 101 w 373"/>
                <a:gd name="T15" fmla="*/ 0 h 129"/>
                <a:gd name="T16" fmla="*/ 41 w 373"/>
                <a:gd name="T17"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129">
                  <a:moveTo>
                    <a:pt x="41" y="73"/>
                  </a:moveTo>
                  <a:cubicBezTo>
                    <a:pt x="28" y="90"/>
                    <a:pt x="14" y="108"/>
                    <a:pt x="0" y="125"/>
                  </a:cubicBezTo>
                  <a:cubicBezTo>
                    <a:pt x="70" y="127"/>
                    <a:pt x="140" y="128"/>
                    <a:pt x="210" y="128"/>
                  </a:cubicBezTo>
                  <a:cubicBezTo>
                    <a:pt x="251" y="128"/>
                    <a:pt x="293" y="129"/>
                    <a:pt x="334" y="129"/>
                  </a:cubicBezTo>
                  <a:cubicBezTo>
                    <a:pt x="342" y="100"/>
                    <a:pt x="351" y="71"/>
                    <a:pt x="360" y="42"/>
                  </a:cubicBezTo>
                  <a:cubicBezTo>
                    <a:pt x="364" y="29"/>
                    <a:pt x="369" y="16"/>
                    <a:pt x="373" y="3"/>
                  </a:cubicBezTo>
                  <a:cubicBezTo>
                    <a:pt x="310" y="2"/>
                    <a:pt x="246" y="2"/>
                    <a:pt x="182" y="1"/>
                  </a:cubicBezTo>
                  <a:cubicBezTo>
                    <a:pt x="155" y="1"/>
                    <a:pt x="128" y="1"/>
                    <a:pt x="101" y="0"/>
                  </a:cubicBezTo>
                  <a:cubicBezTo>
                    <a:pt x="81" y="25"/>
                    <a:pt x="61" y="49"/>
                    <a:pt x="41" y="7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09" name="ïšḻiḑe"/>
            <p:cNvSpPr/>
            <p:nvPr/>
          </p:nvSpPr>
          <p:spPr bwMode="auto">
            <a:xfrm>
              <a:off x="3298826" y="4943476"/>
              <a:ext cx="1117600" cy="334963"/>
            </a:xfrm>
            <a:custGeom>
              <a:avLst/>
              <a:gdLst>
                <a:gd name="T0" fmla="*/ 0 w 448"/>
                <a:gd name="T1" fmla="*/ 129 h 134"/>
                <a:gd name="T2" fmla="*/ 343 w 448"/>
                <a:gd name="T3" fmla="*/ 134 h 134"/>
                <a:gd name="T4" fmla="*/ 398 w 448"/>
                <a:gd name="T5" fmla="*/ 69 h 134"/>
                <a:gd name="T6" fmla="*/ 448 w 448"/>
                <a:gd name="T7" fmla="*/ 10 h 134"/>
                <a:gd name="T8" fmla="*/ 117 w 448"/>
                <a:gd name="T9" fmla="*/ 0 h 134"/>
                <a:gd name="T10" fmla="*/ 0 w 448"/>
                <a:gd name="T11" fmla="*/ 129 h 134"/>
              </a:gdLst>
              <a:ahLst/>
              <a:cxnLst>
                <a:cxn ang="0">
                  <a:pos x="T0" y="T1"/>
                </a:cxn>
                <a:cxn ang="0">
                  <a:pos x="T2" y="T3"/>
                </a:cxn>
                <a:cxn ang="0">
                  <a:pos x="T4" y="T5"/>
                </a:cxn>
                <a:cxn ang="0">
                  <a:pos x="T6" y="T7"/>
                </a:cxn>
                <a:cxn ang="0">
                  <a:pos x="T8" y="T9"/>
                </a:cxn>
                <a:cxn ang="0">
                  <a:pos x="T10" y="T11"/>
                </a:cxn>
              </a:cxnLst>
              <a:rect l="0" t="0" r="r" b="b"/>
              <a:pathLst>
                <a:path w="448" h="134">
                  <a:moveTo>
                    <a:pt x="0" y="129"/>
                  </a:moveTo>
                  <a:cubicBezTo>
                    <a:pt x="114" y="129"/>
                    <a:pt x="228" y="132"/>
                    <a:pt x="343" y="134"/>
                  </a:cubicBezTo>
                  <a:cubicBezTo>
                    <a:pt x="360" y="111"/>
                    <a:pt x="379" y="90"/>
                    <a:pt x="398" y="69"/>
                  </a:cubicBezTo>
                  <a:cubicBezTo>
                    <a:pt x="415" y="50"/>
                    <a:pt x="432" y="30"/>
                    <a:pt x="448" y="10"/>
                  </a:cubicBezTo>
                  <a:cubicBezTo>
                    <a:pt x="338" y="8"/>
                    <a:pt x="227" y="4"/>
                    <a:pt x="117" y="0"/>
                  </a:cubicBezTo>
                  <a:cubicBezTo>
                    <a:pt x="79" y="44"/>
                    <a:pt x="40" y="87"/>
                    <a:pt x="0" y="129"/>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0" name="išļide"/>
            <p:cNvSpPr/>
            <p:nvPr/>
          </p:nvSpPr>
          <p:spPr bwMode="auto">
            <a:xfrm>
              <a:off x="6172201" y="4238626"/>
              <a:ext cx="414338" cy="306388"/>
            </a:xfrm>
            <a:custGeom>
              <a:avLst/>
              <a:gdLst>
                <a:gd name="T0" fmla="*/ 166 w 166"/>
                <a:gd name="T1" fmla="*/ 123 h 123"/>
                <a:gd name="T2" fmla="*/ 160 w 166"/>
                <a:gd name="T3" fmla="*/ 113 h 123"/>
                <a:gd name="T4" fmla="*/ 92 w 166"/>
                <a:gd name="T5" fmla="*/ 1 h 123"/>
                <a:gd name="T6" fmla="*/ 86 w 166"/>
                <a:gd name="T7" fmla="*/ 2 h 123"/>
                <a:gd name="T8" fmla="*/ 0 w 166"/>
                <a:gd name="T9" fmla="*/ 0 h 123"/>
                <a:gd name="T10" fmla="*/ 9 w 166"/>
                <a:gd name="T11" fmla="*/ 119 h 123"/>
                <a:gd name="T12" fmla="*/ 58 w 166"/>
                <a:gd name="T13" fmla="*/ 120 h 123"/>
                <a:gd name="T14" fmla="*/ 166 w 16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23">
                  <a:moveTo>
                    <a:pt x="166" y="123"/>
                  </a:moveTo>
                  <a:cubicBezTo>
                    <a:pt x="164" y="120"/>
                    <a:pt x="162" y="117"/>
                    <a:pt x="160" y="113"/>
                  </a:cubicBezTo>
                  <a:cubicBezTo>
                    <a:pt x="137" y="76"/>
                    <a:pt x="115" y="38"/>
                    <a:pt x="92" y="1"/>
                  </a:cubicBezTo>
                  <a:cubicBezTo>
                    <a:pt x="91" y="1"/>
                    <a:pt x="89" y="2"/>
                    <a:pt x="86" y="2"/>
                  </a:cubicBezTo>
                  <a:cubicBezTo>
                    <a:pt x="58" y="1"/>
                    <a:pt x="29" y="0"/>
                    <a:pt x="0" y="0"/>
                  </a:cubicBezTo>
                  <a:cubicBezTo>
                    <a:pt x="4" y="40"/>
                    <a:pt x="7" y="79"/>
                    <a:pt x="9" y="119"/>
                  </a:cubicBezTo>
                  <a:cubicBezTo>
                    <a:pt x="25" y="119"/>
                    <a:pt x="41" y="120"/>
                    <a:pt x="58" y="120"/>
                  </a:cubicBezTo>
                  <a:cubicBezTo>
                    <a:pt x="94" y="121"/>
                    <a:pt x="130" y="119"/>
                    <a:pt x="166" y="12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1" name="ïSḻïdé"/>
            <p:cNvSpPr/>
            <p:nvPr/>
          </p:nvSpPr>
          <p:spPr bwMode="auto">
            <a:xfrm>
              <a:off x="6199188" y="4587876"/>
              <a:ext cx="661988" cy="350838"/>
            </a:xfrm>
            <a:custGeom>
              <a:avLst/>
              <a:gdLst>
                <a:gd name="T0" fmla="*/ 6 w 265"/>
                <a:gd name="T1" fmla="*/ 137 h 141"/>
                <a:gd name="T2" fmla="*/ 265 w 265"/>
                <a:gd name="T3" fmla="*/ 141 h 141"/>
                <a:gd name="T4" fmla="*/ 173 w 265"/>
                <a:gd name="T5" fmla="*/ 12 h 141"/>
                <a:gd name="T6" fmla="*/ 170 w 265"/>
                <a:gd name="T7" fmla="*/ 11 h 141"/>
                <a:gd name="T8" fmla="*/ 0 w 265"/>
                <a:gd name="T9" fmla="*/ 5 h 141"/>
                <a:gd name="T10" fmla="*/ 3 w 265"/>
                <a:gd name="T11" fmla="*/ 56 h 141"/>
                <a:gd name="T12" fmla="*/ 6 w 265"/>
                <a:gd name="T13" fmla="*/ 137 h 141"/>
              </a:gdLst>
              <a:ahLst/>
              <a:cxnLst>
                <a:cxn ang="0">
                  <a:pos x="T0" y="T1"/>
                </a:cxn>
                <a:cxn ang="0">
                  <a:pos x="T2" y="T3"/>
                </a:cxn>
                <a:cxn ang="0">
                  <a:pos x="T4" y="T5"/>
                </a:cxn>
                <a:cxn ang="0">
                  <a:pos x="T6" y="T7"/>
                </a:cxn>
                <a:cxn ang="0">
                  <a:pos x="T8" y="T9"/>
                </a:cxn>
                <a:cxn ang="0">
                  <a:pos x="T10" y="T11"/>
                </a:cxn>
                <a:cxn ang="0">
                  <a:pos x="T12" y="T13"/>
                </a:cxn>
              </a:cxnLst>
              <a:rect l="0" t="0" r="r" b="b"/>
              <a:pathLst>
                <a:path w="265" h="141">
                  <a:moveTo>
                    <a:pt x="6" y="137"/>
                  </a:moveTo>
                  <a:cubicBezTo>
                    <a:pt x="93" y="134"/>
                    <a:pt x="180" y="122"/>
                    <a:pt x="265" y="141"/>
                  </a:cubicBezTo>
                  <a:cubicBezTo>
                    <a:pt x="235" y="97"/>
                    <a:pt x="203" y="55"/>
                    <a:pt x="173" y="12"/>
                  </a:cubicBezTo>
                  <a:cubicBezTo>
                    <a:pt x="172" y="12"/>
                    <a:pt x="171" y="12"/>
                    <a:pt x="170" y="11"/>
                  </a:cubicBezTo>
                  <a:cubicBezTo>
                    <a:pt x="115" y="0"/>
                    <a:pt x="55" y="5"/>
                    <a:pt x="0" y="5"/>
                  </a:cubicBezTo>
                  <a:cubicBezTo>
                    <a:pt x="1" y="22"/>
                    <a:pt x="2" y="39"/>
                    <a:pt x="3" y="56"/>
                  </a:cubicBezTo>
                  <a:cubicBezTo>
                    <a:pt x="5" y="83"/>
                    <a:pt x="5" y="110"/>
                    <a:pt x="6" y="137"/>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2" name="iŝḻíḑé"/>
            <p:cNvSpPr/>
            <p:nvPr/>
          </p:nvSpPr>
          <p:spPr bwMode="auto">
            <a:xfrm>
              <a:off x="5303838" y="4976813"/>
              <a:ext cx="895350" cy="288925"/>
            </a:xfrm>
            <a:custGeom>
              <a:avLst/>
              <a:gdLst>
                <a:gd name="T0" fmla="*/ 359 w 359"/>
                <a:gd name="T1" fmla="*/ 109 h 116"/>
                <a:gd name="T2" fmla="*/ 349 w 359"/>
                <a:gd name="T3" fmla="*/ 37 h 116"/>
                <a:gd name="T4" fmla="*/ 347 w 359"/>
                <a:gd name="T5" fmla="*/ 3 h 116"/>
                <a:gd name="T6" fmla="*/ 276 w 359"/>
                <a:gd name="T7" fmla="*/ 4 h 116"/>
                <a:gd name="T8" fmla="*/ 38 w 359"/>
                <a:gd name="T9" fmla="*/ 0 h 116"/>
                <a:gd name="T10" fmla="*/ 5 w 359"/>
                <a:gd name="T11" fmla="*/ 101 h 116"/>
                <a:gd name="T12" fmla="*/ 0 w 359"/>
                <a:gd name="T13" fmla="*/ 116 h 116"/>
                <a:gd name="T14" fmla="*/ 343 w 359"/>
                <a:gd name="T15" fmla="*/ 109 h 116"/>
                <a:gd name="T16" fmla="*/ 359 w 359"/>
                <a:gd name="T17"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16">
                  <a:moveTo>
                    <a:pt x="359" y="109"/>
                  </a:moveTo>
                  <a:cubicBezTo>
                    <a:pt x="356" y="85"/>
                    <a:pt x="352" y="61"/>
                    <a:pt x="349" y="37"/>
                  </a:cubicBezTo>
                  <a:cubicBezTo>
                    <a:pt x="348" y="26"/>
                    <a:pt x="347" y="14"/>
                    <a:pt x="347" y="3"/>
                  </a:cubicBezTo>
                  <a:cubicBezTo>
                    <a:pt x="323" y="4"/>
                    <a:pt x="299" y="4"/>
                    <a:pt x="276" y="4"/>
                  </a:cubicBezTo>
                  <a:cubicBezTo>
                    <a:pt x="197" y="2"/>
                    <a:pt x="117" y="1"/>
                    <a:pt x="38" y="0"/>
                  </a:cubicBezTo>
                  <a:cubicBezTo>
                    <a:pt x="27" y="34"/>
                    <a:pt x="16" y="67"/>
                    <a:pt x="5" y="101"/>
                  </a:cubicBezTo>
                  <a:cubicBezTo>
                    <a:pt x="3" y="106"/>
                    <a:pt x="2" y="111"/>
                    <a:pt x="0" y="116"/>
                  </a:cubicBezTo>
                  <a:cubicBezTo>
                    <a:pt x="114" y="114"/>
                    <a:pt x="229" y="110"/>
                    <a:pt x="343" y="109"/>
                  </a:cubicBezTo>
                  <a:cubicBezTo>
                    <a:pt x="348" y="109"/>
                    <a:pt x="353" y="109"/>
                    <a:pt x="359" y="109"/>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3" name="íṥḻíḑe"/>
            <p:cNvSpPr/>
            <p:nvPr/>
          </p:nvSpPr>
          <p:spPr bwMode="auto">
            <a:xfrm>
              <a:off x="4197351" y="4968876"/>
              <a:ext cx="1146175" cy="311150"/>
            </a:xfrm>
            <a:custGeom>
              <a:avLst/>
              <a:gdLst>
                <a:gd name="T0" fmla="*/ 426 w 460"/>
                <a:gd name="T1" fmla="*/ 120 h 125"/>
                <a:gd name="T2" fmla="*/ 445 w 460"/>
                <a:gd name="T3" fmla="*/ 55 h 125"/>
                <a:gd name="T4" fmla="*/ 460 w 460"/>
                <a:gd name="T5" fmla="*/ 3 h 125"/>
                <a:gd name="T6" fmla="*/ 326 w 460"/>
                <a:gd name="T7" fmla="*/ 2 h 125"/>
                <a:gd name="T8" fmla="*/ 113 w 460"/>
                <a:gd name="T9" fmla="*/ 0 h 125"/>
                <a:gd name="T10" fmla="*/ 60 w 460"/>
                <a:gd name="T11" fmla="*/ 61 h 125"/>
                <a:gd name="T12" fmla="*/ 0 w 460"/>
                <a:gd name="T13" fmla="*/ 124 h 125"/>
                <a:gd name="T14" fmla="*/ 74 w 460"/>
                <a:gd name="T15" fmla="*/ 124 h 125"/>
                <a:gd name="T16" fmla="*/ 426 w 460"/>
                <a:gd name="T17" fmla="*/ 1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 h="125">
                  <a:moveTo>
                    <a:pt x="426" y="120"/>
                  </a:moveTo>
                  <a:cubicBezTo>
                    <a:pt x="433" y="99"/>
                    <a:pt x="438" y="77"/>
                    <a:pt x="445" y="55"/>
                  </a:cubicBezTo>
                  <a:cubicBezTo>
                    <a:pt x="450" y="38"/>
                    <a:pt x="455" y="20"/>
                    <a:pt x="460" y="3"/>
                  </a:cubicBezTo>
                  <a:cubicBezTo>
                    <a:pt x="416" y="2"/>
                    <a:pt x="371" y="2"/>
                    <a:pt x="326" y="2"/>
                  </a:cubicBezTo>
                  <a:cubicBezTo>
                    <a:pt x="255" y="2"/>
                    <a:pt x="184" y="1"/>
                    <a:pt x="113" y="0"/>
                  </a:cubicBezTo>
                  <a:cubicBezTo>
                    <a:pt x="96" y="21"/>
                    <a:pt x="78" y="41"/>
                    <a:pt x="60" y="61"/>
                  </a:cubicBezTo>
                  <a:cubicBezTo>
                    <a:pt x="40" y="82"/>
                    <a:pt x="19" y="102"/>
                    <a:pt x="0" y="124"/>
                  </a:cubicBezTo>
                  <a:cubicBezTo>
                    <a:pt x="25" y="124"/>
                    <a:pt x="49" y="124"/>
                    <a:pt x="74" y="124"/>
                  </a:cubicBezTo>
                  <a:cubicBezTo>
                    <a:pt x="191" y="125"/>
                    <a:pt x="309" y="123"/>
                    <a:pt x="426" y="12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4" name="isḻíḑe"/>
            <p:cNvSpPr/>
            <p:nvPr/>
          </p:nvSpPr>
          <p:spPr bwMode="auto">
            <a:xfrm>
              <a:off x="7215188" y="4981576"/>
              <a:ext cx="804863" cy="293688"/>
            </a:xfrm>
            <a:custGeom>
              <a:avLst/>
              <a:gdLst>
                <a:gd name="T0" fmla="*/ 323 w 323"/>
                <a:gd name="T1" fmla="*/ 96 h 118"/>
                <a:gd name="T2" fmla="*/ 302 w 323"/>
                <a:gd name="T3" fmla="*/ 41 h 118"/>
                <a:gd name="T4" fmla="*/ 291 w 323"/>
                <a:gd name="T5" fmla="*/ 2 h 118"/>
                <a:gd name="T6" fmla="*/ 76 w 323"/>
                <a:gd name="T7" fmla="*/ 0 h 118"/>
                <a:gd name="T8" fmla="*/ 67 w 323"/>
                <a:gd name="T9" fmla="*/ 14 h 118"/>
                <a:gd name="T10" fmla="*/ 0 w 323"/>
                <a:gd name="T11" fmla="*/ 118 h 118"/>
                <a:gd name="T12" fmla="*/ 281 w 323"/>
                <a:gd name="T13" fmla="*/ 99 h 118"/>
                <a:gd name="T14" fmla="*/ 323 w 323"/>
                <a:gd name="T15" fmla="*/ 96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118">
                  <a:moveTo>
                    <a:pt x="323" y="96"/>
                  </a:moveTo>
                  <a:cubicBezTo>
                    <a:pt x="316" y="78"/>
                    <a:pt x="309" y="60"/>
                    <a:pt x="302" y="41"/>
                  </a:cubicBezTo>
                  <a:cubicBezTo>
                    <a:pt x="298" y="29"/>
                    <a:pt x="294" y="15"/>
                    <a:pt x="291" y="2"/>
                  </a:cubicBezTo>
                  <a:cubicBezTo>
                    <a:pt x="219" y="3"/>
                    <a:pt x="147" y="3"/>
                    <a:pt x="76" y="0"/>
                  </a:cubicBezTo>
                  <a:cubicBezTo>
                    <a:pt x="73" y="4"/>
                    <a:pt x="70" y="9"/>
                    <a:pt x="67" y="14"/>
                  </a:cubicBezTo>
                  <a:cubicBezTo>
                    <a:pt x="45" y="49"/>
                    <a:pt x="21" y="82"/>
                    <a:pt x="0" y="118"/>
                  </a:cubicBezTo>
                  <a:cubicBezTo>
                    <a:pt x="94" y="116"/>
                    <a:pt x="187" y="107"/>
                    <a:pt x="281" y="99"/>
                  </a:cubicBezTo>
                  <a:cubicBezTo>
                    <a:pt x="295" y="98"/>
                    <a:pt x="309" y="97"/>
                    <a:pt x="323" y="96"/>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5" name="ïṩļïdè"/>
            <p:cNvSpPr/>
            <p:nvPr/>
          </p:nvSpPr>
          <p:spPr bwMode="auto">
            <a:xfrm>
              <a:off x="5761038" y="1111251"/>
              <a:ext cx="2757488" cy="4049713"/>
            </a:xfrm>
            <a:custGeom>
              <a:avLst/>
              <a:gdLst>
                <a:gd name="T0" fmla="*/ 240 w 1106"/>
                <a:gd name="T1" fmla="*/ 1009 h 1625"/>
                <a:gd name="T2" fmla="*/ 201 w 1106"/>
                <a:gd name="T3" fmla="*/ 1050 h 1625"/>
                <a:gd name="T4" fmla="*/ 201 w 1106"/>
                <a:gd name="T5" fmla="*/ 1071 h 1625"/>
                <a:gd name="T6" fmla="*/ 238 w 1106"/>
                <a:gd name="T7" fmla="*/ 1047 h 1625"/>
                <a:gd name="T8" fmla="*/ 246 w 1106"/>
                <a:gd name="T9" fmla="*/ 1059 h 1625"/>
                <a:gd name="T10" fmla="*/ 210 w 1106"/>
                <a:gd name="T11" fmla="*/ 1089 h 1625"/>
                <a:gd name="T12" fmla="*/ 524 w 1106"/>
                <a:gd name="T13" fmla="*/ 1625 h 1625"/>
                <a:gd name="T14" fmla="*/ 897 w 1106"/>
                <a:gd name="T15" fmla="*/ 1089 h 1625"/>
                <a:gd name="T16" fmla="*/ 1038 w 1106"/>
                <a:gd name="T17" fmla="*/ 796 h 1625"/>
                <a:gd name="T18" fmla="*/ 142 w 1106"/>
                <a:gd name="T19" fmla="*/ 302 h 1625"/>
                <a:gd name="T20" fmla="*/ 186 w 1106"/>
                <a:gd name="T21" fmla="*/ 1041 h 1625"/>
                <a:gd name="T22" fmla="*/ 355 w 1106"/>
                <a:gd name="T23" fmla="*/ 1137 h 1625"/>
                <a:gd name="T24" fmla="*/ 322 w 1106"/>
                <a:gd name="T25" fmla="*/ 1224 h 1625"/>
                <a:gd name="T26" fmla="*/ 333 w 1106"/>
                <a:gd name="T27" fmla="*/ 1244 h 1625"/>
                <a:gd name="T28" fmla="*/ 379 w 1106"/>
                <a:gd name="T29" fmla="*/ 1164 h 1625"/>
                <a:gd name="T30" fmla="*/ 333 w 1106"/>
                <a:gd name="T31" fmla="*/ 1244 h 1625"/>
                <a:gd name="T32" fmla="*/ 387 w 1106"/>
                <a:gd name="T33" fmla="*/ 1180 h 1625"/>
                <a:gd name="T34" fmla="*/ 349 w 1106"/>
                <a:gd name="T35" fmla="*/ 1281 h 1625"/>
                <a:gd name="T36" fmla="*/ 370 w 1106"/>
                <a:gd name="T37" fmla="*/ 1296 h 1625"/>
                <a:gd name="T38" fmla="*/ 399 w 1106"/>
                <a:gd name="T39" fmla="*/ 1212 h 1625"/>
                <a:gd name="T40" fmla="*/ 370 w 1106"/>
                <a:gd name="T41" fmla="*/ 1296 h 1625"/>
                <a:gd name="T42" fmla="*/ 411 w 1106"/>
                <a:gd name="T43" fmla="*/ 1242 h 1625"/>
                <a:gd name="T44" fmla="*/ 389 w 1106"/>
                <a:gd name="T45" fmla="*/ 1324 h 1625"/>
                <a:gd name="T46" fmla="*/ 402 w 1106"/>
                <a:gd name="T47" fmla="*/ 1348 h 1625"/>
                <a:gd name="T48" fmla="*/ 437 w 1106"/>
                <a:gd name="T49" fmla="*/ 1275 h 1625"/>
                <a:gd name="T50" fmla="*/ 402 w 1106"/>
                <a:gd name="T51" fmla="*/ 1348 h 1625"/>
                <a:gd name="T52" fmla="*/ 434 w 1106"/>
                <a:gd name="T53" fmla="*/ 1325 h 1625"/>
                <a:gd name="T54" fmla="*/ 422 w 1106"/>
                <a:gd name="T55" fmla="*/ 1383 h 1625"/>
                <a:gd name="T56" fmla="*/ 435 w 1106"/>
                <a:gd name="T57" fmla="*/ 1416 h 1625"/>
                <a:gd name="T58" fmla="*/ 459 w 1106"/>
                <a:gd name="T59" fmla="*/ 1342 h 1625"/>
                <a:gd name="T60" fmla="*/ 435 w 1106"/>
                <a:gd name="T61" fmla="*/ 1416 h 1625"/>
                <a:gd name="T62" fmla="*/ 467 w 1106"/>
                <a:gd name="T63" fmla="*/ 1381 h 1625"/>
                <a:gd name="T64" fmla="*/ 460 w 1106"/>
                <a:gd name="T65" fmla="*/ 1445 h 1625"/>
                <a:gd name="T66" fmla="*/ 475 w 1106"/>
                <a:gd name="T67" fmla="*/ 1474 h 1625"/>
                <a:gd name="T68" fmla="*/ 481 w 1106"/>
                <a:gd name="T69" fmla="*/ 1413 h 1625"/>
                <a:gd name="T70" fmla="*/ 475 w 1106"/>
                <a:gd name="T71" fmla="*/ 1474 h 1625"/>
                <a:gd name="T72" fmla="*/ 490 w 1106"/>
                <a:gd name="T73" fmla="*/ 1492 h 1625"/>
                <a:gd name="T74" fmla="*/ 504 w 1106"/>
                <a:gd name="T75" fmla="*/ 1443 h 1625"/>
                <a:gd name="T76" fmla="*/ 517 w 1106"/>
                <a:gd name="T77" fmla="*/ 1507 h 1625"/>
                <a:gd name="T78" fmla="*/ 510 w 1106"/>
                <a:gd name="T79" fmla="*/ 1483 h 1625"/>
                <a:gd name="T80" fmla="*/ 517 w 1106"/>
                <a:gd name="T81" fmla="*/ 1507 h 1625"/>
                <a:gd name="T82" fmla="*/ 704 w 1106"/>
                <a:gd name="T83" fmla="*/ 968 h 1625"/>
                <a:gd name="T84" fmla="*/ 930 w 1106"/>
                <a:gd name="T85" fmla="*/ 738 h 1625"/>
                <a:gd name="T86" fmla="*/ 933 w 1106"/>
                <a:gd name="T87" fmla="*/ 657 h 1625"/>
                <a:gd name="T88" fmla="*/ 619 w 1106"/>
                <a:gd name="T89" fmla="*/ 970 h 1625"/>
                <a:gd name="T90" fmla="*/ 933 w 1106"/>
                <a:gd name="T91" fmla="*/ 657 h 1625"/>
                <a:gd name="T92" fmla="*/ 891 w 1106"/>
                <a:gd name="T93" fmla="*/ 402 h 1625"/>
                <a:gd name="T94" fmla="*/ 421 w 1106"/>
                <a:gd name="T95" fmla="*/ 936 h 1625"/>
                <a:gd name="T96" fmla="*/ 250 w 1106"/>
                <a:gd name="T97" fmla="*/ 792 h 1625"/>
                <a:gd name="T98" fmla="*/ 671 w 1106"/>
                <a:gd name="T99" fmla="*/ 250 h 1625"/>
                <a:gd name="T100" fmla="*/ 329 w 1106"/>
                <a:gd name="T101" fmla="*/ 317 h 1625"/>
                <a:gd name="T102" fmla="*/ 200 w 1106"/>
                <a:gd name="T103" fmla="*/ 488 h 1625"/>
                <a:gd name="T104" fmla="*/ 556 w 1106"/>
                <a:gd name="T105" fmla="*/ 233 h 1625"/>
                <a:gd name="T106" fmla="*/ 496 w 1106"/>
                <a:gd name="T107" fmla="*/ 217 h 1625"/>
                <a:gd name="T108" fmla="*/ 199 w 1106"/>
                <a:gd name="T109" fmla="*/ 410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6" h="1625">
                  <a:moveTo>
                    <a:pt x="186" y="1041"/>
                  </a:moveTo>
                  <a:cubicBezTo>
                    <a:pt x="203" y="1028"/>
                    <a:pt x="221" y="1016"/>
                    <a:pt x="240" y="1009"/>
                  </a:cubicBezTo>
                  <a:cubicBezTo>
                    <a:pt x="247" y="1006"/>
                    <a:pt x="253" y="1016"/>
                    <a:pt x="246" y="1020"/>
                  </a:cubicBezTo>
                  <a:cubicBezTo>
                    <a:pt x="230" y="1030"/>
                    <a:pt x="216" y="1040"/>
                    <a:pt x="201" y="1050"/>
                  </a:cubicBezTo>
                  <a:cubicBezTo>
                    <a:pt x="199" y="1052"/>
                    <a:pt x="196" y="1054"/>
                    <a:pt x="193" y="1056"/>
                  </a:cubicBezTo>
                  <a:cubicBezTo>
                    <a:pt x="196" y="1061"/>
                    <a:pt x="199" y="1066"/>
                    <a:pt x="201" y="1071"/>
                  </a:cubicBezTo>
                  <a:cubicBezTo>
                    <a:pt x="212" y="1064"/>
                    <a:pt x="223" y="1057"/>
                    <a:pt x="233" y="1050"/>
                  </a:cubicBezTo>
                  <a:cubicBezTo>
                    <a:pt x="235" y="1049"/>
                    <a:pt x="236" y="1048"/>
                    <a:pt x="238" y="1047"/>
                  </a:cubicBezTo>
                  <a:cubicBezTo>
                    <a:pt x="242" y="1045"/>
                    <a:pt x="246" y="1047"/>
                    <a:pt x="247" y="1050"/>
                  </a:cubicBezTo>
                  <a:cubicBezTo>
                    <a:pt x="249" y="1053"/>
                    <a:pt x="249" y="1056"/>
                    <a:pt x="246" y="1059"/>
                  </a:cubicBezTo>
                  <a:cubicBezTo>
                    <a:pt x="234" y="1069"/>
                    <a:pt x="221" y="1077"/>
                    <a:pt x="208" y="1085"/>
                  </a:cubicBezTo>
                  <a:cubicBezTo>
                    <a:pt x="209" y="1087"/>
                    <a:pt x="210" y="1088"/>
                    <a:pt x="210" y="1089"/>
                  </a:cubicBezTo>
                  <a:cubicBezTo>
                    <a:pt x="262" y="1192"/>
                    <a:pt x="320" y="1292"/>
                    <a:pt x="379" y="1390"/>
                  </a:cubicBezTo>
                  <a:cubicBezTo>
                    <a:pt x="426" y="1468"/>
                    <a:pt x="487" y="1541"/>
                    <a:pt x="524" y="1625"/>
                  </a:cubicBezTo>
                  <a:cubicBezTo>
                    <a:pt x="592" y="1478"/>
                    <a:pt x="700" y="1355"/>
                    <a:pt x="798" y="1228"/>
                  </a:cubicBezTo>
                  <a:cubicBezTo>
                    <a:pt x="833" y="1184"/>
                    <a:pt x="866" y="1137"/>
                    <a:pt x="897" y="1089"/>
                  </a:cubicBezTo>
                  <a:cubicBezTo>
                    <a:pt x="908" y="1073"/>
                    <a:pt x="918" y="1058"/>
                    <a:pt x="927" y="1042"/>
                  </a:cubicBezTo>
                  <a:cubicBezTo>
                    <a:pt x="974" y="964"/>
                    <a:pt x="1013" y="882"/>
                    <a:pt x="1038" y="796"/>
                  </a:cubicBezTo>
                  <a:cubicBezTo>
                    <a:pt x="1106" y="569"/>
                    <a:pt x="1043" y="288"/>
                    <a:pt x="838" y="151"/>
                  </a:cubicBezTo>
                  <a:cubicBezTo>
                    <a:pt x="612" y="0"/>
                    <a:pt x="289" y="77"/>
                    <a:pt x="142" y="302"/>
                  </a:cubicBezTo>
                  <a:cubicBezTo>
                    <a:pt x="0" y="521"/>
                    <a:pt x="64" y="780"/>
                    <a:pt x="167" y="1000"/>
                  </a:cubicBezTo>
                  <a:cubicBezTo>
                    <a:pt x="173" y="1014"/>
                    <a:pt x="180" y="1028"/>
                    <a:pt x="186" y="1041"/>
                  </a:cubicBezTo>
                  <a:close/>
                  <a:moveTo>
                    <a:pt x="317" y="1221"/>
                  </a:moveTo>
                  <a:cubicBezTo>
                    <a:pt x="328" y="1193"/>
                    <a:pt x="342" y="1165"/>
                    <a:pt x="355" y="1137"/>
                  </a:cubicBezTo>
                  <a:cubicBezTo>
                    <a:pt x="356" y="1135"/>
                    <a:pt x="361" y="1137"/>
                    <a:pt x="360" y="1140"/>
                  </a:cubicBezTo>
                  <a:cubicBezTo>
                    <a:pt x="347" y="1167"/>
                    <a:pt x="336" y="1197"/>
                    <a:pt x="322" y="1224"/>
                  </a:cubicBezTo>
                  <a:cubicBezTo>
                    <a:pt x="321" y="1227"/>
                    <a:pt x="315" y="1224"/>
                    <a:pt x="317" y="1221"/>
                  </a:cubicBezTo>
                  <a:close/>
                  <a:moveTo>
                    <a:pt x="333" y="1244"/>
                  </a:moveTo>
                  <a:cubicBezTo>
                    <a:pt x="346" y="1216"/>
                    <a:pt x="359" y="1187"/>
                    <a:pt x="374" y="1160"/>
                  </a:cubicBezTo>
                  <a:cubicBezTo>
                    <a:pt x="376" y="1157"/>
                    <a:pt x="381" y="1160"/>
                    <a:pt x="379" y="1164"/>
                  </a:cubicBezTo>
                  <a:cubicBezTo>
                    <a:pt x="364" y="1191"/>
                    <a:pt x="355" y="1221"/>
                    <a:pt x="338" y="1247"/>
                  </a:cubicBezTo>
                  <a:cubicBezTo>
                    <a:pt x="336" y="1250"/>
                    <a:pt x="331" y="1247"/>
                    <a:pt x="333" y="1244"/>
                  </a:cubicBezTo>
                  <a:close/>
                  <a:moveTo>
                    <a:pt x="344" y="1279"/>
                  </a:moveTo>
                  <a:cubicBezTo>
                    <a:pt x="355" y="1245"/>
                    <a:pt x="377" y="1215"/>
                    <a:pt x="387" y="1180"/>
                  </a:cubicBezTo>
                  <a:cubicBezTo>
                    <a:pt x="388" y="1178"/>
                    <a:pt x="391" y="1179"/>
                    <a:pt x="391" y="1181"/>
                  </a:cubicBezTo>
                  <a:cubicBezTo>
                    <a:pt x="382" y="1216"/>
                    <a:pt x="365" y="1250"/>
                    <a:pt x="349" y="1281"/>
                  </a:cubicBezTo>
                  <a:cubicBezTo>
                    <a:pt x="347" y="1284"/>
                    <a:pt x="343" y="1282"/>
                    <a:pt x="344" y="1279"/>
                  </a:cubicBezTo>
                  <a:close/>
                  <a:moveTo>
                    <a:pt x="370" y="1296"/>
                  </a:moveTo>
                  <a:cubicBezTo>
                    <a:pt x="369" y="1299"/>
                    <a:pt x="365" y="1297"/>
                    <a:pt x="365" y="1294"/>
                  </a:cubicBezTo>
                  <a:cubicBezTo>
                    <a:pt x="373" y="1265"/>
                    <a:pt x="394" y="1242"/>
                    <a:pt x="399" y="1212"/>
                  </a:cubicBezTo>
                  <a:cubicBezTo>
                    <a:pt x="399" y="1210"/>
                    <a:pt x="401" y="1210"/>
                    <a:pt x="401" y="1212"/>
                  </a:cubicBezTo>
                  <a:cubicBezTo>
                    <a:pt x="402" y="1241"/>
                    <a:pt x="383" y="1272"/>
                    <a:pt x="370" y="1296"/>
                  </a:cubicBezTo>
                  <a:close/>
                  <a:moveTo>
                    <a:pt x="383" y="1322"/>
                  </a:moveTo>
                  <a:cubicBezTo>
                    <a:pt x="391" y="1295"/>
                    <a:pt x="406" y="1270"/>
                    <a:pt x="411" y="1242"/>
                  </a:cubicBezTo>
                  <a:cubicBezTo>
                    <a:pt x="412" y="1240"/>
                    <a:pt x="416" y="1241"/>
                    <a:pt x="416" y="1243"/>
                  </a:cubicBezTo>
                  <a:cubicBezTo>
                    <a:pt x="412" y="1271"/>
                    <a:pt x="400" y="1298"/>
                    <a:pt x="389" y="1324"/>
                  </a:cubicBezTo>
                  <a:cubicBezTo>
                    <a:pt x="387" y="1327"/>
                    <a:pt x="382" y="1326"/>
                    <a:pt x="383" y="1322"/>
                  </a:cubicBezTo>
                  <a:close/>
                  <a:moveTo>
                    <a:pt x="402" y="1348"/>
                  </a:moveTo>
                  <a:cubicBezTo>
                    <a:pt x="410" y="1323"/>
                    <a:pt x="421" y="1298"/>
                    <a:pt x="431" y="1273"/>
                  </a:cubicBezTo>
                  <a:cubicBezTo>
                    <a:pt x="432" y="1269"/>
                    <a:pt x="438" y="1271"/>
                    <a:pt x="437" y="1275"/>
                  </a:cubicBezTo>
                  <a:cubicBezTo>
                    <a:pt x="427" y="1300"/>
                    <a:pt x="418" y="1325"/>
                    <a:pt x="409" y="1351"/>
                  </a:cubicBezTo>
                  <a:cubicBezTo>
                    <a:pt x="407" y="1355"/>
                    <a:pt x="400" y="1353"/>
                    <a:pt x="402" y="1348"/>
                  </a:cubicBezTo>
                  <a:close/>
                  <a:moveTo>
                    <a:pt x="415" y="1382"/>
                  </a:moveTo>
                  <a:cubicBezTo>
                    <a:pt x="417" y="1362"/>
                    <a:pt x="426" y="1342"/>
                    <a:pt x="434" y="1325"/>
                  </a:cubicBezTo>
                  <a:cubicBezTo>
                    <a:pt x="436" y="1321"/>
                    <a:pt x="443" y="1323"/>
                    <a:pt x="441" y="1327"/>
                  </a:cubicBezTo>
                  <a:cubicBezTo>
                    <a:pt x="433" y="1345"/>
                    <a:pt x="428" y="1364"/>
                    <a:pt x="422" y="1383"/>
                  </a:cubicBezTo>
                  <a:cubicBezTo>
                    <a:pt x="421" y="1386"/>
                    <a:pt x="415" y="1386"/>
                    <a:pt x="415" y="1382"/>
                  </a:cubicBezTo>
                  <a:close/>
                  <a:moveTo>
                    <a:pt x="435" y="1416"/>
                  </a:moveTo>
                  <a:cubicBezTo>
                    <a:pt x="439" y="1391"/>
                    <a:pt x="447" y="1365"/>
                    <a:pt x="453" y="1340"/>
                  </a:cubicBezTo>
                  <a:cubicBezTo>
                    <a:pt x="453" y="1336"/>
                    <a:pt x="460" y="1338"/>
                    <a:pt x="459" y="1342"/>
                  </a:cubicBezTo>
                  <a:cubicBezTo>
                    <a:pt x="454" y="1367"/>
                    <a:pt x="449" y="1393"/>
                    <a:pt x="442" y="1418"/>
                  </a:cubicBezTo>
                  <a:cubicBezTo>
                    <a:pt x="441" y="1421"/>
                    <a:pt x="435" y="1420"/>
                    <a:pt x="435" y="1416"/>
                  </a:cubicBezTo>
                  <a:close/>
                  <a:moveTo>
                    <a:pt x="454" y="1444"/>
                  </a:moveTo>
                  <a:cubicBezTo>
                    <a:pt x="454" y="1423"/>
                    <a:pt x="461" y="1401"/>
                    <a:pt x="467" y="1381"/>
                  </a:cubicBezTo>
                  <a:cubicBezTo>
                    <a:pt x="468" y="1377"/>
                    <a:pt x="475" y="1379"/>
                    <a:pt x="474" y="1384"/>
                  </a:cubicBezTo>
                  <a:cubicBezTo>
                    <a:pt x="468" y="1404"/>
                    <a:pt x="466" y="1425"/>
                    <a:pt x="460" y="1445"/>
                  </a:cubicBezTo>
                  <a:cubicBezTo>
                    <a:pt x="459" y="1449"/>
                    <a:pt x="453" y="1448"/>
                    <a:pt x="454" y="1444"/>
                  </a:cubicBezTo>
                  <a:close/>
                  <a:moveTo>
                    <a:pt x="475" y="1474"/>
                  </a:moveTo>
                  <a:cubicBezTo>
                    <a:pt x="474" y="1478"/>
                    <a:pt x="468" y="1477"/>
                    <a:pt x="468" y="1473"/>
                  </a:cubicBezTo>
                  <a:cubicBezTo>
                    <a:pt x="469" y="1453"/>
                    <a:pt x="476" y="1432"/>
                    <a:pt x="481" y="1413"/>
                  </a:cubicBezTo>
                  <a:cubicBezTo>
                    <a:pt x="482" y="1408"/>
                    <a:pt x="489" y="1410"/>
                    <a:pt x="488" y="1415"/>
                  </a:cubicBezTo>
                  <a:cubicBezTo>
                    <a:pt x="483" y="1435"/>
                    <a:pt x="479" y="1454"/>
                    <a:pt x="475" y="1474"/>
                  </a:cubicBezTo>
                  <a:close/>
                  <a:moveTo>
                    <a:pt x="496" y="1493"/>
                  </a:moveTo>
                  <a:cubicBezTo>
                    <a:pt x="495" y="1496"/>
                    <a:pt x="490" y="1496"/>
                    <a:pt x="490" y="1492"/>
                  </a:cubicBezTo>
                  <a:cubicBezTo>
                    <a:pt x="489" y="1475"/>
                    <a:pt x="496" y="1459"/>
                    <a:pt x="497" y="1442"/>
                  </a:cubicBezTo>
                  <a:cubicBezTo>
                    <a:pt x="497" y="1438"/>
                    <a:pt x="504" y="1438"/>
                    <a:pt x="504" y="1443"/>
                  </a:cubicBezTo>
                  <a:cubicBezTo>
                    <a:pt x="504" y="1459"/>
                    <a:pt x="502" y="1478"/>
                    <a:pt x="496" y="1493"/>
                  </a:cubicBezTo>
                  <a:close/>
                  <a:moveTo>
                    <a:pt x="517" y="1507"/>
                  </a:moveTo>
                  <a:cubicBezTo>
                    <a:pt x="517" y="1512"/>
                    <a:pt x="510" y="1512"/>
                    <a:pt x="510" y="1507"/>
                  </a:cubicBezTo>
                  <a:cubicBezTo>
                    <a:pt x="509" y="1499"/>
                    <a:pt x="510" y="1491"/>
                    <a:pt x="510" y="1483"/>
                  </a:cubicBezTo>
                  <a:cubicBezTo>
                    <a:pt x="510" y="1478"/>
                    <a:pt x="518" y="1478"/>
                    <a:pt x="518" y="1483"/>
                  </a:cubicBezTo>
                  <a:cubicBezTo>
                    <a:pt x="518" y="1491"/>
                    <a:pt x="518" y="1499"/>
                    <a:pt x="517" y="1507"/>
                  </a:cubicBezTo>
                  <a:close/>
                  <a:moveTo>
                    <a:pt x="711" y="981"/>
                  </a:moveTo>
                  <a:cubicBezTo>
                    <a:pt x="703" y="986"/>
                    <a:pt x="696" y="973"/>
                    <a:pt x="704" y="968"/>
                  </a:cubicBezTo>
                  <a:cubicBezTo>
                    <a:pt x="792" y="914"/>
                    <a:pt x="884" y="835"/>
                    <a:pt x="920" y="735"/>
                  </a:cubicBezTo>
                  <a:cubicBezTo>
                    <a:pt x="922" y="728"/>
                    <a:pt x="932" y="731"/>
                    <a:pt x="930" y="738"/>
                  </a:cubicBezTo>
                  <a:cubicBezTo>
                    <a:pt x="900" y="844"/>
                    <a:pt x="802" y="926"/>
                    <a:pt x="711" y="981"/>
                  </a:cubicBezTo>
                  <a:close/>
                  <a:moveTo>
                    <a:pt x="933" y="657"/>
                  </a:moveTo>
                  <a:cubicBezTo>
                    <a:pt x="904" y="816"/>
                    <a:pt x="780" y="947"/>
                    <a:pt x="623" y="984"/>
                  </a:cubicBezTo>
                  <a:cubicBezTo>
                    <a:pt x="614" y="986"/>
                    <a:pt x="610" y="972"/>
                    <a:pt x="619" y="970"/>
                  </a:cubicBezTo>
                  <a:cubicBezTo>
                    <a:pt x="780" y="934"/>
                    <a:pt x="877" y="804"/>
                    <a:pt x="926" y="655"/>
                  </a:cubicBezTo>
                  <a:cubicBezTo>
                    <a:pt x="928" y="650"/>
                    <a:pt x="934" y="653"/>
                    <a:pt x="933" y="657"/>
                  </a:cubicBezTo>
                  <a:close/>
                  <a:moveTo>
                    <a:pt x="671" y="250"/>
                  </a:moveTo>
                  <a:cubicBezTo>
                    <a:pt x="759" y="269"/>
                    <a:pt x="849" y="321"/>
                    <a:pt x="891" y="402"/>
                  </a:cubicBezTo>
                  <a:cubicBezTo>
                    <a:pt x="934" y="486"/>
                    <a:pt x="935" y="586"/>
                    <a:pt x="904" y="675"/>
                  </a:cubicBezTo>
                  <a:cubicBezTo>
                    <a:pt x="835" y="875"/>
                    <a:pt x="633" y="1008"/>
                    <a:pt x="421" y="936"/>
                  </a:cubicBezTo>
                  <a:cubicBezTo>
                    <a:pt x="414" y="934"/>
                    <a:pt x="382" y="917"/>
                    <a:pt x="379" y="911"/>
                  </a:cubicBezTo>
                  <a:cubicBezTo>
                    <a:pt x="314" y="886"/>
                    <a:pt x="280" y="841"/>
                    <a:pt x="250" y="792"/>
                  </a:cubicBezTo>
                  <a:cubicBezTo>
                    <a:pt x="197" y="703"/>
                    <a:pt x="191" y="589"/>
                    <a:pt x="229" y="492"/>
                  </a:cubicBezTo>
                  <a:cubicBezTo>
                    <a:pt x="297" y="317"/>
                    <a:pt x="486" y="211"/>
                    <a:pt x="671" y="250"/>
                  </a:cubicBezTo>
                  <a:close/>
                  <a:moveTo>
                    <a:pt x="556" y="233"/>
                  </a:moveTo>
                  <a:cubicBezTo>
                    <a:pt x="473" y="246"/>
                    <a:pt x="397" y="264"/>
                    <a:pt x="329" y="317"/>
                  </a:cubicBezTo>
                  <a:cubicBezTo>
                    <a:pt x="272" y="362"/>
                    <a:pt x="225" y="418"/>
                    <a:pt x="207" y="490"/>
                  </a:cubicBezTo>
                  <a:cubicBezTo>
                    <a:pt x="206" y="495"/>
                    <a:pt x="199" y="493"/>
                    <a:pt x="200" y="488"/>
                  </a:cubicBezTo>
                  <a:cubicBezTo>
                    <a:pt x="231" y="320"/>
                    <a:pt x="399" y="238"/>
                    <a:pt x="552" y="217"/>
                  </a:cubicBezTo>
                  <a:cubicBezTo>
                    <a:pt x="562" y="216"/>
                    <a:pt x="566" y="231"/>
                    <a:pt x="556" y="233"/>
                  </a:cubicBezTo>
                  <a:close/>
                  <a:moveTo>
                    <a:pt x="492" y="201"/>
                  </a:moveTo>
                  <a:cubicBezTo>
                    <a:pt x="503" y="200"/>
                    <a:pt x="506" y="215"/>
                    <a:pt x="496" y="217"/>
                  </a:cubicBezTo>
                  <a:cubicBezTo>
                    <a:pt x="372" y="244"/>
                    <a:pt x="273" y="305"/>
                    <a:pt x="203" y="412"/>
                  </a:cubicBezTo>
                  <a:cubicBezTo>
                    <a:pt x="202" y="414"/>
                    <a:pt x="198" y="413"/>
                    <a:pt x="199" y="410"/>
                  </a:cubicBezTo>
                  <a:cubicBezTo>
                    <a:pt x="245" y="293"/>
                    <a:pt x="374" y="224"/>
                    <a:pt x="492" y="201"/>
                  </a:cubicBezTo>
                  <a:close/>
                </a:path>
              </a:pathLst>
            </a:custGeom>
            <a:solidFill>
              <a:srgbClr val="EEC1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6" name="ïṥľïḋe"/>
            <p:cNvSpPr/>
            <p:nvPr/>
          </p:nvSpPr>
          <p:spPr bwMode="auto">
            <a:xfrm>
              <a:off x="7321551" y="4613276"/>
              <a:ext cx="287338" cy="330200"/>
            </a:xfrm>
            <a:custGeom>
              <a:avLst/>
              <a:gdLst>
                <a:gd name="T0" fmla="*/ 0 w 115"/>
                <a:gd name="T1" fmla="*/ 133 h 133"/>
                <a:gd name="T2" fmla="*/ 26 w 115"/>
                <a:gd name="T3" fmla="*/ 131 h 133"/>
                <a:gd name="T4" fmla="*/ 115 w 115"/>
                <a:gd name="T5" fmla="*/ 1 h 133"/>
                <a:gd name="T6" fmla="*/ 94 w 115"/>
                <a:gd name="T7" fmla="*/ 0 h 133"/>
                <a:gd name="T8" fmla="*/ 0 w 115"/>
                <a:gd name="T9" fmla="*/ 133 h 133"/>
              </a:gdLst>
              <a:ahLst/>
              <a:cxnLst>
                <a:cxn ang="0">
                  <a:pos x="T0" y="T1"/>
                </a:cxn>
                <a:cxn ang="0">
                  <a:pos x="T2" y="T3"/>
                </a:cxn>
                <a:cxn ang="0">
                  <a:pos x="T4" y="T5"/>
                </a:cxn>
                <a:cxn ang="0">
                  <a:pos x="T6" y="T7"/>
                </a:cxn>
                <a:cxn ang="0">
                  <a:pos x="T8" y="T9"/>
                </a:cxn>
              </a:cxnLst>
              <a:rect l="0" t="0" r="r" b="b"/>
              <a:pathLst>
                <a:path w="115" h="133">
                  <a:moveTo>
                    <a:pt x="0" y="133"/>
                  </a:moveTo>
                  <a:cubicBezTo>
                    <a:pt x="9" y="132"/>
                    <a:pt x="18" y="132"/>
                    <a:pt x="26" y="131"/>
                  </a:cubicBezTo>
                  <a:cubicBezTo>
                    <a:pt x="55" y="87"/>
                    <a:pt x="84" y="43"/>
                    <a:pt x="115" y="1"/>
                  </a:cubicBezTo>
                  <a:cubicBezTo>
                    <a:pt x="108" y="0"/>
                    <a:pt x="101" y="0"/>
                    <a:pt x="94" y="0"/>
                  </a:cubicBezTo>
                  <a:cubicBezTo>
                    <a:pt x="61" y="43"/>
                    <a:pt x="29" y="87"/>
                    <a:pt x="0" y="13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7" name="ïš1iḑê"/>
            <p:cNvSpPr/>
            <p:nvPr/>
          </p:nvSpPr>
          <p:spPr bwMode="auto">
            <a:xfrm>
              <a:off x="7431088" y="4614863"/>
              <a:ext cx="492125" cy="322263"/>
            </a:xfrm>
            <a:custGeom>
              <a:avLst/>
              <a:gdLst>
                <a:gd name="T0" fmla="*/ 197 w 197"/>
                <a:gd name="T1" fmla="*/ 126 h 129"/>
                <a:gd name="T2" fmla="*/ 188 w 197"/>
                <a:gd name="T3" fmla="*/ 95 h 129"/>
                <a:gd name="T4" fmla="*/ 155 w 197"/>
                <a:gd name="T5" fmla="*/ 0 h 129"/>
                <a:gd name="T6" fmla="*/ 82 w 197"/>
                <a:gd name="T7" fmla="*/ 0 h 129"/>
                <a:gd name="T8" fmla="*/ 0 w 197"/>
                <a:gd name="T9" fmla="*/ 129 h 129"/>
                <a:gd name="T10" fmla="*/ 197 w 197"/>
                <a:gd name="T11" fmla="*/ 126 h 129"/>
              </a:gdLst>
              <a:ahLst/>
              <a:cxnLst>
                <a:cxn ang="0">
                  <a:pos x="T0" y="T1"/>
                </a:cxn>
                <a:cxn ang="0">
                  <a:pos x="T2" y="T3"/>
                </a:cxn>
                <a:cxn ang="0">
                  <a:pos x="T4" y="T5"/>
                </a:cxn>
                <a:cxn ang="0">
                  <a:pos x="T6" y="T7"/>
                </a:cxn>
                <a:cxn ang="0">
                  <a:pos x="T8" y="T9"/>
                </a:cxn>
                <a:cxn ang="0">
                  <a:pos x="T10" y="T11"/>
                </a:cxn>
              </a:cxnLst>
              <a:rect l="0" t="0" r="r" b="b"/>
              <a:pathLst>
                <a:path w="197" h="129">
                  <a:moveTo>
                    <a:pt x="197" y="126"/>
                  </a:moveTo>
                  <a:cubicBezTo>
                    <a:pt x="194" y="115"/>
                    <a:pt x="191" y="105"/>
                    <a:pt x="188" y="95"/>
                  </a:cubicBezTo>
                  <a:cubicBezTo>
                    <a:pt x="177" y="64"/>
                    <a:pt x="163" y="33"/>
                    <a:pt x="155" y="0"/>
                  </a:cubicBezTo>
                  <a:cubicBezTo>
                    <a:pt x="131" y="1"/>
                    <a:pt x="107" y="1"/>
                    <a:pt x="82" y="0"/>
                  </a:cubicBezTo>
                  <a:cubicBezTo>
                    <a:pt x="54" y="42"/>
                    <a:pt x="27" y="86"/>
                    <a:pt x="0" y="129"/>
                  </a:cubicBezTo>
                  <a:cubicBezTo>
                    <a:pt x="65" y="126"/>
                    <a:pt x="131" y="126"/>
                    <a:pt x="197" y="126"/>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8" name="ïṣlíḑe"/>
            <p:cNvSpPr/>
            <p:nvPr/>
          </p:nvSpPr>
          <p:spPr bwMode="auto">
            <a:xfrm>
              <a:off x="5418138" y="4597401"/>
              <a:ext cx="746125" cy="331788"/>
            </a:xfrm>
            <a:custGeom>
              <a:avLst/>
              <a:gdLst>
                <a:gd name="T0" fmla="*/ 299 w 299"/>
                <a:gd name="T1" fmla="*/ 133 h 133"/>
                <a:gd name="T2" fmla="*/ 294 w 299"/>
                <a:gd name="T3" fmla="*/ 52 h 133"/>
                <a:gd name="T4" fmla="*/ 291 w 299"/>
                <a:gd name="T5" fmla="*/ 1 h 133"/>
                <a:gd name="T6" fmla="*/ 156 w 299"/>
                <a:gd name="T7" fmla="*/ 1 h 133"/>
                <a:gd name="T8" fmla="*/ 43 w 299"/>
                <a:gd name="T9" fmla="*/ 2 h 133"/>
                <a:gd name="T10" fmla="*/ 11 w 299"/>
                <a:gd name="T11" fmla="*/ 96 h 133"/>
                <a:gd name="T12" fmla="*/ 0 w 299"/>
                <a:gd name="T13" fmla="*/ 128 h 133"/>
                <a:gd name="T14" fmla="*/ 266 w 299"/>
                <a:gd name="T15" fmla="*/ 133 h 133"/>
                <a:gd name="T16" fmla="*/ 299 w 299"/>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33">
                  <a:moveTo>
                    <a:pt x="299" y="133"/>
                  </a:moveTo>
                  <a:cubicBezTo>
                    <a:pt x="297" y="106"/>
                    <a:pt x="296" y="79"/>
                    <a:pt x="294" y="52"/>
                  </a:cubicBezTo>
                  <a:cubicBezTo>
                    <a:pt x="293" y="35"/>
                    <a:pt x="292" y="18"/>
                    <a:pt x="291" y="1"/>
                  </a:cubicBezTo>
                  <a:cubicBezTo>
                    <a:pt x="246" y="0"/>
                    <a:pt x="201" y="1"/>
                    <a:pt x="156" y="1"/>
                  </a:cubicBezTo>
                  <a:cubicBezTo>
                    <a:pt x="118" y="2"/>
                    <a:pt x="81" y="2"/>
                    <a:pt x="43" y="2"/>
                  </a:cubicBezTo>
                  <a:cubicBezTo>
                    <a:pt x="32" y="33"/>
                    <a:pt x="21" y="64"/>
                    <a:pt x="11" y="96"/>
                  </a:cubicBezTo>
                  <a:cubicBezTo>
                    <a:pt x="7" y="107"/>
                    <a:pt x="4" y="117"/>
                    <a:pt x="0" y="128"/>
                  </a:cubicBezTo>
                  <a:cubicBezTo>
                    <a:pt x="89" y="129"/>
                    <a:pt x="178" y="130"/>
                    <a:pt x="266" y="133"/>
                  </a:cubicBezTo>
                  <a:cubicBezTo>
                    <a:pt x="277" y="133"/>
                    <a:pt x="288" y="133"/>
                    <a:pt x="299" y="13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19" name="iṣlídê"/>
            <p:cNvSpPr/>
            <p:nvPr/>
          </p:nvSpPr>
          <p:spPr bwMode="auto">
            <a:xfrm>
              <a:off x="7800976" y="4176713"/>
              <a:ext cx="623888" cy="384175"/>
            </a:xfrm>
            <a:custGeom>
              <a:avLst/>
              <a:gdLst>
                <a:gd name="T0" fmla="*/ 39 w 250"/>
                <a:gd name="T1" fmla="*/ 0 h 154"/>
                <a:gd name="T2" fmla="*/ 0 w 250"/>
                <a:gd name="T3" fmla="*/ 50 h 154"/>
                <a:gd name="T4" fmla="*/ 25 w 250"/>
                <a:gd name="T5" fmla="*/ 154 h 154"/>
                <a:gd name="T6" fmla="*/ 224 w 250"/>
                <a:gd name="T7" fmla="*/ 150 h 154"/>
                <a:gd name="T8" fmla="*/ 250 w 250"/>
                <a:gd name="T9" fmla="*/ 149 h 154"/>
                <a:gd name="T10" fmla="*/ 183 w 250"/>
                <a:gd name="T11" fmla="*/ 10 h 154"/>
                <a:gd name="T12" fmla="*/ 39 w 250"/>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250" h="154">
                  <a:moveTo>
                    <a:pt x="39" y="0"/>
                  </a:moveTo>
                  <a:cubicBezTo>
                    <a:pt x="26" y="17"/>
                    <a:pt x="13" y="33"/>
                    <a:pt x="0" y="50"/>
                  </a:cubicBezTo>
                  <a:cubicBezTo>
                    <a:pt x="13" y="84"/>
                    <a:pt x="17" y="119"/>
                    <a:pt x="25" y="154"/>
                  </a:cubicBezTo>
                  <a:cubicBezTo>
                    <a:pt x="91" y="152"/>
                    <a:pt x="158" y="150"/>
                    <a:pt x="224" y="150"/>
                  </a:cubicBezTo>
                  <a:cubicBezTo>
                    <a:pt x="233" y="150"/>
                    <a:pt x="242" y="149"/>
                    <a:pt x="250" y="149"/>
                  </a:cubicBezTo>
                  <a:cubicBezTo>
                    <a:pt x="226" y="104"/>
                    <a:pt x="202" y="58"/>
                    <a:pt x="183" y="10"/>
                  </a:cubicBezTo>
                  <a:cubicBezTo>
                    <a:pt x="134" y="12"/>
                    <a:pt x="85" y="10"/>
                    <a:pt x="39" y="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0" name="iṩļîďé"/>
            <p:cNvSpPr/>
            <p:nvPr/>
          </p:nvSpPr>
          <p:spPr bwMode="auto">
            <a:xfrm>
              <a:off x="7878763" y="4602163"/>
              <a:ext cx="744538" cy="327025"/>
            </a:xfrm>
            <a:custGeom>
              <a:avLst/>
              <a:gdLst>
                <a:gd name="T0" fmla="*/ 231 w 299"/>
                <a:gd name="T1" fmla="*/ 0 h 131"/>
                <a:gd name="T2" fmla="*/ 175 w 299"/>
                <a:gd name="T3" fmla="*/ 2 h 131"/>
                <a:gd name="T4" fmla="*/ 0 w 299"/>
                <a:gd name="T5" fmla="*/ 5 h 131"/>
                <a:gd name="T6" fmla="*/ 30 w 299"/>
                <a:gd name="T7" fmla="*/ 95 h 131"/>
                <a:gd name="T8" fmla="*/ 41 w 299"/>
                <a:gd name="T9" fmla="*/ 131 h 131"/>
                <a:gd name="T10" fmla="*/ 156 w 299"/>
                <a:gd name="T11" fmla="*/ 130 h 131"/>
                <a:gd name="T12" fmla="*/ 299 w 299"/>
                <a:gd name="T13" fmla="*/ 129 h 131"/>
                <a:gd name="T14" fmla="*/ 249 w 299"/>
                <a:gd name="T15" fmla="*/ 33 h 131"/>
                <a:gd name="T16" fmla="*/ 231 w 299"/>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31">
                  <a:moveTo>
                    <a:pt x="231" y="0"/>
                  </a:moveTo>
                  <a:cubicBezTo>
                    <a:pt x="212" y="1"/>
                    <a:pt x="193" y="2"/>
                    <a:pt x="175" y="2"/>
                  </a:cubicBezTo>
                  <a:cubicBezTo>
                    <a:pt x="117" y="2"/>
                    <a:pt x="58" y="4"/>
                    <a:pt x="0" y="5"/>
                  </a:cubicBezTo>
                  <a:cubicBezTo>
                    <a:pt x="9" y="35"/>
                    <a:pt x="21" y="65"/>
                    <a:pt x="30" y="95"/>
                  </a:cubicBezTo>
                  <a:cubicBezTo>
                    <a:pt x="34" y="106"/>
                    <a:pt x="38" y="119"/>
                    <a:pt x="41" y="131"/>
                  </a:cubicBezTo>
                  <a:cubicBezTo>
                    <a:pt x="79" y="131"/>
                    <a:pt x="118" y="131"/>
                    <a:pt x="156" y="130"/>
                  </a:cubicBezTo>
                  <a:cubicBezTo>
                    <a:pt x="204" y="130"/>
                    <a:pt x="251" y="130"/>
                    <a:pt x="299" y="129"/>
                  </a:cubicBezTo>
                  <a:cubicBezTo>
                    <a:pt x="282" y="97"/>
                    <a:pt x="266" y="65"/>
                    <a:pt x="249" y="33"/>
                  </a:cubicBezTo>
                  <a:cubicBezTo>
                    <a:pt x="243" y="22"/>
                    <a:pt x="237" y="11"/>
                    <a:pt x="231" y="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1" name="ïsḷíḍê"/>
            <p:cNvSpPr/>
            <p:nvPr/>
          </p:nvSpPr>
          <p:spPr bwMode="auto">
            <a:xfrm>
              <a:off x="7994651" y="4984751"/>
              <a:ext cx="779463" cy="233363"/>
            </a:xfrm>
            <a:custGeom>
              <a:avLst/>
              <a:gdLst>
                <a:gd name="T0" fmla="*/ 29 w 312"/>
                <a:gd name="T1" fmla="*/ 94 h 94"/>
                <a:gd name="T2" fmla="*/ 312 w 312"/>
                <a:gd name="T3" fmla="*/ 86 h 94"/>
                <a:gd name="T4" fmla="*/ 279 w 312"/>
                <a:gd name="T5" fmla="*/ 25 h 94"/>
                <a:gd name="T6" fmla="*/ 265 w 312"/>
                <a:gd name="T7" fmla="*/ 0 h 94"/>
                <a:gd name="T8" fmla="*/ 108 w 312"/>
                <a:gd name="T9" fmla="*/ 0 h 94"/>
                <a:gd name="T10" fmla="*/ 0 w 312"/>
                <a:gd name="T11" fmla="*/ 1 h 94"/>
                <a:gd name="T12" fmla="*/ 14 w 312"/>
                <a:gd name="T13" fmla="*/ 50 h 94"/>
                <a:gd name="T14" fmla="*/ 29 w 312"/>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94">
                  <a:moveTo>
                    <a:pt x="29" y="94"/>
                  </a:moveTo>
                  <a:cubicBezTo>
                    <a:pt x="123" y="89"/>
                    <a:pt x="217" y="87"/>
                    <a:pt x="312" y="86"/>
                  </a:cubicBezTo>
                  <a:cubicBezTo>
                    <a:pt x="301" y="66"/>
                    <a:pt x="291" y="44"/>
                    <a:pt x="279" y="25"/>
                  </a:cubicBezTo>
                  <a:cubicBezTo>
                    <a:pt x="274" y="17"/>
                    <a:pt x="270" y="8"/>
                    <a:pt x="265" y="0"/>
                  </a:cubicBezTo>
                  <a:cubicBezTo>
                    <a:pt x="213" y="0"/>
                    <a:pt x="161" y="0"/>
                    <a:pt x="108" y="0"/>
                  </a:cubicBezTo>
                  <a:cubicBezTo>
                    <a:pt x="72" y="0"/>
                    <a:pt x="36" y="1"/>
                    <a:pt x="0" y="1"/>
                  </a:cubicBezTo>
                  <a:cubicBezTo>
                    <a:pt x="4" y="18"/>
                    <a:pt x="8" y="34"/>
                    <a:pt x="14" y="50"/>
                  </a:cubicBezTo>
                  <a:cubicBezTo>
                    <a:pt x="19" y="65"/>
                    <a:pt x="25" y="79"/>
                    <a:pt x="29" y="94"/>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2" name="iṩlïḑê"/>
            <p:cNvSpPr/>
            <p:nvPr/>
          </p:nvSpPr>
          <p:spPr bwMode="auto">
            <a:xfrm>
              <a:off x="7145338" y="4973638"/>
              <a:ext cx="215900" cy="301625"/>
            </a:xfrm>
            <a:custGeom>
              <a:avLst/>
              <a:gdLst>
                <a:gd name="T0" fmla="*/ 4 w 87"/>
                <a:gd name="T1" fmla="*/ 115 h 121"/>
                <a:gd name="T2" fmla="*/ 0 w 87"/>
                <a:gd name="T3" fmla="*/ 121 h 121"/>
                <a:gd name="T4" fmla="*/ 9 w 87"/>
                <a:gd name="T5" fmla="*/ 121 h 121"/>
                <a:gd name="T6" fmla="*/ 87 w 87"/>
                <a:gd name="T7" fmla="*/ 2 h 121"/>
                <a:gd name="T8" fmla="*/ 64 w 87"/>
                <a:gd name="T9" fmla="*/ 0 h 121"/>
                <a:gd name="T10" fmla="*/ 4 w 87"/>
                <a:gd name="T11" fmla="*/ 115 h 121"/>
              </a:gdLst>
              <a:ahLst/>
              <a:cxnLst>
                <a:cxn ang="0">
                  <a:pos x="T0" y="T1"/>
                </a:cxn>
                <a:cxn ang="0">
                  <a:pos x="T2" y="T3"/>
                </a:cxn>
                <a:cxn ang="0">
                  <a:pos x="T4" y="T5"/>
                </a:cxn>
                <a:cxn ang="0">
                  <a:pos x="T6" y="T7"/>
                </a:cxn>
                <a:cxn ang="0">
                  <a:pos x="T8" y="T9"/>
                </a:cxn>
                <a:cxn ang="0">
                  <a:pos x="T10" y="T11"/>
                </a:cxn>
              </a:cxnLst>
              <a:rect l="0" t="0" r="r" b="b"/>
              <a:pathLst>
                <a:path w="87" h="121">
                  <a:moveTo>
                    <a:pt x="4" y="115"/>
                  </a:moveTo>
                  <a:cubicBezTo>
                    <a:pt x="3" y="117"/>
                    <a:pt x="2" y="119"/>
                    <a:pt x="0" y="121"/>
                  </a:cubicBezTo>
                  <a:cubicBezTo>
                    <a:pt x="3" y="121"/>
                    <a:pt x="6" y="121"/>
                    <a:pt x="9" y="121"/>
                  </a:cubicBezTo>
                  <a:cubicBezTo>
                    <a:pt x="32" y="80"/>
                    <a:pt x="61" y="41"/>
                    <a:pt x="87" y="2"/>
                  </a:cubicBezTo>
                  <a:cubicBezTo>
                    <a:pt x="79" y="1"/>
                    <a:pt x="72" y="1"/>
                    <a:pt x="64" y="0"/>
                  </a:cubicBezTo>
                  <a:cubicBezTo>
                    <a:pt x="42" y="37"/>
                    <a:pt x="21" y="75"/>
                    <a:pt x="4" y="115"/>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3" name="iSļiḑê"/>
            <p:cNvSpPr/>
            <p:nvPr/>
          </p:nvSpPr>
          <p:spPr bwMode="auto">
            <a:xfrm>
              <a:off x="6216651" y="4951413"/>
              <a:ext cx="842963" cy="323850"/>
            </a:xfrm>
            <a:custGeom>
              <a:avLst/>
              <a:gdLst>
                <a:gd name="T0" fmla="*/ 9 w 338"/>
                <a:gd name="T1" fmla="*/ 119 h 130"/>
                <a:gd name="T2" fmla="*/ 326 w 338"/>
                <a:gd name="T3" fmla="*/ 130 h 130"/>
                <a:gd name="T4" fmla="*/ 338 w 338"/>
                <a:gd name="T5" fmla="*/ 130 h 130"/>
                <a:gd name="T6" fmla="*/ 329 w 338"/>
                <a:gd name="T7" fmla="*/ 115 h 130"/>
                <a:gd name="T8" fmla="*/ 267 w 338"/>
                <a:gd name="T9" fmla="*/ 8 h 130"/>
                <a:gd name="T10" fmla="*/ 252 w 338"/>
                <a:gd name="T11" fmla="*/ 18 h 130"/>
                <a:gd name="T12" fmla="*/ 0 w 338"/>
                <a:gd name="T13" fmla="*/ 12 h 130"/>
                <a:gd name="T14" fmla="*/ 5 w 338"/>
                <a:gd name="T15" fmla="*/ 74 h 130"/>
                <a:gd name="T16" fmla="*/ 9 w 338"/>
                <a:gd name="T17" fmla="*/ 1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30">
                  <a:moveTo>
                    <a:pt x="9" y="119"/>
                  </a:moveTo>
                  <a:cubicBezTo>
                    <a:pt x="115" y="119"/>
                    <a:pt x="220" y="127"/>
                    <a:pt x="326" y="130"/>
                  </a:cubicBezTo>
                  <a:cubicBezTo>
                    <a:pt x="330" y="130"/>
                    <a:pt x="334" y="130"/>
                    <a:pt x="338" y="130"/>
                  </a:cubicBezTo>
                  <a:cubicBezTo>
                    <a:pt x="334" y="125"/>
                    <a:pt x="329" y="119"/>
                    <a:pt x="329" y="115"/>
                  </a:cubicBezTo>
                  <a:cubicBezTo>
                    <a:pt x="312" y="78"/>
                    <a:pt x="290" y="42"/>
                    <a:pt x="267" y="8"/>
                  </a:cubicBezTo>
                  <a:cubicBezTo>
                    <a:pt x="266" y="14"/>
                    <a:pt x="260" y="20"/>
                    <a:pt x="252" y="18"/>
                  </a:cubicBezTo>
                  <a:cubicBezTo>
                    <a:pt x="171" y="0"/>
                    <a:pt x="85" y="8"/>
                    <a:pt x="0" y="12"/>
                  </a:cubicBezTo>
                  <a:cubicBezTo>
                    <a:pt x="2" y="33"/>
                    <a:pt x="3" y="54"/>
                    <a:pt x="5" y="74"/>
                  </a:cubicBezTo>
                  <a:cubicBezTo>
                    <a:pt x="7" y="89"/>
                    <a:pt x="9" y="104"/>
                    <a:pt x="9" y="119"/>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4" name="ïṥḷîďè"/>
            <p:cNvSpPr/>
            <p:nvPr/>
          </p:nvSpPr>
          <p:spPr bwMode="auto">
            <a:xfrm>
              <a:off x="7586663" y="4352926"/>
              <a:ext cx="219075" cy="219075"/>
            </a:xfrm>
            <a:custGeom>
              <a:avLst/>
              <a:gdLst>
                <a:gd name="T0" fmla="*/ 0 w 88"/>
                <a:gd name="T1" fmla="*/ 88 h 88"/>
                <a:gd name="T2" fmla="*/ 88 w 88"/>
                <a:gd name="T3" fmla="*/ 84 h 88"/>
                <a:gd name="T4" fmla="*/ 69 w 88"/>
                <a:gd name="T5" fmla="*/ 0 h 88"/>
                <a:gd name="T6" fmla="*/ 0 w 88"/>
                <a:gd name="T7" fmla="*/ 88 h 88"/>
              </a:gdLst>
              <a:ahLst/>
              <a:cxnLst>
                <a:cxn ang="0">
                  <a:pos x="T0" y="T1"/>
                </a:cxn>
                <a:cxn ang="0">
                  <a:pos x="T2" y="T3"/>
                </a:cxn>
                <a:cxn ang="0">
                  <a:pos x="T4" y="T5"/>
                </a:cxn>
                <a:cxn ang="0">
                  <a:pos x="T6" y="T7"/>
                </a:cxn>
              </a:cxnLst>
              <a:rect l="0" t="0" r="r" b="b"/>
              <a:pathLst>
                <a:path w="88" h="88">
                  <a:moveTo>
                    <a:pt x="0" y="88"/>
                  </a:moveTo>
                  <a:cubicBezTo>
                    <a:pt x="29" y="87"/>
                    <a:pt x="59" y="85"/>
                    <a:pt x="88" y="84"/>
                  </a:cubicBezTo>
                  <a:cubicBezTo>
                    <a:pt x="83" y="56"/>
                    <a:pt x="79" y="27"/>
                    <a:pt x="69" y="0"/>
                  </a:cubicBezTo>
                  <a:cubicBezTo>
                    <a:pt x="46" y="29"/>
                    <a:pt x="23" y="59"/>
                    <a:pt x="0" y="88"/>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5" name="íṣľíḓê"/>
            <p:cNvSpPr/>
            <p:nvPr/>
          </p:nvSpPr>
          <p:spPr bwMode="auto">
            <a:xfrm>
              <a:off x="4779963" y="3825876"/>
              <a:ext cx="1587500" cy="352425"/>
            </a:xfrm>
            <a:custGeom>
              <a:avLst/>
              <a:gdLst>
                <a:gd name="T0" fmla="*/ 526 w 636"/>
                <a:gd name="T1" fmla="*/ 0 h 142"/>
                <a:gd name="T2" fmla="*/ 87 w 636"/>
                <a:gd name="T3" fmla="*/ 5 h 142"/>
                <a:gd name="T4" fmla="*/ 67 w 636"/>
                <a:gd name="T5" fmla="*/ 39 h 142"/>
                <a:gd name="T6" fmla="*/ 0 w 636"/>
                <a:gd name="T7" fmla="*/ 137 h 142"/>
                <a:gd name="T8" fmla="*/ 114 w 636"/>
                <a:gd name="T9" fmla="*/ 131 h 142"/>
                <a:gd name="T10" fmla="*/ 149 w 636"/>
                <a:gd name="T11" fmla="*/ 82 h 142"/>
                <a:gd name="T12" fmla="*/ 169 w 636"/>
                <a:gd name="T13" fmla="*/ 94 h 142"/>
                <a:gd name="T14" fmla="*/ 144 w 636"/>
                <a:gd name="T15" fmla="*/ 130 h 142"/>
                <a:gd name="T16" fmla="*/ 324 w 636"/>
                <a:gd name="T17" fmla="*/ 131 h 142"/>
                <a:gd name="T18" fmla="*/ 344 w 636"/>
                <a:gd name="T19" fmla="*/ 66 h 142"/>
                <a:gd name="T20" fmla="*/ 369 w 636"/>
                <a:gd name="T21" fmla="*/ 73 h 142"/>
                <a:gd name="T22" fmla="*/ 350 w 636"/>
                <a:gd name="T23" fmla="*/ 132 h 142"/>
                <a:gd name="T24" fmla="*/ 533 w 636"/>
                <a:gd name="T25" fmla="*/ 139 h 142"/>
                <a:gd name="T26" fmla="*/ 525 w 636"/>
                <a:gd name="T27" fmla="*/ 82 h 142"/>
                <a:gd name="T28" fmla="*/ 547 w 636"/>
                <a:gd name="T29" fmla="*/ 76 h 142"/>
                <a:gd name="T30" fmla="*/ 556 w 636"/>
                <a:gd name="T31" fmla="*/ 140 h 142"/>
                <a:gd name="T32" fmla="*/ 636 w 636"/>
                <a:gd name="T33" fmla="*/ 142 h 142"/>
                <a:gd name="T34" fmla="*/ 569 w 636"/>
                <a:gd name="T35" fmla="*/ 20 h 142"/>
                <a:gd name="T36" fmla="*/ 534 w 636"/>
                <a:gd name="T37" fmla="*/ 48 h 142"/>
                <a:gd name="T38" fmla="*/ 528 w 636"/>
                <a:gd name="T39" fmla="*/ 43 h 142"/>
                <a:gd name="T40" fmla="*/ 563 w 636"/>
                <a:gd name="T41" fmla="*/ 7 h 142"/>
                <a:gd name="T42" fmla="*/ 559 w 636"/>
                <a:gd name="T43" fmla="*/ 0 h 142"/>
                <a:gd name="T44" fmla="*/ 556 w 636"/>
                <a:gd name="T45" fmla="*/ 0 h 142"/>
                <a:gd name="T46" fmla="*/ 543 w 636"/>
                <a:gd name="T47" fmla="*/ 0 h 142"/>
                <a:gd name="T48" fmla="*/ 515 w 636"/>
                <a:gd name="T49" fmla="*/ 22 h 142"/>
                <a:gd name="T50" fmla="*/ 509 w 636"/>
                <a:gd name="T51" fmla="*/ 16 h 142"/>
                <a:gd name="T52" fmla="*/ 526 w 636"/>
                <a:gd name="T5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6" h="142">
                  <a:moveTo>
                    <a:pt x="526" y="0"/>
                  </a:moveTo>
                  <a:cubicBezTo>
                    <a:pt x="380" y="0"/>
                    <a:pt x="233" y="3"/>
                    <a:pt x="87" y="5"/>
                  </a:cubicBezTo>
                  <a:cubicBezTo>
                    <a:pt x="80" y="16"/>
                    <a:pt x="73" y="27"/>
                    <a:pt x="67" y="39"/>
                  </a:cubicBezTo>
                  <a:cubicBezTo>
                    <a:pt x="47" y="75"/>
                    <a:pt x="24" y="107"/>
                    <a:pt x="0" y="137"/>
                  </a:cubicBezTo>
                  <a:cubicBezTo>
                    <a:pt x="38" y="134"/>
                    <a:pt x="76" y="132"/>
                    <a:pt x="114" y="131"/>
                  </a:cubicBezTo>
                  <a:cubicBezTo>
                    <a:pt x="126" y="115"/>
                    <a:pt x="138" y="98"/>
                    <a:pt x="149" y="82"/>
                  </a:cubicBezTo>
                  <a:cubicBezTo>
                    <a:pt x="157" y="69"/>
                    <a:pt x="178" y="81"/>
                    <a:pt x="169" y="94"/>
                  </a:cubicBezTo>
                  <a:cubicBezTo>
                    <a:pt x="161" y="106"/>
                    <a:pt x="152" y="118"/>
                    <a:pt x="144" y="130"/>
                  </a:cubicBezTo>
                  <a:cubicBezTo>
                    <a:pt x="203" y="129"/>
                    <a:pt x="264" y="130"/>
                    <a:pt x="324" y="131"/>
                  </a:cubicBezTo>
                  <a:cubicBezTo>
                    <a:pt x="329" y="109"/>
                    <a:pt x="336" y="87"/>
                    <a:pt x="344" y="66"/>
                  </a:cubicBezTo>
                  <a:cubicBezTo>
                    <a:pt x="350" y="50"/>
                    <a:pt x="375" y="58"/>
                    <a:pt x="369" y="73"/>
                  </a:cubicBezTo>
                  <a:cubicBezTo>
                    <a:pt x="362" y="93"/>
                    <a:pt x="356" y="112"/>
                    <a:pt x="350" y="132"/>
                  </a:cubicBezTo>
                  <a:cubicBezTo>
                    <a:pt x="411" y="134"/>
                    <a:pt x="472" y="137"/>
                    <a:pt x="533" y="139"/>
                  </a:cubicBezTo>
                  <a:cubicBezTo>
                    <a:pt x="530" y="120"/>
                    <a:pt x="528" y="101"/>
                    <a:pt x="525" y="82"/>
                  </a:cubicBezTo>
                  <a:cubicBezTo>
                    <a:pt x="522" y="67"/>
                    <a:pt x="544" y="61"/>
                    <a:pt x="547" y="76"/>
                  </a:cubicBezTo>
                  <a:cubicBezTo>
                    <a:pt x="550" y="97"/>
                    <a:pt x="553" y="118"/>
                    <a:pt x="556" y="140"/>
                  </a:cubicBezTo>
                  <a:cubicBezTo>
                    <a:pt x="583" y="141"/>
                    <a:pt x="610" y="142"/>
                    <a:pt x="636" y="142"/>
                  </a:cubicBezTo>
                  <a:cubicBezTo>
                    <a:pt x="613" y="102"/>
                    <a:pt x="591" y="61"/>
                    <a:pt x="569" y="20"/>
                  </a:cubicBezTo>
                  <a:cubicBezTo>
                    <a:pt x="557" y="29"/>
                    <a:pt x="546" y="38"/>
                    <a:pt x="534" y="48"/>
                  </a:cubicBezTo>
                  <a:cubicBezTo>
                    <a:pt x="531" y="50"/>
                    <a:pt x="525" y="46"/>
                    <a:pt x="528" y="43"/>
                  </a:cubicBezTo>
                  <a:cubicBezTo>
                    <a:pt x="538" y="30"/>
                    <a:pt x="550" y="18"/>
                    <a:pt x="563" y="7"/>
                  </a:cubicBezTo>
                  <a:cubicBezTo>
                    <a:pt x="561" y="5"/>
                    <a:pt x="560" y="2"/>
                    <a:pt x="559" y="0"/>
                  </a:cubicBezTo>
                  <a:cubicBezTo>
                    <a:pt x="558" y="0"/>
                    <a:pt x="557" y="0"/>
                    <a:pt x="556" y="0"/>
                  </a:cubicBezTo>
                  <a:cubicBezTo>
                    <a:pt x="551" y="0"/>
                    <a:pt x="547" y="0"/>
                    <a:pt x="543" y="0"/>
                  </a:cubicBezTo>
                  <a:cubicBezTo>
                    <a:pt x="533" y="7"/>
                    <a:pt x="524" y="15"/>
                    <a:pt x="515" y="22"/>
                  </a:cubicBezTo>
                  <a:cubicBezTo>
                    <a:pt x="511" y="26"/>
                    <a:pt x="505" y="20"/>
                    <a:pt x="509" y="16"/>
                  </a:cubicBezTo>
                  <a:cubicBezTo>
                    <a:pt x="514" y="11"/>
                    <a:pt x="520" y="6"/>
                    <a:pt x="526" y="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6" name="îsḻídè"/>
            <p:cNvSpPr/>
            <p:nvPr/>
          </p:nvSpPr>
          <p:spPr bwMode="auto">
            <a:xfrm>
              <a:off x="1911351" y="3790951"/>
              <a:ext cx="8347075" cy="1838325"/>
            </a:xfrm>
            <a:custGeom>
              <a:avLst/>
              <a:gdLst>
                <a:gd name="T0" fmla="*/ 2498 w 3346"/>
                <a:gd name="T1" fmla="*/ 13 h 738"/>
                <a:gd name="T2" fmla="*/ 2521 w 3346"/>
                <a:gd name="T3" fmla="*/ 96 h 738"/>
                <a:gd name="T4" fmla="*/ 2723 w 3346"/>
                <a:gd name="T5" fmla="*/ 135 h 738"/>
                <a:gd name="T6" fmla="*/ 2632 w 3346"/>
                <a:gd name="T7" fmla="*/ 303 h 738"/>
                <a:gd name="T8" fmla="*/ 2644 w 3346"/>
                <a:gd name="T9" fmla="*/ 325 h 738"/>
                <a:gd name="T10" fmla="*/ 2946 w 3346"/>
                <a:gd name="T11" fmla="*/ 455 h 738"/>
                <a:gd name="T12" fmla="*/ 2736 w 3346"/>
                <a:gd name="T13" fmla="*/ 494 h 738"/>
                <a:gd name="T14" fmla="*/ 3105 w 3346"/>
                <a:gd name="T15" fmla="*/ 592 h 738"/>
                <a:gd name="T16" fmla="*/ 2792 w 3346"/>
                <a:gd name="T17" fmla="*/ 626 h 738"/>
                <a:gd name="T18" fmla="*/ 2476 w 3346"/>
                <a:gd name="T19" fmla="*/ 619 h 738"/>
                <a:gd name="T20" fmla="*/ 2389 w 3346"/>
                <a:gd name="T21" fmla="*/ 601 h 738"/>
                <a:gd name="T22" fmla="*/ 2091 w 3346"/>
                <a:gd name="T23" fmla="*/ 626 h 738"/>
                <a:gd name="T24" fmla="*/ 1736 w 3346"/>
                <a:gd name="T25" fmla="*/ 607 h 738"/>
                <a:gd name="T26" fmla="*/ 1720 w 3346"/>
                <a:gd name="T27" fmla="*/ 607 h 738"/>
                <a:gd name="T28" fmla="*/ 1325 w 3346"/>
                <a:gd name="T29" fmla="*/ 643 h 738"/>
                <a:gd name="T30" fmla="*/ 897 w 3346"/>
                <a:gd name="T31" fmla="*/ 619 h 738"/>
                <a:gd name="T32" fmla="*/ 883 w 3346"/>
                <a:gd name="T33" fmla="*/ 619 h 738"/>
                <a:gd name="T34" fmla="*/ 463 w 3346"/>
                <a:gd name="T35" fmla="*/ 673 h 738"/>
                <a:gd name="T36" fmla="*/ 267 w 3346"/>
                <a:gd name="T37" fmla="*/ 597 h 738"/>
                <a:gd name="T38" fmla="*/ 462 w 3346"/>
                <a:gd name="T39" fmla="*/ 454 h 738"/>
                <a:gd name="T40" fmla="*/ 711 w 3346"/>
                <a:gd name="T41" fmla="*/ 384 h 738"/>
                <a:gd name="T42" fmla="*/ 611 w 3346"/>
                <a:gd name="T43" fmla="*/ 310 h 738"/>
                <a:gd name="T44" fmla="*/ 782 w 3346"/>
                <a:gd name="T45" fmla="*/ 300 h 738"/>
                <a:gd name="T46" fmla="*/ 854 w 3346"/>
                <a:gd name="T47" fmla="*/ 158 h 738"/>
                <a:gd name="T48" fmla="*/ 871 w 3346"/>
                <a:gd name="T49" fmla="*/ 138 h 738"/>
                <a:gd name="T50" fmla="*/ 963 w 3346"/>
                <a:gd name="T51" fmla="*/ 137 h 738"/>
                <a:gd name="T52" fmla="*/ 917 w 3346"/>
                <a:gd name="T53" fmla="*/ 19 h 738"/>
                <a:gd name="T54" fmla="*/ 349 w 3346"/>
                <a:gd name="T55" fmla="*/ 379 h 738"/>
                <a:gd name="T56" fmla="*/ 0 w 3346"/>
                <a:gd name="T57" fmla="*/ 738 h 738"/>
                <a:gd name="T58" fmla="*/ 620 w 3346"/>
                <a:gd name="T59" fmla="*/ 690 h 738"/>
                <a:gd name="T60" fmla="*/ 595 w 3346"/>
                <a:gd name="T61" fmla="*/ 730 h 738"/>
                <a:gd name="T62" fmla="*/ 704 w 3346"/>
                <a:gd name="T63" fmla="*/ 705 h 738"/>
                <a:gd name="T64" fmla="*/ 2534 w 3346"/>
                <a:gd name="T65" fmla="*/ 723 h 738"/>
                <a:gd name="T66" fmla="*/ 2746 w 3346"/>
                <a:gd name="T67" fmla="*/ 27 h 738"/>
                <a:gd name="T68" fmla="*/ 2672 w 3346"/>
                <a:gd name="T69" fmla="*/ 23 h 738"/>
                <a:gd name="T70" fmla="*/ 681 w 3346"/>
                <a:gd name="T71" fmla="*/ 23 h 738"/>
                <a:gd name="T72" fmla="*/ 584 w 3346"/>
                <a:gd name="T73" fmla="*/ 192 h 738"/>
                <a:gd name="T74" fmla="*/ 532 w 3346"/>
                <a:gd name="T75" fmla="*/ 220 h 738"/>
                <a:gd name="T76" fmla="*/ 654 w 3346"/>
                <a:gd name="T77" fmla="*/ 28 h 738"/>
                <a:gd name="T78" fmla="*/ 532 w 3346"/>
                <a:gd name="T79" fmla="*/ 220 h 738"/>
                <a:gd name="T80" fmla="*/ 103 w 3346"/>
                <a:gd name="T81" fmla="*/ 672 h 738"/>
                <a:gd name="T82" fmla="*/ 142 w 3346"/>
                <a:gd name="T83" fmla="*/ 620 h 738"/>
                <a:gd name="T84" fmla="*/ 3041 w 3346"/>
                <a:gd name="T85" fmla="*/ 668 h 738"/>
                <a:gd name="T86" fmla="*/ 3251 w 3346"/>
                <a:gd name="T87" fmla="*/ 669 h 738"/>
                <a:gd name="T88" fmla="*/ 3042 w 3346"/>
                <a:gd name="T89" fmla="*/ 671 h 738"/>
                <a:gd name="T90" fmla="*/ 3132 w 3346"/>
                <a:gd name="T91" fmla="*/ 681 h 738"/>
                <a:gd name="T92" fmla="*/ 3123 w 3346"/>
                <a:gd name="T93" fmla="*/ 690 h 738"/>
                <a:gd name="T94" fmla="*/ 3305 w 3346"/>
                <a:gd name="T95" fmla="*/ 716 h 738"/>
                <a:gd name="T96" fmla="*/ 2913 w 3346"/>
                <a:gd name="T97" fmla="*/ 709 h 738"/>
                <a:gd name="T98" fmla="*/ 3103 w 3346"/>
                <a:gd name="T99" fmla="*/ 7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46" h="738">
                  <a:moveTo>
                    <a:pt x="2999" y="326"/>
                  </a:moveTo>
                  <a:cubicBezTo>
                    <a:pt x="2907" y="232"/>
                    <a:pt x="2803" y="127"/>
                    <a:pt x="2757" y="0"/>
                  </a:cubicBezTo>
                  <a:cubicBezTo>
                    <a:pt x="2671" y="6"/>
                    <a:pt x="2585" y="10"/>
                    <a:pt x="2498" y="13"/>
                  </a:cubicBezTo>
                  <a:cubicBezTo>
                    <a:pt x="2472" y="56"/>
                    <a:pt x="2442" y="98"/>
                    <a:pt x="2411" y="139"/>
                  </a:cubicBezTo>
                  <a:cubicBezTo>
                    <a:pt x="2452" y="139"/>
                    <a:pt x="2493" y="139"/>
                    <a:pt x="2534" y="138"/>
                  </a:cubicBezTo>
                  <a:cubicBezTo>
                    <a:pt x="2529" y="124"/>
                    <a:pt x="2525" y="110"/>
                    <a:pt x="2521" y="96"/>
                  </a:cubicBezTo>
                  <a:cubicBezTo>
                    <a:pt x="2519" y="92"/>
                    <a:pt x="2526" y="90"/>
                    <a:pt x="2527" y="94"/>
                  </a:cubicBezTo>
                  <a:cubicBezTo>
                    <a:pt x="2533" y="109"/>
                    <a:pt x="2539" y="124"/>
                    <a:pt x="2546" y="138"/>
                  </a:cubicBezTo>
                  <a:cubicBezTo>
                    <a:pt x="2605" y="137"/>
                    <a:pt x="2664" y="135"/>
                    <a:pt x="2723" y="135"/>
                  </a:cubicBezTo>
                  <a:cubicBezTo>
                    <a:pt x="2738" y="134"/>
                    <a:pt x="2738" y="158"/>
                    <a:pt x="2723" y="158"/>
                  </a:cubicBezTo>
                  <a:cubicBezTo>
                    <a:pt x="2670" y="158"/>
                    <a:pt x="2614" y="163"/>
                    <a:pt x="2558" y="165"/>
                  </a:cubicBezTo>
                  <a:cubicBezTo>
                    <a:pt x="2581" y="212"/>
                    <a:pt x="2607" y="257"/>
                    <a:pt x="2632" y="303"/>
                  </a:cubicBezTo>
                  <a:cubicBezTo>
                    <a:pt x="2706" y="298"/>
                    <a:pt x="2782" y="287"/>
                    <a:pt x="2854" y="305"/>
                  </a:cubicBezTo>
                  <a:cubicBezTo>
                    <a:pt x="2869" y="309"/>
                    <a:pt x="2862" y="330"/>
                    <a:pt x="2847" y="327"/>
                  </a:cubicBezTo>
                  <a:cubicBezTo>
                    <a:pt x="2781" y="315"/>
                    <a:pt x="2712" y="320"/>
                    <a:pt x="2644" y="325"/>
                  </a:cubicBezTo>
                  <a:cubicBezTo>
                    <a:pt x="2651" y="337"/>
                    <a:pt x="2659" y="351"/>
                    <a:pt x="2666" y="364"/>
                  </a:cubicBezTo>
                  <a:cubicBezTo>
                    <a:pt x="2682" y="394"/>
                    <a:pt x="2698" y="425"/>
                    <a:pt x="2714" y="455"/>
                  </a:cubicBezTo>
                  <a:cubicBezTo>
                    <a:pt x="2792" y="455"/>
                    <a:pt x="2869" y="454"/>
                    <a:pt x="2946" y="455"/>
                  </a:cubicBezTo>
                  <a:cubicBezTo>
                    <a:pt x="2961" y="455"/>
                    <a:pt x="2961" y="478"/>
                    <a:pt x="2945" y="478"/>
                  </a:cubicBezTo>
                  <a:cubicBezTo>
                    <a:pt x="2873" y="478"/>
                    <a:pt x="2800" y="478"/>
                    <a:pt x="2728" y="479"/>
                  </a:cubicBezTo>
                  <a:cubicBezTo>
                    <a:pt x="2731" y="484"/>
                    <a:pt x="2733" y="489"/>
                    <a:pt x="2736" y="494"/>
                  </a:cubicBezTo>
                  <a:cubicBezTo>
                    <a:pt x="2750" y="516"/>
                    <a:pt x="2762" y="541"/>
                    <a:pt x="2775" y="565"/>
                  </a:cubicBezTo>
                  <a:cubicBezTo>
                    <a:pt x="2885" y="565"/>
                    <a:pt x="2995" y="567"/>
                    <a:pt x="3105" y="567"/>
                  </a:cubicBezTo>
                  <a:cubicBezTo>
                    <a:pt x="3121" y="567"/>
                    <a:pt x="3121" y="592"/>
                    <a:pt x="3105" y="592"/>
                  </a:cubicBezTo>
                  <a:cubicBezTo>
                    <a:pt x="3000" y="592"/>
                    <a:pt x="2895" y="590"/>
                    <a:pt x="2790" y="590"/>
                  </a:cubicBezTo>
                  <a:cubicBezTo>
                    <a:pt x="2795" y="597"/>
                    <a:pt x="2801" y="605"/>
                    <a:pt x="2807" y="611"/>
                  </a:cubicBezTo>
                  <a:cubicBezTo>
                    <a:pt x="2817" y="621"/>
                    <a:pt x="2801" y="636"/>
                    <a:pt x="2792" y="626"/>
                  </a:cubicBezTo>
                  <a:cubicBezTo>
                    <a:pt x="2782" y="615"/>
                    <a:pt x="2773" y="603"/>
                    <a:pt x="2765" y="589"/>
                  </a:cubicBezTo>
                  <a:cubicBezTo>
                    <a:pt x="2667" y="589"/>
                    <a:pt x="2570" y="591"/>
                    <a:pt x="2473" y="596"/>
                  </a:cubicBezTo>
                  <a:cubicBezTo>
                    <a:pt x="2474" y="603"/>
                    <a:pt x="2476" y="611"/>
                    <a:pt x="2476" y="619"/>
                  </a:cubicBezTo>
                  <a:cubicBezTo>
                    <a:pt x="2477" y="627"/>
                    <a:pt x="2463" y="628"/>
                    <a:pt x="2462" y="620"/>
                  </a:cubicBezTo>
                  <a:cubicBezTo>
                    <a:pt x="2461" y="612"/>
                    <a:pt x="2459" y="604"/>
                    <a:pt x="2456" y="597"/>
                  </a:cubicBezTo>
                  <a:cubicBezTo>
                    <a:pt x="2434" y="598"/>
                    <a:pt x="2411" y="600"/>
                    <a:pt x="2389" y="601"/>
                  </a:cubicBezTo>
                  <a:cubicBezTo>
                    <a:pt x="2297" y="609"/>
                    <a:pt x="2205" y="618"/>
                    <a:pt x="2113" y="619"/>
                  </a:cubicBezTo>
                  <a:cubicBezTo>
                    <a:pt x="2110" y="624"/>
                    <a:pt x="2107" y="629"/>
                    <a:pt x="2104" y="634"/>
                  </a:cubicBezTo>
                  <a:cubicBezTo>
                    <a:pt x="2100" y="644"/>
                    <a:pt x="2086" y="635"/>
                    <a:pt x="2091" y="626"/>
                  </a:cubicBezTo>
                  <a:cubicBezTo>
                    <a:pt x="2092" y="623"/>
                    <a:pt x="2093" y="621"/>
                    <a:pt x="2094" y="619"/>
                  </a:cubicBezTo>
                  <a:cubicBezTo>
                    <a:pt x="2074" y="619"/>
                    <a:pt x="2054" y="618"/>
                    <a:pt x="2034" y="617"/>
                  </a:cubicBezTo>
                  <a:cubicBezTo>
                    <a:pt x="1934" y="612"/>
                    <a:pt x="1835" y="607"/>
                    <a:pt x="1736" y="607"/>
                  </a:cubicBezTo>
                  <a:cubicBezTo>
                    <a:pt x="1735" y="621"/>
                    <a:pt x="1733" y="634"/>
                    <a:pt x="1730" y="648"/>
                  </a:cubicBezTo>
                  <a:cubicBezTo>
                    <a:pt x="1728" y="653"/>
                    <a:pt x="1719" y="652"/>
                    <a:pt x="1719" y="646"/>
                  </a:cubicBezTo>
                  <a:cubicBezTo>
                    <a:pt x="1721" y="633"/>
                    <a:pt x="1721" y="620"/>
                    <a:pt x="1720" y="607"/>
                  </a:cubicBezTo>
                  <a:cubicBezTo>
                    <a:pt x="1709" y="607"/>
                    <a:pt x="1697" y="607"/>
                    <a:pt x="1685" y="608"/>
                  </a:cubicBezTo>
                  <a:cubicBezTo>
                    <a:pt x="1574" y="610"/>
                    <a:pt x="1463" y="612"/>
                    <a:pt x="1352" y="614"/>
                  </a:cubicBezTo>
                  <a:cubicBezTo>
                    <a:pt x="1345" y="626"/>
                    <a:pt x="1337" y="637"/>
                    <a:pt x="1325" y="643"/>
                  </a:cubicBezTo>
                  <a:cubicBezTo>
                    <a:pt x="1322" y="644"/>
                    <a:pt x="1317" y="641"/>
                    <a:pt x="1320" y="637"/>
                  </a:cubicBezTo>
                  <a:cubicBezTo>
                    <a:pt x="1325" y="630"/>
                    <a:pt x="1329" y="622"/>
                    <a:pt x="1333" y="614"/>
                  </a:cubicBezTo>
                  <a:cubicBezTo>
                    <a:pt x="1188" y="617"/>
                    <a:pt x="1042" y="619"/>
                    <a:pt x="897" y="619"/>
                  </a:cubicBezTo>
                  <a:cubicBezTo>
                    <a:pt x="885" y="634"/>
                    <a:pt x="874" y="649"/>
                    <a:pt x="865" y="667"/>
                  </a:cubicBezTo>
                  <a:cubicBezTo>
                    <a:pt x="862" y="671"/>
                    <a:pt x="856" y="667"/>
                    <a:pt x="858" y="662"/>
                  </a:cubicBezTo>
                  <a:cubicBezTo>
                    <a:pt x="865" y="647"/>
                    <a:pt x="873" y="632"/>
                    <a:pt x="883" y="619"/>
                  </a:cubicBezTo>
                  <a:cubicBezTo>
                    <a:pt x="766" y="619"/>
                    <a:pt x="650" y="618"/>
                    <a:pt x="533" y="615"/>
                  </a:cubicBezTo>
                  <a:cubicBezTo>
                    <a:pt x="513" y="637"/>
                    <a:pt x="491" y="658"/>
                    <a:pt x="470" y="679"/>
                  </a:cubicBezTo>
                  <a:cubicBezTo>
                    <a:pt x="465" y="684"/>
                    <a:pt x="459" y="677"/>
                    <a:pt x="463" y="673"/>
                  </a:cubicBezTo>
                  <a:cubicBezTo>
                    <a:pt x="481" y="653"/>
                    <a:pt x="498" y="634"/>
                    <a:pt x="516" y="614"/>
                  </a:cubicBezTo>
                  <a:cubicBezTo>
                    <a:pt x="433" y="612"/>
                    <a:pt x="350" y="609"/>
                    <a:pt x="266" y="605"/>
                  </a:cubicBezTo>
                  <a:cubicBezTo>
                    <a:pt x="261" y="605"/>
                    <a:pt x="261" y="597"/>
                    <a:pt x="267" y="597"/>
                  </a:cubicBezTo>
                  <a:cubicBezTo>
                    <a:pt x="356" y="592"/>
                    <a:pt x="446" y="591"/>
                    <a:pt x="536" y="592"/>
                  </a:cubicBezTo>
                  <a:cubicBezTo>
                    <a:pt x="573" y="549"/>
                    <a:pt x="610" y="505"/>
                    <a:pt x="646" y="462"/>
                  </a:cubicBezTo>
                  <a:cubicBezTo>
                    <a:pt x="585" y="460"/>
                    <a:pt x="524" y="457"/>
                    <a:pt x="462" y="454"/>
                  </a:cubicBezTo>
                  <a:cubicBezTo>
                    <a:pt x="455" y="454"/>
                    <a:pt x="455" y="442"/>
                    <a:pt x="463" y="442"/>
                  </a:cubicBezTo>
                  <a:cubicBezTo>
                    <a:pt x="530" y="439"/>
                    <a:pt x="598" y="438"/>
                    <a:pt x="666" y="438"/>
                  </a:cubicBezTo>
                  <a:cubicBezTo>
                    <a:pt x="681" y="420"/>
                    <a:pt x="696" y="402"/>
                    <a:pt x="711" y="384"/>
                  </a:cubicBezTo>
                  <a:cubicBezTo>
                    <a:pt x="729" y="363"/>
                    <a:pt x="747" y="341"/>
                    <a:pt x="765" y="320"/>
                  </a:cubicBezTo>
                  <a:cubicBezTo>
                    <a:pt x="752" y="320"/>
                    <a:pt x="738" y="320"/>
                    <a:pt x="725" y="320"/>
                  </a:cubicBezTo>
                  <a:cubicBezTo>
                    <a:pt x="686" y="322"/>
                    <a:pt x="647" y="325"/>
                    <a:pt x="611" y="310"/>
                  </a:cubicBezTo>
                  <a:cubicBezTo>
                    <a:pt x="603" y="307"/>
                    <a:pt x="606" y="295"/>
                    <a:pt x="614" y="298"/>
                  </a:cubicBezTo>
                  <a:cubicBezTo>
                    <a:pt x="665" y="311"/>
                    <a:pt x="722" y="300"/>
                    <a:pt x="774" y="300"/>
                  </a:cubicBezTo>
                  <a:cubicBezTo>
                    <a:pt x="777" y="300"/>
                    <a:pt x="779" y="300"/>
                    <a:pt x="782" y="300"/>
                  </a:cubicBezTo>
                  <a:cubicBezTo>
                    <a:pt x="798" y="280"/>
                    <a:pt x="815" y="262"/>
                    <a:pt x="833" y="244"/>
                  </a:cubicBezTo>
                  <a:cubicBezTo>
                    <a:pt x="861" y="216"/>
                    <a:pt x="890" y="188"/>
                    <a:pt x="917" y="158"/>
                  </a:cubicBezTo>
                  <a:cubicBezTo>
                    <a:pt x="896" y="158"/>
                    <a:pt x="875" y="158"/>
                    <a:pt x="854" y="158"/>
                  </a:cubicBezTo>
                  <a:cubicBezTo>
                    <a:pt x="818" y="157"/>
                    <a:pt x="779" y="160"/>
                    <a:pt x="743" y="151"/>
                  </a:cubicBezTo>
                  <a:cubicBezTo>
                    <a:pt x="740" y="150"/>
                    <a:pt x="740" y="146"/>
                    <a:pt x="743" y="145"/>
                  </a:cubicBezTo>
                  <a:cubicBezTo>
                    <a:pt x="784" y="135"/>
                    <a:pt x="829" y="138"/>
                    <a:pt x="871" y="138"/>
                  </a:cubicBezTo>
                  <a:cubicBezTo>
                    <a:pt x="892" y="138"/>
                    <a:pt x="914" y="137"/>
                    <a:pt x="935" y="137"/>
                  </a:cubicBezTo>
                  <a:cubicBezTo>
                    <a:pt x="938" y="133"/>
                    <a:pt x="941" y="130"/>
                    <a:pt x="943" y="126"/>
                  </a:cubicBezTo>
                  <a:cubicBezTo>
                    <a:pt x="952" y="115"/>
                    <a:pt x="970" y="125"/>
                    <a:pt x="963" y="137"/>
                  </a:cubicBezTo>
                  <a:cubicBezTo>
                    <a:pt x="973" y="137"/>
                    <a:pt x="983" y="137"/>
                    <a:pt x="993" y="137"/>
                  </a:cubicBezTo>
                  <a:cubicBezTo>
                    <a:pt x="983" y="124"/>
                    <a:pt x="974" y="111"/>
                    <a:pt x="966" y="97"/>
                  </a:cubicBezTo>
                  <a:cubicBezTo>
                    <a:pt x="950" y="71"/>
                    <a:pt x="933" y="45"/>
                    <a:pt x="917" y="19"/>
                  </a:cubicBezTo>
                  <a:cubicBezTo>
                    <a:pt x="825" y="17"/>
                    <a:pt x="732" y="14"/>
                    <a:pt x="640" y="8"/>
                  </a:cubicBezTo>
                  <a:cubicBezTo>
                    <a:pt x="618" y="75"/>
                    <a:pt x="573" y="135"/>
                    <a:pt x="529" y="189"/>
                  </a:cubicBezTo>
                  <a:cubicBezTo>
                    <a:pt x="474" y="257"/>
                    <a:pt x="411" y="318"/>
                    <a:pt x="349" y="379"/>
                  </a:cubicBezTo>
                  <a:cubicBezTo>
                    <a:pt x="289" y="439"/>
                    <a:pt x="233" y="502"/>
                    <a:pt x="173" y="561"/>
                  </a:cubicBezTo>
                  <a:cubicBezTo>
                    <a:pt x="141" y="592"/>
                    <a:pt x="109" y="623"/>
                    <a:pt x="78" y="654"/>
                  </a:cubicBezTo>
                  <a:cubicBezTo>
                    <a:pt x="52" y="681"/>
                    <a:pt x="29" y="715"/>
                    <a:pt x="0" y="738"/>
                  </a:cubicBezTo>
                  <a:cubicBezTo>
                    <a:pt x="188" y="736"/>
                    <a:pt x="376" y="734"/>
                    <a:pt x="564" y="731"/>
                  </a:cubicBezTo>
                  <a:cubicBezTo>
                    <a:pt x="565" y="730"/>
                    <a:pt x="565" y="730"/>
                    <a:pt x="566" y="729"/>
                  </a:cubicBezTo>
                  <a:cubicBezTo>
                    <a:pt x="579" y="716"/>
                    <a:pt x="599" y="690"/>
                    <a:pt x="620" y="690"/>
                  </a:cubicBezTo>
                  <a:cubicBezTo>
                    <a:pt x="627" y="690"/>
                    <a:pt x="631" y="698"/>
                    <a:pt x="628" y="703"/>
                  </a:cubicBezTo>
                  <a:cubicBezTo>
                    <a:pt x="621" y="714"/>
                    <a:pt x="609" y="718"/>
                    <a:pt x="599" y="726"/>
                  </a:cubicBezTo>
                  <a:cubicBezTo>
                    <a:pt x="598" y="728"/>
                    <a:pt x="596" y="729"/>
                    <a:pt x="595" y="730"/>
                  </a:cubicBezTo>
                  <a:cubicBezTo>
                    <a:pt x="608" y="730"/>
                    <a:pt x="621" y="730"/>
                    <a:pt x="634" y="730"/>
                  </a:cubicBezTo>
                  <a:cubicBezTo>
                    <a:pt x="651" y="712"/>
                    <a:pt x="670" y="695"/>
                    <a:pt x="692" y="683"/>
                  </a:cubicBezTo>
                  <a:cubicBezTo>
                    <a:pt x="707" y="676"/>
                    <a:pt x="718" y="697"/>
                    <a:pt x="704" y="705"/>
                  </a:cubicBezTo>
                  <a:cubicBezTo>
                    <a:pt x="693" y="713"/>
                    <a:pt x="681" y="721"/>
                    <a:pt x="671" y="729"/>
                  </a:cubicBezTo>
                  <a:cubicBezTo>
                    <a:pt x="1008" y="723"/>
                    <a:pt x="1345" y="716"/>
                    <a:pt x="1682" y="711"/>
                  </a:cubicBezTo>
                  <a:cubicBezTo>
                    <a:pt x="1967" y="707"/>
                    <a:pt x="2251" y="738"/>
                    <a:pt x="2534" y="723"/>
                  </a:cubicBezTo>
                  <a:cubicBezTo>
                    <a:pt x="2796" y="708"/>
                    <a:pt x="3084" y="728"/>
                    <a:pt x="3346" y="728"/>
                  </a:cubicBezTo>
                  <a:cubicBezTo>
                    <a:pt x="3245" y="608"/>
                    <a:pt x="3108" y="438"/>
                    <a:pt x="2999" y="326"/>
                  </a:cubicBezTo>
                  <a:close/>
                  <a:moveTo>
                    <a:pt x="2746" y="27"/>
                  </a:moveTo>
                  <a:cubicBezTo>
                    <a:pt x="2699" y="30"/>
                    <a:pt x="2651" y="28"/>
                    <a:pt x="2604" y="33"/>
                  </a:cubicBezTo>
                  <a:cubicBezTo>
                    <a:pt x="2602" y="33"/>
                    <a:pt x="2601" y="29"/>
                    <a:pt x="2604" y="29"/>
                  </a:cubicBezTo>
                  <a:cubicBezTo>
                    <a:pt x="2626" y="23"/>
                    <a:pt x="2649" y="23"/>
                    <a:pt x="2672" y="23"/>
                  </a:cubicBezTo>
                  <a:cubicBezTo>
                    <a:pt x="2697" y="22"/>
                    <a:pt x="2721" y="19"/>
                    <a:pt x="2746" y="18"/>
                  </a:cubicBezTo>
                  <a:cubicBezTo>
                    <a:pt x="2752" y="18"/>
                    <a:pt x="2752" y="26"/>
                    <a:pt x="2746" y="27"/>
                  </a:cubicBezTo>
                  <a:close/>
                  <a:moveTo>
                    <a:pt x="681" y="23"/>
                  </a:moveTo>
                  <a:cubicBezTo>
                    <a:pt x="669" y="55"/>
                    <a:pt x="652" y="85"/>
                    <a:pt x="636" y="114"/>
                  </a:cubicBezTo>
                  <a:cubicBezTo>
                    <a:pt x="621" y="142"/>
                    <a:pt x="606" y="170"/>
                    <a:pt x="586" y="194"/>
                  </a:cubicBezTo>
                  <a:cubicBezTo>
                    <a:pt x="585" y="196"/>
                    <a:pt x="583" y="194"/>
                    <a:pt x="584" y="192"/>
                  </a:cubicBezTo>
                  <a:cubicBezTo>
                    <a:pt x="616" y="136"/>
                    <a:pt x="647" y="80"/>
                    <a:pt x="673" y="21"/>
                  </a:cubicBezTo>
                  <a:cubicBezTo>
                    <a:pt x="675" y="16"/>
                    <a:pt x="683" y="18"/>
                    <a:pt x="681" y="23"/>
                  </a:cubicBezTo>
                  <a:close/>
                  <a:moveTo>
                    <a:pt x="532" y="220"/>
                  </a:moveTo>
                  <a:cubicBezTo>
                    <a:pt x="549" y="188"/>
                    <a:pt x="573" y="161"/>
                    <a:pt x="593" y="132"/>
                  </a:cubicBezTo>
                  <a:cubicBezTo>
                    <a:pt x="616" y="99"/>
                    <a:pt x="632" y="63"/>
                    <a:pt x="646" y="26"/>
                  </a:cubicBezTo>
                  <a:cubicBezTo>
                    <a:pt x="648" y="20"/>
                    <a:pt x="656" y="23"/>
                    <a:pt x="654" y="28"/>
                  </a:cubicBezTo>
                  <a:cubicBezTo>
                    <a:pt x="642" y="63"/>
                    <a:pt x="626" y="99"/>
                    <a:pt x="605" y="130"/>
                  </a:cubicBezTo>
                  <a:cubicBezTo>
                    <a:pt x="582" y="161"/>
                    <a:pt x="556" y="189"/>
                    <a:pt x="535" y="222"/>
                  </a:cubicBezTo>
                  <a:cubicBezTo>
                    <a:pt x="534" y="224"/>
                    <a:pt x="531" y="222"/>
                    <a:pt x="532" y="220"/>
                  </a:cubicBezTo>
                  <a:close/>
                  <a:moveTo>
                    <a:pt x="251" y="518"/>
                  </a:moveTo>
                  <a:cubicBezTo>
                    <a:pt x="225" y="558"/>
                    <a:pt x="187" y="589"/>
                    <a:pt x="153" y="621"/>
                  </a:cubicBezTo>
                  <a:cubicBezTo>
                    <a:pt x="136" y="637"/>
                    <a:pt x="120" y="655"/>
                    <a:pt x="103" y="672"/>
                  </a:cubicBezTo>
                  <a:cubicBezTo>
                    <a:pt x="84" y="689"/>
                    <a:pt x="65" y="706"/>
                    <a:pt x="50" y="726"/>
                  </a:cubicBezTo>
                  <a:cubicBezTo>
                    <a:pt x="47" y="730"/>
                    <a:pt x="40" y="726"/>
                    <a:pt x="43" y="721"/>
                  </a:cubicBezTo>
                  <a:cubicBezTo>
                    <a:pt x="70" y="684"/>
                    <a:pt x="108" y="652"/>
                    <a:pt x="142" y="620"/>
                  </a:cubicBezTo>
                  <a:cubicBezTo>
                    <a:pt x="177" y="587"/>
                    <a:pt x="219" y="556"/>
                    <a:pt x="247" y="516"/>
                  </a:cubicBezTo>
                  <a:cubicBezTo>
                    <a:pt x="249" y="513"/>
                    <a:pt x="253" y="516"/>
                    <a:pt x="251" y="518"/>
                  </a:cubicBezTo>
                  <a:close/>
                  <a:moveTo>
                    <a:pt x="3041" y="668"/>
                  </a:moveTo>
                  <a:cubicBezTo>
                    <a:pt x="3072" y="662"/>
                    <a:pt x="3105" y="665"/>
                    <a:pt x="3136" y="665"/>
                  </a:cubicBezTo>
                  <a:cubicBezTo>
                    <a:pt x="3174" y="665"/>
                    <a:pt x="3213" y="662"/>
                    <a:pt x="3251" y="661"/>
                  </a:cubicBezTo>
                  <a:cubicBezTo>
                    <a:pt x="3257" y="661"/>
                    <a:pt x="3257" y="669"/>
                    <a:pt x="3251" y="669"/>
                  </a:cubicBezTo>
                  <a:cubicBezTo>
                    <a:pt x="3216" y="671"/>
                    <a:pt x="3180" y="673"/>
                    <a:pt x="3144" y="673"/>
                  </a:cubicBezTo>
                  <a:cubicBezTo>
                    <a:pt x="3127" y="673"/>
                    <a:pt x="3109" y="672"/>
                    <a:pt x="3092" y="672"/>
                  </a:cubicBezTo>
                  <a:cubicBezTo>
                    <a:pt x="3076" y="672"/>
                    <a:pt x="3058" y="669"/>
                    <a:pt x="3042" y="671"/>
                  </a:cubicBezTo>
                  <a:cubicBezTo>
                    <a:pt x="3040" y="672"/>
                    <a:pt x="3039" y="668"/>
                    <a:pt x="3041" y="668"/>
                  </a:cubicBezTo>
                  <a:close/>
                  <a:moveTo>
                    <a:pt x="2988" y="685"/>
                  </a:moveTo>
                  <a:cubicBezTo>
                    <a:pt x="3035" y="689"/>
                    <a:pt x="3085" y="682"/>
                    <a:pt x="3132" y="681"/>
                  </a:cubicBezTo>
                  <a:cubicBezTo>
                    <a:pt x="3178" y="681"/>
                    <a:pt x="3224" y="677"/>
                    <a:pt x="3270" y="677"/>
                  </a:cubicBezTo>
                  <a:cubicBezTo>
                    <a:pt x="3276" y="677"/>
                    <a:pt x="3276" y="686"/>
                    <a:pt x="3270" y="686"/>
                  </a:cubicBezTo>
                  <a:cubicBezTo>
                    <a:pt x="3221" y="686"/>
                    <a:pt x="3172" y="689"/>
                    <a:pt x="3123" y="690"/>
                  </a:cubicBezTo>
                  <a:cubicBezTo>
                    <a:pt x="3079" y="690"/>
                    <a:pt x="3030" y="697"/>
                    <a:pt x="2987" y="689"/>
                  </a:cubicBezTo>
                  <a:cubicBezTo>
                    <a:pt x="2985" y="688"/>
                    <a:pt x="2986" y="685"/>
                    <a:pt x="2988" y="685"/>
                  </a:cubicBezTo>
                  <a:close/>
                  <a:moveTo>
                    <a:pt x="3305" y="716"/>
                  </a:moveTo>
                  <a:cubicBezTo>
                    <a:pt x="3235" y="713"/>
                    <a:pt x="3165" y="709"/>
                    <a:pt x="3095" y="710"/>
                  </a:cubicBezTo>
                  <a:cubicBezTo>
                    <a:pt x="3061" y="711"/>
                    <a:pt x="3027" y="711"/>
                    <a:pt x="2993" y="711"/>
                  </a:cubicBezTo>
                  <a:cubicBezTo>
                    <a:pt x="2967" y="711"/>
                    <a:pt x="2938" y="716"/>
                    <a:pt x="2913" y="709"/>
                  </a:cubicBezTo>
                  <a:cubicBezTo>
                    <a:pt x="2911" y="709"/>
                    <a:pt x="2911" y="704"/>
                    <a:pt x="2914" y="705"/>
                  </a:cubicBezTo>
                  <a:cubicBezTo>
                    <a:pt x="2945" y="709"/>
                    <a:pt x="2979" y="704"/>
                    <a:pt x="3010" y="703"/>
                  </a:cubicBezTo>
                  <a:cubicBezTo>
                    <a:pt x="3041" y="703"/>
                    <a:pt x="3072" y="703"/>
                    <a:pt x="3103" y="702"/>
                  </a:cubicBezTo>
                  <a:cubicBezTo>
                    <a:pt x="3171" y="701"/>
                    <a:pt x="3238" y="705"/>
                    <a:pt x="3305" y="708"/>
                  </a:cubicBezTo>
                  <a:cubicBezTo>
                    <a:pt x="3310" y="708"/>
                    <a:pt x="3310" y="717"/>
                    <a:pt x="3305" y="716"/>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7" name="iṩlíde"/>
            <p:cNvSpPr/>
            <p:nvPr/>
          </p:nvSpPr>
          <p:spPr bwMode="auto">
            <a:xfrm>
              <a:off x="3770313" y="1701801"/>
              <a:ext cx="1717675" cy="2592388"/>
            </a:xfrm>
            <a:custGeom>
              <a:avLst/>
              <a:gdLst>
                <a:gd name="T0" fmla="*/ 27 w 689"/>
                <a:gd name="T1" fmla="*/ 415 h 1040"/>
                <a:gd name="T2" fmla="*/ 5 w 689"/>
                <a:gd name="T3" fmla="*/ 451 h 1040"/>
                <a:gd name="T4" fmla="*/ 36 w 689"/>
                <a:gd name="T5" fmla="*/ 429 h 1040"/>
                <a:gd name="T6" fmla="*/ 38 w 689"/>
                <a:gd name="T7" fmla="*/ 438 h 1040"/>
                <a:gd name="T8" fmla="*/ 77 w 689"/>
                <a:gd name="T9" fmla="*/ 655 h 1040"/>
                <a:gd name="T10" fmla="*/ 201 w 689"/>
                <a:gd name="T11" fmla="*/ 857 h 1040"/>
                <a:gd name="T12" fmla="*/ 272 w 689"/>
                <a:gd name="T13" fmla="*/ 975 h 1040"/>
                <a:gd name="T14" fmla="*/ 454 w 689"/>
                <a:gd name="T15" fmla="*/ 857 h 1040"/>
                <a:gd name="T16" fmla="*/ 477 w 689"/>
                <a:gd name="T17" fmla="*/ 817 h 1040"/>
                <a:gd name="T18" fmla="*/ 574 w 689"/>
                <a:gd name="T19" fmla="*/ 664 h 1040"/>
                <a:gd name="T20" fmla="*/ 531 w 689"/>
                <a:gd name="T21" fmla="*/ 672 h 1040"/>
                <a:gd name="T22" fmla="*/ 589 w 689"/>
                <a:gd name="T23" fmla="*/ 633 h 1040"/>
                <a:gd name="T24" fmla="*/ 533 w 689"/>
                <a:gd name="T25" fmla="*/ 647 h 1040"/>
                <a:gd name="T26" fmla="*/ 668 w 689"/>
                <a:gd name="T27" fmla="*/ 269 h 1040"/>
                <a:gd name="T28" fmla="*/ 157 w 689"/>
                <a:gd name="T29" fmla="*/ 65 h 1040"/>
                <a:gd name="T30" fmla="*/ 2 w 689"/>
                <a:gd name="T31" fmla="*/ 419 h 1040"/>
                <a:gd name="T32" fmla="*/ 468 w 689"/>
                <a:gd name="T33" fmla="*/ 597 h 1040"/>
                <a:gd name="T34" fmla="*/ 584 w 689"/>
                <a:gd name="T35" fmla="*/ 489 h 1040"/>
                <a:gd name="T36" fmla="*/ 468 w 689"/>
                <a:gd name="T37" fmla="*/ 597 h 1040"/>
                <a:gd name="T38" fmla="*/ 406 w 689"/>
                <a:gd name="T39" fmla="*/ 588 h 1040"/>
                <a:gd name="T40" fmla="*/ 587 w 689"/>
                <a:gd name="T41" fmla="*/ 455 h 1040"/>
                <a:gd name="T42" fmla="*/ 352 w 689"/>
                <a:gd name="T43" fmla="*/ 91 h 1040"/>
                <a:gd name="T44" fmla="*/ 207 w 689"/>
                <a:gd name="T45" fmla="*/ 142 h 1040"/>
                <a:gd name="T46" fmla="*/ 114 w 689"/>
                <a:gd name="T47" fmla="*/ 239 h 1040"/>
                <a:gd name="T48" fmla="*/ 352 w 689"/>
                <a:gd name="T49" fmla="*/ 91 h 1040"/>
                <a:gd name="T50" fmla="*/ 312 w 689"/>
                <a:gd name="T51" fmla="*/ 73 h 1040"/>
                <a:gd name="T52" fmla="*/ 114 w 689"/>
                <a:gd name="T53" fmla="*/ 197 h 1040"/>
                <a:gd name="T54" fmla="*/ 111 w 689"/>
                <a:gd name="T55" fmla="*/ 287 h 1040"/>
                <a:gd name="T56" fmla="*/ 599 w 689"/>
                <a:gd name="T57" fmla="*/ 374 h 1040"/>
                <a:gd name="T58" fmla="*/ 595 w 689"/>
                <a:gd name="T59" fmla="*/ 389 h 1040"/>
                <a:gd name="T60" fmla="*/ 585 w 689"/>
                <a:gd name="T61" fmla="*/ 422 h 1040"/>
                <a:gd name="T62" fmla="*/ 498 w 689"/>
                <a:gd name="T63" fmla="*/ 530 h 1040"/>
                <a:gd name="T64" fmla="*/ 140 w 689"/>
                <a:gd name="T65" fmla="*/ 47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9" h="1040">
                  <a:moveTo>
                    <a:pt x="24" y="407"/>
                  </a:moveTo>
                  <a:cubicBezTo>
                    <a:pt x="29" y="406"/>
                    <a:pt x="31" y="413"/>
                    <a:pt x="27" y="415"/>
                  </a:cubicBezTo>
                  <a:cubicBezTo>
                    <a:pt x="19" y="420"/>
                    <a:pt x="11" y="426"/>
                    <a:pt x="3" y="431"/>
                  </a:cubicBezTo>
                  <a:cubicBezTo>
                    <a:pt x="3" y="438"/>
                    <a:pt x="4" y="444"/>
                    <a:pt x="5" y="451"/>
                  </a:cubicBezTo>
                  <a:cubicBezTo>
                    <a:pt x="13" y="444"/>
                    <a:pt x="22" y="437"/>
                    <a:pt x="30" y="430"/>
                  </a:cubicBezTo>
                  <a:cubicBezTo>
                    <a:pt x="32" y="429"/>
                    <a:pt x="34" y="428"/>
                    <a:pt x="36" y="429"/>
                  </a:cubicBezTo>
                  <a:cubicBezTo>
                    <a:pt x="37" y="430"/>
                    <a:pt x="39" y="430"/>
                    <a:pt x="39" y="432"/>
                  </a:cubicBezTo>
                  <a:cubicBezTo>
                    <a:pt x="40" y="434"/>
                    <a:pt x="39" y="436"/>
                    <a:pt x="38" y="438"/>
                  </a:cubicBezTo>
                  <a:cubicBezTo>
                    <a:pt x="28" y="446"/>
                    <a:pt x="17" y="454"/>
                    <a:pt x="6" y="462"/>
                  </a:cubicBezTo>
                  <a:cubicBezTo>
                    <a:pt x="17" y="530"/>
                    <a:pt x="44" y="595"/>
                    <a:pt x="77" y="655"/>
                  </a:cubicBezTo>
                  <a:cubicBezTo>
                    <a:pt x="108" y="712"/>
                    <a:pt x="144" y="768"/>
                    <a:pt x="179" y="823"/>
                  </a:cubicBezTo>
                  <a:cubicBezTo>
                    <a:pt x="187" y="834"/>
                    <a:pt x="194" y="846"/>
                    <a:pt x="201" y="857"/>
                  </a:cubicBezTo>
                  <a:cubicBezTo>
                    <a:pt x="202" y="860"/>
                    <a:pt x="204" y="862"/>
                    <a:pt x="206" y="865"/>
                  </a:cubicBezTo>
                  <a:cubicBezTo>
                    <a:pt x="228" y="902"/>
                    <a:pt x="247" y="940"/>
                    <a:pt x="272" y="975"/>
                  </a:cubicBezTo>
                  <a:cubicBezTo>
                    <a:pt x="287" y="996"/>
                    <a:pt x="308" y="1017"/>
                    <a:pt x="322" y="1040"/>
                  </a:cubicBezTo>
                  <a:cubicBezTo>
                    <a:pt x="373" y="981"/>
                    <a:pt x="416" y="924"/>
                    <a:pt x="454" y="857"/>
                  </a:cubicBezTo>
                  <a:cubicBezTo>
                    <a:pt x="455" y="855"/>
                    <a:pt x="457" y="852"/>
                    <a:pt x="458" y="850"/>
                  </a:cubicBezTo>
                  <a:cubicBezTo>
                    <a:pt x="464" y="839"/>
                    <a:pt x="470" y="828"/>
                    <a:pt x="477" y="817"/>
                  </a:cubicBezTo>
                  <a:cubicBezTo>
                    <a:pt x="508" y="769"/>
                    <a:pt x="544" y="724"/>
                    <a:pt x="570" y="672"/>
                  </a:cubicBezTo>
                  <a:cubicBezTo>
                    <a:pt x="571" y="669"/>
                    <a:pt x="573" y="667"/>
                    <a:pt x="574" y="664"/>
                  </a:cubicBezTo>
                  <a:cubicBezTo>
                    <a:pt x="560" y="668"/>
                    <a:pt x="547" y="673"/>
                    <a:pt x="533" y="678"/>
                  </a:cubicBezTo>
                  <a:cubicBezTo>
                    <a:pt x="530" y="680"/>
                    <a:pt x="528" y="674"/>
                    <a:pt x="531" y="672"/>
                  </a:cubicBezTo>
                  <a:cubicBezTo>
                    <a:pt x="547" y="665"/>
                    <a:pt x="564" y="657"/>
                    <a:pt x="581" y="651"/>
                  </a:cubicBezTo>
                  <a:cubicBezTo>
                    <a:pt x="583" y="645"/>
                    <a:pt x="586" y="639"/>
                    <a:pt x="589" y="633"/>
                  </a:cubicBezTo>
                  <a:cubicBezTo>
                    <a:pt x="572" y="640"/>
                    <a:pt x="554" y="647"/>
                    <a:pt x="537" y="654"/>
                  </a:cubicBezTo>
                  <a:cubicBezTo>
                    <a:pt x="532" y="656"/>
                    <a:pt x="529" y="649"/>
                    <a:pt x="533" y="647"/>
                  </a:cubicBezTo>
                  <a:cubicBezTo>
                    <a:pt x="554" y="638"/>
                    <a:pt x="575" y="629"/>
                    <a:pt x="595" y="620"/>
                  </a:cubicBezTo>
                  <a:cubicBezTo>
                    <a:pt x="647" y="511"/>
                    <a:pt x="689" y="387"/>
                    <a:pt x="668" y="269"/>
                  </a:cubicBezTo>
                  <a:cubicBezTo>
                    <a:pt x="643" y="125"/>
                    <a:pt x="519" y="13"/>
                    <a:pt x="364" y="4"/>
                  </a:cubicBezTo>
                  <a:cubicBezTo>
                    <a:pt x="289" y="0"/>
                    <a:pt x="215" y="18"/>
                    <a:pt x="157" y="65"/>
                  </a:cubicBezTo>
                  <a:cubicBezTo>
                    <a:pt x="103" y="109"/>
                    <a:pt x="63" y="167"/>
                    <a:pt x="38" y="231"/>
                  </a:cubicBezTo>
                  <a:cubicBezTo>
                    <a:pt x="14" y="291"/>
                    <a:pt x="0" y="355"/>
                    <a:pt x="2" y="419"/>
                  </a:cubicBezTo>
                  <a:cubicBezTo>
                    <a:pt x="9" y="414"/>
                    <a:pt x="16" y="410"/>
                    <a:pt x="24" y="407"/>
                  </a:cubicBezTo>
                  <a:close/>
                  <a:moveTo>
                    <a:pt x="468" y="597"/>
                  </a:moveTo>
                  <a:cubicBezTo>
                    <a:pt x="462" y="601"/>
                    <a:pt x="456" y="591"/>
                    <a:pt x="462" y="587"/>
                  </a:cubicBezTo>
                  <a:cubicBezTo>
                    <a:pt x="508" y="560"/>
                    <a:pt x="558" y="537"/>
                    <a:pt x="584" y="489"/>
                  </a:cubicBezTo>
                  <a:cubicBezTo>
                    <a:pt x="586" y="487"/>
                    <a:pt x="589" y="489"/>
                    <a:pt x="588" y="491"/>
                  </a:cubicBezTo>
                  <a:cubicBezTo>
                    <a:pt x="567" y="545"/>
                    <a:pt x="514" y="569"/>
                    <a:pt x="468" y="597"/>
                  </a:cubicBezTo>
                  <a:close/>
                  <a:moveTo>
                    <a:pt x="592" y="458"/>
                  </a:moveTo>
                  <a:cubicBezTo>
                    <a:pt x="556" y="531"/>
                    <a:pt x="485" y="572"/>
                    <a:pt x="406" y="588"/>
                  </a:cubicBezTo>
                  <a:cubicBezTo>
                    <a:pt x="399" y="589"/>
                    <a:pt x="397" y="579"/>
                    <a:pt x="403" y="577"/>
                  </a:cubicBezTo>
                  <a:cubicBezTo>
                    <a:pt x="479" y="560"/>
                    <a:pt x="547" y="524"/>
                    <a:pt x="587" y="455"/>
                  </a:cubicBezTo>
                  <a:cubicBezTo>
                    <a:pt x="589" y="452"/>
                    <a:pt x="594" y="455"/>
                    <a:pt x="592" y="458"/>
                  </a:cubicBezTo>
                  <a:close/>
                  <a:moveTo>
                    <a:pt x="352" y="91"/>
                  </a:moveTo>
                  <a:cubicBezTo>
                    <a:pt x="358" y="91"/>
                    <a:pt x="358" y="101"/>
                    <a:pt x="351" y="101"/>
                  </a:cubicBezTo>
                  <a:cubicBezTo>
                    <a:pt x="298" y="101"/>
                    <a:pt x="252" y="113"/>
                    <a:pt x="207" y="142"/>
                  </a:cubicBezTo>
                  <a:cubicBezTo>
                    <a:pt x="170" y="166"/>
                    <a:pt x="128" y="195"/>
                    <a:pt x="118" y="240"/>
                  </a:cubicBezTo>
                  <a:cubicBezTo>
                    <a:pt x="117" y="242"/>
                    <a:pt x="114" y="241"/>
                    <a:pt x="114" y="239"/>
                  </a:cubicBezTo>
                  <a:cubicBezTo>
                    <a:pt x="122" y="194"/>
                    <a:pt x="160" y="163"/>
                    <a:pt x="196" y="139"/>
                  </a:cubicBezTo>
                  <a:cubicBezTo>
                    <a:pt x="244" y="108"/>
                    <a:pt x="293" y="91"/>
                    <a:pt x="352" y="91"/>
                  </a:cubicBezTo>
                  <a:close/>
                  <a:moveTo>
                    <a:pt x="111" y="196"/>
                  </a:moveTo>
                  <a:cubicBezTo>
                    <a:pt x="157" y="130"/>
                    <a:pt x="232" y="83"/>
                    <a:pt x="312" y="73"/>
                  </a:cubicBezTo>
                  <a:cubicBezTo>
                    <a:pt x="318" y="73"/>
                    <a:pt x="320" y="82"/>
                    <a:pt x="314" y="83"/>
                  </a:cubicBezTo>
                  <a:cubicBezTo>
                    <a:pt x="237" y="92"/>
                    <a:pt x="162" y="136"/>
                    <a:pt x="114" y="197"/>
                  </a:cubicBezTo>
                  <a:cubicBezTo>
                    <a:pt x="113" y="199"/>
                    <a:pt x="110" y="197"/>
                    <a:pt x="111" y="196"/>
                  </a:cubicBezTo>
                  <a:close/>
                  <a:moveTo>
                    <a:pt x="111" y="287"/>
                  </a:moveTo>
                  <a:cubicBezTo>
                    <a:pt x="145" y="163"/>
                    <a:pt x="270" y="100"/>
                    <a:pt x="393" y="116"/>
                  </a:cubicBezTo>
                  <a:cubicBezTo>
                    <a:pt x="522" y="133"/>
                    <a:pt x="621" y="239"/>
                    <a:pt x="599" y="374"/>
                  </a:cubicBezTo>
                  <a:cubicBezTo>
                    <a:pt x="598" y="377"/>
                    <a:pt x="597" y="380"/>
                    <a:pt x="597" y="383"/>
                  </a:cubicBezTo>
                  <a:cubicBezTo>
                    <a:pt x="597" y="385"/>
                    <a:pt x="596" y="387"/>
                    <a:pt x="595" y="389"/>
                  </a:cubicBezTo>
                  <a:cubicBezTo>
                    <a:pt x="595" y="390"/>
                    <a:pt x="595" y="390"/>
                    <a:pt x="595" y="391"/>
                  </a:cubicBezTo>
                  <a:cubicBezTo>
                    <a:pt x="592" y="402"/>
                    <a:pt x="589" y="412"/>
                    <a:pt x="585" y="422"/>
                  </a:cubicBezTo>
                  <a:cubicBezTo>
                    <a:pt x="579" y="441"/>
                    <a:pt x="574" y="460"/>
                    <a:pt x="563" y="477"/>
                  </a:cubicBezTo>
                  <a:cubicBezTo>
                    <a:pt x="546" y="500"/>
                    <a:pt x="524" y="518"/>
                    <a:pt x="498" y="530"/>
                  </a:cubicBezTo>
                  <a:cubicBezTo>
                    <a:pt x="440" y="555"/>
                    <a:pt x="376" y="576"/>
                    <a:pt x="312" y="571"/>
                  </a:cubicBezTo>
                  <a:cubicBezTo>
                    <a:pt x="241" y="565"/>
                    <a:pt x="177" y="533"/>
                    <a:pt x="140" y="470"/>
                  </a:cubicBezTo>
                  <a:cubicBezTo>
                    <a:pt x="107" y="416"/>
                    <a:pt x="94" y="349"/>
                    <a:pt x="111" y="287"/>
                  </a:cubicBezTo>
                  <a:close/>
                </a:path>
              </a:pathLst>
            </a:custGeom>
            <a:solidFill>
              <a:srgbClr val="EEC1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8" name="ïṡ1íḋe"/>
            <p:cNvSpPr/>
            <p:nvPr/>
          </p:nvSpPr>
          <p:spPr bwMode="auto">
            <a:xfrm>
              <a:off x="4005263" y="1951038"/>
              <a:ext cx="1314450" cy="1185863"/>
            </a:xfrm>
            <a:custGeom>
              <a:avLst/>
              <a:gdLst>
                <a:gd name="T0" fmla="*/ 404 w 527"/>
                <a:gd name="T1" fmla="*/ 430 h 476"/>
                <a:gd name="T2" fmla="*/ 469 w 527"/>
                <a:gd name="T3" fmla="*/ 377 h 476"/>
                <a:gd name="T4" fmla="*/ 491 w 527"/>
                <a:gd name="T5" fmla="*/ 322 h 476"/>
                <a:gd name="T6" fmla="*/ 501 w 527"/>
                <a:gd name="T7" fmla="*/ 291 h 476"/>
                <a:gd name="T8" fmla="*/ 501 w 527"/>
                <a:gd name="T9" fmla="*/ 289 h 476"/>
                <a:gd name="T10" fmla="*/ 503 w 527"/>
                <a:gd name="T11" fmla="*/ 283 h 476"/>
                <a:gd name="T12" fmla="*/ 505 w 527"/>
                <a:gd name="T13" fmla="*/ 274 h 476"/>
                <a:gd name="T14" fmla="*/ 299 w 527"/>
                <a:gd name="T15" fmla="*/ 16 h 476"/>
                <a:gd name="T16" fmla="*/ 17 w 527"/>
                <a:gd name="T17" fmla="*/ 187 h 476"/>
                <a:gd name="T18" fmla="*/ 46 w 527"/>
                <a:gd name="T19" fmla="*/ 370 h 476"/>
                <a:gd name="T20" fmla="*/ 218 w 527"/>
                <a:gd name="T21" fmla="*/ 471 h 476"/>
                <a:gd name="T22" fmla="*/ 404 w 527"/>
                <a:gd name="T23" fmla="*/ 430 h 476"/>
                <a:gd name="T24" fmla="*/ 90 w 527"/>
                <a:gd name="T25" fmla="*/ 377 h 476"/>
                <a:gd name="T26" fmla="*/ 50 w 527"/>
                <a:gd name="T27" fmla="*/ 187 h 476"/>
                <a:gd name="T28" fmla="*/ 179 w 527"/>
                <a:gd name="T29" fmla="*/ 58 h 476"/>
                <a:gd name="T30" fmla="*/ 476 w 527"/>
                <a:gd name="T31" fmla="*/ 213 h 476"/>
                <a:gd name="T32" fmla="*/ 473 w 527"/>
                <a:gd name="T33" fmla="*/ 282 h 476"/>
                <a:gd name="T34" fmla="*/ 460 w 527"/>
                <a:gd name="T35" fmla="*/ 319 h 476"/>
                <a:gd name="T36" fmla="*/ 398 w 527"/>
                <a:gd name="T37" fmla="*/ 394 h 476"/>
                <a:gd name="T38" fmla="*/ 377 w 527"/>
                <a:gd name="T39" fmla="*/ 407 h 476"/>
                <a:gd name="T40" fmla="*/ 315 w 527"/>
                <a:gd name="T41" fmla="*/ 426 h 476"/>
                <a:gd name="T42" fmla="*/ 90 w 527"/>
                <a:gd name="T43" fmla="*/ 377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7" h="476">
                  <a:moveTo>
                    <a:pt x="404" y="430"/>
                  </a:moveTo>
                  <a:cubicBezTo>
                    <a:pt x="430" y="418"/>
                    <a:pt x="452" y="400"/>
                    <a:pt x="469" y="377"/>
                  </a:cubicBezTo>
                  <a:cubicBezTo>
                    <a:pt x="480" y="360"/>
                    <a:pt x="485" y="341"/>
                    <a:pt x="491" y="322"/>
                  </a:cubicBezTo>
                  <a:cubicBezTo>
                    <a:pt x="495" y="312"/>
                    <a:pt x="498" y="302"/>
                    <a:pt x="501" y="291"/>
                  </a:cubicBezTo>
                  <a:cubicBezTo>
                    <a:pt x="501" y="290"/>
                    <a:pt x="501" y="290"/>
                    <a:pt x="501" y="289"/>
                  </a:cubicBezTo>
                  <a:cubicBezTo>
                    <a:pt x="502" y="287"/>
                    <a:pt x="503" y="285"/>
                    <a:pt x="503" y="283"/>
                  </a:cubicBezTo>
                  <a:cubicBezTo>
                    <a:pt x="503" y="280"/>
                    <a:pt x="504" y="277"/>
                    <a:pt x="505" y="274"/>
                  </a:cubicBezTo>
                  <a:cubicBezTo>
                    <a:pt x="527" y="139"/>
                    <a:pt x="428" y="33"/>
                    <a:pt x="299" y="16"/>
                  </a:cubicBezTo>
                  <a:cubicBezTo>
                    <a:pt x="176" y="0"/>
                    <a:pt x="51" y="63"/>
                    <a:pt x="17" y="187"/>
                  </a:cubicBezTo>
                  <a:cubicBezTo>
                    <a:pt x="0" y="249"/>
                    <a:pt x="13" y="316"/>
                    <a:pt x="46" y="370"/>
                  </a:cubicBezTo>
                  <a:cubicBezTo>
                    <a:pt x="83" y="433"/>
                    <a:pt x="147" y="465"/>
                    <a:pt x="218" y="471"/>
                  </a:cubicBezTo>
                  <a:cubicBezTo>
                    <a:pt x="282" y="476"/>
                    <a:pt x="346" y="455"/>
                    <a:pt x="404" y="430"/>
                  </a:cubicBezTo>
                  <a:close/>
                  <a:moveTo>
                    <a:pt x="90" y="377"/>
                  </a:moveTo>
                  <a:cubicBezTo>
                    <a:pt x="44" y="326"/>
                    <a:pt x="32" y="252"/>
                    <a:pt x="50" y="187"/>
                  </a:cubicBezTo>
                  <a:cubicBezTo>
                    <a:pt x="67" y="124"/>
                    <a:pt x="118" y="79"/>
                    <a:pt x="179" y="58"/>
                  </a:cubicBezTo>
                  <a:cubicBezTo>
                    <a:pt x="302" y="16"/>
                    <a:pt x="456" y="75"/>
                    <a:pt x="476" y="213"/>
                  </a:cubicBezTo>
                  <a:cubicBezTo>
                    <a:pt x="479" y="236"/>
                    <a:pt x="478" y="260"/>
                    <a:pt x="473" y="282"/>
                  </a:cubicBezTo>
                  <a:cubicBezTo>
                    <a:pt x="468" y="294"/>
                    <a:pt x="464" y="307"/>
                    <a:pt x="460" y="319"/>
                  </a:cubicBezTo>
                  <a:cubicBezTo>
                    <a:pt x="447" y="349"/>
                    <a:pt x="426" y="375"/>
                    <a:pt x="398" y="394"/>
                  </a:cubicBezTo>
                  <a:cubicBezTo>
                    <a:pt x="391" y="399"/>
                    <a:pt x="384" y="403"/>
                    <a:pt x="377" y="407"/>
                  </a:cubicBezTo>
                  <a:cubicBezTo>
                    <a:pt x="357" y="415"/>
                    <a:pt x="335" y="421"/>
                    <a:pt x="315" y="426"/>
                  </a:cubicBezTo>
                  <a:cubicBezTo>
                    <a:pt x="235" y="448"/>
                    <a:pt x="149" y="441"/>
                    <a:pt x="90" y="37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29" name="íSḷîḓè"/>
            <p:cNvSpPr/>
            <p:nvPr/>
          </p:nvSpPr>
          <p:spPr bwMode="auto">
            <a:xfrm>
              <a:off x="4760913" y="2828926"/>
              <a:ext cx="490538" cy="341313"/>
            </a:xfrm>
            <a:custGeom>
              <a:avLst/>
              <a:gdLst>
                <a:gd name="T0" fmla="*/ 190 w 197"/>
                <a:gd name="T1" fmla="*/ 3 h 137"/>
                <a:gd name="T2" fmla="*/ 6 w 197"/>
                <a:gd name="T3" fmla="*/ 125 h 137"/>
                <a:gd name="T4" fmla="*/ 9 w 197"/>
                <a:gd name="T5" fmla="*/ 136 h 137"/>
                <a:gd name="T6" fmla="*/ 195 w 197"/>
                <a:gd name="T7" fmla="*/ 6 h 137"/>
                <a:gd name="T8" fmla="*/ 190 w 197"/>
                <a:gd name="T9" fmla="*/ 3 h 137"/>
              </a:gdLst>
              <a:ahLst/>
              <a:cxnLst>
                <a:cxn ang="0">
                  <a:pos x="T0" y="T1"/>
                </a:cxn>
                <a:cxn ang="0">
                  <a:pos x="T2" y="T3"/>
                </a:cxn>
                <a:cxn ang="0">
                  <a:pos x="T4" y="T5"/>
                </a:cxn>
                <a:cxn ang="0">
                  <a:pos x="T6" y="T7"/>
                </a:cxn>
                <a:cxn ang="0">
                  <a:pos x="T8" y="T9"/>
                </a:cxn>
              </a:cxnLst>
              <a:rect l="0" t="0" r="r" b="b"/>
              <a:pathLst>
                <a:path w="197" h="137">
                  <a:moveTo>
                    <a:pt x="190" y="3"/>
                  </a:moveTo>
                  <a:cubicBezTo>
                    <a:pt x="150" y="72"/>
                    <a:pt x="82" y="108"/>
                    <a:pt x="6" y="125"/>
                  </a:cubicBezTo>
                  <a:cubicBezTo>
                    <a:pt x="0" y="127"/>
                    <a:pt x="2" y="137"/>
                    <a:pt x="9" y="136"/>
                  </a:cubicBezTo>
                  <a:cubicBezTo>
                    <a:pt x="88" y="120"/>
                    <a:pt x="159" y="79"/>
                    <a:pt x="195" y="6"/>
                  </a:cubicBezTo>
                  <a:cubicBezTo>
                    <a:pt x="197" y="3"/>
                    <a:pt x="192" y="0"/>
                    <a:pt x="19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0" name="ïṩlídê"/>
            <p:cNvSpPr/>
            <p:nvPr/>
          </p:nvSpPr>
          <p:spPr bwMode="auto">
            <a:xfrm>
              <a:off x="4906963" y="2916238"/>
              <a:ext cx="331788" cy="284163"/>
            </a:xfrm>
            <a:custGeom>
              <a:avLst/>
              <a:gdLst>
                <a:gd name="T0" fmla="*/ 128 w 133"/>
                <a:gd name="T1" fmla="*/ 2 h 114"/>
                <a:gd name="T2" fmla="*/ 6 w 133"/>
                <a:gd name="T3" fmla="*/ 100 h 114"/>
                <a:gd name="T4" fmla="*/ 12 w 133"/>
                <a:gd name="T5" fmla="*/ 110 h 114"/>
                <a:gd name="T6" fmla="*/ 132 w 133"/>
                <a:gd name="T7" fmla="*/ 4 h 114"/>
                <a:gd name="T8" fmla="*/ 128 w 133"/>
                <a:gd name="T9" fmla="*/ 2 h 114"/>
              </a:gdLst>
              <a:ahLst/>
              <a:cxnLst>
                <a:cxn ang="0">
                  <a:pos x="T0" y="T1"/>
                </a:cxn>
                <a:cxn ang="0">
                  <a:pos x="T2" y="T3"/>
                </a:cxn>
                <a:cxn ang="0">
                  <a:pos x="T4" y="T5"/>
                </a:cxn>
                <a:cxn ang="0">
                  <a:pos x="T6" y="T7"/>
                </a:cxn>
                <a:cxn ang="0">
                  <a:pos x="T8" y="T9"/>
                </a:cxn>
              </a:cxnLst>
              <a:rect l="0" t="0" r="r" b="b"/>
              <a:pathLst>
                <a:path w="133" h="114">
                  <a:moveTo>
                    <a:pt x="128" y="2"/>
                  </a:moveTo>
                  <a:cubicBezTo>
                    <a:pt x="102" y="50"/>
                    <a:pt x="52" y="73"/>
                    <a:pt x="6" y="100"/>
                  </a:cubicBezTo>
                  <a:cubicBezTo>
                    <a:pt x="0" y="104"/>
                    <a:pt x="6" y="114"/>
                    <a:pt x="12" y="110"/>
                  </a:cubicBezTo>
                  <a:cubicBezTo>
                    <a:pt x="58" y="82"/>
                    <a:pt x="111" y="58"/>
                    <a:pt x="132" y="4"/>
                  </a:cubicBezTo>
                  <a:cubicBezTo>
                    <a:pt x="133" y="2"/>
                    <a:pt x="130" y="0"/>
                    <a:pt x="128"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1" name="îŝḷíḋè"/>
            <p:cNvSpPr/>
            <p:nvPr/>
          </p:nvSpPr>
          <p:spPr bwMode="auto">
            <a:xfrm>
              <a:off x="4054476" y="1928813"/>
              <a:ext cx="608013" cy="376238"/>
            </a:xfrm>
            <a:custGeom>
              <a:avLst/>
              <a:gdLst>
                <a:gd name="T0" fmla="*/ 0 w 244"/>
                <a:gd name="T1" fmla="*/ 148 h 151"/>
                <a:gd name="T2" fmla="*/ 4 w 244"/>
                <a:gd name="T3" fmla="*/ 149 h 151"/>
                <a:gd name="T4" fmla="*/ 93 w 244"/>
                <a:gd name="T5" fmla="*/ 51 h 151"/>
                <a:gd name="T6" fmla="*/ 237 w 244"/>
                <a:gd name="T7" fmla="*/ 10 h 151"/>
                <a:gd name="T8" fmla="*/ 238 w 244"/>
                <a:gd name="T9" fmla="*/ 0 h 151"/>
                <a:gd name="T10" fmla="*/ 82 w 244"/>
                <a:gd name="T11" fmla="*/ 48 h 151"/>
                <a:gd name="T12" fmla="*/ 0 w 244"/>
                <a:gd name="T13" fmla="*/ 148 h 151"/>
              </a:gdLst>
              <a:ahLst/>
              <a:cxnLst>
                <a:cxn ang="0">
                  <a:pos x="T0" y="T1"/>
                </a:cxn>
                <a:cxn ang="0">
                  <a:pos x="T2" y="T3"/>
                </a:cxn>
                <a:cxn ang="0">
                  <a:pos x="T4" y="T5"/>
                </a:cxn>
                <a:cxn ang="0">
                  <a:pos x="T6" y="T7"/>
                </a:cxn>
                <a:cxn ang="0">
                  <a:pos x="T8" y="T9"/>
                </a:cxn>
                <a:cxn ang="0">
                  <a:pos x="T10" y="T11"/>
                </a:cxn>
                <a:cxn ang="0">
                  <a:pos x="T12" y="T13"/>
                </a:cxn>
              </a:cxnLst>
              <a:rect l="0" t="0" r="r" b="b"/>
              <a:pathLst>
                <a:path w="244" h="151">
                  <a:moveTo>
                    <a:pt x="0" y="148"/>
                  </a:moveTo>
                  <a:cubicBezTo>
                    <a:pt x="0" y="150"/>
                    <a:pt x="3" y="151"/>
                    <a:pt x="4" y="149"/>
                  </a:cubicBezTo>
                  <a:cubicBezTo>
                    <a:pt x="14" y="104"/>
                    <a:pt x="56" y="75"/>
                    <a:pt x="93" y="51"/>
                  </a:cubicBezTo>
                  <a:cubicBezTo>
                    <a:pt x="138" y="22"/>
                    <a:pt x="184" y="10"/>
                    <a:pt x="237" y="10"/>
                  </a:cubicBezTo>
                  <a:cubicBezTo>
                    <a:pt x="244" y="10"/>
                    <a:pt x="244" y="0"/>
                    <a:pt x="238" y="0"/>
                  </a:cubicBezTo>
                  <a:cubicBezTo>
                    <a:pt x="179" y="0"/>
                    <a:pt x="130" y="17"/>
                    <a:pt x="82" y="48"/>
                  </a:cubicBezTo>
                  <a:cubicBezTo>
                    <a:pt x="46" y="72"/>
                    <a:pt x="8" y="103"/>
                    <a:pt x="0" y="1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2" name="ïṧḻide"/>
            <p:cNvSpPr/>
            <p:nvPr/>
          </p:nvSpPr>
          <p:spPr bwMode="auto">
            <a:xfrm>
              <a:off x="4044951" y="1884363"/>
              <a:ext cx="523875" cy="314325"/>
            </a:xfrm>
            <a:custGeom>
              <a:avLst/>
              <a:gdLst>
                <a:gd name="T0" fmla="*/ 4 w 210"/>
                <a:gd name="T1" fmla="*/ 124 h 126"/>
                <a:gd name="T2" fmla="*/ 204 w 210"/>
                <a:gd name="T3" fmla="*/ 10 h 126"/>
                <a:gd name="T4" fmla="*/ 202 w 210"/>
                <a:gd name="T5" fmla="*/ 0 h 126"/>
                <a:gd name="T6" fmla="*/ 1 w 210"/>
                <a:gd name="T7" fmla="*/ 123 h 126"/>
                <a:gd name="T8" fmla="*/ 4 w 210"/>
                <a:gd name="T9" fmla="*/ 124 h 126"/>
              </a:gdLst>
              <a:ahLst/>
              <a:cxnLst>
                <a:cxn ang="0">
                  <a:pos x="T0" y="T1"/>
                </a:cxn>
                <a:cxn ang="0">
                  <a:pos x="T2" y="T3"/>
                </a:cxn>
                <a:cxn ang="0">
                  <a:pos x="T4" y="T5"/>
                </a:cxn>
                <a:cxn ang="0">
                  <a:pos x="T6" y="T7"/>
                </a:cxn>
                <a:cxn ang="0">
                  <a:pos x="T8" y="T9"/>
                </a:cxn>
              </a:cxnLst>
              <a:rect l="0" t="0" r="r" b="b"/>
              <a:pathLst>
                <a:path w="210" h="126">
                  <a:moveTo>
                    <a:pt x="4" y="124"/>
                  </a:moveTo>
                  <a:cubicBezTo>
                    <a:pt x="52" y="63"/>
                    <a:pt x="127" y="19"/>
                    <a:pt x="204" y="10"/>
                  </a:cubicBezTo>
                  <a:cubicBezTo>
                    <a:pt x="210" y="9"/>
                    <a:pt x="208" y="0"/>
                    <a:pt x="202" y="0"/>
                  </a:cubicBezTo>
                  <a:cubicBezTo>
                    <a:pt x="122" y="10"/>
                    <a:pt x="47" y="57"/>
                    <a:pt x="1" y="123"/>
                  </a:cubicBezTo>
                  <a:cubicBezTo>
                    <a:pt x="0" y="124"/>
                    <a:pt x="3" y="126"/>
                    <a:pt x="4" y="1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3" name="îṣľîḓè"/>
            <p:cNvSpPr/>
            <p:nvPr/>
          </p:nvSpPr>
          <p:spPr bwMode="auto">
            <a:xfrm>
              <a:off x="4394201" y="4191001"/>
              <a:ext cx="403225" cy="249238"/>
            </a:xfrm>
            <a:custGeom>
              <a:avLst/>
              <a:gdLst>
                <a:gd name="T0" fmla="*/ 83 w 162"/>
                <a:gd name="T1" fmla="*/ 85 h 100"/>
                <a:gd name="T2" fmla="*/ 4 w 162"/>
                <a:gd name="T3" fmla="*/ 2 h 100"/>
                <a:gd name="T4" fmla="*/ 1 w 162"/>
                <a:gd name="T5" fmla="*/ 4 h 100"/>
                <a:gd name="T6" fmla="*/ 77 w 162"/>
                <a:gd name="T7" fmla="*/ 93 h 100"/>
                <a:gd name="T8" fmla="*/ 85 w 162"/>
                <a:gd name="T9" fmla="*/ 97 h 100"/>
                <a:gd name="T10" fmla="*/ 159 w 162"/>
                <a:gd name="T11" fmla="*/ 18 h 100"/>
                <a:gd name="T12" fmla="*/ 154 w 162"/>
                <a:gd name="T13" fmla="*/ 13 h 100"/>
                <a:gd name="T14" fmla="*/ 83 w 162"/>
                <a:gd name="T15" fmla="*/ 85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00">
                  <a:moveTo>
                    <a:pt x="83" y="85"/>
                  </a:moveTo>
                  <a:cubicBezTo>
                    <a:pt x="54" y="61"/>
                    <a:pt x="27" y="33"/>
                    <a:pt x="4" y="2"/>
                  </a:cubicBezTo>
                  <a:cubicBezTo>
                    <a:pt x="3" y="0"/>
                    <a:pt x="0" y="3"/>
                    <a:pt x="1" y="4"/>
                  </a:cubicBezTo>
                  <a:cubicBezTo>
                    <a:pt x="21" y="38"/>
                    <a:pt x="48" y="67"/>
                    <a:pt x="77" y="93"/>
                  </a:cubicBezTo>
                  <a:cubicBezTo>
                    <a:pt x="77" y="96"/>
                    <a:pt x="81" y="100"/>
                    <a:pt x="85" y="97"/>
                  </a:cubicBezTo>
                  <a:cubicBezTo>
                    <a:pt x="112" y="73"/>
                    <a:pt x="130" y="41"/>
                    <a:pt x="159" y="18"/>
                  </a:cubicBezTo>
                  <a:cubicBezTo>
                    <a:pt x="162" y="15"/>
                    <a:pt x="157" y="11"/>
                    <a:pt x="154" y="13"/>
                  </a:cubicBezTo>
                  <a:cubicBezTo>
                    <a:pt x="127" y="34"/>
                    <a:pt x="106" y="61"/>
                    <a:pt x="83" y="8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4" name="íšlidé"/>
            <p:cNvSpPr/>
            <p:nvPr/>
          </p:nvSpPr>
          <p:spPr bwMode="auto">
            <a:xfrm>
              <a:off x="4433888" y="4325938"/>
              <a:ext cx="323850" cy="179388"/>
            </a:xfrm>
            <a:custGeom>
              <a:avLst/>
              <a:gdLst>
                <a:gd name="T0" fmla="*/ 121 w 130"/>
                <a:gd name="T1" fmla="*/ 4 h 72"/>
                <a:gd name="T2" fmla="*/ 66 w 130"/>
                <a:gd name="T3" fmla="*/ 57 h 72"/>
                <a:gd name="T4" fmla="*/ 5 w 130"/>
                <a:gd name="T5" fmla="*/ 4 h 72"/>
                <a:gd name="T6" fmla="*/ 2 w 130"/>
                <a:gd name="T7" fmla="*/ 8 h 72"/>
                <a:gd name="T8" fmla="*/ 60 w 130"/>
                <a:gd name="T9" fmla="*/ 65 h 72"/>
                <a:gd name="T10" fmla="*/ 69 w 130"/>
                <a:gd name="T11" fmla="*/ 69 h 72"/>
                <a:gd name="T12" fmla="*/ 128 w 130"/>
                <a:gd name="T13" fmla="*/ 7 h 72"/>
                <a:gd name="T14" fmla="*/ 121 w 130"/>
                <a:gd name="T15" fmla="*/ 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72">
                  <a:moveTo>
                    <a:pt x="121" y="4"/>
                  </a:moveTo>
                  <a:cubicBezTo>
                    <a:pt x="106" y="24"/>
                    <a:pt x="85" y="40"/>
                    <a:pt x="66" y="57"/>
                  </a:cubicBezTo>
                  <a:cubicBezTo>
                    <a:pt x="46" y="39"/>
                    <a:pt x="27" y="20"/>
                    <a:pt x="5" y="4"/>
                  </a:cubicBezTo>
                  <a:cubicBezTo>
                    <a:pt x="2" y="2"/>
                    <a:pt x="0" y="6"/>
                    <a:pt x="2" y="8"/>
                  </a:cubicBezTo>
                  <a:cubicBezTo>
                    <a:pt x="24" y="25"/>
                    <a:pt x="40" y="47"/>
                    <a:pt x="60" y="65"/>
                  </a:cubicBezTo>
                  <a:cubicBezTo>
                    <a:pt x="61" y="69"/>
                    <a:pt x="65" y="72"/>
                    <a:pt x="69" y="69"/>
                  </a:cubicBezTo>
                  <a:cubicBezTo>
                    <a:pt x="89" y="49"/>
                    <a:pt x="112" y="32"/>
                    <a:pt x="128" y="7"/>
                  </a:cubicBezTo>
                  <a:cubicBezTo>
                    <a:pt x="130" y="3"/>
                    <a:pt x="124" y="0"/>
                    <a:pt x="12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5" name="išlíḍé"/>
            <p:cNvSpPr/>
            <p:nvPr/>
          </p:nvSpPr>
          <p:spPr bwMode="auto">
            <a:xfrm>
              <a:off x="5027613" y="1697038"/>
              <a:ext cx="490538" cy="515938"/>
            </a:xfrm>
            <a:custGeom>
              <a:avLst/>
              <a:gdLst>
                <a:gd name="T0" fmla="*/ 110 w 197"/>
                <a:gd name="T1" fmla="*/ 79 h 207"/>
                <a:gd name="T2" fmla="*/ 185 w 197"/>
                <a:gd name="T3" fmla="*/ 200 h 207"/>
                <a:gd name="T4" fmla="*/ 196 w 197"/>
                <a:gd name="T5" fmla="*/ 197 h 207"/>
                <a:gd name="T6" fmla="*/ 117 w 197"/>
                <a:gd name="T7" fmla="*/ 72 h 207"/>
                <a:gd name="T8" fmla="*/ 2 w 197"/>
                <a:gd name="T9" fmla="*/ 0 h 207"/>
                <a:gd name="T10" fmla="*/ 2 w 197"/>
                <a:gd name="T11" fmla="*/ 3 h 207"/>
                <a:gd name="T12" fmla="*/ 110 w 197"/>
                <a:gd name="T13" fmla="*/ 79 h 207"/>
              </a:gdLst>
              <a:ahLst/>
              <a:cxnLst>
                <a:cxn ang="0">
                  <a:pos x="T0" y="T1"/>
                </a:cxn>
                <a:cxn ang="0">
                  <a:pos x="T2" y="T3"/>
                </a:cxn>
                <a:cxn ang="0">
                  <a:pos x="T4" y="T5"/>
                </a:cxn>
                <a:cxn ang="0">
                  <a:pos x="T6" y="T7"/>
                </a:cxn>
                <a:cxn ang="0">
                  <a:pos x="T8" y="T9"/>
                </a:cxn>
                <a:cxn ang="0">
                  <a:pos x="T10" y="T11"/>
                </a:cxn>
                <a:cxn ang="0">
                  <a:pos x="T12" y="T13"/>
                </a:cxn>
              </a:cxnLst>
              <a:rect l="0" t="0" r="r" b="b"/>
              <a:pathLst>
                <a:path w="197" h="207">
                  <a:moveTo>
                    <a:pt x="110" y="79"/>
                  </a:moveTo>
                  <a:cubicBezTo>
                    <a:pt x="141" y="114"/>
                    <a:pt x="177" y="151"/>
                    <a:pt x="185" y="200"/>
                  </a:cubicBezTo>
                  <a:cubicBezTo>
                    <a:pt x="186" y="207"/>
                    <a:pt x="197" y="204"/>
                    <a:pt x="196" y="197"/>
                  </a:cubicBezTo>
                  <a:cubicBezTo>
                    <a:pt x="187" y="148"/>
                    <a:pt x="151" y="107"/>
                    <a:pt x="117" y="72"/>
                  </a:cubicBezTo>
                  <a:cubicBezTo>
                    <a:pt x="84" y="39"/>
                    <a:pt x="52" y="6"/>
                    <a:pt x="2" y="0"/>
                  </a:cubicBezTo>
                  <a:cubicBezTo>
                    <a:pt x="1" y="0"/>
                    <a:pt x="0" y="3"/>
                    <a:pt x="2" y="3"/>
                  </a:cubicBezTo>
                  <a:cubicBezTo>
                    <a:pt x="47" y="16"/>
                    <a:pt x="79" y="46"/>
                    <a:pt x="110" y="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6" name="iŝľîḓè"/>
            <p:cNvSpPr/>
            <p:nvPr/>
          </p:nvSpPr>
          <p:spPr bwMode="auto">
            <a:xfrm>
              <a:off x="5145088" y="1704976"/>
              <a:ext cx="376238" cy="385763"/>
            </a:xfrm>
            <a:custGeom>
              <a:avLst/>
              <a:gdLst>
                <a:gd name="T0" fmla="*/ 85 w 151"/>
                <a:gd name="T1" fmla="*/ 74 h 155"/>
                <a:gd name="T2" fmla="*/ 121 w 151"/>
                <a:gd name="T3" fmla="*/ 115 h 155"/>
                <a:gd name="T4" fmla="*/ 138 w 151"/>
                <a:gd name="T5" fmla="*/ 149 h 155"/>
                <a:gd name="T6" fmla="*/ 148 w 151"/>
                <a:gd name="T7" fmla="*/ 144 h 155"/>
                <a:gd name="T8" fmla="*/ 126 w 151"/>
                <a:gd name="T9" fmla="*/ 102 h 155"/>
                <a:gd name="T10" fmla="*/ 92 w 151"/>
                <a:gd name="T11" fmla="*/ 67 h 155"/>
                <a:gd name="T12" fmla="*/ 5 w 151"/>
                <a:gd name="T13" fmla="*/ 1 h 155"/>
                <a:gd name="T14" fmla="*/ 3 w 151"/>
                <a:gd name="T15" fmla="*/ 5 h 155"/>
                <a:gd name="T16" fmla="*/ 85 w 151"/>
                <a:gd name="T17" fmla="*/ 7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5">
                  <a:moveTo>
                    <a:pt x="85" y="74"/>
                  </a:moveTo>
                  <a:cubicBezTo>
                    <a:pt x="97" y="88"/>
                    <a:pt x="111" y="100"/>
                    <a:pt x="121" y="115"/>
                  </a:cubicBezTo>
                  <a:cubicBezTo>
                    <a:pt x="128" y="125"/>
                    <a:pt x="132" y="138"/>
                    <a:pt x="138" y="149"/>
                  </a:cubicBezTo>
                  <a:cubicBezTo>
                    <a:pt x="141" y="155"/>
                    <a:pt x="151" y="150"/>
                    <a:pt x="148" y="144"/>
                  </a:cubicBezTo>
                  <a:cubicBezTo>
                    <a:pt x="140" y="130"/>
                    <a:pt x="135" y="115"/>
                    <a:pt x="126" y="102"/>
                  </a:cubicBezTo>
                  <a:cubicBezTo>
                    <a:pt x="116" y="89"/>
                    <a:pt x="103" y="79"/>
                    <a:pt x="92" y="67"/>
                  </a:cubicBezTo>
                  <a:cubicBezTo>
                    <a:pt x="65" y="39"/>
                    <a:pt x="39" y="21"/>
                    <a:pt x="5" y="1"/>
                  </a:cubicBezTo>
                  <a:cubicBezTo>
                    <a:pt x="2" y="0"/>
                    <a:pt x="0" y="4"/>
                    <a:pt x="3" y="5"/>
                  </a:cubicBezTo>
                  <a:cubicBezTo>
                    <a:pt x="33" y="26"/>
                    <a:pt x="60" y="47"/>
                    <a:pt x="85" y="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7" name="íṡ1îḑé"/>
            <p:cNvSpPr/>
            <p:nvPr/>
          </p:nvSpPr>
          <p:spPr bwMode="auto">
            <a:xfrm>
              <a:off x="1770063" y="1111251"/>
              <a:ext cx="8699500" cy="4714875"/>
            </a:xfrm>
            <a:custGeom>
              <a:avLst/>
              <a:gdLst>
                <a:gd name="T0" fmla="*/ 2583 w 3488"/>
                <a:gd name="T1" fmla="*/ 1039 h 1892"/>
                <a:gd name="T2" fmla="*/ 1320 w 3488"/>
                <a:gd name="T3" fmla="*/ 1054 h 1892"/>
                <a:gd name="T4" fmla="*/ 1456 w 3488"/>
                <a:gd name="T5" fmla="*/ 844 h 1892"/>
                <a:gd name="T6" fmla="*/ 753 w 3488"/>
                <a:gd name="T7" fmla="*/ 708 h 1892"/>
                <a:gd name="T8" fmla="*/ 789 w 3488"/>
                <a:gd name="T9" fmla="*/ 739 h 1892"/>
                <a:gd name="T10" fmla="*/ 799 w 3488"/>
                <a:gd name="T11" fmla="*/ 831 h 1892"/>
                <a:gd name="T12" fmla="*/ 363 w 3488"/>
                <a:gd name="T13" fmla="*/ 1448 h 1892"/>
                <a:gd name="T14" fmla="*/ 594 w 3488"/>
                <a:gd name="T15" fmla="*/ 1835 h 1892"/>
                <a:gd name="T16" fmla="*/ 682 w 3488"/>
                <a:gd name="T17" fmla="*/ 1843 h 1892"/>
                <a:gd name="T18" fmla="*/ 22 w 3488"/>
                <a:gd name="T19" fmla="*/ 1813 h 1892"/>
                <a:gd name="T20" fmla="*/ 2398 w 3488"/>
                <a:gd name="T21" fmla="*/ 1228 h 1892"/>
                <a:gd name="T22" fmla="*/ 1838 w 3488"/>
                <a:gd name="T23" fmla="*/ 1047 h 1892"/>
                <a:gd name="T24" fmla="*/ 1786 w 3488"/>
                <a:gd name="T25" fmla="*/ 1041 h 1892"/>
                <a:gd name="T26" fmla="*/ 2425 w 3488"/>
                <a:gd name="T27" fmla="*/ 1406 h 1892"/>
                <a:gd name="T28" fmla="*/ 2252 w 3488"/>
                <a:gd name="T29" fmla="*/ 1536 h 1892"/>
                <a:gd name="T30" fmla="*/ 2159 w 3488"/>
                <a:gd name="T31" fmla="*/ 1665 h 1892"/>
                <a:gd name="T32" fmla="*/ 2506 w 3488"/>
                <a:gd name="T33" fmla="*/ 1649 h 1892"/>
                <a:gd name="T34" fmla="*/ 2775 w 3488"/>
                <a:gd name="T35" fmla="*/ 1579 h 1892"/>
                <a:gd name="T36" fmla="*/ 2479 w 3488"/>
                <a:gd name="T37" fmla="*/ 1496 h 1892"/>
                <a:gd name="T38" fmla="*/ 2642 w 3488"/>
                <a:gd name="T39" fmla="*/ 1380 h 1892"/>
                <a:gd name="T40" fmla="*/ 1474 w 3488"/>
                <a:gd name="T41" fmla="*/ 1495 h 1892"/>
                <a:gd name="T42" fmla="*/ 1463 w 3488"/>
                <a:gd name="T43" fmla="*/ 1527 h 1892"/>
                <a:gd name="T44" fmla="*/ 1289 w 3488"/>
                <a:gd name="T45" fmla="*/ 1399 h 1892"/>
                <a:gd name="T46" fmla="*/ 1549 w 3488"/>
                <a:gd name="T47" fmla="*/ 1252 h 1892"/>
                <a:gd name="T48" fmla="*/ 1229 w 3488"/>
                <a:gd name="T49" fmla="*/ 1374 h 1892"/>
                <a:gd name="T50" fmla="*/ 906 w 3488"/>
                <a:gd name="T51" fmla="*/ 1336 h 1892"/>
                <a:gd name="T52" fmla="*/ 1198 w 3488"/>
                <a:gd name="T53" fmla="*/ 1237 h 1892"/>
                <a:gd name="T54" fmla="*/ 751 w 3488"/>
                <a:gd name="T55" fmla="*/ 1514 h 1892"/>
                <a:gd name="T56" fmla="*/ 613 w 3488"/>
                <a:gd name="T57" fmla="*/ 1667 h 1892"/>
                <a:gd name="T58" fmla="*/ 1418 w 3488"/>
                <a:gd name="T59" fmla="*/ 1603 h 1892"/>
                <a:gd name="T60" fmla="*/ 1693 w 3488"/>
                <a:gd name="T61" fmla="*/ 1555 h 1892"/>
                <a:gd name="T62" fmla="*/ 1774 w 3488"/>
                <a:gd name="T63" fmla="*/ 1374 h 1892"/>
                <a:gd name="T64" fmla="*/ 1774 w 3488"/>
                <a:gd name="T65" fmla="*/ 1374 h 1892"/>
                <a:gd name="T66" fmla="*/ 1946 w 3488"/>
                <a:gd name="T67" fmla="*/ 1406 h 1892"/>
                <a:gd name="T68" fmla="*/ 1788 w 3488"/>
                <a:gd name="T69" fmla="*/ 1615 h 1892"/>
                <a:gd name="T70" fmla="*/ 1763 w 3488"/>
                <a:gd name="T71" fmla="*/ 1089 h 1892"/>
                <a:gd name="T72" fmla="*/ 1763 w 3488"/>
                <a:gd name="T73" fmla="*/ 1229 h 1892"/>
                <a:gd name="T74" fmla="*/ 1531 w 3488"/>
                <a:gd name="T75" fmla="*/ 1220 h 1892"/>
                <a:gd name="T76" fmla="*/ 1294 w 3488"/>
                <a:gd name="T77" fmla="*/ 1094 h 1892"/>
                <a:gd name="T78" fmla="*/ 832 w 3488"/>
                <a:gd name="T79" fmla="*/ 667 h 1892"/>
                <a:gd name="T80" fmla="*/ 959 w 3488"/>
                <a:gd name="T81" fmla="*/ 302 h 1892"/>
                <a:gd name="T82" fmla="*/ 1383 w 3488"/>
                <a:gd name="T83" fmla="*/ 888 h 1892"/>
                <a:gd name="T84" fmla="*/ 1256 w 3488"/>
                <a:gd name="T85" fmla="*/ 1094 h 1892"/>
                <a:gd name="T86" fmla="*/ 2591 w 3488"/>
                <a:gd name="T87" fmla="*/ 1798 h 1892"/>
                <a:gd name="T88" fmla="*/ 656 w 3488"/>
                <a:gd name="T89" fmla="*/ 1801 h 1892"/>
                <a:gd name="T90" fmla="*/ 230 w 3488"/>
                <a:gd name="T91" fmla="*/ 1636 h 1892"/>
                <a:gd name="T92" fmla="*/ 1020 w 3488"/>
                <a:gd name="T93" fmla="*/ 1212 h 1892"/>
                <a:gd name="T94" fmla="*/ 974 w 3488"/>
                <a:gd name="T95" fmla="*/ 1233 h 1892"/>
                <a:gd name="T96" fmla="*/ 822 w 3488"/>
                <a:gd name="T97" fmla="*/ 1395 h 1892"/>
                <a:gd name="T98" fmla="*/ 324 w 3488"/>
                <a:gd name="T99" fmla="*/ 1672 h 1892"/>
                <a:gd name="T100" fmla="*/ 915 w 3488"/>
                <a:gd name="T101" fmla="*/ 1737 h 1892"/>
                <a:gd name="T102" fmla="*/ 1742 w 3488"/>
                <a:gd name="T103" fmla="*/ 1683 h 1892"/>
                <a:gd name="T104" fmla="*/ 2148 w 3488"/>
                <a:gd name="T105" fmla="*/ 1701 h 1892"/>
                <a:gd name="T106" fmla="*/ 2530 w 3488"/>
                <a:gd name="T107" fmla="*/ 1671 h 1892"/>
                <a:gd name="T108" fmla="*/ 2832 w 3488"/>
                <a:gd name="T109" fmla="*/ 1640 h 1892"/>
                <a:gd name="T110" fmla="*/ 2701 w 3488"/>
                <a:gd name="T111" fmla="*/ 1400 h 1892"/>
                <a:gd name="T112" fmla="*/ 2603 w 3488"/>
                <a:gd name="T113" fmla="*/ 1213 h 1892"/>
                <a:gd name="T114" fmla="*/ 3056 w 3488"/>
                <a:gd name="T115" fmla="*/ 1401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8" h="1892">
                  <a:moveTo>
                    <a:pt x="3463" y="1803"/>
                  </a:moveTo>
                  <a:cubicBezTo>
                    <a:pt x="3412" y="1737"/>
                    <a:pt x="3351" y="1679"/>
                    <a:pt x="3294" y="1619"/>
                  </a:cubicBezTo>
                  <a:cubicBezTo>
                    <a:pt x="3239" y="1562"/>
                    <a:pt x="3160" y="1449"/>
                    <a:pt x="3103" y="1394"/>
                  </a:cubicBezTo>
                  <a:cubicBezTo>
                    <a:pt x="3005" y="1297"/>
                    <a:pt x="2898" y="1200"/>
                    <a:pt x="2839" y="1073"/>
                  </a:cubicBezTo>
                  <a:cubicBezTo>
                    <a:pt x="2841" y="1073"/>
                    <a:pt x="2843" y="1073"/>
                    <a:pt x="2845" y="1073"/>
                  </a:cubicBezTo>
                  <a:cubicBezTo>
                    <a:pt x="2871" y="1071"/>
                    <a:pt x="2873" y="1032"/>
                    <a:pt x="2847" y="1032"/>
                  </a:cubicBezTo>
                  <a:cubicBezTo>
                    <a:pt x="2759" y="1033"/>
                    <a:pt x="2671" y="1036"/>
                    <a:pt x="2583" y="1039"/>
                  </a:cubicBezTo>
                  <a:cubicBezTo>
                    <a:pt x="2635" y="945"/>
                    <a:pt x="2679" y="848"/>
                    <a:pt x="2701" y="742"/>
                  </a:cubicBezTo>
                  <a:cubicBezTo>
                    <a:pt x="2724" y="631"/>
                    <a:pt x="2713" y="517"/>
                    <a:pt x="2680" y="410"/>
                  </a:cubicBezTo>
                  <a:cubicBezTo>
                    <a:pt x="2612" y="193"/>
                    <a:pt x="2425" y="42"/>
                    <a:pt x="2199" y="29"/>
                  </a:cubicBezTo>
                  <a:cubicBezTo>
                    <a:pt x="1967" y="14"/>
                    <a:pt x="1744" y="163"/>
                    <a:pt x="1656" y="376"/>
                  </a:cubicBezTo>
                  <a:cubicBezTo>
                    <a:pt x="1569" y="588"/>
                    <a:pt x="1639" y="818"/>
                    <a:pt x="1731" y="1016"/>
                  </a:cubicBezTo>
                  <a:cubicBezTo>
                    <a:pt x="1736" y="1027"/>
                    <a:pt x="1741" y="1039"/>
                    <a:pt x="1747" y="1050"/>
                  </a:cubicBezTo>
                  <a:cubicBezTo>
                    <a:pt x="1605" y="1050"/>
                    <a:pt x="1463" y="1051"/>
                    <a:pt x="1320" y="1054"/>
                  </a:cubicBezTo>
                  <a:cubicBezTo>
                    <a:pt x="1343" y="1021"/>
                    <a:pt x="1366" y="989"/>
                    <a:pt x="1384" y="954"/>
                  </a:cubicBezTo>
                  <a:cubicBezTo>
                    <a:pt x="1396" y="931"/>
                    <a:pt x="1408" y="909"/>
                    <a:pt x="1419" y="885"/>
                  </a:cubicBezTo>
                  <a:cubicBezTo>
                    <a:pt x="1428" y="882"/>
                    <a:pt x="1436" y="879"/>
                    <a:pt x="1444" y="876"/>
                  </a:cubicBezTo>
                  <a:cubicBezTo>
                    <a:pt x="1450" y="874"/>
                    <a:pt x="1446" y="865"/>
                    <a:pt x="1441" y="866"/>
                  </a:cubicBezTo>
                  <a:cubicBezTo>
                    <a:pt x="1436" y="868"/>
                    <a:pt x="1431" y="870"/>
                    <a:pt x="1426" y="871"/>
                  </a:cubicBezTo>
                  <a:cubicBezTo>
                    <a:pt x="1429" y="865"/>
                    <a:pt x="1432" y="859"/>
                    <a:pt x="1434" y="853"/>
                  </a:cubicBezTo>
                  <a:cubicBezTo>
                    <a:pt x="1441" y="850"/>
                    <a:pt x="1449" y="847"/>
                    <a:pt x="1456" y="844"/>
                  </a:cubicBezTo>
                  <a:cubicBezTo>
                    <a:pt x="1461" y="842"/>
                    <a:pt x="1457" y="835"/>
                    <a:pt x="1452" y="835"/>
                  </a:cubicBezTo>
                  <a:cubicBezTo>
                    <a:pt x="1449" y="836"/>
                    <a:pt x="1445" y="837"/>
                    <a:pt x="1441" y="838"/>
                  </a:cubicBezTo>
                  <a:cubicBezTo>
                    <a:pt x="1477" y="755"/>
                    <a:pt x="1503" y="668"/>
                    <a:pt x="1506" y="579"/>
                  </a:cubicBezTo>
                  <a:cubicBezTo>
                    <a:pt x="1511" y="450"/>
                    <a:pt x="1448" y="327"/>
                    <a:pt x="1330" y="260"/>
                  </a:cubicBezTo>
                  <a:cubicBezTo>
                    <a:pt x="1214" y="194"/>
                    <a:pt x="1061" y="196"/>
                    <a:pt x="952" y="272"/>
                  </a:cubicBezTo>
                  <a:cubicBezTo>
                    <a:pt x="826" y="361"/>
                    <a:pt x="766" y="530"/>
                    <a:pt x="779" y="678"/>
                  </a:cubicBezTo>
                  <a:cubicBezTo>
                    <a:pt x="770" y="687"/>
                    <a:pt x="760" y="697"/>
                    <a:pt x="753" y="708"/>
                  </a:cubicBezTo>
                  <a:cubicBezTo>
                    <a:pt x="752" y="710"/>
                    <a:pt x="755" y="712"/>
                    <a:pt x="757" y="711"/>
                  </a:cubicBezTo>
                  <a:cubicBezTo>
                    <a:pt x="765" y="704"/>
                    <a:pt x="773" y="696"/>
                    <a:pt x="780" y="688"/>
                  </a:cubicBezTo>
                  <a:cubicBezTo>
                    <a:pt x="781" y="696"/>
                    <a:pt x="782" y="703"/>
                    <a:pt x="783" y="710"/>
                  </a:cubicBezTo>
                  <a:cubicBezTo>
                    <a:pt x="775" y="717"/>
                    <a:pt x="763" y="729"/>
                    <a:pt x="768" y="737"/>
                  </a:cubicBezTo>
                  <a:cubicBezTo>
                    <a:pt x="769" y="739"/>
                    <a:pt x="773" y="739"/>
                    <a:pt x="773" y="736"/>
                  </a:cubicBezTo>
                  <a:cubicBezTo>
                    <a:pt x="773" y="730"/>
                    <a:pt x="778" y="724"/>
                    <a:pt x="785" y="718"/>
                  </a:cubicBezTo>
                  <a:cubicBezTo>
                    <a:pt x="786" y="725"/>
                    <a:pt x="787" y="732"/>
                    <a:pt x="789" y="739"/>
                  </a:cubicBezTo>
                  <a:cubicBezTo>
                    <a:pt x="814" y="844"/>
                    <a:pt x="874" y="939"/>
                    <a:pt x="933" y="1030"/>
                  </a:cubicBezTo>
                  <a:cubicBezTo>
                    <a:pt x="940" y="1041"/>
                    <a:pt x="946" y="1051"/>
                    <a:pt x="953" y="1061"/>
                  </a:cubicBezTo>
                  <a:cubicBezTo>
                    <a:pt x="947" y="1061"/>
                    <a:pt x="942" y="1061"/>
                    <a:pt x="937" y="1061"/>
                  </a:cubicBezTo>
                  <a:cubicBezTo>
                    <a:pt x="906" y="1024"/>
                    <a:pt x="887" y="978"/>
                    <a:pt x="864" y="936"/>
                  </a:cubicBezTo>
                  <a:cubicBezTo>
                    <a:pt x="851" y="912"/>
                    <a:pt x="837" y="889"/>
                    <a:pt x="827" y="864"/>
                  </a:cubicBezTo>
                  <a:cubicBezTo>
                    <a:pt x="821" y="850"/>
                    <a:pt x="815" y="835"/>
                    <a:pt x="802" y="826"/>
                  </a:cubicBezTo>
                  <a:cubicBezTo>
                    <a:pt x="800" y="824"/>
                    <a:pt x="796" y="828"/>
                    <a:pt x="799" y="831"/>
                  </a:cubicBezTo>
                  <a:cubicBezTo>
                    <a:pt x="813" y="844"/>
                    <a:pt x="818" y="864"/>
                    <a:pt x="824" y="882"/>
                  </a:cubicBezTo>
                  <a:cubicBezTo>
                    <a:pt x="835" y="910"/>
                    <a:pt x="853" y="936"/>
                    <a:pt x="866" y="962"/>
                  </a:cubicBezTo>
                  <a:cubicBezTo>
                    <a:pt x="884" y="996"/>
                    <a:pt x="900" y="1031"/>
                    <a:pt x="923" y="1061"/>
                  </a:cubicBezTo>
                  <a:cubicBezTo>
                    <a:pt x="850" y="1063"/>
                    <a:pt x="776" y="1064"/>
                    <a:pt x="703" y="1064"/>
                  </a:cubicBezTo>
                  <a:cubicBezTo>
                    <a:pt x="703" y="1062"/>
                    <a:pt x="704" y="1060"/>
                    <a:pt x="705" y="1058"/>
                  </a:cubicBezTo>
                  <a:cubicBezTo>
                    <a:pt x="707" y="1047"/>
                    <a:pt x="693" y="1043"/>
                    <a:pt x="688" y="1053"/>
                  </a:cubicBezTo>
                  <a:cubicBezTo>
                    <a:pt x="617" y="1214"/>
                    <a:pt x="487" y="1329"/>
                    <a:pt x="363" y="1448"/>
                  </a:cubicBezTo>
                  <a:cubicBezTo>
                    <a:pt x="305" y="1504"/>
                    <a:pt x="251" y="1563"/>
                    <a:pt x="193" y="1618"/>
                  </a:cubicBezTo>
                  <a:cubicBezTo>
                    <a:pt x="161" y="1648"/>
                    <a:pt x="129" y="1679"/>
                    <a:pt x="98" y="1710"/>
                  </a:cubicBezTo>
                  <a:cubicBezTo>
                    <a:pt x="79" y="1728"/>
                    <a:pt x="56" y="1748"/>
                    <a:pt x="40" y="1771"/>
                  </a:cubicBezTo>
                  <a:cubicBezTo>
                    <a:pt x="39" y="1770"/>
                    <a:pt x="37" y="1770"/>
                    <a:pt x="36" y="1772"/>
                  </a:cubicBezTo>
                  <a:cubicBezTo>
                    <a:pt x="28" y="1787"/>
                    <a:pt x="14" y="1799"/>
                    <a:pt x="5" y="1813"/>
                  </a:cubicBezTo>
                  <a:cubicBezTo>
                    <a:pt x="0" y="1815"/>
                    <a:pt x="1" y="1823"/>
                    <a:pt x="7" y="1824"/>
                  </a:cubicBezTo>
                  <a:cubicBezTo>
                    <a:pt x="203" y="1830"/>
                    <a:pt x="398" y="1834"/>
                    <a:pt x="594" y="1835"/>
                  </a:cubicBezTo>
                  <a:cubicBezTo>
                    <a:pt x="584" y="1847"/>
                    <a:pt x="573" y="1858"/>
                    <a:pt x="561" y="1869"/>
                  </a:cubicBezTo>
                  <a:cubicBezTo>
                    <a:pt x="553" y="1876"/>
                    <a:pt x="565" y="1888"/>
                    <a:pt x="573" y="1881"/>
                  </a:cubicBezTo>
                  <a:cubicBezTo>
                    <a:pt x="590" y="1867"/>
                    <a:pt x="605" y="1851"/>
                    <a:pt x="620" y="1835"/>
                  </a:cubicBezTo>
                  <a:cubicBezTo>
                    <a:pt x="633" y="1835"/>
                    <a:pt x="647" y="1835"/>
                    <a:pt x="660" y="1835"/>
                  </a:cubicBezTo>
                  <a:cubicBezTo>
                    <a:pt x="645" y="1850"/>
                    <a:pt x="631" y="1864"/>
                    <a:pt x="618" y="1880"/>
                  </a:cubicBezTo>
                  <a:cubicBezTo>
                    <a:pt x="614" y="1885"/>
                    <a:pt x="619" y="1892"/>
                    <a:pt x="625" y="1889"/>
                  </a:cubicBezTo>
                  <a:cubicBezTo>
                    <a:pt x="647" y="1879"/>
                    <a:pt x="664" y="1859"/>
                    <a:pt x="682" y="1843"/>
                  </a:cubicBezTo>
                  <a:cubicBezTo>
                    <a:pt x="684" y="1840"/>
                    <a:pt x="687" y="1838"/>
                    <a:pt x="690" y="1835"/>
                  </a:cubicBezTo>
                  <a:cubicBezTo>
                    <a:pt x="1033" y="1837"/>
                    <a:pt x="1376" y="1833"/>
                    <a:pt x="1720" y="1830"/>
                  </a:cubicBezTo>
                  <a:cubicBezTo>
                    <a:pt x="2004" y="1827"/>
                    <a:pt x="2288" y="1858"/>
                    <a:pt x="2572" y="1843"/>
                  </a:cubicBezTo>
                  <a:cubicBezTo>
                    <a:pt x="2858" y="1828"/>
                    <a:pt x="3171" y="1845"/>
                    <a:pt x="3458" y="1848"/>
                  </a:cubicBezTo>
                  <a:cubicBezTo>
                    <a:pt x="3485" y="1848"/>
                    <a:pt x="3488" y="1807"/>
                    <a:pt x="3463" y="1803"/>
                  </a:cubicBezTo>
                  <a:close/>
                  <a:moveTo>
                    <a:pt x="22" y="1813"/>
                  </a:moveTo>
                  <a:cubicBezTo>
                    <a:pt x="22" y="1813"/>
                    <a:pt x="22" y="1813"/>
                    <a:pt x="22" y="1813"/>
                  </a:cubicBezTo>
                  <a:cubicBezTo>
                    <a:pt x="22" y="1813"/>
                    <a:pt x="22" y="1813"/>
                    <a:pt x="22" y="1813"/>
                  </a:cubicBezTo>
                  <a:close/>
                  <a:moveTo>
                    <a:pt x="1742" y="302"/>
                  </a:moveTo>
                  <a:cubicBezTo>
                    <a:pt x="1889" y="77"/>
                    <a:pt x="2212" y="0"/>
                    <a:pt x="2438" y="151"/>
                  </a:cubicBezTo>
                  <a:cubicBezTo>
                    <a:pt x="2643" y="288"/>
                    <a:pt x="2706" y="569"/>
                    <a:pt x="2638" y="796"/>
                  </a:cubicBezTo>
                  <a:cubicBezTo>
                    <a:pt x="2613" y="882"/>
                    <a:pt x="2574" y="964"/>
                    <a:pt x="2527" y="1042"/>
                  </a:cubicBezTo>
                  <a:cubicBezTo>
                    <a:pt x="2518" y="1058"/>
                    <a:pt x="2508" y="1073"/>
                    <a:pt x="2497" y="1089"/>
                  </a:cubicBezTo>
                  <a:cubicBezTo>
                    <a:pt x="2466" y="1137"/>
                    <a:pt x="2433" y="1184"/>
                    <a:pt x="2398" y="1228"/>
                  </a:cubicBezTo>
                  <a:cubicBezTo>
                    <a:pt x="2300" y="1355"/>
                    <a:pt x="2192" y="1478"/>
                    <a:pt x="2124" y="1625"/>
                  </a:cubicBezTo>
                  <a:cubicBezTo>
                    <a:pt x="2087" y="1541"/>
                    <a:pt x="2026" y="1468"/>
                    <a:pt x="1979" y="1390"/>
                  </a:cubicBezTo>
                  <a:cubicBezTo>
                    <a:pt x="1920" y="1292"/>
                    <a:pt x="1862" y="1192"/>
                    <a:pt x="1810" y="1089"/>
                  </a:cubicBezTo>
                  <a:cubicBezTo>
                    <a:pt x="1810" y="1088"/>
                    <a:pt x="1809" y="1087"/>
                    <a:pt x="1808" y="1085"/>
                  </a:cubicBezTo>
                  <a:cubicBezTo>
                    <a:pt x="1821" y="1077"/>
                    <a:pt x="1834" y="1069"/>
                    <a:pt x="1846" y="1059"/>
                  </a:cubicBezTo>
                  <a:cubicBezTo>
                    <a:pt x="1849" y="1056"/>
                    <a:pt x="1849" y="1053"/>
                    <a:pt x="1847" y="1050"/>
                  </a:cubicBezTo>
                  <a:cubicBezTo>
                    <a:pt x="1846" y="1047"/>
                    <a:pt x="1842" y="1045"/>
                    <a:pt x="1838" y="1047"/>
                  </a:cubicBezTo>
                  <a:cubicBezTo>
                    <a:pt x="1836" y="1048"/>
                    <a:pt x="1835" y="1049"/>
                    <a:pt x="1833" y="1050"/>
                  </a:cubicBezTo>
                  <a:cubicBezTo>
                    <a:pt x="1823" y="1057"/>
                    <a:pt x="1812" y="1064"/>
                    <a:pt x="1801" y="1071"/>
                  </a:cubicBezTo>
                  <a:cubicBezTo>
                    <a:pt x="1799" y="1066"/>
                    <a:pt x="1796" y="1061"/>
                    <a:pt x="1793" y="1056"/>
                  </a:cubicBezTo>
                  <a:cubicBezTo>
                    <a:pt x="1796" y="1054"/>
                    <a:pt x="1799" y="1052"/>
                    <a:pt x="1801" y="1050"/>
                  </a:cubicBezTo>
                  <a:cubicBezTo>
                    <a:pt x="1816" y="1040"/>
                    <a:pt x="1830" y="1030"/>
                    <a:pt x="1846" y="1020"/>
                  </a:cubicBezTo>
                  <a:cubicBezTo>
                    <a:pt x="1853" y="1016"/>
                    <a:pt x="1847" y="1006"/>
                    <a:pt x="1840" y="1009"/>
                  </a:cubicBezTo>
                  <a:cubicBezTo>
                    <a:pt x="1821" y="1016"/>
                    <a:pt x="1803" y="1028"/>
                    <a:pt x="1786" y="1041"/>
                  </a:cubicBezTo>
                  <a:cubicBezTo>
                    <a:pt x="1780" y="1028"/>
                    <a:pt x="1773" y="1014"/>
                    <a:pt x="1767" y="1000"/>
                  </a:cubicBezTo>
                  <a:cubicBezTo>
                    <a:pt x="1664" y="780"/>
                    <a:pt x="1600" y="521"/>
                    <a:pt x="1742" y="302"/>
                  </a:cubicBezTo>
                  <a:close/>
                  <a:moveTo>
                    <a:pt x="2332" y="1389"/>
                  </a:moveTo>
                  <a:cubicBezTo>
                    <a:pt x="2355" y="1360"/>
                    <a:pt x="2378" y="1330"/>
                    <a:pt x="2401" y="1301"/>
                  </a:cubicBezTo>
                  <a:cubicBezTo>
                    <a:pt x="2411" y="1328"/>
                    <a:pt x="2415" y="1357"/>
                    <a:pt x="2420" y="1385"/>
                  </a:cubicBezTo>
                  <a:cubicBezTo>
                    <a:pt x="2391" y="1386"/>
                    <a:pt x="2361" y="1388"/>
                    <a:pt x="2332" y="1389"/>
                  </a:cubicBezTo>
                  <a:close/>
                  <a:moveTo>
                    <a:pt x="2425" y="1406"/>
                  </a:moveTo>
                  <a:cubicBezTo>
                    <a:pt x="2433" y="1439"/>
                    <a:pt x="2447" y="1470"/>
                    <a:pt x="2458" y="1501"/>
                  </a:cubicBezTo>
                  <a:cubicBezTo>
                    <a:pt x="2461" y="1511"/>
                    <a:pt x="2464" y="1521"/>
                    <a:pt x="2467" y="1532"/>
                  </a:cubicBezTo>
                  <a:cubicBezTo>
                    <a:pt x="2401" y="1532"/>
                    <a:pt x="2335" y="1532"/>
                    <a:pt x="2270" y="1535"/>
                  </a:cubicBezTo>
                  <a:cubicBezTo>
                    <a:pt x="2297" y="1492"/>
                    <a:pt x="2324" y="1448"/>
                    <a:pt x="2352" y="1406"/>
                  </a:cubicBezTo>
                  <a:cubicBezTo>
                    <a:pt x="2377" y="1407"/>
                    <a:pt x="2401" y="1407"/>
                    <a:pt x="2425" y="1406"/>
                  </a:cubicBezTo>
                  <a:close/>
                  <a:moveTo>
                    <a:pt x="2341" y="1406"/>
                  </a:moveTo>
                  <a:cubicBezTo>
                    <a:pt x="2310" y="1448"/>
                    <a:pt x="2281" y="1492"/>
                    <a:pt x="2252" y="1536"/>
                  </a:cubicBezTo>
                  <a:cubicBezTo>
                    <a:pt x="2244" y="1537"/>
                    <a:pt x="2235" y="1537"/>
                    <a:pt x="2226" y="1538"/>
                  </a:cubicBezTo>
                  <a:cubicBezTo>
                    <a:pt x="2255" y="1492"/>
                    <a:pt x="2287" y="1448"/>
                    <a:pt x="2320" y="1405"/>
                  </a:cubicBezTo>
                  <a:cubicBezTo>
                    <a:pt x="2327" y="1405"/>
                    <a:pt x="2334" y="1405"/>
                    <a:pt x="2341" y="1406"/>
                  </a:cubicBezTo>
                  <a:close/>
                  <a:moveTo>
                    <a:pt x="2242" y="1552"/>
                  </a:moveTo>
                  <a:cubicBezTo>
                    <a:pt x="2216" y="1591"/>
                    <a:pt x="2187" y="1630"/>
                    <a:pt x="2164" y="1671"/>
                  </a:cubicBezTo>
                  <a:cubicBezTo>
                    <a:pt x="2161" y="1671"/>
                    <a:pt x="2158" y="1671"/>
                    <a:pt x="2155" y="1671"/>
                  </a:cubicBezTo>
                  <a:cubicBezTo>
                    <a:pt x="2157" y="1669"/>
                    <a:pt x="2158" y="1667"/>
                    <a:pt x="2159" y="1665"/>
                  </a:cubicBezTo>
                  <a:cubicBezTo>
                    <a:pt x="2176" y="1625"/>
                    <a:pt x="2197" y="1587"/>
                    <a:pt x="2219" y="1550"/>
                  </a:cubicBezTo>
                  <a:cubicBezTo>
                    <a:pt x="2227" y="1551"/>
                    <a:pt x="2234" y="1551"/>
                    <a:pt x="2242" y="1552"/>
                  </a:cubicBezTo>
                  <a:close/>
                  <a:moveTo>
                    <a:pt x="2250" y="1567"/>
                  </a:moveTo>
                  <a:cubicBezTo>
                    <a:pt x="2253" y="1562"/>
                    <a:pt x="2256" y="1557"/>
                    <a:pt x="2259" y="1553"/>
                  </a:cubicBezTo>
                  <a:cubicBezTo>
                    <a:pt x="2330" y="1556"/>
                    <a:pt x="2402" y="1556"/>
                    <a:pt x="2474" y="1555"/>
                  </a:cubicBezTo>
                  <a:cubicBezTo>
                    <a:pt x="2477" y="1568"/>
                    <a:pt x="2481" y="1582"/>
                    <a:pt x="2485" y="1594"/>
                  </a:cubicBezTo>
                  <a:cubicBezTo>
                    <a:pt x="2492" y="1613"/>
                    <a:pt x="2499" y="1631"/>
                    <a:pt x="2506" y="1649"/>
                  </a:cubicBezTo>
                  <a:cubicBezTo>
                    <a:pt x="2492" y="1650"/>
                    <a:pt x="2478" y="1651"/>
                    <a:pt x="2464" y="1652"/>
                  </a:cubicBezTo>
                  <a:cubicBezTo>
                    <a:pt x="2370" y="1660"/>
                    <a:pt x="2277" y="1669"/>
                    <a:pt x="2183" y="1671"/>
                  </a:cubicBezTo>
                  <a:cubicBezTo>
                    <a:pt x="2204" y="1635"/>
                    <a:pt x="2228" y="1602"/>
                    <a:pt x="2250" y="1567"/>
                  </a:cubicBezTo>
                  <a:close/>
                  <a:moveTo>
                    <a:pt x="2496" y="1555"/>
                  </a:moveTo>
                  <a:cubicBezTo>
                    <a:pt x="2532" y="1555"/>
                    <a:pt x="2568" y="1554"/>
                    <a:pt x="2604" y="1554"/>
                  </a:cubicBezTo>
                  <a:cubicBezTo>
                    <a:pt x="2657" y="1554"/>
                    <a:pt x="2709" y="1554"/>
                    <a:pt x="2761" y="1554"/>
                  </a:cubicBezTo>
                  <a:cubicBezTo>
                    <a:pt x="2766" y="1562"/>
                    <a:pt x="2770" y="1571"/>
                    <a:pt x="2775" y="1579"/>
                  </a:cubicBezTo>
                  <a:cubicBezTo>
                    <a:pt x="2787" y="1598"/>
                    <a:pt x="2797" y="1620"/>
                    <a:pt x="2808" y="1640"/>
                  </a:cubicBezTo>
                  <a:cubicBezTo>
                    <a:pt x="2713" y="1641"/>
                    <a:pt x="2619" y="1643"/>
                    <a:pt x="2525" y="1648"/>
                  </a:cubicBezTo>
                  <a:cubicBezTo>
                    <a:pt x="2521" y="1633"/>
                    <a:pt x="2515" y="1619"/>
                    <a:pt x="2510" y="1604"/>
                  </a:cubicBezTo>
                  <a:cubicBezTo>
                    <a:pt x="2504" y="1588"/>
                    <a:pt x="2500" y="1572"/>
                    <a:pt x="2496" y="1555"/>
                  </a:cubicBezTo>
                  <a:close/>
                  <a:moveTo>
                    <a:pt x="2605" y="1531"/>
                  </a:moveTo>
                  <a:cubicBezTo>
                    <a:pt x="2567" y="1532"/>
                    <a:pt x="2528" y="1532"/>
                    <a:pt x="2490" y="1532"/>
                  </a:cubicBezTo>
                  <a:cubicBezTo>
                    <a:pt x="2487" y="1520"/>
                    <a:pt x="2483" y="1507"/>
                    <a:pt x="2479" y="1496"/>
                  </a:cubicBezTo>
                  <a:cubicBezTo>
                    <a:pt x="2470" y="1466"/>
                    <a:pt x="2458" y="1436"/>
                    <a:pt x="2449" y="1406"/>
                  </a:cubicBezTo>
                  <a:cubicBezTo>
                    <a:pt x="2507" y="1405"/>
                    <a:pt x="2566" y="1403"/>
                    <a:pt x="2624" y="1403"/>
                  </a:cubicBezTo>
                  <a:cubicBezTo>
                    <a:pt x="2642" y="1403"/>
                    <a:pt x="2661" y="1402"/>
                    <a:pt x="2680" y="1401"/>
                  </a:cubicBezTo>
                  <a:cubicBezTo>
                    <a:pt x="2686" y="1412"/>
                    <a:pt x="2692" y="1423"/>
                    <a:pt x="2698" y="1434"/>
                  </a:cubicBezTo>
                  <a:cubicBezTo>
                    <a:pt x="2715" y="1466"/>
                    <a:pt x="2731" y="1498"/>
                    <a:pt x="2748" y="1530"/>
                  </a:cubicBezTo>
                  <a:cubicBezTo>
                    <a:pt x="2700" y="1531"/>
                    <a:pt x="2653" y="1531"/>
                    <a:pt x="2605" y="1531"/>
                  </a:cubicBezTo>
                  <a:close/>
                  <a:moveTo>
                    <a:pt x="2642" y="1380"/>
                  </a:moveTo>
                  <a:cubicBezTo>
                    <a:pt x="2576" y="1380"/>
                    <a:pt x="2509" y="1382"/>
                    <a:pt x="2443" y="1384"/>
                  </a:cubicBezTo>
                  <a:cubicBezTo>
                    <a:pt x="2435" y="1349"/>
                    <a:pt x="2431" y="1314"/>
                    <a:pt x="2418" y="1280"/>
                  </a:cubicBezTo>
                  <a:cubicBezTo>
                    <a:pt x="2431" y="1263"/>
                    <a:pt x="2444" y="1247"/>
                    <a:pt x="2457" y="1230"/>
                  </a:cubicBezTo>
                  <a:cubicBezTo>
                    <a:pt x="2503" y="1240"/>
                    <a:pt x="2552" y="1242"/>
                    <a:pt x="2601" y="1240"/>
                  </a:cubicBezTo>
                  <a:cubicBezTo>
                    <a:pt x="2620" y="1288"/>
                    <a:pt x="2644" y="1334"/>
                    <a:pt x="2668" y="1379"/>
                  </a:cubicBezTo>
                  <a:cubicBezTo>
                    <a:pt x="2660" y="1379"/>
                    <a:pt x="2651" y="1380"/>
                    <a:pt x="2642" y="1380"/>
                  </a:cubicBezTo>
                  <a:close/>
                  <a:moveTo>
                    <a:pt x="1474" y="1495"/>
                  </a:moveTo>
                  <a:cubicBezTo>
                    <a:pt x="1484" y="1463"/>
                    <a:pt x="1495" y="1432"/>
                    <a:pt x="1506" y="1401"/>
                  </a:cubicBezTo>
                  <a:cubicBezTo>
                    <a:pt x="1544" y="1401"/>
                    <a:pt x="1581" y="1401"/>
                    <a:pt x="1619" y="1400"/>
                  </a:cubicBezTo>
                  <a:cubicBezTo>
                    <a:pt x="1664" y="1400"/>
                    <a:pt x="1709" y="1399"/>
                    <a:pt x="1754" y="1400"/>
                  </a:cubicBezTo>
                  <a:cubicBezTo>
                    <a:pt x="1755" y="1417"/>
                    <a:pt x="1756" y="1434"/>
                    <a:pt x="1757" y="1451"/>
                  </a:cubicBezTo>
                  <a:cubicBezTo>
                    <a:pt x="1759" y="1478"/>
                    <a:pt x="1760" y="1505"/>
                    <a:pt x="1762" y="1532"/>
                  </a:cubicBezTo>
                  <a:cubicBezTo>
                    <a:pt x="1751" y="1532"/>
                    <a:pt x="1740" y="1532"/>
                    <a:pt x="1729" y="1532"/>
                  </a:cubicBezTo>
                  <a:cubicBezTo>
                    <a:pt x="1641" y="1529"/>
                    <a:pt x="1552" y="1528"/>
                    <a:pt x="1463" y="1527"/>
                  </a:cubicBezTo>
                  <a:cubicBezTo>
                    <a:pt x="1467" y="1516"/>
                    <a:pt x="1470" y="1506"/>
                    <a:pt x="1474" y="1495"/>
                  </a:cubicBezTo>
                  <a:close/>
                  <a:moveTo>
                    <a:pt x="1441" y="1527"/>
                  </a:moveTo>
                  <a:cubicBezTo>
                    <a:pt x="1400" y="1527"/>
                    <a:pt x="1358" y="1526"/>
                    <a:pt x="1317" y="1526"/>
                  </a:cubicBezTo>
                  <a:cubicBezTo>
                    <a:pt x="1247" y="1526"/>
                    <a:pt x="1177" y="1525"/>
                    <a:pt x="1107" y="1523"/>
                  </a:cubicBezTo>
                  <a:cubicBezTo>
                    <a:pt x="1121" y="1506"/>
                    <a:pt x="1135" y="1488"/>
                    <a:pt x="1148" y="1471"/>
                  </a:cubicBezTo>
                  <a:cubicBezTo>
                    <a:pt x="1168" y="1447"/>
                    <a:pt x="1188" y="1423"/>
                    <a:pt x="1208" y="1398"/>
                  </a:cubicBezTo>
                  <a:cubicBezTo>
                    <a:pt x="1235" y="1399"/>
                    <a:pt x="1262" y="1399"/>
                    <a:pt x="1289" y="1399"/>
                  </a:cubicBezTo>
                  <a:cubicBezTo>
                    <a:pt x="1353" y="1400"/>
                    <a:pt x="1417" y="1400"/>
                    <a:pt x="1480" y="1401"/>
                  </a:cubicBezTo>
                  <a:cubicBezTo>
                    <a:pt x="1476" y="1414"/>
                    <a:pt x="1471" y="1427"/>
                    <a:pt x="1467" y="1440"/>
                  </a:cubicBezTo>
                  <a:cubicBezTo>
                    <a:pt x="1458" y="1469"/>
                    <a:pt x="1449" y="1498"/>
                    <a:pt x="1441" y="1527"/>
                  </a:cubicBezTo>
                  <a:close/>
                  <a:moveTo>
                    <a:pt x="1653" y="1375"/>
                  </a:moveTo>
                  <a:cubicBezTo>
                    <a:pt x="1607" y="1375"/>
                    <a:pt x="1561" y="1375"/>
                    <a:pt x="1515" y="1375"/>
                  </a:cubicBezTo>
                  <a:cubicBezTo>
                    <a:pt x="1521" y="1358"/>
                    <a:pt x="1526" y="1341"/>
                    <a:pt x="1531" y="1324"/>
                  </a:cubicBezTo>
                  <a:cubicBezTo>
                    <a:pt x="1538" y="1300"/>
                    <a:pt x="1544" y="1276"/>
                    <a:pt x="1549" y="1252"/>
                  </a:cubicBezTo>
                  <a:cubicBezTo>
                    <a:pt x="1614" y="1253"/>
                    <a:pt x="1679" y="1254"/>
                    <a:pt x="1743" y="1255"/>
                  </a:cubicBezTo>
                  <a:cubicBezTo>
                    <a:pt x="1747" y="1294"/>
                    <a:pt x="1750" y="1334"/>
                    <a:pt x="1752" y="1374"/>
                  </a:cubicBezTo>
                  <a:cubicBezTo>
                    <a:pt x="1719" y="1374"/>
                    <a:pt x="1686" y="1374"/>
                    <a:pt x="1653" y="1375"/>
                  </a:cubicBezTo>
                  <a:close/>
                  <a:moveTo>
                    <a:pt x="1515" y="1287"/>
                  </a:moveTo>
                  <a:cubicBezTo>
                    <a:pt x="1508" y="1317"/>
                    <a:pt x="1498" y="1346"/>
                    <a:pt x="1489" y="1375"/>
                  </a:cubicBezTo>
                  <a:cubicBezTo>
                    <a:pt x="1434" y="1375"/>
                    <a:pt x="1379" y="1375"/>
                    <a:pt x="1325" y="1374"/>
                  </a:cubicBezTo>
                  <a:cubicBezTo>
                    <a:pt x="1293" y="1374"/>
                    <a:pt x="1261" y="1374"/>
                    <a:pt x="1229" y="1374"/>
                  </a:cubicBezTo>
                  <a:cubicBezTo>
                    <a:pt x="1264" y="1332"/>
                    <a:pt x="1298" y="1289"/>
                    <a:pt x="1331" y="1246"/>
                  </a:cubicBezTo>
                  <a:cubicBezTo>
                    <a:pt x="1395" y="1249"/>
                    <a:pt x="1459" y="1251"/>
                    <a:pt x="1523" y="1252"/>
                  </a:cubicBezTo>
                  <a:cubicBezTo>
                    <a:pt x="1520" y="1263"/>
                    <a:pt x="1517" y="1275"/>
                    <a:pt x="1515" y="1287"/>
                  </a:cubicBezTo>
                  <a:close/>
                  <a:moveTo>
                    <a:pt x="1200" y="1374"/>
                  </a:moveTo>
                  <a:cubicBezTo>
                    <a:pt x="1130" y="1373"/>
                    <a:pt x="1060" y="1373"/>
                    <a:pt x="991" y="1373"/>
                  </a:cubicBezTo>
                  <a:cubicBezTo>
                    <a:pt x="950" y="1374"/>
                    <a:pt x="910" y="1374"/>
                    <a:pt x="870" y="1374"/>
                  </a:cubicBezTo>
                  <a:cubicBezTo>
                    <a:pt x="881" y="1361"/>
                    <a:pt x="893" y="1348"/>
                    <a:pt x="906" y="1336"/>
                  </a:cubicBezTo>
                  <a:cubicBezTo>
                    <a:pt x="939" y="1302"/>
                    <a:pt x="974" y="1270"/>
                    <a:pt x="1003" y="1234"/>
                  </a:cubicBezTo>
                  <a:cubicBezTo>
                    <a:pt x="1023" y="1234"/>
                    <a:pt x="1042" y="1234"/>
                    <a:pt x="1061" y="1234"/>
                  </a:cubicBezTo>
                  <a:cubicBezTo>
                    <a:pt x="1063" y="1234"/>
                    <a:pt x="1065" y="1234"/>
                    <a:pt x="1066" y="1233"/>
                  </a:cubicBezTo>
                  <a:cubicBezTo>
                    <a:pt x="1084" y="1256"/>
                    <a:pt x="1110" y="1277"/>
                    <a:pt x="1121" y="1303"/>
                  </a:cubicBezTo>
                  <a:cubicBezTo>
                    <a:pt x="1122" y="1306"/>
                    <a:pt x="1126" y="1307"/>
                    <a:pt x="1129" y="1306"/>
                  </a:cubicBezTo>
                  <a:cubicBezTo>
                    <a:pt x="1133" y="1307"/>
                    <a:pt x="1138" y="1306"/>
                    <a:pt x="1142" y="1302"/>
                  </a:cubicBezTo>
                  <a:cubicBezTo>
                    <a:pt x="1161" y="1280"/>
                    <a:pt x="1180" y="1259"/>
                    <a:pt x="1198" y="1237"/>
                  </a:cubicBezTo>
                  <a:cubicBezTo>
                    <a:pt x="1233" y="1240"/>
                    <a:pt x="1268" y="1242"/>
                    <a:pt x="1303" y="1244"/>
                  </a:cubicBezTo>
                  <a:cubicBezTo>
                    <a:pt x="1270" y="1288"/>
                    <a:pt x="1235" y="1331"/>
                    <a:pt x="1200" y="1374"/>
                  </a:cubicBezTo>
                  <a:close/>
                  <a:moveTo>
                    <a:pt x="955" y="1397"/>
                  </a:moveTo>
                  <a:cubicBezTo>
                    <a:pt x="1030" y="1397"/>
                    <a:pt x="1105" y="1397"/>
                    <a:pt x="1180" y="1398"/>
                  </a:cubicBezTo>
                  <a:cubicBezTo>
                    <a:pt x="1164" y="1418"/>
                    <a:pt x="1148" y="1438"/>
                    <a:pt x="1132" y="1458"/>
                  </a:cubicBezTo>
                  <a:cubicBezTo>
                    <a:pt x="1115" y="1479"/>
                    <a:pt x="1099" y="1501"/>
                    <a:pt x="1082" y="1522"/>
                  </a:cubicBezTo>
                  <a:cubicBezTo>
                    <a:pt x="972" y="1519"/>
                    <a:pt x="861" y="1515"/>
                    <a:pt x="751" y="1514"/>
                  </a:cubicBezTo>
                  <a:cubicBezTo>
                    <a:pt x="762" y="1501"/>
                    <a:pt x="773" y="1488"/>
                    <a:pt x="784" y="1475"/>
                  </a:cubicBezTo>
                  <a:cubicBezTo>
                    <a:pt x="807" y="1449"/>
                    <a:pt x="829" y="1421"/>
                    <a:pt x="852" y="1395"/>
                  </a:cubicBezTo>
                  <a:cubicBezTo>
                    <a:pt x="886" y="1395"/>
                    <a:pt x="921" y="1396"/>
                    <a:pt x="955" y="1397"/>
                  </a:cubicBezTo>
                  <a:close/>
                  <a:moveTo>
                    <a:pt x="1061" y="1548"/>
                  </a:moveTo>
                  <a:cubicBezTo>
                    <a:pt x="1045" y="1568"/>
                    <a:pt x="1028" y="1588"/>
                    <a:pt x="1011" y="1607"/>
                  </a:cubicBezTo>
                  <a:cubicBezTo>
                    <a:pt x="992" y="1628"/>
                    <a:pt x="973" y="1649"/>
                    <a:pt x="956" y="1672"/>
                  </a:cubicBezTo>
                  <a:cubicBezTo>
                    <a:pt x="841" y="1670"/>
                    <a:pt x="727" y="1667"/>
                    <a:pt x="613" y="1667"/>
                  </a:cubicBezTo>
                  <a:cubicBezTo>
                    <a:pt x="653" y="1625"/>
                    <a:pt x="692" y="1582"/>
                    <a:pt x="730" y="1538"/>
                  </a:cubicBezTo>
                  <a:cubicBezTo>
                    <a:pt x="840" y="1542"/>
                    <a:pt x="951" y="1546"/>
                    <a:pt x="1061" y="1548"/>
                  </a:cubicBezTo>
                  <a:close/>
                  <a:moveTo>
                    <a:pt x="1033" y="1609"/>
                  </a:moveTo>
                  <a:cubicBezTo>
                    <a:pt x="1051" y="1589"/>
                    <a:pt x="1069" y="1569"/>
                    <a:pt x="1086" y="1548"/>
                  </a:cubicBezTo>
                  <a:cubicBezTo>
                    <a:pt x="1157" y="1549"/>
                    <a:pt x="1228" y="1550"/>
                    <a:pt x="1299" y="1550"/>
                  </a:cubicBezTo>
                  <a:cubicBezTo>
                    <a:pt x="1344" y="1550"/>
                    <a:pt x="1389" y="1550"/>
                    <a:pt x="1433" y="1551"/>
                  </a:cubicBezTo>
                  <a:cubicBezTo>
                    <a:pt x="1428" y="1568"/>
                    <a:pt x="1423" y="1586"/>
                    <a:pt x="1418" y="1603"/>
                  </a:cubicBezTo>
                  <a:cubicBezTo>
                    <a:pt x="1411" y="1625"/>
                    <a:pt x="1406" y="1647"/>
                    <a:pt x="1399" y="1668"/>
                  </a:cubicBezTo>
                  <a:cubicBezTo>
                    <a:pt x="1282" y="1671"/>
                    <a:pt x="1164" y="1673"/>
                    <a:pt x="1047" y="1672"/>
                  </a:cubicBezTo>
                  <a:cubicBezTo>
                    <a:pt x="1022" y="1672"/>
                    <a:pt x="998" y="1672"/>
                    <a:pt x="973" y="1672"/>
                  </a:cubicBezTo>
                  <a:cubicBezTo>
                    <a:pt x="992" y="1650"/>
                    <a:pt x="1013" y="1630"/>
                    <a:pt x="1033" y="1609"/>
                  </a:cubicBezTo>
                  <a:close/>
                  <a:moveTo>
                    <a:pt x="1422" y="1652"/>
                  </a:moveTo>
                  <a:cubicBezTo>
                    <a:pt x="1433" y="1618"/>
                    <a:pt x="1444" y="1585"/>
                    <a:pt x="1455" y="1551"/>
                  </a:cubicBezTo>
                  <a:cubicBezTo>
                    <a:pt x="1534" y="1552"/>
                    <a:pt x="1614" y="1553"/>
                    <a:pt x="1693" y="1555"/>
                  </a:cubicBezTo>
                  <a:cubicBezTo>
                    <a:pt x="1716" y="1555"/>
                    <a:pt x="1740" y="1555"/>
                    <a:pt x="1764" y="1554"/>
                  </a:cubicBezTo>
                  <a:cubicBezTo>
                    <a:pt x="1764" y="1565"/>
                    <a:pt x="1765" y="1577"/>
                    <a:pt x="1766" y="1588"/>
                  </a:cubicBezTo>
                  <a:cubicBezTo>
                    <a:pt x="1769" y="1612"/>
                    <a:pt x="1773" y="1636"/>
                    <a:pt x="1776" y="1660"/>
                  </a:cubicBezTo>
                  <a:cubicBezTo>
                    <a:pt x="1770" y="1660"/>
                    <a:pt x="1765" y="1660"/>
                    <a:pt x="1760" y="1660"/>
                  </a:cubicBezTo>
                  <a:cubicBezTo>
                    <a:pt x="1646" y="1661"/>
                    <a:pt x="1531" y="1665"/>
                    <a:pt x="1417" y="1667"/>
                  </a:cubicBezTo>
                  <a:cubicBezTo>
                    <a:pt x="1419" y="1662"/>
                    <a:pt x="1420" y="1657"/>
                    <a:pt x="1422" y="1652"/>
                  </a:cubicBezTo>
                  <a:close/>
                  <a:moveTo>
                    <a:pt x="1774" y="1374"/>
                  </a:moveTo>
                  <a:cubicBezTo>
                    <a:pt x="1772" y="1334"/>
                    <a:pt x="1769" y="1295"/>
                    <a:pt x="1765" y="1255"/>
                  </a:cubicBezTo>
                  <a:cubicBezTo>
                    <a:pt x="1794" y="1255"/>
                    <a:pt x="1823" y="1256"/>
                    <a:pt x="1851" y="1257"/>
                  </a:cubicBezTo>
                  <a:cubicBezTo>
                    <a:pt x="1854" y="1257"/>
                    <a:pt x="1856" y="1256"/>
                    <a:pt x="1857" y="1256"/>
                  </a:cubicBezTo>
                  <a:cubicBezTo>
                    <a:pt x="1880" y="1293"/>
                    <a:pt x="1902" y="1331"/>
                    <a:pt x="1925" y="1368"/>
                  </a:cubicBezTo>
                  <a:cubicBezTo>
                    <a:pt x="1927" y="1372"/>
                    <a:pt x="1929" y="1375"/>
                    <a:pt x="1931" y="1378"/>
                  </a:cubicBezTo>
                  <a:cubicBezTo>
                    <a:pt x="1895" y="1374"/>
                    <a:pt x="1859" y="1376"/>
                    <a:pt x="1823" y="1375"/>
                  </a:cubicBezTo>
                  <a:cubicBezTo>
                    <a:pt x="1806" y="1375"/>
                    <a:pt x="1790" y="1374"/>
                    <a:pt x="1774" y="1374"/>
                  </a:cubicBezTo>
                  <a:close/>
                  <a:moveTo>
                    <a:pt x="1946" y="1406"/>
                  </a:moveTo>
                  <a:cubicBezTo>
                    <a:pt x="1947" y="1407"/>
                    <a:pt x="1948" y="1407"/>
                    <a:pt x="1949" y="1407"/>
                  </a:cubicBezTo>
                  <a:cubicBezTo>
                    <a:pt x="1979" y="1450"/>
                    <a:pt x="2011" y="1492"/>
                    <a:pt x="2041" y="1536"/>
                  </a:cubicBezTo>
                  <a:cubicBezTo>
                    <a:pt x="1956" y="1517"/>
                    <a:pt x="1869" y="1529"/>
                    <a:pt x="1782" y="1532"/>
                  </a:cubicBezTo>
                  <a:cubicBezTo>
                    <a:pt x="1781" y="1505"/>
                    <a:pt x="1781" y="1478"/>
                    <a:pt x="1779" y="1451"/>
                  </a:cubicBezTo>
                  <a:cubicBezTo>
                    <a:pt x="1778" y="1434"/>
                    <a:pt x="1777" y="1417"/>
                    <a:pt x="1776" y="1400"/>
                  </a:cubicBezTo>
                  <a:cubicBezTo>
                    <a:pt x="1831" y="1400"/>
                    <a:pt x="1891" y="1395"/>
                    <a:pt x="1946" y="1406"/>
                  </a:cubicBezTo>
                  <a:close/>
                  <a:moveTo>
                    <a:pt x="2035" y="1559"/>
                  </a:moveTo>
                  <a:cubicBezTo>
                    <a:pt x="2043" y="1561"/>
                    <a:pt x="2049" y="1555"/>
                    <a:pt x="2050" y="1549"/>
                  </a:cubicBezTo>
                  <a:cubicBezTo>
                    <a:pt x="2073" y="1583"/>
                    <a:pt x="2095" y="1619"/>
                    <a:pt x="2112" y="1656"/>
                  </a:cubicBezTo>
                  <a:cubicBezTo>
                    <a:pt x="2112" y="1660"/>
                    <a:pt x="2117" y="1666"/>
                    <a:pt x="2121" y="1671"/>
                  </a:cubicBezTo>
                  <a:cubicBezTo>
                    <a:pt x="2117" y="1671"/>
                    <a:pt x="2113" y="1671"/>
                    <a:pt x="2109" y="1671"/>
                  </a:cubicBezTo>
                  <a:cubicBezTo>
                    <a:pt x="2003" y="1668"/>
                    <a:pt x="1898" y="1660"/>
                    <a:pt x="1792" y="1660"/>
                  </a:cubicBezTo>
                  <a:cubicBezTo>
                    <a:pt x="1792" y="1645"/>
                    <a:pt x="1790" y="1630"/>
                    <a:pt x="1788" y="1615"/>
                  </a:cubicBezTo>
                  <a:cubicBezTo>
                    <a:pt x="1786" y="1595"/>
                    <a:pt x="1785" y="1574"/>
                    <a:pt x="1783" y="1553"/>
                  </a:cubicBezTo>
                  <a:cubicBezTo>
                    <a:pt x="1868" y="1549"/>
                    <a:pt x="1954" y="1541"/>
                    <a:pt x="2035" y="1559"/>
                  </a:cubicBezTo>
                  <a:close/>
                  <a:moveTo>
                    <a:pt x="1733" y="1089"/>
                  </a:moveTo>
                  <a:cubicBezTo>
                    <a:pt x="1727" y="1095"/>
                    <a:pt x="1721" y="1100"/>
                    <a:pt x="1716" y="1105"/>
                  </a:cubicBezTo>
                  <a:cubicBezTo>
                    <a:pt x="1712" y="1109"/>
                    <a:pt x="1718" y="1115"/>
                    <a:pt x="1722" y="1111"/>
                  </a:cubicBezTo>
                  <a:cubicBezTo>
                    <a:pt x="1731" y="1104"/>
                    <a:pt x="1740" y="1096"/>
                    <a:pt x="1750" y="1089"/>
                  </a:cubicBezTo>
                  <a:cubicBezTo>
                    <a:pt x="1754" y="1089"/>
                    <a:pt x="1758" y="1089"/>
                    <a:pt x="1763" y="1089"/>
                  </a:cubicBezTo>
                  <a:cubicBezTo>
                    <a:pt x="1764" y="1089"/>
                    <a:pt x="1765" y="1089"/>
                    <a:pt x="1766" y="1089"/>
                  </a:cubicBezTo>
                  <a:cubicBezTo>
                    <a:pt x="1767" y="1091"/>
                    <a:pt x="1768" y="1094"/>
                    <a:pt x="1770" y="1096"/>
                  </a:cubicBezTo>
                  <a:cubicBezTo>
                    <a:pt x="1757" y="1107"/>
                    <a:pt x="1745" y="1119"/>
                    <a:pt x="1735" y="1132"/>
                  </a:cubicBezTo>
                  <a:cubicBezTo>
                    <a:pt x="1732" y="1135"/>
                    <a:pt x="1738" y="1139"/>
                    <a:pt x="1741" y="1137"/>
                  </a:cubicBezTo>
                  <a:cubicBezTo>
                    <a:pt x="1753" y="1127"/>
                    <a:pt x="1764" y="1118"/>
                    <a:pt x="1776" y="1109"/>
                  </a:cubicBezTo>
                  <a:cubicBezTo>
                    <a:pt x="1798" y="1150"/>
                    <a:pt x="1820" y="1191"/>
                    <a:pt x="1843" y="1231"/>
                  </a:cubicBezTo>
                  <a:cubicBezTo>
                    <a:pt x="1817" y="1231"/>
                    <a:pt x="1790" y="1230"/>
                    <a:pt x="1763" y="1229"/>
                  </a:cubicBezTo>
                  <a:cubicBezTo>
                    <a:pt x="1760" y="1207"/>
                    <a:pt x="1757" y="1186"/>
                    <a:pt x="1754" y="1165"/>
                  </a:cubicBezTo>
                  <a:cubicBezTo>
                    <a:pt x="1751" y="1150"/>
                    <a:pt x="1729" y="1156"/>
                    <a:pt x="1732" y="1171"/>
                  </a:cubicBezTo>
                  <a:cubicBezTo>
                    <a:pt x="1735" y="1190"/>
                    <a:pt x="1737" y="1209"/>
                    <a:pt x="1740" y="1228"/>
                  </a:cubicBezTo>
                  <a:cubicBezTo>
                    <a:pt x="1679" y="1226"/>
                    <a:pt x="1618" y="1223"/>
                    <a:pt x="1557" y="1221"/>
                  </a:cubicBezTo>
                  <a:cubicBezTo>
                    <a:pt x="1563" y="1201"/>
                    <a:pt x="1569" y="1182"/>
                    <a:pt x="1576" y="1162"/>
                  </a:cubicBezTo>
                  <a:cubicBezTo>
                    <a:pt x="1582" y="1147"/>
                    <a:pt x="1557" y="1139"/>
                    <a:pt x="1551" y="1155"/>
                  </a:cubicBezTo>
                  <a:cubicBezTo>
                    <a:pt x="1543" y="1176"/>
                    <a:pt x="1536" y="1198"/>
                    <a:pt x="1531" y="1220"/>
                  </a:cubicBezTo>
                  <a:cubicBezTo>
                    <a:pt x="1471" y="1219"/>
                    <a:pt x="1410" y="1218"/>
                    <a:pt x="1351" y="1219"/>
                  </a:cubicBezTo>
                  <a:cubicBezTo>
                    <a:pt x="1359" y="1207"/>
                    <a:pt x="1368" y="1195"/>
                    <a:pt x="1376" y="1183"/>
                  </a:cubicBezTo>
                  <a:cubicBezTo>
                    <a:pt x="1385" y="1170"/>
                    <a:pt x="1364" y="1158"/>
                    <a:pt x="1356" y="1171"/>
                  </a:cubicBezTo>
                  <a:cubicBezTo>
                    <a:pt x="1345" y="1187"/>
                    <a:pt x="1333" y="1204"/>
                    <a:pt x="1321" y="1220"/>
                  </a:cubicBezTo>
                  <a:cubicBezTo>
                    <a:pt x="1283" y="1221"/>
                    <a:pt x="1245" y="1223"/>
                    <a:pt x="1207" y="1226"/>
                  </a:cubicBezTo>
                  <a:cubicBezTo>
                    <a:pt x="1231" y="1196"/>
                    <a:pt x="1254" y="1164"/>
                    <a:pt x="1274" y="1128"/>
                  </a:cubicBezTo>
                  <a:cubicBezTo>
                    <a:pt x="1280" y="1116"/>
                    <a:pt x="1287" y="1105"/>
                    <a:pt x="1294" y="1094"/>
                  </a:cubicBezTo>
                  <a:cubicBezTo>
                    <a:pt x="1440" y="1092"/>
                    <a:pt x="1587" y="1089"/>
                    <a:pt x="1733" y="1089"/>
                  </a:cubicBezTo>
                  <a:close/>
                  <a:moveTo>
                    <a:pt x="879" y="892"/>
                  </a:moveTo>
                  <a:cubicBezTo>
                    <a:pt x="846" y="832"/>
                    <a:pt x="819" y="767"/>
                    <a:pt x="808" y="699"/>
                  </a:cubicBezTo>
                  <a:cubicBezTo>
                    <a:pt x="819" y="691"/>
                    <a:pt x="830" y="683"/>
                    <a:pt x="840" y="675"/>
                  </a:cubicBezTo>
                  <a:cubicBezTo>
                    <a:pt x="841" y="673"/>
                    <a:pt x="842" y="671"/>
                    <a:pt x="841" y="669"/>
                  </a:cubicBezTo>
                  <a:cubicBezTo>
                    <a:pt x="841" y="667"/>
                    <a:pt x="839" y="667"/>
                    <a:pt x="838" y="666"/>
                  </a:cubicBezTo>
                  <a:cubicBezTo>
                    <a:pt x="836" y="665"/>
                    <a:pt x="834" y="666"/>
                    <a:pt x="832" y="667"/>
                  </a:cubicBezTo>
                  <a:cubicBezTo>
                    <a:pt x="824" y="674"/>
                    <a:pt x="815" y="681"/>
                    <a:pt x="807" y="688"/>
                  </a:cubicBezTo>
                  <a:cubicBezTo>
                    <a:pt x="806" y="681"/>
                    <a:pt x="805" y="675"/>
                    <a:pt x="805" y="668"/>
                  </a:cubicBezTo>
                  <a:cubicBezTo>
                    <a:pt x="813" y="663"/>
                    <a:pt x="821" y="657"/>
                    <a:pt x="829" y="652"/>
                  </a:cubicBezTo>
                  <a:cubicBezTo>
                    <a:pt x="833" y="650"/>
                    <a:pt x="831" y="643"/>
                    <a:pt x="826" y="644"/>
                  </a:cubicBezTo>
                  <a:cubicBezTo>
                    <a:pt x="818" y="647"/>
                    <a:pt x="811" y="651"/>
                    <a:pt x="804" y="656"/>
                  </a:cubicBezTo>
                  <a:cubicBezTo>
                    <a:pt x="802" y="592"/>
                    <a:pt x="816" y="528"/>
                    <a:pt x="840" y="468"/>
                  </a:cubicBezTo>
                  <a:cubicBezTo>
                    <a:pt x="865" y="404"/>
                    <a:pt x="905" y="346"/>
                    <a:pt x="959" y="302"/>
                  </a:cubicBezTo>
                  <a:cubicBezTo>
                    <a:pt x="1017" y="255"/>
                    <a:pt x="1091" y="237"/>
                    <a:pt x="1166" y="241"/>
                  </a:cubicBezTo>
                  <a:cubicBezTo>
                    <a:pt x="1321" y="250"/>
                    <a:pt x="1445" y="362"/>
                    <a:pt x="1470" y="506"/>
                  </a:cubicBezTo>
                  <a:cubicBezTo>
                    <a:pt x="1491" y="624"/>
                    <a:pt x="1449" y="748"/>
                    <a:pt x="1397" y="857"/>
                  </a:cubicBezTo>
                  <a:cubicBezTo>
                    <a:pt x="1377" y="866"/>
                    <a:pt x="1356" y="875"/>
                    <a:pt x="1335" y="884"/>
                  </a:cubicBezTo>
                  <a:cubicBezTo>
                    <a:pt x="1331" y="886"/>
                    <a:pt x="1334" y="893"/>
                    <a:pt x="1339" y="891"/>
                  </a:cubicBezTo>
                  <a:cubicBezTo>
                    <a:pt x="1356" y="884"/>
                    <a:pt x="1374" y="877"/>
                    <a:pt x="1391" y="870"/>
                  </a:cubicBezTo>
                  <a:cubicBezTo>
                    <a:pt x="1388" y="876"/>
                    <a:pt x="1385" y="882"/>
                    <a:pt x="1383" y="888"/>
                  </a:cubicBezTo>
                  <a:cubicBezTo>
                    <a:pt x="1366" y="894"/>
                    <a:pt x="1349" y="902"/>
                    <a:pt x="1333" y="909"/>
                  </a:cubicBezTo>
                  <a:cubicBezTo>
                    <a:pt x="1330" y="911"/>
                    <a:pt x="1332" y="917"/>
                    <a:pt x="1335" y="915"/>
                  </a:cubicBezTo>
                  <a:cubicBezTo>
                    <a:pt x="1349" y="910"/>
                    <a:pt x="1362" y="905"/>
                    <a:pt x="1376" y="901"/>
                  </a:cubicBezTo>
                  <a:cubicBezTo>
                    <a:pt x="1375" y="904"/>
                    <a:pt x="1373" y="906"/>
                    <a:pt x="1372" y="909"/>
                  </a:cubicBezTo>
                  <a:cubicBezTo>
                    <a:pt x="1346" y="961"/>
                    <a:pt x="1310" y="1006"/>
                    <a:pt x="1279" y="1054"/>
                  </a:cubicBezTo>
                  <a:cubicBezTo>
                    <a:pt x="1272" y="1065"/>
                    <a:pt x="1266" y="1076"/>
                    <a:pt x="1260" y="1087"/>
                  </a:cubicBezTo>
                  <a:cubicBezTo>
                    <a:pt x="1259" y="1089"/>
                    <a:pt x="1257" y="1092"/>
                    <a:pt x="1256" y="1094"/>
                  </a:cubicBezTo>
                  <a:cubicBezTo>
                    <a:pt x="1218" y="1161"/>
                    <a:pt x="1175" y="1218"/>
                    <a:pt x="1124" y="1277"/>
                  </a:cubicBezTo>
                  <a:cubicBezTo>
                    <a:pt x="1110" y="1254"/>
                    <a:pt x="1089" y="1233"/>
                    <a:pt x="1074" y="1212"/>
                  </a:cubicBezTo>
                  <a:cubicBezTo>
                    <a:pt x="1049" y="1177"/>
                    <a:pt x="1030" y="1139"/>
                    <a:pt x="1008" y="1102"/>
                  </a:cubicBezTo>
                  <a:cubicBezTo>
                    <a:pt x="1006" y="1099"/>
                    <a:pt x="1004" y="1097"/>
                    <a:pt x="1003" y="1094"/>
                  </a:cubicBezTo>
                  <a:cubicBezTo>
                    <a:pt x="996" y="1083"/>
                    <a:pt x="989" y="1071"/>
                    <a:pt x="981" y="1060"/>
                  </a:cubicBezTo>
                  <a:cubicBezTo>
                    <a:pt x="946" y="1005"/>
                    <a:pt x="910" y="949"/>
                    <a:pt x="879" y="892"/>
                  </a:cubicBezTo>
                  <a:close/>
                  <a:moveTo>
                    <a:pt x="2591" y="1798"/>
                  </a:moveTo>
                  <a:cubicBezTo>
                    <a:pt x="2308" y="1813"/>
                    <a:pt x="2024" y="1782"/>
                    <a:pt x="1739" y="1786"/>
                  </a:cubicBezTo>
                  <a:cubicBezTo>
                    <a:pt x="1402" y="1791"/>
                    <a:pt x="1065" y="1798"/>
                    <a:pt x="728" y="1804"/>
                  </a:cubicBezTo>
                  <a:cubicBezTo>
                    <a:pt x="738" y="1796"/>
                    <a:pt x="750" y="1788"/>
                    <a:pt x="761" y="1780"/>
                  </a:cubicBezTo>
                  <a:cubicBezTo>
                    <a:pt x="775" y="1772"/>
                    <a:pt x="764" y="1751"/>
                    <a:pt x="749" y="1758"/>
                  </a:cubicBezTo>
                  <a:cubicBezTo>
                    <a:pt x="727" y="1770"/>
                    <a:pt x="708" y="1787"/>
                    <a:pt x="691" y="1805"/>
                  </a:cubicBezTo>
                  <a:cubicBezTo>
                    <a:pt x="678" y="1805"/>
                    <a:pt x="665" y="1805"/>
                    <a:pt x="652" y="1805"/>
                  </a:cubicBezTo>
                  <a:cubicBezTo>
                    <a:pt x="653" y="1804"/>
                    <a:pt x="655" y="1803"/>
                    <a:pt x="656" y="1801"/>
                  </a:cubicBezTo>
                  <a:cubicBezTo>
                    <a:pt x="666" y="1793"/>
                    <a:pt x="678" y="1789"/>
                    <a:pt x="685" y="1778"/>
                  </a:cubicBezTo>
                  <a:cubicBezTo>
                    <a:pt x="688" y="1773"/>
                    <a:pt x="684" y="1765"/>
                    <a:pt x="677" y="1765"/>
                  </a:cubicBezTo>
                  <a:cubicBezTo>
                    <a:pt x="656" y="1765"/>
                    <a:pt x="636" y="1791"/>
                    <a:pt x="623" y="1804"/>
                  </a:cubicBezTo>
                  <a:cubicBezTo>
                    <a:pt x="622" y="1805"/>
                    <a:pt x="622" y="1805"/>
                    <a:pt x="621" y="1806"/>
                  </a:cubicBezTo>
                  <a:cubicBezTo>
                    <a:pt x="433" y="1809"/>
                    <a:pt x="245" y="1811"/>
                    <a:pt x="57" y="1813"/>
                  </a:cubicBezTo>
                  <a:cubicBezTo>
                    <a:pt x="86" y="1790"/>
                    <a:pt x="109" y="1756"/>
                    <a:pt x="135" y="1729"/>
                  </a:cubicBezTo>
                  <a:cubicBezTo>
                    <a:pt x="166" y="1698"/>
                    <a:pt x="198" y="1667"/>
                    <a:pt x="230" y="1636"/>
                  </a:cubicBezTo>
                  <a:cubicBezTo>
                    <a:pt x="290" y="1577"/>
                    <a:pt x="346" y="1514"/>
                    <a:pt x="406" y="1454"/>
                  </a:cubicBezTo>
                  <a:cubicBezTo>
                    <a:pt x="468" y="1393"/>
                    <a:pt x="531" y="1332"/>
                    <a:pt x="586" y="1264"/>
                  </a:cubicBezTo>
                  <a:cubicBezTo>
                    <a:pt x="630" y="1210"/>
                    <a:pt x="675" y="1150"/>
                    <a:pt x="697" y="1083"/>
                  </a:cubicBezTo>
                  <a:cubicBezTo>
                    <a:pt x="789" y="1089"/>
                    <a:pt x="882" y="1092"/>
                    <a:pt x="974" y="1094"/>
                  </a:cubicBezTo>
                  <a:cubicBezTo>
                    <a:pt x="990" y="1120"/>
                    <a:pt x="1007" y="1146"/>
                    <a:pt x="1023" y="1172"/>
                  </a:cubicBezTo>
                  <a:cubicBezTo>
                    <a:pt x="1031" y="1186"/>
                    <a:pt x="1040" y="1199"/>
                    <a:pt x="1050" y="1212"/>
                  </a:cubicBezTo>
                  <a:cubicBezTo>
                    <a:pt x="1040" y="1212"/>
                    <a:pt x="1030" y="1212"/>
                    <a:pt x="1020" y="1212"/>
                  </a:cubicBezTo>
                  <a:cubicBezTo>
                    <a:pt x="1027" y="1200"/>
                    <a:pt x="1009" y="1190"/>
                    <a:pt x="1000" y="1201"/>
                  </a:cubicBezTo>
                  <a:cubicBezTo>
                    <a:pt x="998" y="1205"/>
                    <a:pt x="995" y="1208"/>
                    <a:pt x="992" y="1212"/>
                  </a:cubicBezTo>
                  <a:cubicBezTo>
                    <a:pt x="971" y="1212"/>
                    <a:pt x="949" y="1213"/>
                    <a:pt x="928" y="1213"/>
                  </a:cubicBezTo>
                  <a:cubicBezTo>
                    <a:pt x="886" y="1213"/>
                    <a:pt x="841" y="1210"/>
                    <a:pt x="800" y="1220"/>
                  </a:cubicBezTo>
                  <a:cubicBezTo>
                    <a:pt x="797" y="1221"/>
                    <a:pt x="797" y="1225"/>
                    <a:pt x="800" y="1226"/>
                  </a:cubicBezTo>
                  <a:cubicBezTo>
                    <a:pt x="836" y="1235"/>
                    <a:pt x="875" y="1232"/>
                    <a:pt x="911" y="1233"/>
                  </a:cubicBezTo>
                  <a:cubicBezTo>
                    <a:pt x="932" y="1233"/>
                    <a:pt x="953" y="1233"/>
                    <a:pt x="974" y="1233"/>
                  </a:cubicBezTo>
                  <a:cubicBezTo>
                    <a:pt x="947" y="1263"/>
                    <a:pt x="918" y="1291"/>
                    <a:pt x="890" y="1319"/>
                  </a:cubicBezTo>
                  <a:cubicBezTo>
                    <a:pt x="872" y="1337"/>
                    <a:pt x="855" y="1355"/>
                    <a:pt x="839" y="1375"/>
                  </a:cubicBezTo>
                  <a:cubicBezTo>
                    <a:pt x="836" y="1375"/>
                    <a:pt x="834" y="1375"/>
                    <a:pt x="831" y="1375"/>
                  </a:cubicBezTo>
                  <a:cubicBezTo>
                    <a:pt x="779" y="1375"/>
                    <a:pt x="722" y="1386"/>
                    <a:pt x="671" y="1373"/>
                  </a:cubicBezTo>
                  <a:cubicBezTo>
                    <a:pt x="663" y="1370"/>
                    <a:pt x="660" y="1382"/>
                    <a:pt x="668" y="1385"/>
                  </a:cubicBezTo>
                  <a:cubicBezTo>
                    <a:pt x="704" y="1400"/>
                    <a:pt x="743" y="1397"/>
                    <a:pt x="782" y="1395"/>
                  </a:cubicBezTo>
                  <a:cubicBezTo>
                    <a:pt x="795" y="1395"/>
                    <a:pt x="809" y="1395"/>
                    <a:pt x="822" y="1395"/>
                  </a:cubicBezTo>
                  <a:cubicBezTo>
                    <a:pt x="804" y="1416"/>
                    <a:pt x="786" y="1438"/>
                    <a:pt x="768" y="1459"/>
                  </a:cubicBezTo>
                  <a:cubicBezTo>
                    <a:pt x="753" y="1477"/>
                    <a:pt x="738" y="1495"/>
                    <a:pt x="723" y="1513"/>
                  </a:cubicBezTo>
                  <a:cubicBezTo>
                    <a:pt x="655" y="1513"/>
                    <a:pt x="587" y="1514"/>
                    <a:pt x="520" y="1517"/>
                  </a:cubicBezTo>
                  <a:cubicBezTo>
                    <a:pt x="512" y="1517"/>
                    <a:pt x="512" y="1529"/>
                    <a:pt x="519" y="1529"/>
                  </a:cubicBezTo>
                  <a:cubicBezTo>
                    <a:pt x="581" y="1532"/>
                    <a:pt x="642" y="1535"/>
                    <a:pt x="703" y="1537"/>
                  </a:cubicBezTo>
                  <a:cubicBezTo>
                    <a:pt x="667" y="1580"/>
                    <a:pt x="630" y="1624"/>
                    <a:pt x="593" y="1667"/>
                  </a:cubicBezTo>
                  <a:cubicBezTo>
                    <a:pt x="503" y="1666"/>
                    <a:pt x="413" y="1667"/>
                    <a:pt x="324" y="1672"/>
                  </a:cubicBezTo>
                  <a:cubicBezTo>
                    <a:pt x="318" y="1672"/>
                    <a:pt x="318" y="1680"/>
                    <a:pt x="323" y="1680"/>
                  </a:cubicBezTo>
                  <a:cubicBezTo>
                    <a:pt x="407" y="1684"/>
                    <a:pt x="490" y="1687"/>
                    <a:pt x="573" y="1689"/>
                  </a:cubicBezTo>
                  <a:cubicBezTo>
                    <a:pt x="555" y="1709"/>
                    <a:pt x="538" y="1728"/>
                    <a:pt x="520" y="1748"/>
                  </a:cubicBezTo>
                  <a:cubicBezTo>
                    <a:pt x="516" y="1752"/>
                    <a:pt x="522" y="1759"/>
                    <a:pt x="527" y="1754"/>
                  </a:cubicBezTo>
                  <a:cubicBezTo>
                    <a:pt x="548" y="1733"/>
                    <a:pt x="570" y="1712"/>
                    <a:pt x="590" y="1690"/>
                  </a:cubicBezTo>
                  <a:cubicBezTo>
                    <a:pt x="707" y="1693"/>
                    <a:pt x="823" y="1694"/>
                    <a:pt x="940" y="1694"/>
                  </a:cubicBezTo>
                  <a:cubicBezTo>
                    <a:pt x="930" y="1707"/>
                    <a:pt x="922" y="1722"/>
                    <a:pt x="915" y="1737"/>
                  </a:cubicBezTo>
                  <a:cubicBezTo>
                    <a:pt x="913" y="1742"/>
                    <a:pt x="919" y="1746"/>
                    <a:pt x="922" y="1742"/>
                  </a:cubicBezTo>
                  <a:cubicBezTo>
                    <a:pt x="931" y="1724"/>
                    <a:pt x="942" y="1709"/>
                    <a:pt x="954" y="1694"/>
                  </a:cubicBezTo>
                  <a:cubicBezTo>
                    <a:pt x="1099" y="1694"/>
                    <a:pt x="1245" y="1692"/>
                    <a:pt x="1390" y="1689"/>
                  </a:cubicBezTo>
                  <a:cubicBezTo>
                    <a:pt x="1386" y="1697"/>
                    <a:pt x="1382" y="1705"/>
                    <a:pt x="1377" y="1712"/>
                  </a:cubicBezTo>
                  <a:cubicBezTo>
                    <a:pt x="1374" y="1716"/>
                    <a:pt x="1379" y="1719"/>
                    <a:pt x="1382" y="1718"/>
                  </a:cubicBezTo>
                  <a:cubicBezTo>
                    <a:pt x="1394" y="1712"/>
                    <a:pt x="1402" y="1701"/>
                    <a:pt x="1409" y="1689"/>
                  </a:cubicBezTo>
                  <a:cubicBezTo>
                    <a:pt x="1520" y="1687"/>
                    <a:pt x="1631" y="1685"/>
                    <a:pt x="1742" y="1683"/>
                  </a:cubicBezTo>
                  <a:cubicBezTo>
                    <a:pt x="1754" y="1682"/>
                    <a:pt x="1766" y="1682"/>
                    <a:pt x="1777" y="1682"/>
                  </a:cubicBezTo>
                  <a:cubicBezTo>
                    <a:pt x="1778" y="1695"/>
                    <a:pt x="1778" y="1708"/>
                    <a:pt x="1776" y="1721"/>
                  </a:cubicBezTo>
                  <a:cubicBezTo>
                    <a:pt x="1776" y="1727"/>
                    <a:pt x="1785" y="1728"/>
                    <a:pt x="1787" y="1723"/>
                  </a:cubicBezTo>
                  <a:cubicBezTo>
                    <a:pt x="1790" y="1709"/>
                    <a:pt x="1792" y="1696"/>
                    <a:pt x="1793" y="1682"/>
                  </a:cubicBezTo>
                  <a:cubicBezTo>
                    <a:pt x="1892" y="1682"/>
                    <a:pt x="1991" y="1687"/>
                    <a:pt x="2091" y="1692"/>
                  </a:cubicBezTo>
                  <a:cubicBezTo>
                    <a:pt x="2111" y="1693"/>
                    <a:pt x="2131" y="1694"/>
                    <a:pt x="2151" y="1694"/>
                  </a:cubicBezTo>
                  <a:cubicBezTo>
                    <a:pt x="2150" y="1696"/>
                    <a:pt x="2149" y="1698"/>
                    <a:pt x="2148" y="1701"/>
                  </a:cubicBezTo>
                  <a:cubicBezTo>
                    <a:pt x="2143" y="1710"/>
                    <a:pt x="2157" y="1719"/>
                    <a:pt x="2161" y="1709"/>
                  </a:cubicBezTo>
                  <a:cubicBezTo>
                    <a:pt x="2164" y="1704"/>
                    <a:pt x="2167" y="1699"/>
                    <a:pt x="2170" y="1694"/>
                  </a:cubicBezTo>
                  <a:cubicBezTo>
                    <a:pt x="2262" y="1693"/>
                    <a:pt x="2354" y="1684"/>
                    <a:pt x="2446" y="1676"/>
                  </a:cubicBezTo>
                  <a:cubicBezTo>
                    <a:pt x="2468" y="1675"/>
                    <a:pt x="2491" y="1673"/>
                    <a:pt x="2513" y="1672"/>
                  </a:cubicBezTo>
                  <a:cubicBezTo>
                    <a:pt x="2516" y="1679"/>
                    <a:pt x="2518" y="1687"/>
                    <a:pt x="2519" y="1695"/>
                  </a:cubicBezTo>
                  <a:cubicBezTo>
                    <a:pt x="2520" y="1703"/>
                    <a:pt x="2534" y="1702"/>
                    <a:pt x="2533" y="1694"/>
                  </a:cubicBezTo>
                  <a:cubicBezTo>
                    <a:pt x="2533" y="1686"/>
                    <a:pt x="2531" y="1678"/>
                    <a:pt x="2530" y="1671"/>
                  </a:cubicBezTo>
                  <a:cubicBezTo>
                    <a:pt x="2627" y="1666"/>
                    <a:pt x="2724" y="1664"/>
                    <a:pt x="2822" y="1664"/>
                  </a:cubicBezTo>
                  <a:cubicBezTo>
                    <a:pt x="2830" y="1678"/>
                    <a:pt x="2839" y="1690"/>
                    <a:pt x="2849" y="1701"/>
                  </a:cubicBezTo>
                  <a:cubicBezTo>
                    <a:pt x="2858" y="1711"/>
                    <a:pt x="2874" y="1696"/>
                    <a:pt x="2864" y="1686"/>
                  </a:cubicBezTo>
                  <a:cubicBezTo>
                    <a:pt x="2858" y="1680"/>
                    <a:pt x="2852" y="1672"/>
                    <a:pt x="2847" y="1665"/>
                  </a:cubicBezTo>
                  <a:cubicBezTo>
                    <a:pt x="2952" y="1665"/>
                    <a:pt x="3057" y="1667"/>
                    <a:pt x="3162" y="1667"/>
                  </a:cubicBezTo>
                  <a:cubicBezTo>
                    <a:pt x="3178" y="1667"/>
                    <a:pt x="3178" y="1642"/>
                    <a:pt x="3162" y="1642"/>
                  </a:cubicBezTo>
                  <a:cubicBezTo>
                    <a:pt x="3052" y="1642"/>
                    <a:pt x="2942" y="1640"/>
                    <a:pt x="2832" y="1640"/>
                  </a:cubicBezTo>
                  <a:cubicBezTo>
                    <a:pt x="2819" y="1616"/>
                    <a:pt x="2807" y="1591"/>
                    <a:pt x="2793" y="1569"/>
                  </a:cubicBezTo>
                  <a:cubicBezTo>
                    <a:pt x="2790" y="1564"/>
                    <a:pt x="2788" y="1559"/>
                    <a:pt x="2785" y="1554"/>
                  </a:cubicBezTo>
                  <a:cubicBezTo>
                    <a:pt x="2857" y="1553"/>
                    <a:pt x="2930" y="1553"/>
                    <a:pt x="3002" y="1553"/>
                  </a:cubicBezTo>
                  <a:cubicBezTo>
                    <a:pt x="3018" y="1553"/>
                    <a:pt x="3018" y="1530"/>
                    <a:pt x="3003" y="1530"/>
                  </a:cubicBezTo>
                  <a:cubicBezTo>
                    <a:pt x="2926" y="1529"/>
                    <a:pt x="2849" y="1530"/>
                    <a:pt x="2771" y="1530"/>
                  </a:cubicBezTo>
                  <a:cubicBezTo>
                    <a:pt x="2755" y="1500"/>
                    <a:pt x="2739" y="1469"/>
                    <a:pt x="2723" y="1439"/>
                  </a:cubicBezTo>
                  <a:cubicBezTo>
                    <a:pt x="2716" y="1426"/>
                    <a:pt x="2708" y="1412"/>
                    <a:pt x="2701" y="1400"/>
                  </a:cubicBezTo>
                  <a:cubicBezTo>
                    <a:pt x="2769" y="1395"/>
                    <a:pt x="2838" y="1390"/>
                    <a:pt x="2904" y="1402"/>
                  </a:cubicBezTo>
                  <a:cubicBezTo>
                    <a:pt x="2919" y="1405"/>
                    <a:pt x="2926" y="1384"/>
                    <a:pt x="2911" y="1380"/>
                  </a:cubicBezTo>
                  <a:cubicBezTo>
                    <a:pt x="2839" y="1362"/>
                    <a:pt x="2763" y="1373"/>
                    <a:pt x="2689" y="1378"/>
                  </a:cubicBezTo>
                  <a:cubicBezTo>
                    <a:pt x="2664" y="1332"/>
                    <a:pt x="2638" y="1287"/>
                    <a:pt x="2615" y="1240"/>
                  </a:cubicBezTo>
                  <a:cubicBezTo>
                    <a:pt x="2671" y="1238"/>
                    <a:pt x="2727" y="1233"/>
                    <a:pt x="2780" y="1233"/>
                  </a:cubicBezTo>
                  <a:cubicBezTo>
                    <a:pt x="2795" y="1233"/>
                    <a:pt x="2795" y="1209"/>
                    <a:pt x="2780" y="1210"/>
                  </a:cubicBezTo>
                  <a:cubicBezTo>
                    <a:pt x="2721" y="1210"/>
                    <a:pt x="2662" y="1212"/>
                    <a:pt x="2603" y="1213"/>
                  </a:cubicBezTo>
                  <a:cubicBezTo>
                    <a:pt x="2596" y="1199"/>
                    <a:pt x="2590" y="1184"/>
                    <a:pt x="2584" y="1169"/>
                  </a:cubicBezTo>
                  <a:cubicBezTo>
                    <a:pt x="2583" y="1165"/>
                    <a:pt x="2576" y="1167"/>
                    <a:pt x="2578" y="1171"/>
                  </a:cubicBezTo>
                  <a:cubicBezTo>
                    <a:pt x="2582" y="1185"/>
                    <a:pt x="2586" y="1199"/>
                    <a:pt x="2591" y="1213"/>
                  </a:cubicBezTo>
                  <a:cubicBezTo>
                    <a:pt x="2550" y="1214"/>
                    <a:pt x="2509" y="1214"/>
                    <a:pt x="2468" y="1214"/>
                  </a:cubicBezTo>
                  <a:cubicBezTo>
                    <a:pt x="2499" y="1173"/>
                    <a:pt x="2529" y="1131"/>
                    <a:pt x="2555" y="1088"/>
                  </a:cubicBezTo>
                  <a:cubicBezTo>
                    <a:pt x="2642" y="1085"/>
                    <a:pt x="2728" y="1081"/>
                    <a:pt x="2814" y="1075"/>
                  </a:cubicBezTo>
                  <a:cubicBezTo>
                    <a:pt x="2860" y="1202"/>
                    <a:pt x="2964" y="1307"/>
                    <a:pt x="3056" y="1401"/>
                  </a:cubicBezTo>
                  <a:cubicBezTo>
                    <a:pt x="3165" y="1513"/>
                    <a:pt x="3302" y="1683"/>
                    <a:pt x="3403" y="1803"/>
                  </a:cubicBezTo>
                  <a:cubicBezTo>
                    <a:pt x="3141" y="1803"/>
                    <a:pt x="2853" y="1783"/>
                    <a:pt x="2591" y="17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8" name="i$1îde"/>
            <p:cNvSpPr/>
            <p:nvPr/>
          </p:nvSpPr>
          <p:spPr bwMode="auto">
            <a:xfrm>
              <a:off x="6237288" y="1636713"/>
              <a:ext cx="1855788" cy="1985963"/>
            </a:xfrm>
            <a:custGeom>
              <a:avLst/>
              <a:gdLst>
                <a:gd name="T0" fmla="*/ 38 w 744"/>
                <a:gd name="T1" fmla="*/ 281 h 797"/>
                <a:gd name="T2" fmla="*/ 59 w 744"/>
                <a:gd name="T3" fmla="*/ 581 h 797"/>
                <a:gd name="T4" fmla="*/ 188 w 744"/>
                <a:gd name="T5" fmla="*/ 700 h 797"/>
                <a:gd name="T6" fmla="*/ 230 w 744"/>
                <a:gd name="T7" fmla="*/ 725 h 797"/>
                <a:gd name="T8" fmla="*/ 713 w 744"/>
                <a:gd name="T9" fmla="*/ 464 h 797"/>
                <a:gd name="T10" fmla="*/ 700 w 744"/>
                <a:gd name="T11" fmla="*/ 191 h 797"/>
                <a:gd name="T12" fmla="*/ 480 w 744"/>
                <a:gd name="T13" fmla="*/ 39 h 797"/>
                <a:gd name="T14" fmla="*/ 38 w 744"/>
                <a:gd name="T15" fmla="*/ 281 h 797"/>
                <a:gd name="T16" fmla="*/ 467 w 744"/>
                <a:gd name="T17" fmla="*/ 84 h 797"/>
                <a:gd name="T18" fmla="*/ 656 w 744"/>
                <a:gd name="T19" fmla="*/ 215 h 797"/>
                <a:gd name="T20" fmla="*/ 665 w 744"/>
                <a:gd name="T21" fmla="*/ 449 h 797"/>
                <a:gd name="T22" fmla="*/ 517 w 744"/>
                <a:gd name="T23" fmla="*/ 648 h 797"/>
                <a:gd name="T24" fmla="*/ 245 w 744"/>
                <a:gd name="T25" fmla="*/ 678 h 797"/>
                <a:gd name="T26" fmla="*/ 207 w 744"/>
                <a:gd name="T27" fmla="*/ 660 h 797"/>
                <a:gd name="T28" fmla="*/ 96 w 744"/>
                <a:gd name="T29" fmla="*/ 561 h 797"/>
                <a:gd name="T30" fmla="*/ 80 w 744"/>
                <a:gd name="T31" fmla="*/ 294 h 797"/>
                <a:gd name="T32" fmla="*/ 467 w 744"/>
                <a:gd name="T33" fmla="*/ 84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4" h="797">
                  <a:moveTo>
                    <a:pt x="38" y="281"/>
                  </a:moveTo>
                  <a:cubicBezTo>
                    <a:pt x="0" y="378"/>
                    <a:pt x="6" y="492"/>
                    <a:pt x="59" y="581"/>
                  </a:cubicBezTo>
                  <a:cubicBezTo>
                    <a:pt x="89" y="630"/>
                    <a:pt x="123" y="675"/>
                    <a:pt x="188" y="700"/>
                  </a:cubicBezTo>
                  <a:cubicBezTo>
                    <a:pt x="191" y="706"/>
                    <a:pt x="223" y="723"/>
                    <a:pt x="230" y="725"/>
                  </a:cubicBezTo>
                  <a:cubicBezTo>
                    <a:pt x="442" y="797"/>
                    <a:pt x="644" y="664"/>
                    <a:pt x="713" y="464"/>
                  </a:cubicBezTo>
                  <a:cubicBezTo>
                    <a:pt x="744" y="375"/>
                    <a:pt x="743" y="275"/>
                    <a:pt x="700" y="191"/>
                  </a:cubicBezTo>
                  <a:cubicBezTo>
                    <a:pt x="658" y="110"/>
                    <a:pt x="568" y="58"/>
                    <a:pt x="480" y="39"/>
                  </a:cubicBezTo>
                  <a:cubicBezTo>
                    <a:pt x="295" y="0"/>
                    <a:pt x="106" y="106"/>
                    <a:pt x="38" y="281"/>
                  </a:cubicBezTo>
                  <a:close/>
                  <a:moveTo>
                    <a:pt x="467" y="84"/>
                  </a:moveTo>
                  <a:cubicBezTo>
                    <a:pt x="545" y="99"/>
                    <a:pt x="617" y="146"/>
                    <a:pt x="656" y="215"/>
                  </a:cubicBezTo>
                  <a:cubicBezTo>
                    <a:pt x="697" y="286"/>
                    <a:pt x="688" y="374"/>
                    <a:pt x="665" y="449"/>
                  </a:cubicBezTo>
                  <a:cubicBezTo>
                    <a:pt x="640" y="529"/>
                    <a:pt x="588" y="602"/>
                    <a:pt x="517" y="648"/>
                  </a:cubicBezTo>
                  <a:cubicBezTo>
                    <a:pt x="434" y="702"/>
                    <a:pt x="337" y="702"/>
                    <a:pt x="245" y="678"/>
                  </a:cubicBezTo>
                  <a:cubicBezTo>
                    <a:pt x="237" y="676"/>
                    <a:pt x="227" y="673"/>
                    <a:pt x="207" y="660"/>
                  </a:cubicBezTo>
                  <a:cubicBezTo>
                    <a:pt x="154" y="634"/>
                    <a:pt x="127" y="610"/>
                    <a:pt x="96" y="561"/>
                  </a:cubicBezTo>
                  <a:cubicBezTo>
                    <a:pt x="45" y="482"/>
                    <a:pt x="50" y="379"/>
                    <a:pt x="80" y="294"/>
                  </a:cubicBezTo>
                  <a:cubicBezTo>
                    <a:pt x="135" y="139"/>
                    <a:pt x="309" y="55"/>
                    <a:pt x="467" y="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39" name="iśḷïde"/>
            <p:cNvSpPr/>
            <p:nvPr/>
          </p:nvSpPr>
          <p:spPr bwMode="auto">
            <a:xfrm>
              <a:off x="6546851" y="3940176"/>
              <a:ext cx="114300" cy="228600"/>
            </a:xfrm>
            <a:custGeom>
              <a:avLst/>
              <a:gdLst>
                <a:gd name="T0" fmla="*/ 40 w 46"/>
                <a:gd name="T1" fmla="*/ 2 h 92"/>
                <a:gd name="T2" fmla="*/ 2 w 46"/>
                <a:gd name="T3" fmla="*/ 86 h 92"/>
                <a:gd name="T4" fmla="*/ 7 w 46"/>
                <a:gd name="T5" fmla="*/ 89 h 92"/>
                <a:gd name="T6" fmla="*/ 45 w 46"/>
                <a:gd name="T7" fmla="*/ 5 h 92"/>
                <a:gd name="T8" fmla="*/ 40 w 46"/>
                <a:gd name="T9" fmla="*/ 2 h 92"/>
              </a:gdLst>
              <a:ahLst/>
              <a:cxnLst>
                <a:cxn ang="0">
                  <a:pos x="T0" y="T1"/>
                </a:cxn>
                <a:cxn ang="0">
                  <a:pos x="T2" y="T3"/>
                </a:cxn>
                <a:cxn ang="0">
                  <a:pos x="T4" y="T5"/>
                </a:cxn>
                <a:cxn ang="0">
                  <a:pos x="T6" y="T7"/>
                </a:cxn>
                <a:cxn ang="0">
                  <a:pos x="T8" y="T9"/>
                </a:cxn>
              </a:cxnLst>
              <a:rect l="0" t="0" r="r" b="b"/>
              <a:pathLst>
                <a:path w="46" h="92">
                  <a:moveTo>
                    <a:pt x="40" y="2"/>
                  </a:moveTo>
                  <a:cubicBezTo>
                    <a:pt x="27" y="30"/>
                    <a:pt x="13" y="58"/>
                    <a:pt x="2" y="86"/>
                  </a:cubicBezTo>
                  <a:cubicBezTo>
                    <a:pt x="0" y="89"/>
                    <a:pt x="6" y="92"/>
                    <a:pt x="7" y="89"/>
                  </a:cubicBezTo>
                  <a:cubicBezTo>
                    <a:pt x="21" y="62"/>
                    <a:pt x="32" y="32"/>
                    <a:pt x="45" y="5"/>
                  </a:cubicBezTo>
                  <a:cubicBezTo>
                    <a:pt x="46" y="2"/>
                    <a:pt x="41" y="0"/>
                    <a:pt x="4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0" name="íṡļiḍè"/>
            <p:cNvSpPr/>
            <p:nvPr/>
          </p:nvSpPr>
          <p:spPr bwMode="auto">
            <a:xfrm>
              <a:off x="6586538" y="3994151"/>
              <a:ext cx="123825" cy="231775"/>
            </a:xfrm>
            <a:custGeom>
              <a:avLst/>
              <a:gdLst>
                <a:gd name="T0" fmla="*/ 43 w 50"/>
                <a:gd name="T1" fmla="*/ 3 h 93"/>
                <a:gd name="T2" fmla="*/ 2 w 50"/>
                <a:gd name="T3" fmla="*/ 87 h 93"/>
                <a:gd name="T4" fmla="*/ 7 w 50"/>
                <a:gd name="T5" fmla="*/ 90 h 93"/>
                <a:gd name="T6" fmla="*/ 48 w 50"/>
                <a:gd name="T7" fmla="*/ 7 h 93"/>
                <a:gd name="T8" fmla="*/ 43 w 50"/>
                <a:gd name="T9" fmla="*/ 3 h 93"/>
              </a:gdLst>
              <a:ahLst/>
              <a:cxnLst>
                <a:cxn ang="0">
                  <a:pos x="T0" y="T1"/>
                </a:cxn>
                <a:cxn ang="0">
                  <a:pos x="T2" y="T3"/>
                </a:cxn>
                <a:cxn ang="0">
                  <a:pos x="T4" y="T5"/>
                </a:cxn>
                <a:cxn ang="0">
                  <a:pos x="T6" y="T7"/>
                </a:cxn>
                <a:cxn ang="0">
                  <a:pos x="T8" y="T9"/>
                </a:cxn>
              </a:cxnLst>
              <a:rect l="0" t="0" r="r" b="b"/>
              <a:pathLst>
                <a:path w="50" h="93">
                  <a:moveTo>
                    <a:pt x="43" y="3"/>
                  </a:moveTo>
                  <a:cubicBezTo>
                    <a:pt x="28" y="30"/>
                    <a:pt x="15" y="59"/>
                    <a:pt x="2" y="87"/>
                  </a:cubicBezTo>
                  <a:cubicBezTo>
                    <a:pt x="0" y="90"/>
                    <a:pt x="5" y="93"/>
                    <a:pt x="7" y="90"/>
                  </a:cubicBezTo>
                  <a:cubicBezTo>
                    <a:pt x="24" y="64"/>
                    <a:pt x="33" y="34"/>
                    <a:pt x="48" y="7"/>
                  </a:cubicBezTo>
                  <a:cubicBezTo>
                    <a:pt x="50" y="3"/>
                    <a:pt x="45" y="0"/>
                    <a:pt x="43"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1" name="iṩľídè"/>
            <p:cNvSpPr/>
            <p:nvPr/>
          </p:nvSpPr>
          <p:spPr bwMode="auto">
            <a:xfrm>
              <a:off x="6616701" y="4046538"/>
              <a:ext cx="119063" cy="265113"/>
            </a:xfrm>
            <a:custGeom>
              <a:avLst/>
              <a:gdLst>
                <a:gd name="T0" fmla="*/ 44 w 48"/>
                <a:gd name="T1" fmla="*/ 2 h 106"/>
                <a:gd name="T2" fmla="*/ 1 w 48"/>
                <a:gd name="T3" fmla="*/ 101 h 106"/>
                <a:gd name="T4" fmla="*/ 6 w 48"/>
                <a:gd name="T5" fmla="*/ 103 h 106"/>
                <a:gd name="T6" fmla="*/ 48 w 48"/>
                <a:gd name="T7" fmla="*/ 3 h 106"/>
                <a:gd name="T8" fmla="*/ 44 w 48"/>
                <a:gd name="T9" fmla="*/ 2 h 106"/>
              </a:gdLst>
              <a:ahLst/>
              <a:cxnLst>
                <a:cxn ang="0">
                  <a:pos x="T0" y="T1"/>
                </a:cxn>
                <a:cxn ang="0">
                  <a:pos x="T2" y="T3"/>
                </a:cxn>
                <a:cxn ang="0">
                  <a:pos x="T4" y="T5"/>
                </a:cxn>
                <a:cxn ang="0">
                  <a:pos x="T6" y="T7"/>
                </a:cxn>
                <a:cxn ang="0">
                  <a:pos x="T8" y="T9"/>
                </a:cxn>
              </a:cxnLst>
              <a:rect l="0" t="0" r="r" b="b"/>
              <a:pathLst>
                <a:path w="48" h="106">
                  <a:moveTo>
                    <a:pt x="44" y="2"/>
                  </a:moveTo>
                  <a:cubicBezTo>
                    <a:pt x="34" y="37"/>
                    <a:pt x="12" y="67"/>
                    <a:pt x="1" y="101"/>
                  </a:cubicBezTo>
                  <a:cubicBezTo>
                    <a:pt x="0" y="104"/>
                    <a:pt x="4" y="106"/>
                    <a:pt x="6" y="103"/>
                  </a:cubicBezTo>
                  <a:cubicBezTo>
                    <a:pt x="22" y="72"/>
                    <a:pt x="39" y="38"/>
                    <a:pt x="48" y="3"/>
                  </a:cubicBezTo>
                  <a:cubicBezTo>
                    <a:pt x="48" y="1"/>
                    <a:pt x="45" y="0"/>
                    <a:pt x="4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2" name="îSḻiḋè"/>
            <p:cNvSpPr/>
            <p:nvPr/>
          </p:nvSpPr>
          <p:spPr bwMode="auto">
            <a:xfrm>
              <a:off x="6670676" y="4125913"/>
              <a:ext cx="92075" cy="222250"/>
            </a:xfrm>
            <a:custGeom>
              <a:avLst/>
              <a:gdLst>
                <a:gd name="T0" fmla="*/ 34 w 37"/>
                <a:gd name="T1" fmla="*/ 2 h 89"/>
                <a:gd name="T2" fmla="*/ 0 w 37"/>
                <a:gd name="T3" fmla="*/ 84 h 89"/>
                <a:gd name="T4" fmla="*/ 5 w 37"/>
                <a:gd name="T5" fmla="*/ 86 h 89"/>
                <a:gd name="T6" fmla="*/ 36 w 37"/>
                <a:gd name="T7" fmla="*/ 2 h 89"/>
                <a:gd name="T8" fmla="*/ 34 w 37"/>
                <a:gd name="T9" fmla="*/ 2 h 89"/>
              </a:gdLst>
              <a:ahLst/>
              <a:cxnLst>
                <a:cxn ang="0">
                  <a:pos x="T0" y="T1"/>
                </a:cxn>
                <a:cxn ang="0">
                  <a:pos x="T2" y="T3"/>
                </a:cxn>
                <a:cxn ang="0">
                  <a:pos x="T4" y="T5"/>
                </a:cxn>
                <a:cxn ang="0">
                  <a:pos x="T6" y="T7"/>
                </a:cxn>
                <a:cxn ang="0">
                  <a:pos x="T8" y="T9"/>
                </a:cxn>
              </a:cxnLst>
              <a:rect l="0" t="0" r="r" b="b"/>
              <a:pathLst>
                <a:path w="37" h="89">
                  <a:moveTo>
                    <a:pt x="34" y="2"/>
                  </a:moveTo>
                  <a:cubicBezTo>
                    <a:pt x="29" y="32"/>
                    <a:pt x="8" y="55"/>
                    <a:pt x="0" y="84"/>
                  </a:cubicBezTo>
                  <a:cubicBezTo>
                    <a:pt x="0" y="87"/>
                    <a:pt x="4" y="89"/>
                    <a:pt x="5" y="86"/>
                  </a:cubicBezTo>
                  <a:cubicBezTo>
                    <a:pt x="18" y="62"/>
                    <a:pt x="37" y="31"/>
                    <a:pt x="36" y="2"/>
                  </a:cubicBezTo>
                  <a:cubicBezTo>
                    <a:pt x="36" y="0"/>
                    <a:pt x="34" y="0"/>
                    <a:pt x="3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3" name="íṣlïdê"/>
            <p:cNvSpPr/>
            <p:nvPr/>
          </p:nvSpPr>
          <p:spPr bwMode="auto">
            <a:xfrm>
              <a:off x="6713538" y="4202113"/>
              <a:ext cx="84138" cy="215900"/>
            </a:xfrm>
            <a:custGeom>
              <a:avLst/>
              <a:gdLst>
                <a:gd name="T0" fmla="*/ 29 w 34"/>
                <a:gd name="T1" fmla="*/ 2 h 87"/>
                <a:gd name="T2" fmla="*/ 1 w 34"/>
                <a:gd name="T3" fmla="*/ 82 h 87"/>
                <a:gd name="T4" fmla="*/ 7 w 34"/>
                <a:gd name="T5" fmla="*/ 84 h 87"/>
                <a:gd name="T6" fmla="*/ 34 w 34"/>
                <a:gd name="T7" fmla="*/ 3 h 87"/>
                <a:gd name="T8" fmla="*/ 29 w 34"/>
                <a:gd name="T9" fmla="*/ 2 h 87"/>
              </a:gdLst>
              <a:ahLst/>
              <a:cxnLst>
                <a:cxn ang="0">
                  <a:pos x="T0" y="T1"/>
                </a:cxn>
                <a:cxn ang="0">
                  <a:pos x="T2" y="T3"/>
                </a:cxn>
                <a:cxn ang="0">
                  <a:pos x="T4" y="T5"/>
                </a:cxn>
                <a:cxn ang="0">
                  <a:pos x="T6" y="T7"/>
                </a:cxn>
                <a:cxn ang="0">
                  <a:pos x="T8" y="T9"/>
                </a:cxn>
              </a:cxnLst>
              <a:rect l="0" t="0" r="r" b="b"/>
              <a:pathLst>
                <a:path w="34" h="87">
                  <a:moveTo>
                    <a:pt x="29" y="2"/>
                  </a:moveTo>
                  <a:cubicBezTo>
                    <a:pt x="24" y="30"/>
                    <a:pt x="9" y="55"/>
                    <a:pt x="1" y="82"/>
                  </a:cubicBezTo>
                  <a:cubicBezTo>
                    <a:pt x="0" y="86"/>
                    <a:pt x="5" y="87"/>
                    <a:pt x="7" y="84"/>
                  </a:cubicBezTo>
                  <a:cubicBezTo>
                    <a:pt x="18" y="58"/>
                    <a:pt x="30" y="31"/>
                    <a:pt x="34" y="3"/>
                  </a:cubicBezTo>
                  <a:cubicBezTo>
                    <a:pt x="34" y="1"/>
                    <a:pt x="30" y="0"/>
                    <a:pt x="2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4" name="îṡḻiḍe"/>
            <p:cNvSpPr/>
            <p:nvPr/>
          </p:nvSpPr>
          <p:spPr bwMode="auto">
            <a:xfrm>
              <a:off x="6757988" y="4273551"/>
              <a:ext cx="95250" cy="214313"/>
            </a:xfrm>
            <a:custGeom>
              <a:avLst/>
              <a:gdLst>
                <a:gd name="T0" fmla="*/ 31 w 38"/>
                <a:gd name="T1" fmla="*/ 4 h 86"/>
                <a:gd name="T2" fmla="*/ 2 w 38"/>
                <a:gd name="T3" fmla="*/ 79 h 86"/>
                <a:gd name="T4" fmla="*/ 9 w 38"/>
                <a:gd name="T5" fmla="*/ 82 h 86"/>
                <a:gd name="T6" fmla="*/ 37 w 38"/>
                <a:gd name="T7" fmla="*/ 6 h 86"/>
                <a:gd name="T8" fmla="*/ 31 w 38"/>
                <a:gd name="T9" fmla="*/ 4 h 86"/>
              </a:gdLst>
              <a:ahLst/>
              <a:cxnLst>
                <a:cxn ang="0">
                  <a:pos x="T0" y="T1"/>
                </a:cxn>
                <a:cxn ang="0">
                  <a:pos x="T2" y="T3"/>
                </a:cxn>
                <a:cxn ang="0">
                  <a:pos x="T4" y="T5"/>
                </a:cxn>
                <a:cxn ang="0">
                  <a:pos x="T6" y="T7"/>
                </a:cxn>
                <a:cxn ang="0">
                  <a:pos x="T8" y="T9"/>
                </a:cxn>
              </a:cxnLst>
              <a:rect l="0" t="0" r="r" b="b"/>
              <a:pathLst>
                <a:path w="38" h="86">
                  <a:moveTo>
                    <a:pt x="31" y="4"/>
                  </a:moveTo>
                  <a:cubicBezTo>
                    <a:pt x="21" y="29"/>
                    <a:pt x="10" y="54"/>
                    <a:pt x="2" y="79"/>
                  </a:cubicBezTo>
                  <a:cubicBezTo>
                    <a:pt x="0" y="84"/>
                    <a:pt x="7" y="86"/>
                    <a:pt x="9" y="82"/>
                  </a:cubicBezTo>
                  <a:cubicBezTo>
                    <a:pt x="18" y="56"/>
                    <a:pt x="27" y="31"/>
                    <a:pt x="37" y="6"/>
                  </a:cubicBezTo>
                  <a:cubicBezTo>
                    <a:pt x="38" y="2"/>
                    <a:pt x="32" y="0"/>
                    <a:pt x="3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5" name="ïśļidè"/>
            <p:cNvSpPr/>
            <p:nvPr/>
          </p:nvSpPr>
          <p:spPr bwMode="auto">
            <a:xfrm>
              <a:off x="6796088" y="4403726"/>
              <a:ext cx="69850" cy="161925"/>
            </a:xfrm>
            <a:custGeom>
              <a:avLst/>
              <a:gdLst>
                <a:gd name="T0" fmla="*/ 19 w 28"/>
                <a:gd name="T1" fmla="*/ 4 h 65"/>
                <a:gd name="T2" fmla="*/ 0 w 28"/>
                <a:gd name="T3" fmla="*/ 61 h 65"/>
                <a:gd name="T4" fmla="*/ 7 w 28"/>
                <a:gd name="T5" fmla="*/ 62 h 65"/>
                <a:gd name="T6" fmla="*/ 26 w 28"/>
                <a:gd name="T7" fmla="*/ 6 h 65"/>
                <a:gd name="T8" fmla="*/ 19 w 28"/>
                <a:gd name="T9" fmla="*/ 4 h 65"/>
              </a:gdLst>
              <a:ahLst/>
              <a:cxnLst>
                <a:cxn ang="0">
                  <a:pos x="T0" y="T1"/>
                </a:cxn>
                <a:cxn ang="0">
                  <a:pos x="T2" y="T3"/>
                </a:cxn>
                <a:cxn ang="0">
                  <a:pos x="T4" y="T5"/>
                </a:cxn>
                <a:cxn ang="0">
                  <a:pos x="T6" y="T7"/>
                </a:cxn>
                <a:cxn ang="0">
                  <a:pos x="T8" y="T9"/>
                </a:cxn>
              </a:cxnLst>
              <a:rect l="0" t="0" r="r" b="b"/>
              <a:pathLst>
                <a:path w="28" h="65">
                  <a:moveTo>
                    <a:pt x="19" y="4"/>
                  </a:moveTo>
                  <a:cubicBezTo>
                    <a:pt x="11" y="21"/>
                    <a:pt x="2" y="41"/>
                    <a:pt x="0" y="61"/>
                  </a:cubicBezTo>
                  <a:cubicBezTo>
                    <a:pt x="0" y="65"/>
                    <a:pt x="6" y="65"/>
                    <a:pt x="7" y="62"/>
                  </a:cubicBezTo>
                  <a:cubicBezTo>
                    <a:pt x="13" y="43"/>
                    <a:pt x="18" y="24"/>
                    <a:pt x="26" y="6"/>
                  </a:cubicBezTo>
                  <a:cubicBezTo>
                    <a:pt x="28" y="2"/>
                    <a:pt x="21" y="0"/>
                    <a:pt x="19"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6" name="î$ḻîḑe"/>
            <p:cNvSpPr/>
            <p:nvPr/>
          </p:nvSpPr>
          <p:spPr bwMode="auto">
            <a:xfrm>
              <a:off x="6845301" y="4440238"/>
              <a:ext cx="61913" cy="212725"/>
            </a:xfrm>
            <a:custGeom>
              <a:avLst/>
              <a:gdLst>
                <a:gd name="T0" fmla="*/ 18 w 25"/>
                <a:gd name="T1" fmla="*/ 4 h 85"/>
                <a:gd name="T2" fmla="*/ 0 w 25"/>
                <a:gd name="T3" fmla="*/ 80 h 85"/>
                <a:gd name="T4" fmla="*/ 7 w 25"/>
                <a:gd name="T5" fmla="*/ 82 h 85"/>
                <a:gd name="T6" fmla="*/ 24 w 25"/>
                <a:gd name="T7" fmla="*/ 6 h 85"/>
                <a:gd name="T8" fmla="*/ 18 w 25"/>
                <a:gd name="T9" fmla="*/ 4 h 85"/>
              </a:gdLst>
              <a:ahLst/>
              <a:cxnLst>
                <a:cxn ang="0">
                  <a:pos x="T0" y="T1"/>
                </a:cxn>
                <a:cxn ang="0">
                  <a:pos x="T2" y="T3"/>
                </a:cxn>
                <a:cxn ang="0">
                  <a:pos x="T4" y="T5"/>
                </a:cxn>
                <a:cxn ang="0">
                  <a:pos x="T6" y="T7"/>
                </a:cxn>
                <a:cxn ang="0">
                  <a:pos x="T8" y="T9"/>
                </a:cxn>
              </a:cxnLst>
              <a:rect l="0" t="0" r="r" b="b"/>
              <a:pathLst>
                <a:path w="25" h="85">
                  <a:moveTo>
                    <a:pt x="18" y="4"/>
                  </a:moveTo>
                  <a:cubicBezTo>
                    <a:pt x="12" y="29"/>
                    <a:pt x="4" y="55"/>
                    <a:pt x="0" y="80"/>
                  </a:cubicBezTo>
                  <a:cubicBezTo>
                    <a:pt x="0" y="84"/>
                    <a:pt x="6" y="85"/>
                    <a:pt x="7" y="82"/>
                  </a:cubicBezTo>
                  <a:cubicBezTo>
                    <a:pt x="14" y="57"/>
                    <a:pt x="19" y="31"/>
                    <a:pt x="24" y="6"/>
                  </a:cubicBezTo>
                  <a:cubicBezTo>
                    <a:pt x="25" y="2"/>
                    <a:pt x="18" y="0"/>
                    <a:pt x="18"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7" name="iş1îďe"/>
            <p:cNvSpPr/>
            <p:nvPr/>
          </p:nvSpPr>
          <p:spPr bwMode="auto">
            <a:xfrm>
              <a:off x="6889751" y="4543426"/>
              <a:ext cx="55563" cy="179388"/>
            </a:xfrm>
            <a:custGeom>
              <a:avLst/>
              <a:gdLst>
                <a:gd name="T0" fmla="*/ 14 w 22"/>
                <a:gd name="T1" fmla="*/ 4 h 72"/>
                <a:gd name="T2" fmla="*/ 1 w 22"/>
                <a:gd name="T3" fmla="*/ 67 h 72"/>
                <a:gd name="T4" fmla="*/ 7 w 22"/>
                <a:gd name="T5" fmla="*/ 68 h 72"/>
                <a:gd name="T6" fmla="*/ 21 w 22"/>
                <a:gd name="T7" fmla="*/ 7 h 72"/>
                <a:gd name="T8" fmla="*/ 14 w 22"/>
                <a:gd name="T9" fmla="*/ 4 h 72"/>
              </a:gdLst>
              <a:ahLst/>
              <a:cxnLst>
                <a:cxn ang="0">
                  <a:pos x="T0" y="T1"/>
                </a:cxn>
                <a:cxn ang="0">
                  <a:pos x="T2" y="T3"/>
                </a:cxn>
                <a:cxn ang="0">
                  <a:pos x="T4" y="T5"/>
                </a:cxn>
                <a:cxn ang="0">
                  <a:pos x="T6" y="T7"/>
                </a:cxn>
                <a:cxn ang="0">
                  <a:pos x="T8" y="T9"/>
                </a:cxn>
              </a:cxnLst>
              <a:rect l="0" t="0" r="r" b="b"/>
              <a:pathLst>
                <a:path w="22" h="72">
                  <a:moveTo>
                    <a:pt x="14" y="4"/>
                  </a:moveTo>
                  <a:cubicBezTo>
                    <a:pt x="8" y="24"/>
                    <a:pt x="1" y="46"/>
                    <a:pt x="1" y="67"/>
                  </a:cubicBezTo>
                  <a:cubicBezTo>
                    <a:pt x="0" y="71"/>
                    <a:pt x="6" y="72"/>
                    <a:pt x="7" y="68"/>
                  </a:cubicBezTo>
                  <a:cubicBezTo>
                    <a:pt x="13" y="48"/>
                    <a:pt x="15" y="27"/>
                    <a:pt x="21" y="7"/>
                  </a:cubicBezTo>
                  <a:cubicBezTo>
                    <a:pt x="22" y="2"/>
                    <a:pt x="15" y="0"/>
                    <a:pt x="1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8" name="íş1íḍè"/>
            <p:cNvSpPr/>
            <p:nvPr/>
          </p:nvSpPr>
          <p:spPr bwMode="auto">
            <a:xfrm>
              <a:off x="6927851" y="4619626"/>
              <a:ext cx="52388" cy="174625"/>
            </a:xfrm>
            <a:custGeom>
              <a:avLst/>
              <a:gdLst>
                <a:gd name="T0" fmla="*/ 13 w 21"/>
                <a:gd name="T1" fmla="*/ 5 h 70"/>
                <a:gd name="T2" fmla="*/ 0 w 21"/>
                <a:gd name="T3" fmla="*/ 65 h 70"/>
                <a:gd name="T4" fmla="*/ 7 w 21"/>
                <a:gd name="T5" fmla="*/ 66 h 70"/>
                <a:gd name="T6" fmla="*/ 20 w 21"/>
                <a:gd name="T7" fmla="*/ 7 h 70"/>
                <a:gd name="T8" fmla="*/ 13 w 21"/>
                <a:gd name="T9" fmla="*/ 5 h 70"/>
              </a:gdLst>
              <a:ahLst/>
              <a:cxnLst>
                <a:cxn ang="0">
                  <a:pos x="T0" y="T1"/>
                </a:cxn>
                <a:cxn ang="0">
                  <a:pos x="T2" y="T3"/>
                </a:cxn>
                <a:cxn ang="0">
                  <a:pos x="T4" y="T5"/>
                </a:cxn>
                <a:cxn ang="0">
                  <a:pos x="T6" y="T7"/>
                </a:cxn>
                <a:cxn ang="0">
                  <a:pos x="T8" y="T9"/>
                </a:cxn>
              </a:cxnLst>
              <a:rect l="0" t="0" r="r" b="b"/>
              <a:pathLst>
                <a:path w="21" h="70">
                  <a:moveTo>
                    <a:pt x="13" y="5"/>
                  </a:moveTo>
                  <a:cubicBezTo>
                    <a:pt x="8" y="24"/>
                    <a:pt x="1" y="45"/>
                    <a:pt x="0" y="65"/>
                  </a:cubicBezTo>
                  <a:cubicBezTo>
                    <a:pt x="0" y="69"/>
                    <a:pt x="6" y="70"/>
                    <a:pt x="7" y="66"/>
                  </a:cubicBezTo>
                  <a:cubicBezTo>
                    <a:pt x="11" y="46"/>
                    <a:pt x="15" y="27"/>
                    <a:pt x="20" y="7"/>
                  </a:cubicBezTo>
                  <a:cubicBezTo>
                    <a:pt x="21" y="2"/>
                    <a:pt x="14" y="0"/>
                    <a:pt x="13"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49" name="ïŝľîḑe"/>
            <p:cNvSpPr/>
            <p:nvPr/>
          </p:nvSpPr>
          <p:spPr bwMode="auto">
            <a:xfrm>
              <a:off x="6980238" y="4694238"/>
              <a:ext cx="38100" cy="144463"/>
            </a:xfrm>
            <a:custGeom>
              <a:avLst/>
              <a:gdLst>
                <a:gd name="T0" fmla="*/ 8 w 15"/>
                <a:gd name="T1" fmla="*/ 4 h 58"/>
                <a:gd name="T2" fmla="*/ 1 w 15"/>
                <a:gd name="T3" fmla="*/ 54 h 58"/>
                <a:gd name="T4" fmla="*/ 7 w 15"/>
                <a:gd name="T5" fmla="*/ 55 h 58"/>
                <a:gd name="T6" fmla="*/ 15 w 15"/>
                <a:gd name="T7" fmla="*/ 5 h 58"/>
                <a:gd name="T8" fmla="*/ 8 w 15"/>
                <a:gd name="T9" fmla="*/ 4 h 58"/>
              </a:gdLst>
              <a:ahLst/>
              <a:cxnLst>
                <a:cxn ang="0">
                  <a:pos x="T0" y="T1"/>
                </a:cxn>
                <a:cxn ang="0">
                  <a:pos x="T2" y="T3"/>
                </a:cxn>
                <a:cxn ang="0">
                  <a:pos x="T4" y="T5"/>
                </a:cxn>
                <a:cxn ang="0">
                  <a:pos x="T6" y="T7"/>
                </a:cxn>
                <a:cxn ang="0">
                  <a:pos x="T8" y="T9"/>
                </a:cxn>
              </a:cxnLst>
              <a:rect l="0" t="0" r="r" b="b"/>
              <a:pathLst>
                <a:path w="15" h="58">
                  <a:moveTo>
                    <a:pt x="8" y="4"/>
                  </a:moveTo>
                  <a:cubicBezTo>
                    <a:pt x="7" y="21"/>
                    <a:pt x="0" y="37"/>
                    <a:pt x="1" y="54"/>
                  </a:cubicBezTo>
                  <a:cubicBezTo>
                    <a:pt x="1" y="58"/>
                    <a:pt x="6" y="58"/>
                    <a:pt x="7" y="55"/>
                  </a:cubicBezTo>
                  <a:cubicBezTo>
                    <a:pt x="13" y="40"/>
                    <a:pt x="15" y="21"/>
                    <a:pt x="15" y="5"/>
                  </a:cubicBezTo>
                  <a:cubicBezTo>
                    <a:pt x="15" y="0"/>
                    <a:pt x="8" y="0"/>
                    <a:pt x="8"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0" name="íS1íḍê"/>
            <p:cNvSpPr/>
            <p:nvPr/>
          </p:nvSpPr>
          <p:spPr bwMode="auto">
            <a:xfrm>
              <a:off x="7029451" y="4794251"/>
              <a:ext cx="23813" cy="85725"/>
            </a:xfrm>
            <a:custGeom>
              <a:avLst/>
              <a:gdLst>
                <a:gd name="T0" fmla="*/ 1 w 9"/>
                <a:gd name="T1" fmla="*/ 5 h 34"/>
                <a:gd name="T2" fmla="*/ 1 w 9"/>
                <a:gd name="T3" fmla="*/ 29 h 34"/>
                <a:gd name="T4" fmla="*/ 8 w 9"/>
                <a:gd name="T5" fmla="*/ 29 h 34"/>
                <a:gd name="T6" fmla="*/ 9 w 9"/>
                <a:gd name="T7" fmla="*/ 5 h 34"/>
                <a:gd name="T8" fmla="*/ 1 w 9"/>
                <a:gd name="T9" fmla="*/ 5 h 34"/>
              </a:gdLst>
              <a:ahLst/>
              <a:cxnLst>
                <a:cxn ang="0">
                  <a:pos x="T0" y="T1"/>
                </a:cxn>
                <a:cxn ang="0">
                  <a:pos x="T2" y="T3"/>
                </a:cxn>
                <a:cxn ang="0">
                  <a:pos x="T4" y="T5"/>
                </a:cxn>
                <a:cxn ang="0">
                  <a:pos x="T6" y="T7"/>
                </a:cxn>
                <a:cxn ang="0">
                  <a:pos x="T8" y="T9"/>
                </a:cxn>
              </a:cxnLst>
              <a:rect l="0" t="0" r="r" b="b"/>
              <a:pathLst>
                <a:path w="9" h="34">
                  <a:moveTo>
                    <a:pt x="1" y="5"/>
                  </a:moveTo>
                  <a:cubicBezTo>
                    <a:pt x="1" y="13"/>
                    <a:pt x="0" y="21"/>
                    <a:pt x="1" y="29"/>
                  </a:cubicBezTo>
                  <a:cubicBezTo>
                    <a:pt x="1" y="34"/>
                    <a:pt x="8" y="34"/>
                    <a:pt x="8" y="29"/>
                  </a:cubicBezTo>
                  <a:cubicBezTo>
                    <a:pt x="9" y="21"/>
                    <a:pt x="9" y="13"/>
                    <a:pt x="9" y="5"/>
                  </a:cubicBezTo>
                  <a:cubicBezTo>
                    <a:pt x="9" y="0"/>
                    <a:pt x="1" y="0"/>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1" name="îṥḻîḍe"/>
            <p:cNvSpPr/>
            <p:nvPr/>
          </p:nvSpPr>
          <p:spPr bwMode="auto">
            <a:xfrm>
              <a:off x="7281863" y="2730501"/>
              <a:ext cx="808038" cy="838200"/>
            </a:xfrm>
            <a:custGeom>
              <a:avLst/>
              <a:gdLst>
                <a:gd name="T0" fmla="*/ 9 w 324"/>
                <a:gd name="T1" fmla="*/ 320 h 336"/>
                <a:gd name="T2" fmla="*/ 13 w 324"/>
                <a:gd name="T3" fmla="*/ 334 h 336"/>
                <a:gd name="T4" fmla="*/ 323 w 324"/>
                <a:gd name="T5" fmla="*/ 7 h 336"/>
                <a:gd name="T6" fmla="*/ 316 w 324"/>
                <a:gd name="T7" fmla="*/ 5 h 336"/>
                <a:gd name="T8" fmla="*/ 9 w 324"/>
                <a:gd name="T9" fmla="*/ 320 h 336"/>
              </a:gdLst>
              <a:ahLst/>
              <a:cxnLst>
                <a:cxn ang="0">
                  <a:pos x="T0" y="T1"/>
                </a:cxn>
                <a:cxn ang="0">
                  <a:pos x="T2" y="T3"/>
                </a:cxn>
                <a:cxn ang="0">
                  <a:pos x="T4" y="T5"/>
                </a:cxn>
                <a:cxn ang="0">
                  <a:pos x="T6" y="T7"/>
                </a:cxn>
                <a:cxn ang="0">
                  <a:pos x="T8" y="T9"/>
                </a:cxn>
              </a:cxnLst>
              <a:rect l="0" t="0" r="r" b="b"/>
              <a:pathLst>
                <a:path w="324" h="336">
                  <a:moveTo>
                    <a:pt x="9" y="320"/>
                  </a:moveTo>
                  <a:cubicBezTo>
                    <a:pt x="0" y="322"/>
                    <a:pt x="4" y="336"/>
                    <a:pt x="13" y="334"/>
                  </a:cubicBezTo>
                  <a:cubicBezTo>
                    <a:pt x="170" y="297"/>
                    <a:pt x="294" y="166"/>
                    <a:pt x="323" y="7"/>
                  </a:cubicBezTo>
                  <a:cubicBezTo>
                    <a:pt x="324" y="3"/>
                    <a:pt x="318" y="0"/>
                    <a:pt x="316" y="5"/>
                  </a:cubicBezTo>
                  <a:cubicBezTo>
                    <a:pt x="267" y="154"/>
                    <a:pt x="170" y="284"/>
                    <a:pt x="9" y="3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2" name="íŝ1íḑe"/>
            <p:cNvSpPr/>
            <p:nvPr/>
          </p:nvSpPr>
          <p:spPr bwMode="auto">
            <a:xfrm>
              <a:off x="7496176" y="2925763"/>
              <a:ext cx="588963" cy="642938"/>
            </a:xfrm>
            <a:custGeom>
              <a:avLst/>
              <a:gdLst>
                <a:gd name="T0" fmla="*/ 224 w 236"/>
                <a:gd name="T1" fmla="*/ 7 h 258"/>
                <a:gd name="T2" fmla="*/ 8 w 236"/>
                <a:gd name="T3" fmla="*/ 240 h 258"/>
                <a:gd name="T4" fmla="*/ 15 w 236"/>
                <a:gd name="T5" fmla="*/ 253 h 258"/>
                <a:gd name="T6" fmla="*/ 234 w 236"/>
                <a:gd name="T7" fmla="*/ 10 h 258"/>
                <a:gd name="T8" fmla="*/ 224 w 236"/>
                <a:gd name="T9" fmla="*/ 7 h 258"/>
              </a:gdLst>
              <a:ahLst/>
              <a:cxnLst>
                <a:cxn ang="0">
                  <a:pos x="T0" y="T1"/>
                </a:cxn>
                <a:cxn ang="0">
                  <a:pos x="T2" y="T3"/>
                </a:cxn>
                <a:cxn ang="0">
                  <a:pos x="T4" y="T5"/>
                </a:cxn>
                <a:cxn ang="0">
                  <a:pos x="T6" y="T7"/>
                </a:cxn>
                <a:cxn ang="0">
                  <a:pos x="T8" y="T9"/>
                </a:cxn>
              </a:cxnLst>
              <a:rect l="0" t="0" r="r" b="b"/>
              <a:pathLst>
                <a:path w="236" h="258">
                  <a:moveTo>
                    <a:pt x="224" y="7"/>
                  </a:moveTo>
                  <a:cubicBezTo>
                    <a:pt x="188" y="107"/>
                    <a:pt x="96" y="186"/>
                    <a:pt x="8" y="240"/>
                  </a:cubicBezTo>
                  <a:cubicBezTo>
                    <a:pt x="0" y="245"/>
                    <a:pt x="7" y="258"/>
                    <a:pt x="15" y="253"/>
                  </a:cubicBezTo>
                  <a:cubicBezTo>
                    <a:pt x="106" y="198"/>
                    <a:pt x="204" y="116"/>
                    <a:pt x="234" y="10"/>
                  </a:cubicBezTo>
                  <a:cubicBezTo>
                    <a:pt x="236" y="3"/>
                    <a:pt x="226" y="0"/>
                    <a:pt x="224"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3" name="ïšļïḓè"/>
            <p:cNvSpPr/>
            <p:nvPr/>
          </p:nvSpPr>
          <p:spPr bwMode="auto">
            <a:xfrm>
              <a:off x="6256338" y="1649413"/>
              <a:ext cx="915988" cy="695325"/>
            </a:xfrm>
            <a:custGeom>
              <a:avLst/>
              <a:gdLst>
                <a:gd name="T0" fmla="*/ 1 w 367"/>
                <a:gd name="T1" fmla="*/ 272 h 279"/>
                <a:gd name="T2" fmla="*/ 8 w 367"/>
                <a:gd name="T3" fmla="*/ 274 h 279"/>
                <a:gd name="T4" fmla="*/ 130 w 367"/>
                <a:gd name="T5" fmla="*/ 101 h 279"/>
                <a:gd name="T6" fmla="*/ 357 w 367"/>
                <a:gd name="T7" fmla="*/ 17 h 279"/>
                <a:gd name="T8" fmla="*/ 353 w 367"/>
                <a:gd name="T9" fmla="*/ 1 h 279"/>
                <a:gd name="T10" fmla="*/ 1 w 367"/>
                <a:gd name="T11" fmla="*/ 272 h 279"/>
              </a:gdLst>
              <a:ahLst/>
              <a:cxnLst>
                <a:cxn ang="0">
                  <a:pos x="T0" y="T1"/>
                </a:cxn>
                <a:cxn ang="0">
                  <a:pos x="T2" y="T3"/>
                </a:cxn>
                <a:cxn ang="0">
                  <a:pos x="T4" y="T5"/>
                </a:cxn>
                <a:cxn ang="0">
                  <a:pos x="T6" y="T7"/>
                </a:cxn>
                <a:cxn ang="0">
                  <a:pos x="T8" y="T9"/>
                </a:cxn>
                <a:cxn ang="0">
                  <a:pos x="T10" y="T11"/>
                </a:cxn>
              </a:cxnLst>
              <a:rect l="0" t="0" r="r" b="b"/>
              <a:pathLst>
                <a:path w="367" h="279">
                  <a:moveTo>
                    <a:pt x="1" y="272"/>
                  </a:moveTo>
                  <a:cubicBezTo>
                    <a:pt x="0" y="277"/>
                    <a:pt x="7" y="279"/>
                    <a:pt x="8" y="274"/>
                  </a:cubicBezTo>
                  <a:cubicBezTo>
                    <a:pt x="26" y="202"/>
                    <a:pt x="73" y="146"/>
                    <a:pt x="130" y="101"/>
                  </a:cubicBezTo>
                  <a:cubicBezTo>
                    <a:pt x="198" y="48"/>
                    <a:pt x="274" y="30"/>
                    <a:pt x="357" y="17"/>
                  </a:cubicBezTo>
                  <a:cubicBezTo>
                    <a:pt x="367" y="15"/>
                    <a:pt x="363" y="0"/>
                    <a:pt x="353" y="1"/>
                  </a:cubicBezTo>
                  <a:cubicBezTo>
                    <a:pt x="200" y="22"/>
                    <a:pt x="32" y="104"/>
                    <a:pt x="1" y="2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4" name="ïṡḻiḍè"/>
            <p:cNvSpPr/>
            <p:nvPr/>
          </p:nvSpPr>
          <p:spPr bwMode="auto">
            <a:xfrm>
              <a:off x="6254751" y="1609726"/>
              <a:ext cx="768350" cy="533400"/>
            </a:xfrm>
            <a:custGeom>
              <a:avLst/>
              <a:gdLst>
                <a:gd name="T0" fmla="*/ 5 w 308"/>
                <a:gd name="T1" fmla="*/ 212 h 214"/>
                <a:gd name="T2" fmla="*/ 298 w 308"/>
                <a:gd name="T3" fmla="*/ 17 h 214"/>
                <a:gd name="T4" fmla="*/ 294 w 308"/>
                <a:gd name="T5" fmla="*/ 1 h 214"/>
                <a:gd name="T6" fmla="*/ 1 w 308"/>
                <a:gd name="T7" fmla="*/ 210 h 214"/>
                <a:gd name="T8" fmla="*/ 5 w 308"/>
                <a:gd name="T9" fmla="*/ 212 h 214"/>
              </a:gdLst>
              <a:ahLst/>
              <a:cxnLst>
                <a:cxn ang="0">
                  <a:pos x="T0" y="T1"/>
                </a:cxn>
                <a:cxn ang="0">
                  <a:pos x="T2" y="T3"/>
                </a:cxn>
                <a:cxn ang="0">
                  <a:pos x="T4" y="T5"/>
                </a:cxn>
                <a:cxn ang="0">
                  <a:pos x="T6" y="T7"/>
                </a:cxn>
                <a:cxn ang="0">
                  <a:pos x="T8" y="T9"/>
                </a:cxn>
              </a:cxnLst>
              <a:rect l="0" t="0" r="r" b="b"/>
              <a:pathLst>
                <a:path w="308" h="214">
                  <a:moveTo>
                    <a:pt x="5" y="212"/>
                  </a:moveTo>
                  <a:cubicBezTo>
                    <a:pt x="75" y="105"/>
                    <a:pt x="174" y="44"/>
                    <a:pt x="298" y="17"/>
                  </a:cubicBezTo>
                  <a:cubicBezTo>
                    <a:pt x="308" y="15"/>
                    <a:pt x="305" y="0"/>
                    <a:pt x="294" y="1"/>
                  </a:cubicBezTo>
                  <a:cubicBezTo>
                    <a:pt x="176" y="24"/>
                    <a:pt x="47" y="93"/>
                    <a:pt x="1" y="210"/>
                  </a:cubicBezTo>
                  <a:cubicBezTo>
                    <a:pt x="0" y="213"/>
                    <a:pt x="4" y="214"/>
                    <a:pt x="5" y="2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5" name="iSļïḋè"/>
            <p:cNvSpPr/>
            <p:nvPr/>
          </p:nvSpPr>
          <p:spPr bwMode="auto">
            <a:xfrm>
              <a:off x="6491288" y="1096963"/>
              <a:ext cx="1231900" cy="220663"/>
            </a:xfrm>
            <a:custGeom>
              <a:avLst/>
              <a:gdLst>
                <a:gd name="T0" fmla="*/ 4 w 494"/>
                <a:gd name="T1" fmla="*/ 89 h 89"/>
                <a:gd name="T2" fmla="*/ 90 w 494"/>
                <a:gd name="T3" fmla="*/ 53 h 89"/>
                <a:gd name="T4" fmla="*/ 232 w 494"/>
                <a:gd name="T5" fmla="*/ 19 h 89"/>
                <a:gd name="T6" fmla="*/ 480 w 494"/>
                <a:gd name="T7" fmla="*/ 63 h 89"/>
                <a:gd name="T8" fmla="*/ 485 w 494"/>
                <a:gd name="T9" fmla="*/ 49 h 89"/>
                <a:gd name="T10" fmla="*/ 232 w 494"/>
                <a:gd name="T11" fmla="*/ 6 h 89"/>
                <a:gd name="T12" fmla="*/ 2 w 494"/>
                <a:gd name="T13" fmla="*/ 84 h 89"/>
                <a:gd name="T14" fmla="*/ 4 w 494"/>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89">
                  <a:moveTo>
                    <a:pt x="4" y="89"/>
                  </a:moveTo>
                  <a:cubicBezTo>
                    <a:pt x="34" y="81"/>
                    <a:pt x="62" y="66"/>
                    <a:pt x="90" y="53"/>
                  </a:cubicBezTo>
                  <a:cubicBezTo>
                    <a:pt x="135" y="33"/>
                    <a:pt x="183" y="24"/>
                    <a:pt x="232" y="19"/>
                  </a:cubicBezTo>
                  <a:cubicBezTo>
                    <a:pt x="318" y="11"/>
                    <a:pt x="398" y="40"/>
                    <a:pt x="480" y="63"/>
                  </a:cubicBezTo>
                  <a:cubicBezTo>
                    <a:pt x="490" y="66"/>
                    <a:pt x="494" y="51"/>
                    <a:pt x="485" y="49"/>
                  </a:cubicBezTo>
                  <a:cubicBezTo>
                    <a:pt x="401" y="23"/>
                    <a:pt x="320" y="0"/>
                    <a:pt x="232" y="6"/>
                  </a:cubicBezTo>
                  <a:cubicBezTo>
                    <a:pt x="147" y="11"/>
                    <a:pt x="76" y="47"/>
                    <a:pt x="2" y="84"/>
                  </a:cubicBezTo>
                  <a:cubicBezTo>
                    <a:pt x="0" y="86"/>
                    <a:pt x="1" y="89"/>
                    <a:pt x="4" y="8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6" name="ïṧľidè"/>
            <p:cNvSpPr/>
            <p:nvPr/>
          </p:nvSpPr>
          <p:spPr bwMode="auto">
            <a:xfrm>
              <a:off x="6592888" y="1028701"/>
              <a:ext cx="998538" cy="169863"/>
            </a:xfrm>
            <a:custGeom>
              <a:avLst/>
              <a:gdLst>
                <a:gd name="T0" fmla="*/ 6 w 400"/>
                <a:gd name="T1" fmla="*/ 67 h 68"/>
                <a:gd name="T2" fmla="*/ 162 w 400"/>
                <a:gd name="T3" fmla="*/ 21 h 68"/>
                <a:gd name="T4" fmla="*/ 383 w 400"/>
                <a:gd name="T5" fmla="*/ 46 h 68"/>
                <a:gd name="T6" fmla="*/ 391 w 400"/>
                <a:gd name="T7" fmla="*/ 33 h 68"/>
                <a:gd name="T8" fmla="*/ 207 w 400"/>
                <a:gd name="T9" fmla="*/ 2 h 68"/>
                <a:gd name="T10" fmla="*/ 4 w 400"/>
                <a:gd name="T11" fmla="*/ 60 h 68"/>
                <a:gd name="T12" fmla="*/ 6 w 400"/>
                <a:gd name="T13" fmla="*/ 67 h 68"/>
              </a:gdLst>
              <a:ahLst/>
              <a:cxnLst>
                <a:cxn ang="0">
                  <a:pos x="T0" y="T1"/>
                </a:cxn>
                <a:cxn ang="0">
                  <a:pos x="T2" y="T3"/>
                </a:cxn>
                <a:cxn ang="0">
                  <a:pos x="T4" y="T5"/>
                </a:cxn>
                <a:cxn ang="0">
                  <a:pos x="T6" y="T7"/>
                </a:cxn>
                <a:cxn ang="0">
                  <a:pos x="T8" y="T9"/>
                </a:cxn>
                <a:cxn ang="0">
                  <a:pos x="T10" y="T11"/>
                </a:cxn>
                <a:cxn ang="0">
                  <a:pos x="T12" y="T13"/>
                </a:cxn>
              </a:cxnLst>
              <a:rect l="0" t="0" r="r" b="b"/>
              <a:pathLst>
                <a:path w="400" h="68">
                  <a:moveTo>
                    <a:pt x="6" y="67"/>
                  </a:moveTo>
                  <a:cubicBezTo>
                    <a:pt x="60" y="58"/>
                    <a:pt x="108" y="30"/>
                    <a:pt x="162" y="21"/>
                  </a:cubicBezTo>
                  <a:cubicBezTo>
                    <a:pt x="232" y="9"/>
                    <a:pt x="318" y="16"/>
                    <a:pt x="383" y="46"/>
                  </a:cubicBezTo>
                  <a:cubicBezTo>
                    <a:pt x="392" y="50"/>
                    <a:pt x="400" y="37"/>
                    <a:pt x="391" y="33"/>
                  </a:cubicBezTo>
                  <a:cubicBezTo>
                    <a:pt x="336" y="7"/>
                    <a:pt x="267" y="0"/>
                    <a:pt x="207" y="2"/>
                  </a:cubicBezTo>
                  <a:cubicBezTo>
                    <a:pt x="131" y="5"/>
                    <a:pt x="74" y="40"/>
                    <a:pt x="4" y="60"/>
                  </a:cubicBezTo>
                  <a:cubicBezTo>
                    <a:pt x="0" y="61"/>
                    <a:pt x="1" y="68"/>
                    <a:pt x="6" y="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7" name="iṧļïdé"/>
            <p:cNvSpPr/>
            <p:nvPr/>
          </p:nvSpPr>
          <p:spPr bwMode="auto">
            <a:xfrm>
              <a:off x="2011363" y="5068888"/>
              <a:ext cx="531813" cy="541338"/>
            </a:xfrm>
            <a:custGeom>
              <a:avLst/>
              <a:gdLst>
                <a:gd name="T0" fmla="*/ 207 w 213"/>
                <a:gd name="T1" fmla="*/ 3 h 217"/>
                <a:gd name="T2" fmla="*/ 102 w 213"/>
                <a:gd name="T3" fmla="*/ 107 h 217"/>
                <a:gd name="T4" fmla="*/ 3 w 213"/>
                <a:gd name="T5" fmla="*/ 208 h 217"/>
                <a:gd name="T6" fmla="*/ 10 w 213"/>
                <a:gd name="T7" fmla="*/ 213 h 217"/>
                <a:gd name="T8" fmla="*/ 63 w 213"/>
                <a:gd name="T9" fmla="*/ 159 h 217"/>
                <a:gd name="T10" fmla="*/ 113 w 213"/>
                <a:gd name="T11" fmla="*/ 108 h 217"/>
                <a:gd name="T12" fmla="*/ 211 w 213"/>
                <a:gd name="T13" fmla="*/ 5 h 217"/>
                <a:gd name="T14" fmla="*/ 207 w 213"/>
                <a:gd name="T15" fmla="*/ 3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17">
                  <a:moveTo>
                    <a:pt x="207" y="3"/>
                  </a:moveTo>
                  <a:cubicBezTo>
                    <a:pt x="179" y="43"/>
                    <a:pt x="137" y="74"/>
                    <a:pt x="102" y="107"/>
                  </a:cubicBezTo>
                  <a:cubicBezTo>
                    <a:pt x="68" y="139"/>
                    <a:pt x="30" y="171"/>
                    <a:pt x="3" y="208"/>
                  </a:cubicBezTo>
                  <a:cubicBezTo>
                    <a:pt x="0" y="213"/>
                    <a:pt x="7" y="217"/>
                    <a:pt x="10" y="213"/>
                  </a:cubicBezTo>
                  <a:cubicBezTo>
                    <a:pt x="25" y="193"/>
                    <a:pt x="44" y="176"/>
                    <a:pt x="63" y="159"/>
                  </a:cubicBezTo>
                  <a:cubicBezTo>
                    <a:pt x="80" y="142"/>
                    <a:pt x="96" y="124"/>
                    <a:pt x="113" y="108"/>
                  </a:cubicBezTo>
                  <a:cubicBezTo>
                    <a:pt x="147" y="76"/>
                    <a:pt x="185" y="45"/>
                    <a:pt x="211" y="5"/>
                  </a:cubicBezTo>
                  <a:cubicBezTo>
                    <a:pt x="213" y="3"/>
                    <a:pt x="209" y="0"/>
                    <a:pt x="207"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8" name="íṣ1iḓé"/>
            <p:cNvSpPr/>
            <p:nvPr/>
          </p:nvSpPr>
          <p:spPr bwMode="auto">
            <a:xfrm>
              <a:off x="1660526" y="5029201"/>
              <a:ext cx="658813" cy="647700"/>
            </a:xfrm>
            <a:custGeom>
              <a:avLst/>
              <a:gdLst>
                <a:gd name="T0" fmla="*/ 262 w 264"/>
                <a:gd name="T1" fmla="*/ 6 h 260"/>
                <a:gd name="T2" fmla="*/ 259 w 264"/>
                <a:gd name="T3" fmla="*/ 2 h 260"/>
                <a:gd name="T4" fmla="*/ 4 w 264"/>
                <a:gd name="T5" fmla="*/ 249 h 260"/>
                <a:gd name="T6" fmla="*/ 10 w 264"/>
                <a:gd name="T7" fmla="*/ 255 h 260"/>
                <a:gd name="T8" fmla="*/ 262 w 264"/>
                <a:gd name="T9" fmla="*/ 6 h 260"/>
              </a:gdLst>
              <a:ahLst/>
              <a:cxnLst>
                <a:cxn ang="0">
                  <a:pos x="T0" y="T1"/>
                </a:cxn>
                <a:cxn ang="0">
                  <a:pos x="T2" y="T3"/>
                </a:cxn>
                <a:cxn ang="0">
                  <a:pos x="T4" y="T5"/>
                </a:cxn>
                <a:cxn ang="0">
                  <a:pos x="T6" y="T7"/>
                </a:cxn>
                <a:cxn ang="0">
                  <a:pos x="T8" y="T9"/>
                </a:cxn>
              </a:cxnLst>
              <a:rect l="0" t="0" r="r" b="b"/>
              <a:pathLst>
                <a:path w="264" h="260">
                  <a:moveTo>
                    <a:pt x="262" y="6"/>
                  </a:moveTo>
                  <a:cubicBezTo>
                    <a:pt x="264" y="3"/>
                    <a:pt x="261" y="0"/>
                    <a:pt x="259" y="2"/>
                  </a:cubicBezTo>
                  <a:cubicBezTo>
                    <a:pt x="179" y="89"/>
                    <a:pt x="80" y="158"/>
                    <a:pt x="4" y="249"/>
                  </a:cubicBezTo>
                  <a:cubicBezTo>
                    <a:pt x="0" y="253"/>
                    <a:pt x="6" y="260"/>
                    <a:pt x="10" y="255"/>
                  </a:cubicBezTo>
                  <a:cubicBezTo>
                    <a:pt x="87" y="165"/>
                    <a:pt x="187" y="97"/>
                    <a:pt x="262"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59" name="íŝľîḍe"/>
            <p:cNvSpPr/>
            <p:nvPr/>
          </p:nvSpPr>
          <p:spPr bwMode="auto">
            <a:xfrm>
              <a:off x="1574801" y="5070476"/>
              <a:ext cx="628650" cy="606425"/>
            </a:xfrm>
            <a:custGeom>
              <a:avLst/>
              <a:gdLst>
                <a:gd name="T0" fmla="*/ 72 w 252"/>
                <a:gd name="T1" fmla="*/ 177 h 243"/>
                <a:gd name="T2" fmla="*/ 143 w 252"/>
                <a:gd name="T3" fmla="*/ 114 h 243"/>
                <a:gd name="T4" fmla="*/ 203 w 252"/>
                <a:gd name="T5" fmla="*/ 55 h 243"/>
                <a:gd name="T6" fmla="*/ 251 w 252"/>
                <a:gd name="T7" fmla="*/ 5 h 243"/>
                <a:gd name="T8" fmla="*/ 248 w 252"/>
                <a:gd name="T9" fmla="*/ 3 h 243"/>
                <a:gd name="T10" fmla="*/ 192 w 252"/>
                <a:gd name="T11" fmla="*/ 55 h 243"/>
                <a:gd name="T12" fmla="*/ 124 w 252"/>
                <a:gd name="T13" fmla="*/ 119 h 243"/>
                <a:gd name="T14" fmla="*/ 3 w 252"/>
                <a:gd name="T15" fmla="*/ 234 h 243"/>
                <a:gd name="T16" fmla="*/ 11 w 252"/>
                <a:gd name="T17" fmla="*/ 238 h 243"/>
                <a:gd name="T18" fmla="*/ 72 w 252"/>
                <a:gd name="T19" fmla="*/ 17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43">
                  <a:moveTo>
                    <a:pt x="72" y="177"/>
                  </a:moveTo>
                  <a:cubicBezTo>
                    <a:pt x="95" y="155"/>
                    <a:pt x="120" y="135"/>
                    <a:pt x="143" y="114"/>
                  </a:cubicBezTo>
                  <a:cubicBezTo>
                    <a:pt x="164" y="95"/>
                    <a:pt x="183" y="75"/>
                    <a:pt x="203" y="55"/>
                  </a:cubicBezTo>
                  <a:cubicBezTo>
                    <a:pt x="219" y="40"/>
                    <a:pt x="241" y="25"/>
                    <a:pt x="251" y="5"/>
                  </a:cubicBezTo>
                  <a:cubicBezTo>
                    <a:pt x="252" y="2"/>
                    <a:pt x="249" y="0"/>
                    <a:pt x="248" y="3"/>
                  </a:cubicBezTo>
                  <a:cubicBezTo>
                    <a:pt x="235" y="23"/>
                    <a:pt x="210" y="38"/>
                    <a:pt x="192" y="55"/>
                  </a:cubicBezTo>
                  <a:cubicBezTo>
                    <a:pt x="169" y="77"/>
                    <a:pt x="147" y="98"/>
                    <a:pt x="124" y="119"/>
                  </a:cubicBezTo>
                  <a:cubicBezTo>
                    <a:pt x="84" y="155"/>
                    <a:pt x="35" y="189"/>
                    <a:pt x="3" y="234"/>
                  </a:cubicBezTo>
                  <a:cubicBezTo>
                    <a:pt x="0" y="238"/>
                    <a:pt x="8" y="243"/>
                    <a:pt x="11" y="238"/>
                  </a:cubicBezTo>
                  <a:cubicBezTo>
                    <a:pt x="28" y="215"/>
                    <a:pt x="51" y="196"/>
                    <a:pt x="72" y="17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0" name="ïṩlîḑè"/>
            <p:cNvSpPr/>
            <p:nvPr/>
          </p:nvSpPr>
          <p:spPr bwMode="auto">
            <a:xfrm>
              <a:off x="1504951" y="5173663"/>
              <a:ext cx="528638" cy="485775"/>
            </a:xfrm>
            <a:custGeom>
              <a:avLst/>
              <a:gdLst>
                <a:gd name="T0" fmla="*/ 118 w 212"/>
                <a:gd name="T1" fmla="*/ 90 h 195"/>
                <a:gd name="T2" fmla="*/ 173 w 212"/>
                <a:gd name="T3" fmla="*/ 43 h 195"/>
                <a:gd name="T4" fmla="*/ 210 w 212"/>
                <a:gd name="T5" fmla="*/ 5 h 195"/>
                <a:gd name="T6" fmla="*/ 207 w 212"/>
                <a:gd name="T7" fmla="*/ 3 h 195"/>
                <a:gd name="T8" fmla="*/ 158 w 212"/>
                <a:gd name="T9" fmla="*/ 46 h 195"/>
                <a:gd name="T10" fmla="*/ 106 w 212"/>
                <a:gd name="T11" fmla="*/ 90 h 195"/>
                <a:gd name="T12" fmla="*/ 4 w 212"/>
                <a:gd name="T13" fmla="*/ 184 h 195"/>
                <a:gd name="T14" fmla="*/ 10 w 212"/>
                <a:gd name="T15" fmla="*/ 191 h 195"/>
                <a:gd name="T16" fmla="*/ 118 w 212"/>
                <a:gd name="T17"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95">
                  <a:moveTo>
                    <a:pt x="118" y="90"/>
                  </a:moveTo>
                  <a:cubicBezTo>
                    <a:pt x="136" y="74"/>
                    <a:pt x="154" y="58"/>
                    <a:pt x="173" y="43"/>
                  </a:cubicBezTo>
                  <a:cubicBezTo>
                    <a:pt x="187" y="32"/>
                    <a:pt x="201" y="21"/>
                    <a:pt x="210" y="5"/>
                  </a:cubicBezTo>
                  <a:cubicBezTo>
                    <a:pt x="212" y="3"/>
                    <a:pt x="208" y="0"/>
                    <a:pt x="207" y="3"/>
                  </a:cubicBezTo>
                  <a:cubicBezTo>
                    <a:pt x="194" y="21"/>
                    <a:pt x="176" y="33"/>
                    <a:pt x="158" y="46"/>
                  </a:cubicBezTo>
                  <a:cubicBezTo>
                    <a:pt x="140" y="59"/>
                    <a:pt x="123" y="75"/>
                    <a:pt x="106" y="90"/>
                  </a:cubicBezTo>
                  <a:cubicBezTo>
                    <a:pt x="71" y="120"/>
                    <a:pt x="36" y="151"/>
                    <a:pt x="4" y="184"/>
                  </a:cubicBezTo>
                  <a:cubicBezTo>
                    <a:pt x="0" y="189"/>
                    <a:pt x="6" y="195"/>
                    <a:pt x="10" y="191"/>
                  </a:cubicBezTo>
                  <a:cubicBezTo>
                    <a:pt x="44" y="155"/>
                    <a:pt x="81" y="122"/>
                    <a:pt x="118" y="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1" name="íṩľîḍê"/>
            <p:cNvSpPr/>
            <p:nvPr/>
          </p:nvSpPr>
          <p:spPr bwMode="auto">
            <a:xfrm>
              <a:off x="4319588" y="5694363"/>
              <a:ext cx="2459038" cy="52388"/>
            </a:xfrm>
            <a:custGeom>
              <a:avLst/>
              <a:gdLst>
                <a:gd name="T0" fmla="*/ 981 w 986"/>
                <a:gd name="T1" fmla="*/ 13 h 21"/>
                <a:gd name="T2" fmla="*/ 876 w 986"/>
                <a:gd name="T3" fmla="*/ 11 h 21"/>
                <a:gd name="T4" fmla="*/ 743 w 986"/>
                <a:gd name="T5" fmla="*/ 11 h 21"/>
                <a:gd name="T6" fmla="*/ 470 w 986"/>
                <a:gd name="T7" fmla="*/ 9 h 21"/>
                <a:gd name="T8" fmla="*/ 208 w 986"/>
                <a:gd name="T9" fmla="*/ 9 h 21"/>
                <a:gd name="T10" fmla="*/ 78 w 986"/>
                <a:gd name="T11" fmla="*/ 11 h 21"/>
                <a:gd name="T12" fmla="*/ 2 w 986"/>
                <a:gd name="T13" fmla="*/ 10 h 21"/>
                <a:gd name="T14" fmla="*/ 4 w 986"/>
                <a:gd name="T15" fmla="*/ 14 h 21"/>
                <a:gd name="T16" fmla="*/ 95 w 986"/>
                <a:gd name="T17" fmla="*/ 18 h 21"/>
                <a:gd name="T18" fmla="*/ 217 w 986"/>
                <a:gd name="T19" fmla="*/ 17 h 21"/>
                <a:gd name="T20" fmla="*/ 470 w 986"/>
                <a:gd name="T21" fmla="*/ 17 h 21"/>
                <a:gd name="T22" fmla="*/ 725 w 986"/>
                <a:gd name="T23" fmla="*/ 19 h 21"/>
                <a:gd name="T24" fmla="*/ 849 w 986"/>
                <a:gd name="T25" fmla="*/ 19 h 21"/>
                <a:gd name="T26" fmla="*/ 979 w 986"/>
                <a:gd name="T27" fmla="*/ 20 h 21"/>
                <a:gd name="T28" fmla="*/ 981 w 986"/>
                <a:gd name="T2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21">
                  <a:moveTo>
                    <a:pt x="981" y="13"/>
                  </a:moveTo>
                  <a:cubicBezTo>
                    <a:pt x="947" y="6"/>
                    <a:pt x="911" y="11"/>
                    <a:pt x="876" y="11"/>
                  </a:cubicBezTo>
                  <a:cubicBezTo>
                    <a:pt x="832" y="11"/>
                    <a:pt x="787" y="11"/>
                    <a:pt x="743" y="11"/>
                  </a:cubicBezTo>
                  <a:cubicBezTo>
                    <a:pt x="652" y="11"/>
                    <a:pt x="561" y="9"/>
                    <a:pt x="470" y="9"/>
                  </a:cubicBezTo>
                  <a:cubicBezTo>
                    <a:pt x="383" y="10"/>
                    <a:pt x="295" y="9"/>
                    <a:pt x="208" y="9"/>
                  </a:cubicBezTo>
                  <a:cubicBezTo>
                    <a:pt x="165" y="10"/>
                    <a:pt x="121" y="11"/>
                    <a:pt x="78" y="11"/>
                  </a:cubicBezTo>
                  <a:cubicBezTo>
                    <a:pt x="53" y="11"/>
                    <a:pt x="26" y="0"/>
                    <a:pt x="2" y="10"/>
                  </a:cubicBezTo>
                  <a:cubicBezTo>
                    <a:pt x="0" y="11"/>
                    <a:pt x="1" y="15"/>
                    <a:pt x="4" y="14"/>
                  </a:cubicBezTo>
                  <a:cubicBezTo>
                    <a:pt x="31" y="6"/>
                    <a:pt x="66" y="18"/>
                    <a:pt x="95" y="18"/>
                  </a:cubicBezTo>
                  <a:cubicBezTo>
                    <a:pt x="135" y="18"/>
                    <a:pt x="176" y="17"/>
                    <a:pt x="217" y="17"/>
                  </a:cubicBezTo>
                  <a:cubicBezTo>
                    <a:pt x="301" y="17"/>
                    <a:pt x="386" y="17"/>
                    <a:pt x="470" y="17"/>
                  </a:cubicBezTo>
                  <a:cubicBezTo>
                    <a:pt x="555" y="17"/>
                    <a:pt x="640" y="18"/>
                    <a:pt x="725" y="19"/>
                  </a:cubicBezTo>
                  <a:cubicBezTo>
                    <a:pt x="766" y="19"/>
                    <a:pt x="808" y="19"/>
                    <a:pt x="849" y="19"/>
                  </a:cubicBezTo>
                  <a:cubicBezTo>
                    <a:pt x="892" y="19"/>
                    <a:pt x="937" y="13"/>
                    <a:pt x="979" y="20"/>
                  </a:cubicBezTo>
                  <a:cubicBezTo>
                    <a:pt x="984" y="21"/>
                    <a:pt x="986" y="14"/>
                    <a:pt x="98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2" name="îṣḷiḓê"/>
            <p:cNvSpPr/>
            <p:nvPr/>
          </p:nvSpPr>
          <p:spPr bwMode="auto">
            <a:xfrm>
              <a:off x="4708526" y="5754688"/>
              <a:ext cx="1735138" cy="31750"/>
            </a:xfrm>
            <a:custGeom>
              <a:avLst/>
              <a:gdLst>
                <a:gd name="T0" fmla="*/ 691 w 696"/>
                <a:gd name="T1" fmla="*/ 3 h 13"/>
                <a:gd name="T2" fmla="*/ 343 w 696"/>
                <a:gd name="T3" fmla="*/ 2 h 13"/>
                <a:gd name="T4" fmla="*/ 175 w 696"/>
                <a:gd name="T5" fmla="*/ 5 h 13"/>
                <a:gd name="T6" fmla="*/ 88 w 696"/>
                <a:gd name="T7" fmla="*/ 5 h 13"/>
                <a:gd name="T8" fmla="*/ 2 w 696"/>
                <a:gd name="T9" fmla="*/ 3 h 13"/>
                <a:gd name="T10" fmla="*/ 2 w 696"/>
                <a:gd name="T11" fmla="*/ 5 h 13"/>
                <a:gd name="T12" fmla="*/ 70 w 696"/>
                <a:gd name="T13" fmla="*/ 11 h 13"/>
                <a:gd name="T14" fmla="*/ 157 w 696"/>
                <a:gd name="T15" fmla="*/ 12 h 13"/>
                <a:gd name="T16" fmla="*/ 334 w 696"/>
                <a:gd name="T17" fmla="*/ 11 h 13"/>
                <a:gd name="T18" fmla="*/ 691 w 696"/>
                <a:gd name="T19" fmla="*/ 12 h 13"/>
                <a:gd name="T20" fmla="*/ 691 w 696"/>
                <a:gd name="T2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3">
                  <a:moveTo>
                    <a:pt x="691" y="3"/>
                  </a:moveTo>
                  <a:cubicBezTo>
                    <a:pt x="575" y="3"/>
                    <a:pt x="459" y="0"/>
                    <a:pt x="343" y="2"/>
                  </a:cubicBezTo>
                  <a:cubicBezTo>
                    <a:pt x="287" y="4"/>
                    <a:pt x="231" y="5"/>
                    <a:pt x="175" y="5"/>
                  </a:cubicBezTo>
                  <a:cubicBezTo>
                    <a:pt x="146" y="5"/>
                    <a:pt x="117" y="5"/>
                    <a:pt x="88" y="5"/>
                  </a:cubicBezTo>
                  <a:cubicBezTo>
                    <a:pt x="60" y="5"/>
                    <a:pt x="29" y="8"/>
                    <a:pt x="2" y="3"/>
                  </a:cubicBezTo>
                  <a:cubicBezTo>
                    <a:pt x="1" y="2"/>
                    <a:pt x="0" y="5"/>
                    <a:pt x="2" y="5"/>
                  </a:cubicBezTo>
                  <a:cubicBezTo>
                    <a:pt x="24" y="11"/>
                    <a:pt x="47" y="10"/>
                    <a:pt x="70" y="11"/>
                  </a:cubicBezTo>
                  <a:cubicBezTo>
                    <a:pt x="99" y="12"/>
                    <a:pt x="128" y="12"/>
                    <a:pt x="157" y="12"/>
                  </a:cubicBezTo>
                  <a:cubicBezTo>
                    <a:pt x="216" y="13"/>
                    <a:pt x="275" y="12"/>
                    <a:pt x="334" y="11"/>
                  </a:cubicBezTo>
                  <a:cubicBezTo>
                    <a:pt x="453" y="8"/>
                    <a:pt x="572" y="12"/>
                    <a:pt x="691" y="12"/>
                  </a:cubicBezTo>
                  <a:cubicBezTo>
                    <a:pt x="696" y="12"/>
                    <a:pt x="696" y="3"/>
                    <a:pt x="691"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3" name="ïşľiḓé"/>
            <p:cNvSpPr/>
            <p:nvPr/>
          </p:nvSpPr>
          <p:spPr bwMode="auto">
            <a:xfrm>
              <a:off x="9172576" y="5537201"/>
              <a:ext cx="995363" cy="39688"/>
            </a:xfrm>
            <a:custGeom>
              <a:avLst/>
              <a:gdLst>
                <a:gd name="T0" fmla="*/ 99 w 399"/>
                <a:gd name="T1" fmla="*/ 2 h 16"/>
                <a:gd name="T2" fmla="*/ 3 w 399"/>
                <a:gd name="T3" fmla="*/ 4 h 16"/>
                <a:gd name="T4" fmla="*/ 2 w 399"/>
                <a:gd name="T5" fmla="*/ 8 h 16"/>
                <a:gd name="T6" fmla="*/ 82 w 399"/>
                <a:gd name="T7" fmla="*/ 10 h 16"/>
                <a:gd name="T8" fmla="*/ 184 w 399"/>
                <a:gd name="T9" fmla="*/ 9 h 16"/>
                <a:gd name="T10" fmla="*/ 394 w 399"/>
                <a:gd name="T11" fmla="*/ 15 h 16"/>
                <a:gd name="T12" fmla="*/ 394 w 399"/>
                <a:gd name="T13" fmla="*/ 7 h 16"/>
                <a:gd name="T14" fmla="*/ 192 w 399"/>
                <a:gd name="T15" fmla="*/ 1 h 16"/>
                <a:gd name="T16" fmla="*/ 99 w 399"/>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6">
                  <a:moveTo>
                    <a:pt x="99" y="2"/>
                  </a:moveTo>
                  <a:cubicBezTo>
                    <a:pt x="68" y="3"/>
                    <a:pt x="34" y="8"/>
                    <a:pt x="3" y="4"/>
                  </a:cubicBezTo>
                  <a:cubicBezTo>
                    <a:pt x="0" y="3"/>
                    <a:pt x="0" y="8"/>
                    <a:pt x="2" y="8"/>
                  </a:cubicBezTo>
                  <a:cubicBezTo>
                    <a:pt x="27" y="15"/>
                    <a:pt x="56" y="10"/>
                    <a:pt x="82" y="10"/>
                  </a:cubicBezTo>
                  <a:cubicBezTo>
                    <a:pt x="116" y="10"/>
                    <a:pt x="150" y="10"/>
                    <a:pt x="184" y="9"/>
                  </a:cubicBezTo>
                  <a:cubicBezTo>
                    <a:pt x="254" y="8"/>
                    <a:pt x="324" y="12"/>
                    <a:pt x="394" y="15"/>
                  </a:cubicBezTo>
                  <a:cubicBezTo>
                    <a:pt x="399" y="16"/>
                    <a:pt x="399" y="7"/>
                    <a:pt x="394" y="7"/>
                  </a:cubicBezTo>
                  <a:cubicBezTo>
                    <a:pt x="327" y="4"/>
                    <a:pt x="260" y="0"/>
                    <a:pt x="192" y="1"/>
                  </a:cubicBezTo>
                  <a:cubicBezTo>
                    <a:pt x="161" y="2"/>
                    <a:pt x="130" y="2"/>
                    <a:pt x="9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4" name="íṧlïḍé"/>
            <p:cNvSpPr/>
            <p:nvPr/>
          </p:nvSpPr>
          <p:spPr bwMode="auto">
            <a:xfrm>
              <a:off x="9356726" y="5476876"/>
              <a:ext cx="727075" cy="50800"/>
            </a:xfrm>
            <a:custGeom>
              <a:avLst/>
              <a:gdLst>
                <a:gd name="T0" fmla="*/ 3 w 291"/>
                <a:gd name="T1" fmla="*/ 8 h 20"/>
                <a:gd name="T2" fmla="*/ 2 w 291"/>
                <a:gd name="T3" fmla="*/ 12 h 20"/>
                <a:gd name="T4" fmla="*/ 138 w 291"/>
                <a:gd name="T5" fmla="*/ 13 h 20"/>
                <a:gd name="T6" fmla="*/ 285 w 291"/>
                <a:gd name="T7" fmla="*/ 9 h 20"/>
                <a:gd name="T8" fmla="*/ 285 w 291"/>
                <a:gd name="T9" fmla="*/ 0 h 20"/>
                <a:gd name="T10" fmla="*/ 147 w 291"/>
                <a:gd name="T11" fmla="*/ 4 h 20"/>
                <a:gd name="T12" fmla="*/ 3 w 291"/>
                <a:gd name="T13" fmla="*/ 8 h 20"/>
              </a:gdLst>
              <a:ahLst/>
              <a:cxnLst>
                <a:cxn ang="0">
                  <a:pos x="T0" y="T1"/>
                </a:cxn>
                <a:cxn ang="0">
                  <a:pos x="T2" y="T3"/>
                </a:cxn>
                <a:cxn ang="0">
                  <a:pos x="T4" y="T5"/>
                </a:cxn>
                <a:cxn ang="0">
                  <a:pos x="T6" y="T7"/>
                </a:cxn>
                <a:cxn ang="0">
                  <a:pos x="T8" y="T9"/>
                </a:cxn>
                <a:cxn ang="0">
                  <a:pos x="T10" y="T11"/>
                </a:cxn>
                <a:cxn ang="0">
                  <a:pos x="T12" y="T13"/>
                </a:cxn>
              </a:cxnLst>
              <a:rect l="0" t="0" r="r" b="b"/>
              <a:pathLst>
                <a:path w="291" h="20">
                  <a:moveTo>
                    <a:pt x="3" y="8"/>
                  </a:moveTo>
                  <a:cubicBezTo>
                    <a:pt x="1" y="8"/>
                    <a:pt x="0" y="11"/>
                    <a:pt x="2" y="12"/>
                  </a:cubicBezTo>
                  <a:cubicBezTo>
                    <a:pt x="45" y="20"/>
                    <a:pt x="94" y="13"/>
                    <a:pt x="138" y="13"/>
                  </a:cubicBezTo>
                  <a:cubicBezTo>
                    <a:pt x="187" y="12"/>
                    <a:pt x="236" y="9"/>
                    <a:pt x="285" y="9"/>
                  </a:cubicBezTo>
                  <a:cubicBezTo>
                    <a:pt x="291" y="9"/>
                    <a:pt x="291" y="0"/>
                    <a:pt x="285" y="0"/>
                  </a:cubicBezTo>
                  <a:cubicBezTo>
                    <a:pt x="239" y="0"/>
                    <a:pt x="193" y="4"/>
                    <a:pt x="147" y="4"/>
                  </a:cubicBezTo>
                  <a:cubicBezTo>
                    <a:pt x="100" y="5"/>
                    <a:pt x="50" y="12"/>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5" name="iśľíḋé"/>
            <p:cNvSpPr/>
            <p:nvPr/>
          </p:nvSpPr>
          <p:spPr bwMode="auto">
            <a:xfrm>
              <a:off x="9491663" y="5437188"/>
              <a:ext cx="544513" cy="30163"/>
            </a:xfrm>
            <a:custGeom>
              <a:avLst/>
              <a:gdLst>
                <a:gd name="T0" fmla="*/ 2 w 218"/>
                <a:gd name="T1" fmla="*/ 7 h 12"/>
                <a:gd name="T2" fmla="*/ 3 w 218"/>
                <a:gd name="T3" fmla="*/ 10 h 12"/>
                <a:gd name="T4" fmla="*/ 53 w 218"/>
                <a:gd name="T5" fmla="*/ 11 h 12"/>
                <a:gd name="T6" fmla="*/ 105 w 218"/>
                <a:gd name="T7" fmla="*/ 12 h 12"/>
                <a:gd name="T8" fmla="*/ 212 w 218"/>
                <a:gd name="T9" fmla="*/ 8 h 12"/>
                <a:gd name="T10" fmla="*/ 212 w 218"/>
                <a:gd name="T11" fmla="*/ 0 h 12"/>
                <a:gd name="T12" fmla="*/ 97 w 218"/>
                <a:gd name="T13" fmla="*/ 4 h 12"/>
                <a:gd name="T14" fmla="*/ 2 w 218"/>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12">
                  <a:moveTo>
                    <a:pt x="2" y="7"/>
                  </a:moveTo>
                  <a:cubicBezTo>
                    <a:pt x="0" y="7"/>
                    <a:pt x="1" y="11"/>
                    <a:pt x="3" y="10"/>
                  </a:cubicBezTo>
                  <a:cubicBezTo>
                    <a:pt x="19" y="8"/>
                    <a:pt x="37" y="11"/>
                    <a:pt x="53" y="11"/>
                  </a:cubicBezTo>
                  <a:cubicBezTo>
                    <a:pt x="70" y="11"/>
                    <a:pt x="88" y="12"/>
                    <a:pt x="105" y="12"/>
                  </a:cubicBezTo>
                  <a:cubicBezTo>
                    <a:pt x="141" y="12"/>
                    <a:pt x="177" y="10"/>
                    <a:pt x="212" y="8"/>
                  </a:cubicBezTo>
                  <a:cubicBezTo>
                    <a:pt x="218" y="8"/>
                    <a:pt x="218" y="0"/>
                    <a:pt x="212" y="0"/>
                  </a:cubicBezTo>
                  <a:cubicBezTo>
                    <a:pt x="174" y="1"/>
                    <a:pt x="135" y="4"/>
                    <a:pt x="97" y="4"/>
                  </a:cubicBezTo>
                  <a:cubicBezTo>
                    <a:pt x="66" y="4"/>
                    <a:pt x="33" y="1"/>
                    <a:pt x="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6" name="iṥliḑé"/>
            <p:cNvSpPr/>
            <p:nvPr/>
          </p:nvSpPr>
          <p:spPr bwMode="auto">
            <a:xfrm>
              <a:off x="9848851" y="5413376"/>
              <a:ext cx="722313" cy="350838"/>
            </a:xfrm>
            <a:custGeom>
              <a:avLst/>
              <a:gdLst>
                <a:gd name="T0" fmla="*/ 205 w 290"/>
                <a:gd name="T1" fmla="*/ 138 h 141"/>
                <a:gd name="T2" fmla="*/ 279 w 290"/>
                <a:gd name="T3" fmla="*/ 140 h 141"/>
                <a:gd name="T4" fmla="*/ 284 w 290"/>
                <a:gd name="T5" fmla="*/ 137 h 141"/>
                <a:gd name="T6" fmla="*/ 287 w 290"/>
                <a:gd name="T7" fmla="*/ 130 h 141"/>
                <a:gd name="T8" fmla="*/ 241 w 290"/>
                <a:gd name="T9" fmla="*/ 63 h 141"/>
                <a:gd name="T10" fmla="*/ 187 w 290"/>
                <a:gd name="T11" fmla="*/ 1 h 141"/>
                <a:gd name="T12" fmla="*/ 184 w 290"/>
                <a:gd name="T13" fmla="*/ 4 h 141"/>
                <a:gd name="T14" fmla="*/ 238 w 290"/>
                <a:gd name="T15" fmla="*/ 73 h 141"/>
                <a:gd name="T16" fmla="*/ 276 w 290"/>
                <a:gd name="T17" fmla="*/ 132 h 141"/>
                <a:gd name="T18" fmla="*/ 152 w 290"/>
                <a:gd name="T19" fmla="*/ 129 h 141"/>
                <a:gd name="T20" fmla="*/ 2 w 290"/>
                <a:gd name="T21" fmla="*/ 131 h 141"/>
                <a:gd name="T22" fmla="*/ 2 w 290"/>
                <a:gd name="T23" fmla="*/ 134 h 141"/>
                <a:gd name="T24" fmla="*/ 134 w 290"/>
                <a:gd name="T25" fmla="*/ 136 h 141"/>
                <a:gd name="T26" fmla="*/ 205 w 290"/>
                <a:gd name="T27" fmla="*/ 13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41">
                  <a:moveTo>
                    <a:pt x="205" y="138"/>
                  </a:moveTo>
                  <a:cubicBezTo>
                    <a:pt x="230" y="138"/>
                    <a:pt x="254" y="136"/>
                    <a:pt x="279" y="140"/>
                  </a:cubicBezTo>
                  <a:cubicBezTo>
                    <a:pt x="281" y="141"/>
                    <a:pt x="283" y="139"/>
                    <a:pt x="284" y="137"/>
                  </a:cubicBezTo>
                  <a:cubicBezTo>
                    <a:pt x="287" y="137"/>
                    <a:pt x="290" y="133"/>
                    <a:pt x="287" y="130"/>
                  </a:cubicBezTo>
                  <a:cubicBezTo>
                    <a:pt x="268" y="110"/>
                    <a:pt x="256" y="85"/>
                    <a:pt x="241" y="63"/>
                  </a:cubicBezTo>
                  <a:cubicBezTo>
                    <a:pt x="227" y="40"/>
                    <a:pt x="205" y="22"/>
                    <a:pt x="187" y="1"/>
                  </a:cubicBezTo>
                  <a:cubicBezTo>
                    <a:pt x="186" y="0"/>
                    <a:pt x="183" y="2"/>
                    <a:pt x="184" y="4"/>
                  </a:cubicBezTo>
                  <a:cubicBezTo>
                    <a:pt x="201" y="27"/>
                    <a:pt x="223" y="48"/>
                    <a:pt x="238" y="73"/>
                  </a:cubicBezTo>
                  <a:cubicBezTo>
                    <a:pt x="250" y="93"/>
                    <a:pt x="261" y="114"/>
                    <a:pt x="276" y="132"/>
                  </a:cubicBezTo>
                  <a:cubicBezTo>
                    <a:pt x="236" y="125"/>
                    <a:pt x="193" y="129"/>
                    <a:pt x="152" y="129"/>
                  </a:cubicBezTo>
                  <a:cubicBezTo>
                    <a:pt x="102" y="128"/>
                    <a:pt x="52" y="129"/>
                    <a:pt x="2" y="131"/>
                  </a:cubicBezTo>
                  <a:cubicBezTo>
                    <a:pt x="0" y="131"/>
                    <a:pt x="0" y="134"/>
                    <a:pt x="2" y="134"/>
                  </a:cubicBezTo>
                  <a:cubicBezTo>
                    <a:pt x="46" y="135"/>
                    <a:pt x="90" y="135"/>
                    <a:pt x="134" y="136"/>
                  </a:cubicBezTo>
                  <a:cubicBezTo>
                    <a:pt x="158" y="136"/>
                    <a:pt x="181" y="137"/>
                    <a:pt x="205"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7" name="íšlíḑe"/>
            <p:cNvSpPr/>
            <p:nvPr/>
          </p:nvSpPr>
          <p:spPr bwMode="auto">
            <a:xfrm>
              <a:off x="10077451" y="5545138"/>
              <a:ext cx="606425" cy="285750"/>
            </a:xfrm>
            <a:custGeom>
              <a:avLst/>
              <a:gdLst>
                <a:gd name="T0" fmla="*/ 209 w 243"/>
                <a:gd name="T1" fmla="*/ 51 h 115"/>
                <a:gd name="T2" fmla="*/ 166 w 243"/>
                <a:gd name="T3" fmla="*/ 2 h 115"/>
                <a:gd name="T4" fmla="*/ 163 w 243"/>
                <a:gd name="T5" fmla="*/ 5 h 115"/>
                <a:gd name="T6" fmla="*/ 203 w 243"/>
                <a:gd name="T7" fmla="*/ 57 h 115"/>
                <a:gd name="T8" fmla="*/ 230 w 243"/>
                <a:gd name="T9" fmla="*/ 98 h 115"/>
                <a:gd name="T10" fmla="*/ 183 w 243"/>
                <a:gd name="T11" fmla="*/ 100 h 115"/>
                <a:gd name="T12" fmla="*/ 120 w 243"/>
                <a:gd name="T13" fmla="*/ 101 h 115"/>
                <a:gd name="T14" fmla="*/ 3 w 243"/>
                <a:gd name="T15" fmla="*/ 105 h 115"/>
                <a:gd name="T16" fmla="*/ 3 w 243"/>
                <a:gd name="T17" fmla="*/ 110 h 115"/>
                <a:gd name="T18" fmla="*/ 120 w 243"/>
                <a:gd name="T19" fmla="*/ 109 h 115"/>
                <a:gd name="T20" fmla="*/ 183 w 243"/>
                <a:gd name="T21" fmla="*/ 108 h 115"/>
                <a:gd name="T22" fmla="*/ 237 w 243"/>
                <a:gd name="T23" fmla="*/ 106 h 115"/>
                <a:gd name="T24" fmla="*/ 240 w 243"/>
                <a:gd name="T25" fmla="*/ 103 h 115"/>
                <a:gd name="T26" fmla="*/ 241 w 243"/>
                <a:gd name="T27" fmla="*/ 96 h 115"/>
                <a:gd name="T28" fmla="*/ 209 w 243"/>
                <a:gd name="T29"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115">
                  <a:moveTo>
                    <a:pt x="209" y="51"/>
                  </a:moveTo>
                  <a:cubicBezTo>
                    <a:pt x="194" y="35"/>
                    <a:pt x="180" y="19"/>
                    <a:pt x="166" y="2"/>
                  </a:cubicBezTo>
                  <a:cubicBezTo>
                    <a:pt x="164" y="0"/>
                    <a:pt x="161" y="3"/>
                    <a:pt x="163" y="5"/>
                  </a:cubicBezTo>
                  <a:cubicBezTo>
                    <a:pt x="176" y="23"/>
                    <a:pt x="189" y="40"/>
                    <a:pt x="203" y="57"/>
                  </a:cubicBezTo>
                  <a:cubicBezTo>
                    <a:pt x="214" y="69"/>
                    <a:pt x="219" y="86"/>
                    <a:pt x="230" y="98"/>
                  </a:cubicBezTo>
                  <a:cubicBezTo>
                    <a:pt x="215" y="101"/>
                    <a:pt x="197" y="99"/>
                    <a:pt x="183" y="100"/>
                  </a:cubicBezTo>
                  <a:cubicBezTo>
                    <a:pt x="162" y="100"/>
                    <a:pt x="141" y="101"/>
                    <a:pt x="120" y="101"/>
                  </a:cubicBezTo>
                  <a:cubicBezTo>
                    <a:pt x="81" y="101"/>
                    <a:pt x="42" y="106"/>
                    <a:pt x="3" y="105"/>
                  </a:cubicBezTo>
                  <a:cubicBezTo>
                    <a:pt x="0" y="105"/>
                    <a:pt x="0" y="109"/>
                    <a:pt x="3" y="110"/>
                  </a:cubicBezTo>
                  <a:cubicBezTo>
                    <a:pt x="41" y="115"/>
                    <a:pt x="82" y="109"/>
                    <a:pt x="120" y="109"/>
                  </a:cubicBezTo>
                  <a:cubicBezTo>
                    <a:pt x="141" y="109"/>
                    <a:pt x="162" y="109"/>
                    <a:pt x="183" y="108"/>
                  </a:cubicBezTo>
                  <a:cubicBezTo>
                    <a:pt x="200" y="108"/>
                    <a:pt x="220" y="110"/>
                    <a:pt x="237" y="106"/>
                  </a:cubicBezTo>
                  <a:cubicBezTo>
                    <a:pt x="238" y="105"/>
                    <a:pt x="239" y="104"/>
                    <a:pt x="240" y="103"/>
                  </a:cubicBezTo>
                  <a:cubicBezTo>
                    <a:pt x="242" y="102"/>
                    <a:pt x="243" y="99"/>
                    <a:pt x="241" y="96"/>
                  </a:cubicBezTo>
                  <a:cubicBezTo>
                    <a:pt x="228" y="84"/>
                    <a:pt x="221" y="65"/>
                    <a:pt x="209"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8" name="ïṡḻíḓè"/>
            <p:cNvSpPr/>
            <p:nvPr/>
          </p:nvSpPr>
          <p:spPr bwMode="auto">
            <a:xfrm>
              <a:off x="8399463" y="3835401"/>
              <a:ext cx="376238" cy="36513"/>
            </a:xfrm>
            <a:custGeom>
              <a:avLst/>
              <a:gdLst>
                <a:gd name="T0" fmla="*/ 145 w 151"/>
                <a:gd name="T1" fmla="*/ 0 h 15"/>
                <a:gd name="T2" fmla="*/ 71 w 151"/>
                <a:gd name="T3" fmla="*/ 5 h 15"/>
                <a:gd name="T4" fmla="*/ 3 w 151"/>
                <a:gd name="T5" fmla="*/ 11 h 15"/>
                <a:gd name="T6" fmla="*/ 3 w 151"/>
                <a:gd name="T7" fmla="*/ 15 h 15"/>
                <a:gd name="T8" fmla="*/ 145 w 151"/>
                <a:gd name="T9" fmla="*/ 9 h 15"/>
                <a:gd name="T10" fmla="*/ 145 w 151"/>
                <a:gd name="T11" fmla="*/ 0 h 15"/>
              </a:gdLst>
              <a:ahLst/>
              <a:cxnLst>
                <a:cxn ang="0">
                  <a:pos x="T0" y="T1"/>
                </a:cxn>
                <a:cxn ang="0">
                  <a:pos x="T2" y="T3"/>
                </a:cxn>
                <a:cxn ang="0">
                  <a:pos x="T4" y="T5"/>
                </a:cxn>
                <a:cxn ang="0">
                  <a:pos x="T6" y="T7"/>
                </a:cxn>
                <a:cxn ang="0">
                  <a:pos x="T8" y="T9"/>
                </a:cxn>
                <a:cxn ang="0">
                  <a:pos x="T10" y="T11"/>
                </a:cxn>
              </a:cxnLst>
              <a:rect l="0" t="0" r="r" b="b"/>
              <a:pathLst>
                <a:path w="151" h="15">
                  <a:moveTo>
                    <a:pt x="145" y="0"/>
                  </a:moveTo>
                  <a:cubicBezTo>
                    <a:pt x="120" y="1"/>
                    <a:pt x="96" y="4"/>
                    <a:pt x="71" y="5"/>
                  </a:cubicBezTo>
                  <a:cubicBezTo>
                    <a:pt x="48" y="5"/>
                    <a:pt x="25" y="5"/>
                    <a:pt x="3" y="11"/>
                  </a:cubicBezTo>
                  <a:cubicBezTo>
                    <a:pt x="0" y="11"/>
                    <a:pt x="1" y="15"/>
                    <a:pt x="3" y="15"/>
                  </a:cubicBezTo>
                  <a:cubicBezTo>
                    <a:pt x="50" y="10"/>
                    <a:pt x="98" y="12"/>
                    <a:pt x="145" y="9"/>
                  </a:cubicBezTo>
                  <a:cubicBezTo>
                    <a:pt x="151" y="8"/>
                    <a:pt x="151" y="0"/>
                    <a:pt x="14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69" name="îṧḷíḋê"/>
            <p:cNvSpPr/>
            <p:nvPr/>
          </p:nvSpPr>
          <p:spPr bwMode="auto">
            <a:xfrm>
              <a:off x="8291513" y="3079751"/>
              <a:ext cx="222250" cy="590550"/>
            </a:xfrm>
            <a:custGeom>
              <a:avLst/>
              <a:gdLst>
                <a:gd name="T0" fmla="*/ 60 w 89"/>
                <a:gd name="T1" fmla="*/ 128 h 237"/>
                <a:gd name="T2" fmla="*/ 89 w 89"/>
                <a:gd name="T3" fmla="*/ 1 h 237"/>
                <a:gd name="T4" fmla="*/ 87 w 89"/>
                <a:gd name="T5" fmla="*/ 1 h 237"/>
                <a:gd name="T6" fmla="*/ 52 w 89"/>
                <a:gd name="T7" fmla="*/ 126 h 237"/>
                <a:gd name="T8" fmla="*/ 25 w 89"/>
                <a:gd name="T9" fmla="*/ 185 h 237"/>
                <a:gd name="T10" fmla="*/ 0 w 89"/>
                <a:gd name="T11" fmla="*/ 230 h 237"/>
                <a:gd name="T12" fmla="*/ 1 w 89"/>
                <a:gd name="T13" fmla="*/ 234 h 237"/>
                <a:gd name="T14" fmla="*/ 2 w 89"/>
                <a:gd name="T15" fmla="*/ 235 h 237"/>
                <a:gd name="T16" fmla="*/ 9 w 89"/>
                <a:gd name="T17" fmla="*/ 233 h 237"/>
                <a:gd name="T18" fmla="*/ 9 w 89"/>
                <a:gd name="T19" fmla="*/ 232 h 237"/>
                <a:gd name="T20" fmla="*/ 8 w 89"/>
                <a:gd name="T21" fmla="*/ 229 h 237"/>
                <a:gd name="T22" fmla="*/ 36 w 89"/>
                <a:gd name="T23" fmla="*/ 182 h 237"/>
                <a:gd name="T24" fmla="*/ 60 w 89"/>
                <a:gd name="T25" fmla="*/ 1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37">
                  <a:moveTo>
                    <a:pt x="60" y="128"/>
                  </a:moveTo>
                  <a:cubicBezTo>
                    <a:pt x="73" y="89"/>
                    <a:pt x="89" y="43"/>
                    <a:pt x="89" y="1"/>
                  </a:cubicBezTo>
                  <a:cubicBezTo>
                    <a:pt x="89" y="0"/>
                    <a:pt x="88" y="0"/>
                    <a:pt x="87" y="1"/>
                  </a:cubicBezTo>
                  <a:cubicBezTo>
                    <a:pt x="79" y="43"/>
                    <a:pt x="66" y="85"/>
                    <a:pt x="52" y="126"/>
                  </a:cubicBezTo>
                  <a:cubicBezTo>
                    <a:pt x="45" y="147"/>
                    <a:pt x="36" y="166"/>
                    <a:pt x="25" y="185"/>
                  </a:cubicBezTo>
                  <a:cubicBezTo>
                    <a:pt x="17" y="200"/>
                    <a:pt x="6" y="214"/>
                    <a:pt x="0" y="230"/>
                  </a:cubicBezTo>
                  <a:cubicBezTo>
                    <a:pt x="0" y="232"/>
                    <a:pt x="0" y="233"/>
                    <a:pt x="1" y="234"/>
                  </a:cubicBezTo>
                  <a:cubicBezTo>
                    <a:pt x="1" y="235"/>
                    <a:pt x="1" y="235"/>
                    <a:pt x="2" y="235"/>
                  </a:cubicBezTo>
                  <a:cubicBezTo>
                    <a:pt x="4" y="237"/>
                    <a:pt x="8" y="236"/>
                    <a:pt x="9" y="233"/>
                  </a:cubicBezTo>
                  <a:cubicBezTo>
                    <a:pt x="9" y="233"/>
                    <a:pt x="9" y="232"/>
                    <a:pt x="9" y="232"/>
                  </a:cubicBezTo>
                  <a:cubicBezTo>
                    <a:pt x="9" y="231"/>
                    <a:pt x="9" y="230"/>
                    <a:pt x="8" y="229"/>
                  </a:cubicBezTo>
                  <a:cubicBezTo>
                    <a:pt x="9" y="222"/>
                    <a:pt x="34" y="187"/>
                    <a:pt x="36" y="182"/>
                  </a:cubicBezTo>
                  <a:cubicBezTo>
                    <a:pt x="46" y="165"/>
                    <a:pt x="53" y="147"/>
                    <a:pt x="60" y="1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0" name="iṥḻïḍe"/>
            <p:cNvSpPr/>
            <p:nvPr/>
          </p:nvSpPr>
          <p:spPr bwMode="auto">
            <a:xfrm>
              <a:off x="8364538" y="3228976"/>
              <a:ext cx="174625" cy="428625"/>
            </a:xfrm>
            <a:custGeom>
              <a:avLst/>
              <a:gdLst>
                <a:gd name="T0" fmla="*/ 10 w 70"/>
                <a:gd name="T1" fmla="*/ 167 h 172"/>
                <a:gd name="T2" fmla="*/ 43 w 70"/>
                <a:gd name="T3" fmla="*/ 101 h 172"/>
                <a:gd name="T4" fmla="*/ 69 w 70"/>
                <a:gd name="T5" fmla="*/ 3 h 172"/>
                <a:gd name="T6" fmla="*/ 66 w 70"/>
                <a:gd name="T7" fmla="*/ 2 h 172"/>
                <a:gd name="T8" fmla="*/ 42 w 70"/>
                <a:gd name="T9" fmla="*/ 83 h 172"/>
                <a:gd name="T10" fmla="*/ 3 w 70"/>
                <a:gd name="T11" fmla="*/ 162 h 172"/>
                <a:gd name="T12" fmla="*/ 10 w 70"/>
                <a:gd name="T13" fmla="*/ 167 h 172"/>
              </a:gdLst>
              <a:ahLst/>
              <a:cxnLst>
                <a:cxn ang="0">
                  <a:pos x="T0" y="T1"/>
                </a:cxn>
                <a:cxn ang="0">
                  <a:pos x="T2" y="T3"/>
                </a:cxn>
                <a:cxn ang="0">
                  <a:pos x="T4" y="T5"/>
                </a:cxn>
                <a:cxn ang="0">
                  <a:pos x="T6" y="T7"/>
                </a:cxn>
                <a:cxn ang="0">
                  <a:pos x="T8" y="T9"/>
                </a:cxn>
                <a:cxn ang="0">
                  <a:pos x="T10" y="T11"/>
                </a:cxn>
                <a:cxn ang="0">
                  <a:pos x="T12" y="T13"/>
                </a:cxn>
              </a:cxnLst>
              <a:rect l="0" t="0" r="r" b="b"/>
              <a:pathLst>
                <a:path w="70" h="172">
                  <a:moveTo>
                    <a:pt x="10" y="167"/>
                  </a:moveTo>
                  <a:cubicBezTo>
                    <a:pt x="21" y="145"/>
                    <a:pt x="34" y="124"/>
                    <a:pt x="43" y="101"/>
                  </a:cubicBezTo>
                  <a:cubicBezTo>
                    <a:pt x="56" y="70"/>
                    <a:pt x="64" y="36"/>
                    <a:pt x="69" y="3"/>
                  </a:cubicBezTo>
                  <a:cubicBezTo>
                    <a:pt x="70" y="1"/>
                    <a:pt x="67" y="0"/>
                    <a:pt x="66" y="2"/>
                  </a:cubicBezTo>
                  <a:cubicBezTo>
                    <a:pt x="60" y="29"/>
                    <a:pt x="52" y="57"/>
                    <a:pt x="42" y="83"/>
                  </a:cubicBezTo>
                  <a:cubicBezTo>
                    <a:pt x="31" y="111"/>
                    <a:pt x="16" y="136"/>
                    <a:pt x="3" y="162"/>
                  </a:cubicBezTo>
                  <a:cubicBezTo>
                    <a:pt x="0" y="167"/>
                    <a:pt x="8" y="172"/>
                    <a:pt x="10" y="1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1" name="íśľiďe"/>
            <p:cNvSpPr/>
            <p:nvPr/>
          </p:nvSpPr>
          <p:spPr bwMode="auto">
            <a:xfrm>
              <a:off x="8439151" y="3344863"/>
              <a:ext cx="117475" cy="312738"/>
            </a:xfrm>
            <a:custGeom>
              <a:avLst/>
              <a:gdLst>
                <a:gd name="T0" fmla="*/ 8 w 47"/>
                <a:gd name="T1" fmla="*/ 123 h 126"/>
                <a:gd name="T2" fmla="*/ 26 w 47"/>
                <a:gd name="T3" fmla="*/ 88 h 126"/>
                <a:gd name="T4" fmla="*/ 47 w 47"/>
                <a:gd name="T5" fmla="*/ 3 h 126"/>
                <a:gd name="T6" fmla="*/ 44 w 47"/>
                <a:gd name="T7" fmla="*/ 3 h 126"/>
                <a:gd name="T8" fmla="*/ 2 w 47"/>
                <a:gd name="T9" fmla="*/ 118 h 126"/>
                <a:gd name="T10" fmla="*/ 8 w 47"/>
                <a:gd name="T11" fmla="*/ 123 h 126"/>
              </a:gdLst>
              <a:ahLst/>
              <a:cxnLst>
                <a:cxn ang="0">
                  <a:pos x="T0" y="T1"/>
                </a:cxn>
                <a:cxn ang="0">
                  <a:pos x="T2" y="T3"/>
                </a:cxn>
                <a:cxn ang="0">
                  <a:pos x="T4" y="T5"/>
                </a:cxn>
                <a:cxn ang="0">
                  <a:pos x="T6" y="T7"/>
                </a:cxn>
                <a:cxn ang="0">
                  <a:pos x="T8" y="T9"/>
                </a:cxn>
                <a:cxn ang="0">
                  <a:pos x="T10" y="T11"/>
                </a:cxn>
              </a:cxnLst>
              <a:rect l="0" t="0" r="r" b="b"/>
              <a:pathLst>
                <a:path w="47" h="126">
                  <a:moveTo>
                    <a:pt x="8" y="123"/>
                  </a:moveTo>
                  <a:cubicBezTo>
                    <a:pt x="18" y="115"/>
                    <a:pt x="21" y="98"/>
                    <a:pt x="26" y="88"/>
                  </a:cubicBezTo>
                  <a:cubicBezTo>
                    <a:pt x="37" y="61"/>
                    <a:pt x="45" y="32"/>
                    <a:pt x="47" y="3"/>
                  </a:cubicBezTo>
                  <a:cubicBezTo>
                    <a:pt x="47" y="1"/>
                    <a:pt x="44" y="0"/>
                    <a:pt x="44" y="3"/>
                  </a:cubicBezTo>
                  <a:cubicBezTo>
                    <a:pt x="36" y="42"/>
                    <a:pt x="22" y="83"/>
                    <a:pt x="2" y="118"/>
                  </a:cubicBezTo>
                  <a:cubicBezTo>
                    <a:pt x="0" y="122"/>
                    <a:pt x="5" y="126"/>
                    <a:pt x="8" y="1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2" name="îŝľïďê"/>
            <p:cNvSpPr/>
            <p:nvPr/>
          </p:nvSpPr>
          <p:spPr bwMode="auto">
            <a:xfrm>
              <a:off x="8516938" y="3432176"/>
              <a:ext cx="82550" cy="214313"/>
            </a:xfrm>
            <a:custGeom>
              <a:avLst/>
              <a:gdLst>
                <a:gd name="T0" fmla="*/ 8 w 33"/>
                <a:gd name="T1" fmla="*/ 83 h 86"/>
                <a:gd name="T2" fmla="*/ 33 w 33"/>
                <a:gd name="T3" fmla="*/ 3 h 86"/>
                <a:gd name="T4" fmla="*/ 28 w 33"/>
                <a:gd name="T5" fmla="*/ 3 h 86"/>
                <a:gd name="T6" fmla="*/ 1 w 33"/>
                <a:gd name="T7" fmla="*/ 80 h 86"/>
                <a:gd name="T8" fmla="*/ 8 w 33"/>
                <a:gd name="T9" fmla="*/ 83 h 86"/>
              </a:gdLst>
              <a:ahLst/>
              <a:cxnLst>
                <a:cxn ang="0">
                  <a:pos x="T0" y="T1"/>
                </a:cxn>
                <a:cxn ang="0">
                  <a:pos x="T2" y="T3"/>
                </a:cxn>
                <a:cxn ang="0">
                  <a:pos x="T4" y="T5"/>
                </a:cxn>
                <a:cxn ang="0">
                  <a:pos x="T6" y="T7"/>
                </a:cxn>
                <a:cxn ang="0">
                  <a:pos x="T8" y="T9"/>
                </a:cxn>
              </a:cxnLst>
              <a:rect l="0" t="0" r="r" b="b"/>
              <a:pathLst>
                <a:path w="33" h="86">
                  <a:moveTo>
                    <a:pt x="8" y="83"/>
                  </a:moveTo>
                  <a:cubicBezTo>
                    <a:pt x="23" y="61"/>
                    <a:pt x="32" y="29"/>
                    <a:pt x="33" y="3"/>
                  </a:cubicBezTo>
                  <a:cubicBezTo>
                    <a:pt x="33" y="0"/>
                    <a:pt x="28" y="0"/>
                    <a:pt x="28" y="3"/>
                  </a:cubicBezTo>
                  <a:cubicBezTo>
                    <a:pt x="26" y="32"/>
                    <a:pt x="10" y="53"/>
                    <a:pt x="1" y="80"/>
                  </a:cubicBezTo>
                  <a:cubicBezTo>
                    <a:pt x="0" y="84"/>
                    <a:pt x="5" y="86"/>
                    <a:pt x="8"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3" name="íşliďe"/>
            <p:cNvSpPr/>
            <p:nvPr/>
          </p:nvSpPr>
          <p:spPr bwMode="auto">
            <a:xfrm>
              <a:off x="6551613" y="3078163"/>
              <a:ext cx="809625" cy="263525"/>
            </a:xfrm>
            <a:custGeom>
              <a:avLst/>
              <a:gdLst>
                <a:gd name="T0" fmla="*/ 126 w 325"/>
                <a:gd name="T1" fmla="*/ 86 h 106"/>
                <a:gd name="T2" fmla="*/ 229 w 325"/>
                <a:gd name="T3" fmla="*/ 104 h 106"/>
                <a:gd name="T4" fmla="*/ 320 w 325"/>
                <a:gd name="T5" fmla="*/ 97 h 106"/>
                <a:gd name="T6" fmla="*/ 318 w 325"/>
                <a:gd name="T7" fmla="*/ 89 h 106"/>
                <a:gd name="T8" fmla="*/ 144 w 325"/>
                <a:gd name="T9" fmla="*/ 82 h 106"/>
                <a:gd name="T10" fmla="*/ 62 w 325"/>
                <a:gd name="T11" fmla="*/ 49 h 106"/>
                <a:gd name="T12" fmla="*/ 3 w 325"/>
                <a:gd name="T13" fmla="*/ 1 h 106"/>
                <a:gd name="T14" fmla="*/ 1 w 325"/>
                <a:gd name="T15" fmla="*/ 2 h 106"/>
                <a:gd name="T16" fmla="*/ 126 w 325"/>
                <a:gd name="T17"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106">
                  <a:moveTo>
                    <a:pt x="126" y="86"/>
                  </a:moveTo>
                  <a:cubicBezTo>
                    <a:pt x="159" y="97"/>
                    <a:pt x="194" y="102"/>
                    <a:pt x="229" y="104"/>
                  </a:cubicBezTo>
                  <a:cubicBezTo>
                    <a:pt x="259" y="105"/>
                    <a:pt x="291" y="106"/>
                    <a:pt x="320" y="97"/>
                  </a:cubicBezTo>
                  <a:cubicBezTo>
                    <a:pt x="325" y="96"/>
                    <a:pt x="323" y="88"/>
                    <a:pt x="318" y="89"/>
                  </a:cubicBezTo>
                  <a:cubicBezTo>
                    <a:pt x="262" y="103"/>
                    <a:pt x="199" y="95"/>
                    <a:pt x="144" y="82"/>
                  </a:cubicBezTo>
                  <a:cubicBezTo>
                    <a:pt x="115" y="75"/>
                    <a:pt x="88" y="63"/>
                    <a:pt x="62" y="49"/>
                  </a:cubicBezTo>
                  <a:cubicBezTo>
                    <a:pt x="40" y="37"/>
                    <a:pt x="16" y="23"/>
                    <a:pt x="3" y="1"/>
                  </a:cubicBezTo>
                  <a:cubicBezTo>
                    <a:pt x="2" y="0"/>
                    <a:pt x="0" y="0"/>
                    <a:pt x="1" y="2"/>
                  </a:cubicBezTo>
                  <a:cubicBezTo>
                    <a:pt x="17" y="47"/>
                    <a:pt x="84" y="73"/>
                    <a:pt x="126" y="8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4" name="îŝľiḑé"/>
            <p:cNvSpPr/>
            <p:nvPr/>
          </p:nvSpPr>
          <p:spPr bwMode="auto">
            <a:xfrm>
              <a:off x="6700838" y="3148013"/>
              <a:ext cx="536575" cy="150813"/>
            </a:xfrm>
            <a:custGeom>
              <a:avLst/>
              <a:gdLst>
                <a:gd name="T0" fmla="*/ 87 w 215"/>
                <a:gd name="T1" fmla="*/ 44 h 61"/>
                <a:gd name="T2" fmla="*/ 209 w 215"/>
                <a:gd name="T3" fmla="*/ 56 h 61"/>
                <a:gd name="T4" fmla="*/ 207 w 215"/>
                <a:gd name="T5" fmla="*/ 47 h 61"/>
                <a:gd name="T6" fmla="*/ 90 w 215"/>
                <a:gd name="T7" fmla="*/ 36 h 61"/>
                <a:gd name="T8" fmla="*/ 4 w 215"/>
                <a:gd name="T9" fmla="*/ 1 h 61"/>
                <a:gd name="T10" fmla="*/ 2 w 215"/>
                <a:gd name="T11" fmla="*/ 5 h 61"/>
                <a:gd name="T12" fmla="*/ 87 w 215"/>
                <a:gd name="T13" fmla="*/ 44 h 61"/>
              </a:gdLst>
              <a:ahLst/>
              <a:cxnLst>
                <a:cxn ang="0">
                  <a:pos x="T0" y="T1"/>
                </a:cxn>
                <a:cxn ang="0">
                  <a:pos x="T2" y="T3"/>
                </a:cxn>
                <a:cxn ang="0">
                  <a:pos x="T4" y="T5"/>
                </a:cxn>
                <a:cxn ang="0">
                  <a:pos x="T6" y="T7"/>
                </a:cxn>
                <a:cxn ang="0">
                  <a:pos x="T8" y="T9"/>
                </a:cxn>
                <a:cxn ang="0">
                  <a:pos x="T10" y="T11"/>
                </a:cxn>
                <a:cxn ang="0">
                  <a:pos x="T12" y="T13"/>
                </a:cxn>
              </a:cxnLst>
              <a:rect l="0" t="0" r="r" b="b"/>
              <a:pathLst>
                <a:path w="215" h="61">
                  <a:moveTo>
                    <a:pt x="87" y="44"/>
                  </a:moveTo>
                  <a:cubicBezTo>
                    <a:pt x="127" y="53"/>
                    <a:pt x="168" y="61"/>
                    <a:pt x="209" y="56"/>
                  </a:cubicBezTo>
                  <a:cubicBezTo>
                    <a:pt x="215" y="55"/>
                    <a:pt x="213" y="46"/>
                    <a:pt x="207" y="47"/>
                  </a:cubicBezTo>
                  <a:cubicBezTo>
                    <a:pt x="167" y="52"/>
                    <a:pt x="128" y="44"/>
                    <a:pt x="90" y="36"/>
                  </a:cubicBezTo>
                  <a:cubicBezTo>
                    <a:pt x="59" y="29"/>
                    <a:pt x="29" y="20"/>
                    <a:pt x="4" y="1"/>
                  </a:cubicBezTo>
                  <a:cubicBezTo>
                    <a:pt x="2" y="0"/>
                    <a:pt x="0" y="3"/>
                    <a:pt x="2" y="5"/>
                  </a:cubicBezTo>
                  <a:cubicBezTo>
                    <a:pt x="25" y="27"/>
                    <a:pt x="56" y="37"/>
                    <a:pt x="87"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5" name="ïŝlíḋe"/>
            <p:cNvSpPr/>
            <p:nvPr/>
          </p:nvSpPr>
          <p:spPr bwMode="auto">
            <a:xfrm>
              <a:off x="5895976" y="3311526"/>
              <a:ext cx="188913" cy="393700"/>
            </a:xfrm>
            <a:custGeom>
              <a:avLst/>
              <a:gdLst>
                <a:gd name="T0" fmla="*/ 67 w 76"/>
                <a:gd name="T1" fmla="*/ 157 h 158"/>
                <a:gd name="T2" fmla="*/ 71 w 76"/>
                <a:gd name="T3" fmla="*/ 148 h 158"/>
                <a:gd name="T4" fmla="*/ 45 w 76"/>
                <a:gd name="T5" fmla="*/ 101 h 158"/>
                <a:gd name="T6" fmla="*/ 2 w 76"/>
                <a:gd name="T7" fmla="*/ 1 h 158"/>
                <a:gd name="T8" fmla="*/ 0 w 76"/>
                <a:gd name="T9" fmla="*/ 2 h 158"/>
                <a:gd name="T10" fmla="*/ 39 w 76"/>
                <a:gd name="T11" fmla="*/ 110 h 158"/>
                <a:gd name="T12" fmla="*/ 67 w 76"/>
                <a:gd name="T13" fmla="*/ 157 h 158"/>
              </a:gdLst>
              <a:ahLst/>
              <a:cxnLst>
                <a:cxn ang="0">
                  <a:pos x="T0" y="T1"/>
                </a:cxn>
                <a:cxn ang="0">
                  <a:pos x="T2" y="T3"/>
                </a:cxn>
                <a:cxn ang="0">
                  <a:pos x="T4" y="T5"/>
                </a:cxn>
                <a:cxn ang="0">
                  <a:pos x="T6" y="T7"/>
                </a:cxn>
                <a:cxn ang="0">
                  <a:pos x="T8" y="T9"/>
                </a:cxn>
                <a:cxn ang="0">
                  <a:pos x="T10" y="T11"/>
                </a:cxn>
                <a:cxn ang="0">
                  <a:pos x="T12" y="T13"/>
                </a:cxn>
              </a:cxnLst>
              <a:rect l="0" t="0" r="r" b="b"/>
              <a:pathLst>
                <a:path w="76" h="158">
                  <a:moveTo>
                    <a:pt x="67" y="157"/>
                  </a:moveTo>
                  <a:cubicBezTo>
                    <a:pt x="72" y="158"/>
                    <a:pt x="76" y="151"/>
                    <a:pt x="71" y="148"/>
                  </a:cubicBezTo>
                  <a:cubicBezTo>
                    <a:pt x="57" y="142"/>
                    <a:pt x="51" y="114"/>
                    <a:pt x="45" y="101"/>
                  </a:cubicBezTo>
                  <a:cubicBezTo>
                    <a:pt x="31" y="68"/>
                    <a:pt x="13" y="36"/>
                    <a:pt x="2" y="1"/>
                  </a:cubicBezTo>
                  <a:cubicBezTo>
                    <a:pt x="2" y="0"/>
                    <a:pt x="0" y="0"/>
                    <a:pt x="0" y="2"/>
                  </a:cubicBezTo>
                  <a:cubicBezTo>
                    <a:pt x="10" y="39"/>
                    <a:pt x="26" y="74"/>
                    <a:pt x="39" y="110"/>
                  </a:cubicBezTo>
                  <a:cubicBezTo>
                    <a:pt x="44" y="122"/>
                    <a:pt x="51" y="154"/>
                    <a:pt x="67" y="1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6" name="îṡľiďè"/>
            <p:cNvSpPr/>
            <p:nvPr/>
          </p:nvSpPr>
          <p:spPr bwMode="auto">
            <a:xfrm>
              <a:off x="5895976" y="3429001"/>
              <a:ext cx="123825" cy="284163"/>
            </a:xfrm>
            <a:custGeom>
              <a:avLst/>
              <a:gdLst>
                <a:gd name="T0" fmla="*/ 4 w 50"/>
                <a:gd name="T1" fmla="*/ 1 h 114"/>
                <a:gd name="T2" fmla="*/ 40 w 50"/>
                <a:gd name="T3" fmla="*/ 110 h 114"/>
                <a:gd name="T4" fmla="*/ 47 w 50"/>
                <a:gd name="T5" fmla="*/ 105 h 114"/>
                <a:gd name="T6" fmla="*/ 6 w 50"/>
                <a:gd name="T7" fmla="*/ 1 h 114"/>
                <a:gd name="T8" fmla="*/ 4 w 50"/>
                <a:gd name="T9" fmla="*/ 1 h 114"/>
              </a:gdLst>
              <a:ahLst/>
              <a:cxnLst>
                <a:cxn ang="0">
                  <a:pos x="T0" y="T1"/>
                </a:cxn>
                <a:cxn ang="0">
                  <a:pos x="T2" y="T3"/>
                </a:cxn>
                <a:cxn ang="0">
                  <a:pos x="T4" y="T5"/>
                </a:cxn>
                <a:cxn ang="0">
                  <a:pos x="T6" y="T7"/>
                </a:cxn>
                <a:cxn ang="0">
                  <a:pos x="T8" y="T9"/>
                </a:cxn>
              </a:cxnLst>
              <a:rect l="0" t="0" r="r" b="b"/>
              <a:pathLst>
                <a:path w="50" h="114">
                  <a:moveTo>
                    <a:pt x="4" y="1"/>
                  </a:moveTo>
                  <a:cubicBezTo>
                    <a:pt x="0" y="36"/>
                    <a:pt x="19" y="82"/>
                    <a:pt x="40" y="110"/>
                  </a:cubicBezTo>
                  <a:cubicBezTo>
                    <a:pt x="43" y="114"/>
                    <a:pt x="50" y="109"/>
                    <a:pt x="47" y="105"/>
                  </a:cubicBezTo>
                  <a:cubicBezTo>
                    <a:pt x="25" y="76"/>
                    <a:pt x="10" y="37"/>
                    <a:pt x="6" y="1"/>
                  </a:cubicBezTo>
                  <a:cubicBezTo>
                    <a:pt x="6"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7" name="ïšľïḓe"/>
            <p:cNvSpPr/>
            <p:nvPr/>
          </p:nvSpPr>
          <p:spPr bwMode="auto">
            <a:xfrm>
              <a:off x="5141913" y="3665538"/>
              <a:ext cx="358775" cy="38100"/>
            </a:xfrm>
            <a:custGeom>
              <a:avLst/>
              <a:gdLst>
                <a:gd name="T0" fmla="*/ 6 w 144"/>
                <a:gd name="T1" fmla="*/ 15 h 15"/>
                <a:gd name="T2" fmla="*/ 142 w 144"/>
                <a:gd name="T3" fmla="*/ 7 h 15"/>
                <a:gd name="T4" fmla="*/ 142 w 144"/>
                <a:gd name="T5" fmla="*/ 5 h 15"/>
                <a:gd name="T6" fmla="*/ 6 w 144"/>
                <a:gd name="T7" fmla="*/ 7 h 15"/>
                <a:gd name="T8" fmla="*/ 6 w 144"/>
                <a:gd name="T9" fmla="*/ 15 h 15"/>
              </a:gdLst>
              <a:ahLst/>
              <a:cxnLst>
                <a:cxn ang="0">
                  <a:pos x="T0" y="T1"/>
                </a:cxn>
                <a:cxn ang="0">
                  <a:pos x="T2" y="T3"/>
                </a:cxn>
                <a:cxn ang="0">
                  <a:pos x="T4" y="T5"/>
                </a:cxn>
                <a:cxn ang="0">
                  <a:pos x="T6" y="T7"/>
                </a:cxn>
                <a:cxn ang="0">
                  <a:pos x="T8" y="T9"/>
                </a:cxn>
              </a:cxnLst>
              <a:rect l="0" t="0" r="r" b="b"/>
              <a:pathLst>
                <a:path w="144" h="15">
                  <a:moveTo>
                    <a:pt x="6" y="15"/>
                  </a:moveTo>
                  <a:cubicBezTo>
                    <a:pt x="51" y="14"/>
                    <a:pt x="97" y="13"/>
                    <a:pt x="142" y="7"/>
                  </a:cubicBezTo>
                  <a:cubicBezTo>
                    <a:pt x="144" y="7"/>
                    <a:pt x="143" y="5"/>
                    <a:pt x="142" y="5"/>
                  </a:cubicBezTo>
                  <a:cubicBezTo>
                    <a:pt x="97" y="0"/>
                    <a:pt x="51" y="5"/>
                    <a:pt x="6" y="7"/>
                  </a:cubicBezTo>
                  <a:cubicBezTo>
                    <a:pt x="0" y="7"/>
                    <a:pt x="0" y="15"/>
                    <a:pt x="6"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8" name="ïşḻïďè"/>
            <p:cNvSpPr/>
            <p:nvPr/>
          </p:nvSpPr>
          <p:spPr bwMode="auto">
            <a:xfrm>
              <a:off x="5173663" y="3630613"/>
              <a:ext cx="261938" cy="22225"/>
            </a:xfrm>
            <a:custGeom>
              <a:avLst/>
              <a:gdLst>
                <a:gd name="T0" fmla="*/ 5 w 105"/>
                <a:gd name="T1" fmla="*/ 9 h 9"/>
                <a:gd name="T2" fmla="*/ 101 w 105"/>
                <a:gd name="T3" fmla="*/ 6 h 9"/>
                <a:gd name="T4" fmla="*/ 101 w 105"/>
                <a:gd name="T5" fmla="*/ 1 h 9"/>
                <a:gd name="T6" fmla="*/ 5 w 105"/>
                <a:gd name="T7" fmla="*/ 1 h 9"/>
                <a:gd name="T8" fmla="*/ 5 w 105"/>
                <a:gd name="T9" fmla="*/ 9 h 9"/>
              </a:gdLst>
              <a:ahLst/>
              <a:cxnLst>
                <a:cxn ang="0">
                  <a:pos x="T0" y="T1"/>
                </a:cxn>
                <a:cxn ang="0">
                  <a:pos x="T2" y="T3"/>
                </a:cxn>
                <a:cxn ang="0">
                  <a:pos x="T4" y="T5"/>
                </a:cxn>
                <a:cxn ang="0">
                  <a:pos x="T6" y="T7"/>
                </a:cxn>
                <a:cxn ang="0">
                  <a:pos x="T8" y="T9"/>
                </a:cxn>
              </a:cxnLst>
              <a:rect l="0" t="0" r="r" b="b"/>
              <a:pathLst>
                <a:path w="105" h="9">
                  <a:moveTo>
                    <a:pt x="5" y="9"/>
                  </a:moveTo>
                  <a:cubicBezTo>
                    <a:pt x="37" y="9"/>
                    <a:pt x="69" y="7"/>
                    <a:pt x="101" y="6"/>
                  </a:cubicBezTo>
                  <a:cubicBezTo>
                    <a:pt x="105" y="6"/>
                    <a:pt x="105" y="1"/>
                    <a:pt x="101" y="1"/>
                  </a:cubicBezTo>
                  <a:cubicBezTo>
                    <a:pt x="69" y="0"/>
                    <a:pt x="37" y="1"/>
                    <a:pt x="5" y="1"/>
                  </a:cubicBezTo>
                  <a:cubicBezTo>
                    <a:pt x="0" y="1"/>
                    <a:pt x="0" y="9"/>
                    <a:pt x="5"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79" name="îšļïḍé"/>
            <p:cNvSpPr/>
            <p:nvPr/>
          </p:nvSpPr>
          <p:spPr bwMode="auto">
            <a:xfrm>
              <a:off x="5232401" y="3570288"/>
              <a:ext cx="198438" cy="23813"/>
            </a:xfrm>
            <a:custGeom>
              <a:avLst/>
              <a:gdLst>
                <a:gd name="T0" fmla="*/ 77 w 80"/>
                <a:gd name="T1" fmla="*/ 8 h 9"/>
                <a:gd name="T2" fmla="*/ 77 w 80"/>
                <a:gd name="T3" fmla="*/ 3 h 9"/>
                <a:gd name="T4" fmla="*/ 5 w 80"/>
                <a:gd name="T5" fmla="*/ 1 h 9"/>
                <a:gd name="T6" fmla="*/ 5 w 80"/>
                <a:gd name="T7" fmla="*/ 9 h 9"/>
                <a:gd name="T8" fmla="*/ 77 w 80"/>
                <a:gd name="T9" fmla="*/ 8 h 9"/>
              </a:gdLst>
              <a:ahLst/>
              <a:cxnLst>
                <a:cxn ang="0">
                  <a:pos x="T0" y="T1"/>
                </a:cxn>
                <a:cxn ang="0">
                  <a:pos x="T2" y="T3"/>
                </a:cxn>
                <a:cxn ang="0">
                  <a:pos x="T4" y="T5"/>
                </a:cxn>
                <a:cxn ang="0">
                  <a:pos x="T6" y="T7"/>
                </a:cxn>
                <a:cxn ang="0">
                  <a:pos x="T8" y="T9"/>
                </a:cxn>
              </a:cxnLst>
              <a:rect l="0" t="0" r="r" b="b"/>
              <a:pathLst>
                <a:path w="80" h="9">
                  <a:moveTo>
                    <a:pt x="77" y="8"/>
                  </a:moveTo>
                  <a:cubicBezTo>
                    <a:pt x="80" y="7"/>
                    <a:pt x="80" y="3"/>
                    <a:pt x="77" y="3"/>
                  </a:cubicBezTo>
                  <a:cubicBezTo>
                    <a:pt x="53" y="2"/>
                    <a:pt x="29" y="0"/>
                    <a:pt x="5" y="1"/>
                  </a:cubicBezTo>
                  <a:cubicBezTo>
                    <a:pt x="0" y="1"/>
                    <a:pt x="0" y="8"/>
                    <a:pt x="5" y="9"/>
                  </a:cubicBezTo>
                  <a:cubicBezTo>
                    <a:pt x="29" y="9"/>
                    <a:pt x="53" y="9"/>
                    <a:pt x="77"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0" name="îṡḷïḋè"/>
            <p:cNvSpPr/>
            <p:nvPr/>
          </p:nvSpPr>
          <p:spPr bwMode="auto">
            <a:xfrm>
              <a:off x="3203576" y="3640138"/>
              <a:ext cx="279400" cy="441325"/>
            </a:xfrm>
            <a:custGeom>
              <a:avLst/>
              <a:gdLst>
                <a:gd name="T0" fmla="*/ 5 w 112"/>
                <a:gd name="T1" fmla="*/ 176 h 177"/>
                <a:gd name="T2" fmla="*/ 109 w 112"/>
                <a:gd name="T3" fmla="*/ 11 h 177"/>
                <a:gd name="T4" fmla="*/ 109 w 112"/>
                <a:gd name="T5" fmla="*/ 11 h 177"/>
                <a:gd name="T6" fmla="*/ 110 w 112"/>
                <a:gd name="T7" fmla="*/ 9 h 177"/>
                <a:gd name="T8" fmla="*/ 102 w 112"/>
                <a:gd name="T9" fmla="*/ 6 h 177"/>
                <a:gd name="T10" fmla="*/ 2 w 112"/>
                <a:gd name="T11" fmla="*/ 173 h 177"/>
                <a:gd name="T12" fmla="*/ 5 w 112"/>
                <a:gd name="T13" fmla="*/ 176 h 177"/>
              </a:gdLst>
              <a:ahLst/>
              <a:cxnLst>
                <a:cxn ang="0">
                  <a:pos x="T0" y="T1"/>
                </a:cxn>
                <a:cxn ang="0">
                  <a:pos x="T2" y="T3"/>
                </a:cxn>
                <a:cxn ang="0">
                  <a:pos x="T4" y="T5"/>
                </a:cxn>
                <a:cxn ang="0">
                  <a:pos x="T6" y="T7"/>
                </a:cxn>
                <a:cxn ang="0">
                  <a:pos x="T8" y="T9"/>
                </a:cxn>
                <a:cxn ang="0">
                  <a:pos x="T10" y="T11"/>
                </a:cxn>
                <a:cxn ang="0">
                  <a:pos x="T12" y="T13"/>
                </a:cxn>
              </a:cxnLst>
              <a:rect l="0" t="0" r="r" b="b"/>
              <a:pathLst>
                <a:path w="112" h="177">
                  <a:moveTo>
                    <a:pt x="5" y="176"/>
                  </a:moveTo>
                  <a:cubicBezTo>
                    <a:pt x="46" y="125"/>
                    <a:pt x="90" y="76"/>
                    <a:pt x="109" y="11"/>
                  </a:cubicBezTo>
                  <a:cubicBezTo>
                    <a:pt x="109" y="11"/>
                    <a:pt x="109" y="11"/>
                    <a:pt x="109" y="11"/>
                  </a:cubicBezTo>
                  <a:cubicBezTo>
                    <a:pt x="110" y="9"/>
                    <a:pt x="110" y="9"/>
                    <a:pt x="110" y="9"/>
                  </a:cubicBezTo>
                  <a:cubicBezTo>
                    <a:pt x="112" y="3"/>
                    <a:pt x="103" y="0"/>
                    <a:pt x="102" y="6"/>
                  </a:cubicBezTo>
                  <a:cubicBezTo>
                    <a:pt x="84" y="70"/>
                    <a:pt x="40" y="120"/>
                    <a:pt x="2" y="173"/>
                  </a:cubicBezTo>
                  <a:cubicBezTo>
                    <a:pt x="0" y="175"/>
                    <a:pt x="3" y="177"/>
                    <a:pt x="5" y="1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1" name="ïsľídè"/>
            <p:cNvSpPr/>
            <p:nvPr/>
          </p:nvSpPr>
          <p:spPr bwMode="auto">
            <a:xfrm>
              <a:off x="3236913" y="3840163"/>
              <a:ext cx="311150" cy="508000"/>
            </a:xfrm>
            <a:custGeom>
              <a:avLst/>
              <a:gdLst>
                <a:gd name="T0" fmla="*/ 4 w 125"/>
                <a:gd name="T1" fmla="*/ 202 h 204"/>
                <a:gd name="T2" fmla="*/ 74 w 125"/>
                <a:gd name="T3" fmla="*/ 110 h 204"/>
                <a:gd name="T4" fmla="*/ 123 w 125"/>
                <a:gd name="T5" fmla="*/ 8 h 204"/>
                <a:gd name="T6" fmla="*/ 115 w 125"/>
                <a:gd name="T7" fmla="*/ 6 h 204"/>
                <a:gd name="T8" fmla="*/ 62 w 125"/>
                <a:gd name="T9" fmla="*/ 112 h 204"/>
                <a:gd name="T10" fmla="*/ 1 w 125"/>
                <a:gd name="T11" fmla="*/ 200 h 204"/>
                <a:gd name="T12" fmla="*/ 4 w 125"/>
                <a:gd name="T13" fmla="*/ 202 h 204"/>
              </a:gdLst>
              <a:ahLst/>
              <a:cxnLst>
                <a:cxn ang="0">
                  <a:pos x="T0" y="T1"/>
                </a:cxn>
                <a:cxn ang="0">
                  <a:pos x="T2" y="T3"/>
                </a:cxn>
                <a:cxn ang="0">
                  <a:pos x="T4" y="T5"/>
                </a:cxn>
                <a:cxn ang="0">
                  <a:pos x="T6" y="T7"/>
                </a:cxn>
                <a:cxn ang="0">
                  <a:pos x="T8" y="T9"/>
                </a:cxn>
                <a:cxn ang="0">
                  <a:pos x="T10" y="T11"/>
                </a:cxn>
                <a:cxn ang="0">
                  <a:pos x="T12" y="T13"/>
                </a:cxn>
              </a:cxnLst>
              <a:rect l="0" t="0" r="r" b="b"/>
              <a:pathLst>
                <a:path w="125" h="204">
                  <a:moveTo>
                    <a:pt x="4" y="202"/>
                  </a:moveTo>
                  <a:cubicBezTo>
                    <a:pt x="25" y="169"/>
                    <a:pt x="51" y="141"/>
                    <a:pt x="74" y="110"/>
                  </a:cubicBezTo>
                  <a:cubicBezTo>
                    <a:pt x="95" y="79"/>
                    <a:pt x="111" y="43"/>
                    <a:pt x="123" y="8"/>
                  </a:cubicBezTo>
                  <a:cubicBezTo>
                    <a:pt x="125" y="3"/>
                    <a:pt x="117" y="0"/>
                    <a:pt x="115" y="6"/>
                  </a:cubicBezTo>
                  <a:cubicBezTo>
                    <a:pt x="101" y="43"/>
                    <a:pt x="85" y="79"/>
                    <a:pt x="62" y="112"/>
                  </a:cubicBezTo>
                  <a:cubicBezTo>
                    <a:pt x="42" y="141"/>
                    <a:pt x="18" y="168"/>
                    <a:pt x="1" y="200"/>
                  </a:cubicBezTo>
                  <a:cubicBezTo>
                    <a:pt x="0" y="202"/>
                    <a:pt x="3" y="204"/>
                    <a:pt x="4" y="2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sp>
          <p:nvSpPr>
            <p:cNvPr id="182" name="íś1ïḋe"/>
            <p:cNvSpPr/>
            <p:nvPr/>
          </p:nvSpPr>
          <p:spPr bwMode="auto">
            <a:xfrm>
              <a:off x="3365501" y="3830638"/>
              <a:ext cx="250825" cy="447675"/>
            </a:xfrm>
            <a:custGeom>
              <a:avLst/>
              <a:gdLst>
                <a:gd name="T0" fmla="*/ 3 w 100"/>
                <a:gd name="T1" fmla="*/ 178 h 180"/>
                <a:gd name="T2" fmla="*/ 53 w 100"/>
                <a:gd name="T3" fmla="*/ 98 h 180"/>
                <a:gd name="T4" fmla="*/ 98 w 100"/>
                <a:gd name="T5" fmla="*/ 7 h 180"/>
                <a:gd name="T6" fmla="*/ 90 w 100"/>
                <a:gd name="T7" fmla="*/ 5 h 180"/>
                <a:gd name="T8" fmla="*/ 1 w 100"/>
                <a:gd name="T9" fmla="*/ 176 h 180"/>
                <a:gd name="T10" fmla="*/ 3 w 100"/>
                <a:gd name="T11" fmla="*/ 178 h 180"/>
              </a:gdLst>
              <a:ahLst/>
              <a:cxnLst>
                <a:cxn ang="0">
                  <a:pos x="T0" y="T1"/>
                </a:cxn>
                <a:cxn ang="0">
                  <a:pos x="T2" y="T3"/>
                </a:cxn>
                <a:cxn ang="0">
                  <a:pos x="T4" y="T5"/>
                </a:cxn>
                <a:cxn ang="0">
                  <a:pos x="T6" y="T7"/>
                </a:cxn>
                <a:cxn ang="0">
                  <a:pos x="T8" y="T9"/>
                </a:cxn>
                <a:cxn ang="0">
                  <a:pos x="T10" y="T11"/>
                </a:cxn>
              </a:cxnLst>
              <a:rect l="0" t="0" r="r" b="b"/>
              <a:pathLst>
                <a:path w="100" h="180">
                  <a:moveTo>
                    <a:pt x="3" y="178"/>
                  </a:moveTo>
                  <a:cubicBezTo>
                    <a:pt x="23" y="154"/>
                    <a:pt x="38" y="126"/>
                    <a:pt x="53" y="98"/>
                  </a:cubicBezTo>
                  <a:cubicBezTo>
                    <a:pt x="69" y="69"/>
                    <a:pt x="86" y="39"/>
                    <a:pt x="98" y="7"/>
                  </a:cubicBezTo>
                  <a:cubicBezTo>
                    <a:pt x="100" y="2"/>
                    <a:pt x="92" y="0"/>
                    <a:pt x="90" y="5"/>
                  </a:cubicBezTo>
                  <a:cubicBezTo>
                    <a:pt x="64" y="64"/>
                    <a:pt x="33" y="120"/>
                    <a:pt x="1" y="176"/>
                  </a:cubicBezTo>
                  <a:cubicBezTo>
                    <a:pt x="0" y="178"/>
                    <a:pt x="2" y="180"/>
                    <a:pt x="3" y="1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cs typeface="Arial" panose="020B0604020202020204" pitchFamily="34" charset="0"/>
              </a:endParaRPr>
            </a:p>
          </p:txBody>
        </p:sp>
      </p:grpSp>
      <p:sp>
        <p:nvSpPr>
          <p:cNvPr id="183" name="任意多边形 182"/>
          <p:cNvSpPr/>
          <p:nvPr/>
        </p:nvSpPr>
        <p:spPr>
          <a:xfrm>
            <a:off x="1505146" y="6468987"/>
            <a:ext cx="7509993" cy="348343"/>
          </a:xfrm>
          <a:custGeom>
            <a:avLst/>
            <a:gdLst>
              <a:gd name="connsiteX0" fmla="*/ 35034 w 7509993"/>
              <a:gd name="connsiteY0" fmla="*/ 17417 h 348343"/>
              <a:gd name="connsiteX1" fmla="*/ 35034 w 7509993"/>
              <a:gd name="connsiteY1" fmla="*/ 17417 h 348343"/>
              <a:gd name="connsiteX2" fmla="*/ 113411 w 7509993"/>
              <a:gd name="connsiteY2" fmla="*/ 0 h 348343"/>
              <a:gd name="connsiteX3" fmla="*/ 165663 w 7509993"/>
              <a:gd name="connsiteY3" fmla="*/ 43543 h 348343"/>
              <a:gd name="connsiteX4" fmla="*/ 191788 w 7509993"/>
              <a:gd name="connsiteY4" fmla="*/ 52251 h 348343"/>
              <a:gd name="connsiteX5" fmla="*/ 226623 w 7509993"/>
              <a:gd name="connsiteY5" fmla="*/ 69668 h 348343"/>
              <a:gd name="connsiteX6" fmla="*/ 261457 w 7509993"/>
              <a:gd name="connsiteY6" fmla="*/ 78377 h 348343"/>
              <a:gd name="connsiteX7" fmla="*/ 305000 w 7509993"/>
              <a:gd name="connsiteY7" fmla="*/ 95794 h 348343"/>
              <a:gd name="connsiteX8" fmla="*/ 339834 w 7509993"/>
              <a:gd name="connsiteY8" fmla="*/ 104503 h 348343"/>
              <a:gd name="connsiteX9" fmla="*/ 365960 w 7509993"/>
              <a:gd name="connsiteY9" fmla="*/ 113211 h 348343"/>
              <a:gd name="connsiteX10" fmla="*/ 418211 w 7509993"/>
              <a:gd name="connsiteY10" fmla="*/ 165463 h 348343"/>
              <a:gd name="connsiteX11" fmla="*/ 453045 w 7509993"/>
              <a:gd name="connsiteY11" fmla="*/ 174171 h 348343"/>
              <a:gd name="connsiteX12" fmla="*/ 505297 w 7509993"/>
              <a:gd name="connsiteY12" fmla="*/ 191588 h 348343"/>
              <a:gd name="connsiteX13" fmla="*/ 618508 w 7509993"/>
              <a:gd name="connsiteY13" fmla="*/ 209005 h 348343"/>
              <a:gd name="connsiteX14" fmla="*/ 818805 w 7509993"/>
              <a:gd name="connsiteY14" fmla="*/ 191588 h 348343"/>
              <a:gd name="connsiteX15" fmla="*/ 853640 w 7509993"/>
              <a:gd name="connsiteY15" fmla="*/ 182880 h 348343"/>
              <a:gd name="connsiteX16" fmla="*/ 879765 w 7509993"/>
              <a:gd name="connsiteY16" fmla="*/ 165463 h 348343"/>
              <a:gd name="connsiteX17" fmla="*/ 897183 w 7509993"/>
              <a:gd name="connsiteY17" fmla="*/ 148045 h 348343"/>
              <a:gd name="connsiteX18" fmla="*/ 923308 w 7509993"/>
              <a:gd name="connsiteY18" fmla="*/ 156754 h 348343"/>
              <a:gd name="connsiteX19" fmla="*/ 958143 w 7509993"/>
              <a:gd name="connsiteY19" fmla="*/ 182880 h 348343"/>
              <a:gd name="connsiteX20" fmla="*/ 984268 w 7509993"/>
              <a:gd name="connsiteY20" fmla="*/ 209005 h 348343"/>
              <a:gd name="connsiteX21" fmla="*/ 1158440 w 7509993"/>
              <a:gd name="connsiteY21" fmla="*/ 269965 h 348343"/>
              <a:gd name="connsiteX22" fmla="*/ 1367445 w 7509993"/>
              <a:gd name="connsiteY22" fmla="*/ 261257 h 348343"/>
              <a:gd name="connsiteX23" fmla="*/ 1428405 w 7509993"/>
              <a:gd name="connsiteY23" fmla="*/ 243840 h 348343"/>
              <a:gd name="connsiteX24" fmla="*/ 1498074 w 7509993"/>
              <a:gd name="connsiteY24" fmla="*/ 226423 h 348343"/>
              <a:gd name="connsiteX25" fmla="*/ 1602577 w 7509993"/>
              <a:gd name="connsiteY25" fmla="*/ 217714 h 348343"/>
              <a:gd name="connsiteX26" fmla="*/ 1698371 w 7509993"/>
              <a:gd name="connsiteY26" fmla="*/ 200297 h 348343"/>
              <a:gd name="connsiteX27" fmla="*/ 1724497 w 7509993"/>
              <a:gd name="connsiteY27" fmla="*/ 191588 h 348343"/>
              <a:gd name="connsiteX28" fmla="*/ 1794165 w 7509993"/>
              <a:gd name="connsiteY28" fmla="*/ 165463 h 348343"/>
              <a:gd name="connsiteX29" fmla="*/ 1855125 w 7509993"/>
              <a:gd name="connsiteY29" fmla="*/ 130628 h 348343"/>
              <a:gd name="connsiteX30" fmla="*/ 1889960 w 7509993"/>
              <a:gd name="connsiteY30" fmla="*/ 165463 h 348343"/>
              <a:gd name="connsiteX31" fmla="*/ 1924794 w 7509993"/>
              <a:gd name="connsiteY31" fmla="*/ 174171 h 348343"/>
              <a:gd name="connsiteX32" fmla="*/ 1959628 w 7509993"/>
              <a:gd name="connsiteY32" fmla="*/ 191588 h 348343"/>
              <a:gd name="connsiteX33" fmla="*/ 1985754 w 7509993"/>
              <a:gd name="connsiteY33" fmla="*/ 209005 h 348343"/>
              <a:gd name="connsiteX34" fmla="*/ 2142508 w 7509993"/>
              <a:gd name="connsiteY34" fmla="*/ 243840 h 348343"/>
              <a:gd name="connsiteX35" fmla="*/ 2220885 w 7509993"/>
              <a:gd name="connsiteY35" fmla="*/ 252548 h 348343"/>
              <a:gd name="connsiteX36" fmla="*/ 2961114 w 7509993"/>
              <a:gd name="connsiteY36" fmla="*/ 261257 h 348343"/>
              <a:gd name="connsiteX37" fmla="*/ 3483628 w 7509993"/>
              <a:gd name="connsiteY37" fmla="*/ 261257 h 348343"/>
              <a:gd name="connsiteX38" fmla="*/ 3518463 w 7509993"/>
              <a:gd name="connsiteY38" fmla="*/ 235131 h 348343"/>
              <a:gd name="connsiteX39" fmla="*/ 3596840 w 7509993"/>
              <a:gd name="connsiteY39" fmla="*/ 174171 h 348343"/>
              <a:gd name="connsiteX40" fmla="*/ 3683925 w 7509993"/>
              <a:gd name="connsiteY40" fmla="*/ 200297 h 348343"/>
              <a:gd name="connsiteX41" fmla="*/ 3736177 w 7509993"/>
              <a:gd name="connsiteY41" fmla="*/ 209005 h 348343"/>
              <a:gd name="connsiteX42" fmla="*/ 3840680 w 7509993"/>
              <a:gd name="connsiteY42" fmla="*/ 235131 h 348343"/>
              <a:gd name="connsiteX43" fmla="*/ 3884223 w 7509993"/>
              <a:gd name="connsiteY43" fmla="*/ 252548 h 348343"/>
              <a:gd name="connsiteX44" fmla="*/ 3988725 w 7509993"/>
              <a:gd name="connsiteY44" fmla="*/ 269965 h 348343"/>
              <a:gd name="connsiteX45" fmla="*/ 4067103 w 7509993"/>
              <a:gd name="connsiteY45" fmla="*/ 287383 h 348343"/>
              <a:gd name="connsiteX46" fmla="*/ 4293525 w 7509993"/>
              <a:gd name="connsiteY46" fmla="*/ 304800 h 348343"/>
              <a:gd name="connsiteX47" fmla="*/ 4467697 w 7509993"/>
              <a:gd name="connsiteY47" fmla="*/ 287383 h 348343"/>
              <a:gd name="connsiteX48" fmla="*/ 4519948 w 7509993"/>
              <a:gd name="connsiteY48" fmla="*/ 278674 h 348343"/>
              <a:gd name="connsiteX49" fmla="*/ 4607034 w 7509993"/>
              <a:gd name="connsiteY49" fmla="*/ 269965 h 348343"/>
              <a:gd name="connsiteX50" fmla="*/ 4728954 w 7509993"/>
              <a:gd name="connsiteY50" fmla="*/ 252548 h 348343"/>
              <a:gd name="connsiteX51" fmla="*/ 4877000 w 7509993"/>
              <a:gd name="connsiteY51" fmla="*/ 217714 h 348343"/>
              <a:gd name="connsiteX52" fmla="*/ 5025045 w 7509993"/>
              <a:gd name="connsiteY52" fmla="*/ 165463 h 348343"/>
              <a:gd name="connsiteX53" fmla="*/ 5051171 w 7509993"/>
              <a:gd name="connsiteY53" fmla="*/ 156754 h 348343"/>
              <a:gd name="connsiteX54" fmla="*/ 5094714 w 7509993"/>
              <a:gd name="connsiteY54" fmla="*/ 139337 h 348343"/>
              <a:gd name="connsiteX55" fmla="*/ 5173091 w 7509993"/>
              <a:gd name="connsiteY55" fmla="*/ 121920 h 348343"/>
              <a:gd name="connsiteX56" fmla="*/ 5303720 w 7509993"/>
              <a:gd name="connsiteY56" fmla="*/ 156754 h 348343"/>
              <a:gd name="connsiteX57" fmla="*/ 5329845 w 7509993"/>
              <a:gd name="connsiteY57" fmla="*/ 174171 h 348343"/>
              <a:gd name="connsiteX58" fmla="*/ 5460474 w 7509993"/>
              <a:gd name="connsiteY58" fmla="*/ 226423 h 348343"/>
              <a:gd name="connsiteX59" fmla="*/ 5521434 w 7509993"/>
              <a:gd name="connsiteY59" fmla="*/ 243840 h 348343"/>
              <a:gd name="connsiteX60" fmla="*/ 5573685 w 7509993"/>
              <a:gd name="connsiteY60" fmla="*/ 261257 h 348343"/>
              <a:gd name="connsiteX61" fmla="*/ 5852360 w 7509993"/>
              <a:gd name="connsiteY61" fmla="*/ 287383 h 348343"/>
              <a:gd name="connsiteX62" fmla="*/ 5939445 w 7509993"/>
              <a:gd name="connsiteY62" fmla="*/ 296091 h 348343"/>
              <a:gd name="connsiteX63" fmla="*/ 6366165 w 7509993"/>
              <a:gd name="connsiteY63" fmla="*/ 304800 h 348343"/>
              <a:gd name="connsiteX64" fmla="*/ 6697091 w 7509993"/>
              <a:gd name="connsiteY64" fmla="*/ 296091 h 348343"/>
              <a:gd name="connsiteX65" fmla="*/ 6792885 w 7509993"/>
              <a:gd name="connsiteY65" fmla="*/ 269965 h 348343"/>
              <a:gd name="connsiteX66" fmla="*/ 6888680 w 7509993"/>
              <a:gd name="connsiteY66" fmla="*/ 252548 h 348343"/>
              <a:gd name="connsiteX67" fmla="*/ 7376360 w 7509993"/>
              <a:gd name="connsiteY67" fmla="*/ 261257 h 348343"/>
              <a:gd name="connsiteX68" fmla="*/ 7411194 w 7509993"/>
              <a:gd name="connsiteY68" fmla="*/ 278674 h 348343"/>
              <a:gd name="connsiteX69" fmla="*/ 7437320 w 7509993"/>
              <a:gd name="connsiteY69" fmla="*/ 287383 h 348343"/>
              <a:gd name="connsiteX70" fmla="*/ 7506988 w 7509993"/>
              <a:gd name="connsiteY70" fmla="*/ 278674 h 348343"/>
              <a:gd name="connsiteX71" fmla="*/ 7498280 w 7509993"/>
              <a:gd name="connsiteY71" fmla="*/ 304800 h 348343"/>
              <a:gd name="connsiteX72" fmla="*/ 7446028 w 7509993"/>
              <a:gd name="connsiteY72" fmla="*/ 348343 h 348343"/>
              <a:gd name="connsiteX73" fmla="*/ 7350234 w 7509993"/>
              <a:gd name="connsiteY73" fmla="*/ 339634 h 348343"/>
              <a:gd name="connsiteX74" fmla="*/ 7324108 w 7509993"/>
              <a:gd name="connsiteY74" fmla="*/ 330925 h 348343"/>
              <a:gd name="connsiteX75" fmla="*/ 6853845 w 7509993"/>
              <a:gd name="connsiteY75" fmla="*/ 322217 h 348343"/>
              <a:gd name="connsiteX76" fmla="*/ 6209411 w 7509993"/>
              <a:gd name="connsiteY76" fmla="*/ 330925 h 348343"/>
              <a:gd name="connsiteX77" fmla="*/ 6174577 w 7509993"/>
              <a:gd name="connsiteY77" fmla="*/ 339634 h 348343"/>
              <a:gd name="connsiteX78" fmla="*/ 5486600 w 7509993"/>
              <a:gd name="connsiteY78" fmla="*/ 330925 h 348343"/>
              <a:gd name="connsiteX79" fmla="*/ 4676703 w 7509993"/>
              <a:gd name="connsiteY79" fmla="*/ 322217 h 348343"/>
              <a:gd name="connsiteX80" fmla="*/ 4232565 w 7509993"/>
              <a:gd name="connsiteY80" fmla="*/ 296091 h 348343"/>
              <a:gd name="connsiteX81" fmla="*/ 2604063 w 7509993"/>
              <a:gd name="connsiteY81" fmla="*/ 304800 h 348343"/>
              <a:gd name="connsiteX82" fmla="*/ 2482143 w 7509993"/>
              <a:gd name="connsiteY82" fmla="*/ 313508 h 348343"/>
              <a:gd name="connsiteX83" fmla="*/ 1741914 w 7509993"/>
              <a:gd name="connsiteY83" fmla="*/ 304800 h 348343"/>
              <a:gd name="connsiteX84" fmla="*/ 592383 w 7509993"/>
              <a:gd name="connsiteY84" fmla="*/ 313508 h 348343"/>
              <a:gd name="connsiteX85" fmla="*/ 383377 w 7509993"/>
              <a:gd name="connsiteY85" fmla="*/ 296091 h 348343"/>
              <a:gd name="connsiteX86" fmla="*/ 17617 w 7509993"/>
              <a:gd name="connsiteY86" fmla="*/ 287383 h 348343"/>
              <a:gd name="connsiteX87" fmla="*/ 8908 w 7509993"/>
              <a:gd name="connsiteY87" fmla="*/ 182880 h 348343"/>
              <a:gd name="connsiteX88" fmla="*/ 8908 w 7509993"/>
              <a:gd name="connsiteY88" fmla="*/ 60960 h 348343"/>
              <a:gd name="connsiteX89" fmla="*/ 43743 w 7509993"/>
              <a:gd name="connsiteY89" fmla="*/ 17417 h 348343"/>
              <a:gd name="connsiteX90" fmla="*/ 35034 w 7509993"/>
              <a:gd name="connsiteY90" fmla="*/ 17417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509993" h="348343">
                <a:moveTo>
                  <a:pt x="35034" y="17417"/>
                </a:moveTo>
                <a:lnTo>
                  <a:pt x="35034" y="17417"/>
                </a:lnTo>
                <a:cubicBezTo>
                  <a:pt x="61160" y="11611"/>
                  <a:pt x="86648" y="0"/>
                  <a:pt x="113411" y="0"/>
                </a:cubicBezTo>
                <a:cubicBezTo>
                  <a:pt x="127658" y="0"/>
                  <a:pt x="158173" y="38549"/>
                  <a:pt x="165663" y="43543"/>
                </a:cubicBezTo>
                <a:cubicBezTo>
                  <a:pt x="173301" y="48635"/>
                  <a:pt x="183351" y="48635"/>
                  <a:pt x="191788" y="52251"/>
                </a:cubicBezTo>
                <a:cubicBezTo>
                  <a:pt x="203721" y="57365"/>
                  <a:pt x="214467" y="65110"/>
                  <a:pt x="226623" y="69668"/>
                </a:cubicBezTo>
                <a:cubicBezTo>
                  <a:pt x="237830" y="73871"/>
                  <a:pt x="250102" y="74592"/>
                  <a:pt x="261457" y="78377"/>
                </a:cubicBezTo>
                <a:cubicBezTo>
                  <a:pt x="276287" y="83320"/>
                  <a:pt x="290170" y="90851"/>
                  <a:pt x="305000" y="95794"/>
                </a:cubicBezTo>
                <a:cubicBezTo>
                  <a:pt x="316355" y="99579"/>
                  <a:pt x="328326" y="101215"/>
                  <a:pt x="339834" y="104503"/>
                </a:cubicBezTo>
                <a:cubicBezTo>
                  <a:pt x="348660" y="107025"/>
                  <a:pt x="357251" y="110308"/>
                  <a:pt x="365960" y="113211"/>
                </a:cubicBezTo>
                <a:cubicBezTo>
                  <a:pt x="383638" y="139729"/>
                  <a:pt x="385806" y="149260"/>
                  <a:pt x="418211" y="165463"/>
                </a:cubicBezTo>
                <a:cubicBezTo>
                  <a:pt x="428916" y="170816"/>
                  <a:pt x="441581" y="170732"/>
                  <a:pt x="453045" y="174171"/>
                </a:cubicBezTo>
                <a:cubicBezTo>
                  <a:pt x="470630" y="179446"/>
                  <a:pt x="487584" y="186757"/>
                  <a:pt x="505297" y="191588"/>
                </a:cubicBezTo>
                <a:cubicBezTo>
                  <a:pt x="539060" y="200796"/>
                  <a:pt x="585901" y="204929"/>
                  <a:pt x="618508" y="209005"/>
                </a:cubicBezTo>
                <a:cubicBezTo>
                  <a:pt x="655633" y="206149"/>
                  <a:pt x="775126" y="197828"/>
                  <a:pt x="818805" y="191588"/>
                </a:cubicBezTo>
                <a:cubicBezTo>
                  <a:pt x="830654" y="189895"/>
                  <a:pt x="842028" y="185783"/>
                  <a:pt x="853640" y="182880"/>
                </a:cubicBezTo>
                <a:cubicBezTo>
                  <a:pt x="862348" y="177074"/>
                  <a:pt x="871592" y="172001"/>
                  <a:pt x="879765" y="165463"/>
                </a:cubicBezTo>
                <a:cubicBezTo>
                  <a:pt x="886177" y="160334"/>
                  <a:pt x="889132" y="149655"/>
                  <a:pt x="897183" y="148045"/>
                </a:cubicBezTo>
                <a:cubicBezTo>
                  <a:pt x="906184" y="146245"/>
                  <a:pt x="914600" y="153851"/>
                  <a:pt x="923308" y="156754"/>
                </a:cubicBezTo>
                <a:cubicBezTo>
                  <a:pt x="934920" y="165463"/>
                  <a:pt x="947123" y="173434"/>
                  <a:pt x="958143" y="182880"/>
                </a:cubicBezTo>
                <a:cubicBezTo>
                  <a:pt x="967494" y="190895"/>
                  <a:pt x="973253" y="203497"/>
                  <a:pt x="984268" y="209005"/>
                </a:cubicBezTo>
                <a:cubicBezTo>
                  <a:pt x="1080520" y="257131"/>
                  <a:pt x="1084098" y="255098"/>
                  <a:pt x="1158440" y="269965"/>
                </a:cubicBezTo>
                <a:cubicBezTo>
                  <a:pt x="1228108" y="267062"/>
                  <a:pt x="1298040" y="267973"/>
                  <a:pt x="1367445" y="261257"/>
                </a:cubicBezTo>
                <a:cubicBezTo>
                  <a:pt x="1388480" y="259221"/>
                  <a:pt x="1407985" y="249285"/>
                  <a:pt x="1428405" y="243840"/>
                </a:cubicBezTo>
                <a:cubicBezTo>
                  <a:pt x="1451534" y="237672"/>
                  <a:pt x="1474401" y="229974"/>
                  <a:pt x="1498074" y="226423"/>
                </a:cubicBezTo>
                <a:cubicBezTo>
                  <a:pt x="1532642" y="221238"/>
                  <a:pt x="1567743" y="220617"/>
                  <a:pt x="1602577" y="217714"/>
                </a:cubicBezTo>
                <a:cubicBezTo>
                  <a:pt x="1705833" y="191898"/>
                  <a:pt x="1542370" y="231497"/>
                  <a:pt x="1698371" y="200297"/>
                </a:cubicBezTo>
                <a:cubicBezTo>
                  <a:pt x="1707373" y="198497"/>
                  <a:pt x="1715902" y="194811"/>
                  <a:pt x="1724497" y="191588"/>
                </a:cubicBezTo>
                <a:cubicBezTo>
                  <a:pt x="1807783" y="160355"/>
                  <a:pt x="1734877" y="185225"/>
                  <a:pt x="1794165" y="165463"/>
                </a:cubicBezTo>
                <a:cubicBezTo>
                  <a:pt x="1808954" y="150674"/>
                  <a:pt x="1830008" y="125046"/>
                  <a:pt x="1855125" y="130628"/>
                </a:cubicBezTo>
                <a:cubicBezTo>
                  <a:pt x="1871155" y="134190"/>
                  <a:pt x="1876035" y="156760"/>
                  <a:pt x="1889960" y="165463"/>
                </a:cubicBezTo>
                <a:cubicBezTo>
                  <a:pt x="1900109" y="171806"/>
                  <a:pt x="1913183" y="171268"/>
                  <a:pt x="1924794" y="174171"/>
                </a:cubicBezTo>
                <a:cubicBezTo>
                  <a:pt x="1936405" y="179977"/>
                  <a:pt x="1948357" y="185147"/>
                  <a:pt x="1959628" y="191588"/>
                </a:cubicBezTo>
                <a:cubicBezTo>
                  <a:pt x="1968715" y="196781"/>
                  <a:pt x="1975825" y="205695"/>
                  <a:pt x="1985754" y="209005"/>
                </a:cubicBezTo>
                <a:cubicBezTo>
                  <a:pt x="2026987" y="222749"/>
                  <a:pt x="2094377" y="237423"/>
                  <a:pt x="2142508" y="243840"/>
                </a:cubicBezTo>
                <a:cubicBezTo>
                  <a:pt x="2168564" y="247314"/>
                  <a:pt x="2194605" y="251989"/>
                  <a:pt x="2220885" y="252548"/>
                </a:cubicBezTo>
                <a:lnTo>
                  <a:pt x="2961114" y="261257"/>
                </a:lnTo>
                <a:cubicBezTo>
                  <a:pt x="3160139" y="272313"/>
                  <a:pt x="3250808" y="281502"/>
                  <a:pt x="3483628" y="261257"/>
                </a:cubicBezTo>
                <a:cubicBezTo>
                  <a:pt x="3498088" y="260000"/>
                  <a:pt x="3506572" y="243455"/>
                  <a:pt x="3518463" y="235131"/>
                </a:cubicBezTo>
                <a:cubicBezTo>
                  <a:pt x="3587905" y="186522"/>
                  <a:pt x="3551827" y="219184"/>
                  <a:pt x="3596840" y="174171"/>
                </a:cubicBezTo>
                <a:cubicBezTo>
                  <a:pt x="3765206" y="202234"/>
                  <a:pt x="3557343" y="162324"/>
                  <a:pt x="3683925" y="200297"/>
                </a:cubicBezTo>
                <a:cubicBezTo>
                  <a:pt x="3700838" y="205371"/>
                  <a:pt x="3718940" y="205175"/>
                  <a:pt x="3736177" y="209005"/>
                </a:cubicBezTo>
                <a:cubicBezTo>
                  <a:pt x="3771228" y="216794"/>
                  <a:pt x="3806233" y="224999"/>
                  <a:pt x="3840680" y="235131"/>
                </a:cubicBezTo>
                <a:cubicBezTo>
                  <a:pt x="3855677" y="239542"/>
                  <a:pt x="3869006" y="248968"/>
                  <a:pt x="3884223" y="252548"/>
                </a:cubicBezTo>
                <a:cubicBezTo>
                  <a:pt x="3918599" y="260636"/>
                  <a:pt x="3954252" y="262304"/>
                  <a:pt x="3988725" y="269965"/>
                </a:cubicBezTo>
                <a:cubicBezTo>
                  <a:pt x="4014851" y="275771"/>
                  <a:pt x="4040747" y="282732"/>
                  <a:pt x="4067103" y="287383"/>
                </a:cubicBezTo>
                <a:cubicBezTo>
                  <a:pt x="4136929" y="299705"/>
                  <a:pt x="4229165" y="301224"/>
                  <a:pt x="4293525" y="304800"/>
                </a:cubicBezTo>
                <a:lnTo>
                  <a:pt x="4467697" y="287383"/>
                </a:lnTo>
                <a:cubicBezTo>
                  <a:pt x="4485238" y="285359"/>
                  <a:pt x="4502427" y="280864"/>
                  <a:pt x="4519948" y="278674"/>
                </a:cubicBezTo>
                <a:cubicBezTo>
                  <a:pt x="4548896" y="275055"/>
                  <a:pt x="4578086" y="273584"/>
                  <a:pt x="4607034" y="269965"/>
                </a:cubicBezTo>
                <a:cubicBezTo>
                  <a:pt x="4647770" y="264873"/>
                  <a:pt x="4728954" y="252548"/>
                  <a:pt x="4728954" y="252548"/>
                </a:cubicBezTo>
                <a:cubicBezTo>
                  <a:pt x="4801739" y="228288"/>
                  <a:pt x="4713373" y="256673"/>
                  <a:pt x="4877000" y="217714"/>
                </a:cubicBezTo>
                <a:cubicBezTo>
                  <a:pt x="4946014" y="201282"/>
                  <a:pt x="4950897" y="193982"/>
                  <a:pt x="5025045" y="165463"/>
                </a:cubicBezTo>
                <a:cubicBezTo>
                  <a:pt x="5033613" y="162168"/>
                  <a:pt x="5042576" y="159977"/>
                  <a:pt x="5051171" y="156754"/>
                </a:cubicBezTo>
                <a:cubicBezTo>
                  <a:pt x="5065808" y="151265"/>
                  <a:pt x="5079632" y="143450"/>
                  <a:pt x="5094714" y="139337"/>
                </a:cubicBezTo>
                <a:cubicBezTo>
                  <a:pt x="5263351" y="93344"/>
                  <a:pt x="5074414" y="154810"/>
                  <a:pt x="5173091" y="121920"/>
                </a:cubicBezTo>
                <a:cubicBezTo>
                  <a:pt x="5216634" y="133531"/>
                  <a:pt x="5266224" y="131756"/>
                  <a:pt x="5303720" y="156754"/>
                </a:cubicBezTo>
                <a:cubicBezTo>
                  <a:pt x="5312428" y="162560"/>
                  <a:pt x="5320484" y="169490"/>
                  <a:pt x="5329845" y="174171"/>
                </a:cubicBezTo>
                <a:cubicBezTo>
                  <a:pt x="5357569" y="188033"/>
                  <a:pt x="5432968" y="217254"/>
                  <a:pt x="5460474" y="226423"/>
                </a:cubicBezTo>
                <a:cubicBezTo>
                  <a:pt x="5480523" y="233106"/>
                  <a:pt x="5501235" y="237625"/>
                  <a:pt x="5521434" y="243840"/>
                </a:cubicBezTo>
                <a:cubicBezTo>
                  <a:pt x="5538981" y="249239"/>
                  <a:pt x="5555763" y="257274"/>
                  <a:pt x="5573685" y="261257"/>
                </a:cubicBezTo>
                <a:cubicBezTo>
                  <a:pt x="5691356" y="287406"/>
                  <a:pt x="5715624" y="278267"/>
                  <a:pt x="5852360" y="287383"/>
                </a:cubicBezTo>
                <a:cubicBezTo>
                  <a:pt x="5881468" y="289324"/>
                  <a:pt x="5910289" y="295103"/>
                  <a:pt x="5939445" y="296091"/>
                </a:cubicBezTo>
                <a:cubicBezTo>
                  <a:pt x="6081633" y="300911"/>
                  <a:pt x="6223925" y="301897"/>
                  <a:pt x="6366165" y="304800"/>
                </a:cubicBezTo>
                <a:cubicBezTo>
                  <a:pt x="6476474" y="301897"/>
                  <a:pt x="6586863" y="301218"/>
                  <a:pt x="6697091" y="296091"/>
                </a:cubicBezTo>
                <a:cubicBezTo>
                  <a:pt x="6731205" y="294504"/>
                  <a:pt x="6760617" y="278765"/>
                  <a:pt x="6792885" y="269965"/>
                </a:cubicBezTo>
                <a:cubicBezTo>
                  <a:pt x="6812001" y="264752"/>
                  <a:pt x="6871624" y="255391"/>
                  <a:pt x="6888680" y="252548"/>
                </a:cubicBezTo>
                <a:cubicBezTo>
                  <a:pt x="7051240" y="255451"/>
                  <a:pt x="7213977" y="253138"/>
                  <a:pt x="7376360" y="261257"/>
                </a:cubicBezTo>
                <a:cubicBezTo>
                  <a:pt x="7389326" y="261905"/>
                  <a:pt x="7399262" y="273560"/>
                  <a:pt x="7411194" y="278674"/>
                </a:cubicBezTo>
                <a:cubicBezTo>
                  <a:pt x="7419632" y="282290"/>
                  <a:pt x="7428611" y="284480"/>
                  <a:pt x="7437320" y="287383"/>
                </a:cubicBezTo>
                <a:cubicBezTo>
                  <a:pt x="7460543" y="284480"/>
                  <a:pt x="7484485" y="272245"/>
                  <a:pt x="7506988" y="278674"/>
                </a:cubicBezTo>
                <a:cubicBezTo>
                  <a:pt x="7515814" y="281196"/>
                  <a:pt x="7502834" y="296830"/>
                  <a:pt x="7498280" y="304800"/>
                </a:cubicBezTo>
                <a:cubicBezTo>
                  <a:pt x="7475951" y="343876"/>
                  <a:pt x="7480038" y="337006"/>
                  <a:pt x="7446028" y="348343"/>
                </a:cubicBezTo>
                <a:cubicBezTo>
                  <a:pt x="7414097" y="345440"/>
                  <a:pt x="7381975" y="344169"/>
                  <a:pt x="7350234" y="339634"/>
                </a:cubicBezTo>
                <a:cubicBezTo>
                  <a:pt x="7341146" y="338336"/>
                  <a:pt x="7333282" y="331247"/>
                  <a:pt x="7324108" y="330925"/>
                </a:cubicBezTo>
                <a:cubicBezTo>
                  <a:pt x="7167423" y="325427"/>
                  <a:pt x="7010599" y="325120"/>
                  <a:pt x="6853845" y="322217"/>
                </a:cubicBezTo>
                <a:lnTo>
                  <a:pt x="6209411" y="330925"/>
                </a:lnTo>
                <a:cubicBezTo>
                  <a:pt x="6197446" y="331232"/>
                  <a:pt x="6186546" y="339634"/>
                  <a:pt x="6174577" y="339634"/>
                </a:cubicBezTo>
                <a:cubicBezTo>
                  <a:pt x="5945233" y="339634"/>
                  <a:pt x="5715929" y="333592"/>
                  <a:pt x="5486600" y="330925"/>
                </a:cubicBezTo>
                <a:lnTo>
                  <a:pt x="4676703" y="322217"/>
                </a:lnTo>
                <a:cubicBezTo>
                  <a:pt x="4255442" y="304291"/>
                  <a:pt x="4399880" y="337921"/>
                  <a:pt x="4232565" y="296091"/>
                </a:cubicBezTo>
                <a:lnTo>
                  <a:pt x="2604063" y="304800"/>
                </a:lnTo>
                <a:cubicBezTo>
                  <a:pt x="2563321" y="305205"/>
                  <a:pt x="2522887" y="313508"/>
                  <a:pt x="2482143" y="313508"/>
                </a:cubicBezTo>
                <a:cubicBezTo>
                  <a:pt x="2235383" y="313508"/>
                  <a:pt x="1988657" y="307703"/>
                  <a:pt x="1741914" y="304800"/>
                </a:cubicBezTo>
                <a:cubicBezTo>
                  <a:pt x="1027926" y="329852"/>
                  <a:pt x="1411075" y="324424"/>
                  <a:pt x="592383" y="313508"/>
                </a:cubicBezTo>
                <a:cubicBezTo>
                  <a:pt x="524842" y="306754"/>
                  <a:pt x="450479" y="298487"/>
                  <a:pt x="383377" y="296091"/>
                </a:cubicBezTo>
                <a:cubicBezTo>
                  <a:pt x="261500" y="291738"/>
                  <a:pt x="139537" y="290286"/>
                  <a:pt x="17617" y="287383"/>
                </a:cubicBezTo>
                <a:cubicBezTo>
                  <a:pt x="14714" y="252549"/>
                  <a:pt x="12567" y="217643"/>
                  <a:pt x="8908" y="182880"/>
                </a:cubicBezTo>
                <a:cubicBezTo>
                  <a:pt x="901" y="106809"/>
                  <a:pt x="-6306" y="137031"/>
                  <a:pt x="8908" y="60960"/>
                </a:cubicBezTo>
                <a:cubicBezTo>
                  <a:pt x="14488" y="33059"/>
                  <a:pt x="17320" y="30628"/>
                  <a:pt x="43743" y="17417"/>
                </a:cubicBezTo>
                <a:cubicBezTo>
                  <a:pt x="46339" y="16119"/>
                  <a:pt x="36485" y="17417"/>
                  <a:pt x="35034" y="17417"/>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5" name="圆角矩形 7"/>
          <p:cNvSpPr/>
          <p:nvPr/>
        </p:nvSpPr>
        <p:spPr>
          <a:xfrm>
            <a:off x="6825402" y="1238970"/>
            <a:ext cx="5116882" cy="526510"/>
          </a:xfrm>
          <a:prstGeom prst="roundRect">
            <a:avLst/>
          </a:prstGeom>
          <a:solidFill>
            <a:srgbClr val="FFC000">
              <a:alpha val="3098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
        <p:nvSpPr>
          <p:cNvPr id="186" name="圆角矩形 7"/>
          <p:cNvSpPr/>
          <p:nvPr/>
        </p:nvSpPr>
        <p:spPr>
          <a:xfrm>
            <a:off x="567575" y="1872947"/>
            <a:ext cx="3795105" cy="526510"/>
          </a:xfrm>
          <a:prstGeom prst="roundRect">
            <a:avLst/>
          </a:prstGeom>
          <a:solidFill>
            <a:srgbClr val="FFC000">
              <a:alpha val="3098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fade">
                                      <p:cBhvr>
                                        <p:cTn id="10" dur="500"/>
                                        <p:tgtEl>
                                          <p:spTgt spid="186"/>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5" grpId="0" animBg="1"/>
      <p:bldP spid="18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198" y="297884"/>
            <a:ext cx="11499604" cy="3890489"/>
          </a:xfrm>
          <a:prstGeom prst="rect">
            <a:avLst/>
          </a:prstGeom>
          <a:noFill/>
        </p:spPr>
        <p:txBody>
          <a:bodyPr wrap="square" rtlCol="0">
            <a:spAutoFit/>
          </a:bodyPr>
          <a:lstStyle/>
          <a:p>
            <a:pPr>
              <a:lnSpc>
                <a:spcPct val="150000"/>
              </a:lnSpc>
            </a:pPr>
            <a:r>
              <a:rPr lang="en-US" altLang="zh-CN" sz="2800" dirty="0">
                <a:latin typeface="Arial" panose="020B0604020202020204" pitchFamily="34" charset="0"/>
                <a:cs typeface="Arial" panose="020B0604020202020204" pitchFamily="34" charset="0"/>
              </a:rPr>
              <a:t>I would also like to be well </a:t>
            </a:r>
            <a:r>
              <a:rPr lang="en-US" altLang="zh-CN" sz="2800" u="sng" dirty="0">
                <a:latin typeface="Arial" panose="020B0604020202020204" pitchFamily="34" charset="0"/>
                <a:cs typeface="Arial" panose="020B0604020202020204" pitchFamily="34" charset="0"/>
              </a:rPr>
              <a:t>remunerated</a:t>
            </a:r>
            <a:r>
              <a:rPr lang="en-US" altLang="zh-CN" sz="2800" dirty="0">
                <a:latin typeface="Arial" panose="020B0604020202020204" pitchFamily="34" charset="0"/>
                <a:cs typeface="Arial" panose="020B0604020202020204" pitchFamily="34" charset="0"/>
              </a:rPr>
              <a:t> for my hard work, so I can lead a comfortable life with this hard-won money. Then I can provide the best for my family.</a:t>
            </a:r>
            <a:endParaRPr lang="en-US" altLang="zh-CN" sz="2800" dirty="0">
              <a:latin typeface="Arial" panose="020B0604020202020204" pitchFamily="34" charset="0"/>
              <a:cs typeface="Arial" panose="020B0604020202020204" pitchFamily="34" charset="0"/>
            </a:endParaRPr>
          </a:p>
          <a:p>
            <a:pPr>
              <a:lnSpc>
                <a:spcPct val="150000"/>
              </a:lnSpc>
            </a:pPr>
            <a:endParaRPr lang="en-US" altLang="zh-CN" sz="2800"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The underlined word ‘remunerated’ in the passage means ‘’________’’.</a:t>
            </a:r>
            <a:endParaRPr lang="en-US" altLang="zh-CN" sz="2800"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A. trained			B. praised			C. accepted				D. paid</a:t>
            </a:r>
            <a:endParaRPr lang="zh-CN" altLang="en-US" sz="2800" dirty="0">
              <a:latin typeface="Arial" panose="020B0604020202020204" pitchFamily="34" charset="0"/>
              <a:cs typeface="Arial" panose="020B0604020202020204" pitchFamily="34" charset="0"/>
            </a:endParaRPr>
          </a:p>
        </p:txBody>
      </p:sp>
      <p:sp>
        <p:nvSpPr>
          <p:cNvPr id="5" name="云形 4"/>
          <p:cNvSpPr/>
          <p:nvPr/>
        </p:nvSpPr>
        <p:spPr>
          <a:xfrm>
            <a:off x="9171749" y="3562907"/>
            <a:ext cx="2002685" cy="602556"/>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800">
              <a:latin typeface="Arial" panose="020B0604020202020204" pitchFamily="34" charset="0"/>
              <a:cs typeface="Arial" panose="020B0604020202020204" pitchFamily="34" charset="0"/>
            </a:endParaRPr>
          </a:p>
        </p:txBody>
      </p:sp>
      <p:grpSp>
        <p:nvGrpSpPr>
          <p:cNvPr id="6" name="09aa8beb-b8de-40b4-bcb9-e80adfa16e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77802" y="4956510"/>
            <a:ext cx="2263516" cy="1689790"/>
            <a:chOff x="3001963" y="1123950"/>
            <a:chExt cx="6181726" cy="4614863"/>
          </a:xfrm>
        </p:grpSpPr>
        <p:sp>
          <p:nvSpPr>
            <p:cNvPr id="7" name="íṥļidê"/>
            <p:cNvSpPr/>
            <p:nvPr/>
          </p:nvSpPr>
          <p:spPr bwMode="auto">
            <a:xfrm>
              <a:off x="4718051" y="2908300"/>
              <a:ext cx="741363" cy="711200"/>
            </a:xfrm>
            <a:custGeom>
              <a:avLst/>
              <a:gdLst>
                <a:gd name="T0" fmla="*/ 92 w 198"/>
                <a:gd name="T1" fmla="*/ 124 h 190"/>
                <a:gd name="T2" fmla="*/ 62 w 198"/>
                <a:gd name="T3" fmla="*/ 21 h 190"/>
                <a:gd name="T4" fmla="*/ 25 w 198"/>
                <a:gd name="T5" fmla="*/ 5 h 190"/>
                <a:gd name="T6" fmla="*/ 5 w 198"/>
                <a:gd name="T7" fmla="*/ 42 h 190"/>
                <a:gd name="T8" fmla="*/ 41 w 198"/>
                <a:gd name="T9" fmla="*/ 162 h 190"/>
                <a:gd name="T10" fmla="*/ 68 w 198"/>
                <a:gd name="T11" fmla="*/ 183 h 190"/>
                <a:gd name="T12" fmla="*/ 196 w 198"/>
                <a:gd name="T13" fmla="*/ 190 h 190"/>
                <a:gd name="T14" fmla="*/ 198 w 198"/>
                <a:gd name="T15" fmla="*/ 133 h 190"/>
                <a:gd name="T16" fmla="*/ 92 w 198"/>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0">
                  <a:moveTo>
                    <a:pt x="92" y="124"/>
                  </a:moveTo>
                  <a:cubicBezTo>
                    <a:pt x="62" y="21"/>
                    <a:pt x="62" y="21"/>
                    <a:pt x="62" y="21"/>
                  </a:cubicBezTo>
                  <a:cubicBezTo>
                    <a:pt x="57" y="9"/>
                    <a:pt x="41" y="0"/>
                    <a:pt x="25" y="5"/>
                  </a:cubicBezTo>
                  <a:cubicBezTo>
                    <a:pt x="9" y="9"/>
                    <a:pt x="0" y="26"/>
                    <a:pt x="5" y="42"/>
                  </a:cubicBezTo>
                  <a:cubicBezTo>
                    <a:pt x="41" y="162"/>
                    <a:pt x="41" y="162"/>
                    <a:pt x="41" y="162"/>
                  </a:cubicBezTo>
                  <a:cubicBezTo>
                    <a:pt x="44" y="174"/>
                    <a:pt x="55" y="183"/>
                    <a:pt x="68" y="183"/>
                  </a:cubicBezTo>
                  <a:cubicBezTo>
                    <a:pt x="196" y="190"/>
                    <a:pt x="196" y="190"/>
                    <a:pt x="196" y="190"/>
                  </a:cubicBezTo>
                  <a:cubicBezTo>
                    <a:pt x="198" y="133"/>
                    <a:pt x="198" y="133"/>
                    <a:pt x="198" y="133"/>
                  </a:cubicBezTo>
                  <a:lnTo>
                    <a:pt x="92" y="124"/>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8" name="îś1îḋe"/>
            <p:cNvSpPr/>
            <p:nvPr/>
          </p:nvSpPr>
          <p:spPr bwMode="auto">
            <a:xfrm>
              <a:off x="4514851" y="5465763"/>
              <a:ext cx="63500" cy="71438"/>
            </a:xfrm>
            <a:custGeom>
              <a:avLst/>
              <a:gdLst>
                <a:gd name="T0" fmla="*/ 2 w 17"/>
                <a:gd name="T1" fmla="*/ 17 h 19"/>
                <a:gd name="T2" fmla="*/ 7 w 17"/>
                <a:gd name="T3" fmla="*/ 17 h 19"/>
                <a:gd name="T4" fmla="*/ 15 w 17"/>
                <a:gd name="T5" fmla="*/ 7 h 19"/>
                <a:gd name="T6" fmla="*/ 15 w 17"/>
                <a:gd name="T7" fmla="*/ 2 h 19"/>
                <a:gd name="T8" fmla="*/ 10 w 17"/>
                <a:gd name="T9" fmla="*/ 2 h 19"/>
                <a:gd name="T10" fmla="*/ 1 w 17"/>
                <a:gd name="T11" fmla="*/ 12 h 19"/>
                <a:gd name="T12" fmla="*/ 1 w 17"/>
                <a:gd name="T13" fmla="*/ 17 h 19"/>
                <a:gd name="T14" fmla="*/ 2 w 17"/>
                <a:gd name="T15" fmla="*/ 1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9">
                  <a:moveTo>
                    <a:pt x="2" y="17"/>
                  </a:moveTo>
                  <a:cubicBezTo>
                    <a:pt x="3" y="19"/>
                    <a:pt x="5" y="18"/>
                    <a:pt x="7" y="17"/>
                  </a:cubicBezTo>
                  <a:cubicBezTo>
                    <a:pt x="15" y="7"/>
                    <a:pt x="15" y="7"/>
                    <a:pt x="15" y="7"/>
                  </a:cubicBezTo>
                  <a:cubicBezTo>
                    <a:pt x="17" y="5"/>
                    <a:pt x="17" y="3"/>
                    <a:pt x="15" y="2"/>
                  </a:cubicBezTo>
                  <a:cubicBezTo>
                    <a:pt x="14" y="0"/>
                    <a:pt x="11" y="0"/>
                    <a:pt x="10" y="2"/>
                  </a:cubicBezTo>
                  <a:cubicBezTo>
                    <a:pt x="1" y="12"/>
                    <a:pt x="1" y="12"/>
                    <a:pt x="1" y="12"/>
                  </a:cubicBezTo>
                  <a:cubicBezTo>
                    <a:pt x="0" y="13"/>
                    <a:pt x="0" y="16"/>
                    <a:pt x="1" y="17"/>
                  </a:cubicBezTo>
                  <a:lnTo>
                    <a:pt x="2" y="17"/>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9" name="îsľîde"/>
            <p:cNvSpPr/>
            <p:nvPr/>
          </p:nvSpPr>
          <p:spPr bwMode="auto">
            <a:xfrm>
              <a:off x="4575176" y="5495925"/>
              <a:ext cx="36513" cy="77788"/>
            </a:xfrm>
            <a:custGeom>
              <a:avLst/>
              <a:gdLst>
                <a:gd name="T0" fmla="*/ 7 w 10"/>
                <a:gd name="T1" fmla="*/ 0 h 21"/>
                <a:gd name="T2" fmla="*/ 2 w 10"/>
                <a:gd name="T3" fmla="*/ 3 h 21"/>
                <a:gd name="T4" fmla="*/ 0 w 10"/>
                <a:gd name="T5" fmla="*/ 16 h 21"/>
                <a:gd name="T6" fmla="*/ 3 w 10"/>
                <a:gd name="T7" fmla="*/ 21 h 21"/>
                <a:gd name="T8" fmla="*/ 4 w 10"/>
                <a:gd name="T9" fmla="*/ 21 h 21"/>
                <a:gd name="T10" fmla="*/ 8 w 10"/>
                <a:gd name="T11" fmla="*/ 18 h 21"/>
                <a:gd name="T12" fmla="*/ 9 w 10"/>
                <a:gd name="T13" fmla="*/ 5 h 21"/>
                <a:gd name="T14" fmla="*/ 7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7" y="0"/>
                  </a:moveTo>
                  <a:cubicBezTo>
                    <a:pt x="5" y="0"/>
                    <a:pt x="3" y="1"/>
                    <a:pt x="2" y="3"/>
                  </a:cubicBezTo>
                  <a:cubicBezTo>
                    <a:pt x="0" y="16"/>
                    <a:pt x="0" y="16"/>
                    <a:pt x="0" y="16"/>
                  </a:cubicBezTo>
                  <a:cubicBezTo>
                    <a:pt x="0" y="18"/>
                    <a:pt x="1" y="20"/>
                    <a:pt x="3" y="21"/>
                  </a:cubicBezTo>
                  <a:cubicBezTo>
                    <a:pt x="4" y="21"/>
                    <a:pt x="4" y="21"/>
                    <a:pt x="4" y="21"/>
                  </a:cubicBezTo>
                  <a:cubicBezTo>
                    <a:pt x="6" y="21"/>
                    <a:pt x="7" y="20"/>
                    <a:pt x="8" y="18"/>
                  </a:cubicBezTo>
                  <a:cubicBezTo>
                    <a:pt x="9" y="5"/>
                    <a:pt x="9" y="5"/>
                    <a:pt x="9" y="5"/>
                  </a:cubicBezTo>
                  <a:cubicBezTo>
                    <a:pt x="10" y="3"/>
                    <a:pt x="9" y="1"/>
                    <a:pt x="7"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0" name="ïṩḻîḓé"/>
            <p:cNvSpPr/>
            <p:nvPr/>
          </p:nvSpPr>
          <p:spPr bwMode="auto">
            <a:xfrm>
              <a:off x="4630738" y="5518150"/>
              <a:ext cx="38100" cy="77788"/>
            </a:xfrm>
            <a:custGeom>
              <a:avLst/>
              <a:gdLst>
                <a:gd name="T0" fmla="*/ 6 w 10"/>
                <a:gd name="T1" fmla="*/ 0 h 21"/>
                <a:gd name="T2" fmla="*/ 2 w 10"/>
                <a:gd name="T3" fmla="*/ 3 h 21"/>
                <a:gd name="T4" fmla="*/ 0 w 10"/>
                <a:gd name="T5" fmla="*/ 16 h 21"/>
                <a:gd name="T6" fmla="*/ 3 w 10"/>
                <a:gd name="T7" fmla="*/ 21 h 21"/>
                <a:gd name="T8" fmla="*/ 3 w 10"/>
                <a:gd name="T9" fmla="*/ 21 h 21"/>
                <a:gd name="T10" fmla="*/ 7 w 10"/>
                <a:gd name="T11" fmla="*/ 18 h 21"/>
                <a:gd name="T12" fmla="*/ 9 w 10"/>
                <a:gd name="T13" fmla="*/ 5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cubicBezTo>
                    <a:pt x="4" y="0"/>
                    <a:pt x="2" y="1"/>
                    <a:pt x="2" y="3"/>
                  </a:cubicBezTo>
                  <a:cubicBezTo>
                    <a:pt x="0" y="16"/>
                    <a:pt x="0" y="16"/>
                    <a:pt x="0" y="16"/>
                  </a:cubicBezTo>
                  <a:cubicBezTo>
                    <a:pt x="0" y="18"/>
                    <a:pt x="1" y="20"/>
                    <a:pt x="3" y="21"/>
                  </a:cubicBezTo>
                  <a:cubicBezTo>
                    <a:pt x="3" y="21"/>
                    <a:pt x="3" y="21"/>
                    <a:pt x="3" y="21"/>
                  </a:cubicBezTo>
                  <a:cubicBezTo>
                    <a:pt x="5" y="21"/>
                    <a:pt x="7" y="20"/>
                    <a:pt x="7" y="18"/>
                  </a:cubicBezTo>
                  <a:cubicBezTo>
                    <a:pt x="9" y="5"/>
                    <a:pt x="9" y="5"/>
                    <a:pt x="9" y="5"/>
                  </a:cubicBezTo>
                  <a:cubicBezTo>
                    <a:pt x="10" y="3"/>
                    <a:pt x="8" y="1"/>
                    <a:pt x="6"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1" name="í$ḷïḍe"/>
            <p:cNvSpPr/>
            <p:nvPr/>
          </p:nvSpPr>
          <p:spPr bwMode="auto">
            <a:xfrm>
              <a:off x="4305301" y="5427663"/>
              <a:ext cx="531813" cy="258763"/>
            </a:xfrm>
            <a:custGeom>
              <a:avLst/>
              <a:gdLst>
                <a:gd name="T0" fmla="*/ 77 w 142"/>
                <a:gd name="T1" fmla="*/ 49 h 69"/>
                <a:gd name="T2" fmla="*/ 51 w 142"/>
                <a:gd name="T3" fmla="*/ 43 h 69"/>
                <a:gd name="T4" fmla="*/ 0 w 142"/>
                <a:gd name="T5" fmla="*/ 0 h 69"/>
                <a:gd name="T6" fmla="*/ 1 w 142"/>
                <a:gd name="T7" fmla="*/ 8 h 69"/>
                <a:gd name="T8" fmla="*/ 7 w 142"/>
                <a:gd name="T9" fmla="*/ 19 h 69"/>
                <a:gd name="T10" fmla="*/ 42 w 142"/>
                <a:gd name="T11" fmla="*/ 50 h 69"/>
                <a:gd name="T12" fmla="*/ 56 w 142"/>
                <a:gd name="T13" fmla="*/ 56 h 69"/>
                <a:gd name="T14" fmla="*/ 124 w 142"/>
                <a:gd name="T15" fmla="*/ 68 h 69"/>
                <a:gd name="T16" fmla="*/ 137 w 142"/>
                <a:gd name="T17" fmla="*/ 64 h 69"/>
                <a:gd name="T18" fmla="*/ 142 w 142"/>
                <a:gd name="T19" fmla="*/ 60 h 69"/>
                <a:gd name="T20" fmla="*/ 77 w 142"/>
                <a:gd name="T21"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69">
                  <a:moveTo>
                    <a:pt x="77" y="49"/>
                  </a:moveTo>
                  <a:cubicBezTo>
                    <a:pt x="51" y="43"/>
                    <a:pt x="51" y="43"/>
                    <a:pt x="51" y="43"/>
                  </a:cubicBezTo>
                  <a:cubicBezTo>
                    <a:pt x="0" y="0"/>
                    <a:pt x="0" y="0"/>
                    <a:pt x="0" y="0"/>
                  </a:cubicBezTo>
                  <a:cubicBezTo>
                    <a:pt x="1" y="8"/>
                    <a:pt x="1" y="8"/>
                    <a:pt x="1" y="8"/>
                  </a:cubicBezTo>
                  <a:cubicBezTo>
                    <a:pt x="1" y="13"/>
                    <a:pt x="3" y="17"/>
                    <a:pt x="7" y="19"/>
                  </a:cubicBezTo>
                  <a:cubicBezTo>
                    <a:pt x="42" y="50"/>
                    <a:pt x="42" y="50"/>
                    <a:pt x="42" y="50"/>
                  </a:cubicBezTo>
                  <a:cubicBezTo>
                    <a:pt x="46" y="53"/>
                    <a:pt x="51" y="55"/>
                    <a:pt x="56" y="56"/>
                  </a:cubicBezTo>
                  <a:cubicBezTo>
                    <a:pt x="124" y="68"/>
                    <a:pt x="124" y="68"/>
                    <a:pt x="124" y="68"/>
                  </a:cubicBezTo>
                  <a:cubicBezTo>
                    <a:pt x="129" y="69"/>
                    <a:pt x="134" y="67"/>
                    <a:pt x="137" y="64"/>
                  </a:cubicBezTo>
                  <a:cubicBezTo>
                    <a:pt x="142" y="60"/>
                    <a:pt x="142" y="60"/>
                    <a:pt x="142" y="60"/>
                  </a:cubicBezTo>
                  <a:lnTo>
                    <a:pt x="77"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2" name="îşliḍe"/>
            <p:cNvSpPr/>
            <p:nvPr/>
          </p:nvSpPr>
          <p:spPr bwMode="auto">
            <a:xfrm>
              <a:off x="4371976" y="5005388"/>
              <a:ext cx="473075" cy="496888"/>
            </a:xfrm>
            <a:custGeom>
              <a:avLst/>
              <a:gdLst>
                <a:gd name="T0" fmla="*/ 76 w 298"/>
                <a:gd name="T1" fmla="*/ 313 h 313"/>
                <a:gd name="T2" fmla="*/ 298 w 298"/>
                <a:gd name="T3" fmla="*/ 61 h 313"/>
                <a:gd name="T4" fmla="*/ 206 w 298"/>
                <a:gd name="T5" fmla="*/ 0 h 313"/>
                <a:gd name="T6" fmla="*/ 0 w 298"/>
                <a:gd name="T7" fmla="*/ 250 h 313"/>
                <a:gd name="T8" fmla="*/ 76 w 298"/>
                <a:gd name="T9" fmla="*/ 313 h 313"/>
              </a:gdLst>
              <a:ahLst/>
              <a:cxnLst>
                <a:cxn ang="0">
                  <a:pos x="T0" y="T1"/>
                </a:cxn>
                <a:cxn ang="0">
                  <a:pos x="T2" y="T3"/>
                </a:cxn>
                <a:cxn ang="0">
                  <a:pos x="T4" y="T5"/>
                </a:cxn>
                <a:cxn ang="0">
                  <a:pos x="T6" y="T7"/>
                </a:cxn>
                <a:cxn ang="0">
                  <a:pos x="T8" y="T9"/>
                </a:cxn>
              </a:cxnLst>
              <a:rect l="0" t="0" r="r" b="b"/>
              <a:pathLst>
                <a:path w="298" h="313">
                  <a:moveTo>
                    <a:pt x="76" y="313"/>
                  </a:moveTo>
                  <a:lnTo>
                    <a:pt x="298" y="61"/>
                  </a:lnTo>
                  <a:lnTo>
                    <a:pt x="206" y="0"/>
                  </a:lnTo>
                  <a:lnTo>
                    <a:pt x="0" y="250"/>
                  </a:lnTo>
                  <a:lnTo>
                    <a:pt x="76" y="313"/>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3" name="îṣḷïḍe"/>
            <p:cNvSpPr/>
            <p:nvPr/>
          </p:nvSpPr>
          <p:spPr bwMode="auto">
            <a:xfrm>
              <a:off x="4305301" y="5334000"/>
              <a:ext cx="534988" cy="319088"/>
            </a:xfrm>
            <a:custGeom>
              <a:avLst/>
              <a:gdLst>
                <a:gd name="T0" fmla="*/ 131 w 143"/>
                <a:gd name="T1" fmla="*/ 72 h 85"/>
                <a:gd name="T2" fmla="*/ 72 w 143"/>
                <a:gd name="T3" fmla="*/ 47 h 85"/>
                <a:gd name="T4" fmla="*/ 63 w 143"/>
                <a:gd name="T5" fmla="*/ 33 h 85"/>
                <a:gd name="T6" fmla="*/ 28 w 143"/>
                <a:gd name="T7" fmla="*/ 3 h 85"/>
                <a:gd name="T8" fmla="*/ 17 w 143"/>
                <a:gd name="T9" fmla="*/ 4 h 85"/>
                <a:gd name="T10" fmla="*/ 0 w 143"/>
                <a:gd name="T11" fmla="*/ 25 h 85"/>
                <a:gd name="T12" fmla="*/ 49 w 143"/>
                <a:gd name="T13" fmla="*/ 67 h 85"/>
                <a:gd name="T14" fmla="*/ 63 w 143"/>
                <a:gd name="T15" fmla="*/ 73 h 85"/>
                <a:gd name="T16" fmla="*/ 64 w 143"/>
                <a:gd name="T17" fmla="*/ 73 h 85"/>
                <a:gd name="T18" fmla="*/ 142 w 143"/>
                <a:gd name="T19" fmla="*/ 85 h 85"/>
                <a:gd name="T20" fmla="*/ 131 w 143"/>
                <a:gd name="T21"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85">
                  <a:moveTo>
                    <a:pt x="131" y="72"/>
                  </a:moveTo>
                  <a:cubicBezTo>
                    <a:pt x="130" y="72"/>
                    <a:pt x="96" y="57"/>
                    <a:pt x="72" y="47"/>
                  </a:cubicBezTo>
                  <a:cubicBezTo>
                    <a:pt x="67" y="39"/>
                    <a:pt x="63" y="33"/>
                    <a:pt x="63" y="33"/>
                  </a:cubicBezTo>
                  <a:cubicBezTo>
                    <a:pt x="28" y="3"/>
                    <a:pt x="28" y="3"/>
                    <a:pt x="28" y="3"/>
                  </a:cubicBezTo>
                  <a:cubicBezTo>
                    <a:pt x="25" y="0"/>
                    <a:pt x="20" y="0"/>
                    <a:pt x="17" y="4"/>
                  </a:cubicBezTo>
                  <a:cubicBezTo>
                    <a:pt x="11" y="12"/>
                    <a:pt x="1" y="25"/>
                    <a:pt x="0" y="25"/>
                  </a:cubicBezTo>
                  <a:cubicBezTo>
                    <a:pt x="0" y="25"/>
                    <a:pt x="24" y="45"/>
                    <a:pt x="49" y="67"/>
                  </a:cubicBezTo>
                  <a:cubicBezTo>
                    <a:pt x="53" y="70"/>
                    <a:pt x="58" y="72"/>
                    <a:pt x="63" y="73"/>
                  </a:cubicBezTo>
                  <a:cubicBezTo>
                    <a:pt x="64" y="73"/>
                    <a:pt x="64" y="73"/>
                    <a:pt x="64" y="73"/>
                  </a:cubicBezTo>
                  <a:cubicBezTo>
                    <a:pt x="142" y="85"/>
                    <a:pt x="142" y="85"/>
                    <a:pt x="142" y="85"/>
                  </a:cubicBezTo>
                  <a:cubicBezTo>
                    <a:pt x="143" y="77"/>
                    <a:pt x="132" y="72"/>
                    <a:pt x="131" y="72"/>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4" name="iṣ1ïďè"/>
            <p:cNvSpPr/>
            <p:nvPr/>
          </p:nvSpPr>
          <p:spPr bwMode="auto">
            <a:xfrm>
              <a:off x="5046663" y="5011738"/>
              <a:ext cx="288925" cy="525463"/>
            </a:xfrm>
            <a:custGeom>
              <a:avLst/>
              <a:gdLst>
                <a:gd name="T0" fmla="*/ 182 w 182"/>
                <a:gd name="T1" fmla="*/ 297 h 331"/>
                <a:gd name="T2" fmla="*/ 102 w 182"/>
                <a:gd name="T3" fmla="*/ 0 h 331"/>
                <a:gd name="T4" fmla="*/ 0 w 182"/>
                <a:gd name="T5" fmla="*/ 43 h 331"/>
                <a:gd name="T6" fmla="*/ 90 w 182"/>
                <a:gd name="T7" fmla="*/ 331 h 331"/>
                <a:gd name="T8" fmla="*/ 182 w 182"/>
                <a:gd name="T9" fmla="*/ 297 h 331"/>
              </a:gdLst>
              <a:ahLst/>
              <a:cxnLst>
                <a:cxn ang="0">
                  <a:pos x="T0" y="T1"/>
                </a:cxn>
                <a:cxn ang="0">
                  <a:pos x="T2" y="T3"/>
                </a:cxn>
                <a:cxn ang="0">
                  <a:pos x="T4" y="T5"/>
                </a:cxn>
                <a:cxn ang="0">
                  <a:pos x="T6" y="T7"/>
                </a:cxn>
                <a:cxn ang="0">
                  <a:pos x="T8" y="T9"/>
                </a:cxn>
              </a:cxnLst>
              <a:rect l="0" t="0" r="r" b="b"/>
              <a:pathLst>
                <a:path w="182" h="331">
                  <a:moveTo>
                    <a:pt x="182" y="297"/>
                  </a:moveTo>
                  <a:lnTo>
                    <a:pt x="102" y="0"/>
                  </a:lnTo>
                  <a:lnTo>
                    <a:pt x="0" y="43"/>
                  </a:lnTo>
                  <a:lnTo>
                    <a:pt x="90" y="331"/>
                  </a:lnTo>
                  <a:lnTo>
                    <a:pt x="182" y="297"/>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5" name="îṣľiďè"/>
            <p:cNvSpPr/>
            <p:nvPr/>
          </p:nvSpPr>
          <p:spPr bwMode="auto">
            <a:xfrm>
              <a:off x="5368926" y="5438775"/>
              <a:ext cx="44450" cy="79375"/>
            </a:xfrm>
            <a:custGeom>
              <a:avLst/>
              <a:gdLst>
                <a:gd name="T0" fmla="*/ 9 w 12"/>
                <a:gd name="T1" fmla="*/ 21 h 21"/>
                <a:gd name="T2" fmla="*/ 11 w 12"/>
                <a:gd name="T3" fmla="*/ 16 h 21"/>
                <a:gd name="T4" fmla="*/ 7 w 12"/>
                <a:gd name="T5" fmla="*/ 3 h 21"/>
                <a:gd name="T6" fmla="*/ 3 w 12"/>
                <a:gd name="T7" fmla="*/ 0 h 21"/>
                <a:gd name="T8" fmla="*/ 0 w 12"/>
                <a:gd name="T9" fmla="*/ 5 h 21"/>
                <a:gd name="T10" fmla="*/ 4 w 12"/>
                <a:gd name="T11" fmla="*/ 18 h 21"/>
                <a:gd name="T12" fmla="*/ 8 w 12"/>
                <a:gd name="T13" fmla="*/ 21 h 21"/>
                <a:gd name="T14" fmla="*/ 9 w 1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9" y="21"/>
                  </a:moveTo>
                  <a:cubicBezTo>
                    <a:pt x="10" y="20"/>
                    <a:pt x="12" y="18"/>
                    <a:pt x="11" y="16"/>
                  </a:cubicBezTo>
                  <a:cubicBezTo>
                    <a:pt x="7" y="3"/>
                    <a:pt x="7" y="3"/>
                    <a:pt x="7" y="3"/>
                  </a:cubicBezTo>
                  <a:cubicBezTo>
                    <a:pt x="7" y="1"/>
                    <a:pt x="5" y="0"/>
                    <a:pt x="3" y="0"/>
                  </a:cubicBezTo>
                  <a:cubicBezTo>
                    <a:pt x="1" y="1"/>
                    <a:pt x="0" y="3"/>
                    <a:pt x="0" y="5"/>
                  </a:cubicBezTo>
                  <a:cubicBezTo>
                    <a:pt x="4" y="18"/>
                    <a:pt x="4" y="18"/>
                    <a:pt x="4" y="18"/>
                  </a:cubicBezTo>
                  <a:cubicBezTo>
                    <a:pt x="4" y="20"/>
                    <a:pt x="6" y="21"/>
                    <a:pt x="8" y="21"/>
                  </a:cubicBezTo>
                  <a:lnTo>
                    <a:pt x="9" y="21"/>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6" name="îṧḷïḓê"/>
            <p:cNvSpPr/>
            <p:nvPr/>
          </p:nvSpPr>
          <p:spPr bwMode="auto">
            <a:xfrm>
              <a:off x="5426076" y="5435600"/>
              <a:ext cx="44450" cy="77788"/>
            </a:xfrm>
            <a:custGeom>
              <a:avLst/>
              <a:gdLst>
                <a:gd name="T0" fmla="*/ 9 w 12"/>
                <a:gd name="T1" fmla="*/ 20 h 21"/>
                <a:gd name="T2" fmla="*/ 12 w 12"/>
                <a:gd name="T3" fmla="*/ 16 h 21"/>
                <a:gd name="T4" fmla="*/ 8 w 12"/>
                <a:gd name="T5" fmla="*/ 3 h 21"/>
                <a:gd name="T6" fmla="*/ 4 w 12"/>
                <a:gd name="T7" fmla="*/ 0 h 21"/>
                <a:gd name="T8" fmla="*/ 1 w 12"/>
                <a:gd name="T9" fmla="*/ 5 h 21"/>
                <a:gd name="T10" fmla="*/ 5 w 12"/>
                <a:gd name="T11" fmla="*/ 17 h 21"/>
                <a:gd name="T12" fmla="*/ 9 w 12"/>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0"/>
                  </a:moveTo>
                  <a:cubicBezTo>
                    <a:pt x="11" y="20"/>
                    <a:pt x="12" y="18"/>
                    <a:pt x="12" y="16"/>
                  </a:cubicBezTo>
                  <a:cubicBezTo>
                    <a:pt x="8" y="3"/>
                    <a:pt x="8" y="3"/>
                    <a:pt x="8" y="3"/>
                  </a:cubicBezTo>
                  <a:cubicBezTo>
                    <a:pt x="8" y="1"/>
                    <a:pt x="6" y="0"/>
                    <a:pt x="4" y="0"/>
                  </a:cubicBezTo>
                  <a:cubicBezTo>
                    <a:pt x="2" y="1"/>
                    <a:pt x="0" y="3"/>
                    <a:pt x="1" y="5"/>
                  </a:cubicBezTo>
                  <a:cubicBezTo>
                    <a:pt x="5" y="17"/>
                    <a:pt x="5" y="17"/>
                    <a:pt x="5" y="17"/>
                  </a:cubicBezTo>
                  <a:cubicBezTo>
                    <a:pt x="5" y="19"/>
                    <a:pt x="7" y="21"/>
                    <a:pt x="9" y="2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7" name="iŝḷïḋè"/>
            <p:cNvSpPr/>
            <p:nvPr/>
          </p:nvSpPr>
          <p:spPr bwMode="auto">
            <a:xfrm>
              <a:off x="5484813" y="5435600"/>
              <a:ext cx="46038" cy="77788"/>
            </a:xfrm>
            <a:custGeom>
              <a:avLst/>
              <a:gdLst>
                <a:gd name="T0" fmla="*/ 9 w 12"/>
                <a:gd name="T1" fmla="*/ 20 h 21"/>
                <a:gd name="T2" fmla="*/ 12 w 12"/>
                <a:gd name="T3" fmla="*/ 16 h 21"/>
                <a:gd name="T4" fmla="*/ 8 w 12"/>
                <a:gd name="T5" fmla="*/ 3 h 21"/>
                <a:gd name="T6" fmla="*/ 4 w 12"/>
                <a:gd name="T7" fmla="*/ 0 h 21"/>
                <a:gd name="T8" fmla="*/ 1 w 12"/>
                <a:gd name="T9" fmla="*/ 4 h 21"/>
                <a:gd name="T10" fmla="*/ 5 w 12"/>
                <a:gd name="T11" fmla="*/ 17 h 21"/>
                <a:gd name="T12" fmla="*/ 9 w 12"/>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0"/>
                  </a:moveTo>
                  <a:cubicBezTo>
                    <a:pt x="11" y="19"/>
                    <a:pt x="12" y="18"/>
                    <a:pt x="12" y="16"/>
                  </a:cubicBezTo>
                  <a:cubicBezTo>
                    <a:pt x="8" y="3"/>
                    <a:pt x="8" y="3"/>
                    <a:pt x="8" y="3"/>
                  </a:cubicBezTo>
                  <a:cubicBezTo>
                    <a:pt x="8" y="1"/>
                    <a:pt x="6" y="0"/>
                    <a:pt x="4" y="0"/>
                  </a:cubicBezTo>
                  <a:cubicBezTo>
                    <a:pt x="2" y="0"/>
                    <a:pt x="0" y="2"/>
                    <a:pt x="1" y="4"/>
                  </a:cubicBezTo>
                  <a:cubicBezTo>
                    <a:pt x="5" y="17"/>
                    <a:pt x="5" y="17"/>
                    <a:pt x="5" y="17"/>
                  </a:cubicBezTo>
                  <a:cubicBezTo>
                    <a:pt x="5" y="19"/>
                    <a:pt x="7" y="21"/>
                    <a:pt x="9" y="2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8" name="ïṥḷíḋè"/>
            <p:cNvSpPr/>
            <p:nvPr/>
          </p:nvSpPr>
          <p:spPr bwMode="auto">
            <a:xfrm>
              <a:off x="5186363" y="5480050"/>
              <a:ext cx="531813" cy="184150"/>
            </a:xfrm>
            <a:custGeom>
              <a:avLst/>
              <a:gdLst>
                <a:gd name="T0" fmla="*/ 0 w 142"/>
                <a:gd name="T1" fmla="*/ 43 h 49"/>
                <a:gd name="T2" fmla="*/ 8 w 142"/>
                <a:gd name="T3" fmla="*/ 47 h 49"/>
                <a:gd name="T4" fmla="*/ 20 w 142"/>
                <a:gd name="T5" fmla="*/ 48 h 49"/>
                <a:gd name="T6" fmla="*/ 130 w 142"/>
                <a:gd name="T7" fmla="*/ 15 h 49"/>
                <a:gd name="T8" fmla="*/ 140 w 142"/>
                <a:gd name="T9" fmla="*/ 6 h 49"/>
                <a:gd name="T10" fmla="*/ 142 w 142"/>
                <a:gd name="T11" fmla="*/ 0 h 49"/>
                <a:gd name="T12" fmla="*/ 0 w 142"/>
                <a:gd name="T13" fmla="*/ 43 h 49"/>
              </a:gdLst>
              <a:ahLst/>
              <a:cxnLst>
                <a:cxn ang="0">
                  <a:pos x="T0" y="T1"/>
                </a:cxn>
                <a:cxn ang="0">
                  <a:pos x="T2" y="T3"/>
                </a:cxn>
                <a:cxn ang="0">
                  <a:pos x="T4" y="T5"/>
                </a:cxn>
                <a:cxn ang="0">
                  <a:pos x="T6" y="T7"/>
                </a:cxn>
                <a:cxn ang="0">
                  <a:pos x="T8" y="T9"/>
                </a:cxn>
                <a:cxn ang="0">
                  <a:pos x="T10" y="T11"/>
                </a:cxn>
                <a:cxn ang="0">
                  <a:pos x="T12" y="T13"/>
                </a:cxn>
              </a:cxnLst>
              <a:rect l="0" t="0" r="r" b="b"/>
              <a:pathLst>
                <a:path w="142" h="49">
                  <a:moveTo>
                    <a:pt x="0" y="43"/>
                  </a:moveTo>
                  <a:cubicBezTo>
                    <a:pt x="8" y="47"/>
                    <a:pt x="8" y="47"/>
                    <a:pt x="8" y="47"/>
                  </a:cubicBezTo>
                  <a:cubicBezTo>
                    <a:pt x="11" y="49"/>
                    <a:pt x="16" y="49"/>
                    <a:pt x="20" y="48"/>
                  </a:cubicBezTo>
                  <a:cubicBezTo>
                    <a:pt x="130" y="15"/>
                    <a:pt x="130" y="15"/>
                    <a:pt x="130" y="15"/>
                  </a:cubicBezTo>
                  <a:cubicBezTo>
                    <a:pt x="134" y="14"/>
                    <a:pt x="138" y="11"/>
                    <a:pt x="140" y="6"/>
                  </a:cubicBezTo>
                  <a:cubicBezTo>
                    <a:pt x="142" y="0"/>
                    <a:pt x="142" y="0"/>
                    <a:pt x="142" y="0"/>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9" name="íS1îḑe"/>
            <p:cNvSpPr/>
            <p:nvPr/>
          </p:nvSpPr>
          <p:spPr bwMode="auto">
            <a:xfrm>
              <a:off x="5156201" y="5454650"/>
              <a:ext cx="561975" cy="187325"/>
            </a:xfrm>
            <a:custGeom>
              <a:avLst/>
              <a:gdLst>
                <a:gd name="T0" fmla="*/ 150 w 150"/>
                <a:gd name="T1" fmla="*/ 7 h 50"/>
                <a:gd name="T2" fmla="*/ 135 w 150"/>
                <a:gd name="T3" fmla="*/ 0 h 50"/>
                <a:gd name="T4" fmla="*/ 49 w 150"/>
                <a:gd name="T5" fmla="*/ 2 h 50"/>
                <a:gd name="T6" fmla="*/ 10 w 150"/>
                <a:gd name="T7" fmla="*/ 15 h 50"/>
                <a:gd name="T8" fmla="*/ 2 w 150"/>
                <a:gd name="T9" fmla="*/ 31 h 50"/>
                <a:gd name="T10" fmla="*/ 8 w 150"/>
                <a:gd name="T11" fmla="*/ 50 h 50"/>
                <a:gd name="T12" fmla="*/ 150 w 150"/>
                <a:gd name="T13" fmla="*/ 7 h 50"/>
              </a:gdLst>
              <a:ahLst/>
              <a:cxnLst>
                <a:cxn ang="0">
                  <a:pos x="T0" y="T1"/>
                </a:cxn>
                <a:cxn ang="0">
                  <a:pos x="T2" y="T3"/>
                </a:cxn>
                <a:cxn ang="0">
                  <a:pos x="T4" y="T5"/>
                </a:cxn>
                <a:cxn ang="0">
                  <a:pos x="T6" y="T7"/>
                </a:cxn>
                <a:cxn ang="0">
                  <a:pos x="T8" y="T9"/>
                </a:cxn>
                <a:cxn ang="0">
                  <a:pos x="T10" y="T11"/>
                </a:cxn>
                <a:cxn ang="0">
                  <a:pos x="T12" y="T13"/>
                </a:cxn>
              </a:cxnLst>
              <a:rect l="0" t="0" r="r" b="b"/>
              <a:pathLst>
                <a:path w="150" h="50">
                  <a:moveTo>
                    <a:pt x="150" y="7"/>
                  </a:moveTo>
                  <a:cubicBezTo>
                    <a:pt x="148" y="0"/>
                    <a:pt x="136" y="0"/>
                    <a:pt x="135" y="0"/>
                  </a:cubicBezTo>
                  <a:cubicBezTo>
                    <a:pt x="134" y="1"/>
                    <a:pt x="49" y="2"/>
                    <a:pt x="49" y="2"/>
                  </a:cubicBezTo>
                  <a:cubicBezTo>
                    <a:pt x="10" y="15"/>
                    <a:pt x="10" y="15"/>
                    <a:pt x="10" y="15"/>
                  </a:cubicBezTo>
                  <a:cubicBezTo>
                    <a:pt x="3" y="17"/>
                    <a:pt x="0" y="24"/>
                    <a:pt x="2" y="31"/>
                  </a:cubicBezTo>
                  <a:cubicBezTo>
                    <a:pt x="5" y="40"/>
                    <a:pt x="9" y="49"/>
                    <a:pt x="8" y="50"/>
                  </a:cubicBezTo>
                  <a:cubicBezTo>
                    <a:pt x="8" y="50"/>
                    <a:pt x="150" y="7"/>
                    <a:pt x="150" y="7"/>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20" name="îṩlíḋê"/>
            <p:cNvSpPr/>
            <p:nvPr/>
          </p:nvSpPr>
          <p:spPr bwMode="auto">
            <a:xfrm>
              <a:off x="4432301" y="4575175"/>
              <a:ext cx="696913" cy="785813"/>
            </a:xfrm>
            <a:custGeom>
              <a:avLst/>
              <a:gdLst>
                <a:gd name="T0" fmla="*/ 439 w 439"/>
                <a:gd name="T1" fmla="*/ 120 h 495"/>
                <a:gd name="T2" fmla="*/ 128 w 439"/>
                <a:gd name="T3" fmla="*/ 495 h 495"/>
                <a:gd name="T4" fmla="*/ 0 w 439"/>
                <a:gd name="T5" fmla="*/ 396 h 495"/>
                <a:gd name="T6" fmla="*/ 283 w 439"/>
                <a:gd name="T7" fmla="*/ 0 h 495"/>
                <a:gd name="T8" fmla="*/ 439 w 439"/>
                <a:gd name="T9" fmla="*/ 120 h 495"/>
              </a:gdLst>
              <a:ahLst/>
              <a:cxnLst>
                <a:cxn ang="0">
                  <a:pos x="T0" y="T1"/>
                </a:cxn>
                <a:cxn ang="0">
                  <a:pos x="T2" y="T3"/>
                </a:cxn>
                <a:cxn ang="0">
                  <a:pos x="T4" y="T5"/>
                </a:cxn>
                <a:cxn ang="0">
                  <a:pos x="T6" y="T7"/>
                </a:cxn>
                <a:cxn ang="0">
                  <a:pos x="T8" y="T9"/>
                </a:cxn>
              </a:cxnLst>
              <a:rect l="0" t="0" r="r" b="b"/>
              <a:pathLst>
                <a:path w="439" h="495">
                  <a:moveTo>
                    <a:pt x="439" y="120"/>
                  </a:moveTo>
                  <a:lnTo>
                    <a:pt x="128" y="495"/>
                  </a:lnTo>
                  <a:lnTo>
                    <a:pt x="0" y="396"/>
                  </a:lnTo>
                  <a:lnTo>
                    <a:pt x="283" y="0"/>
                  </a:lnTo>
                  <a:lnTo>
                    <a:pt x="439" y="120"/>
                  </a:lnTo>
                  <a:close/>
                </a:path>
              </a:pathLst>
            </a:custGeom>
            <a:solidFill>
              <a:srgbClr val="295D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21" name="îṡ1ïḑé"/>
            <p:cNvSpPr/>
            <p:nvPr/>
          </p:nvSpPr>
          <p:spPr bwMode="auto">
            <a:xfrm>
              <a:off x="4721226" y="3836988"/>
              <a:ext cx="528638" cy="984250"/>
            </a:xfrm>
            <a:custGeom>
              <a:avLst/>
              <a:gdLst>
                <a:gd name="T0" fmla="*/ 78 w 141"/>
                <a:gd name="T1" fmla="*/ 0 h 263"/>
                <a:gd name="T2" fmla="*/ 129 w 141"/>
                <a:gd name="T3" fmla="*/ 148 h 263"/>
                <a:gd name="T4" fmla="*/ 93 w 141"/>
                <a:gd name="T5" fmla="*/ 258 h 263"/>
                <a:gd name="T6" fmla="*/ 87 w 141"/>
                <a:gd name="T7" fmla="*/ 263 h 263"/>
                <a:gd name="T8" fmla="*/ 0 w 141"/>
                <a:gd name="T9" fmla="*/ 1 h 263"/>
                <a:gd name="T10" fmla="*/ 78 w 141"/>
                <a:gd name="T11" fmla="*/ 0 h 263"/>
              </a:gdLst>
              <a:ahLst/>
              <a:cxnLst>
                <a:cxn ang="0">
                  <a:pos x="T0" y="T1"/>
                </a:cxn>
                <a:cxn ang="0">
                  <a:pos x="T2" y="T3"/>
                </a:cxn>
                <a:cxn ang="0">
                  <a:pos x="T4" y="T5"/>
                </a:cxn>
                <a:cxn ang="0">
                  <a:pos x="T6" y="T7"/>
                </a:cxn>
                <a:cxn ang="0">
                  <a:pos x="T8" y="T9"/>
                </a:cxn>
                <a:cxn ang="0">
                  <a:pos x="T10" y="T11"/>
                </a:cxn>
              </a:cxnLst>
              <a:rect l="0" t="0" r="r" b="b"/>
              <a:pathLst>
                <a:path w="141" h="263">
                  <a:moveTo>
                    <a:pt x="78" y="0"/>
                  </a:moveTo>
                  <a:cubicBezTo>
                    <a:pt x="129" y="148"/>
                    <a:pt x="129" y="148"/>
                    <a:pt x="129" y="148"/>
                  </a:cubicBezTo>
                  <a:cubicBezTo>
                    <a:pt x="141" y="189"/>
                    <a:pt x="126" y="233"/>
                    <a:pt x="93" y="258"/>
                  </a:cubicBezTo>
                  <a:cubicBezTo>
                    <a:pt x="87" y="263"/>
                    <a:pt x="87" y="263"/>
                    <a:pt x="87" y="263"/>
                  </a:cubicBezTo>
                  <a:cubicBezTo>
                    <a:pt x="0" y="1"/>
                    <a:pt x="0" y="1"/>
                    <a:pt x="0" y="1"/>
                  </a:cubicBezTo>
                  <a:lnTo>
                    <a:pt x="78" y="0"/>
                  </a:lnTo>
                  <a:close/>
                </a:path>
              </a:pathLst>
            </a:custGeom>
            <a:solidFill>
              <a:srgbClr val="295D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22" name="íṣḷïḓé"/>
            <p:cNvSpPr/>
            <p:nvPr/>
          </p:nvSpPr>
          <p:spPr bwMode="auto">
            <a:xfrm>
              <a:off x="4672013" y="2679700"/>
              <a:ext cx="146050" cy="214313"/>
            </a:xfrm>
            <a:custGeom>
              <a:avLst/>
              <a:gdLst>
                <a:gd name="T0" fmla="*/ 5 w 92"/>
                <a:gd name="T1" fmla="*/ 0 h 135"/>
                <a:gd name="T2" fmla="*/ 0 w 92"/>
                <a:gd name="T3" fmla="*/ 125 h 135"/>
                <a:gd name="T4" fmla="*/ 85 w 92"/>
                <a:gd name="T5" fmla="*/ 135 h 135"/>
                <a:gd name="T6" fmla="*/ 92 w 92"/>
                <a:gd name="T7" fmla="*/ 5 h 135"/>
                <a:gd name="T8" fmla="*/ 5 w 92"/>
                <a:gd name="T9" fmla="*/ 0 h 135"/>
              </a:gdLst>
              <a:ahLst/>
              <a:cxnLst>
                <a:cxn ang="0">
                  <a:pos x="T0" y="T1"/>
                </a:cxn>
                <a:cxn ang="0">
                  <a:pos x="T2" y="T3"/>
                </a:cxn>
                <a:cxn ang="0">
                  <a:pos x="T4" y="T5"/>
                </a:cxn>
                <a:cxn ang="0">
                  <a:pos x="T6" y="T7"/>
                </a:cxn>
                <a:cxn ang="0">
                  <a:pos x="T8" y="T9"/>
                </a:cxn>
              </a:cxnLst>
              <a:rect l="0" t="0" r="r" b="b"/>
              <a:pathLst>
                <a:path w="92" h="135">
                  <a:moveTo>
                    <a:pt x="5" y="0"/>
                  </a:moveTo>
                  <a:lnTo>
                    <a:pt x="0" y="125"/>
                  </a:lnTo>
                  <a:lnTo>
                    <a:pt x="85" y="135"/>
                  </a:lnTo>
                  <a:lnTo>
                    <a:pt x="92" y="5"/>
                  </a:lnTo>
                  <a:lnTo>
                    <a:pt x="5"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23" name="íSľïďè"/>
            <p:cNvSpPr/>
            <p:nvPr/>
          </p:nvSpPr>
          <p:spPr bwMode="auto">
            <a:xfrm>
              <a:off x="4556126" y="2362200"/>
              <a:ext cx="401638" cy="400050"/>
            </a:xfrm>
            <a:custGeom>
              <a:avLst/>
              <a:gdLst>
                <a:gd name="T0" fmla="*/ 100 w 107"/>
                <a:gd name="T1" fmla="*/ 67 h 107"/>
                <a:gd name="T2" fmla="*/ 40 w 107"/>
                <a:gd name="T3" fmla="*/ 100 h 107"/>
                <a:gd name="T4" fmla="*/ 7 w 107"/>
                <a:gd name="T5" fmla="*/ 41 h 107"/>
                <a:gd name="T6" fmla="*/ 66 w 107"/>
                <a:gd name="T7" fmla="*/ 7 h 107"/>
                <a:gd name="T8" fmla="*/ 100 w 107"/>
                <a:gd name="T9" fmla="*/ 67 h 107"/>
              </a:gdLst>
              <a:ahLst/>
              <a:cxnLst>
                <a:cxn ang="0">
                  <a:pos x="T0" y="T1"/>
                </a:cxn>
                <a:cxn ang="0">
                  <a:pos x="T2" y="T3"/>
                </a:cxn>
                <a:cxn ang="0">
                  <a:pos x="T4" y="T5"/>
                </a:cxn>
                <a:cxn ang="0">
                  <a:pos x="T6" y="T7"/>
                </a:cxn>
                <a:cxn ang="0">
                  <a:pos x="T8" y="T9"/>
                </a:cxn>
              </a:cxnLst>
              <a:rect l="0" t="0" r="r" b="b"/>
              <a:pathLst>
                <a:path w="107" h="107">
                  <a:moveTo>
                    <a:pt x="100" y="67"/>
                  </a:moveTo>
                  <a:cubicBezTo>
                    <a:pt x="93" y="92"/>
                    <a:pt x="66" y="107"/>
                    <a:pt x="40" y="100"/>
                  </a:cubicBezTo>
                  <a:cubicBezTo>
                    <a:pt x="15" y="93"/>
                    <a:pt x="0" y="66"/>
                    <a:pt x="7" y="41"/>
                  </a:cubicBezTo>
                  <a:cubicBezTo>
                    <a:pt x="14" y="15"/>
                    <a:pt x="40" y="0"/>
                    <a:pt x="66" y="7"/>
                  </a:cubicBezTo>
                  <a:cubicBezTo>
                    <a:pt x="92" y="14"/>
                    <a:pt x="107" y="41"/>
                    <a:pt x="100" y="67"/>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24" name="îśľiḓê"/>
            <p:cNvSpPr/>
            <p:nvPr/>
          </p:nvSpPr>
          <p:spPr bwMode="auto">
            <a:xfrm>
              <a:off x="4905376" y="2508250"/>
              <a:ext cx="80963" cy="77788"/>
            </a:xfrm>
            <a:custGeom>
              <a:avLst/>
              <a:gdLst>
                <a:gd name="T0" fmla="*/ 3 w 22"/>
                <a:gd name="T1" fmla="*/ 0 h 21"/>
                <a:gd name="T2" fmla="*/ 18 w 22"/>
                <a:gd name="T3" fmla="*/ 6 h 21"/>
                <a:gd name="T4" fmla="*/ 19 w 22"/>
                <a:gd name="T5" fmla="*/ 14 h 21"/>
                <a:gd name="T6" fmla="*/ 6 w 22"/>
                <a:gd name="T7" fmla="*/ 21 h 21"/>
                <a:gd name="T8" fmla="*/ 0 w 22"/>
                <a:gd name="T9" fmla="*/ 15 h 21"/>
                <a:gd name="T10" fmla="*/ 3 w 22"/>
                <a:gd name="T11" fmla="*/ 0 h 21"/>
              </a:gdLst>
              <a:ahLst/>
              <a:cxnLst>
                <a:cxn ang="0">
                  <a:pos x="T0" y="T1"/>
                </a:cxn>
                <a:cxn ang="0">
                  <a:pos x="T2" y="T3"/>
                </a:cxn>
                <a:cxn ang="0">
                  <a:pos x="T4" y="T5"/>
                </a:cxn>
                <a:cxn ang="0">
                  <a:pos x="T6" y="T7"/>
                </a:cxn>
                <a:cxn ang="0">
                  <a:pos x="T8" y="T9"/>
                </a:cxn>
                <a:cxn ang="0">
                  <a:pos x="T10" y="T11"/>
                </a:cxn>
              </a:cxnLst>
              <a:rect l="0" t="0" r="r" b="b"/>
              <a:pathLst>
                <a:path w="22" h="21">
                  <a:moveTo>
                    <a:pt x="3" y="0"/>
                  </a:moveTo>
                  <a:cubicBezTo>
                    <a:pt x="18" y="6"/>
                    <a:pt x="18" y="6"/>
                    <a:pt x="18" y="6"/>
                  </a:cubicBezTo>
                  <a:cubicBezTo>
                    <a:pt x="22" y="7"/>
                    <a:pt x="22" y="12"/>
                    <a:pt x="19" y="14"/>
                  </a:cubicBezTo>
                  <a:cubicBezTo>
                    <a:pt x="6" y="21"/>
                    <a:pt x="6" y="21"/>
                    <a:pt x="6" y="21"/>
                  </a:cubicBezTo>
                  <a:cubicBezTo>
                    <a:pt x="0" y="15"/>
                    <a:pt x="0" y="15"/>
                    <a:pt x="0" y="15"/>
                  </a:cubicBezTo>
                  <a:lnTo>
                    <a:pt x="3"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25" name="íṧlîḋè"/>
            <p:cNvSpPr/>
            <p:nvPr/>
          </p:nvSpPr>
          <p:spPr bwMode="auto">
            <a:xfrm>
              <a:off x="4845051" y="2486025"/>
              <a:ext cx="36513" cy="36513"/>
            </a:xfrm>
            <a:custGeom>
              <a:avLst/>
              <a:gdLst>
                <a:gd name="T0" fmla="*/ 9 w 10"/>
                <a:gd name="T1" fmla="*/ 6 h 10"/>
                <a:gd name="T2" fmla="*/ 4 w 10"/>
                <a:gd name="T3" fmla="*/ 9 h 10"/>
                <a:gd name="T4" fmla="*/ 0 w 10"/>
                <a:gd name="T5" fmla="*/ 4 h 10"/>
                <a:gd name="T6" fmla="*/ 6 w 10"/>
                <a:gd name="T7" fmla="*/ 1 h 10"/>
                <a:gd name="T8" fmla="*/ 9 w 10"/>
                <a:gd name="T9" fmla="*/ 6 h 10"/>
              </a:gdLst>
              <a:ahLst/>
              <a:cxnLst>
                <a:cxn ang="0">
                  <a:pos x="T0" y="T1"/>
                </a:cxn>
                <a:cxn ang="0">
                  <a:pos x="T2" y="T3"/>
                </a:cxn>
                <a:cxn ang="0">
                  <a:pos x="T4" y="T5"/>
                </a:cxn>
                <a:cxn ang="0">
                  <a:pos x="T6" y="T7"/>
                </a:cxn>
                <a:cxn ang="0">
                  <a:pos x="T8" y="T9"/>
                </a:cxn>
              </a:cxnLst>
              <a:rect l="0" t="0" r="r" b="b"/>
              <a:pathLst>
                <a:path w="10" h="10">
                  <a:moveTo>
                    <a:pt x="9" y="6"/>
                  </a:moveTo>
                  <a:cubicBezTo>
                    <a:pt x="9" y="9"/>
                    <a:pt x="6" y="10"/>
                    <a:pt x="4" y="9"/>
                  </a:cubicBezTo>
                  <a:cubicBezTo>
                    <a:pt x="1" y="9"/>
                    <a:pt x="0" y="6"/>
                    <a:pt x="0" y="4"/>
                  </a:cubicBezTo>
                  <a:cubicBezTo>
                    <a:pt x="1" y="1"/>
                    <a:pt x="4" y="0"/>
                    <a:pt x="6" y="1"/>
                  </a:cubicBezTo>
                  <a:cubicBezTo>
                    <a:pt x="9" y="1"/>
                    <a:pt x="10" y="4"/>
                    <a:pt x="9" y="6"/>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26" name="îṣľïḋê"/>
            <p:cNvSpPr/>
            <p:nvPr/>
          </p:nvSpPr>
          <p:spPr bwMode="auto">
            <a:xfrm>
              <a:off x="4799013" y="2444750"/>
              <a:ext cx="71438" cy="49213"/>
            </a:xfrm>
            <a:custGeom>
              <a:avLst/>
              <a:gdLst>
                <a:gd name="T0" fmla="*/ 3 w 19"/>
                <a:gd name="T1" fmla="*/ 13 h 13"/>
                <a:gd name="T2" fmla="*/ 1 w 19"/>
                <a:gd name="T3" fmla="*/ 11 h 13"/>
                <a:gd name="T4" fmla="*/ 2 w 19"/>
                <a:gd name="T5" fmla="*/ 7 h 13"/>
                <a:gd name="T6" fmla="*/ 14 w 19"/>
                <a:gd name="T7" fmla="*/ 0 h 13"/>
                <a:gd name="T8" fmla="*/ 18 w 19"/>
                <a:gd name="T9" fmla="*/ 2 h 13"/>
                <a:gd name="T10" fmla="*/ 17 w 19"/>
                <a:gd name="T11" fmla="*/ 7 h 13"/>
                <a:gd name="T12" fmla="*/ 5 w 19"/>
                <a:gd name="T13" fmla="*/ 13 h 13"/>
                <a:gd name="T14" fmla="*/ 3 w 19"/>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3" y="13"/>
                  </a:moveTo>
                  <a:cubicBezTo>
                    <a:pt x="2" y="13"/>
                    <a:pt x="1" y="12"/>
                    <a:pt x="1" y="11"/>
                  </a:cubicBezTo>
                  <a:cubicBezTo>
                    <a:pt x="0" y="10"/>
                    <a:pt x="0" y="7"/>
                    <a:pt x="2" y="7"/>
                  </a:cubicBezTo>
                  <a:cubicBezTo>
                    <a:pt x="14" y="0"/>
                    <a:pt x="14" y="0"/>
                    <a:pt x="14" y="0"/>
                  </a:cubicBezTo>
                  <a:cubicBezTo>
                    <a:pt x="15" y="0"/>
                    <a:pt x="17" y="0"/>
                    <a:pt x="18" y="2"/>
                  </a:cubicBezTo>
                  <a:cubicBezTo>
                    <a:pt x="19" y="4"/>
                    <a:pt x="19" y="6"/>
                    <a:pt x="17" y="7"/>
                  </a:cubicBezTo>
                  <a:cubicBezTo>
                    <a:pt x="5" y="13"/>
                    <a:pt x="5" y="13"/>
                    <a:pt x="5" y="13"/>
                  </a:cubicBezTo>
                  <a:cubicBezTo>
                    <a:pt x="5" y="13"/>
                    <a:pt x="4" y="13"/>
                    <a:pt x="3" y="13"/>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27" name="išḻidé"/>
            <p:cNvSpPr/>
            <p:nvPr/>
          </p:nvSpPr>
          <p:spPr bwMode="auto">
            <a:xfrm>
              <a:off x="4548188" y="3856038"/>
              <a:ext cx="765175" cy="1538288"/>
            </a:xfrm>
            <a:custGeom>
              <a:avLst/>
              <a:gdLst>
                <a:gd name="T0" fmla="*/ 215 w 482"/>
                <a:gd name="T1" fmla="*/ 0 h 969"/>
                <a:gd name="T2" fmla="*/ 482 w 482"/>
                <a:gd name="T3" fmla="*/ 917 h 969"/>
                <a:gd name="T4" fmla="*/ 321 w 482"/>
                <a:gd name="T5" fmla="*/ 969 h 969"/>
                <a:gd name="T6" fmla="*/ 0 w 482"/>
                <a:gd name="T7" fmla="*/ 68 h 969"/>
                <a:gd name="T8" fmla="*/ 215 w 482"/>
                <a:gd name="T9" fmla="*/ 0 h 969"/>
              </a:gdLst>
              <a:ahLst/>
              <a:cxnLst>
                <a:cxn ang="0">
                  <a:pos x="T0" y="T1"/>
                </a:cxn>
                <a:cxn ang="0">
                  <a:pos x="T2" y="T3"/>
                </a:cxn>
                <a:cxn ang="0">
                  <a:pos x="T4" y="T5"/>
                </a:cxn>
                <a:cxn ang="0">
                  <a:pos x="T6" y="T7"/>
                </a:cxn>
                <a:cxn ang="0">
                  <a:pos x="T8" y="T9"/>
                </a:cxn>
              </a:cxnLst>
              <a:rect l="0" t="0" r="r" b="b"/>
              <a:pathLst>
                <a:path w="482" h="969">
                  <a:moveTo>
                    <a:pt x="215" y="0"/>
                  </a:moveTo>
                  <a:lnTo>
                    <a:pt x="482" y="917"/>
                  </a:lnTo>
                  <a:lnTo>
                    <a:pt x="321" y="969"/>
                  </a:lnTo>
                  <a:lnTo>
                    <a:pt x="0" y="68"/>
                  </a:lnTo>
                  <a:lnTo>
                    <a:pt x="215" y="0"/>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28" name="îṥlíḋé"/>
            <p:cNvSpPr/>
            <p:nvPr/>
          </p:nvSpPr>
          <p:spPr bwMode="auto">
            <a:xfrm>
              <a:off x="4506913" y="2849563"/>
              <a:ext cx="539750" cy="1155700"/>
            </a:xfrm>
            <a:custGeom>
              <a:avLst/>
              <a:gdLst>
                <a:gd name="T0" fmla="*/ 14 w 144"/>
                <a:gd name="T1" fmla="*/ 308 h 309"/>
                <a:gd name="T2" fmla="*/ 133 w 144"/>
                <a:gd name="T3" fmla="*/ 273 h 309"/>
                <a:gd name="T4" fmla="*/ 144 w 144"/>
                <a:gd name="T5" fmla="*/ 258 h 309"/>
                <a:gd name="T6" fmla="*/ 126 w 144"/>
                <a:gd name="T7" fmla="*/ 91 h 309"/>
                <a:gd name="T8" fmla="*/ 78 w 144"/>
                <a:gd name="T9" fmla="*/ 0 h 309"/>
                <a:gd name="T10" fmla="*/ 57 w 144"/>
                <a:gd name="T11" fmla="*/ 0 h 309"/>
                <a:gd name="T12" fmla="*/ 7 w 144"/>
                <a:gd name="T13" fmla="*/ 102 h 309"/>
                <a:gd name="T14" fmla="*/ 8 w 144"/>
                <a:gd name="T15" fmla="*/ 303 h 309"/>
                <a:gd name="T16" fmla="*/ 14 w 144"/>
                <a:gd name="T17" fmla="*/ 30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309">
                  <a:moveTo>
                    <a:pt x="14" y="308"/>
                  </a:moveTo>
                  <a:cubicBezTo>
                    <a:pt x="133" y="273"/>
                    <a:pt x="133" y="273"/>
                    <a:pt x="133" y="273"/>
                  </a:cubicBezTo>
                  <a:cubicBezTo>
                    <a:pt x="139" y="271"/>
                    <a:pt x="144" y="265"/>
                    <a:pt x="144" y="258"/>
                  </a:cubicBezTo>
                  <a:cubicBezTo>
                    <a:pt x="126" y="91"/>
                    <a:pt x="126" y="91"/>
                    <a:pt x="126" y="91"/>
                  </a:cubicBezTo>
                  <a:cubicBezTo>
                    <a:pt x="122" y="43"/>
                    <a:pt x="115" y="1"/>
                    <a:pt x="78" y="0"/>
                  </a:cubicBezTo>
                  <a:cubicBezTo>
                    <a:pt x="57" y="0"/>
                    <a:pt x="57" y="0"/>
                    <a:pt x="57" y="0"/>
                  </a:cubicBezTo>
                  <a:cubicBezTo>
                    <a:pt x="14" y="1"/>
                    <a:pt x="0" y="50"/>
                    <a:pt x="7" y="102"/>
                  </a:cubicBezTo>
                  <a:cubicBezTo>
                    <a:pt x="8" y="303"/>
                    <a:pt x="8" y="303"/>
                    <a:pt x="8" y="303"/>
                  </a:cubicBezTo>
                  <a:cubicBezTo>
                    <a:pt x="8" y="306"/>
                    <a:pt x="11" y="309"/>
                    <a:pt x="14" y="308"/>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29" name="îşļïḓe"/>
            <p:cNvSpPr/>
            <p:nvPr/>
          </p:nvSpPr>
          <p:spPr bwMode="auto">
            <a:xfrm>
              <a:off x="4552951" y="2362200"/>
              <a:ext cx="400050" cy="400050"/>
            </a:xfrm>
            <a:custGeom>
              <a:avLst/>
              <a:gdLst>
                <a:gd name="T0" fmla="*/ 100 w 107"/>
                <a:gd name="T1" fmla="*/ 67 h 107"/>
                <a:gd name="T2" fmla="*/ 41 w 107"/>
                <a:gd name="T3" fmla="*/ 100 h 107"/>
                <a:gd name="T4" fmla="*/ 7 w 107"/>
                <a:gd name="T5" fmla="*/ 41 h 107"/>
                <a:gd name="T6" fmla="*/ 67 w 107"/>
                <a:gd name="T7" fmla="*/ 7 h 107"/>
                <a:gd name="T8" fmla="*/ 100 w 107"/>
                <a:gd name="T9" fmla="*/ 67 h 107"/>
              </a:gdLst>
              <a:ahLst/>
              <a:cxnLst>
                <a:cxn ang="0">
                  <a:pos x="T0" y="T1"/>
                </a:cxn>
                <a:cxn ang="0">
                  <a:pos x="T2" y="T3"/>
                </a:cxn>
                <a:cxn ang="0">
                  <a:pos x="T4" y="T5"/>
                </a:cxn>
                <a:cxn ang="0">
                  <a:pos x="T6" y="T7"/>
                </a:cxn>
                <a:cxn ang="0">
                  <a:pos x="T8" y="T9"/>
                </a:cxn>
              </a:cxnLst>
              <a:rect l="0" t="0" r="r" b="b"/>
              <a:pathLst>
                <a:path w="107" h="107">
                  <a:moveTo>
                    <a:pt x="100" y="67"/>
                  </a:moveTo>
                  <a:cubicBezTo>
                    <a:pt x="93" y="92"/>
                    <a:pt x="67" y="107"/>
                    <a:pt x="41" y="100"/>
                  </a:cubicBezTo>
                  <a:cubicBezTo>
                    <a:pt x="15" y="93"/>
                    <a:pt x="0" y="66"/>
                    <a:pt x="7" y="41"/>
                  </a:cubicBezTo>
                  <a:cubicBezTo>
                    <a:pt x="15" y="15"/>
                    <a:pt x="41" y="0"/>
                    <a:pt x="67" y="7"/>
                  </a:cubicBezTo>
                  <a:cubicBezTo>
                    <a:pt x="92" y="14"/>
                    <a:pt x="107" y="41"/>
                    <a:pt x="100" y="67"/>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30" name="íŝļiḓê"/>
            <p:cNvSpPr/>
            <p:nvPr/>
          </p:nvSpPr>
          <p:spPr bwMode="auto">
            <a:xfrm>
              <a:off x="4630738" y="2500313"/>
              <a:ext cx="109538" cy="109538"/>
            </a:xfrm>
            <a:custGeom>
              <a:avLst/>
              <a:gdLst>
                <a:gd name="T0" fmla="*/ 27 w 29"/>
                <a:gd name="T1" fmla="*/ 18 h 29"/>
                <a:gd name="T2" fmla="*/ 11 w 29"/>
                <a:gd name="T3" fmla="*/ 27 h 29"/>
                <a:gd name="T4" fmla="*/ 2 w 29"/>
                <a:gd name="T5" fmla="*/ 11 h 29"/>
                <a:gd name="T6" fmla="*/ 18 w 29"/>
                <a:gd name="T7" fmla="*/ 2 h 29"/>
                <a:gd name="T8" fmla="*/ 27 w 29"/>
                <a:gd name="T9" fmla="*/ 18 h 29"/>
              </a:gdLst>
              <a:ahLst/>
              <a:cxnLst>
                <a:cxn ang="0">
                  <a:pos x="T0" y="T1"/>
                </a:cxn>
                <a:cxn ang="0">
                  <a:pos x="T2" y="T3"/>
                </a:cxn>
                <a:cxn ang="0">
                  <a:pos x="T4" y="T5"/>
                </a:cxn>
                <a:cxn ang="0">
                  <a:pos x="T6" y="T7"/>
                </a:cxn>
                <a:cxn ang="0">
                  <a:pos x="T8" y="T9"/>
                </a:cxn>
              </a:cxnLst>
              <a:rect l="0" t="0" r="r" b="b"/>
              <a:pathLst>
                <a:path w="29" h="29">
                  <a:moveTo>
                    <a:pt x="27" y="18"/>
                  </a:moveTo>
                  <a:cubicBezTo>
                    <a:pt x="25" y="25"/>
                    <a:pt x="18" y="29"/>
                    <a:pt x="11" y="27"/>
                  </a:cubicBezTo>
                  <a:cubicBezTo>
                    <a:pt x="4" y="25"/>
                    <a:pt x="0" y="18"/>
                    <a:pt x="2" y="11"/>
                  </a:cubicBezTo>
                  <a:cubicBezTo>
                    <a:pt x="4" y="4"/>
                    <a:pt x="11" y="0"/>
                    <a:pt x="18" y="2"/>
                  </a:cubicBezTo>
                  <a:cubicBezTo>
                    <a:pt x="25" y="4"/>
                    <a:pt x="29" y="11"/>
                    <a:pt x="27" y="18"/>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31" name="íŝľíḋe"/>
            <p:cNvSpPr/>
            <p:nvPr/>
          </p:nvSpPr>
          <p:spPr bwMode="auto">
            <a:xfrm>
              <a:off x="4511676" y="2227263"/>
              <a:ext cx="433388" cy="528638"/>
            </a:xfrm>
            <a:custGeom>
              <a:avLst/>
              <a:gdLst>
                <a:gd name="T0" fmla="*/ 64 w 116"/>
                <a:gd name="T1" fmla="*/ 29 h 141"/>
                <a:gd name="T2" fmla="*/ 26 w 116"/>
                <a:gd name="T3" fmla="*/ 46 h 141"/>
                <a:gd name="T4" fmla="*/ 7 w 116"/>
                <a:gd name="T5" fmla="*/ 85 h 141"/>
                <a:gd name="T6" fmla="*/ 16 w 116"/>
                <a:gd name="T7" fmla="*/ 99 h 141"/>
                <a:gd name="T8" fmla="*/ 19 w 116"/>
                <a:gd name="T9" fmla="*/ 127 h 141"/>
                <a:gd name="T10" fmla="*/ 45 w 116"/>
                <a:gd name="T11" fmla="*/ 133 h 141"/>
                <a:gd name="T12" fmla="*/ 34 w 116"/>
                <a:gd name="T13" fmla="*/ 121 h 141"/>
                <a:gd name="T14" fmla="*/ 24 w 116"/>
                <a:gd name="T15" fmla="*/ 79 h 141"/>
                <a:gd name="T16" fmla="*/ 52 w 116"/>
                <a:gd name="T17" fmla="*/ 56 h 141"/>
                <a:gd name="T18" fmla="*/ 89 w 116"/>
                <a:gd name="T19" fmla="*/ 48 h 141"/>
                <a:gd name="T20" fmla="*/ 64 w 116"/>
                <a:gd name="T21"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64" y="29"/>
                  </a:moveTo>
                  <a:cubicBezTo>
                    <a:pt x="55" y="47"/>
                    <a:pt x="45" y="40"/>
                    <a:pt x="26" y="46"/>
                  </a:cubicBezTo>
                  <a:cubicBezTo>
                    <a:pt x="3" y="54"/>
                    <a:pt x="0" y="75"/>
                    <a:pt x="7" y="85"/>
                  </a:cubicBezTo>
                  <a:cubicBezTo>
                    <a:pt x="7" y="85"/>
                    <a:pt x="14" y="96"/>
                    <a:pt x="16" y="99"/>
                  </a:cubicBezTo>
                  <a:cubicBezTo>
                    <a:pt x="20" y="106"/>
                    <a:pt x="13" y="113"/>
                    <a:pt x="19" y="127"/>
                  </a:cubicBezTo>
                  <a:cubicBezTo>
                    <a:pt x="25" y="141"/>
                    <a:pt x="45" y="133"/>
                    <a:pt x="45" y="133"/>
                  </a:cubicBezTo>
                  <a:cubicBezTo>
                    <a:pt x="34" y="121"/>
                    <a:pt x="34" y="121"/>
                    <a:pt x="34" y="121"/>
                  </a:cubicBezTo>
                  <a:cubicBezTo>
                    <a:pt x="24" y="79"/>
                    <a:pt x="24" y="79"/>
                    <a:pt x="24" y="79"/>
                  </a:cubicBezTo>
                  <a:cubicBezTo>
                    <a:pt x="52" y="56"/>
                    <a:pt x="52" y="56"/>
                    <a:pt x="52" y="56"/>
                  </a:cubicBezTo>
                  <a:cubicBezTo>
                    <a:pt x="89" y="48"/>
                    <a:pt x="89" y="48"/>
                    <a:pt x="89" y="48"/>
                  </a:cubicBezTo>
                  <a:cubicBezTo>
                    <a:pt x="116" y="21"/>
                    <a:pt x="78" y="0"/>
                    <a:pt x="64" y="29"/>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32" name="íṥḻîḑe"/>
            <p:cNvSpPr/>
            <p:nvPr/>
          </p:nvSpPr>
          <p:spPr bwMode="auto">
            <a:xfrm>
              <a:off x="4608513" y="2797175"/>
              <a:ext cx="266700" cy="122238"/>
            </a:xfrm>
            <a:custGeom>
              <a:avLst/>
              <a:gdLst>
                <a:gd name="T0" fmla="*/ 0 w 168"/>
                <a:gd name="T1" fmla="*/ 70 h 77"/>
                <a:gd name="T2" fmla="*/ 0 w 168"/>
                <a:gd name="T3" fmla="*/ 0 h 77"/>
                <a:gd name="T4" fmla="*/ 118 w 168"/>
                <a:gd name="T5" fmla="*/ 23 h 77"/>
                <a:gd name="T6" fmla="*/ 168 w 168"/>
                <a:gd name="T7" fmla="*/ 11 h 77"/>
                <a:gd name="T8" fmla="*/ 168 w 168"/>
                <a:gd name="T9" fmla="*/ 77 h 77"/>
                <a:gd name="T10" fmla="*/ 0 w 168"/>
                <a:gd name="T11" fmla="*/ 70 h 77"/>
              </a:gdLst>
              <a:ahLst/>
              <a:cxnLst>
                <a:cxn ang="0">
                  <a:pos x="T0" y="T1"/>
                </a:cxn>
                <a:cxn ang="0">
                  <a:pos x="T2" y="T3"/>
                </a:cxn>
                <a:cxn ang="0">
                  <a:pos x="T4" y="T5"/>
                </a:cxn>
                <a:cxn ang="0">
                  <a:pos x="T6" y="T7"/>
                </a:cxn>
                <a:cxn ang="0">
                  <a:pos x="T8" y="T9"/>
                </a:cxn>
                <a:cxn ang="0">
                  <a:pos x="T10" y="T11"/>
                </a:cxn>
              </a:cxnLst>
              <a:rect l="0" t="0" r="r" b="b"/>
              <a:pathLst>
                <a:path w="168" h="77">
                  <a:moveTo>
                    <a:pt x="0" y="70"/>
                  </a:moveTo>
                  <a:lnTo>
                    <a:pt x="0" y="0"/>
                  </a:lnTo>
                  <a:lnTo>
                    <a:pt x="118" y="23"/>
                  </a:lnTo>
                  <a:lnTo>
                    <a:pt x="168" y="11"/>
                  </a:lnTo>
                  <a:lnTo>
                    <a:pt x="168" y="77"/>
                  </a:lnTo>
                  <a:lnTo>
                    <a:pt x="0" y="7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33" name="îṣlïḍe"/>
            <p:cNvSpPr/>
            <p:nvPr/>
          </p:nvSpPr>
          <p:spPr bwMode="auto">
            <a:xfrm>
              <a:off x="3856038" y="5581650"/>
              <a:ext cx="4556125" cy="157163"/>
            </a:xfrm>
            <a:custGeom>
              <a:avLst/>
              <a:gdLst>
                <a:gd name="T0" fmla="*/ 8 w 1216"/>
                <a:gd name="T1" fmla="*/ 14 h 42"/>
                <a:gd name="T2" fmla="*/ 1209 w 1216"/>
                <a:gd name="T3" fmla="*/ 13 h 42"/>
                <a:gd name="T4" fmla="*/ 1209 w 1216"/>
                <a:gd name="T5" fmla="*/ 25 h 42"/>
                <a:gd name="T6" fmla="*/ 8 w 1216"/>
                <a:gd name="T7" fmla="*/ 25 h 42"/>
                <a:gd name="T8" fmla="*/ 8 w 1216"/>
                <a:gd name="T9" fmla="*/ 14 h 42"/>
              </a:gdLst>
              <a:ahLst/>
              <a:cxnLst>
                <a:cxn ang="0">
                  <a:pos x="T0" y="T1"/>
                </a:cxn>
                <a:cxn ang="0">
                  <a:pos x="T2" y="T3"/>
                </a:cxn>
                <a:cxn ang="0">
                  <a:pos x="T4" y="T5"/>
                </a:cxn>
                <a:cxn ang="0">
                  <a:pos x="T6" y="T7"/>
                </a:cxn>
                <a:cxn ang="0">
                  <a:pos x="T8" y="T9"/>
                </a:cxn>
              </a:cxnLst>
              <a:rect l="0" t="0" r="r" b="b"/>
              <a:pathLst>
                <a:path w="1216" h="42">
                  <a:moveTo>
                    <a:pt x="8" y="14"/>
                  </a:moveTo>
                  <a:cubicBezTo>
                    <a:pt x="273" y="8"/>
                    <a:pt x="772" y="0"/>
                    <a:pt x="1209" y="13"/>
                  </a:cubicBezTo>
                  <a:cubicBezTo>
                    <a:pt x="1216" y="13"/>
                    <a:pt x="1216" y="25"/>
                    <a:pt x="1209" y="25"/>
                  </a:cubicBezTo>
                  <a:cubicBezTo>
                    <a:pt x="985" y="32"/>
                    <a:pt x="540" y="42"/>
                    <a:pt x="8" y="25"/>
                  </a:cubicBezTo>
                  <a:cubicBezTo>
                    <a:pt x="0" y="25"/>
                    <a:pt x="0" y="14"/>
                    <a:pt x="8" y="14"/>
                  </a:cubicBezTo>
                  <a:close/>
                </a:path>
              </a:pathLst>
            </a:custGeom>
            <a:solidFill>
              <a:srgbClr val="B0D4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34" name="îşļîďè"/>
            <p:cNvSpPr/>
            <p:nvPr/>
          </p:nvSpPr>
          <p:spPr bwMode="auto">
            <a:xfrm>
              <a:off x="6511926" y="3233738"/>
              <a:ext cx="258763" cy="236538"/>
            </a:xfrm>
            <a:custGeom>
              <a:avLst/>
              <a:gdLst>
                <a:gd name="T0" fmla="*/ 3 w 69"/>
                <a:gd name="T1" fmla="*/ 35 h 63"/>
                <a:gd name="T2" fmla="*/ 21 w 69"/>
                <a:gd name="T3" fmla="*/ 43 h 63"/>
                <a:gd name="T4" fmla="*/ 37 w 69"/>
                <a:gd name="T5" fmla="*/ 39 h 63"/>
                <a:gd name="T6" fmla="*/ 38 w 69"/>
                <a:gd name="T7" fmla="*/ 40 h 63"/>
                <a:gd name="T8" fmla="*/ 40 w 69"/>
                <a:gd name="T9" fmla="*/ 42 h 63"/>
                <a:gd name="T10" fmla="*/ 63 w 69"/>
                <a:gd name="T11" fmla="*/ 47 h 63"/>
                <a:gd name="T12" fmla="*/ 59 w 69"/>
                <a:gd name="T13" fmla="*/ 21 h 63"/>
                <a:gd name="T14" fmla="*/ 59 w 69"/>
                <a:gd name="T15" fmla="*/ 21 h 63"/>
                <a:gd name="T16" fmla="*/ 9 w 69"/>
                <a:gd name="T17" fmla="*/ 15 h 63"/>
                <a:gd name="T18" fmla="*/ 3 w 69"/>
                <a:gd name="T19"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3">
                  <a:moveTo>
                    <a:pt x="3" y="35"/>
                  </a:moveTo>
                  <a:cubicBezTo>
                    <a:pt x="6" y="43"/>
                    <a:pt x="14" y="46"/>
                    <a:pt x="21" y="43"/>
                  </a:cubicBezTo>
                  <a:cubicBezTo>
                    <a:pt x="28" y="39"/>
                    <a:pt x="34" y="37"/>
                    <a:pt x="37" y="39"/>
                  </a:cubicBezTo>
                  <a:cubicBezTo>
                    <a:pt x="38" y="39"/>
                    <a:pt x="38" y="39"/>
                    <a:pt x="38" y="40"/>
                  </a:cubicBezTo>
                  <a:cubicBezTo>
                    <a:pt x="40" y="42"/>
                    <a:pt x="40" y="42"/>
                    <a:pt x="40" y="42"/>
                  </a:cubicBezTo>
                  <a:cubicBezTo>
                    <a:pt x="40" y="42"/>
                    <a:pt x="49" y="63"/>
                    <a:pt x="63" y="47"/>
                  </a:cubicBezTo>
                  <a:cubicBezTo>
                    <a:pt x="69" y="37"/>
                    <a:pt x="62" y="26"/>
                    <a:pt x="59" y="21"/>
                  </a:cubicBezTo>
                  <a:cubicBezTo>
                    <a:pt x="59" y="21"/>
                    <a:pt x="59" y="21"/>
                    <a:pt x="59" y="21"/>
                  </a:cubicBezTo>
                  <a:cubicBezTo>
                    <a:pt x="54" y="14"/>
                    <a:pt x="39" y="0"/>
                    <a:pt x="9" y="15"/>
                  </a:cubicBezTo>
                  <a:cubicBezTo>
                    <a:pt x="3" y="19"/>
                    <a:pt x="0" y="28"/>
                    <a:pt x="3" y="35"/>
                  </a:cubicBezTo>
                  <a:close/>
                </a:path>
              </a:pathLst>
            </a:custGeom>
            <a:solidFill>
              <a:srgbClr val="F98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35" name="ïṧḻíḍé"/>
            <p:cNvSpPr/>
            <p:nvPr/>
          </p:nvSpPr>
          <p:spPr bwMode="auto">
            <a:xfrm>
              <a:off x="5900738" y="2954338"/>
              <a:ext cx="746125" cy="635000"/>
            </a:xfrm>
            <a:custGeom>
              <a:avLst/>
              <a:gdLst>
                <a:gd name="T0" fmla="*/ 85 w 199"/>
                <a:gd name="T1" fmla="*/ 117 h 170"/>
                <a:gd name="T2" fmla="*/ 42 w 199"/>
                <a:gd name="T3" fmla="*/ 14 h 170"/>
                <a:gd name="T4" fmla="*/ 13 w 199"/>
                <a:gd name="T5" fmla="*/ 7 h 170"/>
                <a:gd name="T6" fmla="*/ 7 w 199"/>
                <a:gd name="T7" fmla="*/ 41 h 170"/>
                <a:gd name="T8" fmla="*/ 50 w 199"/>
                <a:gd name="T9" fmla="*/ 144 h 170"/>
                <a:gd name="T10" fmla="*/ 99 w 199"/>
                <a:gd name="T11" fmla="*/ 163 h 170"/>
                <a:gd name="T12" fmla="*/ 199 w 199"/>
                <a:gd name="T13" fmla="*/ 123 h 170"/>
                <a:gd name="T14" fmla="*/ 183 w 199"/>
                <a:gd name="T15" fmla="*/ 79 h 170"/>
                <a:gd name="T16" fmla="*/ 85 w 199"/>
                <a:gd name="T17" fmla="*/ 11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70">
                  <a:moveTo>
                    <a:pt x="85" y="117"/>
                  </a:moveTo>
                  <a:cubicBezTo>
                    <a:pt x="42" y="14"/>
                    <a:pt x="42" y="14"/>
                    <a:pt x="42" y="14"/>
                  </a:cubicBezTo>
                  <a:cubicBezTo>
                    <a:pt x="36" y="3"/>
                    <a:pt x="22" y="0"/>
                    <a:pt x="13" y="7"/>
                  </a:cubicBezTo>
                  <a:cubicBezTo>
                    <a:pt x="3" y="15"/>
                    <a:pt x="0" y="30"/>
                    <a:pt x="7" y="41"/>
                  </a:cubicBezTo>
                  <a:cubicBezTo>
                    <a:pt x="50" y="144"/>
                    <a:pt x="50" y="144"/>
                    <a:pt x="50" y="144"/>
                  </a:cubicBezTo>
                  <a:cubicBezTo>
                    <a:pt x="61" y="162"/>
                    <a:pt x="81" y="170"/>
                    <a:pt x="99" y="163"/>
                  </a:cubicBezTo>
                  <a:cubicBezTo>
                    <a:pt x="199" y="123"/>
                    <a:pt x="199" y="123"/>
                    <a:pt x="199" y="123"/>
                  </a:cubicBezTo>
                  <a:cubicBezTo>
                    <a:pt x="183" y="79"/>
                    <a:pt x="183" y="79"/>
                    <a:pt x="183" y="79"/>
                  </a:cubicBezTo>
                  <a:lnTo>
                    <a:pt x="85" y="11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36" name="işlïḓè"/>
            <p:cNvSpPr/>
            <p:nvPr/>
          </p:nvSpPr>
          <p:spPr bwMode="auto">
            <a:xfrm>
              <a:off x="7231063" y="3922713"/>
              <a:ext cx="236538" cy="266700"/>
            </a:xfrm>
            <a:custGeom>
              <a:avLst/>
              <a:gdLst>
                <a:gd name="T0" fmla="*/ 40 w 63"/>
                <a:gd name="T1" fmla="*/ 2 h 71"/>
                <a:gd name="T2" fmla="*/ 28 w 63"/>
                <a:gd name="T3" fmla="*/ 19 h 71"/>
                <a:gd name="T4" fmla="*/ 26 w 63"/>
                <a:gd name="T5" fmla="*/ 37 h 71"/>
                <a:gd name="T6" fmla="*/ 25 w 63"/>
                <a:gd name="T7" fmla="*/ 38 h 71"/>
                <a:gd name="T8" fmla="*/ 23 w 63"/>
                <a:gd name="T9" fmla="*/ 39 h 71"/>
                <a:gd name="T10" fmla="*/ 11 w 63"/>
                <a:gd name="T11" fmla="*/ 63 h 71"/>
                <a:gd name="T12" fmla="*/ 37 w 63"/>
                <a:gd name="T13" fmla="*/ 63 h 71"/>
                <a:gd name="T14" fmla="*/ 37 w 63"/>
                <a:gd name="T15" fmla="*/ 62 h 71"/>
                <a:gd name="T16" fmla="*/ 57 w 63"/>
                <a:gd name="T17" fmla="*/ 12 h 71"/>
                <a:gd name="T18" fmla="*/ 40 w 63"/>
                <a:gd name="T19"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1">
                  <a:moveTo>
                    <a:pt x="40" y="2"/>
                  </a:moveTo>
                  <a:cubicBezTo>
                    <a:pt x="32" y="4"/>
                    <a:pt x="26" y="12"/>
                    <a:pt x="28" y="19"/>
                  </a:cubicBezTo>
                  <a:cubicBezTo>
                    <a:pt x="29" y="27"/>
                    <a:pt x="29" y="34"/>
                    <a:pt x="26" y="37"/>
                  </a:cubicBezTo>
                  <a:cubicBezTo>
                    <a:pt x="26" y="37"/>
                    <a:pt x="26" y="38"/>
                    <a:pt x="25" y="38"/>
                  </a:cubicBezTo>
                  <a:cubicBezTo>
                    <a:pt x="23" y="39"/>
                    <a:pt x="23" y="39"/>
                    <a:pt x="23" y="39"/>
                  </a:cubicBezTo>
                  <a:cubicBezTo>
                    <a:pt x="23" y="39"/>
                    <a:pt x="0" y="46"/>
                    <a:pt x="11" y="63"/>
                  </a:cubicBezTo>
                  <a:cubicBezTo>
                    <a:pt x="19" y="71"/>
                    <a:pt x="31" y="65"/>
                    <a:pt x="37" y="63"/>
                  </a:cubicBezTo>
                  <a:cubicBezTo>
                    <a:pt x="37" y="62"/>
                    <a:pt x="37" y="62"/>
                    <a:pt x="37" y="62"/>
                  </a:cubicBezTo>
                  <a:cubicBezTo>
                    <a:pt x="45" y="58"/>
                    <a:pt x="63" y="45"/>
                    <a:pt x="57" y="12"/>
                  </a:cubicBezTo>
                  <a:cubicBezTo>
                    <a:pt x="55" y="5"/>
                    <a:pt x="48" y="0"/>
                    <a:pt x="40" y="2"/>
                  </a:cubicBezTo>
                  <a:close/>
                </a:path>
              </a:pathLst>
            </a:custGeom>
            <a:solidFill>
              <a:srgbClr val="F98B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37" name="isľidê"/>
            <p:cNvSpPr/>
            <p:nvPr/>
          </p:nvSpPr>
          <p:spPr bwMode="auto">
            <a:xfrm>
              <a:off x="7046913" y="2819400"/>
              <a:ext cx="439738" cy="1212850"/>
            </a:xfrm>
            <a:custGeom>
              <a:avLst/>
              <a:gdLst>
                <a:gd name="T0" fmla="*/ 52 w 117"/>
                <a:gd name="T1" fmla="*/ 20 h 324"/>
                <a:gd name="T2" fmla="*/ 23 w 117"/>
                <a:gd name="T3" fmla="*/ 4 h 324"/>
                <a:gd name="T4" fmla="*/ 3 w 117"/>
                <a:gd name="T5" fmla="*/ 33 h 324"/>
                <a:gd name="T6" fmla="*/ 68 w 117"/>
                <a:gd name="T7" fmla="*/ 323 h 324"/>
                <a:gd name="T8" fmla="*/ 68 w 117"/>
                <a:gd name="T9" fmla="*/ 324 h 324"/>
                <a:gd name="T10" fmla="*/ 117 w 117"/>
                <a:gd name="T11" fmla="*/ 311 h 324"/>
                <a:gd name="T12" fmla="*/ 117 w 117"/>
                <a:gd name="T13" fmla="*/ 309 h 324"/>
                <a:gd name="T14" fmla="*/ 52 w 117"/>
                <a:gd name="T15" fmla="*/ 20 h 3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24">
                  <a:moveTo>
                    <a:pt x="52" y="20"/>
                  </a:moveTo>
                  <a:cubicBezTo>
                    <a:pt x="50" y="7"/>
                    <a:pt x="36" y="0"/>
                    <a:pt x="23" y="4"/>
                  </a:cubicBezTo>
                  <a:cubicBezTo>
                    <a:pt x="9" y="8"/>
                    <a:pt x="0" y="21"/>
                    <a:pt x="3" y="33"/>
                  </a:cubicBezTo>
                  <a:cubicBezTo>
                    <a:pt x="68" y="323"/>
                    <a:pt x="68" y="323"/>
                    <a:pt x="68" y="323"/>
                  </a:cubicBezTo>
                  <a:cubicBezTo>
                    <a:pt x="68" y="323"/>
                    <a:pt x="68" y="323"/>
                    <a:pt x="68" y="324"/>
                  </a:cubicBezTo>
                  <a:cubicBezTo>
                    <a:pt x="117" y="311"/>
                    <a:pt x="117" y="311"/>
                    <a:pt x="117" y="311"/>
                  </a:cubicBezTo>
                  <a:cubicBezTo>
                    <a:pt x="117" y="310"/>
                    <a:pt x="117" y="310"/>
                    <a:pt x="117" y="309"/>
                  </a:cubicBezTo>
                  <a:lnTo>
                    <a:pt x="52" y="2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38" name="îSľîḋe"/>
            <p:cNvSpPr/>
            <p:nvPr/>
          </p:nvSpPr>
          <p:spPr bwMode="auto">
            <a:xfrm>
              <a:off x="7410451" y="4956175"/>
              <a:ext cx="255588" cy="419100"/>
            </a:xfrm>
            <a:custGeom>
              <a:avLst/>
              <a:gdLst>
                <a:gd name="T0" fmla="*/ 161 w 161"/>
                <a:gd name="T1" fmla="*/ 208 h 264"/>
                <a:gd name="T2" fmla="*/ 102 w 161"/>
                <a:gd name="T3" fmla="*/ 0 h 264"/>
                <a:gd name="T4" fmla="*/ 0 w 161"/>
                <a:gd name="T5" fmla="*/ 40 h 264"/>
                <a:gd name="T6" fmla="*/ 71 w 161"/>
                <a:gd name="T7" fmla="*/ 264 h 264"/>
                <a:gd name="T8" fmla="*/ 161 w 161"/>
                <a:gd name="T9" fmla="*/ 208 h 264"/>
              </a:gdLst>
              <a:ahLst/>
              <a:cxnLst>
                <a:cxn ang="0">
                  <a:pos x="T0" y="T1"/>
                </a:cxn>
                <a:cxn ang="0">
                  <a:pos x="T2" y="T3"/>
                </a:cxn>
                <a:cxn ang="0">
                  <a:pos x="T4" y="T5"/>
                </a:cxn>
                <a:cxn ang="0">
                  <a:pos x="T6" y="T7"/>
                </a:cxn>
                <a:cxn ang="0">
                  <a:pos x="T8" y="T9"/>
                </a:cxn>
              </a:cxnLst>
              <a:rect l="0" t="0" r="r" b="b"/>
              <a:pathLst>
                <a:path w="161" h="264">
                  <a:moveTo>
                    <a:pt x="161" y="208"/>
                  </a:moveTo>
                  <a:lnTo>
                    <a:pt x="102" y="0"/>
                  </a:lnTo>
                  <a:lnTo>
                    <a:pt x="0" y="40"/>
                  </a:lnTo>
                  <a:lnTo>
                    <a:pt x="71" y="264"/>
                  </a:lnTo>
                  <a:lnTo>
                    <a:pt x="161" y="2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39" name="ïṥlíḑê"/>
            <p:cNvSpPr/>
            <p:nvPr/>
          </p:nvSpPr>
          <p:spPr bwMode="auto">
            <a:xfrm>
              <a:off x="7451726" y="5286375"/>
              <a:ext cx="638175" cy="303213"/>
            </a:xfrm>
            <a:custGeom>
              <a:avLst/>
              <a:gdLst>
                <a:gd name="T0" fmla="*/ 57 w 170"/>
                <a:gd name="T1" fmla="*/ 0 h 81"/>
                <a:gd name="T2" fmla="*/ 68 w 170"/>
                <a:gd name="T3" fmla="*/ 32 h 81"/>
                <a:gd name="T4" fmla="*/ 154 w 170"/>
                <a:gd name="T5" fmla="*/ 31 h 81"/>
                <a:gd name="T6" fmla="*/ 170 w 170"/>
                <a:gd name="T7" fmla="*/ 38 h 81"/>
                <a:gd name="T8" fmla="*/ 27 w 170"/>
                <a:gd name="T9" fmla="*/ 81 h 81"/>
                <a:gd name="T10" fmla="*/ 15 w 170"/>
                <a:gd name="T11" fmla="*/ 47 h 81"/>
                <a:gd name="T12" fmla="*/ 57 w 17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70" h="81">
                  <a:moveTo>
                    <a:pt x="57" y="0"/>
                  </a:moveTo>
                  <a:cubicBezTo>
                    <a:pt x="68" y="32"/>
                    <a:pt x="68" y="32"/>
                    <a:pt x="68" y="32"/>
                  </a:cubicBezTo>
                  <a:cubicBezTo>
                    <a:pt x="68" y="32"/>
                    <a:pt x="153" y="31"/>
                    <a:pt x="154" y="31"/>
                  </a:cubicBezTo>
                  <a:cubicBezTo>
                    <a:pt x="155" y="30"/>
                    <a:pt x="168" y="31"/>
                    <a:pt x="170" y="38"/>
                  </a:cubicBezTo>
                  <a:cubicBezTo>
                    <a:pt x="170" y="38"/>
                    <a:pt x="26" y="81"/>
                    <a:pt x="27" y="81"/>
                  </a:cubicBezTo>
                  <a:cubicBezTo>
                    <a:pt x="27" y="80"/>
                    <a:pt x="15" y="47"/>
                    <a:pt x="15" y="47"/>
                  </a:cubicBezTo>
                  <a:cubicBezTo>
                    <a:pt x="15" y="47"/>
                    <a:pt x="0" y="9"/>
                    <a:pt x="57"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40" name="íṣḷiḓè"/>
            <p:cNvSpPr/>
            <p:nvPr/>
          </p:nvSpPr>
          <p:spPr bwMode="auto">
            <a:xfrm>
              <a:off x="7732713" y="5386388"/>
              <a:ext cx="46038" cy="79375"/>
            </a:xfrm>
            <a:custGeom>
              <a:avLst/>
              <a:gdLst>
                <a:gd name="T0" fmla="*/ 9 w 12"/>
                <a:gd name="T1" fmla="*/ 20 h 21"/>
                <a:gd name="T2" fmla="*/ 12 w 12"/>
                <a:gd name="T3" fmla="*/ 16 h 21"/>
                <a:gd name="T4" fmla="*/ 8 w 12"/>
                <a:gd name="T5" fmla="*/ 3 h 21"/>
                <a:gd name="T6" fmla="*/ 4 w 12"/>
                <a:gd name="T7" fmla="*/ 0 h 21"/>
                <a:gd name="T8" fmla="*/ 1 w 12"/>
                <a:gd name="T9" fmla="*/ 4 h 21"/>
                <a:gd name="T10" fmla="*/ 5 w 12"/>
                <a:gd name="T11" fmla="*/ 17 h 21"/>
                <a:gd name="T12" fmla="*/ 9 w 12"/>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0"/>
                  </a:moveTo>
                  <a:cubicBezTo>
                    <a:pt x="11" y="20"/>
                    <a:pt x="12" y="18"/>
                    <a:pt x="12" y="16"/>
                  </a:cubicBezTo>
                  <a:cubicBezTo>
                    <a:pt x="8" y="3"/>
                    <a:pt x="8" y="3"/>
                    <a:pt x="8" y="3"/>
                  </a:cubicBezTo>
                  <a:cubicBezTo>
                    <a:pt x="8" y="1"/>
                    <a:pt x="6" y="0"/>
                    <a:pt x="4" y="0"/>
                  </a:cubicBezTo>
                  <a:cubicBezTo>
                    <a:pt x="2" y="0"/>
                    <a:pt x="0" y="2"/>
                    <a:pt x="1" y="4"/>
                  </a:cubicBezTo>
                  <a:cubicBezTo>
                    <a:pt x="5" y="17"/>
                    <a:pt x="5" y="17"/>
                    <a:pt x="5" y="17"/>
                  </a:cubicBezTo>
                  <a:cubicBezTo>
                    <a:pt x="5" y="19"/>
                    <a:pt x="7" y="21"/>
                    <a:pt x="9" y="2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41" name="iş1íḑé"/>
            <p:cNvSpPr/>
            <p:nvPr/>
          </p:nvSpPr>
          <p:spPr bwMode="auto">
            <a:xfrm>
              <a:off x="7793038" y="5378450"/>
              <a:ext cx="44450" cy="79375"/>
            </a:xfrm>
            <a:custGeom>
              <a:avLst/>
              <a:gdLst>
                <a:gd name="T0" fmla="*/ 9 w 12"/>
                <a:gd name="T1" fmla="*/ 21 h 21"/>
                <a:gd name="T2" fmla="*/ 12 w 12"/>
                <a:gd name="T3" fmla="*/ 17 h 21"/>
                <a:gd name="T4" fmla="*/ 8 w 12"/>
                <a:gd name="T5" fmla="*/ 4 h 21"/>
                <a:gd name="T6" fmla="*/ 4 w 12"/>
                <a:gd name="T7" fmla="*/ 1 h 21"/>
                <a:gd name="T8" fmla="*/ 1 w 12"/>
                <a:gd name="T9" fmla="*/ 5 h 21"/>
                <a:gd name="T10" fmla="*/ 5 w 12"/>
                <a:gd name="T11" fmla="*/ 18 h 21"/>
                <a:gd name="T12" fmla="*/ 9 w 1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9" y="21"/>
                  </a:moveTo>
                  <a:cubicBezTo>
                    <a:pt x="11" y="20"/>
                    <a:pt x="12" y="18"/>
                    <a:pt x="12" y="17"/>
                  </a:cubicBezTo>
                  <a:cubicBezTo>
                    <a:pt x="8" y="4"/>
                    <a:pt x="8" y="4"/>
                    <a:pt x="8" y="4"/>
                  </a:cubicBezTo>
                  <a:cubicBezTo>
                    <a:pt x="8" y="2"/>
                    <a:pt x="6" y="0"/>
                    <a:pt x="4" y="1"/>
                  </a:cubicBezTo>
                  <a:cubicBezTo>
                    <a:pt x="2" y="1"/>
                    <a:pt x="0" y="3"/>
                    <a:pt x="1" y="5"/>
                  </a:cubicBezTo>
                  <a:cubicBezTo>
                    <a:pt x="5" y="18"/>
                    <a:pt x="5" y="18"/>
                    <a:pt x="5" y="18"/>
                  </a:cubicBezTo>
                  <a:cubicBezTo>
                    <a:pt x="5" y="20"/>
                    <a:pt x="7" y="21"/>
                    <a:pt x="9" y="21"/>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42" name="ïṥḷïḓè"/>
            <p:cNvSpPr/>
            <p:nvPr/>
          </p:nvSpPr>
          <p:spPr bwMode="auto">
            <a:xfrm>
              <a:off x="7853363" y="5378450"/>
              <a:ext cx="49213" cy="79375"/>
            </a:xfrm>
            <a:custGeom>
              <a:avLst/>
              <a:gdLst>
                <a:gd name="T0" fmla="*/ 10 w 13"/>
                <a:gd name="T1" fmla="*/ 21 h 21"/>
                <a:gd name="T2" fmla="*/ 12 w 13"/>
                <a:gd name="T3" fmla="*/ 16 h 21"/>
                <a:gd name="T4" fmla="*/ 8 w 13"/>
                <a:gd name="T5" fmla="*/ 3 h 21"/>
                <a:gd name="T6" fmla="*/ 4 w 13"/>
                <a:gd name="T7" fmla="*/ 0 h 21"/>
                <a:gd name="T8" fmla="*/ 1 w 13"/>
                <a:gd name="T9" fmla="*/ 5 h 21"/>
                <a:gd name="T10" fmla="*/ 5 w 13"/>
                <a:gd name="T11" fmla="*/ 18 h 21"/>
                <a:gd name="T12" fmla="*/ 9 w 13"/>
                <a:gd name="T13" fmla="*/ 21 h 21"/>
                <a:gd name="T14" fmla="*/ 10 w 1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10" y="21"/>
                  </a:moveTo>
                  <a:cubicBezTo>
                    <a:pt x="11" y="20"/>
                    <a:pt x="13" y="18"/>
                    <a:pt x="12" y="16"/>
                  </a:cubicBezTo>
                  <a:cubicBezTo>
                    <a:pt x="8" y="3"/>
                    <a:pt x="8" y="3"/>
                    <a:pt x="8" y="3"/>
                  </a:cubicBezTo>
                  <a:cubicBezTo>
                    <a:pt x="8" y="1"/>
                    <a:pt x="6" y="0"/>
                    <a:pt x="4" y="0"/>
                  </a:cubicBezTo>
                  <a:cubicBezTo>
                    <a:pt x="2" y="1"/>
                    <a:pt x="0" y="3"/>
                    <a:pt x="1" y="5"/>
                  </a:cubicBezTo>
                  <a:cubicBezTo>
                    <a:pt x="5" y="18"/>
                    <a:pt x="5" y="18"/>
                    <a:pt x="5" y="18"/>
                  </a:cubicBezTo>
                  <a:cubicBezTo>
                    <a:pt x="5" y="20"/>
                    <a:pt x="7" y="21"/>
                    <a:pt x="9" y="21"/>
                  </a:cubicBezTo>
                  <a:lnTo>
                    <a:pt x="10" y="21"/>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43" name="ïṡḻîdê"/>
            <p:cNvSpPr/>
            <p:nvPr/>
          </p:nvSpPr>
          <p:spPr bwMode="auto">
            <a:xfrm>
              <a:off x="7553326" y="5427663"/>
              <a:ext cx="536575" cy="184150"/>
            </a:xfrm>
            <a:custGeom>
              <a:avLst/>
              <a:gdLst>
                <a:gd name="T0" fmla="*/ 0 w 143"/>
                <a:gd name="T1" fmla="*/ 43 h 49"/>
                <a:gd name="T2" fmla="*/ 7 w 143"/>
                <a:gd name="T3" fmla="*/ 47 h 49"/>
                <a:gd name="T4" fmla="*/ 19 w 143"/>
                <a:gd name="T5" fmla="*/ 48 h 49"/>
                <a:gd name="T6" fmla="*/ 130 w 143"/>
                <a:gd name="T7" fmla="*/ 15 h 49"/>
                <a:gd name="T8" fmla="*/ 141 w 143"/>
                <a:gd name="T9" fmla="*/ 6 h 49"/>
                <a:gd name="T10" fmla="*/ 143 w 143"/>
                <a:gd name="T11" fmla="*/ 0 h 49"/>
                <a:gd name="T12" fmla="*/ 0 w 143"/>
                <a:gd name="T13" fmla="*/ 43 h 49"/>
              </a:gdLst>
              <a:ahLst/>
              <a:cxnLst>
                <a:cxn ang="0">
                  <a:pos x="T0" y="T1"/>
                </a:cxn>
                <a:cxn ang="0">
                  <a:pos x="T2" y="T3"/>
                </a:cxn>
                <a:cxn ang="0">
                  <a:pos x="T4" y="T5"/>
                </a:cxn>
                <a:cxn ang="0">
                  <a:pos x="T6" y="T7"/>
                </a:cxn>
                <a:cxn ang="0">
                  <a:pos x="T8" y="T9"/>
                </a:cxn>
                <a:cxn ang="0">
                  <a:pos x="T10" y="T11"/>
                </a:cxn>
                <a:cxn ang="0">
                  <a:pos x="T12" y="T13"/>
                </a:cxn>
              </a:cxnLst>
              <a:rect l="0" t="0" r="r" b="b"/>
              <a:pathLst>
                <a:path w="143" h="49">
                  <a:moveTo>
                    <a:pt x="0" y="43"/>
                  </a:moveTo>
                  <a:cubicBezTo>
                    <a:pt x="7" y="47"/>
                    <a:pt x="7" y="47"/>
                    <a:pt x="7" y="47"/>
                  </a:cubicBezTo>
                  <a:cubicBezTo>
                    <a:pt x="11" y="49"/>
                    <a:pt x="15" y="49"/>
                    <a:pt x="19" y="48"/>
                  </a:cubicBezTo>
                  <a:cubicBezTo>
                    <a:pt x="130" y="15"/>
                    <a:pt x="130" y="15"/>
                    <a:pt x="130" y="15"/>
                  </a:cubicBezTo>
                  <a:cubicBezTo>
                    <a:pt x="135" y="14"/>
                    <a:pt x="139" y="10"/>
                    <a:pt x="141" y="6"/>
                  </a:cubicBezTo>
                  <a:cubicBezTo>
                    <a:pt x="143" y="0"/>
                    <a:pt x="143" y="0"/>
                    <a:pt x="143" y="0"/>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44" name="ïśľïḍê"/>
            <p:cNvSpPr/>
            <p:nvPr/>
          </p:nvSpPr>
          <p:spPr bwMode="auto">
            <a:xfrm>
              <a:off x="6624638" y="5405438"/>
              <a:ext cx="63500" cy="66675"/>
            </a:xfrm>
            <a:custGeom>
              <a:avLst/>
              <a:gdLst>
                <a:gd name="T0" fmla="*/ 2 w 17"/>
                <a:gd name="T1" fmla="*/ 17 h 18"/>
                <a:gd name="T2" fmla="*/ 7 w 17"/>
                <a:gd name="T3" fmla="*/ 17 h 18"/>
                <a:gd name="T4" fmla="*/ 15 w 17"/>
                <a:gd name="T5" fmla="*/ 7 h 18"/>
                <a:gd name="T6" fmla="*/ 16 w 17"/>
                <a:gd name="T7" fmla="*/ 1 h 18"/>
                <a:gd name="T8" fmla="*/ 10 w 17"/>
                <a:gd name="T9" fmla="*/ 1 h 18"/>
                <a:gd name="T10" fmla="*/ 1 w 17"/>
                <a:gd name="T11" fmla="*/ 11 h 18"/>
                <a:gd name="T12" fmla="*/ 1 w 17"/>
                <a:gd name="T13" fmla="*/ 17 h 18"/>
                <a:gd name="T14" fmla="*/ 2 w 17"/>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2" y="17"/>
                  </a:moveTo>
                  <a:cubicBezTo>
                    <a:pt x="3" y="18"/>
                    <a:pt x="5" y="18"/>
                    <a:pt x="7" y="17"/>
                  </a:cubicBezTo>
                  <a:cubicBezTo>
                    <a:pt x="15" y="7"/>
                    <a:pt x="15" y="7"/>
                    <a:pt x="15" y="7"/>
                  </a:cubicBezTo>
                  <a:cubicBezTo>
                    <a:pt x="17" y="5"/>
                    <a:pt x="17" y="3"/>
                    <a:pt x="16" y="1"/>
                  </a:cubicBezTo>
                  <a:cubicBezTo>
                    <a:pt x="14" y="0"/>
                    <a:pt x="12" y="0"/>
                    <a:pt x="10" y="1"/>
                  </a:cubicBezTo>
                  <a:cubicBezTo>
                    <a:pt x="1" y="11"/>
                    <a:pt x="1" y="11"/>
                    <a:pt x="1" y="11"/>
                  </a:cubicBezTo>
                  <a:cubicBezTo>
                    <a:pt x="0" y="13"/>
                    <a:pt x="0" y="15"/>
                    <a:pt x="1" y="17"/>
                  </a:cubicBezTo>
                  <a:lnTo>
                    <a:pt x="2" y="17"/>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45" name="íŝlíḑe"/>
            <p:cNvSpPr/>
            <p:nvPr/>
          </p:nvSpPr>
          <p:spPr bwMode="auto">
            <a:xfrm>
              <a:off x="6684963" y="5430838"/>
              <a:ext cx="36513" cy="82550"/>
            </a:xfrm>
            <a:custGeom>
              <a:avLst/>
              <a:gdLst>
                <a:gd name="T0" fmla="*/ 7 w 10"/>
                <a:gd name="T1" fmla="*/ 1 h 22"/>
                <a:gd name="T2" fmla="*/ 2 w 10"/>
                <a:gd name="T3" fmla="*/ 4 h 22"/>
                <a:gd name="T4" fmla="*/ 1 w 10"/>
                <a:gd name="T5" fmla="*/ 17 h 22"/>
                <a:gd name="T6" fmla="*/ 4 w 10"/>
                <a:gd name="T7" fmla="*/ 22 h 22"/>
                <a:gd name="T8" fmla="*/ 4 w 10"/>
                <a:gd name="T9" fmla="*/ 22 h 22"/>
                <a:gd name="T10" fmla="*/ 8 w 10"/>
                <a:gd name="T11" fmla="*/ 19 h 22"/>
                <a:gd name="T12" fmla="*/ 10 w 10"/>
                <a:gd name="T13" fmla="*/ 5 h 22"/>
                <a:gd name="T14" fmla="*/ 7 w 10"/>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2">
                  <a:moveTo>
                    <a:pt x="7" y="1"/>
                  </a:moveTo>
                  <a:cubicBezTo>
                    <a:pt x="5" y="0"/>
                    <a:pt x="3" y="2"/>
                    <a:pt x="2" y="4"/>
                  </a:cubicBezTo>
                  <a:cubicBezTo>
                    <a:pt x="1" y="17"/>
                    <a:pt x="1" y="17"/>
                    <a:pt x="1" y="17"/>
                  </a:cubicBezTo>
                  <a:cubicBezTo>
                    <a:pt x="0" y="19"/>
                    <a:pt x="2" y="21"/>
                    <a:pt x="4" y="22"/>
                  </a:cubicBezTo>
                  <a:cubicBezTo>
                    <a:pt x="4" y="22"/>
                    <a:pt x="4" y="22"/>
                    <a:pt x="4" y="22"/>
                  </a:cubicBezTo>
                  <a:cubicBezTo>
                    <a:pt x="6" y="22"/>
                    <a:pt x="8" y="21"/>
                    <a:pt x="8" y="19"/>
                  </a:cubicBezTo>
                  <a:cubicBezTo>
                    <a:pt x="10" y="5"/>
                    <a:pt x="10" y="5"/>
                    <a:pt x="10" y="5"/>
                  </a:cubicBezTo>
                  <a:cubicBezTo>
                    <a:pt x="10" y="3"/>
                    <a:pt x="9" y="1"/>
                    <a:pt x="7" y="1"/>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46" name="îşľïde"/>
            <p:cNvSpPr/>
            <p:nvPr/>
          </p:nvSpPr>
          <p:spPr bwMode="auto">
            <a:xfrm>
              <a:off x="6740526" y="5457825"/>
              <a:ext cx="38100" cy="79375"/>
            </a:xfrm>
            <a:custGeom>
              <a:avLst/>
              <a:gdLst>
                <a:gd name="T0" fmla="*/ 7 w 10"/>
                <a:gd name="T1" fmla="*/ 0 h 21"/>
                <a:gd name="T2" fmla="*/ 2 w 10"/>
                <a:gd name="T3" fmla="*/ 3 h 21"/>
                <a:gd name="T4" fmla="*/ 1 w 10"/>
                <a:gd name="T5" fmla="*/ 16 h 21"/>
                <a:gd name="T6" fmla="*/ 3 w 10"/>
                <a:gd name="T7" fmla="*/ 21 h 21"/>
                <a:gd name="T8" fmla="*/ 4 w 10"/>
                <a:gd name="T9" fmla="*/ 21 h 21"/>
                <a:gd name="T10" fmla="*/ 8 w 10"/>
                <a:gd name="T11" fmla="*/ 18 h 21"/>
                <a:gd name="T12" fmla="*/ 10 w 10"/>
                <a:gd name="T13" fmla="*/ 5 h 21"/>
                <a:gd name="T14" fmla="*/ 7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7" y="0"/>
                  </a:moveTo>
                  <a:cubicBezTo>
                    <a:pt x="5" y="0"/>
                    <a:pt x="3" y="1"/>
                    <a:pt x="2" y="3"/>
                  </a:cubicBezTo>
                  <a:cubicBezTo>
                    <a:pt x="1" y="16"/>
                    <a:pt x="1" y="16"/>
                    <a:pt x="1" y="16"/>
                  </a:cubicBezTo>
                  <a:cubicBezTo>
                    <a:pt x="0" y="18"/>
                    <a:pt x="1" y="20"/>
                    <a:pt x="3" y="21"/>
                  </a:cubicBezTo>
                  <a:cubicBezTo>
                    <a:pt x="4" y="21"/>
                    <a:pt x="4" y="21"/>
                    <a:pt x="4" y="21"/>
                  </a:cubicBezTo>
                  <a:cubicBezTo>
                    <a:pt x="6" y="21"/>
                    <a:pt x="8" y="20"/>
                    <a:pt x="8" y="18"/>
                  </a:cubicBezTo>
                  <a:cubicBezTo>
                    <a:pt x="10" y="5"/>
                    <a:pt x="10" y="5"/>
                    <a:pt x="10" y="5"/>
                  </a:cubicBezTo>
                  <a:cubicBezTo>
                    <a:pt x="10" y="3"/>
                    <a:pt x="9" y="1"/>
                    <a:pt x="7" y="0"/>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47" name="îśļïḓé"/>
            <p:cNvSpPr/>
            <p:nvPr/>
          </p:nvSpPr>
          <p:spPr bwMode="auto">
            <a:xfrm>
              <a:off x="6415088" y="5364163"/>
              <a:ext cx="534988" cy="261938"/>
            </a:xfrm>
            <a:custGeom>
              <a:avLst/>
              <a:gdLst>
                <a:gd name="T0" fmla="*/ 77 w 143"/>
                <a:gd name="T1" fmla="*/ 49 h 70"/>
                <a:gd name="T2" fmla="*/ 51 w 143"/>
                <a:gd name="T3" fmla="*/ 44 h 70"/>
                <a:gd name="T4" fmla="*/ 0 w 143"/>
                <a:gd name="T5" fmla="*/ 0 h 70"/>
                <a:gd name="T6" fmla="*/ 1 w 143"/>
                <a:gd name="T7" fmla="*/ 9 h 70"/>
                <a:gd name="T8" fmla="*/ 6 w 143"/>
                <a:gd name="T9" fmla="*/ 20 h 70"/>
                <a:gd name="T10" fmla="*/ 42 w 143"/>
                <a:gd name="T11" fmla="*/ 51 h 70"/>
                <a:gd name="T12" fmla="*/ 56 w 143"/>
                <a:gd name="T13" fmla="*/ 57 h 70"/>
                <a:gd name="T14" fmla="*/ 125 w 143"/>
                <a:gd name="T15" fmla="*/ 69 h 70"/>
                <a:gd name="T16" fmla="*/ 138 w 143"/>
                <a:gd name="T17" fmla="*/ 65 h 70"/>
                <a:gd name="T18" fmla="*/ 143 w 143"/>
                <a:gd name="T19" fmla="*/ 61 h 70"/>
                <a:gd name="T20" fmla="*/ 77 w 143"/>
                <a:gd name="T21" fmla="*/ 4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70">
                  <a:moveTo>
                    <a:pt x="77" y="49"/>
                  </a:moveTo>
                  <a:cubicBezTo>
                    <a:pt x="51" y="44"/>
                    <a:pt x="51" y="44"/>
                    <a:pt x="51" y="44"/>
                  </a:cubicBezTo>
                  <a:cubicBezTo>
                    <a:pt x="0" y="0"/>
                    <a:pt x="0" y="0"/>
                    <a:pt x="0" y="0"/>
                  </a:cubicBezTo>
                  <a:cubicBezTo>
                    <a:pt x="1" y="9"/>
                    <a:pt x="1" y="9"/>
                    <a:pt x="1" y="9"/>
                  </a:cubicBezTo>
                  <a:cubicBezTo>
                    <a:pt x="1" y="13"/>
                    <a:pt x="3" y="17"/>
                    <a:pt x="6" y="20"/>
                  </a:cubicBezTo>
                  <a:cubicBezTo>
                    <a:pt x="42" y="51"/>
                    <a:pt x="42" y="51"/>
                    <a:pt x="42" y="51"/>
                  </a:cubicBezTo>
                  <a:cubicBezTo>
                    <a:pt x="46" y="54"/>
                    <a:pt x="51" y="56"/>
                    <a:pt x="56" y="57"/>
                  </a:cubicBezTo>
                  <a:cubicBezTo>
                    <a:pt x="125" y="69"/>
                    <a:pt x="125" y="69"/>
                    <a:pt x="125" y="69"/>
                  </a:cubicBezTo>
                  <a:cubicBezTo>
                    <a:pt x="130" y="70"/>
                    <a:pt x="135" y="68"/>
                    <a:pt x="138" y="65"/>
                  </a:cubicBezTo>
                  <a:cubicBezTo>
                    <a:pt x="143" y="61"/>
                    <a:pt x="143" y="61"/>
                    <a:pt x="143" y="61"/>
                  </a:cubicBezTo>
                  <a:lnTo>
                    <a:pt x="77"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48" name="íşḷiḑe"/>
            <p:cNvSpPr/>
            <p:nvPr/>
          </p:nvSpPr>
          <p:spPr bwMode="auto">
            <a:xfrm>
              <a:off x="6575426" y="4937125"/>
              <a:ext cx="382588" cy="360363"/>
            </a:xfrm>
            <a:custGeom>
              <a:avLst/>
              <a:gdLst>
                <a:gd name="T0" fmla="*/ 99 w 241"/>
                <a:gd name="T1" fmla="*/ 227 h 227"/>
                <a:gd name="T2" fmla="*/ 241 w 241"/>
                <a:gd name="T3" fmla="*/ 64 h 227"/>
                <a:gd name="T4" fmla="*/ 149 w 241"/>
                <a:gd name="T5" fmla="*/ 0 h 227"/>
                <a:gd name="T6" fmla="*/ 0 w 241"/>
                <a:gd name="T7" fmla="*/ 182 h 227"/>
                <a:gd name="T8" fmla="*/ 99 w 241"/>
                <a:gd name="T9" fmla="*/ 227 h 227"/>
              </a:gdLst>
              <a:ahLst/>
              <a:cxnLst>
                <a:cxn ang="0">
                  <a:pos x="T0" y="T1"/>
                </a:cxn>
                <a:cxn ang="0">
                  <a:pos x="T2" y="T3"/>
                </a:cxn>
                <a:cxn ang="0">
                  <a:pos x="T4" y="T5"/>
                </a:cxn>
                <a:cxn ang="0">
                  <a:pos x="T6" y="T7"/>
                </a:cxn>
                <a:cxn ang="0">
                  <a:pos x="T8" y="T9"/>
                </a:cxn>
              </a:cxnLst>
              <a:rect l="0" t="0" r="r" b="b"/>
              <a:pathLst>
                <a:path w="241" h="227">
                  <a:moveTo>
                    <a:pt x="99" y="227"/>
                  </a:moveTo>
                  <a:lnTo>
                    <a:pt x="241" y="64"/>
                  </a:lnTo>
                  <a:lnTo>
                    <a:pt x="149" y="0"/>
                  </a:lnTo>
                  <a:lnTo>
                    <a:pt x="0" y="182"/>
                  </a:lnTo>
                  <a:lnTo>
                    <a:pt x="99" y="2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49" name="ïṣļïḋè"/>
            <p:cNvSpPr/>
            <p:nvPr/>
          </p:nvSpPr>
          <p:spPr bwMode="auto">
            <a:xfrm>
              <a:off x="6415088" y="5135563"/>
              <a:ext cx="538163" cy="457200"/>
            </a:xfrm>
            <a:custGeom>
              <a:avLst/>
              <a:gdLst>
                <a:gd name="T0" fmla="*/ 143 w 144"/>
                <a:gd name="T1" fmla="*/ 122 h 122"/>
                <a:gd name="T2" fmla="*/ 131 w 144"/>
                <a:gd name="T3" fmla="*/ 109 h 122"/>
                <a:gd name="T4" fmla="*/ 73 w 144"/>
                <a:gd name="T5" fmla="*/ 84 h 122"/>
                <a:gd name="T6" fmla="*/ 63 w 144"/>
                <a:gd name="T7" fmla="*/ 69 h 122"/>
                <a:gd name="T8" fmla="*/ 85 w 144"/>
                <a:gd name="T9" fmla="*/ 43 h 122"/>
                <a:gd name="T10" fmla="*/ 22 w 144"/>
                <a:gd name="T11" fmla="*/ 33 h 122"/>
                <a:gd name="T12" fmla="*/ 0 w 144"/>
                <a:gd name="T13" fmla="*/ 61 h 122"/>
                <a:gd name="T14" fmla="*/ 49 w 144"/>
                <a:gd name="T15" fmla="*/ 104 h 122"/>
                <a:gd name="T16" fmla="*/ 63 w 144"/>
                <a:gd name="T17" fmla="*/ 110 h 122"/>
                <a:gd name="T18" fmla="*/ 64 w 144"/>
                <a:gd name="T19" fmla="*/ 110 h 122"/>
                <a:gd name="T20" fmla="*/ 143 w 144"/>
                <a:gd name="T2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2">
                  <a:moveTo>
                    <a:pt x="143" y="122"/>
                  </a:moveTo>
                  <a:cubicBezTo>
                    <a:pt x="144" y="114"/>
                    <a:pt x="133" y="109"/>
                    <a:pt x="131" y="109"/>
                  </a:cubicBezTo>
                  <a:cubicBezTo>
                    <a:pt x="131" y="109"/>
                    <a:pt x="96" y="94"/>
                    <a:pt x="73" y="84"/>
                  </a:cubicBezTo>
                  <a:cubicBezTo>
                    <a:pt x="67" y="75"/>
                    <a:pt x="63" y="69"/>
                    <a:pt x="63" y="69"/>
                  </a:cubicBezTo>
                  <a:cubicBezTo>
                    <a:pt x="85" y="43"/>
                    <a:pt x="85" y="43"/>
                    <a:pt x="85" y="43"/>
                  </a:cubicBezTo>
                  <a:cubicBezTo>
                    <a:pt x="45" y="0"/>
                    <a:pt x="22" y="33"/>
                    <a:pt x="22" y="33"/>
                  </a:cubicBezTo>
                  <a:cubicBezTo>
                    <a:pt x="22" y="33"/>
                    <a:pt x="1" y="61"/>
                    <a:pt x="0" y="61"/>
                  </a:cubicBezTo>
                  <a:cubicBezTo>
                    <a:pt x="0" y="61"/>
                    <a:pt x="23" y="82"/>
                    <a:pt x="49" y="104"/>
                  </a:cubicBezTo>
                  <a:cubicBezTo>
                    <a:pt x="53" y="107"/>
                    <a:pt x="58" y="109"/>
                    <a:pt x="63" y="110"/>
                  </a:cubicBezTo>
                  <a:cubicBezTo>
                    <a:pt x="63" y="110"/>
                    <a:pt x="64" y="110"/>
                    <a:pt x="64" y="110"/>
                  </a:cubicBezTo>
                  <a:lnTo>
                    <a:pt x="143" y="122"/>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50" name="ïśľidê"/>
            <p:cNvSpPr/>
            <p:nvPr/>
          </p:nvSpPr>
          <p:spPr bwMode="auto">
            <a:xfrm>
              <a:off x="6632576" y="4376738"/>
              <a:ext cx="749300" cy="841375"/>
            </a:xfrm>
            <a:custGeom>
              <a:avLst/>
              <a:gdLst>
                <a:gd name="T0" fmla="*/ 472 w 472"/>
                <a:gd name="T1" fmla="*/ 125 h 530"/>
                <a:gd name="T2" fmla="*/ 127 w 472"/>
                <a:gd name="T3" fmla="*/ 530 h 530"/>
                <a:gd name="T4" fmla="*/ 0 w 472"/>
                <a:gd name="T5" fmla="*/ 429 h 530"/>
                <a:gd name="T6" fmla="*/ 313 w 472"/>
                <a:gd name="T7" fmla="*/ 0 h 530"/>
                <a:gd name="T8" fmla="*/ 472 w 472"/>
                <a:gd name="T9" fmla="*/ 125 h 530"/>
              </a:gdLst>
              <a:ahLst/>
              <a:cxnLst>
                <a:cxn ang="0">
                  <a:pos x="T0" y="T1"/>
                </a:cxn>
                <a:cxn ang="0">
                  <a:pos x="T2" y="T3"/>
                </a:cxn>
                <a:cxn ang="0">
                  <a:pos x="T4" y="T5"/>
                </a:cxn>
                <a:cxn ang="0">
                  <a:pos x="T6" y="T7"/>
                </a:cxn>
                <a:cxn ang="0">
                  <a:pos x="T8" y="T9"/>
                </a:cxn>
              </a:cxnLst>
              <a:rect l="0" t="0" r="r" b="b"/>
              <a:pathLst>
                <a:path w="472" h="530">
                  <a:moveTo>
                    <a:pt x="472" y="125"/>
                  </a:moveTo>
                  <a:lnTo>
                    <a:pt x="127" y="530"/>
                  </a:lnTo>
                  <a:lnTo>
                    <a:pt x="0" y="429"/>
                  </a:lnTo>
                  <a:lnTo>
                    <a:pt x="313" y="0"/>
                  </a:lnTo>
                  <a:lnTo>
                    <a:pt x="472" y="125"/>
                  </a:lnTo>
                  <a:close/>
                </a:path>
              </a:pathLst>
            </a:custGeom>
            <a:solidFill>
              <a:srgbClr val="295D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51" name="íṩḻîḋê"/>
            <p:cNvSpPr/>
            <p:nvPr/>
          </p:nvSpPr>
          <p:spPr bwMode="auto">
            <a:xfrm>
              <a:off x="6837363" y="3608388"/>
              <a:ext cx="825500" cy="1647825"/>
            </a:xfrm>
            <a:custGeom>
              <a:avLst/>
              <a:gdLst>
                <a:gd name="T0" fmla="*/ 104 w 220"/>
                <a:gd name="T1" fmla="*/ 22 h 440"/>
                <a:gd name="T2" fmla="*/ 72 w 220"/>
                <a:gd name="T3" fmla="*/ 7 h 440"/>
                <a:gd name="T4" fmla="*/ 24 w 220"/>
                <a:gd name="T5" fmla="*/ 11 h 440"/>
                <a:gd name="T6" fmla="*/ 12 w 220"/>
                <a:gd name="T7" fmla="*/ 52 h 440"/>
                <a:gd name="T8" fmla="*/ 150 w 220"/>
                <a:gd name="T9" fmla="*/ 440 h 440"/>
                <a:gd name="T10" fmla="*/ 220 w 220"/>
                <a:gd name="T11" fmla="*/ 418 h 440"/>
                <a:gd name="T12" fmla="*/ 104 w 220"/>
                <a:gd name="T13" fmla="*/ 22 h 440"/>
              </a:gdLst>
              <a:ahLst/>
              <a:cxnLst>
                <a:cxn ang="0">
                  <a:pos x="T0" y="T1"/>
                </a:cxn>
                <a:cxn ang="0">
                  <a:pos x="T2" y="T3"/>
                </a:cxn>
                <a:cxn ang="0">
                  <a:pos x="T4" y="T5"/>
                </a:cxn>
                <a:cxn ang="0">
                  <a:pos x="T6" y="T7"/>
                </a:cxn>
                <a:cxn ang="0">
                  <a:pos x="T8" y="T9"/>
                </a:cxn>
                <a:cxn ang="0">
                  <a:pos x="T10" y="T11"/>
                </a:cxn>
                <a:cxn ang="0">
                  <a:pos x="T12" y="T13"/>
                </a:cxn>
              </a:cxnLst>
              <a:rect l="0" t="0" r="r" b="b"/>
              <a:pathLst>
                <a:path w="220" h="440">
                  <a:moveTo>
                    <a:pt x="104" y="22"/>
                  </a:moveTo>
                  <a:cubicBezTo>
                    <a:pt x="72" y="7"/>
                    <a:pt x="72" y="7"/>
                    <a:pt x="72" y="7"/>
                  </a:cubicBezTo>
                  <a:cubicBezTo>
                    <a:pt x="56" y="0"/>
                    <a:pt x="38" y="1"/>
                    <a:pt x="24" y="11"/>
                  </a:cubicBezTo>
                  <a:cubicBezTo>
                    <a:pt x="0" y="27"/>
                    <a:pt x="12" y="52"/>
                    <a:pt x="12" y="52"/>
                  </a:cubicBezTo>
                  <a:cubicBezTo>
                    <a:pt x="150" y="440"/>
                    <a:pt x="150" y="440"/>
                    <a:pt x="150" y="440"/>
                  </a:cubicBezTo>
                  <a:cubicBezTo>
                    <a:pt x="220" y="418"/>
                    <a:pt x="220" y="418"/>
                    <a:pt x="220" y="418"/>
                  </a:cubicBezTo>
                  <a:lnTo>
                    <a:pt x="104" y="22"/>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52" name="ïšľïdê"/>
            <p:cNvSpPr/>
            <p:nvPr/>
          </p:nvSpPr>
          <p:spPr bwMode="auto">
            <a:xfrm>
              <a:off x="7051676" y="2560638"/>
              <a:ext cx="127000" cy="212725"/>
            </a:xfrm>
            <a:custGeom>
              <a:avLst/>
              <a:gdLst>
                <a:gd name="T0" fmla="*/ 64 w 80"/>
                <a:gd name="T1" fmla="*/ 134 h 134"/>
                <a:gd name="T2" fmla="*/ 0 w 80"/>
                <a:gd name="T3" fmla="*/ 127 h 134"/>
                <a:gd name="T4" fmla="*/ 16 w 80"/>
                <a:gd name="T5" fmla="*/ 0 h 134"/>
                <a:gd name="T6" fmla="*/ 80 w 80"/>
                <a:gd name="T7" fmla="*/ 7 h 134"/>
                <a:gd name="T8" fmla="*/ 64 w 80"/>
                <a:gd name="T9" fmla="*/ 134 h 134"/>
              </a:gdLst>
              <a:ahLst/>
              <a:cxnLst>
                <a:cxn ang="0">
                  <a:pos x="T0" y="T1"/>
                </a:cxn>
                <a:cxn ang="0">
                  <a:pos x="T2" y="T3"/>
                </a:cxn>
                <a:cxn ang="0">
                  <a:pos x="T4" y="T5"/>
                </a:cxn>
                <a:cxn ang="0">
                  <a:pos x="T6" y="T7"/>
                </a:cxn>
                <a:cxn ang="0">
                  <a:pos x="T8" y="T9"/>
                </a:cxn>
              </a:cxnLst>
              <a:rect l="0" t="0" r="r" b="b"/>
              <a:pathLst>
                <a:path w="80" h="134">
                  <a:moveTo>
                    <a:pt x="64" y="134"/>
                  </a:moveTo>
                  <a:lnTo>
                    <a:pt x="0" y="127"/>
                  </a:lnTo>
                  <a:lnTo>
                    <a:pt x="16" y="0"/>
                  </a:lnTo>
                  <a:lnTo>
                    <a:pt x="80" y="7"/>
                  </a:lnTo>
                  <a:lnTo>
                    <a:pt x="64" y="134"/>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53" name="í$ļîḑé"/>
            <p:cNvSpPr/>
            <p:nvPr/>
          </p:nvSpPr>
          <p:spPr bwMode="auto">
            <a:xfrm>
              <a:off x="6872288" y="2740025"/>
              <a:ext cx="411163" cy="995363"/>
            </a:xfrm>
            <a:custGeom>
              <a:avLst/>
              <a:gdLst>
                <a:gd name="T0" fmla="*/ 8 w 110"/>
                <a:gd name="T1" fmla="*/ 257 h 266"/>
                <a:gd name="T2" fmla="*/ 100 w 110"/>
                <a:gd name="T3" fmla="*/ 265 h 266"/>
                <a:gd name="T4" fmla="*/ 110 w 110"/>
                <a:gd name="T5" fmla="*/ 256 h 266"/>
                <a:gd name="T6" fmla="*/ 98 w 110"/>
                <a:gd name="T7" fmla="*/ 45 h 266"/>
                <a:gd name="T8" fmla="*/ 50 w 110"/>
                <a:gd name="T9" fmla="*/ 0 h 266"/>
                <a:gd name="T10" fmla="*/ 3 w 110"/>
                <a:gd name="T11" fmla="*/ 47 h 266"/>
                <a:gd name="T12" fmla="*/ 0 w 110"/>
                <a:gd name="T13" fmla="*/ 249 h 266"/>
                <a:gd name="T14" fmla="*/ 8 w 110"/>
                <a:gd name="T15" fmla="*/ 257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266">
                  <a:moveTo>
                    <a:pt x="8" y="257"/>
                  </a:moveTo>
                  <a:cubicBezTo>
                    <a:pt x="100" y="265"/>
                    <a:pt x="100" y="265"/>
                    <a:pt x="100" y="265"/>
                  </a:cubicBezTo>
                  <a:cubicBezTo>
                    <a:pt x="106" y="266"/>
                    <a:pt x="110" y="262"/>
                    <a:pt x="110" y="256"/>
                  </a:cubicBezTo>
                  <a:cubicBezTo>
                    <a:pt x="98" y="45"/>
                    <a:pt x="98" y="45"/>
                    <a:pt x="98" y="45"/>
                  </a:cubicBezTo>
                  <a:cubicBezTo>
                    <a:pt x="96" y="20"/>
                    <a:pt x="75" y="0"/>
                    <a:pt x="50" y="0"/>
                  </a:cubicBezTo>
                  <a:cubicBezTo>
                    <a:pt x="24" y="1"/>
                    <a:pt x="3" y="21"/>
                    <a:pt x="3" y="47"/>
                  </a:cubicBezTo>
                  <a:cubicBezTo>
                    <a:pt x="0" y="249"/>
                    <a:pt x="0" y="249"/>
                    <a:pt x="0" y="249"/>
                  </a:cubicBezTo>
                  <a:cubicBezTo>
                    <a:pt x="0" y="253"/>
                    <a:pt x="3" y="257"/>
                    <a:pt x="8" y="257"/>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54" name="iś1iḑe"/>
            <p:cNvSpPr/>
            <p:nvPr/>
          </p:nvSpPr>
          <p:spPr bwMode="auto">
            <a:xfrm>
              <a:off x="6942138" y="2276475"/>
              <a:ext cx="404813" cy="403225"/>
            </a:xfrm>
            <a:custGeom>
              <a:avLst/>
              <a:gdLst>
                <a:gd name="T0" fmla="*/ 101 w 108"/>
                <a:gd name="T1" fmla="*/ 67 h 108"/>
                <a:gd name="T2" fmla="*/ 41 w 108"/>
                <a:gd name="T3" fmla="*/ 101 h 108"/>
                <a:gd name="T4" fmla="*/ 7 w 108"/>
                <a:gd name="T5" fmla="*/ 41 h 108"/>
                <a:gd name="T6" fmla="*/ 67 w 108"/>
                <a:gd name="T7" fmla="*/ 7 h 108"/>
                <a:gd name="T8" fmla="*/ 101 w 108"/>
                <a:gd name="T9" fmla="*/ 67 h 108"/>
              </a:gdLst>
              <a:ahLst/>
              <a:cxnLst>
                <a:cxn ang="0">
                  <a:pos x="T0" y="T1"/>
                </a:cxn>
                <a:cxn ang="0">
                  <a:pos x="T2" y="T3"/>
                </a:cxn>
                <a:cxn ang="0">
                  <a:pos x="T4" y="T5"/>
                </a:cxn>
                <a:cxn ang="0">
                  <a:pos x="T6" y="T7"/>
                </a:cxn>
                <a:cxn ang="0">
                  <a:pos x="T8" y="T9"/>
                </a:cxn>
              </a:cxnLst>
              <a:rect l="0" t="0" r="r" b="b"/>
              <a:pathLst>
                <a:path w="108" h="108">
                  <a:moveTo>
                    <a:pt x="101" y="67"/>
                  </a:moveTo>
                  <a:cubicBezTo>
                    <a:pt x="94" y="93"/>
                    <a:pt x="67" y="108"/>
                    <a:pt x="41" y="101"/>
                  </a:cubicBezTo>
                  <a:cubicBezTo>
                    <a:pt x="15" y="94"/>
                    <a:pt x="0" y="67"/>
                    <a:pt x="7" y="41"/>
                  </a:cubicBezTo>
                  <a:cubicBezTo>
                    <a:pt x="14" y="15"/>
                    <a:pt x="41" y="0"/>
                    <a:pt x="67" y="7"/>
                  </a:cubicBezTo>
                  <a:cubicBezTo>
                    <a:pt x="93" y="14"/>
                    <a:pt x="108" y="41"/>
                    <a:pt x="101" y="67"/>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55" name="îṧḷïďê"/>
            <p:cNvSpPr/>
            <p:nvPr/>
          </p:nvSpPr>
          <p:spPr bwMode="auto">
            <a:xfrm>
              <a:off x="7299326" y="2422525"/>
              <a:ext cx="77788" cy="77788"/>
            </a:xfrm>
            <a:custGeom>
              <a:avLst/>
              <a:gdLst>
                <a:gd name="T0" fmla="*/ 3 w 21"/>
                <a:gd name="T1" fmla="*/ 0 h 21"/>
                <a:gd name="T2" fmla="*/ 18 w 21"/>
                <a:gd name="T3" fmla="*/ 6 h 21"/>
                <a:gd name="T4" fmla="*/ 18 w 21"/>
                <a:gd name="T5" fmla="*/ 14 h 21"/>
                <a:gd name="T6" fmla="*/ 5 w 21"/>
                <a:gd name="T7" fmla="*/ 21 h 21"/>
                <a:gd name="T8" fmla="*/ 0 w 21"/>
                <a:gd name="T9" fmla="*/ 15 h 21"/>
                <a:gd name="T10" fmla="*/ 3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3" y="0"/>
                  </a:moveTo>
                  <a:cubicBezTo>
                    <a:pt x="18" y="6"/>
                    <a:pt x="18" y="6"/>
                    <a:pt x="18" y="6"/>
                  </a:cubicBezTo>
                  <a:cubicBezTo>
                    <a:pt x="21" y="7"/>
                    <a:pt x="21" y="12"/>
                    <a:pt x="18" y="14"/>
                  </a:cubicBezTo>
                  <a:cubicBezTo>
                    <a:pt x="5" y="21"/>
                    <a:pt x="5" y="21"/>
                    <a:pt x="5" y="21"/>
                  </a:cubicBezTo>
                  <a:cubicBezTo>
                    <a:pt x="0" y="15"/>
                    <a:pt x="0" y="15"/>
                    <a:pt x="0" y="15"/>
                  </a:cubicBezTo>
                  <a:lnTo>
                    <a:pt x="3"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56" name="îṥlîḍè"/>
            <p:cNvSpPr/>
            <p:nvPr/>
          </p:nvSpPr>
          <p:spPr bwMode="auto">
            <a:xfrm>
              <a:off x="7234238" y="2400300"/>
              <a:ext cx="38100" cy="36513"/>
            </a:xfrm>
            <a:custGeom>
              <a:avLst/>
              <a:gdLst>
                <a:gd name="T0" fmla="*/ 9 w 10"/>
                <a:gd name="T1" fmla="*/ 6 h 10"/>
                <a:gd name="T2" fmla="*/ 4 w 10"/>
                <a:gd name="T3" fmla="*/ 9 h 10"/>
                <a:gd name="T4" fmla="*/ 0 w 10"/>
                <a:gd name="T5" fmla="*/ 4 h 10"/>
                <a:gd name="T6" fmla="*/ 6 w 10"/>
                <a:gd name="T7" fmla="*/ 0 h 10"/>
                <a:gd name="T8" fmla="*/ 9 w 10"/>
                <a:gd name="T9" fmla="*/ 6 h 10"/>
              </a:gdLst>
              <a:ahLst/>
              <a:cxnLst>
                <a:cxn ang="0">
                  <a:pos x="T0" y="T1"/>
                </a:cxn>
                <a:cxn ang="0">
                  <a:pos x="T2" y="T3"/>
                </a:cxn>
                <a:cxn ang="0">
                  <a:pos x="T4" y="T5"/>
                </a:cxn>
                <a:cxn ang="0">
                  <a:pos x="T6" y="T7"/>
                </a:cxn>
                <a:cxn ang="0">
                  <a:pos x="T8" y="T9"/>
                </a:cxn>
              </a:cxnLst>
              <a:rect l="0" t="0" r="r" b="b"/>
              <a:pathLst>
                <a:path w="10" h="10">
                  <a:moveTo>
                    <a:pt x="9" y="6"/>
                  </a:moveTo>
                  <a:cubicBezTo>
                    <a:pt x="9" y="9"/>
                    <a:pt x="6" y="10"/>
                    <a:pt x="4" y="9"/>
                  </a:cubicBezTo>
                  <a:cubicBezTo>
                    <a:pt x="1" y="9"/>
                    <a:pt x="0" y="6"/>
                    <a:pt x="0" y="4"/>
                  </a:cubicBezTo>
                  <a:cubicBezTo>
                    <a:pt x="1" y="1"/>
                    <a:pt x="4" y="0"/>
                    <a:pt x="6" y="0"/>
                  </a:cubicBezTo>
                  <a:cubicBezTo>
                    <a:pt x="9" y="1"/>
                    <a:pt x="10" y="4"/>
                    <a:pt x="9" y="6"/>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57" name="ïṣļïḋé"/>
            <p:cNvSpPr/>
            <p:nvPr/>
          </p:nvSpPr>
          <p:spPr bwMode="auto">
            <a:xfrm>
              <a:off x="7189788" y="2354263"/>
              <a:ext cx="71438" cy="52388"/>
            </a:xfrm>
            <a:custGeom>
              <a:avLst/>
              <a:gdLst>
                <a:gd name="T0" fmla="*/ 3 w 19"/>
                <a:gd name="T1" fmla="*/ 14 h 14"/>
                <a:gd name="T2" fmla="*/ 1 w 19"/>
                <a:gd name="T3" fmla="*/ 12 h 14"/>
                <a:gd name="T4" fmla="*/ 2 w 19"/>
                <a:gd name="T5" fmla="*/ 7 h 14"/>
                <a:gd name="T6" fmla="*/ 14 w 19"/>
                <a:gd name="T7" fmla="*/ 1 h 14"/>
                <a:gd name="T8" fmla="*/ 19 w 19"/>
                <a:gd name="T9" fmla="*/ 3 h 14"/>
                <a:gd name="T10" fmla="*/ 17 w 19"/>
                <a:gd name="T11" fmla="*/ 8 h 14"/>
                <a:gd name="T12" fmla="*/ 5 w 19"/>
                <a:gd name="T13" fmla="*/ 14 h 14"/>
                <a:gd name="T14" fmla="*/ 3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3" y="14"/>
                  </a:moveTo>
                  <a:cubicBezTo>
                    <a:pt x="2" y="14"/>
                    <a:pt x="1" y="13"/>
                    <a:pt x="1" y="12"/>
                  </a:cubicBezTo>
                  <a:cubicBezTo>
                    <a:pt x="0" y="10"/>
                    <a:pt x="0" y="8"/>
                    <a:pt x="2" y="7"/>
                  </a:cubicBezTo>
                  <a:cubicBezTo>
                    <a:pt x="14" y="1"/>
                    <a:pt x="14" y="1"/>
                    <a:pt x="14" y="1"/>
                  </a:cubicBezTo>
                  <a:cubicBezTo>
                    <a:pt x="15" y="0"/>
                    <a:pt x="18" y="1"/>
                    <a:pt x="19" y="3"/>
                  </a:cubicBezTo>
                  <a:cubicBezTo>
                    <a:pt x="19" y="5"/>
                    <a:pt x="19" y="7"/>
                    <a:pt x="17" y="8"/>
                  </a:cubicBezTo>
                  <a:cubicBezTo>
                    <a:pt x="5" y="14"/>
                    <a:pt x="5" y="14"/>
                    <a:pt x="5" y="14"/>
                  </a:cubicBezTo>
                  <a:cubicBezTo>
                    <a:pt x="5" y="14"/>
                    <a:pt x="4" y="14"/>
                    <a:pt x="3" y="14"/>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58" name="ïşļïḍê"/>
            <p:cNvSpPr/>
            <p:nvPr/>
          </p:nvSpPr>
          <p:spPr bwMode="auto">
            <a:xfrm>
              <a:off x="6935788" y="2268538"/>
              <a:ext cx="404813" cy="407988"/>
            </a:xfrm>
            <a:custGeom>
              <a:avLst/>
              <a:gdLst>
                <a:gd name="T0" fmla="*/ 101 w 108"/>
                <a:gd name="T1" fmla="*/ 68 h 109"/>
                <a:gd name="T2" fmla="*/ 41 w 108"/>
                <a:gd name="T3" fmla="*/ 101 h 109"/>
                <a:gd name="T4" fmla="*/ 7 w 108"/>
                <a:gd name="T5" fmla="*/ 41 h 109"/>
                <a:gd name="T6" fmla="*/ 67 w 108"/>
                <a:gd name="T7" fmla="*/ 8 h 109"/>
                <a:gd name="T8" fmla="*/ 101 w 108"/>
                <a:gd name="T9" fmla="*/ 68 h 109"/>
              </a:gdLst>
              <a:ahLst/>
              <a:cxnLst>
                <a:cxn ang="0">
                  <a:pos x="T0" y="T1"/>
                </a:cxn>
                <a:cxn ang="0">
                  <a:pos x="T2" y="T3"/>
                </a:cxn>
                <a:cxn ang="0">
                  <a:pos x="T4" y="T5"/>
                </a:cxn>
                <a:cxn ang="0">
                  <a:pos x="T6" y="T7"/>
                </a:cxn>
                <a:cxn ang="0">
                  <a:pos x="T8" y="T9"/>
                </a:cxn>
              </a:cxnLst>
              <a:rect l="0" t="0" r="r" b="b"/>
              <a:pathLst>
                <a:path w="108" h="109">
                  <a:moveTo>
                    <a:pt x="101" y="68"/>
                  </a:moveTo>
                  <a:cubicBezTo>
                    <a:pt x="93" y="93"/>
                    <a:pt x="67" y="109"/>
                    <a:pt x="41" y="101"/>
                  </a:cubicBezTo>
                  <a:cubicBezTo>
                    <a:pt x="15" y="94"/>
                    <a:pt x="0" y="67"/>
                    <a:pt x="7" y="41"/>
                  </a:cubicBezTo>
                  <a:cubicBezTo>
                    <a:pt x="14" y="15"/>
                    <a:pt x="41" y="0"/>
                    <a:pt x="67" y="8"/>
                  </a:cubicBezTo>
                  <a:cubicBezTo>
                    <a:pt x="93" y="15"/>
                    <a:pt x="108" y="42"/>
                    <a:pt x="101" y="68"/>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59" name="ï$ḷïdê"/>
            <p:cNvSpPr/>
            <p:nvPr/>
          </p:nvSpPr>
          <p:spPr bwMode="auto">
            <a:xfrm>
              <a:off x="7007226" y="2395538"/>
              <a:ext cx="111125" cy="112713"/>
            </a:xfrm>
            <a:custGeom>
              <a:avLst/>
              <a:gdLst>
                <a:gd name="T0" fmla="*/ 28 w 30"/>
                <a:gd name="T1" fmla="*/ 19 h 30"/>
                <a:gd name="T2" fmla="*/ 11 w 30"/>
                <a:gd name="T3" fmla="*/ 28 h 30"/>
                <a:gd name="T4" fmla="*/ 2 w 30"/>
                <a:gd name="T5" fmla="*/ 12 h 30"/>
                <a:gd name="T6" fmla="*/ 18 w 30"/>
                <a:gd name="T7" fmla="*/ 2 h 30"/>
                <a:gd name="T8" fmla="*/ 28 w 30"/>
                <a:gd name="T9" fmla="*/ 19 h 30"/>
              </a:gdLst>
              <a:ahLst/>
              <a:cxnLst>
                <a:cxn ang="0">
                  <a:pos x="T0" y="T1"/>
                </a:cxn>
                <a:cxn ang="0">
                  <a:pos x="T2" y="T3"/>
                </a:cxn>
                <a:cxn ang="0">
                  <a:pos x="T4" y="T5"/>
                </a:cxn>
                <a:cxn ang="0">
                  <a:pos x="T6" y="T7"/>
                </a:cxn>
                <a:cxn ang="0">
                  <a:pos x="T8" y="T9"/>
                </a:cxn>
              </a:cxnLst>
              <a:rect l="0" t="0" r="r" b="b"/>
              <a:pathLst>
                <a:path w="30" h="30">
                  <a:moveTo>
                    <a:pt x="28" y="19"/>
                  </a:moveTo>
                  <a:cubicBezTo>
                    <a:pt x="26" y="26"/>
                    <a:pt x="18" y="30"/>
                    <a:pt x="11" y="28"/>
                  </a:cubicBezTo>
                  <a:cubicBezTo>
                    <a:pt x="4" y="26"/>
                    <a:pt x="0" y="19"/>
                    <a:pt x="2" y="12"/>
                  </a:cubicBezTo>
                  <a:cubicBezTo>
                    <a:pt x="4" y="4"/>
                    <a:pt x="11" y="0"/>
                    <a:pt x="18" y="2"/>
                  </a:cubicBezTo>
                  <a:cubicBezTo>
                    <a:pt x="25" y="4"/>
                    <a:pt x="30" y="12"/>
                    <a:pt x="28" y="19"/>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60" name="î$ḷïdé"/>
            <p:cNvSpPr/>
            <p:nvPr/>
          </p:nvSpPr>
          <p:spPr bwMode="auto">
            <a:xfrm>
              <a:off x="7010401" y="2698750"/>
              <a:ext cx="206375" cy="123825"/>
            </a:xfrm>
            <a:custGeom>
              <a:avLst/>
              <a:gdLst>
                <a:gd name="T0" fmla="*/ 0 w 130"/>
                <a:gd name="T1" fmla="*/ 71 h 78"/>
                <a:gd name="T2" fmla="*/ 0 w 130"/>
                <a:gd name="T3" fmla="*/ 0 h 78"/>
                <a:gd name="T4" fmla="*/ 99 w 130"/>
                <a:gd name="T5" fmla="*/ 24 h 78"/>
                <a:gd name="T6" fmla="*/ 127 w 130"/>
                <a:gd name="T7" fmla="*/ 12 h 78"/>
                <a:gd name="T8" fmla="*/ 130 w 130"/>
                <a:gd name="T9" fmla="*/ 78 h 78"/>
                <a:gd name="T10" fmla="*/ 0 w 130"/>
                <a:gd name="T11" fmla="*/ 71 h 78"/>
              </a:gdLst>
              <a:ahLst/>
              <a:cxnLst>
                <a:cxn ang="0">
                  <a:pos x="T0" y="T1"/>
                </a:cxn>
                <a:cxn ang="0">
                  <a:pos x="T2" y="T3"/>
                </a:cxn>
                <a:cxn ang="0">
                  <a:pos x="T4" y="T5"/>
                </a:cxn>
                <a:cxn ang="0">
                  <a:pos x="T6" y="T7"/>
                </a:cxn>
                <a:cxn ang="0">
                  <a:pos x="T8" y="T9"/>
                </a:cxn>
                <a:cxn ang="0">
                  <a:pos x="T10" y="T11"/>
                </a:cxn>
              </a:cxnLst>
              <a:rect l="0" t="0" r="r" b="b"/>
              <a:pathLst>
                <a:path w="130" h="78">
                  <a:moveTo>
                    <a:pt x="0" y="71"/>
                  </a:moveTo>
                  <a:lnTo>
                    <a:pt x="0" y="0"/>
                  </a:lnTo>
                  <a:lnTo>
                    <a:pt x="99" y="24"/>
                  </a:lnTo>
                  <a:lnTo>
                    <a:pt x="127" y="12"/>
                  </a:lnTo>
                  <a:lnTo>
                    <a:pt x="130" y="78"/>
                  </a:lnTo>
                  <a:lnTo>
                    <a:pt x="0" y="71"/>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61" name="ïšḻîḋè"/>
            <p:cNvSpPr/>
            <p:nvPr/>
          </p:nvSpPr>
          <p:spPr bwMode="auto">
            <a:xfrm>
              <a:off x="5541963" y="5364163"/>
              <a:ext cx="206375" cy="176213"/>
            </a:xfrm>
            <a:custGeom>
              <a:avLst/>
              <a:gdLst>
                <a:gd name="T0" fmla="*/ 80 w 130"/>
                <a:gd name="T1" fmla="*/ 111 h 111"/>
                <a:gd name="T2" fmla="*/ 130 w 130"/>
                <a:gd name="T3" fmla="*/ 14 h 111"/>
                <a:gd name="T4" fmla="*/ 42 w 130"/>
                <a:gd name="T5" fmla="*/ 0 h 111"/>
                <a:gd name="T6" fmla="*/ 0 w 130"/>
                <a:gd name="T7" fmla="*/ 94 h 111"/>
                <a:gd name="T8" fmla="*/ 26 w 130"/>
                <a:gd name="T9" fmla="*/ 94 h 111"/>
                <a:gd name="T10" fmla="*/ 80 w 130"/>
                <a:gd name="T11" fmla="*/ 111 h 111"/>
              </a:gdLst>
              <a:ahLst/>
              <a:cxnLst>
                <a:cxn ang="0">
                  <a:pos x="T0" y="T1"/>
                </a:cxn>
                <a:cxn ang="0">
                  <a:pos x="T2" y="T3"/>
                </a:cxn>
                <a:cxn ang="0">
                  <a:pos x="T4" y="T5"/>
                </a:cxn>
                <a:cxn ang="0">
                  <a:pos x="T6" y="T7"/>
                </a:cxn>
                <a:cxn ang="0">
                  <a:pos x="T8" y="T9"/>
                </a:cxn>
                <a:cxn ang="0">
                  <a:pos x="T10" y="T11"/>
                </a:cxn>
              </a:cxnLst>
              <a:rect l="0" t="0" r="r" b="b"/>
              <a:pathLst>
                <a:path w="130" h="111">
                  <a:moveTo>
                    <a:pt x="80" y="111"/>
                  </a:moveTo>
                  <a:lnTo>
                    <a:pt x="130" y="14"/>
                  </a:lnTo>
                  <a:lnTo>
                    <a:pt x="42" y="0"/>
                  </a:lnTo>
                  <a:lnTo>
                    <a:pt x="0" y="94"/>
                  </a:lnTo>
                  <a:lnTo>
                    <a:pt x="26" y="94"/>
                  </a:lnTo>
                  <a:lnTo>
                    <a:pt x="80"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62" name="îŝḷíďê"/>
            <p:cNvSpPr/>
            <p:nvPr/>
          </p:nvSpPr>
          <p:spPr bwMode="auto">
            <a:xfrm>
              <a:off x="6021388" y="4259263"/>
              <a:ext cx="749300" cy="1184275"/>
            </a:xfrm>
            <a:custGeom>
              <a:avLst/>
              <a:gdLst>
                <a:gd name="T0" fmla="*/ 163 w 472"/>
                <a:gd name="T1" fmla="*/ 0 h 746"/>
                <a:gd name="T2" fmla="*/ 472 w 472"/>
                <a:gd name="T3" fmla="*/ 717 h 746"/>
                <a:gd name="T4" fmla="*/ 392 w 472"/>
                <a:gd name="T5" fmla="*/ 746 h 746"/>
                <a:gd name="T6" fmla="*/ 0 w 472"/>
                <a:gd name="T7" fmla="*/ 0 h 746"/>
                <a:gd name="T8" fmla="*/ 163 w 472"/>
                <a:gd name="T9" fmla="*/ 0 h 746"/>
              </a:gdLst>
              <a:ahLst/>
              <a:cxnLst>
                <a:cxn ang="0">
                  <a:pos x="T0" y="T1"/>
                </a:cxn>
                <a:cxn ang="0">
                  <a:pos x="T2" y="T3"/>
                </a:cxn>
                <a:cxn ang="0">
                  <a:pos x="T4" y="T5"/>
                </a:cxn>
                <a:cxn ang="0">
                  <a:pos x="T6" y="T7"/>
                </a:cxn>
                <a:cxn ang="0">
                  <a:pos x="T8" y="T9"/>
                </a:cxn>
              </a:cxnLst>
              <a:rect l="0" t="0" r="r" b="b"/>
              <a:pathLst>
                <a:path w="472" h="746">
                  <a:moveTo>
                    <a:pt x="163" y="0"/>
                  </a:moveTo>
                  <a:lnTo>
                    <a:pt x="472" y="717"/>
                  </a:lnTo>
                  <a:lnTo>
                    <a:pt x="392" y="746"/>
                  </a:lnTo>
                  <a:lnTo>
                    <a:pt x="0" y="0"/>
                  </a:lnTo>
                  <a:lnTo>
                    <a:pt x="163"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63" name="ïs1íḋé"/>
            <p:cNvSpPr/>
            <p:nvPr/>
          </p:nvSpPr>
          <p:spPr bwMode="auto">
            <a:xfrm>
              <a:off x="5608638" y="4181475"/>
              <a:ext cx="420688" cy="1204913"/>
            </a:xfrm>
            <a:custGeom>
              <a:avLst/>
              <a:gdLst>
                <a:gd name="T0" fmla="*/ 104 w 112"/>
                <a:gd name="T1" fmla="*/ 0 h 322"/>
                <a:gd name="T2" fmla="*/ 112 w 112"/>
                <a:gd name="T3" fmla="*/ 172 h 322"/>
                <a:gd name="T4" fmla="*/ 112 w 112"/>
                <a:gd name="T5" fmla="*/ 175 h 322"/>
                <a:gd name="T6" fmla="*/ 110 w 112"/>
                <a:gd name="T7" fmla="*/ 186 h 322"/>
                <a:gd name="T8" fmla="*/ 37 w 112"/>
                <a:gd name="T9" fmla="*/ 322 h 322"/>
                <a:gd name="T10" fmla="*/ 0 w 112"/>
                <a:gd name="T11" fmla="*/ 316 h 322"/>
                <a:gd name="T12" fmla="*/ 65 w 112"/>
                <a:gd name="T13" fmla="*/ 164 h 322"/>
                <a:gd name="T14" fmla="*/ 62 w 112"/>
                <a:gd name="T15" fmla="*/ 177 h 322"/>
                <a:gd name="T16" fmla="*/ 36 w 112"/>
                <a:gd name="T17" fmla="*/ 7 h 322"/>
                <a:gd name="T18" fmla="*/ 104 w 112"/>
                <a:gd name="T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322">
                  <a:moveTo>
                    <a:pt x="104" y="0"/>
                  </a:moveTo>
                  <a:cubicBezTo>
                    <a:pt x="112" y="172"/>
                    <a:pt x="112" y="172"/>
                    <a:pt x="112" y="172"/>
                  </a:cubicBezTo>
                  <a:cubicBezTo>
                    <a:pt x="112" y="175"/>
                    <a:pt x="112" y="175"/>
                    <a:pt x="112" y="175"/>
                  </a:cubicBezTo>
                  <a:cubicBezTo>
                    <a:pt x="112" y="179"/>
                    <a:pt x="112" y="182"/>
                    <a:pt x="110" y="186"/>
                  </a:cubicBezTo>
                  <a:cubicBezTo>
                    <a:pt x="37" y="322"/>
                    <a:pt x="37" y="322"/>
                    <a:pt x="37" y="322"/>
                  </a:cubicBezTo>
                  <a:cubicBezTo>
                    <a:pt x="0" y="316"/>
                    <a:pt x="0" y="316"/>
                    <a:pt x="0" y="316"/>
                  </a:cubicBezTo>
                  <a:cubicBezTo>
                    <a:pt x="65" y="164"/>
                    <a:pt x="65" y="164"/>
                    <a:pt x="65" y="164"/>
                  </a:cubicBezTo>
                  <a:cubicBezTo>
                    <a:pt x="62" y="177"/>
                    <a:pt x="62" y="177"/>
                    <a:pt x="62" y="177"/>
                  </a:cubicBezTo>
                  <a:cubicBezTo>
                    <a:pt x="36" y="7"/>
                    <a:pt x="36" y="7"/>
                    <a:pt x="36" y="7"/>
                  </a:cubicBezTo>
                  <a:lnTo>
                    <a:pt x="104" y="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64" name="îṧľïdê"/>
            <p:cNvSpPr/>
            <p:nvPr/>
          </p:nvSpPr>
          <p:spPr bwMode="auto">
            <a:xfrm>
              <a:off x="6643688" y="5397500"/>
              <a:ext cx="201613" cy="198438"/>
            </a:xfrm>
            <a:custGeom>
              <a:avLst/>
              <a:gdLst>
                <a:gd name="T0" fmla="*/ 0 w 127"/>
                <a:gd name="T1" fmla="*/ 29 h 125"/>
                <a:gd name="T2" fmla="*/ 49 w 127"/>
                <a:gd name="T3" fmla="*/ 125 h 125"/>
                <a:gd name="T4" fmla="*/ 127 w 127"/>
                <a:gd name="T5" fmla="*/ 99 h 125"/>
                <a:gd name="T6" fmla="*/ 80 w 127"/>
                <a:gd name="T7" fmla="*/ 0 h 125"/>
                <a:gd name="T8" fmla="*/ 0 w 127"/>
                <a:gd name="T9" fmla="*/ 29 h 125"/>
              </a:gdLst>
              <a:ahLst/>
              <a:cxnLst>
                <a:cxn ang="0">
                  <a:pos x="T0" y="T1"/>
                </a:cxn>
                <a:cxn ang="0">
                  <a:pos x="T2" y="T3"/>
                </a:cxn>
                <a:cxn ang="0">
                  <a:pos x="T4" y="T5"/>
                </a:cxn>
                <a:cxn ang="0">
                  <a:pos x="T6" y="T7"/>
                </a:cxn>
                <a:cxn ang="0">
                  <a:pos x="T8" y="T9"/>
                </a:cxn>
              </a:cxnLst>
              <a:rect l="0" t="0" r="r" b="b"/>
              <a:pathLst>
                <a:path w="127" h="125">
                  <a:moveTo>
                    <a:pt x="0" y="29"/>
                  </a:moveTo>
                  <a:lnTo>
                    <a:pt x="49" y="125"/>
                  </a:lnTo>
                  <a:lnTo>
                    <a:pt x="127" y="99"/>
                  </a:lnTo>
                  <a:lnTo>
                    <a:pt x="80"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65" name="iṣľídè"/>
            <p:cNvSpPr/>
            <p:nvPr/>
          </p:nvSpPr>
          <p:spPr bwMode="auto">
            <a:xfrm>
              <a:off x="5467351" y="5449888"/>
              <a:ext cx="479425" cy="209550"/>
            </a:xfrm>
            <a:custGeom>
              <a:avLst/>
              <a:gdLst>
                <a:gd name="T0" fmla="*/ 24 w 128"/>
                <a:gd name="T1" fmla="*/ 2 h 56"/>
                <a:gd name="T2" fmla="*/ 61 w 128"/>
                <a:gd name="T3" fmla="*/ 12 h 56"/>
                <a:gd name="T4" fmla="*/ 87 w 128"/>
                <a:gd name="T5" fmla="*/ 36 h 56"/>
                <a:gd name="T6" fmla="*/ 126 w 128"/>
                <a:gd name="T7" fmla="*/ 51 h 56"/>
                <a:gd name="T8" fmla="*/ 124 w 128"/>
                <a:gd name="T9" fmla="*/ 56 h 56"/>
                <a:gd name="T10" fmla="*/ 59 w 128"/>
                <a:gd name="T11" fmla="*/ 56 h 56"/>
                <a:gd name="T12" fmla="*/ 46 w 128"/>
                <a:gd name="T13" fmla="*/ 51 h 56"/>
                <a:gd name="T14" fmla="*/ 33 w 128"/>
                <a:gd name="T15" fmla="*/ 32 h 56"/>
                <a:gd name="T16" fmla="*/ 25 w 128"/>
                <a:gd name="T17" fmla="*/ 46 h 56"/>
                <a:gd name="T18" fmla="*/ 0 w 128"/>
                <a:gd name="T19" fmla="*/ 30 h 56"/>
                <a:gd name="T20" fmla="*/ 21 w 128"/>
                <a:gd name="T21" fmla="*/ 1 h 56"/>
                <a:gd name="T22" fmla="*/ 24 w 128"/>
                <a:gd name="T23"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6">
                  <a:moveTo>
                    <a:pt x="24" y="2"/>
                  </a:moveTo>
                  <a:cubicBezTo>
                    <a:pt x="26" y="8"/>
                    <a:pt x="33" y="14"/>
                    <a:pt x="61" y="12"/>
                  </a:cubicBezTo>
                  <a:cubicBezTo>
                    <a:pt x="87" y="36"/>
                    <a:pt x="87" y="36"/>
                    <a:pt x="87" y="36"/>
                  </a:cubicBezTo>
                  <a:cubicBezTo>
                    <a:pt x="87" y="36"/>
                    <a:pt x="114" y="39"/>
                    <a:pt x="126" y="51"/>
                  </a:cubicBezTo>
                  <a:cubicBezTo>
                    <a:pt x="128" y="53"/>
                    <a:pt x="127" y="56"/>
                    <a:pt x="124" y="56"/>
                  </a:cubicBezTo>
                  <a:cubicBezTo>
                    <a:pt x="59" y="56"/>
                    <a:pt x="59" y="56"/>
                    <a:pt x="59" y="56"/>
                  </a:cubicBezTo>
                  <a:cubicBezTo>
                    <a:pt x="54" y="56"/>
                    <a:pt x="50" y="54"/>
                    <a:pt x="46" y="51"/>
                  </a:cubicBezTo>
                  <a:cubicBezTo>
                    <a:pt x="33" y="32"/>
                    <a:pt x="33" y="32"/>
                    <a:pt x="33" y="32"/>
                  </a:cubicBezTo>
                  <a:cubicBezTo>
                    <a:pt x="25" y="46"/>
                    <a:pt x="25" y="46"/>
                    <a:pt x="25" y="46"/>
                  </a:cubicBezTo>
                  <a:cubicBezTo>
                    <a:pt x="0" y="30"/>
                    <a:pt x="0" y="30"/>
                    <a:pt x="0" y="30"/>
                  </a:cubicBezTo>
                  <a:cubicBezTo>
                    <a:pt x="21" y="1"/>
                    <a:pt x="21" y="1"/>
                    <a:pt x="21" y="1"/>
                  </a:cubicBezTo>
                  <a:cubicBezTo>
                    <a:pt x="22" y="0"/>
                    <a:pt x="24" y="1"/>
                    <a:pt x="24" y="2"/>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66" name="íşļiďè"/>
            <p:cNvSpPr/>
            <p:nvPr/>
          </p:nvSpPr>
          <p:spPr bwMode="auto">
            <a:xfrm>
              <a:off x="6684963" y="5499100"/>
              <a:ext cx="504825" cy="160338"/>
            </a:xfrm>
            <a:custGeom>
              <a:avLst/>
              <a:gdLst>
                <a:gd name="T0" fmla="*/ 5 w 135"/>
                <a:gd name="T1" fmla="*/ 11 h 43"/>
                <a:gd name="T2" fmla="*/ 37 w 135"/>
                <a:gd name="T3" fmla="*/ 0 h 43"/>
                <a:gd name="T4" fmla="*/ 122 w 135"/>
                <a:gd name="T5" fmla="*/ 29 h 43"/>
                <a:gd name="T6" fmla="*/ 132 w 135"/>
                <a:gd name="T7" fmla="*/ 36 h 43"/>
                <a:gd name="T8" fmla="*/ 129 w 135"/>
                <a:gd name="T9" fmla="*/ 43 h 43"/>
                <a:gd name="T10" fmla="*/ 44 w 135"/>
                <a:gd name="T11" fmla="*/ 43 h 43"/>
                <a:gd name="T12" fmla="*/ 40 w 135"/>
                <a:gd name="T13" fmla="*/ 41 h 43"/>
                <a:gd name="T14" fmla="*/ 28 w 135"/>
                <a:gd name="T15" fmla="*/ 30 h 43"/>
                <a:gd name="T16" fmla="*/ 28 w 135"/>
                <a:gd name="T17" fmla="*/ 43 h 43"/>
                <a:gd name="T18" fmla="*/ 0 w 135"/>
                <a:gd name="T19" fmla="*/ 43 h 43"/>
                <a:gd name="T20" fmla="*/ 0 w 135"/>
                <a:gd name="T21" fmla="*/ 14 h 43"/>
                <a:gd name="T22" fmla="*/ 5 w 135"/>
                <a:gd name="T23"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43">
                  <a:moveTo>
                    <a:pt x="5" y="11"/>
                  </a:moveTo>
                  <a:cubicBezTo>
                    <a:pt x="11" y="14"/>
                    <a:pt x="22" y="15"/>
                    <a:pt x="37" y="0"/>
                  </a:cubicBezTo>
                  <a:cubicBezTo>
                    <a:pt x="122" y="29"/>
                    <a:pt x="122" y="29"/>
                    <a:pt x="122" y="29"/>
                  </a:cubicBezTo>
                  <a:cubicBezTo>
                    <a:pt x="126" y="30"/>
                    <a:pt x="129" y="33"/>
                    <a:pt x="132" y="36"/>
                  </a:cubicBezTo>
                  <a:cubicBezTo>
                    <a:pt x="135" y="39"/>
                    <a:pt x="133" y="43"/>
                    <a:pt x="129" y="43"/>
                  </a:cubicBezTo>
                  <a:cubicBezTo>
                    <a:pt x="44" y="43"/>
                    <a:pt x="44" y="43"/>
                    <a:pt x="44" y="43"/>
                  </a:cubicBezTo>
                  <a:cubicBezTo>
                    <a:pt x="43" y="43"/>
                    <a:pt x="41" y="42"/>
                    <a:pt x="40" y="41"/>
                  </a:cubicBezTo>
                  <a:cubicBezTo>
                    <a:pt x="28" y="30"/>
                    <a:pt x="28" y="30"/>
                    <a:pt x="28" y="30"/>
                  </a:cubicBezTo>
                  <a:cubicBezTo>
                    <a:pt x="28" y="43"/>
                    <a:pt x="28" y="43"/>
                    <a:pt x="28" y="43"/>
                  </a:cubicBezTo>
                  <a:cubicBezTo>
                    <a:pt x="0" y="43"/>
                    <a:pt x="0" y="43"/>
                    <a:pt x="0" y="43"/>
                  </a:cubicBezTo>
                  <a:cubicBezTo>
                    <a:pt x="0" y="14"/>
                    <a:pt x="0" y="14"/>
                    <a:pt x="0" y="14"/>
                  </a:cubicBezTo>
                  <a:cubicBezTo>
                    <a:pt x="0" y="12"/>
                    <a:pt x="2" y="10"/>
                    <a:pt x="5" y="11"/>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67" name="ï$ḷiḋé"/>
            <p:cNvSpPr/>
            <p:nvPr/>
          </p:nvSpPr>
          <p:spPr bwMode="auto">
            <a:xfrm>
              <a:off x="5800726" y="2792413"/>
              <a:ext cx="130175" cy="214313"/>
            </a:xfrm>
            <a:custGeom>
              <a:avLst/>
              <a:gdLst>
                <a:gd name="T0" fmla="*/ 82 w 82"/>
                <a:gd name="T1" fmla="*/ 130 h 135"/>
                <a:gd name="T2" fmla="*/ 9 w 82"/>
                <a:gd name="T3" fmla="*/ 135 h 135"/>
                <a:gd name="T4" fmla="*/ 0 w 82"/>
                <a:gd name="T5" fmla="*/ 5 h 135"/>
                <a:gd name="T6" fmla="*/ 63 w 82"/>
                <a:gd name="T7" fmla="*/ 0 h 135"/>
                <a:gd name="T8" fmla="*/ 82 w 82"/>
                <a:gd name="T9" fmla="*/ 130 h 135"/>
              </a:gdLst>
              <a:ahLst/>
              <a:cxnLst>
                <a:cxn ang="0">
                  <a:pos x="T0" y="T1"/>
                </a:cxn>
                <a:cxn ang="0">
                  <a:pos x="T2" y="T3"/>
                </a:cxn>
                <a:cxn ang="0">
                  <a:pos x="T4" y="T5"/>
                </a:cxn>
                <a:cxn ang="0">
                  <a:pos x="T6" y="T7"/>
                </a:cxn>
                <a:cxn ang="0">
                  <a:pos x="T8" y="T9"/>
                </a:cxn>
              </a:cxnLst>
              <a:rect l="0" t="0" r="r" b="b"/>
              <a:pathLst>
                <a:path w="82" h="135">
                  <a:moveTo>
                    <a:pt x="82" y="130"/>
                  </a:moveTo>
                  <a:lnTo>
                    <a:pt x="9" y="135"/>
                  </a:lnTo>
                  <a:lnTo>
                    <a:pt x="0" y="5"/>
                  </a:lnTo>
                  <a:lnTo>
                    <a:pt x="63" y="0"/>
                  </a:lnTo>
                  <a:lnTo>
                    <a:pt x="82" y="130"/>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68" name="íṥlïdê"/>
            <p:cNvSpPr/>
            <p:nvPr/>
          </p:nvSpPr>
          <p:spPr bwMode="auto">
            <a:xfrm>
              <a:off x="5800726" y="2792413"/>
              <a:ext cx="130175" cy="214313"/>
            </a:xfrm>
            <a:custGeom>
              <a:avLst/>
              <a:gdLst>
                <a:gd name="T0" fmla="*/ 82 w 82"/>
                <a:gd name="T1" fmla="*/ 130 h 135"/>
                <a:gd name="T2" fmla="*/ 9 w 82"/>
                <a:gd name="T3" fmla="*/ 135 h 135"/>
                <a:gd name="T4" fmla="*/ 0 w 82"/>
                <a:gd name="T5" fmla="*/ 5 h 135"/>
                <a:gd name="T6" fmla="*/ 63 w 82"/>
                <a:gd name="T7" fmla="*/ 0 h 135"/>
                <a:gd name="T8" fmla="*/ 82 w 82"/>
                <a:gd name="T9" fmla="*/ 130 h 135"/>
              </a:gdLst>
              <a:ahLst/>
              <a:cxnLst>
                <a:cxn ang="0">
                  <a:pos x="T0" y="T1"/>
                </a:cxn>
                <a:cxn ang="0">
                  <a:pos x="T2" y="T3"/>
                </a:cxn>
                <a:cxn ang="0">
                  <a:pos x="T4" y="T5"/>
                </a:cxn>
                <a:cxn ang="0">
                  <a:pos x="T6" y="T7"/>
                </a:cxn>
                <a:cxn ang="0">
                  <a:pos x="T8" y="T9"/>
                </a:cxn>
              </a:cxnLst>
              <a:rect l="0" t="0" r="r" b="b"/>
              <a:pathLst>
                <a:path w="82" h="135">
                  <a:moveTo>
                    <a:pt x="82" y="130"/>
                  </a:moveTo>
                  <a:lnTo>
                    <a:pt x="9" y="135"/>
                  </a:lnTo>
                  <a:lnTo>
                    <a:pt x="0" y="5"/>
                  </a:lnTo>
                  <a:lnTo>
                    <a:pt x="63" y="0"/>
                  </a:lnTo>
                  <a:lnTo>
                    <a:pt x="82"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69" name="î$ḻiḋè"/>
            <p:cNvSpPr/>
            <p:nvPr/>
          </p:nvSpPr>
          <p:spPr bwMode="auto">
            <a:xfrm>
              <a:off x="5668963" y="2474913"/>
              <a:ext cx="360363" cy="355600"/>
            </a:xfrm>
            <a:custGeom>
              <a:avLst/>
              <a:gdLst>
                <a:gd name="T0" fmla="*/ 48 w 96"/>
                <a:gd name="T1" fmla="*/ 0 h 95"/>
                <a:gd name="T2" fmla="*/ 44 w 96"/>
                <a:gd name="T3" fmla="*/ 0 h 95"/>
                <a:gd name="T4" fmla="*/ 0 w 96"/>
                <a:gd name="T5" fmla="*/ 48 h 95"/>
                <a:gd name="T6" fmla="*/ 0 w 96"/>
                <a:gd name="T7" fmla="*/ 52 h 95"/>
                <a:gd name="T8" fmla="*/ 36 w 96"/>
                <a:gd name="T9" fmla="*/ 95 h 95"/>
                <a:gd name="T10" fmla="*/ 35 w 96"/>
                <a:gd name="T11" fmla="*/ 87 h 95"/>
                <a:gd name="T12" fmla="*/ 62 w 96"/>
                <a:gd name="T13" fmla="*/ 85 h 95"/>
                <a:gd name="T14" fmla="*/ 63 w 96"/>
                <a:gd name="T15" fmla="*/ 93 h 95"/>
                <a:gd name="T16" fmla="*/ 96 w 96"/>
                <a:gd name="T17" fmla="*/ 48 h 95"/>
                <a:gd name="T18" fmla="*/ 95 w 96"/>
                <a:gd name="T19" fmla="*/ 44 h 95"/>
                <a:gd name="T20" fmla="*/ 48 w 96"/>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95">
                  <a:moveTo>
                    <a:pt x="48" y="0"/>
                  </a:moveTo>
                  <a:cubicBezTo>
                    <a:pt x="46" y="0"/>
                    <a:pt x="45" y="0"/>
                    <a:pt x="44" y="0"/>
                  </a:cubicBezTo>
                  <a:cubicBezTo>
                    <a:pt x="19" y="3"/>
                    <a:pt x="0" y="23"/>
                    <a:pt x="0" y="48"/>
                  </a:cubicBezTo>
                  <a:cubicBezTo>
                    <a:pt x="0" y="49"/>
                    <a:pt x="0" y="51"/>
                    <a:pt x="0" y="52"/>
                  </a:cubicBezTo>
                  <a:cubicBezTo>
                    <a:pt x="2" y="73"/>
                    <a:pt x="16" y="90"/>
                    <a:pt x="36" y="95"/>
                  </a:cubicBezTo>
                  <a:cubicBezTo>
                    <a:pt x="35" y="87"/>
                    <a:pt x="35" y="87"/>
                    <a:pt x="35" y="87"/>
                  </a:cubicBezTo>
                  <a:cubicBezTo>
                    <a:pt x="62" y="85"/>
                    <a:pt x="62" y="85"/>
                    <a:pt x="62" y="85"/>
                  </a:cubicBezTo>
                  <a:cubicBezTo>
                    <a:pt x="63" y="93"/>
                    <a:pt x="63" y="93"/>
                    <a:pt x="63" y="93"/>
                  </a:cubicBezTo>
                  <a:cubicBezTo>
                    <a:pt x="82" y="87"/>
                    <a:pt x="96" y="69"/>
                    <a:pt x="96" y="48"/>
                  </a:cubicBezTo>
                  <a:cubicBezTo>
                    <a:pt x="96" y="47"/>
                    <a:pt x="96" y="46"/>
                    <a:pt x="95" y="44"/>
                  </a:cubicBezTo>
                  <a:cubicBezTo>
                    <a:pt x="93" y="19"/>
                    <a:pt x="72" y="0"/>
                    <a:pt x="48" y="0"/>
                  </a:cubicBezTo>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70" name="isḷiḑé"/>
            <p:cNvSpPr/>
            <p:nvPr/>
          </p:nvSpPr>
          <p:spPr bwMode="auto">
            <a:xfrm>
              <a:off x="5800726" y="2792413"/>
              <a:ext cx="104775" cy="41275"/>
            </a:xfrm>
            <a:custGeom>
              <a:avLst/>
              <a:gdLst>
                <a:gd name="T0" fmla="*/ 27 w 28"/>
                <a:gd name="T1" fmla="*/ 0 h 11"/>
                <a:gd name="T2" fmla="*/ 0 w 28"/>
                <a:gd name="T3" fmla="*/ 2 h 11"/>
                <a:gd name="T4" fmla="*/ 1 w 28"/>
                <a:gd name="T5" fmla="*/ 10 h 11"/>
                <a:gd name="T6" fmla="*/ 13 w 28"/>
                <a:gd name="T7" fmla="*/ 11 h 11"/>
                <a:gd name="T8" fmla="*/ 17 w 28"/>
                <a:gd name="T9" fmla="*/ 11 h 11"/>
                <a:gd name="T10" fmla="*/ 28 w 28"/>
                <a:gd name="T11" fmla="*/ 8 h 11"/>
                <a:gd name="T12" fmla="*/ 27 w 2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7" y="0"/>
                  </a:moveTo>
                  <a:cubicBezTo>
                    <a:pt x="0" y="2"/>
                    <a:pt x="0" y="2"/>
                    <a:pt x="0" y="2"/>
                  </a:cubicBezTo>
                  <a:cubicBezTo>
                    <a:pt x="1" y="10"/>
                    <a:pt x="1" y="10"/>
                    <a:pt x="1" y="10"/>
                  </a:cubicBezTo>
                  <a:cubicBezTo>
                    <a:pt x="4" y="11"/>
                    <a:pt x="8" y="11"/>
                    <a:pt x="13" y="11"/>
                  </a:cubicBezTo>
                  <a:cubicBezTo>
                    <a:pt x="14" y="11"/>
                    <a:pt x="15" y="11"/>
                    <a:pt x="17" y="11"/>
                  </a:cubicBezTo>
                  <a:cubicBezTo>
                    <a:pt x="21" y="11"/>
                    <a:pt x="25" y="10"/>
                    <a:pt x="28" y="8"/>
                  </a:cubicBezTo>
                  <a:cubicBezTo>
                    <a:pt x="27" y="0"/>
                    <a:pt x="27" y="0"/>
                    <a:pt x="27" y="0"/>
                  </a:cubicBezTo>
                </a:path>
              </a:pathLst>
            </a:custGeom>
            <a:solidFill>
              <a:srgbClr val="F3C1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71" name="isļíďê"/>
            <p:cNvSpPr/>
            <p:nvPr/>
          </p:nvSpPr>
          <p:spPr bwMode="auto">
            <a:xfrm>
              <a:off x="5972176" y="2546350"/>
              <a:ext cx="71438" cy="58738"/>
            </a:xfrm>
            <a:custGeom>
              <a:avLst/>
              <a:gdLst>
                <a:gd name="T0" fmla="*/ 13 w 19"/>
                <a:gd name="T1" fmla="*/ 1 h 16"/>
                <a:gd name="T2" fmla="*/ 1 w 19"/>
                <a:gd name="T3" fmla="*/ 0 h 16"/>
                <a:gd name="T4" fmla="*/ 0 w 19"/>
                <a:gd name="T5" fmla="*/ 16 h 16"/>
                <a:gd name="T6" fmla="*/ 11 w 19"/>
                <a:gd name="T7" fmla="*/ 15 h 16"/>
                <a:gd name="T8" fmla="*/ 16 w 19"/>
                <a:gd name="T9" fmla="*/ 9 h 16"/>
                <a:gd name="T10" fmla="*/ 13 w 19"/>
                <a:gd name="T11" fmla="*/ 1 h 16"/>
              </a:gdLst>
              <a:ahLst/>
              <a:cxnLst>
                <a:cxn ang="0">
                  <a:pos x="T0" y="T1"/>
                </a:cxn>
                <a:cxn ang="0">
                  <a:pos x="T2" y="T3"/>
                </a:cxn>
                <a:cxn ang="0">
                  <a:pos x="T4" y="T5"/>
                </a:cxn>
                <a:cxn ang="0">
                  <a:pos x="T6" y="T7"/>
                </a:cxn>
                <a:cxn ang="0">
                  <a:pos x="T8" y="T9"/>
                </a:cxn>
                <a:cxn ang="0">
                  <a:pos x="T10" y="T11"/>
                </a:cxn>
              </a:cxnLst>
              <a:rect l="0" t="0" r="r" b="b"/>
              <a:pathLst>
                <a:path w="19" h="16">
                  <a:moveTo>
                    <a:pt x="13" y="1"/>
                  </a:moveTo>
                  <a:cubicBezTo>
                    <a:pt x="1" y="0"/>
                    <a:pt x="1" y="0"/>
                    <a:pt x="1" y="0"/>
                  </a:cubicBezTo>
                  <a:cubicBezTo>
                    <a:pt x="0" y="16"/>
                    <a:pt x="0" y="16"/>
                    <a:pt x="0" y="16"/>
                  </a:cubicBezTo>
                  <a:cubicBezTo>
                    <a:pt x="11" y="15"/>
                    <a:pt x="11" y="15"/>
                    <a:pt x="11" y="15"/>
                  </a:cubicBezTo>
                  <a:cubicBezTo>
                    <a:pt x="16" y="9"/>
                    <a:pt x="16" y="9"/>
                    <a:pt x="16" y="9"/>
                  </a:cubicBezTo>
                  <a:cubicBezTo>
                    <a:pt x="19" y="6"/>
                    <a:pt x="17" y="2"/>
                    <a:pt x="13" y="1"/>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72" name="íš1ïḑe"/>
            <p:cNvSpPr/>
            <p:nvPr/>
          </p:nvSpPr>
          <p:spPr bwMode="auto">
            <a:xfrm>
              <a:off x="5661026" y="2466975"/>
              <a:ext cx="374650" cy="374650"/>
            </a:xfrm>
            <a:custGeom>
              <a:avLst/>
              <a:gdLst>
                <a:gd name="T0" fmla="*/ 97 w 100"/>
                <a:gd name="T1" fmla="*/ 46 h 100"/>
                <a:gd name="T2" fmla="*/ 54 w 100"/>
                <a:gd name="T3" fmla="*/ 98 h 100"/>
                <a:gd name="T4" fmla="*/ 2 w 100"/>
                <a:gd name="T5" fmla="*/ 54 h 100"/>
                <a:gd name="T6" fmla="*/ 46 w 100"/>
                <a:gd name="T7" fmla="*/ 2 h 100"/>
                <a:gd name="T8" fmla="*/ 97 w 100"/>
                <a:gd name="T9" fmla="*/ 46 h 100"/>
              </a:gdLst>
              <a:ahLst/>
              <a:cxnLst>
                <a:cxn ang="0">
                  <a:pos x="T0" y="T1"/>
                </a:cxn>
                <a:cxn ang="0">
                  <a:pos x="T2" y="T3"/>
                </a:cxn>
                <a:cxn ang="0">
                  <a:pos x="T4" y="T5"/>
                </a:cxn>
                <a:cxn ang="0">
                  <a:pos x="T6" y="T7"/>
                </a:cxn>
                <a:cxn ang="0">
                  <a:pos x="T8" y="T9"/>
                </a:cxn>
              </a:cxnLst>
              <a:rect l="0" t="0" r="r" b="b"/>
              <a:pathLst>
                <a:path w="100" h="100">
                  <a:moveTo>
                    <a:pt x="97" y="46"/>
                  </a:moveTo>
                  <a:cubicBezTo>
                    <a:pt x="100" y="73"/>
                    <a:pt x="80" y="96"/>
                    <a:pt x="54" y="98"/>
                  </a:cubicBezTo>
                  <a:cubicBezTo>
                    <a:pt x="27" y="100"/>
                    <a:pt x="4" y="81"/>
                    <a:pt x="2" y="54"/>
                  </a:cubicBezTo>
                  <a:cubicBezTo>
                    <a:pt x="0" y="28"/>
                    <a:pt x="19" y="5"/>
                    <a:pt x="46" y="2"/>
                  </a:cubicBezTo>
                  <a:cubicBezTo>
                    <a:pt x="72" y="0"/>
                    <a:pt x="95" y="20"/>
                    <a:pt x="97" y="46"/>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73" name="ïṩļîḑé"/>
            <p:cNvSpPr/>
            <p:nvPr/>
          </p:nvSpPr>
          <p:spPr bwMode="auto">
            <a:xfrm>
              <a:off x="5594351" y="2422525"/>
              <a:ext cx="239713" cy="466725"/>
            </a:xfrm>
            <a:custGeom>
              <a:avLst/>
              <a:gdLst>
                <a:gd name="T0" fmla="*/ 151 w 151"/>
                <a:gd name="T1" fmla="*/ 0 h 294"/>
                <a:gd name="T2" fmla="*/ 108 w 151"/>
                <a:gd name="T3" fmla="*/ 294 h 294"/>
                <a:gd name="T4" fmla="*/ 0 w 151"/>
                <a:gd name="T5" fmla="*/ 129 h 294"/>
                <a:gd name="T6" fmla="*/ 151 w 151"/>
                <a:gd name="T7" fmla="*/ 0 h 294"/>
              </a:gdLst>
              <a:ahLst/>
              <a:cxnLst>
                <a:cxn ang="0">
                  <a:pos x="T0" y="T1"/>
                </a:cxn>
                <a:cxn ang="0">
                  <a:pos x="T2" y="T3"/>
                </a:cxn>
                <a:cxn ang="0">
                  <a:pos x="T4" y="T5"/>
                </a:cxn>
                <a:cxn ang="0">
                  <a:pos x="T6" y="T7"/>
                </a:cxn>
              </a:cxnLst>
              <a:rect l="0" t="0" r="r" b="b"/>
              <a:pathLst>
                <a:path w="151" h="294">
                  <a:moveTo>
                    <a:pt x="151" y="0"/>
                  </a:moveTo>
                  <a:lnTo>
                    <a:pt x="108" y="294"/>
                  </a:lnTo>
                  <a:lnTo>
                    <a:pt x="0" y="129"/>
                  </a:lnTo>
                  <a:lnTo>
                    <a:pt x="151" y="0"/>
                  </a:ln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74" name="î$ļîḓê"/>
            <p:cNvSpPr/>
            <p:nvPr/>
          </p:nvSpPr>
          <p:spPr bwMode="auto">
            <a:xfrm>
              <a:off x="5324476" y="2351088"/>
              <a:ext cx="415925" cy="419100"/>
            </a:xfrm>
            <a:custGeom>
              <a:avLst/>
              <a:gdLst>
                <a:gd name="T0" fmla="*/ 107 w 111"/>
                <a:gd name="T1" fmla="*/ 64 h 112"/>
                <a:gd name="T2" fmla="*/ 47 w 111"/>
                <a:gd name="T3" fmla="*/ 107 h 112"/>
                <a:gd name="T4" fmla="*/ 4 w 111"/>
                <a:gd name="T5" fmla="*/ 47 h 112"/>
                <a:gd name="T6" fmla="*/ 64 w 111"/>
                <a:gd name="T7" fmla="*/ 4 h 112"/>
                <a:gd name="T8" fmla="*/ 107 w 111"/>
                <a:gd name="T9" fmla="*/ 64 h 112"/>
              </a:gdLst>
              <a:ahLst/>
              <a:cxnLst>
                <a:cxn ang="0">
                  <a:pos x="T0" y="T1"/>
                </a:cxn>
                <a:cxn ang="0">
                  <a:pos x="T2" y="T3"/>
                </a:cxn>
                <a:cxn ang="0">
                  <a:pos x="T4" y="T5"/>
                </a:cxn>
                <a:cxn ang="0">
                  <a:pos x="T6" y="T7"/>
                </a:cxn>
                <a:cxn ang="0">
                  <a:pos x="T8" y="T9"/>
                </a:cxn>
              </a:cxnLst>
              <a:rect l="0" t="0" r="r" b="b"/>
              <a:pathLst>
                <a:path w="111" h="112">
                  <a:moveTo>
                    <a:pt x="107" y="64"/>
                  </a:moveTo>
                  <a:cubicBezTo>
                    <a:pt x="102" y="92"/>
                    <a:pt x="75" y="112"/>
                    <a:pt x="47" y="107"/>
                  </a:cubicBezTo>
                  <a:cubicBezTo>
                    <a:pt x="19" y="102"/>
                    <a:pt x="0" y="76"/>
                    <a:pt x="4" y="47"/>
                  </a:cubicBezTo>
                  <a:cubicBezTo>
                    <a:pt x="9" y="19"/>
                    <a:pt x="35" y="0"/>
                    <a:pt x="64" y="4"/>
                  </a:cubicBezTo>
                  <a:cubicBezTo>
                    <a:pt x="92" y="9"/>
                    <a:pt x="111" y="36"/>
                    <a:pt x="107" y="64"/>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75" name="í$ḷiďê"/>
            <p:cNvSpPr/>
            <p:nvPr/>
          </p:nvSpPr>
          <p:spPr bwMode="auto">
            <a:xfrm>
              <a:off x="5605463" y="2927350"/>
              <a:ext cx="509588" cy="539750"/>
            </a:xfrm>
            <a:custGeom>
              <a:avLst/>
              <a:gdLst>
                <a:gd name="T0" fmla="*/ 132 w 136"/>
                <a:gd name="T1" fmla="*/ 44 h 144"/>
                <a:gd name="T2" fmla="*/ 114 w 136"/>
                <a:gd name="T3" fmla="*/ 144 h 144"/>
                <a:gd name="T4" fmla="*/ 51 w 136"/>
                <a:gd name="T5" fmla="*/ 144 h 144"/>
                <a:gd name="T6" fmla="*/ 10 w 136"/>
                <a:gd name="T7" fmla="*/ 67 h 144"/>
                <a:gd name="T8" fmla="*/ 32 w 136"/>
                <a:gd name="T9" fmla="*/ 18 h 144"/>
                <a:gd name="T10" fmla="*/ 91 w 136"/>
                <a:gd name="T11" fmla="*/ 5 h 144"/>
                <a:gd name="T12" fmla="*/ 132 w 136"/>
                <a:gd name="T13" fmla="*/ 44 h 144"/>
              </a:gdLst>
              <a:ahLst/>
              <a:cxnLst>
                <a:cxn ang="0">
                  <a:pos x="T0" y="T1"/>
                </a:cxn>
                <a:cxn ang="0">
                  <a:pos x="T2" y="T3"/>
                </a:cxn>
                <a:cxn ang="0">
                  <a:pos x="T4" y="T5"/>
                </a:cxn>
                <a:cxn ang="0">
                  <a:pos x="T6" y="T7"/>
                </a:cxn>
                <a:cxn ang="0">
                  <a:pos x="T8" y="T9"/>
                </a:cxn>
                <a:cxn ang="0">
                  <a:pos x="T10" y="T11"/>
                </a:cxn>
                <a:cxn ang="0">
                  <a:pos x="T12" y="T13"/>
                </a:cxn>
              </a:cxnLst>
              <a:rect l="0" t="0" r="r" b="b"/>
              <a:pathLst>
                <a:path w="136" h="144">
                  <a:moveTo>
                    <a:pt x="132" y="44"/>
                  </a:moveTo>
                  <a:cubicBezTo>
                    <a:pt x="114" y="144"/>
                    <a:pt x="114" y="144"/>
                    <a:pt x="114" y="144"/>
                  </a:cubicBezTo>
                  <a:cubicBezTo>
                    <a:pt x="51" y="144"/>
                    <a:pt x="51" y="144"/>
                    <a:pt x="51" y="144"/>
                  </a:cubicBezTo>
                  <a:cubicBezTo>
                    <a:pt x="10" y="67"/>
                    <a:pt x="10" y="67"/>
                    <a:pt x="10" y="67"/>
                  </a:cubicBezTo>
                  <a:cubicBezTo>
                    <a:pt x="0" y="47"/>
                    <a:pt x="11" y="23"/>
                    <a:pt x="32" y="18"/>
                  </a:cubicBezTo>
                  <a:cubicBezTo>
                    <a:pt x="91" y="5"/>
                    <a:pt x="91" y="5"/>
                    <a:pt x="91" y="5"/>
                  </a:cubicBezTo>
                  <a:cubicBezTo>
                    <a:pt x="115" y="0"/>
                    <a:pt x="136" y="20"/>
                    <a:pt x="132" y="44"/>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76" name="îŝļide"/>
            <p:cNvSpPr/>
            <p:nvPr/>
          </p:nvSpPr>
          <p:spPr bwMode="auto">
            <a:xfrm>
              <a:off x="5665788" y="3467100"/>
              <a:ext cx="755650" cy="1055688"/>
            </a:xfrm>
            <a:custGeom>
              <a:avLst/>
              <a:gdLst>
                <a:gd name="T0" fmla="*/ 35 w 202"/>
                <a:gd name="T1" fmla="*/ 0 h 282"/>
                <a:gd name="T2" fmla="*/ 0 w 202"/>
                <a:gd name="T3" fmla="*/ 107 h 282"/>
                <a:gd name="T4" fmla="*/ 0 w 202"/>
                <a:gd name="T5" fmla="*/ 282 h 282"/>
                <a:gd name="T6" fmla="*/ 202 w 202"/>
                <a:gd name="T7" fmla="*/ 262 h 282"/>
                <a:gd name="T8" fmla="*/ 98 w 202"/>
                <a:gd name="T9" fmla="*/ 0 h 282"/>
                <a:gd name="T10" fmla="*/ 35 w 202"/>
                <a:gd name="T11" fmla="*/ 0 h 282"/>
              </a:gdLst>
              <a:ahLst/>
              <a:cxnLst>
                <a:cxn ang="0">
                  <a:pos x="T0" y="T1"/>
                </a:cxn>
                <a:cxn ang="0">
                  <a:pos x="T2" y="T3"/>
                </a:cxn>
                <a:cxn ang="0">
                  <a:pos x="T4" y="T5"/>
                </a:cxn>
                <a:cxn ang="0">
                  <a:pos x="T6" y="T7"/>
                </a:cxn>
                <a:cxn ang="0">
                  <a:pos x="T8" y="T9"/>
                </a:cxn>
                <a:cxn ang="0">
                  <a:pos x="T10" y="T11"/>
                </a:cxn>
              </a:cxnLst>
              <a:rect l="0" t="0" r="r" b="b"/>
              <a:pathLst>
                <a:path w="202" h="282">
                  <a:moveTo>
                    <a:pt x="35" y="0"/>
                  </a:moveTo>
                  <a:cubicBezTo>
                    <a:pt x="35" y="0"/>
                    <a:pt x="0" y="69"/>
                    <a:pt x="0" y="107"/>
                  </a:cubicBezTo>
                  <a:cubicBezTo>
                    <a:pt x="0" y="282"/>
                    <a:pt x="0" y="282"/>
                    <a:pt x="0" y="282"/>
                  </a:cubicBezTo>
                  <a:cubicBezTo>
                    <a:pt x="202" y="262"/>
                    <a:pt x="202" y="262"/>
                    <a:pt x="202" y="262"/>
                  </a:cubicBezTo>
                  <a:cubicBezTo>
                    <a:pt x="98" y="0"/>
                    <a:pt x="98" y="0"/>
                    <a:pt x="98" y="0"/>
                  </a:cubicBezTo>
                  <a:lnTo>
                    <a:pt x="35" y="0"/>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77" name="išļíḍe"/>
            <p:cNvSpPr/>
            <p:nvPr/>
          </p:nvSpPr>
          <p:spPr bwMode="auto">
            <a:xfrm>
              <a:off x="5905501" y="2549525"/>
              <a:ext cx="30163" cy="33338"/>
            </a:xfrm>
            <a:custGeom>
              <a:avLst/>
              <a:gdLst>
                <a:gd name="T0" fmla="*/ 8 w 8"/>
                <a:gd name="T1" fmla="*/ 4 h 9"/>
                <a:gd name="T2" fmla="*/ 4 w 8"/>
                <a:gd name="T3" fmla="*/ 8 h 9"/>
                <a:gd name="T4" fmla="*/ 0 w 8"/>
                <a:gd name="T5" fmla="*/ 5 h 9"/>
                <a:gd name="T6" fmla="*/ 3 w 8"/>
                <a:gd name="T7" fmla="*/ 0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6"/>
                    <a:pt x="6" y="8"/>
                    <a:pt x="4" y="8"/>
                  </a:cubicBezTo>
                  <a:cubicBezTo>
                    <a:pt x="2" y="9"/>
                    <a:pt x="0" y="7"/>
                    <a:pt x="0" y="5"/>
                  </a:cubicBezTo>
                  <a:cubicBezTo>
                    <a:pt x="0" y="2"/>
                    <a:pt x="1" y="1"/>
                    <a:pt x="3" y="0"/>
                  </a:cubicBezTo>
                  <a:cubicBezTo>
                    <a:pt x="6" y="0"/>
                    <a:pt x="8" y="2"/>
                    <a:pt x="8" y="4"/>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78" name="îşļïḋê"/>
            <p:cNvSpPr/>
            <p:nvPr/>
          </p:nvSpPr>
          <p:spPr bwMode="auto">
            <a:xfrm>
              <a:off x="5811838" y="2949575"/>
              <a:ext cx="146050" cy="239713"/>
            </a:xfrm>
            <a:custGeom>
              <a:avLst/>
              <a:gdLst>
                <a:gd name="T0" fmla="*/ 0 w 92"/>
                <a:gd name="T1" fmla="*/ 17 h 151"/>
                <a:gd name="T2" fmla="*/ 92 w 92"/>
                <a:gd name="T3" fmla="*/ 151 h 151"/>
                <a:gd name="T4" fmla="*/ 70 w 92"/>
                <a:gd name="T5" fmla="*/ 0 h 151"/>
                <a:gd name="T6" fmla="*/ 0 w 92"/>
                <a:gd name="T7" fmla="*/ 17 h 151"/>
              </a:gdLst>
              <a:ahLst/>
              <a:cxnLst>
                <a:cxn ang="0">
                  <a:pos x="T0" y="T1"/>
                </a:cxn>
                <a:cxn ang="0">
                  <a:pos x="T2" y="T3"/>
                </a:cxn>
                <a:cxn ang="0">
                  <a:pos x="T4" y="T5"/>
                </a:cxn>
                <a:cxn ang="0">
                  <a:pos x="T6" y="T7"/>
                </a:cxn>
              </a:cxnLst>
              <a:rect l="0" t="0" r="r" b="b"/>
              <a:pathLst>
                <a:path w="92" h="151">
                  <a:moveTo>
                    <a:pt x="0" y="17"/>
                  </a:moveTo>
                  <a:lnTo>
                    <a:pt x="92" y="151"/>
                  </a:lnTo>
                  <a:lnTo>
                    <a:pt x="70" y="0"/>
                  </a:lnTo>
                  <a:lnTo>
                    <a:pt x="0" y="17"/>
                  </a:ln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79" name="ïṩļiḑè"/>
            <p:cNvSpPr/>
            <p:nvPr/>
          </p:nvSpPr>
          <p:spPr bwMode="auto">
            <a:xfrm>
              <a:off x="5754688" y="2976563"/>
              <a:ext cx="203200" cy="212725"/>
            </a:xfrm>
            <a:custGeom>
              <a:avLst/>
              <a:gdLst>
                <a:gd name="T0" fmla="*/ 36 w 128"/>
                <a:gd name="T1" fmla="*/ 0 h 134"/>
                <a:gd name="T2" fmla="*/ 0 w 128"/>
                <a:gd name="T3" fmla="*/ 30 h 134"/>
                <a:gd name="T4" fmla="*/ 45 w 128"/>
                <a:gd name="T5" fmla="*/ 37 h 134"/>
                <a:gd name="T6" fmla="*/ 19 w 128"/>
                <a:gd name="T7" fmla="*/ 82 h 134"/>
                <a:gd name="T8" fmla="*/ 128 w 128"/>
                <a:gd name="T9" fmla="*/ 134 h 134"/>
                <a:gd name="T10" fmla="*/ 36 w 128"/>
                <a:gd name="T11" fmla="*/ 0 h 134"/>
              </a:gdLst>
              <a:ahLst/>
              <a:cxnLst>
                <a:cxn ang="0">
                  <a:pos x="T0" y="T1"/>
                </a:cxn>
                <a:cxn ang="0">
                  <a:pos x="T2" y="T3"/>
                </a:cxn>
                <a:cxn ang="0">
                  <a:pos x="T4" y="T5"/>
                </a:cxn>
                <a:cxn ang="0">
                  <a:pos x="T6" y="T7"/>
                </a:cxn>
                <a:cxn ang="0">
                  <a:pos x="T8" y="T9"/>
                </a:cxn>
                <a:cxn ang="0">
                  <a:pos x="T10" y="T11"/>
                </a:cxn>
              </a:cxnLst>
              <a:rect l="0" t="0" r="r" b="b"/>
              <a:pathLst>
                <a:path w="128" h="134">
                  <a:moveTo>
                    <a:pt x="36" y="0"/>
                  </a:moveTo>
                  <a:lnTo>
                    <a:pt x="0" y="30"/>
                  </a:lnTo>
                  <a:lnTo>
                    <a:pt x="45" y="37"/>
                  </a:lnTo>
                  <a:lnTo>
                    <a:pt x="19" y="82"/>
                  </a:lnTo>
                  <a:lnTo>
                    <a:pt x="128" y="134"/>
                  </a:lnTo>
                  <a:lnTo>
                    <a:pt x="36" y="0"/>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80" name="ïṡľïdé"/>
            <p:cNvSpPr/>
            <p:nvPr/>
          </p:nvSpPr>
          <p:spPr bwMode="auto">
            <a:xfrm>
              <a:off x="5922963" y="2949575"/>
              <a:ext cx="90488" cy="239713"/>
            </a:xfrm>
            <a:custGeom>
              <a:avLst/>
              <a:gdLst>
                <a:gd name="T0" fmla="*/ 0 w 57"/>
                <a:gd name="T1" fmla="*/ 0 h 151"/>
                <a:gd name="T2" fmla="*/ 41 w 57"/>
                <a:gd name="T3" fmla="*/ 24 h 151"/>
                <a:gd name="T4" fmla="*/ 15 w 57"/>
                <a:gd name="T5" fmla="*/ 40 h 151"/>
                <a:gd name="T6" fmla="*/ 57 w 57"/>
                <a:gd name="T7" fmla="*/ 57 h 151"/>
                <a:gd name="T8" fmla="*/ 22 w 57"/>
                <a:gd name="T9" fmla="*/ 151 h 151"/>
                <a:gd name="T10" fmla="*/ 0 w 57"/>
                <a:gd name="T11" fmla="*/ 0 h 151"/>
              </a:gdLst>
              <a:ahLst/>
              <a:cxnLst>
                <a:cxn ang="0">
                  <a:pos x="T0" y="T1"/>
                </a:cxn>
                <a:cxn ang="0">
                  <a:pos x="T2" y="T3"/>
                </a:cxn>
                <a:cxn ang="0">
                  <a:pos x="T4" y="T5"/>
                </a:cxn>
                <a:cxn ang="0">
                  <a:pos x="T6" y="T7"/>
                </a:cxn>
                <a:cxn ang="0">
                  <a:pos x="T8" y="T9"/>
                </a:cxn>
                <a:cxn ang="0">
                  <a:pos x="T10" y="T11"/>
                </a:cxn>
              </a:cxnLst>
              <a:rect l="0" t="0" r="r" b="b"/>
              <a:pathLst>
                <a:path w="57" h="151">
                  <a:moveTo>
                    <a:pt x="0" y="0"/>
                  </a:moveTo>
                  <a:lnTo>
                    <a:pt x="41" y="24"/>
                  </a:lnTo>
                  <a:lnTo>
                    <a:pt x="15" y="40"/>
                  </a:lnTo>
                  <a:lnTo>
                    <a:pt x="57" y="57"/>
                  </a:lnTo>
                  <a:lnTo>
                    <a:pt x="22" y="151"/>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81" name="isḻíḋê"/>
            <p:cNvSpPr/>
            <p:nvPr/>
          </p:nvSpPr>
          <p:spPr bwMode="auto">
            <a:xfrm>
              <a:off x="5718176" y="2624138"/>
              <a:ext cx="104775" cy="104775"/>
            </a:xfrm>
            <a:custGeom>
              <a:avLst/>
              <a:gdLst>
                <a:gd name="T0" fmla="*/ 28 w 28"/>
                <a:gd name="T1" fmla="*/ 13 h 28"/>
                <a:gd name="T2" fmla="*/ 16 w 28"/>
                <a:gd name="T3" fmla="*/ 27 h 28"/>
                <a:gd name="T4" fmla="*/ 1 w 28"/>
                <a:gd name="T5" fmla="*/ 15 h 28"/>
                <a:gd name="T6" fmla="*/ 13 w 28"/>
                <a:gd name="T7" fmla="*/ 1 h 28"/>
                <a:gd name="T8" fmla="*/ 28 w 28"/>
                <a:gd name="T9" fmla="*/ 13 h 28"/>
              </a:gdLst>
              <a:ahLst/>
              <a:cxnLst>
                <a:cxn ang="0">
                  <a:pos x="T0" y="T1"/>
                </a:cxn>
                <a:cxn ang="0">
                  <a:pos x="T2" y="T3"/>
                </a:cxn>
                <a:cxn ang="0">
                  <a:pos x="T4" y="T5"/>
                </a:cxn>
                <a:cxn ang="0">
                  <a:pos x="T6" y="T7"/>
                </a:cxn>
                <a:cxn ang="0">
                  <a:pos x="T8" y="T9"/>
                </a:cxn>
              </a:cxnLst>
              <a:rect l="0" t="0" r="r" b="b"/>
              <a:pathLst>
                <a:path w="28" h="28">
                  <a:moveTo>
                    <a:pt x="28" y="13"/>
                  </a:moveTo>
                  <a:cubicBezTo>
                    <a:pt x="28" y="20"/>
                    <a:pt x="23" y="27"/>
                    <a:pt x="16" y="27"/>
                  </a:cubicBezTo>
                  <a:cubicBezTo>
                    <a:pt x="8" y="28"/>
                    <a:pt x="2" y="23"/>
                    <a:pt x="1" y="15"/>
                  </a:cubicBezTo>
                  <a:cubicBezTo>
                    <a:pt x="0" y="8"/>
                    <a:pt x="6" y="1"/>
                    <a:pt x="13" y="1"/>
                  </a:cubicBezTo>
                  <a:cubicBezTo>
                    <a:pt x="21" y="0"/>
                    <a:pt x="27" y="6"/>
                    <a:pt x="28" y="13"/>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82" name="íšľíḑé"/>
            <p:cNvSpPr/>
            <p:nvPr/>
          </p:nvSpPr>
          <p:spPr bwMode="auto">
            <a:xfrm>
              <a:off x="5859463" y="2516188"/>
              <a:ext cx="52388" cy="55563"/>
            </a:xfrm>
            <a:custGeom>
              <a:avLst/>
              <a:gdLst>
                <a:gd name="T0" fmla="*/ 3 w 14"/>
                <a:gd name="T1" fmla="*/ 15 h 15"/>
                <a:gd name="T2" fmla="*/ 1 w 14"/>
                <a:gd name="T3" fmla="*/ 14 h 15"/>
                <a:gd name="T4" fmla="*/ 1 w 14"/>
                <a:gd name="T5" fmla="*/ 10 h 15"/>
                <a:gd name="T6" fmla="*/ 8 w 14"/>
                <a:gd name="T7" fmla="*/ 2 h 15"/>
                <a:gd name="T8" fmla="*/ 13 w 14"/>
                <a:gd name="T9" fmla="*/ 1 h 15"/>
                <a:gd name="T10" fmla="*/ 13 w 14"/>
                <a:gd name="T11" fmla="*/ 6 h 15"/>
                <a:gd name="T12" fmla="*/ 6 w 14"/>
                <a:gd name="T13" fmla="*/ 14 h 15"/>
                <a:gd name="T14" fmla="*/ 3 w 1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3" y="15"/>
                  </a:moveTo>
                  <a:cubicBezTo>
                    <a:pt x="2" y="15"/>
                    <a:pt x="2" y="15"/>
                    <a:pt x="1" y="14"/>
                  </a:cubicBezTo>
                  <a:cubicBezTo>
                    <a:pt x="0" y="13"/>
                    <a:pt x="0" y="11"/>
                    <a:pt x="1" y="10"/>
                  </a:cubicBezTo>
                  <a:cubicBezTo>
                    <a:pt x="8" y="2"/>
                    <a:pt x="8" y="2"/>
                    <a:pt x="8" y="2"/>
                  </a:cubicBezTo>
                  <a:cubicBezTo>
                    <a:pt x="10" y="0"/>
                    <a:pt x="12" y="0"/>
                    <a:pt x="13" y="1"/>
                  </a:cubicBezTo>
                  <a:cubicBezTo>
                    <a:pt x="14" y="3"/>
                    <a:pt x="14" y="5"/>
                    <a:pt x="13" y="6"/>
                  </a:cubicBezTo>
                  <a:cubicBezTo>
                    <a:pt x="6" y="14"/>
                    <a:pt x="6" y="14"/>
                    <a:pt x="6" y="14"/>
                  </a:cubicBezTo>
                  <a:cubicBezTo>
                    <a:pt x="5" y="15"/>
                    <a:pt x="4" y="15"/>
                    <a:pt x="3" y="15"/>
                  </a:cubicBezTo>
                  <a:close/>
                </a:path>
              </a:pathLst>
            </a:custGeom>
            <a:solidFill>
              <a:srgbClr val="0823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83" name="isḷíďé"/>
            <p:cNvSpPr/>
            <p:nvPr/>
          </p:nvSpPr>
          <p:spPr bwMode="auto">
            <a:xfrm>
              <a:off x="8591551" y="3087688"/>
              <a:ext cx="592138" cy="1243013"/>
            </a:xfrm>
            <a:custGeom>
              <a:avLst/>
              <a:gdLst>
                <a:gd name="T0" fmla="*/ 158 w 158"/>
                <a:gd name="T1" fmla="*/ 79 h 332"/>
                <a:gd name="T2" fmla="*/ 79 w 158"/>
                <a:gd name="T3" fmla="*/ 0 h 332"/>
                <a:gd name="T4" fmla="*/ 0 w 158"/>
                <a:gd name="T5" fmla="*/ 79 h 332"/>
                <a:gd name="T6" fmla="*/ 45 w 158"/>
                <a:gd name="T7" fmla="*/ 151 h 332"/>
                <a:gd name="T8" fmla="*/ 25 w 158"/>
                <a:gd name="T9" fmla="*/ 332 h 332"/>
                <a:gd name="T10" fmla="*/ 128 w 158"/>
                <a:gd name="T11" fmla="*/ 332 h 332"/>
                <a:gd name="T12" fmla="*/ 109 w 158"/>
                <a:gd name="T13" fmla="*/ 152 h 332"/>
                <a:gd name="T14" fmla="*/ 158 w 158"/>
                <a:gd name="T15" fmla="*/ 79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332">
                  <a:moveTo>
                    <a:pt x="158" y="79"/>
                  </a:moveTo>
                  <a:cubicBezTo>
                    <a:pt x="158" y="36"/>
                    <a:pt x="122" y="0"/>
                    <a:pt x="79" y="0"/>
                  </a:cubicBezTo>
                  <a:cubicBezTo>
                    <a:pt x="35" y="0"/>
                    <a:pt x="0" y="36"/>
                    <a:pt x="0" y="79"/>
                  </a:cubicBezTo>
                  <a:cubicBezTo>
                    <a:pt x="0" y="111"/>
                    <a:pt x="18" y="138"/>
                    <a:pt x="45" y="151"/>
                  </a:cubicBezTo>
                  <a:cubicBezTo>
                    <a:pt x="25" y="332"/>
                    <a:pt x="25" y="332"/>
                    <a:pt x="25" y="332"/>
                  </a:cubicBezTo>
                  <a:cubicBezTo>
                    <a:pt x="128" y="332"/>
                    <a:pt x="128" y="332"/>
                    <a:pt x="128" y="332"/>
                  </a:cubicBezTo>
                  <a:cubicBezTo>
                    <a:pt x="109" y="152"/>
                    <a:pt x="109" y="152"/>
                    <a:pt x="109" y="152"/>
                  </a:cubicBezTo>
                  <a:cubicBezTo>
                    <a:pt x="138" y="140"/>
                    <a:pt x="158" y="112"/>
                    <a:pt x="158" y="79"/>
                  </a:cubicBezTo>
                  <a:close/>
                </a:path>
              </a:pathLst>
            </a:custGeom>
            <a:solidFill>
              <a:srgbClr val="61AB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84" name="iṥḻïḍè"/>
            <p:cNvSpPr/>
            <p:nvPr/>
          </p:nvSpPr>
          <p:spPr bwMode="auto">
            <a:xfrm>
              <a:off x="7673976" y="3294063"/>
              <a:ext cx="250825" cy="534988"/>
            </a:xfrm>
            <a:custGeom>
              <a:avLst/>
              <a:gdLst>
                <a:gd name="T0" fmla="*/ 38 w 67"/>
                <a:gd name="T1" fmla="*/ 142 h 143"/>
                <a:gd name="T2" fmla="*/ 6 w 67"/>
                <a:gd name="T3" fmla="*/ 114 h 143"/>
                <a:gd name="T4" fmla="*/ 1 w 67"/>
                <a:gd name="T5" fmla="*/ 33 h 143"/>
                <a:gd name="T6" fmla="*/ 29 w 67"/>
                <a:gd name="T7" fmla="*/ 1 h 143"/>
                <a:gd name="T8" fmla="*/ 61 w 67"/>
                <a:gd name="T9" fmla="*/ 29 h 143"/>
                <a:gd name="T10" fmla="*/ 66 w 67"/>
                <a:gd name="T11" fmla="*/ 110 h 143"/>
                <a:gd name="T12" fmla="*/ 38 w 67"/>
                <a:gd name="T13" fmla="*/ 142 h 143"/>
              </a:gdLst>
              <a:ahLst/>
              <a:cxnLst>
                <a:cxn ang="0">
                  <a:pos x="T0" y="T1"/>
                </a:cxn>
                <a:cxn ang="0">
                  <a:pos x="T2" y="T3"/>
                </a:cxn>
                <a:cxn ang="0">
                  <a:pos x="T4" y="T5"/>
                </a:cxn>
                <a:cxn ang="0">
                  <a:pos x="T6" y="T7"/>
                </a:cxn>
                <a:cxn ang="0">
                  <a:pos x="T8" y="T9"/>
                </a:cxn>
                <a:cxn ang="0">
                  <a:pos x="T10" y="T11"/>
                </a:cxn>
                <a:cxn ang="0">
                  <a:pos x="T12" y="T13"/>
                </a:cxn>
              </a:cxnLst>
              <a:rect l="0" t="0" r="r" b="b"/>
              <a:pathLst>
                <a:path w="67" h="143">
                  <a:moveTo>
                    <a:pt x="38" y="142"/>
                  </a:moveTo>
                  <a:cubicBezTo>
                    <a:pt x="22" y="143"/>
                    <a:pt x="7" y="131"/>
                    <a:pt x="6" y="114"/>
                  </a:cubicBezTo>
                  <a:cubicBezTo>
                    <a:pt x="1" y="33"/>
                    <a:pt x="1" y="33"/>
                    <a:pt x="1" y="33"/>
                  </a:cubicBezTo>
                  <a:cubicBezTo>
                    <a:pt x="0" y="16"/>
                    <a:pt x="13" y="2"/>
                    <a:pt x="29" y="1"/>
                  </a:cubicBezTo>
                  <a:cubicBezTo>
                    <a:pt x="46" y="0"/>
                    <a:pt x="60" y="12"/>
                    <a:pt x="61" y="29"/>
                  </a:cubicBezTo>
                  <a:cubicBezTo>
                    <a:pt x="66" y="110"/>
                    <a:pt x="66" y="110"/>
                    <a:pt x="66" y="110"/>
                  </a:cubicBezTo>
                  <a:cubicBezTo>
                    <a:pt x="67" y="127"/>
                    <a:pt x="55" y="141"/>
                    <a:pt x="38" y="142"/>
                  </a:cubicBezTo>
                  <a:close/>
                </a:path>
              </a:pathLst>
            </a:custGeom>
            <a:solidFill>
              <a:srgbClr val="F7A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85" name="íṩ1idé"/>
            <p:cNvSpPr/>
            <p:nvPr/>
          </p:nvSpPr>
          <p:spPr bwMode="auto">
            <a:xfrm>
              <a:off x="8007351" y="3271838"/>
              <a:ext cx="250825" cy="539750"/>
            </a:xfrm>
            <a:custGeom>
              <a:avLst/>
              <a:gdLst>
                <a:gd name="T0" fmla="*/ 38 w 67"/>
                <a:gd name="T1" fmla="*/ 143 h 144"/>
                <a:gd name="T2" fmla="*/ 6 w 67"/>
                <a:gd name="T3" fmla="*/ 115 h 144"/>
                <a:gd name="T4" fmla="*/ 1 w 67"/>
                <a:gd name="T5" fmla="*/ 33 h 144"/>
                <a:gd name="T6" fmla="*/ 29 w 67"/>
                <a:gd name="T7" fmla="*/ 1 h 144"/>
                <a:gd name="T8" fmla="*/ 61 w 67"/>
                <a:gd name="T9" fmla="*/ 29 h 144"/>
                <a:gd name="T10" fmla="*/ 66 w 67"/>
                <a:gd name="T11" fmla="*/ 111 h 144"/>
                <a:gd name="T12" fmla="*/ 38 w 67"/>
                <a:gd name="T13" fmla="*/ 143 h 144"/>
              </a:gdLst>
              <a:ahLst/>
              <a:cxnLst>
                <a:cxn ang="0">
                  <a:pos x="T0" y="T1"/>
                </a:cxn>
                <a:cxn ang="0">
                  <a:pos x="T2" y="T3"/>
                </a:cxn>
                <a:cxn ang="0">
                  <a:pos x="T4" y="T5"/>
                </a:cxn>
                <a:cxn ang="0">
                  <a:pos x="T6" y="T7"/>
                </a:cxn>
                <a:cxn ang="0">
                  <a:pos x="T8" y="T9"/>
                </a:cxn>
                <a:cxn ang="0">
                  <a:pos x="T10" y="T11"/>
                </a:cxn>
                <a:cxn ang="0">
                  <a:pos x="T12" y="T13"/>
                </a:cxn>
              </a:cxnLst>
              <a:rect l="0" t="0" r="r" b="b"/>
              <a:pathLst>
                <a:path w="67" h="144">
                  <a:moveTo>
                    <a:pt x="38" y="143"/>
                  </a:moveTo>
                  <a:cubicBezTo>
                    <a:pt x="21" y="144"/>
                    <a:pt x="7" y="131"/>
                    <a:pt x="6" y="115"/>
                  </a:cubicBezTo>
                  <a:cubicBezTo>
                    <a:pt x="1" y="33"/>
                    <a:pt x="1" y="33"/>
                    <a:pt x="1" y="33"/>
                  </a:cubicBezTo>
                  <a:cubicBezTo>
                    <a:pt x="0" y="16"/>
                    <a:pt x="12" y="2"/>
                    <a:pt x="29" y="1"/>
                  </a:cubicBezTo>
                  <a:cubicBezTo>
                    <a:pt x="45" y="0"/>
                    <a:pt x="60" y="13"/>
                    <a:pt x="61" y="29"/>
                  </a:cubicBezTo>
                  <a:cubicBezTo>
                    <a:pt x="66" y="111"/>
                    <a:pt x="66" y="111"/>
                    <a:pt x="66" y="111"/>
                  </a:cubicBezTo>
                  <a:cubicBezTo>
                    <a:pt x="67" y="127"/>
                    <a:pt x="54" y="142"/>
                    <a:pt x="38" y="143"/>
                  </a:cubicBezTo>
                  <a:close/>
                </a:path>
              </a:pathLst>
            </a:custGeom>
            <a:solidFill>
              <a:srgbClr val="F7A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86" name="î$ḻïdè"/>
            <p:cNvSpPr/>
            <p:nvPr/>
          </p:nvSpPr>
          <p:spPr bwMode="auto">
            <a:xfrm>
              <a:off x="4073526" y="3241675"/>
              <a:ext cx="4333875" cy="471488"/>
            </a:xfrm>
            <a:custGeom>
              <a:avLst/>
              <a:gdLst>
                <a:gd name="T0" fmla="*/ 1128 w 1157"/>
                <a:gd name="T1" fmla="*/ 61 h 126"/>
                <a:gd name="T2" fmla="*/ 3 w 1157"/>
                <a:gd name="T3" fmla="*/ 126 h 126"/>
                <a:gd name="T4" fmla="*/ 0 w 1157"/>
                <a:gd name="T5" fmla="*/ 66 h 126"/>
                <a:gd name="T6" fmla="*/ 1124 w 1157"/>
                <a:gd name="T7" fmla="*/ 1 h 126"/>
                <a:gd name="T8" fmla="*/ 1156 w 1157"/>
                <a:gd name="T9" fmla="*/ 29 h 126"/>
                <a:gd name="T10" fmla="*/ 1128 w 1157"/>
                <a:gd name="T11" fmla="*/ 61 h 126"/>
              </a:gdLst>
              <a:ahLst/>
              <a:cxnLst>
                <a:cxn ang="0">
                  <a:pos x="T0" y="T1"/>
                </a:cxn>
                <a:cxn ang="0">
                  <a:pos x="T2" y="T3"/>
                </a:cxn>
                <a:cxn ang="0">
                  <a:pos x="T4" y="T5"/>
                </a:cxn>
                <a:cxn ang="0">
                  <a:pos x="T6" y="T7"/>
                </a:cxn>
                <a:cxn ang="0">
                  <a:pos x="T8" y="T9"/>
                </a:cxn>
                <a:cxn ang="0">
                  <a:pos x="T10" y="T11"/>
                </a:cxn>
              </a:cxnLst>
              <a:rect l="0" t="0" r="r" b="b"/>
              <a:pathLst>
                <a:path w="1157" h="126">
                  <a:moveTo>
                    <a:pt x="1128" y="61"/>
                  </a:moveTo>
                  <a:cubicBezTo>
                    <a:pt x="3" y="126"/>
                    <a:pt x="3" y="126"/>
                    <a:pt x="3" y="126"/>
                  </a:cubicBezTo>
                  <a:cubicBezTo>
                    <a:pt x="0" y="66"/>
                    <a:pt x="0" y="66"/>
                    <a:pt x="0" y="66"/>
                  </a:cubicBezTo>
                  <a:cubicBezTo>
                    <a:pt x="1124" y="1"/>
                    <a:pt x="1124" y="1"/>
                    <a:pt x="1124" y="1"/>
                  </a:cubicBezTo>
                  <a:cubicBezTo>
                    <a:pt x="1141" y="0"/>
                    <a:pt x="1155" y="12"/>
                    <a:pt x="1156" y="29"/>
                  </a:cubicBezTo>
                  <a:cubicBezTo>
                    <a:pt x="1157" y="46"/>
                    <a:pt x="1145" y="60"/>
                    <a:pt x="1128" y="61"/>
                  </a:cubicBezTo>
                  <a:close/>
                </a:path>
              </a:pathLst>
            </a:custGeom>
            <a:solidFill>
              <a:srgbClr val="F9B5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87" name="iṩḷîḍè"/>
            <p:cNvSpPr/>
            <p:nvPr/>
          </p:nvSpPr>
          <p:spPr bwMode="auto">
            <a:xfrm>
              <a:off x="4102101" y="3548063"/>
              <a:ext cx="574675" cy="161925"/>
            </a:xfrm>
            <a:custGeom>
              <a:avLst/>
              <a:gdLst>
                <a:gd name="T0" fmla="*/ 12 w 362"/>
                <a:gd name="T1" fmla="*/ 102 h 102"/>
                <a:gd name="T2" fmla="*/ 362 w 362"/>
                <a:gd name="T3" fmla="*/ 81 h 102"/>
                <a:gd name="T4" fmla="*/ 0 w 362"/>
                <a:gd name="T5" fmla="*/ 0 h 102"/>
                <a:gd name="T6" fmla="*/ 12 w 362"/>
                <a:gd name="T7" fmla="*/ 102 h 102"/>
              </a:gdLst>
              <a:ahLst/>
              <a:cxnLst>
                <a:cxn ang="0">
                  <a:pos x="T0" y="T1"/>
                </a:cxn>
                <a:cxn ang="0">
                  <a:pos x="T2" y="T3"/>
                </a:cxn>
                <a:cxn ang="0">
                  <a:pos x="T4" y="T5"/>
                </a:cxn>
                <a:cxn ang="0">
                  <a:pos x="T6" y="T7"/>
                </a:cxn>
              </a:cxnLst>
              <a:rect l="0" t="0" r="r" b="b"/>
              <a:pathLst>
                <a:path w="362" h="102">
                  <a:moveTo>
                    <a:pt x="12" y="102"/>
                  </a:moveTo>
                  <a:lnTo>
                    <a:pt x="362" y="81"/>
                  </a:lnTo>
                  <a:lnTo>
                    <a:pt x="0" y="0"/>
                  </a:lnTo>
                  <a:lnTo>
                    <a:pt x="12" y="102"/>
                  </a:lnTo>
                  <a:close/>
                </a:path>
              </a:pathLst>
            </a:custGeom>
            <a:solidFill>
              <a:srgbClr val="F7A5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88" name="íṩḻïdè"/>
            <p:cNvSpPr/>
            <p:nvPr/>
          </p:nvSpPr>
          <p:spPr bwMode="auto">
            <a:xfrm>
              <a:off x="3001963" y="2825750"/>
              <a:ext cx="1154113" cy="1584325"/>
            </a:xfrm>
            <a:custGeom>
              <a:avLst/>
              <a:gdLst>
                <a:gd name="T0" fmla="*/ 153 w 308"/>
                <a:gd name="T1" fmla="*/ 423 h 423"/>
                <a:gd name="T2" fmla="*/ 10 w 308"/>
                <a:gd name="T3" fmla="*/ 283 h 423"/>
                <a:gd name="T4" fmla="*/ 3 w 308"/>
                <a:gd name="T5" fmla="*/ 161 h 423"/>
                <a:gd name="T6" fmla="*/ 40 w 308"/>
                <a:gd name="T7" fmla="*/ 54 h 423"/>
                <a:gd name="T8" fmla="*/ 142 w 308"/>
                <a:gd name="T9" fmla="*/ 4 h 423"/>
                <a:gd name="T10" fmla="*/ 299 w 308"/>
                <a:gd name="T11" fmla="*/ 144 h 423"/>
                <a:gd name="T12" fmla="*/ 306 w 308"/>
                <a:gd name="T13" fmla="*/ 266 h 423"/>
                <a:gd name="T14" fmla="*/ 269 w 308"/>
                <a:gd name="T15" fmla="*/ 373 h 423"/>
                <a:gd name="T16" fmla="*/ 167 w 308"/>
                <a:gd name="T17" fmla="*/ 422 h 423"/>
                <a:gd name="T18" fmla="*/ 153 w 308"/>
                <a:gd name="T19" fmla="*/ 423 h 423"/>
                <a:gd name="T20" fmla="*/ 153 w 308"/>
                <a:gd name="T21" fmla="*/ 60 h 423"/>
                <a:gd name="T22" fmla="*/ 145 w 308"/>
                <a:gd name="T23" fmla="*/ 60 h 423"/>
                <a:gd name="T24" fmla="*/ 82 w 308"/>
                <a:gd name="T25" fmla="*/ 91 h 423"/>
                <a:gd name="T26" fmla="*/ 59 w 308"/>
                <a:gd name="T27" fmla="*/ 158 h 423"/>
                <a:gd name="T28" fmla="*/ 66 w 308"/>
                <a:gd name="T29" fmla="*/ 280 h 423"/>
                <a:gd name="T30" fmla="*/ 163 w 308"/>
                <a:gd name="T31" fmla="*/ 366 h 423"/>
                <a:gd name="T32" fmla="*/ 227 w 308"/>
                <a:gd name="T33" fmla="*/ 336 h 423"/>
                <a:gd name="T34" fmla="*/ 250 w 308"/>
                <a:gd name="T35" fmla="*/ 269 h 423"/>
                <a:gd name="T36" fmla="*/ 243 w 308"/>
                <a:gd name="T37" fmla="*/ 147 h 423"/>
                <a:gd name="T38" fmla="*/ 153 w 308"/>
                <a:gd name="T39" fmla="*/ 6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423">
                  <a:moveTo>
                    <a:pt x="153" y="423"/>
                  </a:moveTo>
                  <a:cubicBezTo>
                    <a:pt x="77" y="420"/>
                    <a:pt x="14" y="360"/>
                    <a:pt x="10" y="283"/>
                  </a:cubicBezTo>
                  <a:cubicBezTo>
                    <a:pt x="3" y="161"/>
                    <a:pt x="3" y="161"/>
                    <a:pt x="3" y="161"/>
                  </a:cubicBezTo>
                  <a:cubicBezTo>
                    <a:pt x="0" y="122"/>
                    <a:pt x="13" y="84"/>
                    <a:pt x="40" y="54"/>
                  </a:cubicBezTo>
                  <a:cubicBezTo>
                    <a:pt x="66" y="24"/>
                    <a:pt x="102" y="7"/>
                    <a:pt x="142" y="4"/>
                  </a:cubicBezTo>
                  <a:cubicBezTo>
                    <a:pt x="223" y="0"/>
                    <a:pt x="294" y="62"/>
                    <a:pt x="299" y="144"/>
                  </a:cubicBezTo>
                  <a:cubicBezTo>
                    <a:pt x="306" y="266"/>
                    <a:pt x="306" y="266"/>
                    <a:pt x="306" y="266"/>
                  </a:cubicBezTo>
                  <a:cubicBezTo>
                    <a:pt x="308" y="305"/>
                    <a:pt x="295" y="343"/>
                    <a:pt x="269" y="373"/>
                  </a:cubicBezTo>
                  <a:cubicBezTo>
                    <a:pt x="242" y="402"/>
                    <a:pt x="206" y="420"/>
                    <a:pt x="167" y="422"/>
                  </a:cubicBezTo>
                  <a:cubicBezTo>
                    <a:pt x="162" y="423"/>
                    <a:pt x="158" y="423"/>
                    <a:pt x="153" y="423"/>
                  </a:cubicBezTo>
                  <a:close/>
                  <a:moveTo>
                    <a:pt x="153" y="60"/>
                  </a:moveTo>
                  <a:cubicBezTo>
                    <a:pt x="151" y="60"/>
                    <a:pt x="148" y="60"/>
                    <a:pt x="145" y="60"/>
                  </a:cubicBezTo>
                  <a:cubicBezTo>
                    <a:pt x="121" y="62"/>
                    <a:pt x="98" y="73"/>
                    <a:pt x="82" y="91"/>
                  </a:cubicBezTo>
                  <a:cubicBezTo>
                    <a:pt x="65" y="110"/>
                    <a:pt x="57" y="133"/>
                    <a:pt x="59" y="158"/>
                  </a:cubicBezTo>
                  <a:cubicBezTo>
                    <a:pt x="66" y="280"/>
                    <a:pt x="66" y="280"/>
                    <a:pt x="66" y="280"/>
                  </a:cubicBezTo>
                  <a:cubicBezTo>
                    <a:pt x="69" y="331"/>
                    <a:pt x="112" y="369"/>
                    <a:pt x="163" y="366"/>
                  </a:cubicBezTo>
                  <a:cubicBezTo>
                    <a:pt x="188" y="365"/>
                    <a:pt x="210" y="354"/>
                    <a:pt x="227" y="336"/>
                  </a:cubicBezTo>
                  <a:cubicBezTo>
                    <a:pt x="243" y="317"/>
                    <a:pt x="251" y="294"/>
                    <a:pt x="250" y="269"/>
                  </a:cubicBezTo>
                  <a:cubicBezTo>
                    <a:pt x="243" y="147"/>
                    <a:pt x="243" y="147"/>
                    <a:pt x="243" y="147"/>
                  </a:cubicBezTo>
                  <a:cubicBezTo>
                    <a:pt x="240" y="99"/>
                    <a:pt x="201" y="62"/>
                    <a:pt x="153" y="60"/>
                  </a:cubicBezTo>
                  <a:close/>
                </a:path>
              </a:pathLst>
            </a:custGeom>
            <a:solidFill>
              <a:srgbClr val="F9BC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89" name="îṥļîḓè"/>
            <p:cNvSpPr/>
            <p:nvPr/>
          </p:nvSpPr>
          <p:spPr bwMode="auto">
            <a:xfrm>
              <a:off x="6511926" y="4090988"/>
              <a:ext cx="273050" cy="247650"/>
            </a:xfrm>
            <a:custGeom>
              <a:avLst/>
              <a:gdLst>
                <a:gd name="T0" fmla="*/ 59 w 73"/>
                <a:gd name="T1" fmla="*/ 2 h 66"/>
                <a:gd name="T2" fmla="*/ 39 w 73"/>
                <a:gd name="T3" fmla="*/ 14 h 66"/>
                <a:gd name="T4" fmla="*/ 30 w 73"/>
                <a:gd name="T5" fmla="*/ 33 h 66"/>
                <a:gd name="T6" fmla="*/ 28 w 73"/>
                <a:gd name="T7" fmla="*/ 33 h 66"/>
                <a:gd name="T8" fmla="*/ 25 w 73"/>
                <a:gd name="T9" fmla="*/ 33 h 66"/>
                <a:gd name="T10" fmla="*/ 3 w 73"/>
                <a:gd name="T11" fmla="*/ 52 h 66"/>
                <a:gd name="T12" fmla="*/ 28 w 73"/>
                <a:gd name="T13" fmla="*/ 66 h 66"/>
                <a:gd name="T14" fmla="*/ 28 w 73"/>
                <a:gd name="T15" fmla="*/ 66 h 66"/>
                <a:gd name="T16" fmla="*/ 71 w 73"/>
                <a:gd name="T17" fmla="*/ 21 h 66"/>
                <a:gd name="T18" fmla="*/ 59 w 73"/>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66">
                  <a:moveTo>
                    <a:pt x="59" y="2"/>
                  </a:moveTo>
                  <a:cubicBezTo>
                    <a:pt x="50" y="0"/>
                    <a:pt x="41" y="5"/>
                    <a:pt x="39" y="14"/>
                  </a:cubicBezTo>
                  <a:cubicBezTo>
                    <a:pt x="37" y="24"/>
                    <a:pt x="33" y="31"/>
                    <a:pt x="30" y="33"/>
                  </a:cubicBezTo>
                  <a:cubicBezTo>
                    <a:pt x="29" y="33"/>
                    <a:pt x="29" y="33"/>
                    <a:pt x="28" y="33"/>
                  </a:cubicBezTo>
                  <a:cubicBezTo>
                    <a:pt x="25" y="33"/>
                    <a:pt x="25" y="33"/>
                    <a:pt x="25" y="33"/>
                  </a:cubicBezTo>
                  <a:cubicBezTo>
                    <a:pt x="25" y="33"/>
                    <a:pt x="0" y="28"/>
                    <a:pt x="3" y="52"/>
                  </a:cubicBezTo>
                  <a:cubicBezTo>
                    <a:pt x="6" y="65"/>
                    <a:pt x="21" y="66"/>
                    <a:pt x="28" y="66"/>
                  </a:cubicBezTo>
                  <a:cubicBezTo>
                    <a:pt x="28" y="66"/>
                    <a:pt x="28" y="66"/>
                    <a:pt x="28" y="66"/>
                  </a:cubicBezTo>
                  <a:cubicBezTo>
                    <a:pt x="39" y="65"/>
                    <a:pt x="62" y="60"/>
                    <a:pt x="71" y="21"/>
                  </a:cubicBezTo>
                  <a:cubicBezTo>
                    <a:pt x="73" y="13"/>
                    <a:pt x="67" y="4"/>
                    <a:pt x="59" y="2"/>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90" name="ïṡḷîďé"/>
            <p:cNvSpPr/>
            <p:nvPr/>
          </p:nvSpPr>
          <p:spPr bwMode="auto">
            <a:xfrm>
              <a:off x="6613526" y="2770188"/>
              <a:ext cx="482600" cy="1441450"/>
            </a:xfrm>
            <a:custGeom>
              <a:avLst/>
              <a:gdLst>
                <a:gd name="T0" fmla="*/ 126 w 129"/>
                <a:gd name="T1" fmla="*/ 35 h 385"/>
                <a:gd name="T2" fmla="*/ 104 w 129"/>
                <a:gd name="T3" fmla="*/ 3 h 385"/>
                <a:gd name="T4" fmla="*/ 72 w 129"/>
                <a:gd name="T5" fmla="*/ 24 h 385"/>
                <a:gd name="T6" fmla="*/ 0 w 129"/>
                <a:gd name="T7" fmla="*/ 371 h 385"/>
                <a:gd name="T8" fmla="*/ 0 w 129"/>
                <a:gd name="T9" fmla="*/ 373 h 385"/>
                <a:gd name="T10" fmla="*/ 53 w 129"/>
                <a:gd name="T11" fmla="*/ 385 h 385"/>
                <a:gd name="T12" fmla="*/ 54 w 129"/>
                <a:gd name="T13" fmla="*/ 383 h 385"/>
                <a:gd name="T14" fmla="*/ 126 w 129"/>
                <a:gd name="T15" fmla="*/ 3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385">
                  <a:moveTo>
                    <a:pt x="126" y="35"/>
                  </a:moveTo>
                  <a:cubicBezTo>
                    <a:pt x="129" y="20"/>
                    <a:pt x="119" y="6"/>
                    <a:pt x="104" y="3"/>
                  </a:cubicBezTo>
                  <a:cubicBezTo>
                    <a:pt x="89" y="0"/>
                    <a:pt x="75" y="9"/>
                    <a:pt x="72" y="24"/>
                  </a:cubicBezTo>
                  <a:cubicBezTo>
                    <a:pt x="0" y="371"/>
                    <a:pt x="0" y="371"/>
                    <a:pt x="0" y="371"/>
                  </a:cubicBezTo>
                  <a:cubicBezTo>
                    <a:pt x="0" y="372"/>
                    <a:pt x="0" y="373"/>
                    <a:pt x="0" y="373"/>
                  </a:cubicBezTo>
                  <a:cubicBezTo>
                    <a:pt x="53" y="385"/>
                    <a:pt x="53" y="385"/>
                    <a:pt x="53" y="385"/>
                  </a:cubicBezTo>
                  <a:cubicBezTo>
                    <a:pt x="54" y="384"/>
                    <a:pt x="54" y="384"/>
                    <a:pt x="54" y="383"/>
                  </a:cubicBezTo>
                  <a:lnTo>
                    <a:pt x="126"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91" name="ï$ḻïḓè"/>
            <p:cNvSpPr/>
            <p:nvPr/>
          </p:nvSpPr>
          <p:spPr bwMode="auto">
            <a:xfrm>
              <a:off x="4803776" y="2916238"/>
              <a:ext cx="171450" cy="898525"/>
            </a:xfrm>
            <a:custGeom>
              <a:avLst/>
              <a:gdLst>
                <a:gd name="T0" fmla="*/ 0 w 46"/>
                <a:gd name="T1" fmla="*/ 3 h 240"/>
                <a:gd name="T2" fmla="*/ 7 w 46"/>
                <a:gd name="T3" fmla="*/ 218 h 240"/>
                <a:gd name="T4" fmla="*/ 34 w 46"/>
                <a:gd name="T5" fmla="*/ 240 h 240"/>
                <a:gd name="T6" fmla="*/ 46 w 46"/>
                <a:gd name="T7" fmla="*/ 208 h 240"/>
                <a:gd name="T8" fmla="*/ 6 w 46"/>
                <a:gd name="T9" fmla="*/ 2 h 240"/>
                <a:gd name="T10" fmla="*/ 0 w 46"/>
                <a:gd name="T11" fmla="*/ 3 h 240"/>
              </a:gdLst>
              <a:ahLst/>
              <a:cxnLst>
                <a:cxn ang="0">
                  <a:pos x="T0" y="T1"/>
                </a:cxn>
                <a:cxn ang="0">
                  <a:pos x="T2" y="T3"/>
                </a:cxn>
                <a:cxn ang="0">
                  <a:pos x="T4" y="T5"/>
                </a:cxn>
                <a:cxn ang="0">
                  <a:pos x="T6" y="T7"/>
                </a:cxn>
                <a:cxn ang="0">
                  <a:pos x="T8" y="T9"/>
                </a:cxn>
                <a:cxn ang="0">
                  <a:pos x="T10" y="T11"/>
                </a:cxn>
              </a:cxnLst>
              <a:rect l="0" t="0" r="r" b="b"/>
              <a:pathLst>
                <a:path w="46" h="240">
                  <a:moveTo>
                    <a:pt x="0" y="3"/>
                  </a:moveTo>
                  <a:cubicBezTo>
                    <a:pt x="7" y="218"/>
                    <a:pt x="7" y="218"/>
                    <a:pt x="7" y="218"/>
                  </a:cubicBezTo>
                  <a:cubicBezTo>
                    <a:pt x="34" y="240"/>
                    <a:pt x="34" y="240"/>
                    <a:pt x="34" y="240"/>
                  </a:cubicBezTo>
                  <a:cubicBezTo>
                    <a:pt x="46" y="208"/>
                    <a:pt x="46" y="208"/>
                    <a:pt x="46" y="208"/>
                  </a:cubicBezTo>
                  <a:cubicBezTo>
                    <a:pt x="6" y="2"/>
                    <a:pt x="6" y="2"/>
                    <a:pt x="6" y="2"/>
                  </a:cubicBezTo>
                  <a:cubicBezTo>
                    <a:pt x="6" y="0"/>
                    <a:pt x="0" y="1"/>
                    <a:pt x="0" y="3"/>
                  </a:cubicBez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92" name="ïsḻîḋè"/>
            <p:cNvSpPr/>
            <p:nvPr/>
          </p:nvSpPr>
          <p:spPr bwMode="auto">
            <a:xfrm>
              <a:off x="4754563" y="2860675"/>
              <a:ext cx="101600" cy="96838"/>
            </a:xfrm>
            <a:custGeom>
              <a:avLst/>
              <a:gdLst>
                <a:gd name="T0" fmla="*/ 40 w 64"/>
                <a:gd name="T1" fmla="*/ 61 h 61"/>
                <a:gd name="T2" fmla="*/ 0 w 64"/>
                <a:gd name="T3" fmla="*/ 9 h 61"/>
                <a:gd name="T4" fmla="*/ 64 w 64"/>
                <a:gd name="T5" fmla="*/ 0 h 61"/>
                <a:gd name="T6" fmla="*/ 40 w 64"/>
                <a:gd name="T7" fmla="*/ 61 h 61"/>
              </a:gdLst>
              <a:ahLst/>
              <a:cxnLst>
                <a:cxn ang="0">
                  <a:pos x="T0" y="T1"/>
                </a:cxn>
                <a:cxn ang="0">
                  <a:pos x="T2" y="T3"/>
                </a:cxn>
                <a:cxn ang="0">
                  <a:pos x="T4" y="T5"/>
                </a:cxn>
                <a:cxn ang="0">
                  <a:pos x="T6" y="T7"/>
                </a:cxn>
              </a:cxnLst>
              <a:rect l="0" t="0" r="r" b="b"/>
              <a:pathLst>
                <a:path w="64" h="61">
                  <a:moveTo>
                    <a:pt x="40" y="61"/>
                  </a:moveTo>
                  <a:lnTo>
                    <a:pt x="0" y="9"/>
                  </a:lnTo>
                  <a:lnTo>
                    <a:pt x="64" y="0"/>
                  </a:lnTo>
                  <a:lnTo>
                    <a:pt x="40" y="61"/>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93" name="ïṩ1îḍê"/>
            <p:cNvSpPr/>
            <p:nvPr/>
          </p:nvSpPr>
          <p:spPr bwMode="auto">
            <a:xfrm>
              <a:off x="7181851" y="2874963"/>
              <a:ext cx="161925" cy="838200"/>
            </a:xfrm>
            <a:custGeom>
              <a:avLst/>
              <a:gdLst>
                <a:gd name="T0" fmla="*/ 0 w 43"/>
                <a:gd name="T1" fmla="*/ 2 h 224"/>
                <a:gd name="T2" fmla="*/ 6 w 43"/>
                <a:gd name="T3" fmla="*/ 204 h 224"/>
                <a:gd name="T4" fmla="*/ 32 w 43"/>
                <a:gd name="T5" fmla="*/ 224 h 224"/>
                <a:gd name="T6" fmla="*/ 43 w 43"/>
                <a:gd name="T7" fmla="*/ 194 h 224"/>
                <a:gd name="T8" fmla="*/ 6 w 43"/>
                <a:gd name="T9" fmla="*/ 2 h 224"/>
                <a:gd name="T10" fmla="*/ 0 w 43"/>
                <a:gd name="T11" fmla="*/ 2 h 224"/>
              </a:gdLst>
              <a:ahLst/>
              <a:cxnLst>
                <a:cxn ang="0">
                  <a:pos x="T0" y="T1"/>
                </a:cxn>
                <a:cxn ang="0">
                  <a:pos x="T2" y="T3"/>
                </a:cxn>
                <a:cxn ang="0">
                  <a:pos x="T4" y="T5"/>
                </a:cxn>
                <a:cxn ang="0">
                  <a:pos x="T6" y="T7"/>
                </a:cxn>
                <a:cxn ang="0">
                  <a:pos x="T8" y="T9"/>
                </a:cxn>
                <a:cxn ang="0">
                  <a:pos x="T10" y="T11"/>
                </a:cxn>
              </a:cxnLst>
              <a:rect l="0" t="0" r="r" b="b"/>
              <a:pathLst>
                <a:path w="43" h="224">
                  <a:moveTo>
                    <a:pt x="0" y="2"/>
                  </a:moveTo>
                  <a:cubicBezTo>
                    <a:pt x="6" y="204"/>
                    <a:pt x="6" y="204"/>
                    <a:pt x="6" y="204"/>
                  </a:cubicBezTo>
                  <a:cubicBezTo>
                    <a:pt x="32" y="224"/>
                    <a:pt x="32" y="224"/>
                    <a:pt x="32" y="224"/>
                  </a:cubicBezTo>
                  <a:cubicBezTo>
                    <a:pt x="43" y="194"/>
                    <a:pt x="43" y="194"/>
                    <a:pt x="43" y="194"/>
                  </a:cubicBezTo>
                  <a:cubicBezTo>
                    <a:pt x="6" y="2"/>
                    <a:pt x="6" y="2"/>
                    <a:pt x="6" y="2"/>
                  </a:cubicBezTo>
                  <a:cubicBezTo>
                    <a:pt x="5" y="0"/>
                    <a:pt x="0" y="1"/>
                    <a:pt x="0" y="2"/>
                  </a:cubicBez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94" name="îṥľîḓé"/>
            <p:cNvSpPr/>
            <p:nvPr/>
          </p:nvSpPr>
          <p:spPr bwMode="auto">
            <a:xfrm>
              <a:off x="7134226" y="2819400"/>
              <a:ext cx="96838" cy="93663"/>
            </a:xfrm>
            <a:custGeom>
              <a:avLst/>
              <a:gdLst>
                <a:gd name="T0" fmla="*/ 38 w 61"/>
                <a:gd name="T1" fmla="*/ 59 h 59"/>
                <a:gd name="T2" fmla="*/ 0 w 61"/>
                <a:gd name="T3" fmla="*/ 9 h 59"/>
                <a:gd name="T4" fmla="*/ 61 w 61"/>
                <a:gd name="T5" fmla="*/ 0 h 59"/>
                <a:gd name="T6" fmla="*/ 38 w 61"/>
                <a:gd name="T7" fmla="*/ 59 h 59"/>
              </a:gdLst>
              <a:ahLst/>
              <a:cxnLst>
                <a:cxn ang="0">
                  <a:pos x="T0" y="T1"/>
                </a:cxn>
                <a:cxn ang="0">
                  <a:pos x="T2" y="T3"/>
                </a:cxn>
                <a:cxn ang="0">
                  <a:pos x="T4" y="T5"/>
                </a:cxn>
                <a:cxn ang="0">
                  <a:pos x="T6" y="T7"/>
                </a:cxn>
              </a:cxnLst>
              <a:rect l="0" t="0" r="r" b="b"/>
              <a:pathLst>
                <a:path w="61" h="59">
                  <a:moveTo>
                    <a:pt x="38" y="59"/>
                  </a:moveTo>
                  <a:lnTo>
                    <a:pt x="0" y="9"/>
                  </a:lnTo>
                  <a:lnTo>
                    <a:pt x="61" y="0"/>
                  </a:lnTo>
                  <a:lnTo>
                    <a:pt x="38" y="59"/>
                  </a:lnTo>
                  <a:close/>
                </a:path>
              </a:pathLst>
            </a:custGeom>
            <a:solidFill>
              <a:srgbClr val="2D61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95" name="işļídê"/>
            <p:cNvSpPr/>
            <p:nvPr/>
          </p:nvSpPr>
          <p:spPr bwMode="auto">
            <a:xfrm>
              <a:off x="4795838" y="3746500"/>
              <a:ext cx="330200" cy="292100"/>
            </a:xfrm>
            <a:custGeom>
              <a:avLst/>
              <a:gdLst>
                <a:gd name="T0" fmla="*/ 1 w 88"/>
                <a:gd name="T1" fmla="*/ 26 h 78"/>
                <a:gd name="T2" fmla="*/ 22 w 88"/>
                <a:gd name="T3" fmla="*/ 42 h 78"/>
                <a:gd name="T4" fmla="*/ 45 w 88"/>
                <a:gd name="T5" fmla="*/ 45 h 78"/>
                <a:gd name="T6" fmla="*/ 46 w 88"/>
                <a:gd name="T7" fmla="*/ 46 h 78"/>
                <a:gd name="T8" fmla="*/ 47 w 88"/>
                <a:gd name="T9" fmla="*/ 50 h 78"/>
                <a:gd name="T10" fmla="*/ 77 w 88"/>
                <a:gd name="T11" fmla="*/ 65 h 78"/>
                <a:gd name="T12" fmla="*/ 81 w 88"/>
                <a:gd name="T13" fmla="*/ 33 h 78"/>
                <a:gd name="T14" fmla="*/ 81 w 88"/>
                <a:gd name="T15" fmla="*/ 33 h 78"/>
                <a:gd name="T16" fmla="*/ 17 w 88"/>
                <a:gd name="T17" fmla="*/ 6 h 78"/>
                <a:gd name="T18" fmla="*/ 1 w 88"/>
                <a:gd name="T19"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78">
                  <a:moveTo>
                    <a:pt x="1" y="26"/>
                  </a:moveTo>
                  <a:cubicBezTo>
                    <a:pt x="2" y="36"/>
                    <a:pt x="12" y="43"/>
                    <a:pt x="22" y="42"/>
                  </a:cubicBezTo>
                  <a:cubicBezTo>
                    <a:pt x="33" y="41"/>
                    <a:pt x="41" y="42"/>
                    <a:pt x="45" y="45"/>
                  </a:cubicBezTo>
                  <a:cubicBezTo>
                    <a:pt x="46" y="45"/>
                    <a:pt x="46" y="45"/>
                    <a:pt x="46" y="46"/>
                  </a:cubicBezTo>
                  <a:cubicBezTo>
                    <a:pt x="47" y="50"/>
                    <a:pt x="47" y="50"/>
                    <a:pt x="47" y="50"/>
                  </a:cubicBezTo>
                  <a:cubicBezTo>
                    <a:pt x="47" y="50"/>
                    <a:pt x="52" y="78"/>
                    <a:pt x="77" y="65"/>
                  </a:cubicBezTo>
                  <a:cubicBezTo>
                    <a:pt x="88" y="56"/>
                    <a:pt x="84" y="40"/>
                    <a:pt x="81" y="33"/>
                  </a:cubicBezTo>
                  <a:cubicBezTo>
                    <a:pt x="81" y="33"/>
                    <a:pt x="81" y="33"/>
                    <a:pt x="81" y="33"/>
                  </a:cubicBezTo>
                  <a:cubicBezTo>
                    <a:pt x="76" y="22"/>
                    <a:pt x="61" y="0"/>
                    <a:pt x="17" y="6"/>
                  </a:cubicBezTo>
                  <a:cubicBezTo>
                    <a:pt x="7" y="7"/>
                    <a:pt x="0" y="16"/>
                    <a:pt x="1" y="26"/>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96" name="îŝļiďe"/>
            <p:cNvSpPr/>
            <p:nvPr/>
          </p:nvSpPr>
          <p:spPr bwMode="auto">
            <a:xfrm>
              <a:off x="4302126" y="2889250"/>
              <a:ext cx="639763" cy="1049338"/>
            </a:xfrm>
            <a:custGeom>
              <a:avLst/>
              <a:gdLst>
                <a:gd name="T0" fmla="*/ 165 w 171"/>
                <a:gd name="T1" fmla="*/ 225 h 280"/>
                <a:gd name="T2" fmla="*/ 62 w 171"/>
                <a:gd name="T3" fmla="*/ 195 h 280"/>
                <a:gd name="T4" fmla="*/ 108 w 171"/>
                <a:gd name="T5" fmla="*/ 44 h 280"/>
                <a:gd name="T6" fmla="*/ 93 w 171"/>
                <a:gd name="T7" fmla="*/ 6 h 280"/>
                <a:gd name="T8" fmla="*/ 55 w 171"/>
                <a:gd name="T9" fmla="*/ 25 h 280"/>
                <a:gd name="T10" fmla="*/ 4 w 171"/>
                <a:gd name="T11" fmla="*/ 178 h 280"/>
                <a:gd name="T12" fmla="*/ 3 w 171"/>
                <a:gd name="T13" fmla="*/ 180 h 280"/>
                <a:gd name="T14" fmla="*/ 10 w 171"/>
                <a:gd name="T15" fmla="*/ 226 h 280"/>
                <a:gd name="T16" fmla="*/ 47 w 171"/>
                <a:gd name="T17" fmla="*/ 254 h 280"/>
                <a:gd name="T18" fmla="*/ 150 w 171"/>
                <a:gd name="T19" fmla="*/ 279 h 280"/>
                <a:gd name="T20" fmla="*/ 154 w 171"/>
                <a:gd name="T21" fmla="*/ 280 h 280"/>
                <a:gd name="T22" fmla="*/ 158 w 171"/>
                <a:gd name="T23" fmla="*/ 280 h 280"/>
                <a:gd name="T24" fmla="*/ 171 w 171"/>
                <a:gd name="T25" fmla="*/ 227 h 280"/>
                <a:gd name="T26" fmla="*/ 165 w 171"/>
                <a:gd name="T27" fmla="*/ 22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280">
                  <a:moveTo>
                    <a:pt x="165" y="225"/>
                  </a:moveTo>
                  <a:cubicBezTo>
                    <a:pt x="62" y="195"/>
                    <a:pt x="62" y="195"/>
                    <a:pt x="62" y="195"/>
                  </a:cubicBezTo>
                  <a:cubicBezTo>
                    <a:pt x="108" y="44"/>
                    <a:pt x="108" y="44"/>
                    <a:pt x="108" y="44"/>
                  </a:cubicBezTo>
                  <a:cubicBezTo>
                    <a:pt x="113" y="28"/>
                    <a:pt x="109" y="11"/>
                    <a:pt x="93" y="6"/>
                  </a:cubicBezTo>
                  <a:cubicBezTo>
                    <a:pt x="77" y="0"/>
                    <a:pt x="60" y="9"/>
                    <a:pt x="55" y="25"/>
                  </a:cubicBezTo>
                  <a:cubicBezTo>
                    <a:pt x="4" y="178"/>
                    <a:pt x="4" y="178"/>
                    <a:pt x="4" y="178"/>
                  </a:cubicBezTo>
                  <a:cubicBezTo>
                    <a:pt x="4" y="179"/>
                    <a:pt x="4" y="180"/>
                    <a:pt x="3" y="180"/>
                  </a:cubicBezTo>
                  <a:cubicBezTo>
                    <a:pt x="0" y="196"/>
                    <a:pt x="2" y="212"/>
                    <a:pt x="10" y="226"/>
                  </a:cubicBezTo>
                  <a:cubicBezTo>
                    <a:pt x="19" y="240"/>
                    <a:pt x="32" y="250"/>
                    <a:pt x="47" y="254"/>
                  </a:cubicBezTo>
                  <a:cubicBezTo>
                    <a:pt x="150" y="279"/>
                    <a:pt x="150" y="279"/>
                    <a:pt x="150" y="279"/>
                  </a:cubicBezTo>
                  <a:cubicBezTo>
                    <a:pt x="152" y="279"/>
                    <a:pt x="153" y="279"/>
                    <a:pt x="154" y="280"/>
                  </a:cubicBezTo>
                  <a:cubicBezTo>
                    <a:pt x="155" y="280"/>
                    <a:pt x="156" y="280"/>
                    <a:pt x="158" y="280"/>
                  </a:cubicBezTo>
                  <a:cubicBezTo>
                    <a:pt x="171" y="227"/>
                    <a:pt x="171" y="227"/>
                    <a:pt x="171" y="227"/>
                  </a:cubicBezTo>
                  <a:cubicBezTo>
                    <a:pt x="169" y="226"/>
                    <a:pt x="167" y="225"/>
                    <a:pt x="165"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97" name="îṣḷíďê"/>
            <p:cNvSpPr/>
            <p:nvPr/>
          </p:nvSpPr>
          <p:spPr bwMode="auto">
            <a:xfrm>
              <a:off x="5864226" y="3803650"/>
              <a:ext cx="209550" cy="269875"/>
            </a:xfrm>
            <a:custGeom>
              <a:avLst/>
              <a:gdLst>
                <a:gd name="T0" fmla="*/ 4 w 56"/>
                <a:gd name="T1" fmla="*/ 10 h 72"/>
                <a:gd name="T2" fmla="*/ 10 w 56"/>
                <a:gd name="T3" fmla="*/ 30 h 72"/>
                <a:gd name="T4" fmla="*/ 24 w 56"/>
                <a:gd name="T5" fmla="*/ 43 h 72"/>
                <a:gd name="T6" fmla="*/ 24 w 56"/>
                <a:gd name="T7" fmla="*/ 45 h 72"/>
                <a:gd name="T8" fmla="*/ 23 w 56"/>
                <a:gd name="T9" fmla="*/ 48 h 72"/>
                <a:gd name="T10" fmla="*/ 35 w 56"/>
                <a:gd name="T11" fmla="*/ 72 h 72"/>
                <a:gd name="T12" fmla="*/ 53 w 56"/>
                <a:gd name="T13" fmla="*/ 53 h 72"/>
                <a:gd name="T14" fmla="*/ 53 w 56"/>
                <a:gd name="T15" fmla="*/ 52 h 72"/>
                <a:gd name="T16" fmla="*/ 24 w 56"/>
                <a:gd name="T17" fmla="*/ 4 h 72"/>
                <a:gd name="T18" fmla="*/ 4 w 56"/>
                <a:gd name="T19"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2">
                  <a:moveTo>
                    <a:pt x="4" y="10"/>
                  </a:moveTo>
                  <a:cubicBezTo>
                    <a:pt x="0" y="18"/>
                    <a:pt x="2" y="27"/>
                    <a:pt x="10" y="30"/>
                  </a:cubicBezTo>
                  <a:cubicBezTo>
                    <a:pt x="18" y="35"/>
                    <a:pt x="23" y="40"/>
                    <a:pt x="24" y="43"/>
                  </a:cubicBezTo>
                  <a:cubicBezTo>
                    <a:pt x="24" y="44"/>
                    <a:pt x="24" y="44"/>
                    <a:pt x="24" y="45"/>
                  </a:cubicBezTo>
                  <a:cubicBezTo>
                    <a:pt x="23" y="48"/>
                    <a:pt x="23" y="48"/>
                    <a:pt x="23" y="48"/>
                  </a:cubicBezTo>
                  <a:cubicBezTo>
                    <a:pt x="23" y="48"/>
                    <a:pt x="13" y="69"/>
                    <a:pt x="35" y="72"/>
                  </a:cubicBezTo>
                  <a:cubicBezTo>
                    <a:pt x="48" y="72"/>
                    <a:pt x="52" y="58"/>
                    <a:pt x="53" y="53"/>
                  </a:cubicBezTo>
                  <a:cubicBezTo>
                    <a:pt x="53" y="52"/>
                    <a:pt x="53" y="52"/>
                    <a:pt x="53" y="52"/>
                  </a:cubicBezTo>
                  <a:cubicBezTo>
                    <a:pt x="55" y="43"/>
                    <a:pt x="56" y="21"/>
                    <a:pt x="24" y="4"/>
                  </a:cubicBezTo>
                  <a:cubicBezTo>
                    <a:pt x="16" y="0"/>
                    <a:pt x="7" y="3"/>
                    <a:pt x="4" y="10"/>
                  </a:cubicBezTo>
                  <a:close/>
                </a:path>
              </a:pathLst>
            </a:custGeom>
            <a:solidFill>
              <a:srgbClr val="FE9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98" name="íSliḓe"/>
            <p:cNvSpPr/>
            <p:nvPr/>
          </p:nvSpPr>
          <p:spPr bwMode="auto">
            <a:xfrm>
              <a:off x="5451476" y="2995613"/>
              <a:ext cx="561975" cy="987425"/>
            </a:xfrm>
            <a:custGeom>
              <a:avLst/>
              <a:gdLst>
                <a:gd name="T0" fmla="*/ 52 w 150"/>
                <a:gd name="T1" fmla="*/ 157 h 264"/>
                <a:gd name="T2" fmla="*/ 94 w 150"/>
                <a:gd name="T3" fmla="*/ 35 h 264"/>
                <a:gd name="T4" fmla="*/ 79 w 150"/>
                <a:gd name="T5" fmla="*/ 5 h 264"/>
                <a:gd name="T6" fmla="*/ 49 w 150"/>
                <a:gd name="T7" fmla="*/ 19 h 264"/>
                <a:gd name="T8" fmla="*/ 7 w 150"/>
                <a:gd name="T9" fmla="*/ 141 h 264"/>
                <a:gd name="T10" fmla="*/ 25 w 150"/>
                <a:gd name="T11" fmla="*/ 197 h 264"/>
                <a:gd name="T12" fmla="*/ 126 w 150"/>
                <a:gd name="T13" fmla="*/ 264 h 264"/>
                <a:gd name="T14" fmla="*/ 150 w 150"/>
                <a:gd name="T15" fmla="*/ 222 h 264"/>
                <a:gd name="T16" fmla="*/ 52 w 150"/>
                <a:gd name="T17"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64">
                  <a:moveTo>
                    <a:pt x="52" y="157"/>
                  </a:moveTo>
                  <a:cubicBezTo>
                    <a:pt x="94" y="35"/>
                    <a:pt x="94" y="35"/>
                    <a:pt x="94" y="35"/>
                  </a:cubicBezTo>
                  <a:cubicBezTo>
                    <a:pt x="98" y="23"/>
                    <a:pt x="92" y="9"/>
                    <a:pt x="79" y="5"/>
                  </a:cubicBezTo>
                  <a:cubicBezTo>
                    <a:pt x="67" y="0"/>
                    <a:pt x="53" y="7"/>
                    <a:pt x="49" y="19"/>
                  </a:cubicBezTo>
                  <a:cubicBezTo>
                    <a:pt x="7" y="141"/>
                    <a:pt x="7" y="141"/>
                    <a:pt x="7" y="141"/>
                  </a:cubicBezTo>
                  <a:cubicBezTo>
                    <a:pt x="0" y="162"/>
                    <a:pt x="7" y="185"/>
                    <a:pt x="25" y="197"/>
                  </a:cubicBezTo>
                  <a:cubicBezTo>
                    <a:pt x="126" y="264"/>
                    <a:pt x="126" y="264"/>
                    <a:pt x="126" y="264"/>
                  </a:cubicBezTo>
                  <a:cubicBezTo>
                    <a:pt x="150" y="222"/>
                    <a:pt x="150" y="222"/>
                    <a:pt x="150" y="222"/>
                  </a:cubicBezTo>
                  <a:lnTo>
                    <a:pt x="52" y="1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99" name="í$ḻïďè"/>
            <p:cNvSpPr/>
            <p:nvPr/>
          </p:nvSpPr>
          <p:spPr bwMode="auto">
            <a:xfrm>
              <a:off x="5302251" y="1123950"/>
              <a:ext cx="1119188" cy="306388"/>
            </a:xfrm>
            <a:custGeom>
              <a:avLst/>
              <a:gdLst>
                <a:gd name="T0" fmla="*/ 0 w 299"/>
                <a:gd name="T1" fmla="*/ 82 h 82"/>
                <a:gd name="T2" fmla="*/ 71 w 299"/>
                <a:gd name="T3" fmla="*/ 47 h 82"/>
                <a:gd name="T4" fmla="*/ 146 w 299"/>
                <a:gd name="T5" fmla="*/ 7 h 82"/>
                <a:gd name="T6" fmla="*/ 212 w 299"/>
                <a:gd name="T7" fmla="*/ 55 h 82"/>
                <a:gd name="T8" fmla="*/ 270 w 299"/>
                <a:gd name="T9" fmla="*/ 54 h 82"/>
                <a:gd name="T10" fmla="*/ 299 w 299"/>
                <a:gd name="T11" fmla="*/ 82 h 82"/>
                <a:gd name="T12" fmla="*/ 0 w 29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299" h="82">
                  <a:moveTo>
                    <a:pt x="0" y="82"/>
                  </a:moveTo>
                  <a:cubicBezTo>
                    <a:pt x="0" y="82"/>
                    <a:pt x="10" y="40"/>
                    <a:pt x="71" y="47"/>
                  </a:cubicBezTo>
                  <a:cubicBezTo>
                    <a:pt x="71" y="47"/>
                    <a:pt x="86" y="0"/>
                    <a:pt x="146" y="7"/>
                  </a:cubicBezTo>
                  <a:cubicBezTo>
                    <a:pt x="207" y="14"/>
                    <a:pt x="212" y="55"/>
                    <a:pt x="212" y="55"/>
                  </a:cubicBezTo>
                  <a:cubicBezTo>
                    <a:pt x="212" y="55"/>
                    <a:pt x="247" y="40"/>
                    <a:pt x="270" y="54"/>
                  </a:cubicBezTo>
                  <a:cubicBezTo>
                    <a:pt x="293" y="67"/>
                    <a:pt x="299" y="82"/>
                    <a:pt x="299" y="82"/>
                  </a:cubicBezTo>
                  <a:lnTo>
                    <a:pt x="0" y="82"/>
                  </a:lnTo>
                  <a:close/>
                </a:path>
              </a:pathLst>
            </a:custGeom>
            <a:solidFill>
              <a:schemeClr val="bg1">
                <a:lumMod val="85000"/>
              </a:schemeClr>
            </a:solidFill>
            <a:ln>
              <a:noFill/>
            </a:ln>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00" name="ísļíḓé"/>
            <p:cNvSpPr/>
            <p:nvPr/>
          </p:nvSpPr>
          <p:spPr bwMode="auto">
            <a:xfrm>
              <a:off x="3511551" y="1758950"/>
              <a:ext cx="749300" cy="206375"/>
            </a:xfrm>
            <a:custGeom>
              <a:avLst/>
              <a:gdLst>
                <a:gd name="T0" fmla="*/ 200 w 200"/>
                <a:gd name="T1" fmla="*/ 55 h 55"/>
                <a:gd name="T2" fmla="*/ 153 w 200"/>
                <a:gd name="T3" fmla="*/ 32 h 55"/>
                <a:gd name="T4" fmla="*/ 102 w 200"/>
                <a:gd name="T5" fmla="*/ 5 h 55"/>
                <a:gd name="T6" fmla="*/ 58 w 200"/>
                <a:gd name="T7" fmla="*/ 37 h 55"/>
                <a:gd name="T8" fmla="*/ 20 w 200"/>
                <a:gd name="T9" fmla="*/ 36 h 55"/>
                <a:gd name="T10" fmla="*/ 0 w 200"/>
                <a:gd name="T11" fmla="*/ 55 h 55"/>
                <a:gd name="T12" fmla="*/ 200 w 200"/>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00" h="55">
                  <a:moveTo>
                    <a:pt x="200" y="55"/>
                  </a:moveTo>
                  <a:cubicBezTo>
                    <a:pt x="200" y="55"/>
                    <a:pt x="193" y="27"/>
                    <a:pt x="153" y="32"/>
                  </a:cubicBezTo>
                  <a:cubicBezTo>
                    <a:pt x="153" y="32"/>
                    <a:pt x="142" y="0"/>
                    <a:pt x="102" y="5"/>
                  </a:cubicBezTo>
                  <a:cubicBezTo>
                    <a:pt x="62" y="10"/>
                    <a:pt x="58" y="37"/>
                    <a:pt x="58" y="37"/>
                  </a:cubicBezTo>
                  <a:cubicBezTo>
                    <a:pt x="58" y="37"/>
                    <a:pt x="35" y="27"/>
                    <a:pt x="20" y="36"/>
                  </a:cubicBezTo>
                  <a:cubicBezTo>
                    <a:pt x="5" y="45"/>
                    <a:pt x="0" y="55"/>
                    <a:pt x="0" y="55"/>
                  </a:cubicBezTo>
                  <a:lnTo>
                    <a:pt x="200" y="55"/>
                  </a:lnTo>
                  <a:close/>
                </a:path>
              </a:pathLst>
            </a:custGeom>
            <a:solidFill>
              <a:schemeClr val="bg1">
                <a:lumMod val="85000"/>
              </a:schemeClr>
            </a:solidFill>
            <a:ln>
              <a:noFill/>
            </a:ln>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01" name="ïṥ1iďé"/>
            <p:cNvSpPr/>
            <p:nvPr/>
          </p:nvSpPr>
          <p:spPr bwMode="auto">
            <a:xfrm>
              <a:off x="7658101" y="1758950"/>
              <a:ext cx="746125" cy="206375"/>
            </a:xfrm>
            <a:custGeom>
              <a:avLst/>
              <a:gdLst>
                <a:gd name="T0" fmla="*/ 199 w 199"/>
                <a:gd name="T1" fmla="*/ 55 h 55"/>
                <a:gd name="T2" fmla="*/ 152 w 199"/>
                <a:gd name="T3" fmla="*/ 32 h 55"/>
                <a:gd name="T4" fmla="*/ 102 w 199"/>
                <a:gd name="T5" fmla="*/ 5 h 55"/>
                <a:gd name="T6" fmla="*/ 58 w 199"/>
                <a:gd name="T7" fmla="*/ 37 h 55"/>
                <a:gd name="T8" fmla="*/ 20 w 199"/>
                <a:gd name="T9" fmla="*/ 36 h 55"/>
                <a:gd name="T10" fmla="*/ 0 w 199"/>
                <a:gd name="T11" fmla="*/ 55 h 55"/>
                <a:gd name="T12" fmla="*/ 199 w 199"/>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99" h="55">
                  <a:moveTo>
                    <a:pt x="199" y="55"/>
                  </a:moveTo>
                  <a:cubicBezTo>
                    <a:pt x="199" y="55"/>
                    <a:pt x="192" y="27"/>
                    <a:pt x="152" y="32"/>
                  </a:cubicBezTo>
                  <a:cubicBezTo>
                    <a:pt x="152" y="32"/>
                    <a:pt x="142" y="0"/>
                    <a:pt x="102" y="5"/>
                  </a:cubicBezTo>
                  <a:cubicBezTo>
                    <a:pt x="62" y="10"/>
                    <a:pt x="58" y="37"/>
                    <a:pt x="58" y="37"/>
                  </a:cubicBezTo>
                  <a:cubicBezTo>
                    <a:pt x="58" y="37"/>
                    <a:pt x="35" y="27"/>
                    <a:pt x="20" y="36"/>
                  </a:cubicBezTo>
                  <a:cubicBezTo>
                    <a:pt x="4" y="45"/>
                    <a:pt x="0" y="55"/>
                    <a:pt x="0" y="55"/>
                  </a:cubicBezTo>
                  <a:lnTo>
                    <a:pt x="199" y="55"/>
                  </a:lnTo>
                  <a:close/>
                </a:path>
              </a:pathLst>
            </a:custGeom>
            <a:solidFill>
              <a:schemeClr val="bg1">
                <a:lumMod val="85000"/>
              </a:schemeClr>
            </a:solidFill>
            <a:ln>
              <a:noFill/>
            </a:ln>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grpSp>
      <p:grpSp>
        <p:nvGrpSpPr>
          <p:cNvPr id="102" name="a5d6d50f-423d-42a6-a9c3-3b7fcdef405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8577686" y="5886627"/>
            <a:ext cx="1676368" cy="877034"/>
            <a:chOff x="1504951" y="1028701"/>
            <a:chExt cx="9178925" cy="4802187"/>
          </a:xfrm>
        </p:grpSpPr>
        <p:sp>
          <p:nvSpPr>
            <p:cNvPr id="103" name="ïş1íḍé"/>
            <p:cNvSpPr/>
            <p:nvPr/>
          </p:nvSpPr>
          <p:spPr bwMode="auto">
            <a:xfrm>
              <a:off x="3643313" y="4587876"/>
              <a:ext cx="1069975" cy="315913"/>
            </a:xfrm>
            <a:custGeom>
              <a:avLst/>
              <a:gdLst>
                <a:gd name="T0" fmla="*/ 33 w 429"/>
                <a:gd name="T1" fmla="*/ 80 h 127"/>
                <a:gd name="T2" fmla="*/ 0 w 429"/>
                <a:gd name="T3" fmla="*/ 119 h 127"/>
                <a:gd name="T4" fmla="*/ 331 w 429"/>
                <a:gd name="T5" fmla="*/ 127 h 127"/>
                <a:gd name="T6" fmla="*/ 381 w 429"/>
                <a:gd name="T7" fmla="*/ 63 h 127"/>
                <a:gd name="T8" fmla="*/ 429 w 429"/>
                <a:gd name="T9" fmla="*/ 3 h 127"/>
                <a:gd name="T10" fmla="*/ 204 w 429"/>
                <a:gd name="T11" fmla="*/ 2 h 127"/>
                <a:gd name="T12" fmla="*/ 101 w 429"/>
                <a:gd name="T13" fmla="*/ 0 h 127"/>
                <a:gd name="T14" fmla="*/ 33 w 429"/>
                <a:gd name="T15" fmla="*/ 8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127">
                  <a:moveTo>
                    <a:pt x="33" y="80"/>
                  </a:moveTo>
                  <a:cubicBezTo>
                    <a:pt x="22" y="93"/>
                    <a:pt x="11" y="106"/>
                    <a:pt x="0" y="119"/>
                  </a:cubicBezTo>
                  <a:cubicBezTo>
                    <a:pt x="110" y="120"/>
                    <a:pt x="221" y="124"/>
                    <a:pt x="331" y="127"/>
                  </a:cubicBezTo>
                  <a:cubicBezTo>
                    <a:pt x="348" y="106"/>
                    <a:pt x="364" y="84"/>
                    <a:pt x="381" y="63"/>
                  </a:cubicBezTo>
                  <a:cubicBezTo>
                    <a:pt x="397" y="43"/>
                    <a:pt x="413" y="23"/>
                    <a:pt x="429" y="3"/>
                  </a:cubicBezTo>
                  <a:cubicBezTo>
                    <a:pt x="354" y="2"/>
                    <a:pt x="279" y="2"/>
                    <a:pt x="204" y="2"/>
                  </a:cubicBezTo>
                  <a:cubicBezTo>
                    <a:pt x="170" y="1"/>
                    <a:pt x="135" y="0"/>
                    <a:pt x="101" y="0"/>
                  </a:cubicBezTo>
                  <a:cubicBezTo>
                    <a:pt x="78" y="26"/>
                    <a:pt x="56" y="54"/>
                    <a:pt x="33" y="8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04" name="ïṩlîdê"/>
            <p:cNvSpPr/>
            <p:nvPr/>
          </p:nvSpPr>
          <p:spPr bwMode="auto">
            <a:xfrm>
              <a:off x="4835526" y="4216401"/>
              <a:ext cx="733425" cy="322263"/>
            </a:xfrm>
            <a:custGeom>
              <a:avLst/>
              <a:gdLst>
                <a:gd name="T0" fmla="*/ 0 w 294"/>
                <a:gd name="T1" fmla="*/ 128 h 129"/>
                <a:gd name="T2" fmla="*/ 96 w 294"/>
                <a:gd name="T3" fmla="*/ 128 h 129"/>
                <a:gd name="T4" fmla="*/ 260 w 294"/>
                <a:gd name="T5" fmla="*/ 129 h 129"/>
                <a:gd name="T6" fmla="*/ 286 w 294"/>
                <a:gd name="T7" fmla="*/ 41 h 129"/>
                <a:gd name="T8" fmla="*/ 294 w 294"/>
                <a:gd name="T9" fmla="*/ 6 h 129"/>
                <a:gd name="T10" fmla="*/ 102 w 294"/>
                <a:gd name="T11" fmla="*/ 0 h 129"/>
                <a:gd name="T12" fmla="*/ 0 w 294"/>
                <a:gd name="T13" fmla="*/ 128 h 129"/>
              </a:gdLst>
              <a:ahLst/>
              <a:cxnLst>
                <a:cxn ang="0">
                  <a:pos x="T0" y="T1"/>
                </a:cxn>
                <a:cxn ang="0">
                  <a:pos x="T2" y="T3"/>
                </a:cxn>
                <a:cxn ang="0">
                  <a:pos x="T4" y="T5"/>
                </a:cxn>
                <a:cxn ang="0">
                  <a:pos x="T6" y="T7"/>
                </a:cxn>
                <a:cxn ang="0">
                  <a:pos x="T8" y="T9"/>
                </a:cxn>
                <a:cxn ang="0">
                  <a:pos x="T10" y="T11"/>
                </a:cxn>
                <a:cxn ang="0">
                  <a:pos x="T12" y="T13"/>
                </a:cxn>
              </a:cxnLst>
              <a:rect l="0" t="0" r="r" b="b"/>
              <a:pathLst>
                <a:path w="294" h="129">
                  <a:moveTo>
                    <a:pt x="0" y="128"/>
                  </a:moveTo>
                  <a:cubicBezTo>
                    <a:pt x="32" y="128"/>
                    <a:pt x="64" y="128"/>
                    <a:pt x="96" y="128"/>
                  </a:cubicBezTo>
                  <a:cubicBezTo>
                    <a:pt x="150" y="129"/>
                    <a:pt x="205" y="129"/>
                    <a:pt x="260" y="129"/>
                  </a:cubicBezTo>
                  <a:cubicBezTo>
                    <a:pt x="269" y="100"/>
                    <a:pt x="279" y="71"/>
                    <a:pt x="286" y="41"/>
                  </a:cubicBezTo>
                  <a:cubicBezTo>
                    <a:pt x="288" y="29"/>
                    <a:pt x="291" y="17"/>
                    <a:pt x="294" y="6"/>
                  </a:cubicBezTo>
                  <a:cubicBezTo>
                    <a:pt x="230" y="5"/>
                    <a:pt x="166" y="3"/>
                    <a:pt x="102" y="0"/>
                  </a:cubicBezTo>
                  <a:cubicBezTo>
                    <a:pt x="69" y="43"/>
                    <a:pt x="35" y="86"/>
                    <a:pt x="0" y="128"/>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05" name="í$1iḋè"/>
            <p:cNvSpPr/>
            <p:nvPr/>
          </p:nvSpPr>
          <p:spPr bwMode="auto">
            <a:xfrm>
              <a:off x="3940176" y="4184651"/>
              <a:ext cx="1079500" cy="350838"/>
            </a:xfrm>
            <a:custGeom>
              <a:avLst/>
              <a:gdLst>
                <a:gd name="T0" fmla="*/ 272 w 433"/>
                <a:gd name="T1" fmla="*/ 69 h 141"/>
                <a:gd name="T2" fmla="*/ 259 w 433"/>
                <a:gd name="T3" fmla="*/ 73 h 141"/>
                <a:gd name="T4" fmla="*/ 251 w 433"/>
                <a:gd name="T5" fmla="*/ 70 h 141"/>
                <a:gd name="T6" fmla="*/ 196 w 433"/>
                <a:gd name="T7" fmla="*/ 0 h 141"/>
                <a:gd name="T8" fmla="*/ 191 w 433"/>
                <a:gd name="T9" fmla="*/ 1 h 141"/>
                <a:gd name="T10" fmla="*/ 133 w 433"/>
                <a:gd name="T11" fmla="*/ 1 h 141"/>
                <a:gd name="T12" fmla="*/ 36 w 433"/>
                <a:gd name="T13" fmla="*/ 103 h 141"/>
                <a:gd name="T14" fmla="*/ 0 w 433"/>
                <a:gd name="T15" fmla="*/ 141 h 141"/>
                <a:gd name="T16" fmla="*/ 121 w 433"/>
                <a:gd name="T17" fmla="*/ 140 h 141"/>
                <a:gd name="T18" fmla="*/ 330 w 433"/>
                <a:gd name="T19" fmla="*/ 141 h 141"/>
                <a:gd name="T20" fmla="*/ 433 w 433"/>
                <a:gd name="T21" fmla="*/ 11 h 141"/>
                <a:gd name="T22" fmla="*/ 328 w 433"/>
                <a:gd name="T23" fmla="*/ 4 h 141"/>
                <a:gd name="T24" fmla="*/ 272 w 433"/>
                <a:gd name="T25" fmla="*/ 69 h 141"/>
                <a:gd name="T26" fmla="*/ 326 w 433"/>
                <a:gd name="T27" fmla="*/ 64 h 141"/>
                <a:gd name="T28" fmla="*/ 267 w 433"/>
                <a:gd name="T29" fmla="*/ 126 h 141"/>
                <a:gd name="T30" fmla="*/ 258 w 433"/>
                <a:gd name="T31" fmla="*/ 122 h 141"/>
                <a:gd name="T32" fmla="*/ 200 w 433"/>
                <a:gd name="T33" fmla="*/ 65 h 141"/>
                <a:gd name="T34" fmla="*/ 203 w 433"/>
                <a:gd name="T35" fmla="*/ 61 h 141"/>
                <a:gd name="T36" fmla="*/ 264 w 433"/>
                <a:gd name="T37" fmla="*/ 114 h 141"/>
                <a:gd name="T38" fmla="*/ 319 w 433"/>
                <a:gd name="T39" fmla="*/ 61 h 141"/>
                <a:gd name="T40" fmla="*/ 326 w 433"/>
                <a:gd name="T41" fmla="*/ 64 h 141"/>
                <a:gd name="T42" fmla="*/ 341 w 433"/>
                <a:gd name="T43" fmla="*/ 21 h 141"/>
                <a:gd name="T44" fmla="*/ 267 w 433"/>
                <a:gd name="T45" fmla="*/ 100 h 141"/>
                <a:gd name="T46" fmla="*/ 259 w 433"/>
                <a:gd name="T47" fmla="*/ 96 h 141"/>
                <a:gd name="T48" fmla="*/ 183 w 433"/>
                <a:gd name="T49" fmla="*/ 7 h 141"/>
                <a:gd name="T50" fmla="*/ 186 w 433"/>
                <a:gd name="T51" fmla="*/ 5 h 141"/>
                <a:gd name="T52" fmla="*/ 265 w 433"/>
                <a:gd name="T53" fmla="*/ 88 h 141"/>
                <a:gd name="T54" fmla="*/ 336 w 433"/>
                <a:gd name="T55" fmla="*/ 16 h 141"/>
                <a:gd name="T56" fmla="*/ 341 w 433"/>
                <a:gd name="T57" fmla="*/ 2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141">
                  <a:moveTo>
                    <a:pt x="272" y="69"/>
                  </a:moveTo>
                  <a:cubicBezTo>
                    <a:pt x="268" y="73"/>
                    <a:pt x="263" y="74"/>
                    <a:pt x="259" y="73"/>
                  </a:cubicBezTo>
                  <a:cubicBezTo>
                    <a:pt x="256" y="74"/>
                    <a:pt x="252" y="73"/>
                    <a:pt x="251" y="70"/>
                  </a:cubicBezTo>
                  <a:cubicBezTo>
                    <a:pt x="240" y="44"/>
                    <a:pt x="214" y="23"/>
                    <a:pt x="196" y="0"/>
                  </a:cubicBezTo>
                  <a:cubicBezTo>
                    <a:pt x="195" y="1"/>
                    <a:pt x="193" y="1"/>
                    <a:pt x="191" y="1"/>
                  </a:cubicBezTo>
                  <a:cubicBezTo>
                    <a:pt x="172" y="1"/>
                    <a:pt x="153" y="1"/>
                    <a:pt x="133" y="1"/>
                  </a:cubicBezTo>
                  <a:cubicBezTo>
                    <a:pt x="104" y="37"/>
                    <a:pt x="69" y="69"/>
                    <a:pt x="36" y="103"/>
                  </a:cubicBezTo>
                  <a:cubicBezTo>
                    <a:pt x="23" y="115"/>
                    <a:pt x="11" y="128"/>
                    <a:pt x="0" y="141"/>
                  </a:cubicBezTo>
                  <a:cubicBezTo>
                    <a:pt x="40" y="141"/>
                    <a:pt x="80" y="141"/>
                    <a:pt x="121" y="140"/>
                  </a:cubicBezTo>
                  <a:cubicBezTo>
                    <a:pt x="190" y="140"/>
                    <a:pt x="260" y="140"/>
                    <a:pt x="330" y="141"/>
                  </a:cubicBezTo>
                  <a:cubicBezTo>
                    <a:pt x="365" y="98"/>
                    <a:pt x="400" y="55"/>
                    <a:pt x="433" y="11"/>
                  </a:cubicBezTo>
                  <a:cubicBezTo>
                    <a:pt x="398" y="9"/>
                    <a:pt x="363" y="7"/>
                    <a:pt x="328" y="4"/>
                  </a:cubicBezTo>
                  <a:cubicBezTo>
                    <a:pt x="310" y="26"/>
                    <a:pt x="291" y="47"/>
                    <a:pt x="272" y="69"/>
                  </a:cubicBezTo>
                  <a:close/>
                  <a:moveTo>
                    <a:pt x="326" y="64"/>
                  </a:moveTo>
                  <a:cubicBezTo>
                    <a:pt x="310" y="89"/>
                    <a:pt x="287" y="106"/>
                    <a:pt x="267" y="126"/>
                  </a:cubicBezTo>
                  <a:cubicBezTo>
                    <a:pt x="263" y="129"/>
                    <a:pt x="259" y="126"/>
                    <a:pt x="258" y="122"/>
                  </a:cubicBezTo>
                  <a:cubicBezTo>
                    <a:pt x="238" y="104"/>
                    <a:pt x="222" y="82"/>
                    <a:pt x="200" y="65"/>
                  </a:cubicBezTo>
                  <a:cubicBezTo>
                    <a:pt x="198" y="63"/>
                    <a:pt x="200" y="59"/>
                    <a:pt x="203" y="61"/>
                  </a:cubicBezTo>
                  <a:cubicBezTo>
                    <a:pt x="225" y="77"/>
                    <a:pt x="244" y="96"/>
                    <a:pt x="264" y="114"/>
                  </a:cubicBezTo>
                  <a:cubicBezTo>
                    <a:pt x="283" y="97"/>
                    <a:pt x="304" y="81"/>
                    <a:pt x="319" y="61"/>
                  </a:cubicBezTo>
                  <a:cubicBezTo>
                    <a:pt x="322" y="57"/>
                    <a:pt x="328" y="60"/>
                    <a:pt x="326" y="64"/>
                  </a:cubicBezTo>
                  <a:close/>
                  <a:moveTo>
                    <a:pt x="341" y="21"/>
                  </a:moveTo>
                  <a:cubicBezTo>
                    <a:pt x="312" y="44"/>
                    <a:pt x="294" y="76"/>
                    <a:pt x="267" y="100"/>
                  </a:cubicBezTo>
                  <a:cubicBezTo>
                    <a:pt x="263" y="103"/>
                    <a:pt x="259" y="99"/>
                    <a:pt x="259" y="96"/>
                  </a:cubicBezTo>
                  <a:cubicBezTo>
                    <a:pt x="230" y="70"/>
                    <a:pt x="203" y="41"/>
                    <a:pt x="183" y="7"/>
                  </a:cubicBezTo>
                  <a:cubicBezTo>
                    <a:pt x="182" y="6"/>
                    <a:pt x="185" y="3"/>
                    <a:pt x="186" y="5"/>
                  </a:cubicBezTo>
                  <a:cubicBezTo>
                    <a:pt x="209" y="36"/>
                    <a:pt x="236" y="64"/>
                    <a:pt x="265" y="88"/>
                  </a:cubicBezTo>
                  <a:cubicBezTo>
                    <a:pt x="288" y="64"/>
                    <a:pt x="309" y="37"/>
                    <a:pt x="336" y="16"/>
                  </a:cubicBezTo>
                  <a:cubicBezTo>
                    <a:pt x="339" y="14"/>
                    <a:pt x="344" y="18"/>
                    <a:pt x="341" y="21"/>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06" name="ïṥ1idé"/>
            <p:cNvSpPr/>
            <p:nvPr/>
          </p:nvSpPr>
          <p:spPr bwMode="auto">
            <a:xfrm>
              <a:off x="5548313" y="4230688"/>
              <a:ext cx="592138" cy="307975"/>
            </a:xfrm>
            <a:custGeom>
              <a:avLst/>
              <a:gdLst>
                <a:gd name="T0" fmla="*/ 237 w 237"/>
                <a:gd name="T1" fmla="*/ 122 h 123"/>
                <a:gd name="T2" fmla="*/ 228 w 237"/>
                <a:gd name="T3" fmla="*/ 3 h 123"/>
                <a:gd name="T4" fmla="*/ 34 w 237"/>
                <a:gd name="T5" fmla="*/ 0 h 123"/>
                <a:gd name="T6" fmla="*/ 16 w 237"/>
                <a:gd name="T7" fmla="*/ 72 h 123"/>
                <a:gd name="T8" fmla="*/ 0 w 237"/>
                <a:gd name="T9" fmla="*/ 123 h 123"/>
                <a:gd name="T10" fmla="*/ 138 w 237"/>
                <a:gd name="T11" fmla="*/ 123 h 123"/>
                <a:gd name="T12" fmla="*/ 237 w 237"/>
                <a:gd name="T13" fmla="*/ 122 h 123"/>
              </a:gdLst>
              <a:ahLst/>
              <a:cxnLst>
                <a:cxn ang="0">
                  <a:pos x="T0" y="T1"/>
                </a:cxn>
                <a:cxn ang="0">
                  <a:pos x="T2" y="T3"/>
                </a:cxn>
                <a:cxn ang="0">
                  <a:pos x="T4" y="T5"/>
                </a:cxn>
                <a:cxn ang="0">
                  <a:pos x="T6" y="T7"/>
                </a:cxn>
                <a:cxn ang="0">
                  <a:pos x="T8" y="T9"/>
                </a:cxn>
                <a:cxn ang="0">
                  <a:pos x="T10" y="T11"/>
                </a:cxn>
                <a:cxn ang="0">
                  <a:pos x="T12" y="T13"/>
                </a:cxn>
              </a:cxnLst>
              <a:rect l="0" t="0" r="r" b="b"/>
              <a:pathLst>
                <a:path w="237" h="123">
                  <a:moveTo>
                    <a:pt x="237" y="122"/>
                  </a:moveTo>
                  <a:cubicBezTo>
                    <a:pt x="235" y="82"/>
                    <a:pt x="232" y="42"/>
                    <a:pt x="228" y="3"/>
                  </a:cubicBezTo>
                  <a:cubicBezTo>
                    <a:pt x="164" y="2"/>
                    <a:pt x="99" y="1"/>
                    <a:pt x="34" y="0"/>
                  </a:cubicBezTo>
                  <a:cubicBezTo>
                    <a:pt x="29" y="24"/>
                    <a:pt x="23" y="48"/>
                    <a:pt x="16" y="72"/>
                  </a:cubicBezTo>
                  <a:cubicBezTo>
                    <a:pt x="11" y="89"/>
                    <a:pt x="6" y="106"/>
                    <a:pt x="0" y="123"/>
                  </a:cubicBezTo>
                  <a:cubicBezTo>
                    <a:pt x="46" y="123"/>
                    <a:pt x="92" y="123"/>
                    <a:pt x="138" y="123"/>
                  </a:cubicBezTo>
                  <a:cubicBezTo>
                    <a:pt x="171" y="122"/>
                    <a:pt x="204" y="122"/>
                    <a:pt x="237" y="122"/>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07" name="î$ļîḑé"/>
            <p:cNvSpPr/>
            <p:nvPr/>
          </p:nvSpPr>
          <p:spPr bwMode="auto">
            <a:xfrm>
              <a:off x="4530726" y="4595813"/>
              <a:ext cx="930275" cy="320675"/>
            </a:xfrm>
            <a:custGeom>
              <a:avLst/>
              <a:gdLst>
                <a:gd name="T0" fmla="*/ 41 w 373"/>
                <a:gd name="T1" fmla="*/ 73 h 129"/>
                <a:gd name="T2" fmla="*/ 0 w 373"/>
                <a:gd name="T3" fmla="*/ 125 h 129"/>
                <a:gd name="T4" fmla="*/ 210 w 373"/>
                <a:gd name="T5" fmla="*/ 128 h 129"/>
                <a:gd name="T6" fmla="*/ 334 w 373"/>
                <a:gd name="T7" fmla="*/ 129 h 129"/>
                <a:gd name="T8" fmla="*/ 360 w 373"/>
                <a:gd name="T9" fmla="*/ 42 h 129"/>
                <a:gd name="T10" fmla="*/ 373 w 373"/>
                <a:gd name="T11" fmla="*/ 3 h 129"/>
                <a:gd name="T12" fmla="*/ 182 w 373"/>
                <a:gd name="T13" fmla="*/ 1 h 129"/>
                <a:gd name="T14" fmla="*/ 101 w 373"/>
                <a:gd name="T15" fmla="*/ 0 h 129"/>
                <a:gd name="T16" fmla="*/ 41 w 373"/>
                <a:gd name="T17"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129">
                  <a:moveTo>
                    <a:pt x="41" y="73"/>
                  </a:moveTo>
                  <a:cubicBezTo>
                    <a:pt x="28" y="90"/>
                    <a:pt x="14" y="108"/>
                    <a:pt x="0" y="125"/>
                  </a:cubicBezTo>
                  <a:cubicBezTo>
                    <a:pt x="70" y="127"/>
                    <a:pt x="140" y="128"/>
                    <a:pt x="210" y="128"/>
                  </a:cubicBezTo>
                  <a:cubicBezTo>
                    <a:pt x="251" y="128"/>
                    <a:pt x="293" y="129"/>
                    <a:pt x="334" y="129"/>
                  </a:cubicBezTo>
                  <a:cubicBezTo>
                    <a:pt x="342" y="100"/>
                    <a:pt x="351" y="71"/>
                    <a:pt x="360" y="42"/>
                  </a:cubicBezTo>
                  <a:cubicBezTo>
                    <a:pt x="364" y="29"/>
                    <a:pt x="369" y="16"/>
                    <a:pt x="373" y="3"/>
                  </a:cubicBezTo>
                  <a:cubicBezTo>
                    <a:pt x="310" y="2"/>
                    <a:pt x="246" y="2"/>
                    <a:pt x="182" y="1"/>
                  </a:cubicBezTo>
                  <a:cubicBezTo>
                    <a:pt x="155" y="1"/>
                    <a:pt x="128" y="1"/>
                    <a:pt x="101" y="0"/>
                  </a:cubicBezTo>
                  <a:cubicBezTo>
                    <a:pt x="81" y="25"/>
                    <a:pt x="61" y="49"/>
                    <a:pt x="41" y="7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08" name="ïšḻiḑe"/>
            <p:cNvSpPr/>
            <p:nvPr/>
          </p:nvSpPr>
          <p:spPr bwMode="auto">
            <a:xfrm>
              <a:off x="3298826" y="4943476"/>
              <a:ext cx="1117600" cy="334963"/>
            </a:xfrm>
            <a:custGeom>
              <a:avLst/>
              <a:gdLst>
                <a:gd name="T0" fmla="*/ 0 w 448"/>
                <a:gd name="T1" fmla="*/ 129 h 134"/>
                <a:gd name="T2" fmla="*/ 343 w 448"/>
                <a:gd name="T3" fmla="*/ 134 h 134"/>
                <a:gd name="T4" fmla="*/ 398 w 448"/>
                <a:gd name="T5" fmla="*/ 69 h 134"/>
                <a:gd name="T6" fmla="*/ 448 w 448"/>
                <a:gd name="T7" fmla="*/ 10 h 134"/>
                <a:gd name="T8" fmla="*/ 117 w 448"/>
                <a:gd name="T9" fmla="*/ 0 h 134"/>
                <a:gd name="T10" fmla="*/ 0 w 448"/>
                <a:gd name="T11" fmla="*/ 129 h 134"/>
              </a:gdLst>
              <a:ahLst/>
              <a:cxnLst>
                <a:cxn ang="0">
                  <a:pos x="T0" y="T1"/>
                </a:cxn>
                <a:cxn ang="0">
                  <a:pos x="T2" y="T3"/>
                </a:cxn>
                <a:cxn ang="0">
                  <a:pos x="T4" y="T5"/>
                </a:cxn>
                <a:cxn ang="0">
                  <a:pos x="T6" y="T7"/>
                </a:cxn>
                <a:cxn ang="0">
                  <a:pos x="T8" y="T9"/>
                </a:cxn>
                <a:cxn ang="0">
                  <a:pos x="T10" y="T11"/>
                </a:cxn>
              </a:cxnLst>
              <a:rect l="0" t="0" r="r" b="b"/>
              <a:pathLst>
                <a:path w="448" h="134">
                  <a:moveTo>
                    <a:pt x="0" y="129"/>
                  </a:moveTo>
                  <a:cubicBezTo>
                    <a:pt x="114" y="129"/>
                    <a:pt x="228" y="132"/>
                    <a:pt x="343" y="134"/>
                  </a:cubicBezTo>
                  <a:cubicBezTo>
                    <a:pt x="360" y="111"/>
                    <a:pt x="379" y="90"/>
                    <a:pt x="398" y="69"/>
                  </a:cubicBezTo>
                  <a:cubicBezTo>
                    <a:pt x="415" y="50"/>
                    <a:pt x="432" y="30"/>
                    <a:pt x="448" y="10"/>
                  </a:cubicBezTo>
                  <a:cubicBezTo>
                    <a:pt x="338" y="8"/>
                    <a:pt x="227" y="4"/>
                    <a:pt x="117" y="0"/>
                  </a:cubicBezTo>
                  <a:cubicBezTo>
                    <a:pt x="79" y="44"/>
                    <a:pt x="40" y="87"/>
                    <a:pt x="0" y="129"/>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09" name="išļide"/>
            <p:cNvSpPr/>
            <p:nvPr/>
          </p:nvSpPr>
          <p:spPr bwMode="auto">
            <a:xfrm>
              <a:off x="6172201" y="4238626"/>
              <a:ext cx="414338" cy="306388"/>
            </a:xfrm>
            <a:custGeom>
              <a:avLst/>
              <a:gdLst>
                <a:gd name="T0" fmla="*/ 166 w 166"/>
                <a:gd name="T1" fmla="*/ 123 h 123"/>
                <a:gd name="T2" fmla="*/ 160 w 166"/>
                <a:gd name="T3" fmla="*/ 113 h 123"/>
                <a:gd name="T4" fmla="*/ 92 w 166"/>
                <a:gd name="T5" fmla="*/ 1 h 123"/>
                <a:gd name="T6" fmla="*/ 86 w 166"/>
                <a:gd name="T7" fmla="*/ 2 h 123"/>
                <a:gd name="T8" fmla="*/ 0 w 166"/>
                <a:gd name="T9" fmla="*/ 0 h 123"/>
                <a:gd name="T10" fmla="*/ 9 w 166"/>
                <a:gd name="T11" fmla="*/ 119 h 123"/>
                <a:gd name="T12" fmla="*/ 58 w 166"/>
                <a:gd name="T13" fmla="*/ 120 h 123"/>
                <a:gd name="T14" fmla="*/ 166 w 16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23">
                  <a:moveTo>
                    <a:pt x="166" y="123"/>
                  </a:moveTo>
                  <a:cubicBezTo>
                    <a:pt x="164" y="120"/>
                    <a:pt x="162" y="117"/>
                    <a:pt x="160" y="113"/>
                  </a:cubicBezTo>
                  <a:cubicBezTo>
                    <a:pt x="137" y="76"/>
                    <a:pt x="115" y="38"/>
                    <a:pt x="92" y="1"/>
                  </a:cubicBezTo>
                  <a:cubicBezTo>
                    <a:pt x="91" y="1"/>
                    <a:pt x="89" y="2"/>
                    <a:pt x="86" y="2"/>
                  </a:cubicBezTo>
                  <a:cubicBezTo>
                    <a:pt x="58" y="1"/>
                    <a:pt x="29" y="0"/>
                    <a:pt x="0" y="0"/>
                  </a:cubicBezTo>
                  <a:cubicBezTo>
                    <a:pt x="4" y="40"/>
                    <a:pt x="7" y="79"/>
                    <a:pt x="9" y="119"/>
                  </a:cubicBezTo>
                  <a:cubicBezTo>
                    <a:pt x="25" y="119"/>
                    <a:pt x="41" y="120"/>
                    <a:pt x="58" y="120"/>
                  </a:cubicBezTo>
                  <a:cubicBezTo>
                    <a:pt x="94" y="121"/>
                    <a:pt x="130" y="119"/>
                    <a:pt x="166" y="12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10" name="ïSḻïdé"/>
            <p:cNvSpPr/>
            <p:nvPr/>
          </p:nvSpPr>
          <p:spPr bwMode="auto">
            <a:xfrm>
              <a:off x="6199188" y="4587876"/>
              <a:ext cx="661988" cy="350838"/>
            </a:xfrm>
            <a:custGeom>
              <a:avLst/>
              <a:gdLst>
                <a:gd name="T0" fmla="*/ 6 w 265"/>
                <a:gd name="T1" fmla="*/ 137 h 141"/>
                <a:gd name="T2" fmla="*/ 265 w 265"/>
                <a:gd name="T3" fmla="*/ 141 h 141"/>
                <a:gd name="T4" fmla="*/ 173 w 265"/>
                <a:gd name="T5" fmla="*/ 12 h 141"/>
                <a:gd name="T6" fmla="*/ 170 w 265"/>
                <a:gd name="T7" fmla="*/ 11 h 141"/>
                <a:gd name="T8" fmla="*/ 0 w 265"/>
                <a:gd name="T9" fmla="*/ 5 h 141"/>
                <a:gd name="T10" fmla="*/ 3 w 265"/>
                <a:gd name="T11" fmla="*/ 56 h 141"/>
                <a:gd name="T12" fmla="*/ 6 w 265"/>
                <a:gd name="T13" fmla="*/ 137 h 141"/>
              </a:gdLst>
              <a:ahLst/>
              <a:cxnLst>
                <a:cxn ang="0">
                  <a:pos x="T0" y="T1"/>
                </a:cxn>
                <a:cxn ang="0">
                  <a:pos x="T2" y="T3"/>
                </a:cxn>
                <a:cxn ang="0">
                  <a:pos x="T4" y="T5"/>
                </a:cxn>
                <a:cxn ang="0">
                  <a:pos x="T6" y="T7"/>
                </a:cxn>
                <a:cxn ang="0">
                  <a:pos x="T8" y="T9"/>
                </a:cxn>
                <a:cxn ang="0">
                  <a:pos x="T10" y="T11"/>
                </a:cxn>
                <a:cxn ang="0">
                  <a:pos x="T12" y="T13"/>
                </a:cxn>
              </a:cxnLst>
              <a:rect l="0" t="0" r="r" b="b"/>
              <a:pathLst>
                <a:path w="265" h="141">
                  <a:moveTo>
                    <a:pt x="6" y="137"/>
                  </a:moveTo>
                  <a:cubicBezTo>
                    <a:pt x="93" y="134"/>
                    <a:pt x="180" y="122"/>
                    <a:pt x="265" y="141"/>
                  </a:cubicBezTo>
                  <a:cubicBezTo>
                    <a:pt x="235" y="97"/>
                    <a:pt x="203" y="55"/>
                    <a:pt x="173" y="12"/>
                  </a:cubicBezTo>
                  <a:cubicBezTo>
                    <a:pt x="172" y="12"/>
                    <a:pt x="171" y="12"/>
                    <a:pt x="170" y="11"/>
                  </a:cubicBezTo>
                  <a:cubicBezTo>
                    <a:pt x="115" y="0"/>
                    <a:pt x="55" y="5"/>
                    <a:pt x="0" y="5"/>
                  </a:cubicBezTo>
                  <a:cubicBezTo>
                    <a:pt x="1" y="22"/>
                    <a:pt x="2" y="39"/>
                    <a:pt x="3" y="56"/>
                  </a:cubicBezTo>
                  <a:cubicBezTo>
                    <a:pt x="5" y="83"/>
                    <a:pt x="5" y="110"/>
                    <a:pt x="6" y="137"/>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11" name="iŝḻíḑé"/>
            <p:cNvSpPr/>
            <p:nvPr/>
          </p:nvSpPr>
          <p:spPr bwMode="auto">
            <a:xfrm>
              <a:off x="5303838" y="4976813"/>
              <a:ext cx="895350" cy="288925"/>
            </a:xfrm>
            <a:custGeom>
              <a:avLst/>
              <a:gdLst>
                <a:gd name="T0" fmla="*/ 359 w 359"/>
                <a:gd name="T1" fmla="*/ 109 h 116"/>
                <a:gd name="T2" fmla="*/ 349 w 359"/>
                <a:gd name="T3" fmla="*/ 37 h 116"/>
                <a:gd name="T4" fmla="*/ 347 w 359"/>
                <a:gd name="T5" fmla="*/ 3 h 116"/>
                <a:gd name="T6" fmla="*/ 276 w 359"/>
                <a:gd name="T7" fmla="*/ 4 h 116"/>
                <a:gd name="T8" fmla="*/ 38 w 359"/>
                <a:gd name="T9" fmla="*/ 0 h 116"/>
                <a:gd name="T10" fmla="*/ 5 w 359"/>
                <a:gd name="T11" fmla="*/ 101 h 116"/>
                <a:gd name="T12" fmla="*/ 0 w 359"/>
                <a:gd name="T13" fmla="*/ 116 h 116"/>
                <a:gd name="T14" fmla="*/ 343 w 359"/>
                <a:gd name="T15" fmla="*/ 109 h 116"/>
                <a:gd name="T16" fmla="*/ 359 w 359"/>
                <a:gd name="T17"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16">
                  <a:moveTo>
                    <a:pt x="359" y="109"/>
                  </a:moveTo>
                  <a:cubicBezTo>
                    <a:pt x="356" y="85"/>
                    <a:pt x="352" y="61"/>
                    <a:pt x="349" y="37"/>
                  </a:cubicBezTo>
                  <a:cubicBezTo>
                    <a:pt x="348" y="26"/>
                    <a:pt x="347" y="14"/>
                    <a:pt x="347" y="3"/>
                  </a:cubicBezTo>
                  <a:cubicBezTo>
                    <a:pt x="323" y="4"/>
                    <a:pt x="299" y="4"/>
                    <a:pt x="276" y="4"/>
                  </a:cubicBezTo>
                  <a:cubicBezTo>
                    <a:pt x="197" y="2"/>
                    <a:pt x="117" y="1"/>
                    <a:pt x="38" y="0"/>
                  </a:cubicBezTo>
                  <a:cubicBezTo>
                    <a:pt x="27" y="34"/>
                    <a:pt x="16" y="67"/>
                    <a:pt x="5" y="101"/>
                  </a:cubicBezTo>
                  <a:cubicBezTo>
                    <a:pt x="3" y="106"/>
                    <a:pt x="2" y="111"/>
                    <a:pt x="0" y="116"/>
                  </a:cubicBezTo>
                  <a:cubicBezTo>
                    <a:pt x="114" y="114"/>
                    <a:pt x="229" y="110"/>
                    <a:pt x="343" y="109"/>
                  </a:cubicBezTo>
                  <a:cubicBezTo>
                    <a:pt x="348" y="109"/>
                    <a:pt x="353" y="109"/>
                    <a:pt x="359" y="109"/>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12" name="íṥḻíḑe"/>
            <p:cNvSpPr/>
            <p:nvPr/>
          </p:nvSpPr>
          <p:spPr bwMode="auto">
            <a:xfrm>
              <a:off x="4197351" y="4968876"/>
              <a:ext cx="1146175" cy="311150"/>
            </a:xfrm>
            <a:custGeom>
              <a:avLst/>
              <a:gdLst>
                <a:gd name="T0" fmla="*/ 426 w 460"/>
                <a:gd name="T1" fmla="*/ 120 h 125"/>
                <a:gd name="T2" fmla="*/ 445 w 460"/>
                <a:gd name="T3" fmla="*/ 55 h 125"/>
                <a:gd name="T4" fmla="*/ 460 w 460"/>
                <a:gd name="T5" fmla="*/ 3 h 125"/>
                <a:gd name="T6" fmla="*/ 326 w 460"/>
                <a:gd name="T7" fmla="*/ 2 h 125"/>
                <a:gd name="T8" fmla="*/ 113 w 460"/>
                <a:gd name="T9" fmla="*/ 0 h 125"/>
                <a:gd name="T10" fmla="*/ 60 w 460"/>
                <a:gd name="T11" fmla="*/ 61 h 125"/>
                <a:gd name="T12" fmla="*/ 0 w 460"/>
                <a:gd name="T13" fmla="*/ 124 h 125"/>
                <a:gd name="T14" fmla="*/ 74 w 460"/>
                <a:gd name="T15" fmla="*/ 124 h 125"/>
                <a:gd name="T16" fmla="*/ 426 w 460"/>
                <a:gd name="T17" fmla="*/ 1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 h="125">
                  <a:moveTo>
                    <a:pt x="426" y="120"/>
                  </a:moveTo>
                  <a:cubicBezTo>
                    <a:pt x="433" y="99"/>
                    <a:pt x="438" y="77"/>
                    <a:pt x="445" y="55"/>
                  </a:cubicBezTo>
                  <a:cubicBezTo>
                    <a:pt x="450" y="38"/>
                    <a:pt x="455" y="20"/>
                    <a:pt x="460" y="3"/>
                  </a:cubicBezTo>
                  <a:cubicBezTo>
                    <a:pt x="416" y="2"/>
                    <a:pt x="371" y="2"/>
                    <a:pt x="326" y="2"/>
                  </a:cubicBezTo>
                  <a:cubicBezTo>
                    <a:pt x="255" y="2"/>
                    <a:pt x="184" y="1"/>
                    <a:pt x="113" y="0"/>
                  </a:cubicBezTo>
                  <a:cubicBezTo>
                    <a:pt x="96" y="21"/>
                    <a:pt x="78" y="41"/>
                    <a:pt x="60" y="61"/>
                  </a:cubicBezTo>
                  <a:cubicBezTo>
                    <a:pt x="40" y="82"/>
                    <a:pt x="19" y="102"/>
                    <a:pt x="0" y="124"/>
                  </a:cubicBezTo>
                  <a:cubicBezTo>
                    <a:pt x="25" y="124"/>
                    <a:pt x="49" y="124"/>
                    <a:pt x="74" y="124"/>
                  </a:cubicBezTo>
                  <a:cubicBezTo>
                    <a:pt x="191" y="125"/>
                    <a:pt x="309" y="123"/>
                    <a:pt x="426" y="12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13" name="isḻíḑe"/>
            <p:cNvSpPr/>
            <p:nvPr/>
          </p:nvSpPr>
          <p:spPr bwMode="auto">
            <a:xfrm>
              <a:off x="7215188" y="4981576"/>
              <a:ext cx="804863" cy="293688"/>
            </a:xfrm>
            <a:custGeom>
              <a:avLst/>
              <a:gdLst>
                <a:gd name="T0" fmla="*/ 323 w 323"/>
                <a:gd name="T1" fmla="*/ 96 h 118"/>
                <a:gd name="T2" fmla="*/ 302 w 323"/>
                <a:gd name="T3" fmla="*/ 41 h 118"/>
                <a:gd name="T4" fmla="*/ 291 w 323"/>
                <a:gd name="T5" fmla="*/ 2 h 118"/>
                <a:gd name="T6" fmla="*/ 76 w 323"/>
                <a:gd name="T7" fmla="*/ 0 h 118"/>
                <a:gd name="T8" fmla="*/ 67 w 323"/>
                <a:gd name="T9" fmla="*/ 14 h 118"/>
                <a:gd name="T10" fmla="*/ 0 w 323"/>
                <a:gd name="T11" fmla="*/ 118 h 118"/>
                <a:gd name="T12" fmla="*/ 281 w 323"/>
                <a:gd name="T13" fmla="*/ 99 h 118"/>
                <a:gd name="T14" fmla="*/ 323 w 323"/>
                <a:gd name="T15" fmla="*/ 96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118">
                  <a:moveTo>
                    <a:pt x="323" y="96"/>
                  </a:moveTo>
                  <a:cubicBezTo>
                    <a:pt x="316" y="78"/>
                    <a:pt x="309" y="60"/>
                    <a:pt x="302" y="41"/>
                  </a:cubicBezTo>
                  <a:cubicBezTo>
                    <a:pt x="298" y="29"/>
                    <a:pt x="294" y="15"/>
                    <a:pt x="291" y="2"/>
                  </a:cubicBezTo>
                  <a:cubicBezTo>
                    <a:pt x="219" y="3"/>
                    <a:pt x="147" y="3"/>
                    <a:pt x="76" y="0"/>
                  </a:cubicBezTo>
                  <a:cubicBezTo>
                    <a:pt x="73" y="4"/>
                    <a:pt x="70" y="9"/>
                    <a:pt x="67" y="14"/>
                  </a:cubicBezTo>
                  <a:cubicBezTo>
                    <a:pt x="45" y="49"/>
                    <a:pt x="21" y="82"/>
                    <a:pt x="0" y="118"/>
                  </a:cubicBezTo>
                  <a:cubicBezTo>
                    <a:pt x="94" y="116"/>
                    <a:pt x="187" y="107"/>
                    <a:pt x="281" y="99"/>
                  </a:cubicBezTo>
                  <a:cubicBezTo>
                    <a:pt x="295" y="98"/>
                    <a:pt x="309" y="97"/>
                    <a:pt x="323" y="96"/>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14" name="ïṩļïdè"/>
            <p:cNvSpPr/>
            <p:nvPr/>
          </p:nvSpPr>
          <p:spPr bwMode="auto">
            <a:xfrm>
              <a:off x="5761038" y="1111251"/>
              <a:ext cx="2757488" cy="4049713"/>
            </a:xfrm>
            <a:custGeom>
              <a:avLst/>
              <a:gdLst>
                <a:gd name="T0" fmla="*/ 240 w 1106"/>
                <a:gd name="T1" fmla="*/ 1009 h 1625"/>
                <a:gd name="T2" fmla="*/ 201 w 1106"/>
                <a:gd name="T3" fmla="*/ 1050 h 1625"/>
                <a:gd name="T4" fmla="*/ 201 w 1106"/>
                <a:gd name="T5" fmla="*/ 1071 h 1625"/>
                <a:gd name="T6" fmla="*/ 238 w 1106"/>
                <a:gd name="T7" fmla="*/ 1047 h 1625"/>
                <a:gd name="T8" fmla="*/ 246 w 1106"/>
                <a:gd name="T9" fmla="*/ 1059 h 1625"/>
                <a:gd name="T10" fmla="*/ 210 w 1106"/>
                <a:gd name="T11" fmla="*/ 1089 h 1625"/>
                <a:gd name="T12" fmla="*/ 524 w 1106"/>
                <a:gd name="T13" fmla="*/ 1625 h 1625"/>
                <a:gd name="T14" fmla="*/ 897 w 1106"/>
                <a:gd name="T15" fmla="*/ 1089 h 1625"/>
                <a:gd name="T16" fmla="*/ 1038 w 1106"/>
                <a:gd name="T17" fmla="*/ 796 h 1625"/>
                <a:gd name="T18" fmla="*/ 142 w 1106"/>
                <a:gd name="T19" fmla="*/ 302 h 1625"/>
                <a:gd name="T20" fmla="*/ 186 w 1106"/>
                <a:gd name="T21" fmla="*/ 1041 h 1625"/>
                <a:gd name="T22" fmla="*/ 355 w 1106"/>
                <a:gd name="T23" fmla="*/ 1137 h 1625"/>
                <a:gd name="T24" fmla="*/ 322 w 1106"/>
                <a:gd name="T25" fmla="*/ 1224 h 1625"/>
                <a:gd name="T26" fmla="*/ 333 w 1106"/>
                <a:gd name="T27" fmla="*/ 1244 h 1625"/>
                <a:gd name="T28" fmla="*/ 379 w 1106"/>
                <a:gd name="T29" fmla="*/ 1164 h 1625"/>
                <a:gd name="T30" fmla="*/ 333 w 1106"/>
                <a:gd name="T31" fmla="*/ 1244 h 1625"/>
                <a:gd name="T32" fmla="*/ 387 w 1106"/>
                <a:gd name="T33" fmla="*/ 1180 h 1625"/>
                <a:gd name="T34" fmla="*/ 349 w 1106"/>
                <a:gd name="T35" fmla="*/ 1281 h 1625"/>
                <a:gd name="T36" fmla="*/ 370 w 1106"/>
                <a:gd name="T37" fmla="*/ 1296 h 1625"/>
                <a:gd name="T38" fmla="*/ 399 w 1106"/>
                <a:gd name="T39" fmla="*/ 1212 h 1625"/>
                <a:gd name="T40" fmla="*/ 370 w 1106"/>
                <a:gd name="T41" fmla="*/ 1296 h 1625"/>
                <a:gd name="T42" fmla="*/ 411 w 1106"/>
                <a:gd name="T43" fmla="*/ 1242 h 1625"/>
                <a:gd name="T44" fmla="*/ 389 w 1106"/>
                <a:gd name="T45" fmla="*/ 1324 h 1625"/>
                <a:gd name="T46" fmla="*/ 402 w 1106"/>
                <a:gd name="T47" fmla="*/ 1348 h 1625"/>
                <a:gd name="T48" fmla="*/ 437 w 1106"/>
                <a:gd name="T49" fmla="*/ 1275 h 1625"/>
                <a:gd name="T50" fmla="*/ 402 w 1106"/>
                <a:gd name="T51" fmla="*/ 1348 h 1625"/>
                <a:gd name="T52" fmla="*/ 434 w 1106"/>
                <a:gd name="T53" fmla="*/ 1325 h 1625"/>
                <a:gd name="T54" fmla="*/ 422 w 1106"/>
                <a:gd name="T55" fmla="*/ 1383 h 1625"/>
                <a:gd name="T56" fmla="*/ 435 w 1106"/>
                <a:gd name="T57" fmla="*/ 1416 h 1625"/>
                <a:gd name="T58" fmla="*/ 459 w 1106"/>
                <a:gd name="T59" fmla="*/ 1342 h 1625"/>
                <a:gd name="T60" fmla="*/ 435 w 1106"/>
                <a:gd name="T61" fmla="*/ 1416 h 1625"/>
                <a:gd name="T62" fmla="*/ 467 w 1106"/>
                <a:gd name="T63" fmla="*/ 1381 h 1625"/>
                <a:gd name="T64" fmla="*/ 460 w 1106"/>
                <a:gd name="T65" fmla="*/ 1445 h 1625"/>
                <a:gd name="T66" fmla="*/ 475 w 1106"/>
                <a:gd name="T67" fmla="*/ 1474 h 1625"/>
                <a:gd name="T68" fmla="*/ 481 w 1106"/>
                <a:gd name="T69" fmla="*/ 1413 h 1625"/>
                <a:gd name="T70" fmla="*/ 475 w 1106"/>
                <a:gd name="T71" fmla="*/ 1474 h 1625"/>
                <a:gd name="T72" fmla="*/ 490 w 1106"/>
                <a:gd name="T73" fmla="*/ 1492 h 1625"/>
                <a:gd name="T74" fmla="*/ 504 w 1106"/>
                <a:gd name="T75" fmla="*/ 1443 h 1625"/>
                <a:gd name="T76" fmla="*/ 517 w 1106"/>
                <a:gd name="T77" fmla="*/ 1507 h 1625"/>
                <a:gd name="T78" fmla="*/ 510 w 1106"/>
                <a:gd name="T79" fmla="*/ 1483 h 1625"/>
                <a:gd name="T80" fmla="*/ 517 w 1106"/>
                <a:gd name="T81" fmla="*/ 1507 h 1625"/>
                <a:gd name="T82" fmla="*/ 704 w 1106"/>
                <a:gd name="T83" fmla="*/ 968 h 1625"/>
                <a:gd name="T84" fmla="*/ 930 w 1106"/>
                <a:gd name="T85" fmla="*/ 738 h 1625"/>
                <a:gd name="T86" fmla="*/ 933 w 1106"/>
                <a:gd name="T87" fmla="*/ 657 h 1625"/>
                <a:gd name="T88" fmla="*/ 619 w 1106"/>
                <a:gd name="T89" fmla="*/ 970 h 1625"/>
                <a:gd name="T90" fmla="*/ 933 w 1106"/>
                <a:gd name="T91" fmla="*/ 657 h 1625"/>
                <a:gd name="T92" fmla="*/ 891 w 1106"/>
                <a:gd name="T93" fmla="*/ 402 h 1625"/>
                <a:gd name="T94" fmla="*/ 421 w 1106"/>
                <a:gd name="T95" fmla="*/ 936 h 1625"/>
                <a:gd name="T96" fmla="*/ 250 w 1106"/>
                <a:gd name="T97" fmla="*/ 792 h 1625"/>
                <a:gd name="T98" fmla="*/ 671 w 1106"/>
                <a:gd name="T99" fmla="*/ 250 h 1625"/>
                <a:gd name="T100" fmla="*/ 329 w 1106"/>
                <a:gd name="T101" fmla="*/ 317 h 1625"/>
                <a:gd name="T102" fmla="*/ 200 w 1106"/>
                <a:gd name="T103" fmla="*/ 488 h 1625"/>
                <a:gd name="T104" fmla="*/ 556 w 1106"/>
                <a:gd name="T105" fmla="*/ 233 h 1625"/>
                <a:gd name="T106" fmla="*/ 496 w 1106"/>
                <a:gd name="T107" fmla="*/ 217 h 1625"/>
                <a:gd name="T108" fmla="*/ 199 w 1106"/>
                <a:gd name="T109" fmla="*/ 410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6" h="1625">
                  <a:moveTo>
                    <a:pt x="186" y="1041"/>
                  </a:moveTo>
                  <a:cubicBezTo>
                    <a:pt x="203" y="1028"/>
                    <a:pt x="221" y="1016"/>
                    <a:pt x="240" y="1009"/>
                  </a:cubicBezTo>
                  <a:cubicBezTo>
                    <a:pt x="247" y="1006"/>
                    <a:pt x="253" y="1016"/>
                    <a:pt x="246" y="1020"/>
                  </a:cubicBezTo>
                  <a:cubicBezTo>
                    <a:pt x="230" y="1030"/>
                    <a:pt x="216" y="1040"/>
                    <a:pt x="201" y="1050"/>
                  </a:cubicBezTo>
                  <a:cubicBezTo>
                    <a:pt x="199" y="1052"/>
                    <a:pt x="196" y="1054"/>
                    <a:pt x="193" y="1056"/>
                  </a:cubicBezTo>
                  <a:cubicBezTo>
                    <a:pt x="196" y="1061"/>
                    <a:pt x="199" y="1066"/>
                    <a:pt x="201" y="1071"/>
                  </a:cubicBezTo>
                  <a:cubicBezTo>
                    <a:pt x="212" y="1064"/>
                    <a:pt x="223" y="1057"/>
                    <a:pt x="233" y="1050"/>
                  </a:cubicBezTo>
                  <a:cubicBezTo>
                    <a:pt x="235" y="1049"/>
                    <a:pt x="236" y="1048"/>
                    <a:pt x="238" y="1047"/>
                  </a:cubicBezTo>
                  <a:cubicBezTo>
                    <a:pt x="242" y="1045"/>
                    <a:pt x="246" y="1047"/>
                    <a:pt x="247" y="1050"/>
                  </a:cubicBezTo>
                  <a:cubicBezTo>
                    <a:pt x="249" y="1053"/>
                    <a:pt x="249" y="1056"/>
                    <a:pt x="246" y="1059"/>
                  </a:cubicBezTo>
                  <a:cubicBezTo>
                    <a:pt x="234" y="1069"/>
                    <a:pt x="221" y="1077"/>
                    <a:pt x="208" y="1085"/>
                  </a:cubicBezTo>
                  <a:cubicBezTo>
                    <a:pt x="209" y="1087"/>
                    <a:pt x="210" y="1088"/>
                    <a:pt x="210" y="1089"/>
                  </a:cubicBezTo>
                  <a:cubicBezTo>
                    <a:pt x="262" y="1192"/>
                    <a:pt x="320" y="1292"/>
                    <a:pt x="379" y="1390"/>
                  </a:cubicBezTo>
                  <a:cubicBezTo>
                    <a:pt x="426" y="1468"/>
                    <a:pt x="487" y="1541"/>
                    <a:pt x="524" y="1625"/>
                  </a:cubicBezTo>
                  <a:cubicBezTo>
                    <a:pt x="592" y="1478"/>
                    <a:pt x="700" y="1355"/>
                    <a:pt x="798" y="1228"/>
                  </a:cubicBezTo>
                  <a:cubicBezTo>
                    <a:pt x="833" y="1184"/>
                    <a:pt x="866" y="1137"/>
                    <a:pt x="897" y="1089"/>
                  </a:cubicBezTo>
                  <a:cubicBezTo>
                    <a:pt x="908" y="1073"/>
                    <a:pt x="918" y="1058"/>
                    <a:pt x="927" y="1042"/>
                  </a:cubicBezTo>
                  <a:cubicBezTo>
                    <a:pt x="974" y="964"/>
                    <a:pt x="1013" y="882"/>
                    <a:pt x="1038" y="796"/>
                  </a:cubicBezTo>
                  <a:cubicBezTo>
                    <a:pt x="1106" y="569"/>
                    <a:pt x="1043" y="288"/>
                    <a:pt x="838" y="151"/>
                  </a:cubicBezTo>
                  <a:cubicBezTo>
                    <a:pt x="612" y="0"/>
                    <a:pt x="289" y="77"/>
                    <a:pt x="142" y="302"/>
                  </a:cubicBezTo>
                  <a:cubicBezTo>
                    <a:pt x="0" y="521"/>
                    <a:pt x="64" y="780"/>
                    <a:pt x="167" y="1000"/>
                  </a:cubicBezTo>
                  <a:cubicBezTo>
                    <a:pt x="173" y="1014"/>
                    <a:pt x="180" y="1028"/>
                    <a:pt x="186" y="1041"/>
                  </a:cubicBezTo>
                  <a:close/>
                  <a:moveTo>
                    <a:pt x="317" y="1221"/>
                  </a:moveTo>
                  <a:cubicBezTo>
                    <a:pt x="328" y="1193"/>
                    <a:pt x="342" y="1165"/>
                    <a:pt x="355" y="1137"/>
                  </a:cubicBezTo>
                  <a:cubicBezTo>
                    <a:pt x="356" y="1135"/>
                    <a:pt x="361" y="1137"/>
                    <a:pt x="360" y="1140"/>
                  </a:cubicBezTo>
                  <a:cubicBezTo>
                    <a:pt x="347" y="1167"/>
                    <a:pt x="336" y="1197"/>
                    <a:pt x="322" y="1224"/>
                  </a:cubicBezTo>
                  <a:cubicBezTo>
                    <a:pt x="321" y="1227"/>
                    <a:pt x="315" y="1224"/>
                    <a:pt x="317" y="1221"/>
                  </a:cubicBezTo>
                  <a:close/>
                  <a:moveTo>
                    <a:pt x="333" y="1244"/>
                  </a:moveTo>
                  <a:cubicBezTo>
                    <a:pt x="346" y="1216"/>
                    <a:pt x="359" y="1187"/>
                    <a:pt x="374" y="1160"/>
                  </a:cubicBezTo>
                  <a:cubicBezTo>
                    <a:pt x="376" y="1157"/>
                    <a:pt x="381" y="1160"/>
                    <a:pt x="379" y="1164"/>
                  </a:cubicBezTo>
                  <a:cubicBezTo>
                    <a:pt x="364" y="1191"/>
                    <a:pt x="355" y="1221"/>
                    <a:pt x="338" y="1247"/>
                  </a:cubicBezTo>
                  <a:cubicBezTo>
                    <a:pt x="336" y="1250"/>
                    <a:pt x="331" y="1247"/>
                    <a:pt x="333" y="1244"/>
                  </a:cubicBezTo>
                  <a:close/>
                  <a:moveTo>
                    <a:pt x="344" y="1279"/>
                  </a:moveTo>
                  <a:cubicBezTo>
                    <a:pt x="355" y="1245"/>
                    <a:pt x="377" y="1215"/>
                    <a:pt x="387" y="1180"/>
                  </a:cubicBezTo>
                  <a:cubicBezTo>
                    <a:pt x="388" y="1178"/>
                    <a:pt x="391" y="1179"/>
                    <a:pt x="391" y="1181"/>
                  </a:cubicBezTo>
                  <a:cubicBezTo>
                    <a:pt x="382" y="1216"/>
                    <a:pt x="365" y="1250"/>
                    <a:pt x="349" y="1281"/>
                  </a:cubicBezTo>
                  <a:cubicBezTo>
                    <a:pt x="347" y="1284"/>
                    <a:pt x="343" y="1282"/>
                    <a:pt x="344" y="1279"/>
                  </a:cubicBezTo>
                  <a:close/>
                  <a:moveTo>
                    <a:pt x="370" y="1296"/>
                  </a:moveTo>
                  <a:cubicBezTo>
                    <a:pt x="369" y="1299"/>
                    <a:pt x="365" y="1297"/>
                    <a:pt x="365" y="1294"/>
                  </a:cubicBezTo>
                  <a:cubicBezTo>
                    <a:pt x="373" y="1265"/>
                    <a:pt x="394" y="1242"/>
                    <a:pt x="399" y="1212"/>
                  </a:cubicBezTo>
                  <a:cubicBezTo>
                    <a:pt x="399" y="1210"/>
                    <a:pt x="401" y="1210"/>
                    <a:pt x="401" y="1212"/>
                  </a:cubicBezTo>
                  <a:cubicBezTo>
                    <a:pt x="402" y="1241"/>
                    <a:pt x="383" y="1272"/>
                    <a:pt x="370" y="1296"/>
                  </a:cubicBezTo>
                  <a:close/>
                  <a:moveTo>
                    <a:pt x="383" y="1322"/>
                  </a:moveTo>
                  <a:cubicBezTo>
                    <a:pt x="391" y="1295"/>
                    <a:pt x="406" y="1270"/>
                    <a:pt x="411" y="1242"/>
                  </a:cubicBezTo>
                  <a:cubicBezTo>
                    <a:pt x="412" y="1240"/>
                    <a:pt x="416" y="1241"/>
                    <a:pt x="416" y="1243"/>
                  </a:cubicBezTo>
                  <a:cubicBezTo>
                    <a:pt x="412" y="1271"/>
                    <a:pt x="400" y="1298"/>
                    <a:pt x="389" y="1324"/>
                  </a:cubicBezTo>
                  <a:cubicBezTo>
                    <a:pt x="387" y="1327"/>
                    <a:pt x="382" y="1326"/>
                    <a:pt x="383" y="1322"/>
                  </a:cubicBezTo>
                  <a:close/>
                  <a:moveTo>
                    <a:pt x="402" y="1348"/>
                  </a:moveTo>
                  <a:cubicBezTo>
                    <a:pt x="410" y="1323"/>
                    <a:pt x="421" y="1298"/>
                    <a:pt x="431" y="1273"/>
                  </a:cubicBezTo>
                  <a:cubicBezTo>
                    <a:pt x="432" y="1269"/>
                    <a:pt x="438" y="1271"/>
                    <a:pt x="437" y="1275"/>
                  </a:cubicBezTo>
                  <a:cubicBezTo>
                    <a:pt x="427" y="1300"/>
                    <a:pt x="418" y="1325"/>
                    <a:pt x="409" y="1351"/>
                  </a:cubicBezTo>
                  <a:cubicBezTo>
                    <a:pt x="407" y="1355"/>
                    <a:pt x="400" y="1353"/>
                    <a:pt x="402" y="1348"/>
                  </a:cubicBezTo>
                  <a:close/>
                  <a:moveTo>
                    <a:pt x="415" y="1382"/>
                  </a:moveTo>
                  <a:cubicBezTo>
                    <a:pt x="417" y="1362"/>
                    <a:pt x="426" y="1342"/>
                    <a:pt x="434" y="1325"/>
                  </a:cubicBezTo>
                  <a:cubicBezTo>
                    <a:pt x="436" y="1321"/>
                    <a:pt x="443" y="1323"/>
                    <a:pt x="441" y="1327"/>
                  </a:cubicBezTo>
                  <a:cubicBezTo>
                    <a:pt x="433" y="1345"/>
                    <a:pt x="428" y="1364"/>
                    <a:pt x="422" y="1383"/>
                  </a:cubicBezTo>
                  <a:cubicBezTo>
                    <a:pt x="421" y="1386"/>
                    <a:pt x="415" y="1386"/>
                    <a:pt x="415" y="1382"/>
                  </a:cubicBezTo>
                  <a:close/>
                  <a:moveTo>
                    <a:pt x="435" y="1416"/>
                  </a:moveTo>
                  <a:cubicBezTo>
                    <a:pt x="439" y="1391"/>
                    <a:pt x="447" y="1365"/>
                    <a:pt x="453" y="1340"/>
                  </a:cubicBezTo>
                  <a:cubicBezTo>
                    <a:pt x="453" y="1336"/>
                    <a:pt x="460" y="1338"/>
                    <a:pt x="459" y="1342"/>
                  </a:cubicBezTo>
                  <a:cubicBezTo>
                    <a:pt x="454" y="1367"/>
                    <a:pt x="449" y="1393"/>
                    <a:pt x="442" y="1418"/>
                  </a:cubicBezTo>
                  <a:cubicBezTo>
                    <a:pt x="441" y="1421"/>
                    <a:pt x="435" y="1420"/>
                    <a:pt x="435" y="1416"/>
                  </a:cubicBezTo>
                  <a:close/>
                  <a:moveTo>
                    <a:pt x="454" y="1444"/>
                  </a:moveTo>
                  <a:cubicBezTo>
                    <a:pt x="454" y="1423"/>
                    <a:pt x="461" y="1401"/>
                    <a:pt x="467" y="1381"/>
                  </a:cubicBezTo>
                  <a:cubicBezTo>
                    <a:pt x="468" y="1377"/>
                    <a:pt x="475" y="1379"/>
                    <a:pt x="474" y="1384"/>
                  </a:cubicBezTo>
                  <a:cubicBezTo>
                    <a:pt x="468" y="1404"/>
                    <a:pt x="466" y="1425"/>
                    <a:pt x="460" y="1445"/>
                  </a:cubicBezTo>
                  <a:cubicBezTo>
                    <a:pt x="459" y="1449"/>
                    <a:pt x="453" y="1448"/>
                    <a:pt x="454" y="1444"/>
                  </a:cubicBezTo>
                  <a:close/>
                  <a:moveTo>
                    <a:pt x="475" y="1474"/>
                  </a:moveTo>
                  <a:cubicBezTo>
                    <a:pt x="474" y="1478"/>
                    <a:pt x="468" y="1477"/>
                    <a:pt x="468" y="1473"/>
                  </a:cubicBezTo>
                  <a:cubicBezTo>
                    <a:pt x="469" y="1453"/>
                    <a:pt x="476" y="1432"/>
                    <a:pt x="481" y="1413"/>
                  </a:cubicBezTo>
                  <a:cubicBezTo>
                    <a:pt x="482" y="1408"/>
                    <a:pt x="489" y="1410"/>
                    <a:pt x="488" y="1415"/>
                  </a:cubicBezTo>
                  <a:cubicBezTo>
                    <a:pt x="483" y="1435"/>
                    <a:pt x="479" y="1454"/>
                    <a:pt x="475" y="1474"/>
                  </a:cubicBezTo>
                  <a:close/>
                  <a:moveTo>
                    <a:pt x="496" y="1493"/>
                  </a:moveTo>
                  <a:cubicBezTo>
                    <a:pt x="495" y="1496"/>
                    <a:pt x="490" y="1496"/>
                    <a:pt x="490" y="1492"/>
                  </a:cubicBezTo>
                  <a:cubicBezTo>
                    <a:pt x="489" y="1475"/>
                    <a:pt x="496" y="1459"/>
                    <a:pt x="497" y="1442"/>
                  </a:cubicBezTo>
                  <a:cubicBezTo>
                    <a:pt x="497" y="1438"/>
                    <a:pt x="504" y="1438"/>
                    <a:pt x="504" y="1443"/>
                  </a:cubicBezTo>
                  <a:cubicBezTo>
                    <a:pt x="504" y="1459"/>
                    <a:pt x="502" y="1478"/>
                    <a:pt x="496" y="1493"/>
                  </a:cubicBezTo>
                  <a:close/>
                  <a:moveTo>
                    <a:pt x="517" y="1507"/>
                  </a:moveTo>
                  <a:cubicBezTo>
                    <a:pt x="517" y="1512"/>
                    <a:pt x="510" y="1512"/>
                    <a:pt x="510" y="1507"/>
                  </a:cubicBezTo>
                  <a:cubicBezTo>
                    <a:pt x="509" y="1499"/>
                    <a:pt x="510" y="1491"/>
                    <a:pt x="510" y="1483"/>
                  </a:cubicBezTo>
                  <a:cubicBezTo>
                    <a:pt x="510" y="1478"/>
                    <a:pt x="518" y="1478"/>
                    <a:pt x="518" y="1483"/>
                  </a:cubicBezTo>
                  <a:cubicBezTo>
                    <a:pt x="518" y="1491"/>
                    <a:pt x="518" y="1499"/>
                    <a:pt x="517" y="1507"/>
                  </a:cubicBezTo>
                  <a:close/>
                  <a:moveTo>
                    <a:pt x="711" y="981"/>
                  </a:moveTo>
                  <a:cubicBezTo>
                    <a:pt x="703" y="986"/>
                    <a:pt x="696" y="973"/>
                    <a:pt x="704" y="968"/>
                  </a:cubicBezTo>
                  <a:cubicBezTo>
                    <a:pt x="792" y="914"/>
                    <a:pt x="884" y="835"/>
                    <a:pt x="920" y="735"/>
                  </a:cubicBezTo>
                  <a:cubicBezTo>
                    <a:pt x="922" y="728"/>
                    <a:pt x="932" y="731"/>
                    <a:pt x="930" y="738"/>
                  </a:cubicBezTo>
                  <a:cubicBezTo>
                    <a:pt x="900" y="844"/>
                    <a:pt x="802" y="926"/>
                    <a:pt x="711" y="981"/>
                  </a:cubicBezTo>
                  <a:close/>
                  <a:moveTo>
                    <a:pt x="933" y="657"/>
                  </a:moveTo>
                  <a:cubicBezTo>
                    <a:pt x="904" y="816"/>
                    <a:pt x="780" y="947"/>
                    <a:pt x="623" y="984"/>
                  </a:cubicBezTo>
                  <a:cubicBezTo>
                    <a:pt x="614" y="986"/>
                    <a:pt x="610" y="972"/>
                    <a:pt x="619" y="970"/>
                  </a:cubicBezTo>
                  <a:cubicBezTo>
                    <a:pt x="780" y="934"/>
                    <a:pt x="877" y="804"/>
                    <a:pt x="926" y="655"/>
                  </a:cubicBezTo>
                  <a:cubicBezTo>
                    <a:pt x="928" y="650"/>
                    <a:pt x="934" y="653"/>
                    <a:pt x="933" y="657"/>
                  </a:cubicBezTo>
                  <a:close/>
                  <a:moveTo>
                    <a:pt x="671" y="250"/>
                  </a:moveTo>
                  <a:cubicBezTo>
                    <a:pt x="759" y="269"/>
                    <a:pt x="849" y="321"/>
                    <a:pt x="891" y="402"/>
                  </a:cubicBezTo>
                  <a:cubicBezTo>
                    <a:pt x="934" y="486"/>
                    <a:pt x="935" y="586"/>
                    <a:pt x="904" y="675"/>
                  </a:cubicBezTo>
                  <a:cubicBezTo>
                    <a:pt x="835" y="875"/>
                    <a:pt x="633" y="1008"/>
                    <a:pt x="421" y="936"/>
                  </a:cubicBezTo>
                  <a:cubicBezTo>
                    <a:pt x="414" y="934"/>
                    <a:pt x="382" y="917"/>
                    <a:pt x="379" y="911"/>
                  </a:cubicBezTo>
                  <a:cubicBezTo>
                    <a:pt x="314" y="886"/>
                    <a:pt x="280" y="841"/>
                    <a:pt x="250" y="792"/>
                  </a:cubicBezTo>
                  <a:cubicBezTo>
                    <a:pt x="197" y="703"/>
                    <a:pt x="191" y="589"/>
                    <a:pt x="229" y="492"/>
                  </a:cubicBezTo>
                  <a:cubicBezTo>
                    <a:pt x="297" y="317"/>
                    <a:pt x="486" y="211"/>
                    <a:pt x="671" y="250"/>
                  </a:cubicBezTo>
                  <a:close/>
                  <a:moveTo>
                    <a:pt x="556" y="233"/>
                  </a:moveTo>
                  <a:cubicBezTo>
                    <a:pt x="473" y="246"/>
                    <a:pt x="397" y="264"/>
                    <a:pt x="329" y="317"/>
                  </a:cubicBezTo>
                  <a:cubicBezTo>
                    <a:pt x="272" y="362"/>
                    <a:pt x="225" y="418"/>
                    <a:pt x="207" y="490"/>
                  </a:cubicBezTo>
                  <a:cubicBezTo>
                    <a:pt x="206" y="495"/>
                    <a:pt x="199" y="493"/>
                    <a:pt x="200" y="488"/>
                  </a:cubicBezTo>
                  <a:cubicBezTo>
                    <a:pt x="231" y="320"/>
                    <a:pt x="399" y="238"/>
                    <a:pt x="552" y="217"/>
                  </a:cubicBezTo>
                  <a:cubicBezTo>
                    <a:pt x="562" y="216"/>
                    <a:pt x="566" y="231"/>
                    <a:pt x="556" y="233"/>
                  </a:cubicBezTo>
                  <a:close/>
                  <a:moveTo>
                    <a:pt x="492" y="201"/>
                  </a:moveTo>
                  <a:cubicBezTo>
                    <a:pt x="503" y="200"/>
                    <a:pt x="506" y="215"/>
                    <a:pt x="496" y="217"/>
                  </a:cubicBezTo>
                  <a:cubicBezTo>
                    <a:pt x="372" y="244"/>
                    <a:pt x="273" y="305"/>
                    <a:pt x="203" y="412"/>
                  </a:cubicBezTo>
                  <a:cubicBezTo>
                    <a:pt x="202" y="414"/>
                    <a:pt x="198" y="413"/>
                    <a:pt x="199" y="410"/>
                  </a:cubicBezTo>
                  <a:cubicBezTo>
                    <a:pt x="245" y="293"/>
                    <a:pt x="374" y="224"/>
                    <a:pt x="492" y="201"/>
                  </a:cubicBezTo>
                  <a:close/>
                </a:path>
              </a:pathLst>
            </a:custGeom>
            <a:solidFill>
              <a:srgbClr val="EEC1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15" name="ïṥľïḋe"/>
            <p:cNvSpPr/>
            <p:nvPr/>
          </p:nvSpPr>
          <p:spPr bwMode="auto">
            <a:xfrm>
              <a:off x="7321551" y="4613276"/>
              <a:ext cx="287338" cy="330200"/>
            </a:xfrm>
            <a:custGeom>
              <a:avLst/>
              <a:gdLst>
                <a:gd name="T0" fmla="*/ 0 w 115"/>
                <a:gd name="T1" fmla="*/ 133 h 133"/>
                <a:gd name="T2" fmla="*/ 26 w 115"/>
                <a:gd name="T3" fmla="*/ 131 h 133"/>
                <a:gd name="T4" fmla="*/ 115 w 115"/>
                <a:gd name="T5" fmla="*/ 1 h 133"/>
                <a:gd name="T6" fmla="*/ 94 w 115"/>
                <a:gd name="T7" fmla="*/ 0 h 133"/>
                <a:gd name="T8" fmla="*/ 0 w 115"/>
                <a:gd name="T9" fmla="*/ 133 h 133"/>
              </a:gdLst>
              <a:ahLst/>
              <a:cxnLst>
                <a:cxn ang="0">
                  <a:pos x="T0" y="T1"/>
                </a:cxn>
                <a:cxn ang="0">
                  <a:pos x="T2" y="T3"/>
                </a:cxn>
                <a:cxn ang="0">
                  <a:pos x="T4" y="T5"/>
                </a:cxn>
                <a:cxn ang="0">
                  <a:pos x="T6" y="T7"/>
                </a:cxn>
                <a:cxn ang="0">
                  <a:pos x="T8" y="T9"/>
                </a:cxn>
              </a:cxnLst>
              <a:rect l="0" t="0" r="r" b="b"/>
              <a:pathLst>
                <a:path w="115" h="133">
                  <a:moveTo>
                    <a:pt x="0" y="133"/>
                  </a:moveTo>
                  <a:cubicBezTo>
                    <a:pt x="9" y="132"/>
                    <a:pt x="18" y="132"/>
                    <a:pt x="26" y="131"/>
                  </a:cubicBezTo>
                  <a:cubicBezTo>
                    <a:pt x="55" y="87"/>
                    <a:pt x="84" y="43"/>
                    <a:pt x="115" y="1"/>
                  </a:cubicBezTo>
                  <a:cubicBezTo>
                    <a:pt x="108" y="0"/>
                    <a:pt x="101" y="0"/>
                    <a:pt x="94" y="0"/>
                  </a:cubicBezTo>
                  <a:cubicBezTo>
                    <a:pt x="61" y="43"/>
                    <a:pt x="29" y="87"/>
                    <a:pt x="0" y="13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16" name="ïš1iḑê"/>
            <p:cNvSpPr/>
            <p:nvPr/>
          </p:nvSpPr>
          <p:spPr bwMode="auto">
            <a:xfrm>
              <a:off x="7431088" y="4614863"/>
              <a:ext cx="492125" cy="322263"/>
            </a:xfrm>
            <a:custGeom>
              <a:avLst/>
              <a:gdLst>
                <a:gd name="T0" fmla="*/ 197 w 197"/>
                <a:gd name="T1" fmla="*/ 126 h 129"/>
                <a:gd name="T2" fmla="*/ 188 w 197"/>
                <a:gd name="T3" fmla="*/ 95 h 129"/>
                <a:gd name="T4" fmla="*/ 155 w 197"/>
                <a:gd name="T5" fmla="*/ 0 h 129"/>
                <a:gd name="T6" fmla="*/ 82 w 197"/>
                <a:gd name="T7" fmla="*/ 0 h 129"/>
                <a:gd name="T8" fmla="*/ 0 w 197"/>
                <a:gd name="T9" fmla="*/ 129 h 129"/>
                <a:gd name="T10" fmla="*/ 197 w 197"/>
                <a:gd name="T11" fmla="*/ 126 h 129"/>
              </a:gdLst>
              <a:ahLst/>
              <a:cxnLst>
                <a:cxn ang="0">
                  <a:pos x="T0" y="T1"/>
                </a:cxn>
                <a:cxn ang="0">
                  <a:pos x="T2" y="T3"/>
                </a:cxn>
                <a:cxn ang="0">
                  <a:pos x="T4" y="T5"/>
                </a:cxn>
                <a:cxn ang="0">
                  <a:pos x="T6" y="T7"/>
                </a:cxn>
                <a:cxn ang="0">
                  <a:pos x="T8" y="T9"/>
                </a:cxn>
                <a:cxn ang="0">
                  <a:pos x="T10" y="T11"/>
                </a:cxn>
              </a:cxnLst>
              <a:rect l="0" t="0" r="r" b="b"/>
              <a:pathLst>
                <a:path w="197" h="129">
                  <a:moveTo>
                    <a:pt x="197" y="126"/>
                  </a:moveTo>
                  <a:cubicBezTo>
                    <a:pt x="194" y="115"/>
                    <a:pt x="191" y="105"/>
                    <a:pt x="188" y="95"/>
                  </a:cubicBezTo>
                  <a:cubicBezTo>
                    <a:pt x="177" y="64"/>
                    <a:pt x="163" y="33"/>
                    <a:pt x="155" y="0"/>
                  </a:cubicBezTo>
                  <a:cubicBezTo>
                    <a:pt x="131" y="1"/>
                    <a:pt x="107" y="1"/>
                    <a:pt x="82" y="0"/>
                  </a:cubicBezTo>
                  <a:cubicBezTo>
                    <a:pt x="54" y="42"/>
                    <a:pt x="27" y="86"/>
                    <a:pt x="0" y="129"/>
                  </a:cubicBezTo>
                  <a:cubicBezTo>
                    <a:pt x="65" y="126"/>
                    <a:pt x="131" y="126"/>
                    <a:pt x="197" y="126"/>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17" name="ïṣlíḑe"/>
            <p:cNvSpPr/>
            <p:nvPr/>
          </p:nvSpPr>
          <p:spPr bwMode="auto">
            <a:xfrm>
              <a:off x="5418138" y="4597401"/>
              <a:ext cx="746125" cy="331788"/>
            </a:xfrm>
            <a:custGeom>
              <a:avLst/>
              <a:gdLst>
                <a:gd name="T0" fmla="*/ 299 w 299"/>
                <a:gd name="T1" fmla="*/ 133 h 133"/>
                <a:gd name="T2" fmla="*/ 294 w 299"/>
                <a:gd name="T3" fmla="*/ 52 h 133"/>
                <a:gd name="T4" fmla="*/ 291 w 299"/>
                <a:gd name="T5" fmla="*/ 1 h 133"/>
                <a:gd name="T6" fmla="*/ 156 w 299"/>
                <a:gd name="T7" fmla="*/ 1 h 133"/>
                <a:gd name="T8" fmla="*/ 43 w 299"/>
                <a:gd name="T9" fmla="*/ 2 h 133"/>
                <a:gd name="T10" fmla="*/ 11 w 299"/>
                <a:gd name="T11" fmla="*/ 96 h 133"/>
                <a:gd name="T12" fmla="*/ 0 w 299"/>
                <a:gd name="T13" fmla="*/ 128 h 133"/>
                <a:gd name="T14" fmla="*/ 266 w 299"/>
                <a:gd name="T15" fmla="*/ 133 h 133"/>
                <a:gd name="T16" fmla="*/ 299 w 299"/>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33">
                  <a:moveTo>
                    <a:pt x="299" y="133"/>
                  </a:moveTo>
                  <a:cubicBezTo>
                    <a:pt x="297" y="106"/>
                    <a:pt x="296" y="79"/>
                    <a:pt x="294" y="52"/>
                  </a:cubicBezTo>
                  <a:cubicBezTo>
                    <a:pt x="293" y="35"/>
                    <a:pt x="292" y="18"/>
                    <a:pt x="291" y="1"/>
                  </a:cubicBezTo>
                  <a:cubicBezTo>
                    <a:pt x="246" y="0"/>
                    <a:pt x="201" y="1"/>
                    <a:pt x="156" y="1"/>
                  </a:cubicBezTo>
                  <a:cubicBezTo>
                    <a:pt x="118" y="2"/>
                    <a:pt x="81" y="2"/>
                    <a:pt x="43" y="2"/>
                  </a:cubicBezTo>
                  <a:cubicBezTo>
                    <a:pt x="32" y="33"/>
                    <a:pt x="21" y="64"/>
                    <a:pt x="11" y="96"/>
                  </a:cubicBezTo>
                  <a:cubicBezTo>
                    <a:pt x="7" y="107"/>
                    <a:pt x="4" y="117"/>
                    <a:pt x="0" y="128"/>
                  </a:cubicBezTo>
                  <a:cubicBezTo>
                    <a:pt x="89" y="129"/>
                    <a:pt x="178" y="130"/>
                    <a:pt x="266" y="133"/>
                  </a:cubicBezTo>
                  <a:cubicBezTo>
                    <a:pt x="277" y="133"/>
                    <a:pt x="288" y="133"/>
                    <a:pt x="299" y="133"/>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18" name="iṣlídê"/>
            <p:cNvSpPr/>
            <p:nvPr/>
          </p:nvSpPr>
          <p:spPr bwMode="auto">
            <a:xfrm>
              <a:off x="7800976" y="4176713"/>
              <a:ext cx="623888" cy="384175"/>
            </a:xfrm>
            <a:custGeom>
              <a:avLst/>
              <a:gdLst>
                <a:gd name="T0" fmla="*/ 39 w 250"/>
                <a:gd name="T1" fmla="*/ 0 h 154"/>
                <a:gd name="T2" fmla="*/ 0 w 250"/>
                <a:gd name="T3" fmla="*/ 50 h 154"/>
                <a:gd name="T4" fmla="*/ 25 w 250"/>
                <a:gd name="T5" fmla="*/ 154 h 154"/>
                <a:gd name="T6" fmla="*/ 224 w 250"/>
                <a:gd name="T7" fmla="*/ 150 h 154"/>
                <a:gd name="T8" fmla="*/ 250 w 250"/>
                <a:gd name="T9" fmla="*/ 149 h 154"/>
                <a:gd name="T10" fmla="*/ 183 w 250"/>
                <a:gd name="T11" fmla="*/ 10 h 154"/>
                <a:gd name="T12" fmla="*/ 39 w 250"/>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250" h="154">
                  <a:moveTo>
                    <a:pt x="39" y="0"/>
                  </a:moveTo>
                  <a:cubicBezTo>
                    <a:pt x="26" y="17"/>
                    <a:pt x="13" y="33"/>
                    <a:pt x="0" y="50"/>
                  </a:cubicBezTo>
                  <a:cubicBezTo>
                    <a:pt x="13" y="84"/>
                    <a:pt x="17" y="119"/>
                    <a:pt x="25" y="154"/>
                  </a:cubicBezTo>
                  <a:cubicBezTo>
                    <a:pt x="91" y="152"/>
                    <a:pt x="158" y="150"/>
                    <a:pt x="224" y="150"/>
                  </a:cubicBezTo>
                  <a:cubicBezTo>
                    <a:pt x="233" y="150"/>
                    <a:pt x="242" y="149"/>
                    <a:pt x="250" y="149"/>
                  </a:cubicBezTo>
                  <a:cubicBezTo>
                    <a:pt x="226" y="104"/>
                    <a:pt x="202" y="58"/>
                    <a:pt x="183" y="10"/>
                  </a:cubicBezTo>
                  <a:cubicBezTo>
                    <a:pt x="134" y="12"/>
                    <a:pt x="85" y="10"/>
                    <a:pt x="39" y="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19" name="iṩļîďé"/>
            <p:cNvSpPr/>
            <p:nvPr/>
          </p:nvSpPr>
          <p:spPr bwMode="auto">
            <a:xfrm>
              <a:off x="7878763" y="4602163"/>
              <a:ext cx="744538" cy="327025"/>
            </a:xfrm>
            <a:custGeom>
              <a:avLst/>
              <a:gdLst>
                <a:gd name="T0" fmla="*/ 231 w 299"/>
                <a:gd name="T1" fmla="*/ 0 h 131"/>
                <a:gd name="T2" fmla="*/ 175 w 299"/>
                <a:gd name="T3" fmla="*/ 2 h 131"/>
                <a:gd name="T4" fmla="*/ 0 w 299"/>
                <a:gd name="T5" fmla="*/ 5 h 131"/>
                <a:gd name="T6" fmla="*/ 30 w 299"/>
                <a:gd name="T7" fmla="*/ 95 h 131"/>
                <a:gd name="T8" fmla="*/ 41 w 299"/>
                <a:gd name="T9" fmla="*/ 131 h 131"/>
                <a:gd name="T10" fmla="*/ 156 w 299"/>
                <a:gd name="T11" fmla="*/ 130 h 131"/>
                <a:gd name="T12" fmla="*/ 299 w 299"/>
                <a:gd name="T13" fmla="*/ 129 h 131"/>
                <a:gd name="T14" fmla="*/ 249 w 299"/>
                <a:gd name="T15" fmla="*/ 33 h 131"/>
                <a:gd name="T16" fmla="*/ 231 w 299"/>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31">
                  <a:moveTo>
                    <a:pt x="231" y="0"/>
                  </a:moveTo>
                  <a:cubicBezTo>
                    <a:pt x="212" y="1"/>
                    <a:pt x="193" y="2"/>
                    <a:pt x="175" y="2"/>
                  </a:cubicBezTo>
                  <a:cubicBezTo>
                    <a:pt x="117" y="2"/>
                    <a:pt x="58" y="4"/>
                    <a:pt x="0" y="5"/>
                  </a:cubicBezTo>
                  <a:cubicBezTo>
                    <a:pt x="9" y="35"/>
                    <a:pt x="21" y="65"/>
                    <a:pt x="30" y="95"/>
                  </a:cubicBezTo>
                  <a:cubicBezTo>
                    <a:pt x="34" y="106"/>
                    <a:pt x="38" y="119"/>
                    <a:pt x="41" y="131"/>
                  </a:cubicBezTo>
                  <a:cubicBezTo>
                    <a:pt x="79" y="131"/>
                    <a:pt x="118" y="131"/>
                    <a:pt x="156" y="130"/>
                  </a:cubicBezTo>
                  <a:cubicBezTo>
                    <a:pt x="204" y="130"/>
                    <a:pt x="251" y="130"/>
                    <a:pt x="299" y="129"/>
                  </a:cubicBezTo>
                  <a:cubicBezTo>
                    <a:pt x="282" y="97"/>
                    <a:pt x="266" y="65"/>
                    <a:pt x="249" y="33"/>
                  </a:cubicBezTo>
                  <a:cubicBezTo>
                    <a:pt x="243" y="22"/>
                    <a:pt x="237" y="11"/>
                    <a:pt x="231" y="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20" name="ïsḷíḍê"/>
            <p:cNvSpPr/>
            <p:nvPr/>
          </p:nvSpPr>
          <p:spPr bwMode="auto">
            <a:xfrm>
              <a:off x="7994651" y="4984751"/>
              <a:ext cx="779463" cy="233363"/>
            </a:xfrm>
            <a:custGeom>
              <a:avLst/>
              <a:gdLst>
                <a:gd name="T0" fmla="*/ 29 w 312"/>
                <a:gd name="T1" fmla="*/ 94 h 94"/>
                <a:gd name="T2" fmla="*/ 312 w 312"/>
                <a:gd name="T3" fmla="*/ 86 h 94"/>
                <a:gd name="T4" fmla="*/ 279 w 312"/>
                <a:gd name="T5" fmla="*/ 25 h 94"/>
                <a:gd name="T6" fmla="*/ 265 w 312"/>
                <a:gd name="T7" fmla="*/ 0 h 94"/>
                <a:gd name="T8" fmla="*/ 108 w 312"/>
                <a:gd name="T9" fmla="*/ 0 h 94"/>
                <a:gd name="T10" fmla="*/ 0 w 312"/>
                <a:gd name="T11" fmla="*/ 1 h 94"/>
                <a:gd name="T12" fmla="*/ 14 w 312"/>
                <a:gd name="T13" fmla="*/ 50 h 94"/>
                <a:gd name="T14" fmla="*/ 29 w 312"/>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94">
                  <a:moveTo>
                    <a:pt x="29" y="94"/>
                  </a:moveTo>
                  <a:cubicBezTo>
                    <a:pt x="123" y="89"/>
                    <a:pt x="217" y="87"/>
                    <a:pt x="312" y="86"/>
                  </a:cubicBezTo>
                  <a:cubicBezTo>
                    <a:pt x="301" y="66"/>
                    <a:pt x="291" y="44"/>
                    <a:pt x="279" y="25"/>
                  </a:cubicBezTo>
                  <a:cubicBezTo>
                    <a:pt x="274" y="17"/>
                    <a:pt x="270" y="8"/>
                    <a:pt x="265" y="0"/>
                  </a:cubicBezTo>
                  <a:cubicBezTo>
                    <a:pt x="213" y="0"/>
                    <a:pt x="161" y="0"/>
                    <a:pt x="108" y="0"/>
                  </a:cubicBezTo>
                  <a:cubicBezTo>
                    <a:pt x="72" y="0"/>
                    <a:pt x="36" y="1"/>
                    <a:pt x="0" y="1"/>
                  </a:cubicBezTo>
                  <a:cubicBezTo>
                    <a:pt x="4" y="18"/>
                    <a:pt x="8" y="34"/>
                    <a:pt x="14" y="50"/>
                  </a:cubicBezTo>
                  <a:cubicBezTo>
                    <a:pt x="19" y="65"/>
                    <a:pt x="25" y="79"/>
                    <a:pt x="29" y="94"/>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21" name="iṩlïḑê"/>
            <p:cNvSpPr/>
            <p:nvPr/>
          </p:nvSpPr>
          <p:spPr bwMode="auto">
            <a:xfrm>
              <a:off x="7145338" y="4973638"/>
              <a:ext cx="215900" cy="301625"/>
            </a:xfrm>
            <a:custGeom>
              <a:avLst/>
              <a:gdLst>
                <a:gd name="T0" fmla="*/ 4 w 87"/>
                <a:gd name="T1" fmla="*/ 115 h 121"/>
                <a:gd name="T2" fmla="*/ 0 w 87"/>
                <a:gd name="T3" fmla="*/ 121 h 121"/>
                <a:gd name="T4" fmla="*/ 9 w 87"/>
                <a:gd name="T5" fmla="*/ 121 h 121"/>
                <a:gd name="T6" fmla="*/ 87 w 87"/>
                <a:gd name="T7" fmla="*/ 2 h 121"/>
                <a:gd name="T8" fmla="*/ 64 w 87"/>
                <a:gd name="T9" fmla="*/ 0 h 121"/>
                <a:gd name="T10" fmla="*/ 4 w 87"/>
                <a:gd name="T11" fmla="*/ 115 h 121"/>
              </a:gdLst>
              <a:ahLst/>
              <a:cxnLst>
                <a:cxn ang="0">
                  <a:pos x="T0" y="T1"/>
                </a:cxn>
                <a:cxn ang="0">
                  <a:pos x="T2" y="T3"/>
                </a:cxn>
                <a:cxn ang="0">
                  <a:pos x="T4" y="T5"/>
                </a:cxn>
                <a:cxn ang="0">
                  <a:pos x="T6" y="T7"/>
                </a:cxn>
                <a:cxn ang="0">
                  <a:pos x="T8" y="T9"/>
                </a:cxn>
                <a:cxn ang="0">
                  <a:pos x="T10" y="T11"/>
                </a:cxn>
              </a:cxnLst>
              <a:rect l="0" t="0" r="r" b="b"/>
              <a:pathLst>
                <a:path w="87" h="121">
                  <a:moveTo>
                    <a:pt x="4" y="115"/>
                  </a:moveTo>
                  <a:cubicBezTo>
                    <a:pt x="3" y="117"/>
                    <a:pt x="2" y="119"/>
                    <a:pt x="0" y="121"/>
                  </a:cubicBezTo>
                  <a:cubicBezTo>
                    <a:pt x="3" y="121"/>
                    <a:pt x="6" y="121"/>
                    <a:pt x="9" y="121"/>
                  </a:cubicBezTo>
                  <a:cubicBezTo>
                    <a:pt x="32" y="80"/>
                    <a:pt x="61" y="41"/>
                    <a:pt x="87" y="2"/>
                  </a:cubicBezTo>
                  <a:cubicBezTo>
                    <a:pt x="79" y="1"/>
                    <a:pt x="72" y="1"/>
                    <a:pt x="64" y="0"/>
                  </a:cubicBezTo>
                  <a:cubicBezTo>
                    <a:pt x="42" y="37"/>
                    <a:pt x="21" y="75"/>
                    <a:pt x="4" y="115"/>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22" name="iSļiḑê"/>
            <p:cNvSpPr/>
            <p:nvPr/>
          </p:nvSpPr>
          <p:spPr bwMode="auto">
            <a:xfrm>
              <a:off x="6216651" y="4951413"/>
              <a:ext cx="842963" cy="323850"/>
            </a:xfrm>
            <a:custGeom>
              <a:avLst/>
              <a:gdLst>
                <a:gd name="T0" fmla="*/ 9 w 338"/>
                <a:gd name="T1" fmla="*/ 119 h 130"/>
                <a:gd name="T2" fmla="*/ 326 w 338"/>
                <a:gd name="T3" fmla="*/ 130 h 130"/>
                <a:gd name="T4" fmla="*/ 338 w 338"/>
                <a:gd name="T5" fmla="*/ 130 h 130"/>
                <a:gd name="T6" fmla="*/ 329 w 338"/>
                <a:gd name="T7" fmla="*/ 115 h 130"/>
                <a:gd name="T8" fmla="*/ 267 w 338"/>
                <a:gd name="T9" fmla="*/ 8 h 130"/>
                <a:gd name="T10" fmla="*/ 252 w 338"/>
                <a:gd name="T11" fmla="*/ 18 h 130"/>
                <a:gd name="T12" fmla="*/ 0 w 338"/>
                <a:gd name="T13" fmla="*/ 12 h 130"/>
                <a:gd name="T14" fmla="*/ 5 w 338"/>
                <a:gd name="T15" fmla="*/ 74 h 130"/>
                <a:gd name="T16" fmla="*/ 9 w 338"/>
                <a:gd name="T17" fmla="*/ 1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30">
                  <a:moveTo>
                    <a:pt x="9" y="119"/>
                  </a:moveTo>
                  <a:cubicBezTo>
                    <a:pt x="115" y="119"/>
                    <a:pt x="220" y="127"/>
                    <a:pt x="326" y="130"/>
                  </a:cubicBezTo>
                  <a:cubicBezTo>
                    <a:pt x="330" y="130"/>
                    <a:pt x="334" y="130"/>
                    <a:pt x="338" y="130"/>
                  </a:cubicBezTo>
                  <a:cubicBezTo>
                    <a:pt x="334" y="125"/>
                    <a:pt x="329" y="119"/>
                    <a:pt x="329" y="115"/>
                  </a:cubicBezTo>
                  <a:cubicBezTo>
                    <a:pt x="312" y="78"/>
                    <a:pt x="290" y="42"/>
                    <a:pt x="267" y="8"/>
                  </a:cubicBezTo>
                  <a:cubicBezTo>
                    <a:pt x="266" y="14"/>
                    <a:pt x="260" y="20"/>
                    <a:pt x="252" y="18"/>
                  </a:cubicBezTo>
                  <a:cubicBezTo>
                    <a:pt x="171" y="0"/>
                    <a:pt x="85" y="8"/>
                    <a:pt x="0" y="12"/>
                  </a:cubicBezTo>
                  <a:cubicBezTo>
                    <a:pt x="2" y="33"/>
                    <a:pt x="3" y="54"/>
                    <a:pt x="5" y="74"/>
                  </a:cubicBezTo>
                  <a:cubicBezTo>
                    <a:pt x="7" y="89"/>
                    <a:pt x="9" y="104"/>
                    <a:pt x="9" y="119"/>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23" name="ïṥḷîďè"/>
            <p:cNvSpPr/>
            <p:nvPr/>
          </p:nvSpPr>
          <p:spPr bwMode="auto">
            <a:xfrm>
              <a:off x="7586663" y="4352926"/>
              <a:ext cx="219075" cy="219075"/>
            </a:xfrm>
            <a:custGeom>
              <a:avLst/>
              <a:gdLst>
                <a:gd name="T0" fmla="*/ 0 w 88"/>
                <a:gd name="T1" fmla="*/ 88 h 88"/>
                <a:gd name="T2" fmla="*/ 88 w 88"/>
                <a:gd name="T3" fmla="*/ 84 h 88"/>
                <a:gd name="T4" fmla="*/ 69 w 88"/>
                <a:gd name="T5" fmla="*/ 0 h 88"/>
                <a:gd name="T6" fmla="*/ 0 w 88"/>
                <a:gd name="T7" fmla="*/ 88 h 88"/>
              </a:gdLst>
              <a:ahLst/>
              <a:cxnLst>
                <a:cxn ang="0">
                  <a:pos x="T0" y="T1"/>
                </a:cxn>
                <a:cxn ang="0">
                  <a:pos x="T2" y="T3"/>
                </a:cxn>
                <a:cxn ang="0">
                  <a:pos x="T4" y="T5"/>
                </a:cxn>
                <a:cxn ang="0">
                  <a:pos x="T6" y="T7"/>
                </a:cxn>
              </a:cxnLst>
              <a:rect l="0" t="0" r="r" b="b"/>
              <a:pathLst>
                <a:path w="88" h="88">
                  <a:moveTo>
                    <a:pt x="0" y="88"/>
                  </a:moveTo>
                  <a:cubicBezTo>
                    <a:pt x="29" y="87"/>
                    <a:pt x="59" y="85"/>
                    <a:pt x="88" y="84"/>
                  </a:cubicBezTo>
                  <a:cubicBezTo>
                    <a:pt x="83" y="56"/>
                    <a:pt x="79" y="27"/>
                    <a:pt x="69" y="0"/>
                  </a:cubicBezTo>
                  <a:cubicBezTo>
                    <a:pt x="46" y="29"/>
                    <a:pt x="23" y="59"/>
                    <a:pt x="0" y="88"/>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24" name="íṣľíḓê"/>
            <p:cNvSpPr/>
            <p:nvPr/>
          </p:nvSpPr>
          <p:spPr bwMode="auto">
            <a:xfrm>
              <a:off x="4779963" y="3825876"/>
              <a:ext cx="1587500" cy="352425"/>
            </a:xfrm>
            <a:custGeom>
              <a:avLst/>
              <a:gdLst>
                <a:gd name="T0" fmla="*/ 526 w 636"/>
                <a:gd name="T1" fmla="*/ 0 h 142"/>
                <a:gd name="T2" fmla="*/ 87 w 636"/>
                <a:gd name="T3" fmla="*/ 5 h 142"/>
                <a:gd name="T4" fmla="*/ 67 w 636"/>
                <a:gd name="T5" fmla="*/ 39 h 142"/>
                <a:gd name="T6" fmla="*/ 0 w 636"/>
                <a:gd name="T7" fmla="*/ 137 h 142"/>
                <a:gd name="T8" fmla="*/ 114 w 636"/>
                <a:gd name="T9" fmla="*/ 131 h 142"/>
                <a:gd name="T10" fmla="*/ 149 w 636"/>
                <a:gd name="T11" fmla="*/ 82 h 142"/>
                <a:gd name="T12" fmla="*/ 169 w 636"/>
                <a:gd name="T13" fmla="*/ 94 h 142"/>
                <a:gd name="T14" fmla="*/ 144 w 636"/>
                <a:gd name="T15" fmla="*/ 130 h 142"/>
                <a:gd name="T16" fmla="*/ 324 w 636"/>
                <a:gd name="T17" fmla="*/ 131 h 142"/>
                <a:gd name="T18" fmla="*/ 344 w 636"/>
                <a:gd name="T19" fmla="*/ 66 h 142"/>
                <a:gd name="T20" fmla="*/ 369 w 636"/>
                <a:gd name="T21" fmla="*/ 73 h 142"/>
                <a:gd name="T22" fmla="*/ 350 w 636"/>
                <a:gd name="T23" fmla="*/ 132 h 142"/>
                <a:gd name="T24" fmla="*/ 533 w 636"/>
                <a:gd name="T25" fmla="*/ 139 h 142"/>
                <a:gd name="T26" fmla="*/ 525 w 636"/>
                <a:gd name="T27" fmla="*/ 82 h 142"/>
                <a:gd name="T28" fmla="*/ 547 w 636"/>
                <a:gd name="T29" fmla="*/ 76 h 142"/>
                <a:gd name="T30" fmla="*/ 556 w 636"/>
                <a:gd name="T31" fmla="*/ 140 h 142"/>
                <a:gd name="T32" fmla="*/ 636 w 636"/>
                <a:gd name="T33" fmla="*/ 142 h 142"/>
                <a:gd name="T34" fmla="*/ 569 w 636"/>
                <a:gd name="T35" fmla="*/ 20 h 142"/>
                <a:gd name="T36" fmla="*/ 534 w 636"/>
                <a:gd name="T37" fmla="*/ 48 h 142"/>
                <a:gd name="T38" fmla="*/ 528 w 636"/>
                <a:gd name="T39" fmla="*/ 43 h 142"/>
                <a:gd name="T40" fmla="*/ 563 w 636"/>
                <a:gd name="T41" fmla="*/ 7 h 142"/>
                <a:gd name="T42" fmla="*/ 559 w 636"/>
                <a:gd name="T43" fmla="*/ 0 h 142"/>
                <a:gd name="T44" fmla="*/ 556 w 636"/>
                <a:gd name="T45" fmla="*/ 0 h 142"/>
                <a:gd name="T46" fmla="*/ 543 w 636"/>
                <a:gd name="T47" fmla="*/ 0 h 142"/>
                <a:gd name="T48" fmla="*/ 515 w 636"/>
                <a:gd name="T49" fmla="*/ 22 h 142"/>
                <a:gd name="T50" fmla="*/ 509 w 636"/>
                <a:gd name="T51" fmla="*/ 16 h 142"/>
                <a:gd name="T52" fmla="*/ 526 w 636"/>
                <a:gd name="T5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6" h="142">
                  <a:moveTo>
                    <a:pt x="526" y="0"/>
                  </a:moveTo>
                  <a:cubicBezTo>
                    <a:pt x="380" y="0"/>
                    <a:pt x="233" y="3"/>
                    <a:pt x="87" y="5"/>
                  </a:cubicBezTo>
                  <a:cubicBezTo>
                    <a:pt x="80" y="16"/>
                    <a:pt x="73" y="27"/>
                    <a:pt x="67" y="39"/>
                  </a:cubicBezTo>
                  <a:cubicBezTo>
                    <a:pt x="47" y="75"/>
                    <a:pt x="24" y="107"/>
                    <a:pt x="0" y="137"/>
                  </a:cubicBezTo>
                  <a:cubicBezTo>
                    <a:pt x="38" y="134"/>
                    <a:pt x="76" y="132"/>
                    <a:pt x="114" y="131"/>
                  </a:cubicBezTo>
                  <a:cubicBezTo>
                    <a:pt x="126" y="115"/>
                    <a:pt x="138" y="98"/>
                    <a:pt x="149" y="82"/>
                  </a:cubicBezTo>
                  <a:cubicBezTo>
                    <a:pt x="157" y="69"/>
                    <a:pt x="178" y="81"/>
                    <a:pt x="169" y="94"/>
                  </a:cubicBezTo>
                  <a:cubicBezTo>
                    <a:pt x="161" y="106"/>
                    <a:pt x="152" y="118"/>
                    <a:pt x="144" y="130"/>
                  </a:cubicBezTo>
                  <a:cubicBezTo>
                    <a:pt x="203" y="129"/>
                    <a:pt x="264" y="130"/>
                    <a:pt x="324" y="131"/>
                  </a:cubicBezTo>
                  <a:cubicBezTo>
                    <a:pt x="329" y="109"/>
                    <a:pt x="336" y="87"/>
                    <a:pt x="344" y="66"/>
                  </a:cubicBezTo>
                  <a:cubicBezTo>
                    <a:pt x="350" y="50"/>
                    <a:pt x="375" y="58"/>
                    <a:pt x="369" y="73"/>
                  </a:cubicBezTo>
                  <a:cubicBezTo>
                    <a:pt x="362" y="93"/>
                    <a:pt x="356" y="112"/>
                    <a:pt x="350" y="132"/>
                  </a:cubicBezTo>
                  <a:cubicBezTo>
                    <a:pt x="411" y="134"/>
                    <a:pt x="472" y="137"/>
                    <a:pt x="533" y="139"/>
                  </a:cubicBezTo>
                  <a:cubicBezTo>
                    <a:pt x="530" y="120"/>
                    <a:pt x="528" y="101"/>
                    <a:pt x="525" y="82"/>
                  </a:cubicBezTo>
                  <a:cubicBezTo>
                    <a:pt x="522" y="67"/>
                    <a:pt x="544" y="61"/>
                    <a:pt x="547" y="76"/>
                  </a:cubicBezTo>
                  <a:cubicBezTo>
                    <a:pt x="550" y="97"/>
                    <a:pt x="553" y="118"/>
                    <a:pt x="556" y="140"/>
                  </a:cubicBezTo>
                  <a:cubicBezTo>
                    <a:pt x="583" y="141"/>
                    <a:pt x="610" y="142"/>
                    <a:pt x="636" y="142"/>
                  </a:cubicBezTo>
                  <a:cubicBezTo>
                    <a:pt x="613" y="102"/>
                    <a:pt x="591" y="61"/>
                    <a:pt x="569" y="20"/>
                  </a:cubicBezTo>
                  <a:cubicBezTo>
                    <a:pt x="557" y="29"/>
                    <a:pt x="546" y="38"/>
                    <a:pt x="534" y="48"/>
                  </a:cubicBezTo>
                  <a:cubicBezTo>
                    <a:pt x="531" y="50"/>
                    <a:pt x="525" y="46"/>
                    <a:pt x="528" y="43"/>
                  </a:cubicBezTo>
                  <a:cubicBezTo>
                    <a:pt x="538" y="30"/>
                    <a:pt x="550" y="18"/>
                    <a:pt x="563" y="7"/>
                  </a:cubicBezTo>
                  <a:cubicBezTo>
                    <a:pt x="561" y="5"/>
                    <a:pt x="560" y="2"/>
                    <a:pt x="559" y="0"/>
                  </a:cubicBezTo>
                  <a:cubicBezTo>
                    <a:pt x="558" y="0"/>
                    <a:pt x="557" y="0"/>
                    <a:pt x="556" y="0"/>
                  </a:cubicBezTo>
                  <a:cubicBezTo>
                    <a:pt x="551" y="0"/>
                    <a:pt x="547" y="0"/>
                    <a:pt x="543" y="0"/>
                  </a:cubicBezTo>
                  <a:cubicBezTo>
                    <a:pt x="533" y="7"/>
                    <a:pt x="524" y="15"/>
                    <a:pt x="515" y="22"/>
                  </a:cubicBezTo>
                  <a:cubicBezTo>
                    <a:pt x="511" y="26"/>
                    <a:pt x="505" y="20"/>
                    <a:pt x="509" y="16"/>
                  </a:cubicBezTo>
                  <a:cubicBezTo>
                    <a:pt x="514" y="11"/>
                    <a:pt x="520" y="6"/>
                    <a:pt x="526" y="0"/>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25" name="îsḻídè"/>
            <p:cNvSpPr/>
            <p:nvPr/>
          </p:nvSpPr>
          <p:spPr bwMode="auto">
            <a:xfrm>
              <a:off x="1911351" y="3790951"/>
              <a:ext cx="8347075" cy="1838325"/>
            </a:xfrm>
            <a:custGeom>
              <a:avLst/>
              <a:gdLst>
                <a:gd name="T0" fmla="*/ 2498 w 3346"/>
                <a:gd name="T1" fmla="*/ 13 h 738"/>
                <a:gd name="T2" fmla="*/ 2521 w 3346"/>
                <a:gd name="T3" fmla="*/ 96 h 738"/>
                <a:gd name="T4" fmla="*/ 2723 w 3346"/>
                <a:gd name="T5" fmla="*/ 135 h 738"/>
                <a:gd name="T6" fmla="*/ 2632 w 3346"/>
                <a:gd name="T7" fmla="*/ 303 h 738"/>
                <a:gd name="T8" fmla="*/ 2644 w 3346"/>
                <a:gd name="T9" fmla="*/ 325 h 738"/>
                <a:gd name="T10" fmla="*/ 2946 w 3346"/>
                <a:gd name="T11" fmla="*/ 455 h 738"/>
                <a:gd name="T12" fmla="*/ 2736 w 3346"/>
                <a:gd name="T13" fmla="*/ 494 h 738"/>
                <a:gd name="T14" fmla="*/ 3105 w 3346"/>
                <a:gd name="T15" fmla="*/ 592 h 738"/>
                <a:gd name="T16" fmla="*/ 2792 w 3346"/>
                <a:gd name="T17" fmla="*/ 626 h 738"/>
                <a:gd name="T18" fmla="*/ 2476 w 3346"/>
                <a:gd name="T19" fmla="*/ 619 h 738"/>
                <a:gd name="T20" fmla="*/ 2389 w 3346"/>
                <a:gd name="T21" fmla="*/ 601 h 738"/>
                <a:gd name="T22" fmla="*/ 2091 w 3346"/>
                <a:gd name="T23" fmla="*/ 626 h 738"/>
                <a:gd name="T24" fmla="*/ 1736 w 3346"/>
                <a:gd name="T25" fmla="*/ 607 h 738"/>
                <a:gd name="T26" fmla="*/ 1720 w 3346"/>
                <a:gd name="T27" fmla="*/ 607 h 738"/>
                <a:gd name="T28" fmla="*/ 1325 w 3346"/>
                <a:gd name="T29" fmla="*/ 643 h 738"/>
                <a:gd name="T30" fmla="*/ 897 w 3346"/>
                <a:gd name="T31" fmla="*/ 619 h 738"/>
                <a:gd name="T32" fmla="*/ 883 w 3346"/>
                <a:gd name="T33" fmla="*/ 619 h 738"/>
                <a:gd name="T34" fmla="*/ 463 w 3346"/>
                <a:gd name="T35" fmla="*/ 673 h 738"/>
                <a:gd name="T36" fmla="*/ 267 w 3346"/>
                <a:gd name="T37" fmla="*/ 597 h 738"/>
                <a:gd name="T38" fmla="*/ 462 w 3346"/>
                <a:gd name="T39" fmla="*/ 454 h 738"/>
                <a:gd name="T40" fmla="*/ 711 w 3346"/>
                <a:gd name="T41" fmla="*/ 384 h 738"/>
                <a:gd name="T42" fmla="*/ 611 w 3346"/>
                <a:gd name="T43" fmla="*/ 310 h 738"/>
                <a:gd name="T44" fmla="*/ 782 w 3346"/>
                <a:gd name="T45" fmla="*/ 300 h 738"/>
                <a:gd name="T46" fmla="*/ 854 w 3346"/>
                <a:gd name="T47" fmla="*/ 158 h 738"/>
                <a:gd name="T48" fmla="*/ 871 w 3346"/>
                <a:gd name="T49" fmla="*/ 138 h 738"/>
                <a:gd name="T50" fmla="*/ 963 w 3346"/>
                <a:gd name="T51" fmla="*/ 137 h 738"/>
                <a:gd name="T52" fmla="*/ 917 w 3346"/>
                <a:gd name="T53" fmla="*/ 19 h 738"/>
                <a:gd name="T54" fmla="*/ 349 w 3346"/>
                <a:gd name="T55" fmla="*/ 379 h 738"/>
                <a:gd name="T56" fmla="*/ 0 w 3346"/>
                <a:gd name="T57" fmla="*/ 738 h 738"/>
                <a:gd name="T58" fmla="*/ 620 w 3346"/>
                <a:gd name="T59" fmla="*/ 690 h 738"/>
                <a:gd name="T60" fmla="*/ 595 w 3346"/>
                <a:gd name="T61" fmla="*/ 730 h 738"/>
                <a:gd name="T62" fmla="*/ 704 w 3346"/>
                <a:gd name="T63" fmla="*/ 705 h 738"/>
                <a:gd name="T64" fmla="*/ 2534 w 3346"/>
                <a:gd name="T65" fmla="*/ 723 h 738"/>
                <a:gd name="T66" fmla="*/ 2746 w 3346"/>
                <a:gd name="T67" fmla="*/ 27 h 738"/>
                <a:gd name="T68" fmla="*/ 2672 w 3346"/>
                <a:gd name="T69" fmla="*/ 23 h 738"/>
                <a:gd name="T70" fmla="*/ 681 w 3346"/>
                <a:gd name="T71" fmla="*/ 23 h 738"/>
                <a:gd name="T72" fmla="*/ 584 w 3346"/>
                <a:gd name="T73" fmla="*/ 192 h 738"/>
                <a:gd name="T74" fmla="*/ 532 w 3346"/>
                <a:gd name="T75" fmla="*/ 220 h 738"/>
                <a:gd name="T76" fmla="*/ 654 w 3346"/>
                <a:gd name="T77" fmla="*/ 28 h 738"/>
                <a:gd name="T78" fmla="*/ 532 w 3346"/>
                <a:gd name="T79" fmla="*/ 220 h 738"/>
                <a:gd name="T80" fmla="*/ 103 w 3346"/>
                <a:gd name="T81" fmla="*/ 672 h 738"/>
                <a:gd name="T82" fmla="*/ 142 w 3346"/>
                <a:gd name="T83" fmla="*/ 620 h 738"/>
                <a:gd name="T84" fmla="*/ 3041 w 3346"/>
                <a:gd name="T85" fmla="*/ 668 h 738"/>
                <a:gd name="T86" fmla="*/ 3251 w 3346"/>
                <a:gd name="T87" fmla="*/ 669 h 738"/>
                <a:gd name="T88" fmla="*/ 3042 w 3346"/>
                <a:gd name="T89" fmla="*/ 671 h 738"/>
                <a:gd name="T90" fmla="*/ 3132 w 3346"/>
                <a:gd name="T91" fmla="*/ 681 h 738"/>
                <a:gd name="T92" fmla="*/ 3123 w 3346"/>
                <a:gd name="T93" fmla="*/ 690 h 738"/>
                <a:gd name="T94" fmla="*/ 3305 w 3346"/>
                <a:gd name="T95" fmla="*/ 716 h 738"/>
                <a:gd name="T96" fmla="*/ 2913 w 3346"/>
                <a:gd name="T97" fmla="*/ 709 h 738"/>
                <a:gd name="T98" fmla="*/ 3103 w 3346"/>
                <a:gd name="T99" fmla="*/ 7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46" h="738">
                  <a:moveTo>
                    <a:pt x="2999" y="326"/>
                  </a:moveTo>
                  <a:cubicBezTo>
                    <a:pt x="2907" y="232"/>
                    <a:pt x="2803" y="127"/>
                    <a:pt x="2757" y="0"/>
                  </a:cubicBezTo>
                  <a:cubicBezTo>
                    <a:pt x="2671" y="6"/>
                    <a:pt x="2585" y="10"/>
                    <a:pt x="2498" y="13"/>
                  </a:cubicBezTo>
                  <a:cubicBezTo>
                    <a:pt x="2472" y="56"/>
                    <a:pt x="2442" y="98"/>
                    <a:pt x="2411" y="139"/>
                  </a:cubicBezTo>
                  <a:cubicBezTo>
                    <a:pt x="2452" y="139"/>
                    <a:pt x="2493" y="139"/>
                    <a:pt x="2534" y="138"/>
                  </a:cubicBezTo>
                  <a:cubicBezTo>
                    <a:pt x="2529" y="124"/>
                    <a:pt x="2525" y="110"/>
                    <a:pt x="2521" y="96"/>
                  </a:cubicBezTo>
                  <a:cubicBezTo>
                    <a:pt x="2519" y="92"/>
                    <a:pt x="2526" y="90"/>
                    <a:pt x="2527" y="94"/>
                  </a:cubicBezTo>
                  <a:cubicBezTo>
                    <a:pt x="2533" y="109"/>
                    <a:pt x="2539" y="124"/>
                    <a:pt x="2546" y="138"/>
                  </a:cubicBezTo>
                  <a:cubicBezTo>
                    <a:pt x="2605" y="137"/>
                    <a:pt x="2664" y="135"/>
                    <a:pt x="2723" y="135"/>
                  </a:cubicBezTo>
                  <a:cubicBezTo>
                    <a:pt x="2738" y="134"/>
                    <a:pt x="2738" y="158"/>
                    <a:pt x="2723" y="158"/>
                  </a:cubicBezTo>
                  <a:cubicBezTo>
                    <a:pt x="2670" y="158"/>
                    <a:pt x="2614" y="163"/>
                    <a:pt x="2558" y="165"/>
                  </a:cubicBezTo>
                  <a:cubicBezTo>
                    <a:pt x="2581" y="212"/>
                    <a:pt x="2607" y="257"/>
                    <a:pt x="2632" y="303"/>
                  </a:cubicBezTo>
                  <a:cubicBezTo>
                    <a:pt x="2706" y="298"/>
                    <a:pt x="2782" y="287"/>
                    <a:pt x="2854" y="305"/>
                  </a:cubicBezTo>
                  <a:cubicBezTo>
                    <a:pt x="2869" y="309"/>
                    <a:pt x="2862" y="330"/>
                    <a:pt x="2847" y="327"/>
                  </a:cubicBezTo>
                  <a:cubicBezTo>
                    <a:pt x="2781" y="315"/>
                    <a:pt x="2712" y="320"/>
                    <a:pt x="2644" y="325"/>
                  </a:cubicBezTo>
                  <a:cubicBezTo>
                    <a:pt x="2651" y="337"/>
                    <a:pt x="2659" y="351"/>
                    <a:pt x="2666" y="364"/>
                  </a:cubicBezTo>
                  <a:cubicBezTo>
                    <a:pt x="2682" y="394"/>
                    <a:pt x="2698" y="425"/>
                    <a:pt x="2714" y="455"/>
                  </a:cubicBezTo>
                  <a:cubicBezTo>
                    <a:pt x="2792" y="455"/>
                    <a:pt x="2869" y="454"/>
                    <a:pt x="2946" y="455"/>
                  </a:cubicBezTo>
                  <a:cubicBezTo>
                    <a:pt x="2961" y="455"/>
                    <a:pt x="2961" y="478"/>
                    <a:pt x="2945" y="478"/>
                  </a:cubicBezTo>
                  <a:cubicBezTo>
                    <a:pt x="2873" y="478"/>
                    <a:pt x="2800" y="478"/>
                    <a:pt x="2728" y="479"/>
                  </a:cubicBezTo>
                  <a:cubicBezTo>
                    <a:pt x="2731" y="484"/>
                    <a:pt x="2733" y="489"/>
                    <a:pt x="2736" y="494"/>
                  </a:cubicBezTo>
                  <a:cubicBezTo>
                    <a:pt x="2750" y="516"/>
                    <a:pt x="2762" y="541"/>
                    <a:pt x="2775" y="565"/>
                  </a:cubicBezTo>
                  <a:cubicBezTo>
                    <a:pt x="2885" y="565"/>
                    <a:pt x="2995" y="567"/>
                    <a:pt x="3105" y="567"/>
                  </a:cubicBezTo>
                  <a:cubicBezTo>
                    <a:pt x="3121" y="567"/>
                    <a:pt x="3121" y="592"/>
                    <a:pt x="3105" y="592"/>
                  </a:cubicBezTo>
                  <a:cubicBezTo>
                    <a:pt x="3000" y="592"/>
                    <a:pt x="2895" y="590"/>
                    <a:pt x="2790" y="590"/>
                  </a:cubicBezTo>
                  <a:cubicBezTo>
                    <a:pt x="2795" y="597"/>
                    <a:pt x="2801" y="605"/>
                    <a:pt x="2807" y="611"/>
                  </a:cubicBezTo>
                  <a:cubicBezTo>
                    <a:pt x="2817" y="621"/>
                    <a:pt x="2801" y="636"/>
                    <a:pt x="2792" y="626"/>
                  </a:cubicBezTo>
                  <a:cubicBezTo>
                    <a:pt x="2782" y="615"/>
                    <a:pt x="2773" y="603"/>
                    <a:pt x="2765" y="589"/>
                  </a:cubicBezTo>
                  <a:cubicBezTo>
                    <a:pt x="2667" y="589"/>
                    <a:pt x="2570" y="591"/>
                    <a:pt x="2473" y="596"/>
                  </a:cubicBezTo>
                  <a:cubicBezTo>
                    <a:pt x="2474" y="603"/>
                    <a:pt x="2476" y="611"/>
                    <a:pt x="2476" y="619"/>
                  </a:cubicBezTo>
                  <a:cubicBezTo>
                    <a:pt x="2477" y="627"/>
                    <a:pt x="2463" y="628"/>
                    <a:pt x="2462" y="620"/>
                  </a:cubicBezTo>
                  <a:cubicBezTo>
                    <a:pt x="2461" y="612"/>
                    <a:pt x="2459" y="604"/>
                    <a:pt x="2456" y="597"/>
                  </a:cubicBezTo>
                  <a:cubicBezTo>
                    <a:pt x="2434" y="598"/>
                    <a:pt x="2411" y="600"/>
                    <a:pt x="2389" y="601"/>
                  </a:cubicBezTo>
                  <a:cubicBezTo>
                    <a:pt x="2297" y="609"/>
                    <a:pt x="2205" y="618"/>
                    <a:pt x="2113" y="619"/>
                  </a:cubicBezTo>
                  <a:cubicBezTo>
                    <a:pt x="2110" y="624"/>
                    <a:pt x="2107" y="629"/>
                    <a:pt x="2104" y="634"/>
                  </a:cubicBezTo>
                  <a:cubicBezTo>
                    <a:pt x="2100" y="644"/>
                    <a:pt x="2086" y="635"/>
                    <a:pt x="2091" y="626"/>
                  </a:cubicBezTo>
                  <a:cubicBezTo>
                    <a:pt x="2092" y="623"/>
                    <a:pt x="2093" y="621"/>
                    <a:pt x="2094" y="619"/>
                  </a:cubicBezTo>
                  <a:cubicBezTo>
                    <a:pt x="2074" y="619"/>
                    <a:pt x="2054" y="618"/>
                    <a:pt x="2034" y="617"/>
                  </a:cubicBezTo>
                  <a:cubicBezTo>
                    <a:pt x="1934" y="612"/>
                    <a:pt x="1835" y="607"/>
                    <a:pt x="1736" y="607"/>
                  </a:cubicBezTo>
                  <a:cubicBezTo>
                    <a:pt x="1735" y="621"/>
                    <a:pt x="1733" y="634"/>
                    <a:pt x="1730" y="648"/>
                  </a:cubicBezTo>
                  <a:cubicBezTo>
                    <a:pt x="1728" y="653"/>
                    <a:pt x="1719" y="652"/>
                    <a:pt x="1719" y="646"/>
                  </a:cubicBezTo>
                  <a:cubicBezTo>
                    <a:pt x="1721" y="633"/>
                    <a:pt x="1721" y="620"/>
                    <a:pt x="1720" y="607"/>
                  </a:cubicBezTo>
                  <a:cubicBezTo>
                    <a:pt x="1709" y="607"/>
                    <a:pt x="1697" y="607"/>
                    <a:pt x="1685" y="608"/>
                  </a:cubicBezTo>
                  <a:cubicBezTo>
                    <a:pt x="1574" y="610"/>
                    <a:pt x="1463" y="612"/>
                    <a:pt x="1352" y="614"/>
                  </a:cubicBezTo>
                  <a:cubicBezTo>
                    <a:pt x="1345" y="626"/>
                    <a:pt x="1337" y="637"/>
                    <a:pt x="1325" y="643"/>
                  </a:cubicBezTo>
                  <a:cubicBezTo>
                    <a:pt x="1322" y="644"/>
                    <a:pt x="1317" y="641"/>
                    <a:pt x="1320" y="637"/>
                  </a:cubicBezTo>
                  <a:cubicBezTo>
                    <a:pt x="1325" y="630"/>
                    <a:pt x="1329" y="622"/>
                    <a:pt x="1333" y="614"/>
                  </a:cubicBezTo>
                  <a:cubicBezTo>
                    <a:pt x="1188" y="617"/>
                    <a:pt x="1042" y="619"/>
                    <a:pt x="897" y="619"/>
                  </a:cubicBezTo>
                  <a:cubicBezTo>
                    <a:pt x="885" y="634"/>
                    <a:pt x="874" y="649"/>
                    <a:pt x="865" y="667"/>
                  </a:cubicBezTo>
                  <a:cubicBezTo>
                    <a:pt x="862" y="671"/>
                    <a:pt x="856" y="667"/>
                    <a:pt x="858" y="662"/>
                  </a:cubicBezTo>
                  <a:cubicBezTo>
                    <a:pt x="865" y="647"/>
                    <a:pt x="873" y="632"/>
                    <a:pt x="883" y="619"/>
                  </a:cubicBezTo>
                  <a:cubicBezTo>
                    <a:pt x="766" y="619"/>
                    <a:pt x="650" y="618"/>
                    <a:pt x="533" y="615"/>
                  </a:cubicBezTo>
                  <a:cubicBezTo>
                    <a:pt x="513" y="637"/>
                    <a:pt x="491" y="658"/>
                    <a:pt x="470" y="679"/>
                  </a:cubicBezTo>
                  <a:cubicBezTo>
                    <a:pt x="465" y="684"/>
                    <a:pt x="459" y="677"/>
                    <a:pt x="463" y="673"/>
                  </a:cubicBezTo>
                  <a:cubicBezTo>
                    <a:pt x="481" y="653"/>
                    <a:pt x="498" y="634"/>
                    <a:pt x="516" y="614"/>
                  </a:cubicBezTo>
                  <a:cubicBezTo>
                    <a:pt x="433" y="612"/>
                    <a:pt x="350" y="609"/>
                    <a:pt x="266" y="605"/>
                  </a:cubicBezTo>
                  <a:cubicBezTo>
                    <a:pt x="261" y="605"/>
                    <a:pt x="261" y="597"/>
                    <a:pt x="267" y="597"/>
                  </a:cubicBezTo>
                  <a:cubicBezTo>
                    <a:pt x="356" y="592"/>
                    <a:pt x="446" y="591"/>
                    <a:pt x="536" y="592"/>
                  </a:cubicBezTo>
                  <a:cubicBezTo>
                    <a:pt x="573" y="549"/>
                    <a:pt x="610" y="505"/>
                    <a:pt x="646" y="462"/>
                  </a:cubicBezTo>
                  <a:cubicBezTo>
                    <a:pt x="585" y="460"/>
                    <a:pt x="524" y="457"/>
                    <a:pt x="462" y="454"/>
                  </a:cubicBezTo>
                  <a:cubicBezTo>
                    <a:pt x="455" y="454"/>
                    <a:pt x="455" y="442"/>
                    <a:pt x="463" y="442"/>
                  </a:cubicBezTo>
                  <a:cubicBezTo>
                    <a:pt x="530" y="439"/>
                    <a:pt x="598" y="438"/>
                    <a:pt x="666" y="438"/>
                  </a:cubicBezTo>
                  <a:cubicBezTo>
                    <a:pt x="681" y="420"/>
                    <a:pt x="696" y="402"/>
                    <a:pt x="711" y="384"/>
                  </a:cubicBezTo>
                  <a:cubicBezTo>
                    <a:pt x="729" y="363"/>
                    <a:pt x="747" y="341"/>
                    <a:pt x="765" y="320"/>
                  </a:cubicBezTo>
                  <a:cubicBezTo>
                    <a:pt x="752" y="320"/>
                    <a:pt x="738" y="320"/>
                    <a:pt x="725" y="320"/>
                  </a:cubicBezTo>
                  <a:cubicBezTo>
                    <a:pt x="686" y="322"/>
                    <a:pt x="647" y="325"/>
                    <a:pt x="611" y="310"/>
                  </a:cubicBezTo>
                  <a:cubicBezTo>
                    <a:pt x="603" y="307"/>
                    <a:pt x="606" y="295"/>
                    <a:pt x="614" y="298"/>
                  </a:cubicBezTo>
                  <a:cubicBezTo>
                    <a:pt x="665" y="311"/>
                    <a:pt x="722" y="300"/>
                    <a:pt x="774" y="300"/>
                  </a:cubicBezTo>
                  <a:cubicBezTo>
                    <a:pt x="777" y="300"/>
                    <a:pt x="779" y="300"/>
                    <a:pt x="782" y="300"/>
                  </a:cubicBezTo>
                  <a:cubicBezTo>
                    <a:pt x="798" y="280"/>
                    <a:pt x="815" y="262"/>
                    <a:pt x="833" y="244"/>
                  </a:cubicBezTo>
                  <a:cubicBezTo>
                    <a:pt x="861" y="216"/>
                    <a:pt x="890" y="188"/>
                    <a:pt x="917" y="158"/>
                  </a:cubicBezTo>
                  <a:cubicBezTo>
                    <a:pt x="896" y="158"/>
                    <a:pt x="875" y="158"/>
                    <a:pt x="854" y="158"/>
                  </a:cubicBezTo>
                  <a:cubicBezTo>
                    <a:pt x="818" y="157"/>
                    <a:pt x="779" y="160"/>
                    <a:pt x="743" y="151"/>
                  </a:cubicBezTo>
                  <a:cubicBezTo>
                    <a:pt x="740" y="150"/>
                    <a:pt x="740" y="146"/>
                    <a:pt x="743" y="145"/>
                  </a:cubicBezTo>
                  <a:cubicBezTo>
                    <a:pt x="784" y="135"/>
                    <a:pt x="829" y="138"/>
                    <a:pt x="871" y="138"/>
                  </a:cubicBezTo>
                  <a:cubicBezTo>
                    <a:pt x="892" y="138"/>
                    <a:pt x="914" y="137"/>
                    <a:pt x="935" y="137"/>
                  </a:cubicBezTo>
                  <a:cubicBezTo>
                    <a:pt x="938" y="133"/>
                    <a:pt x="941" y="130"/>
                    <a:pt x="943" y="126"/>
                  </a:cubicBezTo>
                  <a:cubicBezTo>
                    <a:pt x="952" y="115"/>
                    <a:pt x="970" y="125"/>
                    <a:pt x="963" y="137"/>
                  </a:cubicBezTo>
                  <a:cubicBezTo>
                    <a:pt x="973" y="137"/>
                    <a:pt x="983" y="137"/>
                    <a:pt x="993" y="137"/>
                  </a:cubicBezTo>
                  <a:cubicBezTo>
                    <a:pt x="983" y="124"/>
                    <a:pt x="974" y="111"/>
                    <a:pt x="966" y="97"/>
                  </a:cubicBezTo>
                  <a:cubicBezTo>
                    <a:pt x="950" y="71"/>
                    <a:pt x="933" y="45"/>
                    <a:pt x="917" y="19"/>
                  </a:cubicBezTo>
                  <a:cubicBezTo>
                    <a:pt x="825" y="17"/>
                    <a:pt x="732" y="14"/>
                    <a:pt x="640" y="8"/>
                  </a:cubicBezTo>
                  <a:cubicBezTo>
                    <a:pt x="618" y="75"/>
                    <a:pt x="573" y="135"/>
                    <a:pt x="529" y="189"/>
                  </a:cubicBezTo>
                  <a:cubicBezTo>
                    <a:pt x="474" y="257"/>
                    <a:pt x="411" y="318"/>
                    <a:pt x="349" y="379"/>
                  </a:cubicBezTo>
                  <a:cubicBezTo>
                    <a:pt x="289" y="439"/>
                    <a:pt x="233" y="502"/>
                    <a:pt x="173" y="561"/>
                  </a:cubicBezTo>
                  <a:cubicBezTo>
                    <a:pt x="141" y="592"/>
                    <a:pt x="109" y="623"/>
                    <a:pt x="78" y="654"/>
                  </a:cubicBezTo>
                  <a:cubicBezTo>
                    <a:pt x="52" y="681"/>
                    <a:pt x="29" y="715"/>
                    <a:pt x="0" y="738"/>
                  </a:cubicBezTo>
                  <a:cubicBezTo>
                    <a:pt x="188" y="736"/>
                    <a:pt x="376" y="734"/>
                    <a:pt x="564" y="731"/>
                  </a:cubicBezTo>
                  <a:cubicBezTo>
                    <a:pt x="565" y="730"/>
                    <a:pt x="565" y="730"/>
                    <a:pt x="566" y="729"/>
                  </a:cubicBezTo>
                  <a:cubicBezTo>
                    <a:pt x="579" y="716"/>
                    <a:pt x="599" y="690"/>
                    <a:pt x="620" y="690"/>
                  </a:cubicBezTo>
                  <a:cubicBezTo>
                    <a:pt x="627" y="690"/>
                    <a:pt x="631" y="698"/>
                    <a:pt x="628" y="703"/>
                  </a:cubicBezTo>
                  <a:cubicBezTo>
                    <a:pt x="621" y="714"/>
                    <a:pt x="609" y="718"/>
                    <a:pt x="599" y="726"/>
                  </a:cubicBezTo>
                  <a:cubicBezTo>
                    <a:pt x="598" y="728"/>
                    <a:pt x="596" y="729"/>
                    <a:pt x="595" y="730"/>
                  </a:cubicBezTo>
                  <a:cubicBezTo>
                    <a:pt x="608" y="730"/>
                    <a:pt x="621" y="730"/>
                    <a:pt x="634" y="730"/>
                  </a:cubicBezTo>
                  <a:cubicBezTo>
                    <a:pt x="651" y="712"/>
                    <a:pt x="670" y="695"/>
                    <a:pt x="692" y="683"/>
                  </a:cubicBezTo>
                  <a:cubicBezTo>
                    <a:pt x="707" y="676"/>
                    <a:pt x="718" y="697"/>
                    <a:pt x="704" y="705"/>
                  </a:cubicBezTo>
                  <a:cubicBezTo>
                    <a:pt x="693" y="713"/>
                    <a:pt x="681" y="721"/>
                    <a:pt x="671" y="729"/>
                  </a:cubicBezTo>
                  <a:cubicBezTo>
                    <a:pt x="1008" y="723"/>
                    <a:pt x="1345" y="716"/>
                    <a:pt x="1682" y="711"/>
                  </a:cubicBezTo>
                  <a:cubicBezTo>
                    <a:pt x="1967" y="707"/>
                    <a:pt x="2251" y="738"/>
                    <a:pt x="2534" y="723"/>
                  </a:cubicBezTo>
                  <a:cubicBezTo>
                    <a:pt x="2796" y="708"/>
                    <a:pt x="3084" y="728"/>
                    <a:pt x="3346" y="728"/>
                  </a:cubicBezTo>
                  <a:cubicBezTo>
                    <a:pt x="3245" y="608"/>
                    <a:pt x="3108" y="438"/>
                    <a:pt x="2999" y="326"/>
                  </a:cubicBezTo>
                  <a:close/>
                  <a:moveTo>
                    <a:pt x="2746" y="27"/>
                  </a:moveTo>
                  <a:cubicBezTo>
                    <a:pt x="2699" y="30"/>
                    <a:pt x="2651" y="28"/>
                    <a:pt x="2604" y="33"/>
                  </a:cubicBezTo>
                  <a:cubicBezTo>
                    <a:pt x="2602" y="33"/>
                    <a:pt x="2601" y="29"/>
                    <a:pt x="2604" y="29"/>
                  </a:cubicBezTo>
                  <a:cubicBezTo>
                    <a:pt x="2626" y="23"/>
                    <a:pt x="2649" y="23"/>
                    <a:pt x="2672" y="23"/>
                  </a:cubicBezTo>
                  <a:cubicBezTo>
                    <a:pt x="2697" y="22"/>
                    <a:pt x="2721" y="19"/>
                    <a:pt x="2746" y="18"/>
                  </a:cubicBezTo>
                  <a:cubicBezTo>
                    <a:pt x="2752" y="18"/>
                    <a:pt x="2752" y="26"/>
                    <a:pt x="2746" y="27"/>
                  </a:cubicBezTo>
                  <a:close/>
                  <a:moveTo>
                    <a:pt x="681" y="23"/>
                  </a:moveTo>
                  <a:cubicBezTo>
                    <a:pt x="669" y="55"/>
                    <a:pt x="652" y="85"/>
                    <a:pt x="636" y="114"/>
                  </a:cubicBezTo>
                  <a:cubicBezTo>
                    <a:pt x="621" y="142"/>
                    <a:pt x="606" y="170"/>
                    <a:pt x="586" y="194"/>
                  </a:cubicBezTo>
                  <a:cubicBezTo>
                    <a:pt x="585" y="196"/>
                    <a:pt x="583" y="194"/>
                    <a:pt x="584" y="192"/>
                  </a:cubicBezTo>
                  <a:cubicBezTo>
                    <a:pt x="616" y="136"/>
                    <a:pt x="647" y="80"/>
                    <a:pt x="673" y="21"/>
                  </a:cubicBezTo>
                  <a:cubicBezTo>
                    <a:pt x="675" y="16"/>
                    <a:pt x="683" y="18"/>
                    <a:pt x="681" y="23"/>
                  </a:cubicBezTo>
                  <a:close/>
                  <a:moveTo>
                    <a:pt x="532" y="220"/>
                  </a:moveTo>
                  <a:cubicBezTo>
                    <a:pt x="549" y="188"/>
                    <a:pt x="573" y="161"/>
                    <a:pt x="593" y="132"/>
                  </a:cubicBezTo>
                  <a:cubicBezTo>
                    <a:pt x="616" y="99"/>
                    <a:pt x="632" y="63"/>
                    <a:pt x="646" y="26"/>
                  </a:cubicBezTo>
                  <a:cubicBezTo>
                    <a:pt x="648" y="20"/>
                    <a:pt x="656" y="23"/>
                    <a:pt x="654" y="28"/>
                  </a:cubicBezTo>
                  <a:cubicBezTo>
                    <a:pt x="642" y="63"/>
                    <a:pt x="626" y="99"/>
                    <a:pt x="605" y="130"/>
                  </a:cubicBezTo>
                  <a:cubicBezTo>
                    <a:pt x="582" y="161"/>
                    <a:pt x="556" y="189"/>
                    <a:pt x="535" y="222"/>
                  </a:cubicBezTo>
                  <a:cubicBezTo>
                    <a:pt x="534" y="224"/>
                    <a:pt x="531" y="222"/>
                    <a:pt x="532" y="220"/>
                  </a:cubicBezTo>
                  <a:close/>
                  <a:moveTo>
                    <a:pt x="251" y="518"/>
                  </a:moveTo>
                  <a:cubicBezTo>
                    <a:pt x="225" y="558"/>
                    <a:pt x="187" y="589"/>
                    <a:pt x="153" y="621"/>
                  </a:cubicBezTo>
                  <a:cubicBezTo>
                    <a:pt x="136" y="637"/>
                    <a:pt x="120" y="655"/>
                    <a:pt x="103" y="672"/>
                  </a:cubicBezTo>
                  <a:cubicBezTo>
                    <a:pt x="84" y="689"/>
                    <a:pt x="65" y="706"/>
                    <a:pt x="50" y="726"/>
                  </a:cubicBezTo>
                  <a:cubicBezTo>
                    <a:pt x="47" y="730"/>
                    <a:pt x="40" y="726"/>
                    <a:pt x="43" y="721"/>
                  </a:cubicBezTo>
                  <a:cubicBezTo>
                    <a:pt x="70" y="684"/>
                    <a:pt x="108" y="652"/>
                    <a:pt x="142" y="620"/>
                  </a:cubicBezTo>
                  <a:cubicBezTo>
                    <a:pt x="177" y="587"/>
                    <a:pt x="219" y="556"/>
                    <a:pt x="247" y="516"/>
                  </a:cubicBezTo>
                  <a:cubicBezTo>
                    <a:pt x="249" y="513"/>
                    <a:pt x="253" y="516"/>
                    <a:pt x="251" y="518"/>
                  </a:cubicBezTo>
                  <a:close/>
                  <a:moveTo>
                    <a:pt x="3041" y="668"/>
                  </a:moveTo>
                  <a:cubicBezTo>
                    <a:pt x="3072" y="662"/>
                    <a:pt x="3105" y="665"/>
                    <a:pt x="3136" y="665"/>
                  </a:cubicBezTo>
                  <a:cubicBezTo>
                    <a:pt x="3174" y="665"/>
                    <a:pt x="3213" y="662"/>
                    <a:pt x="3251" y="661"/>
                  </a:cubicBezTo>
                  <a:cubicBezTo>
                    <a:pt x="3257" y="661"/>
                    <a:pt x="3257" y="669"/>
                    <a:pt x="3251" y="669"/>
                  </a:cubicBezTo>
                  <a:cubicBezTo>
                    <a:pt x="3216" y="671"/>
                    <a:pt x="3180" y="673"/>
                    <a:pt x="3144" y="673"/>
                  </a:cubicBezTo>
                  <a:cubicBezTo>
                    <a:pt x="3127" y="673"/>
                    <a:pt x="3109" y="672"/>
                    <a:pt x="3092" y="672"/>
                  </a:cubicBezTo>
                  <a:cubicBezTo>
                    <a:pt x="3076" y="672"/>
                    <a:pt x="3058" y="669"/>
                    <a:pt x="3042" y="671"/>
                  </a:cubicBezTo>
                  <a:cubicBezTo>
                    <a:pt x="3040" y="672"/>
                    <a:pt x="3039" y="668"/>
                    <a:pt x="3041" y="668"/>
                  </a:cubicBezTo>
                  <a:close/>
                  <a:moveTo>
                    <a:pt x="2988" y="685"/>
                  </a:moveTo>
                  <a:cubicBezTo>
                    <a:pt x="3035" y="689"/>
                    <a:pt x="3085" y="682"/>
                    <a:pt x="3132" y="681"/>
                  </a:cubicBezTo>
                  <a:cubicBezTo>
                    <a:pt x="3178" y="681"/>
                    <a:pt x="3224" y="677"/>
                    <a:pt x="3270" y="677"/>
                  </a:cubicBezTo>
                  <a:cubicBezTo>
                    <a:pt x="3276" y="677"/>
                    <a:pt x="3276" y="686"/>
                    <a:pt x="3270" y="686"/>
                  </a:cubicBezTo>
                  <a:cubicBezTo>
                    <a:pt x="3221" y="686"/>
                    <a:pt x="3172" y="689"/>
                    <a:pt x="3123" y="690"/>
                  </a:cubicBezTo>
                  <a:cubicBezTo>
                    <a:pt x="3079" y="690"/>
                    <a:pt x="3030" y="697"/>
                    <a:pt x="2987" y="689"/>
                  </a:cubicBezTo>
                  <a:cubicBezTo>
                    <a:pt x="2985" y="688"/>
                    <a:pt x="2986" y="685"/>
                    <a:pt x="2988" y="685"/>
                  </a:cubicBezTo>
                  <a:close/>
                  <a:moveTo>
                    <a:pt x="3305" y="716"/>
                  </a:moveTo>
                  <a:cubicBezTo>
                    <a:pt x="3235" y="713"/>
                    <a:pt x="3165" y="709"/>
                    <a:pt x="3095" y="710"/>
                  </a:cubicBezTo>
                  <a:cubicBezTo>
                    <a:pt x="3061" y="711"/>
                    <a:pt x="3027" y="711"/>
                    <a:pt x="2993" y="711"/>
                  </a:cubicBezTo>
                  <a:cubicBezTo>
                    <a:pt x="2967" y="711"/>
                    <a:pt x="2938" y="716"/>
                    <a:pt x="2913" y="709"/>
                  </a:cubicBezTo>
                  <a:cubicBezTo>
                    <a:pt x="2911" y="709"/>
                    <a:pt x="2911" y="704"/>
                    <a:pt x="2914" y="705"/>
                  </a:cubicBezTo>
                  <a:cubicBezTo>
                    <a:pt x="2945" y="709"/>
                    <a:pt x="2979" y="704"/>
                    <a:pt x="3010" y="703"/>
                  </a:cubicBezTo>
                  <a:cubicBezTo>
                    <a:pt x="3041" y="703"/>
                    <a:pt x="3072" y="703"/>
                    <a:pt x="3103" y="702"/>
                  </a:cubicBezTo>
                  <a:cubicBezTo>
                    <a:pt x="3171" y="701"/>
                    <a:pt x="3238" y="705"/>
                    <a:pt x="3305" y="708"/>
                  </a:cubicBezTo>
                  <a:cubicBezTo>
                    <a:pt x="3310" y="708"/>
                    <a:pt x="3310" y="717"/>
                    <a:pt x="3305" y="716"/>
                  </a:cubicBezTo>
                  <a:close/>
                </a:path>
              </a:pathLst>
            </a:custGeom>
            <a:solidFill>
              <a:srgbClr val="BFE5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26" name="iṩlíde"/>
            <p:cNvSpPr/>
            <p:nvPr/>
          </p:nvSpPr>
          <p:spPr bwMode="auto">
            <a:xfrm>
              <a:off x="3770313" y="1701801"/>
              <a:ext cx="1717675" cy="2592388"/>
            </a:xfrm>
            <a:custGeom>
              <a:avLst/>
              <a:gdLst>
                <a:gd name="T0" fmla="*/ 27 w 689"/>
                <a:gd name="T1" fmla="*/ 415 h 1040"/>
                <a:gd name="T2" fmla="*/ 5 w 689"/>
                <a:gd name="T3" fmla="*/ 451 h 1040"/>
                <a:gd name="T4" fmla="*/ 36 w 689"/>
                <a:gd name="T5" fmla="*/ 429 h 1040"/>
                <a:gd name="T6" fmla="*/ 38 w 689"/>
                <a:gd name="T7" fmla="*/ 438 h 1040"/>
                <a:gd name="T8" fmla="*/ 77 w 689"/>
                <a:gd name="T9" fmla="*/ 655 h 1040"/>
                <a:gd name="T10" fmla="*/ 201 w 689"/>
                <a:gd name="T11" fmla="*/ 857 h 1040"/>
                <a:gd name="T12" fmla="*/ 272 w 689"/>
                <a:gd name="T13" fmla="*/ 975 h 1040"/>
                <a:gd name="T14" fmla="*/ 454 w 689"/>
                <a:gd name="T15" fmla="*/ 857 h 1040"/>
                <a:gd name="T16" fmla="*/ 477 w 689"/>
                <a:gd name="T17" fmla="*/ 817 h 1040"/>
                <a:gd name="T18" fmla="*/ 574 w 689"/>
                <a:gd name="T19" fmla="*/ 664 h 1040"/>
                <a:gd name="T20" fmla="*/ 531 w 689"/>
                <a:gd name="T21" fmla="*/ 672 h 1040"/>
                <a:gd name="T22" fmla="*/ 589 w 689"/>
                <a:gd name="T23" fmla="*/ 633 h 1040"/>
                <a:gd name="T24" fmla="*/ 533 w 689"/>
                <a:gd name="T25" fmla="*/ 647 h 1040"/>
                <a:gd name="T26" fmla="*/ 668 w 689"/>
                <a:gd name="T27" fmla="*/ 269 h 1040"/>
                <a:gd name="T28" fmla="*/ 157 w 689"/>
                <a:gd name="T29" fmla="*/ 65 h 1040"/>
                <a:gd name="T30" fmla="*/ 2 w 689"/>
                <a:gd name="T31" fmla="*/ 419 h 1040"/>
                <a:gd name="T32" fmla="*/ 468 w 689"/>
                <a:gd name="T33" fmla="*/ 597 h 1040"/>
                <a:gd name="T34" fmla="*/ 584 w 689"/>
                <a:gd name="T35" fmla="*/ 489 h 1040"/>
                <a:gd name="T36" fmla="*/ 468 w 689"/>
                <a:gd name="T37" fmla="*/ 597 h 1040"/>
                <a:gd name="T38" fmla="*/ 406 w 689"/>
                <a:gd name="T39" fmla="*/ 588 h 1040"/>
                <a:gd name="T40" fmla="*/ 587 w 689"/>
                <a:gd name="T41" fmla="*/ 455 h 1040"/>
                <a:gd name="T42" fmla="*/ 352 w 689"/>
                <a:gd name="T43" fmla="*/ 91 h 1040"/>
                <a:gd name="T44" fmla="*/ 207 w 689"/>
                <a:gd name="T45" fmla="*/ 142 h 1040"/>
                <a:gd name="T46" fmla="*/ 114 w 689"/>
                <a:gd name="T47" fmla="*/ 239 h 1040"/>
                <a:gd name="T48" fmla="*/ 352 w 689"/>
                <a:gd name="T49" fmla="*/ 91 h 1040"/>
                <a:gd name="T50" fmla="*/ 312 w 689"/>
                <a:gd name="T51" fmla="*/ 73 h 1040"/>
                <a:gd name="T52" fmla="*/ 114 w 689"/>
                <a:gd name="T53" fmla="*/ 197 h 1040"/>
                <a:gd name="T54" fmla="*/ 111 w 689"/>
                <a:gd name="T55" fmla="*/ 287 h 1040"/>
                <a:gd name="T56" fmla="*/ 599 w 689"/>
                <a:gd name="T57" fmla="*/ 374 h 1040"/>
                <a:gd name="T58" fmla="*/ 595 w 689"/>
                <a:gd name="T59" fmla="*/ 389 h 1040"/>
                <a:gd name="T60" fmla="*/ 585 w 689"/>
                <a:gd name="T61" fmla="*/ 422 h 1040"/>
                <a:gd name="T62" fmla="*/ 498 w 689"/>
                <a:gd name="T63" fmla="*/ 530 h 1040"/>
                <a:gd name="T64" fmla="*/ 140 w 689"/>
                <a:gd name="T65" fmla="*/ 47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9" h="1040">
                  <a:moveTo>
                    <a:pt x="24" y="407"/>
                  </a:moveTo>
                  <a:cubicBezTo>
                    <a:pt x="29" y="406"/>
                    <a:pt x="31" y="413"/>
                    <a:pt x="27" y="415"/>
                  </a:cubicBezTo>
                  <a:cubicBezTo>
                    <a:pt x="19" y="420"/>
                    <a:pt x="11" y="426"/>
                    <a:pt x="3" y="431"/>
                  </a:cubicBezTo>
                  <a:cubicBezTo>
                    <a:pt x="3" y="438"/>
                    <a:pt x="4" y="444"/>
                    <a:pt x="5" y="451"/>
                  </a:cubicBezTo>
                  <a:cubicBezTo>
                    <a:pt x="13" y="444"/>
                    <a:pt x="22" y="437"/>
                    <a:pt x="30" y="430"/>
                  </a:cubicBezTo>
                  <a:cubicBezTo>
                    <a:pt x="32" y="429"/>
                    <a:pt x="34" y="428"/>
                    <a:pt x="36" y="429"/>
                  </a:cubicBezTo>
                  <a:cubicBezTo>
                    <a:pt x="37" y="430"/>
                    <a:pt x="39" y="430"/>
                    <a:pt x="39" y="432"/>
                  </a:cubicBezTo>
                  <a:cubicBezTo>
                    <a:pt x="40" y="434"/>
                    <a:pt x="39" y="436"/>
                    <a:pt x="38" y="438"/>
                  </a:cubicBezTo>
                  <a:cubicBezTo>
                    <a:pt x="28" y="446"/>
                    <a:pt x="17" y="454"/>
                    <a:pt x="6" y="462"/>
                  </a:cubicBezTo>
                  <a:cubicBezTo>
                    <a:pt x="17" y="530"/>
                    <a:pt x="44" y="595"/>
                    <a:pt x="77" y="655"/>
                  </a:cubicBezTo>
                  <a:cubicBezTo>
                    <a:pt x="108" y="712"/>
                    <a:pt x="144" y="768"/>
                    <a:pt x="179" y="823"/>
                  </a:cubicBezTo>
                  <a:cubicBezTo>
                    <a:pt x="187" y="834"/>
                    <a:pt x="194" y="846"/>
                    <a:pt x="201" y="857"/>
                  </a:cubicBezTo>
                  <a:cubicBezTo>
                    <a:pt x="202" y="860"/>
                    <a:pt x="204" y="862"/>
                    <a:pt x="206" y="865"/>
                  </a:cubicBezTo>
                  <a:cubicBezTo>
                    <a:pt x="228" y="902"/>
                    <a:pt x="247" y="940"/>
                    <a:pt x="272" y="975"/>
                  </a:cubicBezTo>
                  <a:cubicBezTo>
                    <a:pt x="287" y="996"/>
                    <a:pt x="308" y="1017"/>
                    <a:pt x="322" y="1040"/>
                  </a:cubicBezTo>
                  <a:cubicBezTo>
                    <a:pt x="373" y="981"/>
                    <a:pt x="416" y="924"/>
                    <a:pt x="454" y="857"/>
                  </a:cubicBezTo>
                  <a:cubicBezTo>
                    <a:pt x="455" y="855"/>
                    <a:pt x="457" y="852"/>
                    <a:pt x="458" y="850"/>
                  </a:cubicBezTo>
                  <a:cubicBezTo>
                    <a:pt x="464" y="839"/>
                    <a:pt x="470" y="828"/>
                    <a:pt x="477" y="817"/>
                  </a:cubicBezTo>
                  <a:cubicBezTo>
                    <a:pt x="508" y="769"/>
                    <a:pt x="544" y="724"/>
                    <a:pt x="570" y="672"/>
                  </a:cubicBezTo>
                  <a:cubicBezTo>
                    <a:pt x="571" y="669"/>
                    <a:pt x="573" y="667"/>
                    <a:pt x="574" y="664"/>
                  </a:cubicBezTo>
                  <a:cubicBezTo>
                    <a:pt x="560" y="668"/>
                    <a:pt x="547" y="673"/>
                    <a:pt x="533" y="678"/>
                  </a:cubicBezTo>
                  <a:cubicBezTo>
                    <a:pt x="530" y="680"/>
                    <a:pt x="528" y="674"/>
                    <a:pt x="531" y="672"/>
                  </a:cubicBezTo>
                  <a:cubicBezTo>
                    <a:pt x="547" y="665"/>
                    <a:pt x="564" y="657"/>
                    <a:pt x="581" y="651"/>
                  </a:cubicBezTo>
                  <a:cubicBezTo>
                    <a:pt x="583" y="645"/>
                    <a:pt x="586" y="639"/>
                    <a:pt x="589" y="633"/>
                  </a:cubicBezTo>
                  <a:cubicBezTo>
                    <a:pt x="572" y="640"/>
                    <a:pt x="554" y="647"/>
                    <a:pt x="537" y="654"/>
                  </a:cubicBezTo>
                  <a:cubicBezTo>
                    <a:pt x="532" y="656"/>
                    <a:pt x="529" y="649"/>
                    <a:pt x="533" y="647"/>
                  </a:cubicBezTo>
                  <a:cubicBezTo>
                    <a:pt x="554" y="638"/>
                    <a:pt x="575" y="629"/>
                    <a:pt x="595" y="620"/>
                  </a:cubicBezTo>
                  <a:cubicBezTo>
                    <a:pt x="647" y="511"/>
                    <a:pt x="689" y="387"/>
                    <a:pt x="668" y="269"/>
                  </a:cubicBezTo>
                  <a:cubicBezTo>
                    <a:pt x="643" y="125"/>
                    <a:pt x="519" y="13"/>
                    <a:pt x="364" y="4"/>
                  </a:cubicBezTo>
                  <a:cubicBezTo>
                    <a:pt x="289" y="0"/>
                    <a:pt x="215" y="18"/>
                    <a:pt x="157" y="65"/>
                  </a:cubicBezTo>
                  <a:cubicBezTo>
                    <a:pt x="103" y="109"/>
                    <a:pt x="63" y="167"/>
                    <a:pt x="38" y="231"/>
                  </a:cubicBezTo>
                  <a:cubicBezTo>
                    <a:pt x="14" y="291"/>
                    <a:pt x="0" y="355"/>
                    <a:pt x="2" y="419"/>
                  </a:cubicBezTo>
                  <a:cubicBezTo>
                    <a:pt x="9" y="414"/>
                    <a:pt x="16" y="410"/>
                    <a:pt x="24" y="407"/>
                  </a:cubicBezTo>
                  <a:close/>
                  <a:moveTo>
                    <a:pt x="468" y="597"/>
                  </a:moveTo>
                  <a:cubicBezTo>
                    <a:pt x="462" y="601"/>
                    <a:pt x="456" y="591"/>
                    <a:pt x="462" y="587"/>
                  </a:cubicBezTo>
                  <a:cubicBezTo>
                    <a:pt x="508" y="560"/>
                    <a:pt x="558" y="537"/>
                    <a:pt x="584" y="489"/>
                  </a:cubicBezTo>
                  <a:cubicBezTo>
                    <a:pt x="586" y="487"/>
                    <a:pt x="589" y="489"/>
                    <a:pt x="588" y="491"/>
                  </a:cubicBezTo>
                  <a:cubicBezTo>
                    <a:pt x="567" y="545"/>
                    <a:pt x="514" y="569"/>
                    <a:pt x="468" y="597"/>
                  </a:cubicBezTo>
                  <a:close/>
                  <a:moveTo>
                    <a:pt x="592" y="458"/>
                  </a:moveTo>
                  <a:cubicBezTo>
                    <a:pt x="556" y="531"/>
                    <a:pt x="485" y="572"/>
                    <a:pt x="406" y="588"/>
                  </a:cubicBezTo>
                  <a:cubicBezTo>
                    <a:pt x="399" y="589"/>
                    <a:pt x="397" y="579"/>
                    <a:pt x="403" y="577"/>
                  </a:cubicBezTo>
                  <a:cubicBezTo>
                    <a:pt x="479" y="560"/>
                    <a:pt x="547" y="524"/>
                    <a:pt x="587" y="455"/>
                  </a:cubicBezTo>
                  <a:cubicBezTo>
                    <a:pt x="589" y="452"/>
                    <a:pt x="594" y="455"/>
                    <a:pt x="592" y="458"/>
                  </a:cubicBezTo>
                  <a:close/>
                  <a:moveTo>
                    <a:pt x="352" y="91"/>
                  </a:moveTo>
                  <a:cubicBezTo>
                    <a:pt x="358" y="91"/>
                    <a:pt x="358" y="101"/>
                    <a:pt x="351" y="101"/>
                  </a:cubicBezTo>
                  <a:cubicBezTo>
                    <a:pt x="298" y="101"/>
                    <a:pt x="252" y="113"/>
                    <a:pt x="207" y="142"/>
                  </a:cubicBezTo>
                  <a:cubicBezTo>
                    <a:pt x="170" y="166"/>
                    <a:pt x="128" y="195"/>
                    <a:pt x="118" y="240"/>
                  </a:cubicBezTo>
                  <a:cubicBezTo>
                    <a:pt x="117" y="242"/>
                    <a:pt x="114" y="241"/>
                    <a:pt x="114" y="239"/>
                  </a:cubicBezTo>
                  <a:cubicBezTo>
                    <a:pt x="122" y="194"/>
                    <a:pt x="160" y="163"/>
                    <a:pt x="196" y="139"/>
                  </a:cubicBezTo>
                  <a:cubicBezTo>
                    <a:pt x="244" y="108"/>
                    <a:pt x="293" y="91"/>
                    <a:pt x="352" y="91"/>
                  </a:cubicBezTo>
                  <a:close/>
                  <a:moveTo>
                    <a:pt x="111" y="196"/>
                  </a:moveTo>
                  <a:cubicBezTo>
                    <a:pt x="157" y="130"/>
                    <a:pt x="232" y="83"/>
                    <a:pt x="312" y="73"/>
                  </a:cubicBezTo>
                  <a:cubicBezTo>
                    <a:pt x="318" y="73"/>
                    <a:pt x="320" y="82"/>
                    <a:pt x="314" y="83"/>
                  </a:cubicBezTo>
                  <a:cubicBezTo>
                    <a:pt x="237" y="92"/>
                    <a:pt x="162" y="136"/>
                    <a:pt x="114" y="197"/>
                  </a:cubicBezTo>
                  <a:cubicBezTo>
                    <a:pt x="113" y="199"/>
                    <a:pt x="110" y="197"/>
                    <a:pt x="111" y="196"/>
                  </a:cubicBezTo>
                  <a:close/>
                  <a:moveTo>
                    <a:pt x="111" y="287"/>
                  </a:moveTo>
                  <a:cubicBezTo>
                    <a:pt x="145" y="163"/>
                    <a:pt x="270" y="100"/>
                    <a:pt x="393" y="116"/>
                  </a:cubicBezTo>
                  <a:cubicBezTo>
                    <a:pt x="522" y="133"/>
                    <a:pt x="621" y="239"/>
                    <a:pt x="599" y="374"/>
                  </a:cubicBezTo>
                  <a:cubicBezTo>
                    <a:pt x="598" y="377"/>
                    <a:pt x="597" y="380"/>
                    <a:pt x="597" y="383"/>
                  </a:cubicBezTo>
                  <a:cubicBezTo>
                    <a:pt x="597" y="385"/>
                    <a:pt x="596" y="387"/>
                    <a:pt x="595" y="389"/>
                  </a:cubicBezTo>
                  <a:cubicBezTo>
                    <a:pt x="595" y="390"/>
                    <a:pt x="595" y="390"/>
                    <a:pt x="595" y="391"/>
                  </a:cubicBezTo>
                  <a:cubicBezTo>
                    <a:pt x="592" y="402"/>
                    <a:pt x="589" y="412"/>
                    <a:pt x="585" y="422"/>
                  </a:cubicBezTo>
                  <a:cubicBezTo>
                    <a:pt x="579" y="441"/>
                    <a:pt x="574" y="460"/>
                    <a:pt x="563" y="477"/>
                  </a:cubicBezTo>
                  <a:cubicBezTo>
                    <a:pt x="546" y="500"/>
                    <a:pt x="524" y="518"/>
                    <a:pt x="498" y="530"/>
                  </a:cubicBezTo>
                  <a:cubicBezTo>
                    <a:pt x="440" y="555"/>
                    <a:pt x="376" y="576"/>
                    <a:pt x="312" y="571"/>
                  </a:cubicBezTo>
                  <a:cubicBezTo>
                    <a:pt x="241" y="565"/>
                    <a:pt x="177" y="533"/>
                    <a:pt x="140" y="470"/>
                  </a:cubicBezTo>
                  <a:cubicBezTo>
                    <a:pt x="107" y="416"/>
                    <a:pt x="94" y="349"/>
                    <a:pt x="111" y="287"/>
                  </a:cubicBezTo>
                  <a:close/>
                </a:path>
              </a:pathLst>
            </a:custGeom>
            <a:solidFill>
              <a:srgbClr val="EEC1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27" name="ïṡ1íḋe"/>
            <p:cNvSpPr/>
            <p:nvPr/>
          </p:nvSpPr>
          <p:spPr bwMode="auto">
            <a:xfrm>
              <a:off x="4005263" y="1951038"/>
              <a:ext cx="1314450" cy="1185863"/>
            </a:xfrm>
            <a:custGeom>
              <a:avLst/>
              <a:gdLst>
                <a:gd name="T0" fmla="*/ 404 w 527"/>
                <a:gd name="T1" fmla="*/ 430 h 476"/>
                <a:gd name="T2" fmla="*/ 469 w 527"/>
                <a:gd name="T3" fmla="*/ 377 h 476"/>
                <a:gd name="T4" fmla="*/ 491 w 527"/>
                <a:gd name="T5" fmla="*/ 322 h 476"/>
                <a:gd name="T6" fmla="*/ 501 w 527"/>
                <a:gd name="T7" fmla="*/ 291 h 476"/>
                <a:gd name="T8" fmla="*/ 501 w 527"/>
                <a:gd name="T9" fmla="*/ 289 h 476"/>
                <a:gd name="T10" fmla="*/ 503 w 527"/>
                <a:gd name="T11" fmla="*/ 283 h 476"/>
                <a:gd name="T12" fmla="*/ 505 w 527"/>
                <a:gd name="T13" fmla="*/ 274 h 476"/>
                <a:gd name="T14" fmla="*/ 299 w 527"/>
                <a:gd name="T15" fmla="*/ 16 h 476"/>
                <a:gd name="T16" fmla="*/ 17 w 527"/>
                <a:gd name="T17" fmla="*/ 187 h 476"/>
                <a:gd name="T18" fmla="*/ 46 w 527"/>
                <a:gd name="T19" fmla="*/ 370 h 476"/>
                <a:gd name="T20" fmla="*/ 218 w 527"/>
                <a:gd name="T21" fmla="*/ 471 h 476"/>
                <a:gd name="T22" fmla="*/ 404 w 527"/>
                <a:gd name="T23" fmla="*/ 430 h 476"/>
                <a:gd name="T24" fmla="*/ 90 w 527"/>
                <a:gd name="T25" fmla="*/ 377 h 476"/>
                <a:gd name="T26" fmla="*/ 50 w 527"/>
                <a:gd name="T27" fmla="*/ 187 h 476"/>
                <a:gd name="T28" fmla="*/ 179 w 527"/>
                <a:gd name="T29" fmla="*/ 58 h 476"/>
                <a:gd name="T30" fmla="*/ 476 w 527"/>
                <a:gd name="T31" fmla="*/ 213 h 476"/>
                <a:gd name="T32" fmla="*/ 473 w 527"/>
                <a:gd name="T33" fmla="*/ 282 h 476"/>
                <a:gd name="T34" fmla="*/ 460 w 527"/>
                <a:gd name="T35" fmla="*/ 319 h 476"/>
                <a:gd name="T36" fmla="*/ 398 w 527"/>
                <a:gd name="T37" fmla="*/ 394 h 476"/>
                <a:gd name="T38" fmla="*/ 377 w 527"/>
                <a:gd name="T39" fmla="*/ 407 h 476"/>
                <a:gd name="T40" fmla="*/ 315 w 527"/>
                <a:gd name="T41" fmla="*/ 426 h 476"/>
                <a:gd name="T42" fmla="*/ 90 w 527"/>
                <a:gd name="T43" fmla="*/ 377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7" h="476">
                  <a:moveTo>
                    <a:pt x="404" y="430"/>
                  </a:moveTo>
                  <a:cubicBezTo>
                    <a:pt x="430" y="418"/>
                    <a:pt x="452" y="400"/>
                    <a:pt x="469" y="377"/>
                  </a:cubicBezTo>
                  <a:cubicBezTo>
                    <a:pt x="480" y="360"/>
                    <a:pt x="485" y="341"/>
                    <a:pt x="491" y="322"/>
                  </a:cubicBezTo>
                  <a:cubicBezTo>
                    <a:pt x="495" y="312"/>
                    <a:pt x="498" y="302"/>
                    <a:pt x="501" y="291"/>
                  </a:cubicBezTo>
                  <a:cubicBezTo>
                    <a:pt x="501" y="290"/>
                    <a:pt x="501" y="290"/>
                    <a:pt x="501" y="289"/>
                  </a:cubicBezTo>
                  <a:cubicBezTo>
                    <a:pt x="502" y="287"/>
                    <a:pt x="503" y="285"/>
                    <a:pt x="503" y="283"/>
                  </a:cubicBezTo>
                  <a:cubicBezTo>
                    <a:pt x="503" y="280"/>
                    <a:pt x="504" y="277"/>
                    <a:pt x="505" y="274"/>
                  </a:cubicBezTo>
                  <a:cubicBezTo>
                    <a:pt x="527" y="139"/>
                    <a:pt x="428" y="33"/>
                    <a:pt x="299" y="16"/>
                  </a:cubicBezTo>
                  <a:cubicBezTo>
                    <a:pt x="176" y="0"/>
                    <a:pt x="51" y="63"/>
                    <a:pt x="17" y="187"/>
                  </a:cubicBezTo>
                  <a:cubicBezTo>
                    <a:pt x="0" y="249"/>
                    <a:pt x="13" y="316"/>
                    <a:pt x="46" y="370"/>
                  </a:cubicBezTo>
                  <a:cubicBezTo>
                    <a:pt x="83" y="433"/>
                    <a:pt x="147" y="465"/>
                    <a:pt x="218" y="471"/>
                  </a:cubicBezTo>
                  <a:cubicBezTo>
                    <a:pt x="282" y="476"/>
                    <a:pt x="346" y="455"/>
                    <a:pt x="404" y="430"/>
                  </a:cubicBezTo>
                  <a:close/>
                  <a:moveTo>
                    <a:pt x="90" y="377"/>
                  </a:moveTo>
                  <a:cubicBezTo>
                    <a:pt x="44" y="326"/>
                    <a:pt x="32" y="252"/>
                    <a:pt x="50" y="187"/>
                  </a:cubicBezTo>
                  <a:cubicBezTo>
                    <a:pt x="67" y="124"/>
                    <a:pt x="118" y="79"/>
                    <a:pt x="179" y="58"/>
                  </a:cubicBezTo>
                  <a:cubicBezTo>
                    <a:pt x="302" y="16"/>
                    <a:pt x="456" y="75"/>
                    <a:pt x="476" y="213"/>
                  </a:cubicBezTo>
                  <a:cubicBezTo>
                    <a:pt x="479" y="236"/>
                    <a:pt x="478" y="260"/>
                    <a:pt x="473" y="282"/>
                  </a:cubicBezTo>
                  <a:cubicBezTo>
                    <a:pt x="468" y="294"/>
                    <a:pt x="464" y="307"/>
                    <a:pt x="460" y="319"/>
                  </a:cubicBezTo>
                  <a:cubicBezTo>
                    <a:pt x="447" y="349"/>
                    <a:pt x="426" y="375"/>
                    <a:pt x="398" y="394"/>
                  </a:cubicBezTo>
                  <a:cubicBezTo>
                    <a:pt x="391" y="399"/>
                    <a:pt x="384" y="403"/>
                    <a:pt x="377" y="407"/>
                  </a:cubicBezTo>
                  <a:cubicBezTo>
                    <a:pt x="357" y="415"/>
                    <a:pt x="335" y="421"/>
                    <a:pt x="315" y="426"/>
                  </a:cubicBezTo>
                  <a:cubicBezTo>
                    <a:pt x="235" y="448"/>
                    <a:pt x="149" y="441"/>
                    <a:pt x="90" y="37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28" name="íSḷîḓè"/>
            <p:cNvSpPr/>
            <p:nvPr/>
          </p:nvSpPr>
          <p:spPr bwMode="auto">
            <a:xfrm>
              <a:off x="4760913" y="2828926"/>
              <a:ext cx="490538" cy="341313"/>
            </a:xfrm>
            <a:custGeom>
              <a:avLst/>
              <a:gdLst>
                <a:gd name="T0" fmla="*/ 190 w 197"/>
                <a:gd name="T1" fmla="*/ 3 h 137"/>
                <a:gd name="T2" fmla="*/ 6 w 197"/>
                <a:gd name="T3" fmla="*/ 125 h 137"/>
                <a:gd name="T4" fmla="*/ 9 w 197"/>
                <a:gd name="T5" fmla="*/ 136 h 137"/>
                <a:gd name="T6" fmla="*/ 195 w 197"/>
                <a:gd name="T7" fmla="*/ 6 h 137"/>
                <a:gd name="T8" fmla="*/ 190 w 197"/>
                <a:gd name="T9" fmla="*/ 3 h 137"/>
              </a:gdLst>
              <a:ahLst/>
              <a:cxnLst>
                <a:cxn ang="0">
                  <a:pos x="T0" y="T1"/>
                </a:cxn>
                <a:cxn ang="0">
                  <a:pos x="T2" y="T3"/>
                </a:cxn>
                <a:cxn ang="0">
                  <a:pos x="T4" y="T5"/>
                </a:cxn>
                <a:cxn ang="0">
                  <a:pos x="T6" y="T7"/>
                </a:cxn>
                <a:cxn ang="0">
                  <a:pos x="T8" y="T9"/>
                </a:cxn>
              </a:cxnLst>
              <a:rect l="0" t="0" r="r" b="b"/>
              <a:pathLst>
                <a:path w="197" h="137">
                  <a:moveTo>
                    <a:pt x="190" y="3"/>
                  </a:moveTo>
                  <a:cubicBezTo>
                    <a:pt x="150" y="72"/>
                    <a:pt x="82" y="108"/>
                    <a:pt x="6" y="125"/>
                  </a:cubicBezTo>
                  <a:cubicBezTo>
                    <a:pt x="0" y="127"/>
                    <a:pt x="2" y="137"/>
                    <a:pt x="9" y="136"/>
                  </a:cubicBezTo>
                  <a:cubicBezTo>
                    <a:pt x="88" y="120"/>
                    <a:pt x="159" y="79"/>
                    <a:pt x="195" y="6"/>
                  </a:cubicBezTo>
                  <a:cubicBezTo>
                    <a:pt x="197" y="3"/>
                    <a:pt x="192" y="0"/>
                    <a:pt x="19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29" name="ïṩlídê"/>
            <p:cNvSpPr/>
            <p:nvPr/>
          </p:nvSpPr>
          <p:spPr bwMode="auto">
            <a:xfrm>
              <a:off x="4906963" y="2916238"/>
              <a:ext cx="331788" cy="284163"/>
            </a:xfrm>
            <a:custGeom>
              <a:avLst/>
              <a:gdLst>
                <a:gd name="T0" fmla="*/ 128 w 133"/>
                <a:gd name="T1" fmla="*/ 2 h 114"/>
                <a:gd name="T2" fmla="*/ 6 w 133"/>
                <a:gd name="T3" fmla="*/ 100 h 114"/>
                <a:gd name="T4" fmla="*/ 12 w 133"/>
                <a:gd name="T5" fmla="*/ 110 h 114"/>
                <a:gd name="T6" fmla="*/ 132 w 133"/>
                <a:gd name="T7" fmla="*/ 4 h 114"/>
                <a:gd name="T8" fmla="*/ 128 w 133"/>
                <a:gd name="T9" fmla="*/ 2 h 114"/>
              </a:gdLst>
              <a:ahLst/>
              <a:cxnLst>
                <a:cxn ang="0">
                  <a:pos x="T0" y="T1"/>
                </a:cxn>
                <a:cxn ang="0">
                  <a:pos x="T2" y="T3"/>
                </a:cxn>
                <a:cxn ang="0">
                  <a:pos x="T4" y="T5"/>
                </a:cxn>
                <a:cxn ang="0">
                  <a:pos x="T6" y="T7"/>
                </a:cxn>
                <a:cxn ang="0">
                  <a:pos x="T8" y="T9"/>
                </a:cxn>
              </a:cxnLst>
              <a:rect l="0" t="0" r="r" b="b"/>
              <a:pathLst>
                <a:path w="133" h="114">
                  <a:moveTo>
                    <a:pt x="128" y="2"/>
                  </a:moveTo>
                  <a:cubicBezTo>
                    <a:pt x="102" y="50"/>
                    <a:pt x="52" y="73"/>
                    <a:pt x="6" y="100"/>
                  </a:cubicBezTo>
                  <a:cubicBezTo>
                    <a:pt x="0" y="104"/>
                    <a:pt x="6" y="114"/>
                    <a:pt x="12" y="110"/>
                  </a:cubicBezTo>
                  <a:cubicBezTo>
                    <a:pt x="58" y="82"/>
                    <a:pt x="111" y="58"/>
                    <a:pt x="132" y="4"/>
                  </a:cubicBezTo>
                  <a:cubicBezTo>
                    <a:pt x="133" y="2"/>
                    <a:pt x="130" y="0"/>
                    <a:pt x="128"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30" name="îŝḷíḋè"/>
            <p:cNvSpPr/>
            <p:nvPr/>
          </p:nvSpPr>
          <p:spPr bwMode="auto">
            <a:xfrm>
              <a:off x="4054476" y="1928813"/>
              <a:ext cx="608013" cy="376238"/>
            </a:xfrm>
            <a:custGeom>
              <a:avLst/>
              <a:gdLst>
                <a:gd name="T0" fmla="*/ 0 w 244"/>
                <a:gd name="T1" fmla="*/ 148 h 151"/>
                <a:gd name="T2" fmla="*/ 4 w 244"/>
                <a:gd name="T3" fmla="*/ 149 h 151"/>
                <a:gd name="T4" fmla="*/ 93 w 244"/>
                <a:gd name="T5" fmla="*/ 51 h 151"/>
                <a:gd name="T6" fmla="*/ 237 w 244"/>
                <a:gd name="T7" fmla="*/ 10 h 151"/>
                <a:gd name="T8" fmla="*/ 238 w 244"/>
                <a:gd name="T9" fmla="*/ 0 h 151"/>
                <a:gd name="T10" fmla="*/ 82 w 244"/>
                <a:gd name="T11" fmla="*/ 48 h 151"/>
                <a:gd name="T12" fmla="*/ 0 w 244"/>
                <a:gd name="T13" fmla="*/ 148 h 151"/>
              </a:gdLst>
              <a:ahLst/>
              <a:cxnLst>
                <a:cxn ang="0">
                  <a:pos x="T0" y="T1"/>
                </a:cxn>
                <a:cxn ang="0">
                  <a:pos x="T2" y="T3"/>
                </a:cxn>
                <a:cxn ang="0">
                  <a:pos x="T4" y="T5"/>
                </a:cxn>
                <a:cxn ang="0">
                  <a:pos x="T6" y="T7"/>
                </a:cxn>
                <a:cxn ang="0">
                  <a:pos x="T8" y="T9"/>
                </a:cxn>
                <a:cxn ang="0">
                  <a:pos x="T10" y="T11"/>
                </a:cxn>
                <a:cxn ang="0">
                  <a:pos x="T12" y="T13"/>
                </a:cxn>
              </a:cxnLst>
              <a:rect l="0" t="0" r="r" b="b"/>
              <a:pathLst>
                <a:path w="244" h="151">
                  <a:moveTo>
                    <a:pt x="0" y="148"/>
                  </a:moveTo>
                  <a:cubicBezTo>
                    <a:pt x="0" y="150"/>
                    <a:pt x="3" y="151"/>
                    <a:pt x="4" y="149"/>
                  </a:cubicBezTo>
                  <a:cubicBezTo>
                    <a:pt x="14" y="104"/>
                    <a:pt x="56" y="75"/>
                    <a:pt x="93" y="51"/>
                  </a:cubicBezTo>
                  <a:cubicBezTo>
                    <a:pt x="138" y="22"/>
                    <a:pt x="184" y="10"/>
                    <a:pt x="237" y="10"/>
                  </a:cubicBezTo>
                  <a:cubicBezTo>
                    <a:pt x="244" y="10"/>
                    <a:pt x="244" y="0"/>
                    <a:pt x="238" y="0"/>
                  </a:cubicBezTo>
                  <a:cubicBezTo>
                    <a:pt x="179" y="0"/>
                    <a:pt x="130" y="17"/>
                    <a:pt x="82" y="48"/>
                  </a:cubicBezTo>
                  <a:cubicBezTo>
                    <a:pt x="46" y="72"/>
                    <a:pt x="8" y="103"/>
                    <a:pt x="0" y="1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31" name="ïṧḻide"/>
            <p:cNvSpPr/>
            <p:nvPr/>
          </p:nvSpPr>
          <p:spPr bwMode="auto">
            <a:xfrm>
              <a:off x="4044951" y="1884363"/>
              <a:ext cx="523875" cy="314325"/>
            </a:xfrm>
            <a:custGeom>
              <a:avLst/>
              <a:gdLst>
                <a:gd name="T0" fmla="*/ 4 w 210"/>
                <a:gd name="T1" fmla="*/ 124 h 126"/>
                <a:gd name="T2" fmla="*/ 204 w 210"/>
                <a:gd name="T3" fmla="*/ 10 h 126"/>
                <a:gd name="T4" fmla="*/ 202 w 210"/>
                <a:gd name="T5" fmla="*/ 0 h 126"/>
                <a:gd name="T6" fmla="*/ 1 w 210"/>
                <a:gd name="T7" fmla="*/ 123 h 126"/>
                <a:gd name="T8" fmla="*/ 4 w 210"/>
                <a:gd name="T9" fmla="*/ 124 h 126"/>
              </a:gdLst>
              <a:ahLst/>
              <a:cxnLst>
                <a:cxn ang="0">
                  <a:pos x="T0" y="T1"/>
                </a:cxn>
                <a:cxn ang="0">
                  <a:pos x="T2" y="T3"/>
                </a:cxn>
                <a:cxn ang="0">
                  <a:pos x="T4" y="T5"/>
                </a:cxn>
                <a:cxn ang="0">
                  <a:pos x="T6" y="T7"/>
                </a:cxn>
                <a:cxn ang="0">
                  <a:pos x="T8" y="T9"/>
                </a:cxn>
              </a:cxnLst>
              <a:rect l="0" t="0" r="r" b="b"/>
              <a:pathLst>
                <a:path w="210" h="126">
                  <a:moveTo>
                    <a:pt x="4" y="124"/>
                  </a:moveTo>
                  <a:cubicBezTo>
                    <a:pt x="52" y="63"/>
                    <a:pt x="127" y="19"/>
                    <a:pt x="204" y="10"/>
                  </a:cubicBezTo>
                  <a:cubicBezTo>
                    <a:pt x="210" y="9"/>
                    <a:pt x="208" y="0"/>
                    <a:pt x="202" y="0"/>
                  </a:cubicBezTo>
                  <a:cubicBezTo>
                    <a:pt x="122" y="10"/>
                    <a:pt x="47" y="57"/>
                    <a:pt x="1" y="123"/>
                  </a:cubicBezTo>
                  <a:cubicBezTo>
                    <a:pt x="0" y="124"/>
                    <a:pt x="3" y="126"/>
                    <a:pt x="4" y="1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32" name="îṣľîḓè"/>
            <p:cNvSpPr/>
            <p:nvPr/>
          </p:nvSpPr>
          <p:spPr bwMode="auto">
            <a:xfrm>
              <a:off x="4394201" y="4191001"/>
              <a:ext cx="403225" cy="249238"/>
            </a:xfrm>
            <a:custGeom>
              <a:avLst/>
              <a:gdLst>
                <a:gd name="T0" fmla="*/ 83 w 162"/>
                <a:gd name="T1" fmla="*/ 85 h 100"/>
                <a:gd name="T2" fmla="*/ 4 w 162"/>
                <a:gd name="T3" fmla="*/ 2 h 100"/>
                <a:gd name="T4" fmla="*/ 1 w 162"/>
                <a:gd name="T5" fmla="*/ 4 h 100"/>
                <a:gd name="T6" fmla="*/ 77 w 162"/>
                <a:gd name="T7" fmla="*/ 93 h 100"/>
                <a:gd name="T8" fmla="*/ 85 w 162"/>
                <a:gd name="T9" fmla="*/ 97 h 100"/>
                <a:gd name="T10" fmla="*/ 159 w 162"/>
                <a:gd name="T11" fmla="*/ 18 h 100"/>
                <a:gd name="T12" fmla="*/ 154 w 162"/>
                <a:gd name="T13" fmla="*/ 13 h 100"/>
                <a:gd name="T14" fmla="*/ 83 w 162"/>
                <a:gd name="T15" fmla="*/ 85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00">
                  <a:moveTo>
                    <a:pt x="83" y="85"/>
                  </a:moveTo>
                  <a:cubicBezTo>
                    <a:pt x="54" y="61"/>
                    <a:pt x="27" y="33"/>
                    <a:pt x="4" y="2"/>
                  </a:cubicBezTo>
                  <a:cubicBezTo>
                    <a:pt x="3" y="0"/>
                    <a:pt x="0" y="3"/>
                    <a:pt x="1" y="4"/>
                  </a:cubicBezTo>
                  <a:cubicBezTo>
                    <a:pt x="21" y="38"/>
                    <a:pt x="48" y="67"/>
                    <a:pt x="77" y="93"/>
                  </a:cubicBezTo>
                  <a:cubicBezTo>
                    <a:pt x="77" y="96"/>
                    <a:pt x="81" y="100"/>
                    <a:pt x="85" y="97"/>
                  </a:cubicBezTo>
                  <a:cubicBezTo>
                    <a:pt x="112" y="73"/>
                    <a:pt x="130" y="41"/>
                    <a:pt x="159" y="18"/>
                  </a:cubicBezTo>
                  <a:cubicBezTo>
                    <a:pt x="162" y="15"/>
                    <a:pt x="157" y="11"/>
                    <a:pt x="154" y="13"/>
                  </a:cubicBezTo>
                  <a:cubicBezTo>
                    <a:pt x="127" y="34"/>
                    <a:pt x="106" y="61"/>
                    <a:pt x="83" y="8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33" name="íšlidé"/>
            <p:cNvSpPr/>
            <p:nvPr/>
          </p:nvSpPr>
          <p:spPr bwMode="auto">
            <a:xfrm>
              <a:off x="4433888" y="4325938"/>
              <a:ext cx="323850" cy="179388"/>
            </a:xfrm>
            <a:custGeom>
              <a:avLst/>
              <a:gdLst>
                <a:gd name="T0" fmla="*/ 121 w 130"/>
                <a:gd name="T1" fmla="*/ 4 h 72"/>
                <a:gd name="T2" fmla="*/ 66 w 130"/>
                <a:gd name="T3" fmla="*/ 57 h 72"/>
                <a:gd name="T4" fmla="*/ 5 w 130"/>
                <a:gd name="T5" fmla="*/ 4 h 72"/>
                <a:gd name="T6" fmla="*/ 2 w 130"/>
                <a:gd name="T7" fmla="*/ 8 h 72"/>
                <a:gd name="T8" fmla="*/ 60 w 130"/>
                <a:gd name="T9" fmla="*/ 65 h 72"/>
                <a:gd name="T10" fmla="*/ 69 w 130"/>
                <a:gd name="T11" fmla="*/ 69 h 72"/>
                <a:gd name="T12" fmla="*/ 128 w 130"/>
                <a:gd name="T13" fmla="*/ 7 h 72"/>
                <a:gd name="T14" fmla="*/ 121 w 130"/>
                <a:gd name="T15" fmla="*/ 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72">
                  <a:moveTo>
                    <a:pt x="121" y="4"/>
                  </a:moveTo>
                  <a:cubicBezTo>
                    <a:pt x="106" y="24"/>
                    <a:pt x="85" y="40"/>
                    <a:pt x="66" y="57"/>
                  </a:cubicBezTo>
                  <a:cubicBezTo>
                    <a:pt x="46" y="39"/>
                    <a:pt x="27" y="20"/>
                    <a:pt x="5" y="4"/>
                  </a:cubicBezTo>
                  <a:cubicBezTo>
                    <a:pt x="2" y="2"/>
                    <a:pt x="0" y="6"/>
                    <a:pt x="2" y="8"/>
                  </a:cubicBezTo>
                  <a:cubicBezTo>
                    <a:pt x="24" y="25"/>
                    <a:pt x="40" y="47"/>
                    <a:pt x="60" y="65"/>
                  </a:cubicBezTo>
                  <a:cubicBezTo>
                    <a:pt x="61" y="69"/>
                    <a:pt x="65" y="72"/>
                    <a:pt x="69" y="69"/>
                  </a:cubicBezTo>
                  <a:cubicBezTo>
                    <a:pt x="89" y="49"/>
                    <a:pt x="112" y="32"/>
                    <a:pt x="128" y="7"/>
                  </a:cubicBezTo>
                  <a:cubicBezTo>
                    <a:pt x="130" y="3"/>
                    <a:pt x="124" y="0"/>
                    <a:pt x="12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34" name="išlíḍé"/>
            <p:cNvSpPr/>
            <p:nvPr/>
          </p:nvSpPr>
          <p:spPr bwMode="auto">
            <a:xfrm>
              <a:off x="5027613" y="1697038"/>
              <a:ext cx="490538" cy="515938"/>
            </a:xfrm>
            <a:custGeom>
              <a:avLst/>
              <a:gdLst>
                <a:gd name="T0" fmla="*/ 110 w 197"/>
                <a:gd name="T1" fmla="*/ 79 h 207"/>
                <a:gd name="T2" fmla="*/ 185 w 197"/>
                <a:gd name="T3" fmla="*/ 200 h 207"/>
                <a:gd name="T4" fmla="*/ 196 w 197"/>
                <a:gd name="T5" fmla="*/ 197 h 207"/>
                <a:gd name="T6" fmla="*/ 117 w 197"/>
                <a:gd name="T7" fmla="*/ 72 h 207"/>
                <a:gd name="T8" fmla="*/ 2 w 197"/>
                <a:gd name="T9" fmla="*/ 0 h 207"/>
                <a:gd name="T10" fmla="*/ 2 w 197"/>
                <a:gd name="T11" fmla="*/ 3 h 207"/>
                <a:gd name="T12" fmla="*/ 110 w 197"/>
                <a:gd name="T13" fmla="*/ 79 h 207"/>
              </a:gdLst>
              <a:ahLst/>
              <a:cxnLst>
                <a:cxn ang="0">
                  <a:pos x="T0" y="T1"/>
                </a:cxn>
                <a:cxn ang="0">
                  <a:pos x="T2" y="T3"/>
                </a:cxn>
                <a:cxn ang="0">
                  <a:pos x="T4" y="T5"/>
                </a:cxn>
                <a:cxn ang="0">
                  <a:pos x="T6" y="T7"/>
                </a:cxn>
                <a:cxn ang="0">
                  <a:pos x="T8" y="T9"/>
                </a:cxn>
                <a:cxn ang="0">
                  <a:pos x="T10" y="T11"/>
                </a:cxn>
                <a:cxn ang="0">
                  <a:pos x="T12" y="T13"/>
                </a:cxn>
              </a:cxnLst>
              <a:rect l="0" t="0" r="r" b="b"/>
              <a:pathLst>
                <a:path w="197" h="207">
                  <a:moveTo>
                    <a:pt x="110" y="79"/>
                  </a:moveTo>
                  <a:cubicBezTo>
                    <a:pt x="141" y="114"/>
                    <a:pt x="177" y="151"/>
                    <a:pt x="185" y="200"/>
                  </a:cubicBezTo>
                  <a:cubicBezTo>
                    <a:pt x="186" y="207"/>
                    <a:pt x="197" y="204"/>
                    <a:pt x="196" y="197"/>
                  </a:cubicBezTo>
                  <a:cubicBezTo>
                    <a:pt x="187" y="148"/>
                    <a:pt x="151" y="107"/>
                    <a:pt x="117" y="72"/>
                  </a:cubicBezTo>
                  <a:cubicBezTo>
                    <a:pt x="84" y="39"/>
                    <a:pt x="52" y="6"/>
                    <a:pt x="2" y="0"/>
                  </a:cubicBezTo>
                  <a:cubicBezTo>
                    <a:pt x="1" y="0"/>
                    <a:pt x="0" y="3"/>
                    <a:pt x="2" y="3"/>
                  </a:cubicBezTo>
                  <a:cubicBezTo>
                    <a:pt x="47" y="16"/>
                    <a:pt x="79" y="46"/>
                    <a:pt x="110" y="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35" name="iŝľîḓè"/>
            <p:cNvSpPr/>
            <p:nvPr/>
          </p:nvSpPr>
          <p:spPr bwMode="auto">
            <a:xfrm>
              <a:off x="5145088" y="1704976"/>
              <a:ext cx="376238" cy="385763"/>
            </a:xfrm>
            <a:custGeom>
              <a:avLst/>
              <a:gdLst>
                <a:gd name="T0" fmla="*/ 85 w 151"/>
                <a:gd name="T1" fmla="*/ 74 h 155"/>
                <a:gd name="T2" fmla="*/ 121 w 151"/>
                <a:gd name="T3" fmla="*/ 115 h 155"/>
                <a:gd name="T4" fmla="*/ 138 w 151"/>
                <a:gd name="T5" fmla="*/ 149 h 155"/>
                <a:gd name="T6" fmla="*/ 148 w 151"/>
                <a:gd name="T7" fmla="*/ 144 h 155"/>
                <a:gd name="T8" fmla="*/ 126 w 151"/>
                <a:gd name="T9" fmla="*/ 102 h 155"/>
                <a:gd name="T10" fmla="*/ 92 w 151"/>
                <a:gd name="T11" fmla="*/ 67 h 155"/>
                <a:gd name="T12" fmla="*/ 5 w 151"/>
                <a:gd name="T13" fmla="*/ 1 h 155"/>
                <a:gd name="T14" fmla="*/ 3 w 151"/>
                <a:gd name="T15" fmla="*/ 5 h 155"/>
                <a:gd name="T16" fmla="*/ 85 w 151"/>
                <a:gd name="T17" fmla="*/ 7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5">
                  <a:moveTo>
                    <a:pt x="85" y="74"/>
                  </a:moveTo>
                  <a:cubicBezTo>
                    <a:pt x="97" y="88"/>
                    <a:pt x="111" y="100"/>
                    <a:pt x="121" y="115"/>
                  </a:cubicBezTo>
                  <a:cubicBezTo>
                    <a:pt x="128" y="125"/>
                    <a:pt x="132" y="138"/>
                    <a:pt x="138" y="149"/>
                  </a:cubicBezTo>
                  <a:cubicBezTo>
                    <a:pt x="141" y="155"/>
                    <a:pt x="151" y="150"/>
                    <a:pt x="148" y="144"/>
                  </a:cubicBezTo>
                  <a:cubicBezTo>
                    <a:pt x="140" y="130"/>
                    <a:pt x="135" y="115"/>
                    <a:pt x="126" y="102"/>
                  </a:cubicBezTo>
                  <a:cubicBezTo>
                    <a:pt x="116" y="89"/>
                    <a:pt x="103" y="79"/>
                    <a:pt x="92" y="67"/>
                  </a:cubicBezTo>
                  <a:cubicBezTo>
                    <a:pt x="65" y="39"/>
                    <a:pt x="39" y="21"/>
                    <a:pt x="5" y="1"/>
                  </a:cubicBezTo>
                  <a:cubicBezTo>
                    <a:pt x="2" y="0"/>
                    <a:pt x="0" y="4"/>
                    <a:pt x="3" y="5"/>
                  </a:cubicBezTo>
                  <a:cubicBezTo>
                    <a:pt x="33" y="26"/>
                    <a:pt x="60" y="47"/>
                    <a:pt x="85" y="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36" name="íṡ1îḑé"/>
            <p:cNvSpPr/>
            <p:nvPr/>
          </p:nvSpPr>
          <p:spPr bwMode="auto">
            <a:xfrm>
              <a:off x="1770063" y="1111251"/>
              <a:ext cx="8699500" cy="4714875"/>
            </a:xfrm>
            <a:custGeom>
              <a:avLst/>
              <a:gdLst>
                <a:gd name="T0" fmla="*/ 2583 w 3488"/>
                <a:gd name="T1" fmla="*/ 1039 h 1892"/>
                <a:gd name="T2" fmla="*/ 1320 w 3488"/>
                <a:gd name="T3" fmla="*/ 1054 h 1892"/>
                <a:gd name="T4" fmla="*/ 1456 w 3488"/>
                <a:gd name="T5" fmla="*/ 844 h 1892"/>
                <a:gd name="T6" fmla="*/ 753 w 3488"/>
                <a:gd name="T7" fmla="*/ 708 h 1892"/>
                <a:gd name="T8" fmla="*/ 789 w 3488"/>
                <a:gd name="T9" fmla="*/ 739 h 1892"/>
                <a:gd name="T10" fmla="*/ 799 w 3488"/>
                <a:gd name="T11" fmla="*/ 831 h 1892"/>
                <a:gd name="T12" fmla="*/ 363 w 3488"/>
                <a:gd name="T13" fmla="*/ 1448 h 1892"/>
                <a:gd name="T14" fmla="*/ 594 w 3488"/>
                <a:gd name="T15" fmla="*/ 1835 h 1892"/>
                <a:gd name="T16" fmla="*/ 682 w 3488"/>
                <a:gd name="T17" fmla="*/ 1843 h 1892"/>
                <a:gd name="T18" fmla="*/ 22 w 3488"/>
                <a:gd name="T19" fmla="*/ 1813 h 1892"/>
                <a:gd name="T20" fmla="*/ 2398 w 3488"/>
                <a:gd name="T21" fmla="*/ 1228 h 1892"/>
                <a:gd name="T22" fmla="*/ 1838 w 3488"/>
                <a:gd name="T23" fmla="*/ 1047 h 1892"/>
                <a:gd name="T24" fmla="*/ 1786 w 3488"/>
                <a:gd name="T25" fmla="*/ 1041 h 1892"/>
                <a:gd name="T26" fmla="*/ 2425 w 3488"/>
                <a:gd name="T27" fmla="*/ 1406 h 1892"/>
                <a:gd name="T28" fmla="*/ 2252 w 3488"/>
                <a:gd name="T29" fmla="*/ 1536 h 1892"/>
                <a:gd name="T30" fmla="*/ 2159 w 3488"/>
                <a:gd name="T31" fmla="*/ 1665 h 1892"/>
                <a:gd name="T32" fmla="*/ 2506 w 3488"/>
                <a:gd name="T33" fmla="*/ 1649 h 1892"/>
                <a:gd name="T34" fmla="*/ 2775 w 3488"/>
                <a:gd name="T35" fmla="*/ 1579 h 1892"/>
                <a:gd name="T36" fmla="*/ 2479 w 3488"/>
                <a:gd name="T37" fmla="*/ 1496 h 1892"/>
                <a:gd name="T38" fmla="*/ 2642 w 3488"/>
                <a:gd name="T39" fmla="*/ 1380 h 1892"/>
                <a:gd name="T40" fmla="*/ 1474 w 3488"/>
                <a:gd name="T41" fmla="*/ 1495 h 1892"/>
                <a:gd name="T42" fmla="*/ 1463 w 3488"/>
                <a:gd name="T43" fmla="*/ 1527 h 1892"/>
                <a:gd name="T44" fmla="*/ 1289 w 3488"/>
                <a:gd name="T45" fmla="*/ 1399 h 1892"/>
                <a:gd name="T46" fmla="*/ 1549 w 3488"/>
                <a:gd name="T47" fmla="*/ 1252 h 1892"/>
                <a:gd name="T48" fmla="*/ 1229 w 3488"/>
                <a:gd name="T49" fmla="*/ 1374 h 1892"/>
                <a:gd name="T50" fmla="*/ 906 w 3488"/>
                <a:gd name="T51" fmla="*/ 1336 h 1892"/>
                <a:gd name="T52" fmla="*/ 1198 w 3488"/>
                <a:gd name="T53" fmla="*/ 1237 h 1892"/>
                <a:gd name="T54" fmla="*/ 751 w 3488"/>
                <a:gd name="T55" fmla="*/ 1514 h 1892"/>
                <a:gd name="T56" fmla="*/ 613 w 3488"/>
                <a:gd name="T57" fmla="*/ 1667 h 1892"/>
                <a:gd name="T58" fmla="*/ 1418 w 3488"/>
                <a:gd name="T59" fmla="*/ 1603 h 1892"/>
                <a:gd name="T60" fmla="*/ 1693 w 3488"/>
                <a:gd name="T61" fmla="*/ 1555 h 1892"/>
                <a:gd name="T62" fmla="*/ 1774 w 3488"/>
                <a:gd name="T63" fmla="*/ 1374 h 1892"/>
                <a:gd name="T64" fmla="*/ 1774 w 3488"/>
                <a:gd name="T65" fmla="*/ 1374 h 1892"/>
                <a:gd name="T66" fmla="*/ 1946 w 3488"/>
                <a:gd name="T67" fmla="*/ 1406 h 1892"/>
                <a:gd name="T68" fmla="*/ 1788 w 3488"/>
                <a:gd name="T69" fmla="*/ 1615 h 1892"/>
                <a:gd name="T70" fmla="*/ 1763 w 3488"/>
                <a:gd name="T71" fmla="*/ 1089 h 1892"/>
                <a:gd name="T72" fmla="*/ 1763 w 3488"/>
                <a:gd name="T73" fmla="*/ 1229 h 1892"/>
                <a:gd name="T74" fmla="*/ 1531 w 3488"/>
                <a:gd name="T75" fmla="*/ 1220 h 1892"/>
                <a:gd name="T76" fmla="*/ 1294 w 3488"/>
                <a:gd name="T77" fmla="*/ 1094 h 1892"/>
                <a:gd name="T78" fmla="*/ 832 w 3488"/>
                <a:gd name="T79" fmla="*/ 667 h 1892"/>
                <a:gd name="T80" fmla="*/ 959 w 3488"/>
                <a:gd name="T81" fmla="*/ 302 h 1892"/>
                <a:gd name="T82" fmla="*/ 1383 w 3488"/>
                <a:gd name="T83" fmla="*/ 888 h 1892"/>
                <a:gd name="T84" fmla="*/ 1256 w 3488"/>
                <a:gd name="T85" fmla="*/ 1094 h 1892"/>
                <a:gd name="T86" fmla="*/ 2591 w 3488"/>
                <a:gd name="T87" fmla="*/ 1798 h 1892"/>
                <a:gd name="T88" fmla="*/ 656 w 3488"/>
                <a:gd name="T89" fmla="*/ 1801 h 1892"/>
                <a:gd name="T90" fmla="*/ 230 w 3488"/>
                <a:gd name="T91" fmla="*/ 1636 h 1892"/>
                <a:gd name="T92" fmla="*/ 1020 w 3488"/>
                <a:gd name="T93" fmla="*/ 1212 h 1892"/>
                <a:gd name="T94" fmla="*/ 974 w 3488"/>
                <a:gd name="T95" fmla="*/ 1233 h 1892"/>
                <a:gd name="T96" fmla="*/ 822 w 3488"/>
                <a:gd name="T97" fmla="*/ 1395 h 1892"/>
                <a:gd name="T98" fmla="*/ 324 w 3488"/>
                <a:gd name="T99" fmla="*/ 1672 h 1892"/>
                <a:gd name="T100" fmla="*/ 915 w 3488"/>
                <a:gd name="T101" fmla="*/ 1737 h 1892"/>
                <a:gd name="T102" fmla="*/ 1742 w 3488"/>
                <a:gd name="T103" fmla="*/ 1683 h 1892"/>
                <a:gd name="T104" fmla="*/ 2148 w 3488"/>
                <a:gd name="T105" fmla="*/ 1701 h 1892"/>
                <a:gd name="T106" fmla="*/ 2530 w 3488"/>
                <a:gd name="T107" fmla="*/ 1671 h 1892"/>
                <a:gd name="T108" fmla="*/ 2832 w 3488"/>
                <a:gd name="T109" fmla="*/ 1640 h 1892"/>
                <a:gd name="T110" fmla="*/ 2701 w 3488"/>
                <a:gd name="T111" fmla="*/ 1400 h 1892"/>
                <a:gd name="T112" fmla="*/ 2603 w 3488"/>
                <a:gd name="T113" fmla="*/ 1213 h 1892"/>
                <a:gd name="T114" fmla="*/ 3056 w 3488"/>
                <a:gd name="T115" fmla="*/ 1401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8" h="1892">
                  <a:moveTo>
                    <a:pt x="3463" y="1803"/>
                  </a:moveTo>
                  <a:cubicBezTo>
                    <a:pt x="3412" y="1737"/>
                    <a:pt x="3351" y="1679"/>
                    <a:pt x="3294" y="1619"/>
                  </a:cubicBezTo>
                  <a:cubicBezTo>
                    <a:pt x="3239" y="1562"/>
                    <a:pt x="3160" y="1449"/>
                    <a:pt x="3103" y="1394"/>
                  </a:cubicBezTo>
                  <a:cubicBezTo>
                    <a:pt x="3005" y="1297"/>
                    <a:pt x="2898" y="1200"/>
                    <a:pt x="2839" y="1073"/>
                  </a:cubicBezTo>
                  <a:cubicBezTo>
                    <a:pt x="2841" y="1073"/>
                    <a:pt x="2843" y="1073"/>
                    <a:pt x="2845" y="1073"/>
                  </a:cubicBezTo>
                  <a:cubicBezTo>
                    <a:pt x="2871" y="1071"/>
                    <a:pt x="2873" y="1032"/>
                    <a:pt x="2847" y="1032"/>
                  </a:cubicBezTo>
                  <a:cubicBezTo>
                    <a:pt x="2759" y="1033"/>
                    <a:pt x="2671" y="1036"/>
                    <a:pt x="2583" y="1039"/>
                  </a:cubicBezTo>
                  <a:cubicBezTo>
                    <a:pt x="2635" y="945"/>
                    <a:pt x="2679" y="848"/>
                    <a:pt x="2701" y="742"/>
                  </a:cubicBezTo>
                  <a:cubicBezTo>
                    <a:pt x="2724" y="631"/>
                    <a:pt x="2713" y="517"/>
                    <a:pt x="2680" y="410"/>
                  </a:cubicBezTo>
                  <a:cubicBezTo>
                    <a:pt x="2612" y="193"/>
                    <a:pt x="2425" y="42"/>
                    <a:pt x="2199" y="29"/>
                  </a:cubicBezTo>
                  <a:cubicBezTo>
                    <a:pt x="1967" y="14"/>
                    <a:pt x="1744" y="163"/>
                    <a:pt x="1656" y="376"/>
                  </a:cubicBezTo>
                  <a:cubicBezTo>
                    <a:pt x="1569" y="588"/>
                    <a:pt x="1639" y="818"/>
                    <a:pt x="1731" y="1016"/>
                  </a:cubicBezTo>
                  <a:cubicBezTo>
                    <a:pt x="1736" y="1027"/>
                    <a:pt x="1741" y="1039"/>
                    <a:pt x="1747" y="1050"/>
                  </a:cubicBezTo>
                  <a:cubicBezTo>
                    <a:pt x="1605" y="1050"/>
                    <a:pt x="1463" y="1051"/>
                    <a:pt x="1320" y="1054"/>
                  </a:cubicBezTo>
                  <a:cubicBezTo>
                    <a:pt x="1343" y="1021"/>
                    <a:pt x="1366" y="989"/>
                    <a:pt x="1384" y="954"/>
                  </a:cubicBezTo>
                  <a:cubicBezTo>
                    <a:pt x="1396" y="931"/>
                    <a:pt x="1408" y="909"/>
                    <a:pt x="1419" y="885"/>
                  </a:cubicBezTo>
                  <a:cubicBezTo>
                    <a:pt x="1428" y="882"/>
                    <a:pt x="1436" y="879"/>
                    <a:pt x="1444" y="876"/>
                  </a:cubicBezTo>
                  <a:cubicBezTo>
                    <a:pt x="1450" y="874"/>
                    <a:pt x="1446" y="865"/>
                    <a:pt x="1441" y="866"/>
                  </a:cubicBezTo>
                  <a:cubicBezTo>
                    <a:pt x="1436" y="868"/>
                    <a:pt x="1431" y="870"/>
                    <a:pt x="1426" y="871"/>
                  </a:cubicBezTo>
                  <a:cubicBezTo>
                    <a:pt x="1429" y="865"/>
                    <a:pt x="1432" y="859"/>
                    <a:pt x="1434" y="853"/>
                  </a:cubicBezTo>
                  <a:cubicBezTo>
                    <a:pt x="1441" y="850"/>
                    <a:pt x="1449" y="847"/>
                    <a:pt x="1456" y="844"/>
                  </a:cubicBezTo>
                  <a:cubicBezTo>
                    <a:pt x="1461" y="842"/>
                    <a:pt x="1457" y="835"/>
                    <a:pt x="1452" y="835"/>
                  </a:cubicBezTo>
                  <a:cubicBezTo>
                    <a:pt x="1449" y="836"/>
                    <a:pt x="1445" y="837"/>
                    <a:pt x="1441" y="838"/>
                  </a:cubicBezTo>
                  <a:cubicBezTo>
                    <a:pt x="1477" y="755"/>
                    <a:pt x="1503" y="668"/>
                    <a:pt x="1506" y="579"/>
                  </a:cubicBezTo>
                  <a:cubicBezTo>
                    <a:pt x="1511" y="450"/>
                    <a:pt x="1448" y="327"/>
                    <a:pt x="1330" y="260"/>
                  </a:cubicBezTo>
                  <a:cubicBezTo>
                    <a:pt x="1214" y="194"/>
                    <a:pt x="1061" y="196"/>
                    <a:pt x="952" y="272"/>
                  </a:cubicBezTo>
                  <a:cubicBezTo>
                    <a:pt x="826" y="361"/>
                    <a:pt x="766" y="530"/>
                    <a:pt x="779" y="678"/>
                  </a:cubicBezTo>
                  <a:cubicBezTo>
                    <a:pt x="770" y="687"/>
                    <a:pt x="760" y="697"/>
                    <a:pt x="753" y="708"/>
                  </a:cubicBezTo>
                  <a:cubicBezTo>
                    <a:pt x="752" y="710"/>
                    <a:pt x="755" y="712"/>
                    <a:pt x="757" y="711"/>
                  </a:cubicBezTo>
                  <a:cubicBezTo>
                    <a:pt x="765" y="704"/>
                    <a:pt x="773" y="696"/>
                    <a:pt x="780" y="688"/>
                  </a:cubicBezTo>
                  <a:cubicBezTo>
                    <a:pt x="781" y="696"/>
                    <a:pt x="782" y="703"/>
                    <a:pt x="783" y="710"/>
                  </a:cubicBezTo>
                  <a:cubicBezTo>
                    <a:pt x="775" y="717"/>
                    <a:pt x="763" y="729"/>
                    <a:pt x="768" y="737"/>
                  </a:cubicBezTo>
                  <a:cubicBezTo>
                    <a:pt x="769" y="739"/>
                    <a:pt x="773" y="739"/>
                    <a:pt x="773" y="736"/>
                  </a:cubicBezTo>
                  <a:cubicBezTo>
                    <a:pt x="773" y="730"/>
                    <a:pt x="778" y="724"/>
                    <a:pt x="785" y="718"/>
                  </a:cubicBezTo>
                  <a:cubicBezTo>
                    <a:pt x="786" y="725"/>
                    <a:pt x="787" y="732"/>
                    <a:pt x="789" y="739"/>
                  </a:cubicBezTo>
                  <a:cubicBezTo>
                    <a:pt x="814" y="844"/>
                    <a:pt x="874" y="939"/>
                    <a:pt x="933" y="1030"/>
                  </a:cubicBezTo>
                  <a:cubicBezTo>
                    <a:pt x="940" y="1041"/>
                    <a:pt x="946" y="1051"/>
                    <a:pt x="953" y="1061"/>
                  </a:cubicBezTo>
                  <a:cubicBezTo>
                    <a:pt x="947" y="1061"/>
                    <a:pt x="942" y="1061"/>
                    <a:pt x="937" y="1061"/>
                  </a:cubicBezTo>
                  <a:cubicBezTo>
                    <a:pt x="906" y="1024"/>
                    <a:pt x="887" y="978"/>
                    <a:pt x="864" y="936"/>
                  </a:cubicBezTo>
                  <a:cubicBezTo>
                    <a:pt x="851" y="912"/>
                    <a:pt x="837" y="889"/>
                    <a:pt x="827" y="864"/>
                  </a:cubicBezTo>
                  <a:cubicBezTo>
                    <a:pt x="821" y="850"/>
                    <a:pt x="815" y="835"/>
                    <a:pt x="802" y="826"/>
                  </a:cubicBezTo>
                  <a:cubicBezTo>
                    <a:pt x="800" y="824"/>
                    <a:pt x="796" y="828"/>
                    <a:pt x="799" y="831"/>
                  </a:cubicBezTo>
                  <a:cubicBezTo>
                    <a:pt x="813" y="844"/>
                    <a:pt x="818" y="864"/>
                    <a:pt x="824" y="882"/>
                  </a:cubicBezTo>
                  <a:cubicBezTo>
                    <a:pt x="835" y="910"/>
                    <a:pt x="853" y="936"/>
                    <a:pt x="866" y="962"/>
                  </a:cubicBezTo>
                  <a:cubicBezTo>
                    <a:pt x="884" y="996"/>
                    <a:pt x="900" y="1031"/>
                    <a:pt x="923" y="1061"/>
                  </a:cubicBezTo>
                  <a:cubicBezTo>
                    <a:pt x="850" y="1063"/>
                    <a:pt x="776" y="1064"/>
                    <a:pt x="703" y="1064"/>
                  </a:cubicBezTo>
                  <a:cubicBezTo>
                    <a:pt x="703" y="1062"/>
                    <a:pt x="704" y="1060"/>
                    <a:pt x="705" y="1058"/>
                  </a:cubicBezTo>
                  <a:cubicBezTo>
                    <a:pt x="707" y="1047"/>
                    <a:pt x="693" y="1043"/>
                    <a:pt x="688" y="1053"/>
                  </a:cubicBezTo>
                  <a:cubicBezTo>
                    <a:pt x="617" y="1214"/>
                    <a:pt x="487" y="1329"/>
                    <a:pt x="363" y="1448"/>
                  </a:cubicBezTo>
                  <a:cubicBezTo>
                    <a:pt x="305" y="1504"/>
                    <a:pt x="251" y="1563"/>
                    <a:pt x="193" y="1618"/>
                  </a:cubicBezTo>
                  <a:cubicBezTo>
                    <a:pt x="161" y="1648"/>
                    <a:pt x="129" y="1679"/>
                    <a:pt x="98" y="1710"/>
                  </a:cubicBezTo>
                  <a:cubicBezTo>
                    <a:pt x="79" y="1728"/>
                    <a:pt x="56" y="1748"/>
                    <a:pt x="40" y="1771"/>
                  </a:cubicBezTo>
                  <a:cubicBezTo>
                    <a:pt x="39" y="1770"/>
                    <a:pt x="37" y="1770"/>
                    <a:pt x="36" y="1772"/>
                  </a:cubicBezTo>
                  <a:cubicBezTo>
                    <a:pt x="28" y="1787"/>
                    <a:pt x="14" y="1799"/>
                    <a:pt x="5" y="1813"/>
                  </a:cubicBezTo>
                  <a:cubicBezTo>
                    <a:pt x="0" y="1815"/>
                    <a:pt x="1" y="1823"/>
                    <a:pt x="7" y="1824"/>
                  </a:cubicBezTo>
                  <a:cubicBezTo>
                    <a:pt x="203" y="1830"/>
                    <a:pt x="398" y="1834"/>
                    <a:pt x="594" y="1835"/>
                  </a:cubicBezTo>
                  <a:cubicBezTo>
                    <a:pt x="584" y="1847"/>
                    <a:pt x="573" y="1858"/>
                    <a:pt x="561" y="1869"/>
                  </a:cubicBezTo>
                  <a:cubicBezTo>
                    <a:pt x="553" y="1876"/>
                    <a:pt x="565" y="1888"/>
                    <a:pt x="573" y="1881"/>
                  </a:cubicBezTo>
                  <a:cubicBezTo>
                    <a:pt x="590" y="1867"/>
                    <a:pt x="605" y="1851"/>
                    <a:pt x="620" y="1835"/>
                  </a:cubicBezTo>
                  <a:cubicBezTo>
                    <a:pt x="633" y="1835"/>
                    <a:pt x="647" y="1835"/>
                    <a:pt x="660" y="1835"/>
                  </a:cubicBezTo>
                  <a:cubicBezTo>
                    <a:pt x="645" y="1850"/>
                    <a:pt x="631" y="1864"/>
                    <a:pt x="618" y="1880"/>
                  </a:cubicBezTo>
                  <a:cubicBezTo>
                    <a:pt x="614" y="1885"/>
                    <a:pt x="619" y="1892"/>
                    <a:pt x="625" y="1889"/>
                  </a:cubicBezTo>
                  <a:cubicBezTo>
                    <a:pt x="647" y="1879"/>
                    <a:pt x="664" y="1859"/>
                    <a:pt x="682" y="1843"/>
                  </a:cubicBezTo>
                  <a:cubicBezTo>
                    <a:pt x="684" y="1840"/>
                    <a:pt x="687" y="1838"/>
                    <a:pt x="690" y="1835"/>
                  </a:cubicBezTo>
                  <a:cubicBezTo>
                    <a:pt x="1033" y="1837"/>
                    <a:pt x="1376" y="1833"/>
                    <a:pt x="1720" y="1830"/>
                  </a:cubicBezTo>
                  <a:cubicBezTo>
                    <a:pt x="2004" y="1827"/>
                    <a:pt x="2288" y="1858"/>
                    <a:pt x="2572" y="1843"/>
                  </a:cubicBezTo>
                  <a:cubicBezTo>
                    <a:pt x="2858" y="1828"/>
                    <a:pt x="3171" y="1845"/>
                    <a:pt x="3458" y="1848"/>
                  </a:cubicBezTo>
                  <a:cubicBezTo>
                    <a:pt x="3485" y="1848"/>
                    <a:pt x="3488" y="1807"/>
                    <a:pt x="3463" y="1803"/>
                  </a:cubicBezTo>
                  <a:close/>
                  <a:moveTo>
                    <a:pt x="22" y="1813"/>
                  </a:moveTo>
                  <a:cubicBezTo>
                    <a:pt x="22" y="1813"/>
                    <a:pt x="22" y="1813"/>
                    <a:pt x="22" y="1813"/>
                  </a:cubicBezTo>
                  <a:cubicBezTo>
                    <a:pt x="22" y="1813"/>
                    <a:pt x="22" y="1813"/>
                    <a:pt x="22" y="1813"/>
                  </a:cubicBezTo>
                  <a:close/>
                  <a:moveTo>
                    <a:pt x="1742" y="302"/>
                  </a:moveTo>
                  <a:cubicBezTo>
                    <a:pt x="1889" y="77"/>
                    <a:pt x="2212" y="0"/>
                    <a:pt x="2438" y="151"/>
                  </a:cubicBezTo>
                  <a:cubicBezTo>
                    <a:pt x="2643" y="288"/>
                    <a:pt x="2706" y="569"/>
                    <a:pt x="2638" y="796"/>
                  </a:cubicBezTo>
                  <a:cubicBezTo>
                    <a:pt x="2613" y="882"/>
                    <a:pt x="2574" y="964"/>
                    <a:pt x="2527" y="1042"/>
                  </a:cubicBezTo>
                  <a:cubicBezTo>
                    <a:pt x="2518" y="1058"/>
                    <a:pt x="2508" y="1073"/>
                    <a:pt x="2497" y="1089"/>
                  </a:cubicBezTo>
                  <a:cubicBezTo>
                    <a:pt x="2466" y="1137"/>
                    <a:pt x="2433" y="1184"/>
                    <a:pt x="2398" y="1228"/>
                  </a:cubicBezTo>
                  <a:cubicBezTo>
                    <a:pt x="2300" y="1355"/>
                    <a:pt x="2192" y="1478"/>
                    <a:pt x="2124" y="1625"/>
                  </a:cubicBezTo>
                  <a:cubicBezTo>
                    <a:pt x="2087" y="1541"/>
                    <a:pt x="2026" y="1468"/>
                    <a:pt x="1979" y="1390"/>
                  </a:cubicBezTo>
                  <a:cubicBezTo>
                    <a:pt x="1920" y="1292"/>
                    <a:pt x="1862" y="1192"/>
                    <a:pt x="1810" y="1089"/>
                  </a:cubicBezTo>
                  <a:cubicBezTo>
                    <a:pt x="1810" y="1088"/>
                    <a:pt x="1809" y="1087"/>
                    <a:pt x="1808" y="1085"/>
                  </a:cubicBezTo>
                  <a:cubicBezTo>
                    <a:pt x="1821" y="1077"/>
                    <a:pt x="1834" y="1069"/>
                    <a:pt x="1846" y="1059"/>
                  </a:cubicBezTo>
                  <a:cubicBezTo>
                    <a:pt x="1849" y="1056"/>
                    <a:pt x="1849" y="1053"/>
                    <a:pt x="1847" y="1050"/>
                  </a:cubicBezTo>
                  <a:cubicBezTo>
                    <a:pt x="1846" y="1047"/>
                    <a:pt x="1842" y="1045"/>
                    <a:pt x="1838" y="1047"/>
                  </a:cubicBezTo>
                  <a:cubicBezTo>
                    <a:pt x="1836" y="1048"/>
                    <a:pt x="1835" y="1049"/>
                    <a:pt x="1833" y="1050"/>
                  </a:cubicBezTo>
                  <a:cubicBezTo>
                    <a:pt x="1823" y="1057"/>
                    <a:pt x="1812" y="1064"/>
                    <a:pt x="1801" y="1071"/>
                  </a:cubicBezTo>
                  <a:cubicBezTo>
                    <a:pt x="1799" y="1066"/>
                    <a:pt x="1796" y="1061"/>
                    <a:pt x="1793" y="1056"/>
                  </a:cubicBezTo>
                  <a:cubicBezTo>
                    <a:pt x="1796" y="1054"/>
                    <a:pt x="1799" y="1052"/>
                    <a:pt x="1801" y="1050"/>
                  </a:cubicBezTo>
                  <a:cubicBezTo>
                    <a:pt x="1816" y="1040"/>
                    <a:pt x="1830" y="1030"/>
                    <a:pt x="1846" y="1020"/>
                  </a:cubicBezTo>
                  <a:cubicBezTo>
                    <a:pt x="1853" y="1016"/>
                    <a:pt x="1847" y="1006"/>
                    <a:pt x="1840" y="1009"/>
                  </a:cubicBezTo>
                  <a:cubicBezTo>
                    <a:pt x="1821" y="1016"/>
                    <a:pt x="1803" y="1028"/>
                    <a:pt x="1786" y="1041"/>
                  </a:cubicBezTo>
                  <a:cubicBezTo>
                    <a:pt x="1780" y="1028"/>
                    <a:pt x="1773" y="1014"/>
                    <a:pt x="1767" y="1000"/>
                  </a:cubicBezTo>
                  <a:cubicBezTo>
                    <a:pt x="1664" y="780"/>
                    <a:pt x="1600" y="521"/>
                    <a:pt x="1742" y="302"/>
                  </a:cubicBezTo>
                  <a:close/>
                  <a:moveTo>
                    <a:pt x="2332" y="1389"/>
                  </a:moveTo>
                  <a:cubicBezTo>
                    <a:pt x="2355" y="1360"/>
                    <a:pt x="2378" y="1330"/>
                    <a:pt x="2401" y="1301"/>
                  </a:cubicBezTo>
                  <a:cubicBezTo>
                    <a:pt x="2411" y="1328"/>
                    <a:pt x="2415" y="1357"/>
                    <a:pt x="2420" y="1385"/>
                  </a:cubicBezTo>
                  <a:cubicBezTo>
                    <a:pt x="2391" y="1386"/>
                    <a:pt x="2361" y="1388"/>
                    <a:pt x="2332" y="1389"/>
                  </a:cubicBezTo>
                  <a:close/>
                  <a:moveTo>
                    <a:pt x="2425" y="1406"/>
                  </a:moveTo>
                  <a:cubicBezTo>
                    <a:pt x="2433" y="1439"/>
                    <a:pt x="2447" y="1470"/>
                    <a:pt x="2458" y="1501"/>
                  </a:cubicBezTo>
                  <a:cubicBezTo>
                    <a:pt x="2461" y="1511"/>
                    <a:pt x="2464" y="1521"/>
                    <a:pt x="2467" y="1532"/>
                  </a:cubicBezTo>
                  <a:cubicBezTo>
                    <a:pt x="2401" y="1532"/>
                    <a:pt x="2335" y="1532"/>
                    <a:pt x="2270" y="1535"/>
                  </a:cubicBezTo>
                  <a:cubicBezTo>
                    <a:pt x="2297" y="1492"/>
                    <a:pt x="2324" y="1448"/>
                    <a:pt x="2352" y="1406"/>
                  </a:cubicBezTo>
                  <a:cubicBezTo>
                    <a:pt x="2377" y="1407"/>
                    <a:pt x="2401" y="1407"/>
                    <a:pt x="2425" y="1406"/>
                  </a:cubicBezTo>
                  <a:close/>
                  <a:moveTo>
                    <a:pt x="2341" y="1406"/>
                  </a:moveTo>
                  <a:cubicBezTo>
                    <a:pt x="2310" y="1448"/>
                    <a:pt x="2281" y="1492"/>
                    <a:pt x="2252" y="1536"/>
                  </a:cubicBezTo>
                  <a:cubicBezTo>
                    <a:pt x="2244" y="1537"/>
                    <a:pt x="2235" y="1537"/>
                    <a:pt x="2226" y="1538"/>
                  </a:cubicBezTo>
                  <a:cubicBezTo>
                    <a:pt x="2255" y="1492"/>
                    <a:pt x="2287" y="1448"/>
                    <a:pt x="2320" y="1405"/>
                  </a:cubicBezTo>
                  <a:cubicBezTo>
                    <a:pt x="2327" y="1405"/>
                    <a:pt x="2334" y="1405"/>
                    <a:pt x="2341" y="1406"/>
                  </a:cubicBezTo>
                  <a:close/>
                  <a:moveTo>
                    <a:pt x="2242" y="1552"/>
                  </a:moveTo>
                  <a:cubicBezTo>
                    <a:pt x="2216" y="1591"/>
                    <a:pt x="2187" y="1630"/>
                    <a:pt x="2164" y="1671"/>
                  </a:cubicBezTo>
                  <a:cubicBezTo>
                    <a:pt x="2161" y="1671"/>
                    <a:pt x="2158" y="1671"/>
                    <a:pt x="2155" y="1671"/>
                  </a:cubicBezTo>
                  <a:cubicBezTo>
                    <a:pt x="2157" y="1669"/>
                    <a:pt x="2158" y="1667"/>
                    <a:pt x="2159" y="1665"/>
                  </a:cubicBezTo>
                  <a:cubicBezTo>
                    <a:pt x="2176" y="1625"/>
                    <a:pt x="2197" y="1587"/>
                    <a:pt x="2219" y="1550"/>
                  </a:cubicBezTo>
                  <a:cubicBezTo>
                    <a:pt x="2227" y="1551"/>
                    <a:pt x="2234" y="1551"/>
                    <a:pt x="2242" y="1552"/>
                  </a:cubicBezTo>
                  <a:close/>
                  <a:moveTo>
                    <a:pt x="2250" y="1567"/>
                  </a:moveTo>
                  <a:cubicBezTo>
                    <a:pt x="2253" y="1562"/>
                    <a:pt x="2256" y="1557"/>
                    <a:pt x="2259" y="1553"/>
                  </a:cubicBezTo>
                  <a:cubicBezTo>
                    <a:pt x="2330" y="1556"/>
                    <a:pt x="2402" y="1556"/>
                    <a:pt x="2474" y="1555"/>
                  </a:cubicBezTo>
                  <a:cubicBezTo>
                    <a:pt x="2477" y="1568"/>
                    <a:pt x="2481" y="1582"/>
                    <a:pt x="2485" y="1594"/>
                  </a:cubicBezTo>
                  <a:cubicBezTo>
                    <a:pt x="2492" y="1613"/>
                    <a:pt x="2499" y="1631"/>
                    <a:pt x="2506" y="1649"/>
                  </a:cubicBezTo>
                  <a:cubicBezTo>
                    <a:pt x="2492" y="1650"/>
                    <a:pt x="2478" y="1651"/>
                    <a:pt x="2464" y="1652"/>
                  </a:cubicBezTo>
                  <a:cubicBezTo>
                    <a:pt x="2370" y="1660"/>
                    <a:pt x="2277" y="1669"/>
                    <a:pt x="2183" y="1671"/>
                  </a:cubicBezTo>
                  <a:cubicBezTo>
                    <a:pt x="2204" y="1635"/>
                    <a:pt x="2228" y="1602"/>
                    <a:pt x="2250" y="1567"/>
                  </a:cubicBezTo>
                  <a:close/>
                  <a:moveTo>
                    <a:pt x="2496" y="1555"/>
                  </a:moveTo>
                  <a:cubicBezTo>
                    <a:pt x="2532" y="1555"/>
                    <a:pt x="2568" y="1554"/>
                    <a:pt x="2604" y="1554"/>
                  </a:cubicBezTo>
                  <a:cubicBezTo>
                    <a:pt x="2657" y="1554"/>
                    <a:pt x="2709" y="1554"/>
                    <a:pt x="2761" y="1554"/>
                  </a:cubicBezTo>
                  <a:cubicBezTo>
                    <a:pt x="2766" y="1562"/>
                    <a:pt x="2770" y="1571"/>
                    <a:pt x="2775" y="1579"/>
                  </a:cubicBezTo>
                  <a:cubicBezTo>
                    <a:pt x="2787" y="1598"/>
                    <a:pt x="2797" y="1620"/>
                    <a:pt x="2808" y="1640"/>
                  </a:cubicBezTo>
                  <a:cubicBezTo>
                    <a:pt x="2713" y="1641"/>
                    <a:pt x="2619" y="1643"/>
                    <a:pt x="2525" y="1648"/>
                  </a:cubicBezTo>
                  <a:cubicBezTo>
                    <a:pt x="2521" y="1633"/>
                    <a:pt x="2515" y="1619"/>
                    <a:pt x="2510" y="1604"/>
                  </a:cubicBezTo>
                  <a:cubicBezTo>
                    <a:pt x="2504" y="1588"/>
                    <a:pt x="2500" y="1572"/>
                    <a:pt x="2496" y="1555"/>
                  </a:cubicBezTo>
                  <a:close/>
                  <a:moveTo>
                    <a:pt x="2605" y="1531"/>
                  </a:moveTo>
                  <a:cubicBezTo>
                    <a:pt x="2567" y="1532"/>
                    <a:pt x="2528" y="1532"/>
                    <a:pt x="2490" y="1532"/>
                  </a:cubicBezTo>
                  <a:cubicBezTo>
                    <a:pt x="2487" y="1520"/>
                    <a:pt x="2483" y="1507"/>
                    <a:pt x="2479" y="1496"/>
                  </a:cubicBezTo>
                  <a:cubicBezTo>
                    <a:pt x="2470" y="1466"/>
                    <a:pt x="2458" y="1436"/>
                    <a:pt x="2449" y="1406"/>
                  </a:cubicBezTo>
                  <a:cubicBezTo>
                    <a:pt x="2507" y="1405"/>
                    <a:pt x="2566" y="1403"/>
                    <a:pt x="2624" y="1403"/>
                  </a:cubicBezTo>
                  <a:cubicBezTo>
                    <a:pt x="2642" y="1403"/>
                    <a:pt x="2661" y="1402"/>
                    <a:pt x="2680" y="1401"/>
                  </a:cubicBezTo>
                  <a:cubicBezTo>
                    <a:pt x="2686" y="1412"/>
                    <a:pt x="2692" y="1423"/>
                    <a:pt x="2698" y="1434"/>
                  </a:cubicBezTo>
                  <a:cubicBezTo>
                    <a:pt x="2715" y="1466"/>
                    <a:pt x="2731" y="1498"/>
                    <a:pt x="2748" y="1530"/>
                  </a:cubicBezTo>
                  <a:cubicBezTo>
                    <a:pt x="2700" y="1531"/>
                    <a:pt x="2653" y="1531"/>
                    <a:pt x="2605" y="1531"/>
                  </a:cubicBezTo>
                  <a:close/>
                  <a:moveTo>
                    <a:pt x="2642" y="1380"/>
                  </a:moveTo>
                  <a:cubicBezTo>
                    <a:pt x="2576" y="1380"/>
                    <a:pt x="2509" y="1382"/>
                    <a:pt x="2443" y="1384"/>
                  </a:cubicBezTo>
                  <a:cubicBezTo>
                    <a:pt x="2435" y="1349"/>
                    <a:pt x="2431" y="1314"/>
                    <a:pt x="2418" y="1280"/>
                  </a:cubicBezTo>
                  <a:cubicBezTo>
                    <a:pt x="2431" y="1263"/>
                    <a:pt x="2444" y="1247"/>
                    <a:pt x="2457" y="1230"/>
                  </a:cubicBezTo>
                  <a:cubicBezTo>
                    <a:pt x="2503" y="1240"/>
                    <a:pt x="2552" y="1242"/>
                    <a:pt x="2601" y="1240"/>
                  </a:cubicBezTo>
                  <a:cubicBezTo>
                    <a:pt x="2620" y="1288"/>
                    <a:pt x="2644" y="1334"/>
                    <a:pt x="2668" y="1379"/>
                  </a:cubicBezTo>
                  <a:cubicBezTo>
                    <a:pt x="2660" y="1379"/>
                    <a:pt x="2651" y="1380"/>
                    <a:pt x="2642" y="1380"/>
                  </a:cubicBezTo>
                  <a:close/>
                  <a:moveTo>
                    <a:pt x="1474" y="1495"/>
                  </a:moveTo>
                  <a:cubicBezTo>
                    <a:pt x="1484" y="1463"/>
                    <a:pt x="1495" y="1432"/>
                    <a:pt x="1506" y="1401"/>
                  </a:cubicBezTo>
                  <a:cubicBezTo>
                    <a:pt x="1544" y="1401"/>
                    <a:pt x="1581" y="1401"/>
                    <a:pt x="1619" y="1400"/>
                  </a:cubicBezTo>
                  <a:cubicBezTo>
                    <a:pt x="1664" y="1400"/>
                    <a:pt x="1709" y="1399"/>
                    <a:pt x="1754" y="1400"/>
                  </a:cubicBezTo>
                  <a:cubicBezTo>
                    <a:pt x="1755" y="1417"/>
                    <a:pt x="1756" y="1434"/>
                    <a:pt x="1757" y="1451"/>
                  </a:cubicBezTo>
                  <a:cubicBezTo>
                    <a:pt x="1759" y="1478"/>
                    <a:pt x="1760" y="1505"/>
                    <a:pt x="1762" y="1532"/>
                  </a:cubicBezTo>
                  <a:cubicBezTo>
                    <a:pt x="1751" y="1532"/>
                    <a:pt x="1740" y="1532"/>
                    <a:pt x="1729" y="1532"/>
                  </a:cubicBezTo>
                  <a:cubicBezTo>
                    <a:pt x="1641" y="1529"/>
                    <a:pt x="1552" y="1528"/>
                    <a:pt x="1463" y="1527"/>
                  </a:cubicBezTo>
                  <a:cubicBezTo>
                    <a:pt x="1467" y="1516"/>
                    <a:pt x="1470" y="1506"/>
                    <a:pt x="1474" y="1495"/>
                  </a:cubicBezTo>
                  <a:close/>
                  <a:moveTo>
                    <a:pt x="1441" y="1527"/>
                  </a:moveTo>
                  <a:cubicBezTo>
                    <a:pt x="1400" y="1527"/>
                    <a:pt x="1358" y="1526"/>
                    <a:pt x="1317" y="1526"/>
                  </a:cubicBezTo>
                  <a:cubicBezTo>
                    <a:pt x="1247" y="1526"/>
                    <a:pt x="1177" y="1525"/>
                    <a:pt x="1107" y="1523"/>
                  </a:cubicBezTo>
                  <a:cubicBezTo>
                    <a:pt x="1121" y="1506"/>
                    <a:pt x="1135" y="1488"/>
                    <a:pt x="1148" y="1471"/>
                  </a:cubicBezTo>
                  <a:cubicBezTo>
                    <a:pt x="1168" y="1447"/>
                    <a:pt x="1188" y="1423"/>
                    <a:pt x="1208" y="1398"/>
                  </a:cubicBezTo>
                  <a:cubicBezTo>
                    <a:pt x="1235" y="1399"/>
                    <a:pt x="1262" y="1399"/>
                    <a:pt x="1289" y="1399"/>
                  </a:cubicBezTo>
                  <a:cubicBezTo>
                    <a:pt x="1353" y="1400"/>
                    <a:pt x="1417" y="1400"/>
                    <a:pt x="1480" y="1401"/>
                  </a:cubicBezTo>
                  <a:cubicBezTo>
                    <a:pt x="1476" y="1414"/>
                    <a:pt x="1471" y="1427"/>
                    <a:pt x="1467" y="1440"/>
                  </a:cubicBezTo>
                  <a:cubicBezTo>
                    <a:pt x="1458" y="1469"/>
                    <a:pt x="1449" y="1498"/>
                    <a:pt x="1441" y="1527"/>
                  </a:cubicBezTo>
                  <a:close/>
                  <a:moveTo>
                    <a:pt x="1653" y="1375"/>
                  </a:moveTo>
                  <a:cubicBezTo>
                    <a:pt x="1607" y="1375"/>
                    <a:pt x="1561" y="1375"/>
                    <a:pt x="1515" y="1375"/>
                  </a:cubicBezTo>
                  <a:cubicBezTo>
                    <a:pt x="1521" y="1358"/>
                    <a:pt x="1526" y="1341"/>
                    <a:pt x="1531" y="1324"/>
                  </a:cubicBezTo>
                  <a:cubicBezTo>
                    <a:pt x="1538" y="1300"/>
                    <a:pt x="1544" y="1276"/>
                    <a:pt x="1549" y="1252"/>
                  </a:cubicBezTo>
                  <a:cubicBezTo>
                    <a:pt x="1614" y="1253"/>
                    <a:pt x="1679" y="1254"/>
                    <a:pt x="1743" y="1255"/>
                  </a:cubicBezTo>
                  <a:cubicBezTo>
                    <a:pt x="1747" y="1294"/>
                    <a:pt x="1750" y="1334"/>
                    <a:pt x="1752" y="1374"/>
                  </a:cubicBezTo>
                  <a:cubicBezTo>
                    <a:pt x="1719" y="1374"/>
                    <a:pt x="1686" y="1374"/>
                    <a:pt x="1653" y="1375"/>
                  </a:cubicBezTo>
                  <a:close/>
                  <a:moveTo>
                    <a:pt x="1515" y="1287"/>
                  </a:moveTo>
                  <a:cubicBezTo>
                    <a:pt x="1508" y="1317"/>
                    <a:pt x="1498" y="1346"/>
                    <a:pt x="1489" y="1375"/>
                  </a:cubicBezTo>
                  <a:cubicBezTo>
                    <a:pt x="1434" y="1375"/>
                    <a:pt x="1379" y="1375"/>
                    <a:pt x="1325" y="1374"/>
                  </a:cubicBezTo>
                  <a:cubicBezTo>
                    <a:pt x="1293" y="1374"/>
                    <a:pt x="1261" y="1374"/>
                    <a:pt x="1229" y="1374"/>
                  </a:cubicBezTo>
                  <a:cubicBezTo>
                    <a:pt x="1264" y="1332"/>
                    <a:pt x="1298" y="1289"/>
                    <a:pt x="1331" y="1246"/>
                  </a:cubicBezTo>
                  <a:cubicBezTo>
                    <a:pt x="1395" y="1249"/>
                    <a:pt x="1459" y="1251"/>
                    <a:pt x="1523" y="1252"/>
                  </a:cubicBezTo>
                  <a:cubicBezTo>
                    <a:pt x="1520" y="1263"/>
                    <a:pt x="1517" y="1275"/>
                    <a:pt x="1515" y="1287"/>
                  </a:cubicBezTo>
                  <a:close/>
                  <a:moveTo>
                    <a:pt x="1200" y="1374"/>
                  </a:moveTo>
                  <a:cubicBezTo>
                    <a:pt x="1130" y="1373"/>
                    <a:pt x="1060" y="1373"/>
                    <a:pt x="991" y="1373"/>
                  </a:cubicBezTo>
                  <a:cubicBezTo>
                    <a:pt x="950" y="1374"/>
                    <a:pt x="910" y="1374"/>
                    <a:pt x="870" y="1374"/>
                  </a:cubicBezTo>
                  <a:cubicBezTo>
                    <a:pt x="881" y="1361"/>
                    <a:pt x="893" y="1348"/>
                    <a:pt x="906" y="1336"/>
                  </a:cubicBezTo>
                  <a:cubicBezTo>
                    <a:pt x="939" y="1302"/>
                    <a:pt x="974" y="1270"/>
                    <a:pt x="1003" y="1234"/>
                  </a:cubicBezTo>
                  <a:cubicBezTo>
                    <a:pt x="1023" y="1234"/>
                    <a:pt x="1042" y="1234"/>
                    <a:pt x="1061" y="1234"/>
                  </a:cubicBezTo>
                  <a:cubicBezTo>
                    <a:pt x="1063" y="1234"/>
                    <a:pt x="1065" y="1234"/>
                    <a:pt x="1066" y="1233"/>
                  </a:cubicBezTo>
                  <a:cubicBezTo>
                    <a:pt x="1084" y="1256"/>
                    <a:pt x="1110" y="1277"/>
                    <a:pt x="1121" y="1303"/>
                  </a:cubicBezTo>
                  <a:cubicBezTo>
                    <a:pt x="1122" y="1306"/>
                    <a:pt x="1126" y="1307"/>
                    <a:pt x="1129" y="1306"/>
                  </a:cubicBezTo>
                  <a:cubicBezTo>
                    <a:pt x="1133" y="1307"/>
                    <a:pt x="1138" y="1306"/>
                    <a:pt x="1142" y="1302"/>
                  </a:cubicBezTo>
                  <a:cubicBezTo>
                    <a:pt x="1161" y="1280"/>
                    <a:pt x="1180" y="1259"/>
                    <a:pt x="1198" y="1237"/>
                  </a:cubicBezTo>
                  <a:cubicBezTo>
                    <a:pt x="1233" y="1240"/>
                    <a:pt x="1268" y="1242"/>
                    <a:pt x="1303" y="1244"/>
                  </a:cubicBezTo>
                  <a:cubicBezTo>
                    <a:pt x="1270" y="1288"/>
                    <a:pt x="1235" y="1331"/>
                    <a:pt x="1200" y="1374"/>
                  </a:cubicBezTo>
                  <a:close/>
                  <a:moveTo>
                    <a:pt x="955" y="1397"/>
                  </a:moveTo>
                  <a:cubicBezTo>
                    <a:pt x="1030" y="1397"/>
                    <a:pt x="1105" y="1397"/>
                    <a:pt x="1180" y="1398"/>
                  </a:cubicBezTo>
                  <a:cubicBezTo>
                    <a:pt x="1164" y="1418"/>
                    <a:pt x="1148" y="1438"/>
                    <a:pt x="1132" y="1458"/>
                  </a:cubicBezTo>
                  <a:cubicBezTo>
                    <a:pt x="1115" y="1479"/>
                    <a:pt x="1099" y="1501"/>
                    <a:pt x="1082" y="1522"/>
                  </a:cubicBezTo>
                  <a:cubicBezTo>
                    <a:pt x="972" y="1519"/>
                    <a:pt x="861" y="1515"/>
                    <a:pt x="751" y="1514"/>
                  </a:cubicBezTo>
                  <a:cubicBezTo>
                    <a:pt x="762" y="1501"/>
                    <a:pt x="773" y="1488"/>
                    <a:pt x="784" y="1475"/>
                  </a:cubicBezTo>
                  <a:cubicBezTo>
                    <a:pt x="807" y="1449"/>
                    <a:pt x="829" y="1421"/>
                    <a:pt x="852" y="1395"/>
                  </a:cubicBezTo>
                  <a:cubicBezTo>
                    <a:pt x="886" y="1395"/>
                    <a:pt x="921" y="1396"/>
                    <a:pt x="955" y="1397"/>
                  </a:cubicBezTo>
                  <a:close/>
                  <a:moveTo>
                    <a:pt x="1061" y="1548"/>
                  </a:moveTo>
                  <a:cubicBezTo>
                    <a:pt x="1045" y="1568"/>
                    <a:pt x="1028" y="1588"/>
                    <a:pt x="1011" y="1607"/>
                  </a:cubicBezTo>
                  <a:cubicBezTo>
                    <a:pt x="992" y="1628"/>
                    <a:pt x="973" y="1649"/>
                    <a:pt x="956" y="1672"/>
                  </a:cubicBezTo>
                  <a:cubicBezTo>
                    <a:pt x="841" y="1670"/>
                    <a:pt x="727" y="1667"/>
                    <a:pt x="613" y="1667"/>
                  </a:cubicBezTo>
                  <a:cubicBezTo>
                    <a:pt x="653" y="1625"/>
                    <a:pt x="692" y="1582"/>
                    <a:pt x="730" y="1538"/>
                  </a:cubicBezTo>
                  <a:cubicBezTo>
                    <a:pt x="840" y="1542"/>
                    <a:pt x="951" y="1546"/>
                    <a:pt x="1061" y="1548"/>
                  </a:cubicBezTo>
                  <a:close/>
                  <a:moveTo>
                    <a:pt x="1033" y="1609"/>
                  </a:moveTo>
                  <a:cubicBezTo>
                    <a:pt x="1051" y="1589"/>
                    <a:pt x="1069" y="1569"/>
                    <a:pt x="1086" y="1548"/>
                  </a:cubicBezTo>
                  <a:cubicBezTo>
                    <a:pt x="1157" y="1549"/>
                    <a:pt x="1228" y="1550"/>
                    <a:pt x="1299" y="1550"/>
                  </a:cubicBezTo>
                  <a:cubicBezTo>
                    <a:pt x="1344" y="1550"/>
                    <a:pt x="1389" y="1550"/>
                    <a:pt x="1433" y="1551"/>
                  </a:cubicBezTo>
                  <a:cubicBezTo>
                    <a:pt x="1428" y="1568"/>
                    <a:pt x="1423" y="1586"/>
                    <a:pt x="1418" y="1603"/>
                  </a:cubicBezTo>
                  <a:cubicBezTo>
                    <a:pt x="1411" y="1625"/>
                    <a:pt x="1406" y="1647"/>
                    <a:pt x="1399" y="1668"/>
                  </a:cubicBezTo>
                  <a:cubicBezTo>
                    <a:pt x="1282" y="1671"/>
                    <a:pt x="1164" y="1673"/>
                    <a:pt x="1047" y="1672"/>
                  </a:cubicBezTo>
                  <a:cubicBezTo>
                    <a:pt x="1022" y="1672"/>
                    <a:pt x="998" y="1672"/>
                    <a:pt x="973" y="1672"/>
                  </a:cubicBezTo>
                  <a:cubicBezTo>
                    <a:pt x="992" y="1650"/>
                    <a:pt x="1013" y="1630"/>
                    <a:pt x="1033" y="1609"/>
                  </a:cubicBezTo>
                  <a:close/>
                  <a:moveTo>
                    <a:pt x="1422" y="1652"/>
                  </a:moveTo>
                  <a:cubicBezTo>
                    <a:pt x="1433" y="1618"/>
                    <a:pt x="1444" y="1585"/>
                    <a:pt x="1455" y="1551"/>
                  </a:cubicBezTo>
                  <a:cubicBezTo>
                    <a:pt x="1534" y="1552"/>
                    <a:pt x="1614" y="1553"/>
                    <a:pt x="1693" y="1555"/>
                  </a:cubicBezTo>
                  <a:cubicBezTo>
                    <a:pt x="1716" y="1555"/>
                    <a:pt x="1740" y="1555"/>
                    <a:pt x="1764" y="1554"/>
                  </a:cubicBezTo>
                  <a:cubicBezTo>
                    <a:pt x="1764" y="1565"/>
                    <a:pt x="1765" y="1577"/>
                    <a:pt x="1766" y="1588"/>
                  </a:cubicBezTo>
                  <a:cubicBezTo>
                    <a:pt x="1769" y="1612"/>
                    <a:pt x="1773" y="1636"/>
                    <a:pt x="1776" y="1660"/>
                  </a:cubicBezTo>
                  <a:cubicBezTo>
                    <a:pt x="1770" y="1660"/>
                    <a:pt x="1765" y="1660"/>
                    <a:pt x="1760" y="1660"/>
                  </a:cubicBezTo>
                  <a:cubicBezTo>
                    <a:pt x="1646" y="1661"/>
                    <a:pt x="1531" y="1665"/>
                    <a:pt x="1417" y="1667"/>
                  </a:cubicBezTo>
                  <a:cubicBezTo>
                    <a:pt x="1419" y="1662"/>
                    <a:pt x="1420" y="1657"/>
                    <a:pt x="1422" y="1652"/>
                  </a:cubicBezTo>
                  <a:close/>
                  <a:moveTo>
                    <a:pt x="1774" y="1374"/>
                  </a:moveTo>
                  <a:cubicBezTo>
                    <a:pt x="1772" y="1334"/>
                    <a:pt x="1769" y="1295"/>
                    <a:pt x="1765" y="1255"/>
                  </a:cubicBezTo>
                  <a:cubicBezTo>
                    <a:pt x="1794" y="1255"/>
                    <a:pt x="1823" y="1256"/>
                    <a:pt x="1851" y="1257"/>
                  </a:cubicBezTo>
                  <a:cubicBezTo>
                    <a:pt x="1854" y="1257"/>
                    <a:pt x="1856" y="1256"/>
                    <a:pt x="1857" y="1256"/>
                  </a:cubicBezTo>
                  <a:cubicBezTo>
                    <a:pt x="1880" y="1293"/>
                    <a:pt x="1902" y="1331"/>
                    <a:pt x="1925" y="1368"/>
                  </a:cubicBezTo>
                  <a:cubicBezTo>
                    <a:pt x="1927" y="1372"/>
                    <a:pt x="1929" y="1375"/>
                    <a:pt x="1931" y="1378"/>
                  </a:cubicBezTo>
                  <a:cubicBezTo>
                    <a:pt x="1895" y="1374"/>
                    <a:pt x="1859" y="1376"/>
                    <a:pt x="1823" y="1375"/>
                  </a:cubicBezTo>
                  <a:cubicBezTo>
                    <a:pt x="1806" y="1375"/>
                    <a:pt x="1790" y="1374"/>
                    <a:pt x="1774" y="1374"/>
                  </a:cubicBezTo>
                  <a:close/>
                  <a:moveTo>
                    <a:pt x="1946" y="1406"/>
                  </a:moveTo>
                  <a:cubicBezTo>
                    <a:pt x="1947" y="1407"/>
                    <a:pt x="1948" y="1407"/>
                    <a:pt x="1949" y="1407"/>
                  </a:cubicBezTo>
                  <a:cubicBezTo>
                    <a:pt x="1979" y="1450"/>
                    <a:pt x="2011" y="1492"/>
                    <a:pt x="2041" y="1536"/>
                  </a:cubicBezTo>
                  <a:cubicBezTo>
                    <a:pt x="1956" y="1517"/>
                    <a:pt x="1869" y="1529"/>
                    <a:pt x="1782" y="1532"/>
                  </a:cubicBezTo>
                  <a:cubicBezTo>
                    <a:pt x="1781" y="1505"/>
                    <a:pt x="1781" y="1478"/>
                    <a:pt x="1779" y="1451"/>
                  </a:cubicBezTo>
                  <a:cubicBezTo>
                    <a:pt x="1778" y="1434"/>
                    <a:pt x="1777" y="1417"/>
                    <a:pt x="1776" y="1400"/>
                  </a:cubicBezTo>
                  <a:cubicBezTo>
                    <a:pt x="1831" y="1400"/>
                    <a:pt x="1891" y="1395"/>
                    <a:pt x="1946" y="1406"/>
                  </a:cubicBezTo>
                  <a:close/>
                  <a:moveTo>
                    <a:pt x="2035" y="1559"/>
                  </a:moveTo>
                  <a:cubicBezTo>
                    <a:pt x="2043" y="1561"/>
                    <a:pt x="2049" y="1555"/>
                    <a:pt x="2050" y="1549"/>
                  </a:cubicBezTo>
                  <a:cubicBezTo>
                    <a:pt x="2073" y="1583"/>
                    <a:pt x="2095" y="1619"/>
                    <a:pt x="2112" y="1656"/>
                  </a:cubicBezTo>
                  <a:cubicBezTo>
                    <a:pt x="2112" y="1660"/>
                    <a:pt x="2117" y="1666"/>
                    <a:pt x="2121" y="1671"/>
                  </a:cubicBezTo>
                  <a:cubicBezTo>
                    <a:pt x="2117" y="1671"/>
                    <a:pt x="2113" y="1671"/>
                    <a:pt x="2109" y="1671"/>
                  </a:cubicBezTo>
                  <a:cubicBezTo>
                    <a:pt x="2003" y="1668"/>
                    <a:pt x="1898" y="1660"/>
                    <a:pt x="1792" y="1660"/>
                  </a:cubicBezTo>
                  <a:cubicBezTo>
                    <a:pt x="1792" y="1645"/>
                    <a:pt x="1790" y="1630"/>
                    <a:pt x="1788" y="1615"/>
                  </a:cubicBezTo>
                  <a:cubicBezTo>
                    <a:pt x="1786" y="1595"/>
                    <a:pt x="1785" y="1574"/>
                    <a:pt x="1783" y="1553"/>
                  </a:cubicBezTo>
                  <a:cubicBezTo>
                    <a:pt x="1868" y="1549"/>
                    <a:pt x="1954" y="1541"/>
                    <a:pt x="2035" y="1559"/>
                  </a:cubicBezTo>
                  <a:close/>
                  <a:moveTo>
                    <a:pt x="1733" y="1089"/>
                  </a:moveTo>
                  <a:cubicBezTo>
                    <a:pt x="1727" y="1095"/>
                    <a:pt x="1721" y="1100"/>
                    <a:pt x="1716" y="1105"/>
                  </a:cubicBezTo>
                  <a:cubicBezTo>
                    <a:pt x="1712" y="1109"/>
                    <a:pt x="1718" y="1115"/>
                    <a:pt x="1722" y="1111"/>
                  </a:cubicBezTo>
                  <a:cubicBezTo>
                    <a:pt x="1731" y="1104"/>
                    <a:pt x="1740" y="1096"/>
                    <a:pt x="1750" y="1089"/>
                  </a:cubicBezTo>
                  <a:cubicBezTo>
                    <a:pt x="1754" y="1089"/>
                    <a:pt x="1758" y="1089"/>
                    <a:pt x="1763" y="1089"/>
                  </a:cubicBezTo>
                  <a:cubicBezTo>
                    <a:pt x="1764" y="1089"/>
                    <a:pt x="1765" y="1089"/>
                    <a:pt x="1766" y="1089"/>
                  </a:cubicBezTo>
                  <a:cubicBezTo>
                    <a:pt x="1767" y="1091"/>
                    <a:pt x="1768" y="1094"/>
                    <a:pt x="1770" y="1096"/>
                  </a:cubicBezTo>
                  <a:cubicBezTo>
                    <a:pt x="1757" y="1107"/>
                    <a:pt x="1745" y="1119"/>
                    <a:pt x="1735" y="1132"/>
                  </a:cubicBezTo>
                  <a:cubicBezTo>
                    <a:pt x="1732" y="1135"/>
                    <a:pt x="1738" y="1139"/>
                    <a:pt x="1741" y="1137"/>
                  </a:cubicBezTo>
                  <a:cubicBezTo>
                    <a:pt x="1753" y="1127"/>
                    <a:pt x="1764" y="1118"/>
                    <a:pt x="1776" y="1109"/>
                  </a:cubicBezTo>
                  <a:cubicBezTo>
                    <a:pt x="1798" y="1150"/>
                    <a:pt x="1820" y="1191"/>
                    <a:pt x="1843" y="1231"/>
                  </a:cubicBezTo>
                  <a:cubicBezTo>
                    <a:pt x="1817" y="1231"/>
                    <a:pt x="1790" y="1230"/>
                    <a:pt x="1763" y="1229"/>
                  </a:cubicBezTo>
                  <a:cubicBezTo>
                    <a:pt x="1760" y="1207"/>
                    <a:pt x="1757" y="1186"/>
                    <a:pt x="1754" y="1165"/>
                  </a:cubicBezTo>
                  <a:cubicBezTo>
                    <a:pt x="1751" y="1150"/>
                    <a:pt x="1729" y="1156"/>
                    <a:pt x="1732" y="1171"/>
                  </a:cubicBezTo>
                  <a:cubicBezTo>
                    <a:pt x="1735" y="1190"/>
                    <a:pt x="1737" y="1209"/>
                    <a:pt x="1740" y="1228"/>
                  </a:cubicBezTo>
                  <a:cubicBezTo>
                    <a:pt x="1679" y="1226"/>
                    <a:pt x="1618" y="1223"/>
                    <a:pt x="1557" y="1221"/>
                  </a:cubicBezTo>
                  <a:cubicBezTo>
                    <a:pt x="1563" y="1201"/>
                    <a:pt x="1569" y="1182"/>
                    <a:pt x="1576" y="1162"/>
                  </a:cubicBezTo>
                  <a:cubicBezTo>
                    <a:pt x="1582" y="1147"/>
                    <a:pt x="1557" y="1139"/>
                    <a:pt x="1551" y="1155"/>
                  </a:cubicBezTo>
                  <a:cubicBezTo>
                    <a:pt x="1543" y="1176"/>
                    <a:pt x="1536" y="1198"/>
                    <a:pt x="1531" y="1220"/>
                  </a:cubicBezTo>
                  <a:cubicBezTo>
                    <a:pt x="1471" y="1219"/>
                    <a:pt x="1410" y="1218"/>
                    <a:pt x="1351" y="1219"/>
                  </a:cubicBezTo>
                  <a:cubicBezTo>
                    <a:pt x="1359" y="1207"/>
                    <a:pt x="1368" y="1195"/>
                    <a:pt x="1376" y="1183"/>
                  </a:cubicBezTo>
                  <a:cubicBezTo>
                    <a:pt x="1385" y="1170"/>
                    <a:pt x="1364" y="1158"/>
                    <a:pt x="1356" y="1171"/>
                  </a:cubicBezTo>
                  <a:cubicBezTo>
                    <a:pt x="1345" y="1187"/>
                    <a:pt x="1333" y="1204"/>
                    <a:pt x="1321" y="1220"/>
                  </a:cubicBezTo>
                  <a:cubicBezTo>
                    <a:pt x="1283" y="1221"/>
                    <a:pt x="1245" y="1223"/>
                    <a:pt x="1207" y="1226"/>
                  </a:cubicBezTo>
                  <a:cubicBezTo>
                    <a:pt x="1231" y="1196"/>
                    <a:pt x="1254" y="1164"/>
                    <a:pt x="1274" y="1128"/>
                  </a:cubicBezTo>
                  <a:cubicBezTo>
                    <a:pt x="1280" y="1116"/>
                    <a:pt x="1287" y="1105"/>
                    <a:pt x="1294" y="1094"/>
                  </a:cubicBezTo>
                  <a:cubicBezTo>
                    <a:pt x="1440" y="1092"/>
                    <a:pt x="1587" y="1089"/>
                    <a:pt x="1733" y="1089"/>
                  </a:cubicBezTo>
                  <a:close/>
                  <a:moveTo>
                    <a:pt x="879" y="892"/>
                  </a:moveTo>
                  <a:cubicBezTo>
                    <a:pt x="846" y="832"/>
                    <a:pt x="819" y="767"/>
                    <a:pt x="808" y="699"/>
                  </a:cubicBezTo>
                  <a:cubicBezTo>
                    <a:pt x="819" y="691"/>
                    <a:pt x="830" y="683"/>
                    <a:pt x="840" y="675"/>
                  </a:cubicBezTo>
                  <a:cubicBezTo>
                    <a:pt x="841" y="673"/>
                    <a:pt x="842" y="671"/>
                    <a:pt x="841" y="669"/>
                  </a:cubicBezTo>
                  <a:cubicBezTo>
                    <a:pt x="841" y="667"/>
                    <a:pt x="839" y="667"/>
                    <a:pt x="838" y="666"/>
                  </a:cubicBezTo>
                  <a:cubicBezTo>
                    <a:pt x="836" y="665"/>
                    <a:pt x="834" y="666"/>
                    <a:pt x="832" y="667"/>
                  </a:cubicBezTo>
                  <a:cubicBezTo>
                    <a:pt x="824" y="674"/>
                    <a:pt x="815" y="681"/>
                    <a:pt x="807" y="688"/>
                  </a:cubicBezTo>
                  <a:cubicBezTo>
                    <a:pt x="806" y="681"/>
                    <a:pt x="805" y="675"/>
                    <a:pt x="805" y="668"/>
                  </a:cubicBezTo>
                  <a:cubicBezTo>
                    <a:pt x="813" y="663"/>
                    <a:pt x="821" y="657"/>
                    <a:pt x="829" y="652"/>
                  </a:cubicBezTo>
                  <a:cubicBezTo>
                    <a:pt x="833" y="650"/>
                    <a:pt x="831" y="643"/>
                    <a:pt x="826" y="644"/>
                  </a:cubicBezTo>
                  <a:cubicBezTo>
                    <a:pt x="818" y="647"/>
                    <a:pt x="811" y="651"/>
                    <a:pt x="804" y="656"/>
                  </a:cubicBezTo>
                  <a:cubicBezTo>
                    <a:pt x="802" y="592"/>
                    <a:pt x="816" y="528"/>
                    <a:pt x="840" y="468"/>
                  </a:cubicBezTo>
                  <a:cubicBezTo>
                    <a:pt x="865" y="404"/>
                    <a:pt x="905" y="346"/>
                    <a:pt x="959" y="302"/>
                  </a:cubicBezTo>
                  <a:cubicBezTo>
                    <a:pt x="1017" y="255"/>
                    <a:pt x="1091" y="237"/>
                    <a:pt x="1166" y="241"/>
                  </a:cubicBezTo>
                  <a:cubicBezTo>
                    <a:pt x="1321" y="250"/>
                    <a:pt x="1445" y="362"/>
                    <a:pt x="1470" y="506"/>
                  </a:cubicBezTo>
                  <a:cubicBezTo>
                    <a:pt x="1491" y="624"/>
                    <a:pt x="1449" y="748"/>
                    <a:pt x="1397" y="857"/>
                  </a:cubicBezTo>
                  <a:cubicBezTo>
                    <a:pt x="1377" y="866"/>
                    <a:pt x="1356" y="875"/>
                    <a:pt x="1335" y="884"/>
                  </a:cubicBezTo>
                  <a:cubicBezTo>
                    <a:pt x="1331" y="886"/>
                    <a:pt x="1334" y="893"/>
                    <a:pt x="1339" y="891"/>
                  </a:cubicBezTo>
                  <a:cubicBezTo>
                    <a:pt x="1356" y="884"/>
                    <a:pt x="1374" y="877"/>
                    <a:pt x="1391" y="870"/>
                  </a:cubicBezTo>
                  <a:cubicBezTo>
                    <a:pt x="1388" y="876"/>
                    <a:pt x="1385" y="882"/>
                    <a:pt x="1383" y="888"/>
                  </a:cubicBezTo>
                  <a:cubicBezTo>
                    <a:pt x="1366" y="894"/>
                    <a:pt x="1349" y="902"/>
                    <a:pt x="1333" y="909"/>
                  </a:cubicBezTo>
                  <a:cubicBezTo>
                    <a:pt x="1330" y="911"/>
                    <a:pt x="1332" y="917"/>
                    <a:pt x="1335" y="915"/>
                  </a:cubicBezTo>
                  <a:cubicBezTo>
                    <a:pt x="1349" y="910"/>
                    <a:pt x="1362" y="905"/>
                    <a:pt x="1376" y="901"/>
                  </a:cubicBezTo>
                  <a:cubicBezTo>
                    <a:pt x="1375" y="904"/>
                    <a:pt x="1373" y="906"/>
                    <a:pt x="1372" y="909"/>
                  </a:cubicBezTo>
                  <a:cubicBezTo>
                    <a:pt x="1346" y="961"/>
                    <a:pt x="1310" y="1006"/>
                    <a:pt x="1279" y="1054"/>
                  </a:cubicBezTo>
                  <a:cubicBezTo>
                    <a:pt x="1272" y="1065"/>
                    <a:pt x="1266" y="1076"/>
                    <a:pt x="1260" y="1087"/>
                  </a:cubicBezTo>
                  <a:cubicBezTo>
                    <a:pt x="1259" y="1089"/>
                    <a:pt x="1257" y="1092"/>
                    <a:pt x="1256" y="1094"/>
                  </a:cubicBezTo>
                  <a:cubicBezTo>
                    <a:pt x="1218" y="1161"/>
                    <a:pt x="1175" y="1218"/>
                    <a:pt x="1124" y="1277"/>
                  </a:cubicBezTo>
                  <a:cubicBezTo>
                    <a:pt x="1110" y="1254"/>
                    <a:pt x="1089" y="1233"/>
                    <a:pt x="1074" y="1212"/>
                  </a:cubicBezTo>
                  <a:cubicBezTo>
                    <a:pt x="1049" y="1177"/>
                    <a:pt x="1030" y="1139"/>
                    <a:pt x="1008" y="1102"/>
                  </a:cubicBezTo>
                  <a:cubicBezTo>
                    <a:pt x="1006" y="1099"/>
                    <a:pt x="1004" y="1097"/>
                    <a:pt x="1003" y="1094"/>
                  </a:cubicBezTo>
                  <a:cubicBezTo>
                    <a:pt x="996" y="1083"/>
                    <a:pt x="989" y="1071"/>
                    <a:pt x="981" y="1060"/>
                  </a:cubicBezTo>
                  <a:cubicBezTo>
                    <a:pt x="946" y="1005"/>
                    <a:pt x="910" y="949"/>
                    <a:pt x="879" y="892"/>
                  </a:cubicBezTo>
                  <a:close/>
                  <a:moveTo>
                    <a:pt x="2591" y="1798"/>
                  </a:moveTo>
                  <a:cubicBezTo>
                    <a:pt x="2308" y="1813"/>
                    <a:pt x="2024" y="1782"/>
                    <a:pt x="1739" y="1786"/>
                  </a:cubicBezTo>
                  <a:cubicBezTo>
                    <a:pt x="1402" y="1791"/>
                    <a:pt x="1065" y="1798"/>
                    <a:pt x="728" y="1804"/>
                  </a:cubicBezTo>
                  <a:cubicBezTo>
                    <a:pt x="738" y="1796"/>
                    <a:pt x="750" y="1788"/>
                    <a:pt x="761" y="1780"/>
                  </a:cubicBezTo>
                  <a:cubicBezTo>
                    <a:pt x="775" y="1772"/>
                    <a:pt x="764" y="1751"/>
                    <a:pt x="749" y="1758"/>
                  </a:cubicBezTo>
                  <a:cubicBezTo>
                    <a:pt x="727" y="1770"/>
                    <a:pt x="708" y="1787"/>
                    <a:pt x="691" y="1805"/>
                  </a:cubicBezTo>
                  <a:cubicBezTo>
                    <a:pt x="678" y="1805"/>
                    <a:pt x="665" y="1805"/>
                    <a:pt x="652" y="1805"/>
                  </a:cubicBezTo>
                  <a:cubicBezTo>
                    <a:pt x="653" y="1804"/>
                    <a:pt x="655" y="1803"/>
                    <a:pt x="656" y="1801"/>
                  </a:cubicBezTo>
                  <a:cubicBezTo>
                    <a:pt x="666" y="1793"/>
                    <a:pt x="678" y="1789"/>
                    <a:pt x="685" y="1778"/>
                  </a:cubicBezTo>
                  <a:cubicBezTo>
                    <a:pt x="688" y="1773"/>
                    <a:pt x="684" y="1765"/>
                    <a:pt x="677" y="1765"/>
                  </a:cubicBezTo>
                  <a:cubicBezTo>
                    <a:pt x="656" y="1765"/>
                    <a:pt x="636" y="1791"/>
                    <a:pt x="623" y="1804"/>
                  </a:cubicBezTo>
                  <a:cubicBezTo>
                    <a:pt x="622" y="1805"/>
                    <a:pt x="622" y="1805"/>
                    <a:pt x="621" y="1806"/>
                  </a:cubicBezTo>
                  <a:cubicBezTo>
                    <a:pt x="433" y="1809"/>
                    <a:pt x="245" y="1811"/>
                    <a:pt x="57" y="1813"/>
                  </a:cubicBezTo>
                  <a:cubicBezTo>
                    <a:pt x="86" y="1790"/>
                    <a:pt x="109" y="1756"/>
                    <a:pt x="135" y="1729"/>
                  </a:cubicBezTo>
                  <a:cubicBezTo>
                    <a:pt x="166" y="1698"/>
                    <a:pt x="198" y="1667"/>
                    <a:pt x="230" y="1636"/>
                  </a:cubicBezTo>
                  <a:cubicBezTo>
                    <a:pt x="290" y="1577"/>
                    <a:pt x="346" y="1514"/>
                    <a:pt x="406" y="1454"/>
                  </a:cubicBezTo>
                  <a:cubicBezTo>
                    <a:pt x="468" y="1393"/>
                    <a:pt x="531" y="1332"/>
                    <a:pt x="586" y="1264"/>
                  </a:cubicBezTo>
                  <a:cubicBezTo>
                    <a:pt x="630" y="1210"/>
                    <a:pt x="675" y="1150"/>
                    <a:pt x="697" y="1083"/>
                  </a:cubicBezTo>
                  <a:cubicBezTo>
                    <a:pt x="789" y="1089"/>
                    <a:pt x="882" y="1092"/>
                    <a:pt x="974" y="1094"/>
                  </a:cubicBezTo>
                  <a:cubicBezTo>
                    <a:pt x="990" y="1120"/>
                    <a:pt x="1007" y="1146"/>
                    <a:pt x="1023" y="1172"/>
                  </a:cubicBezTo>
                  <a:cubicBezTo>
                    <a:pt x="1031" y="1186"/>
                    <a:pt x="1040" y="1199"/>
                    <a:pt x="1050" y="1212"/>
                  </a:cubicBezTo>
                  <a:cubicBezTo>
                    <a:pt x="1040" y="1212"/>
                    <a:pt x="1030" y="1212"/>
                    <a:pt x="1020" y="1212"/>
                  </a:cubicBezTo>
                  <a:cubicBezTo>
                    <a:pt x="1027" y="1200"/>
                    <a:pt x="1009" y="1190"/>
                    <a:pt x="1000" y="1201"/>
                  </a:cubicBezTo>
                  <a:cubicBezTo>
                    <a:pt x="998" y="1205"/>
                    <a:pt x="995" y="1208"/>
                    <a:pt x="992" y="1212"/>
                  </a:cubicBezTo>
                  <a:cubicBezTo>
                    <a:pt x="971" y="1212"/>
                    <a:pt x="949" y="1213"/>
                    <a:pt x="928" y="1213"/>
                  </a:cubicBezTo>
                  <a:cubicBezTo>
                    <a:pt x="886" y="1213"/>
                    <a:pt x="841" y="1210"/>
                    <a:pt x="800" y="1220"/>
                  </a:cubicBezTo>
                  <a:cubicBezTo>
                    <a:pt x="797" y="1221"/>
                    <a:pt x="797" y="1225"/>
                    <a:pt x="800" y="1226"/>
                  </a:cubicBezTo>
                  <a:cubicBezTo>
                    <a:pt x="836" y="1235"/>
                    <a:pt x="875" y="1232"/>
                    <a:pt x="911" y="1233"/>
                  </a:cubicBezTo>
                  <a:cubicBezTo>
                    <a:pt x="932" y="1233"/>
                    <a:pt x="953" y="1233"/>
                    <a:pt x="974" y="1233"/>
                  </a:cubicBezTo>
                  <a:cubicBezTo>
                    <a:pt x="947" y="1263"/>
                    <a:pt x="918" y="1291"/>
                    <a:pt x="890" y="1319"/>
                  </a:cubicBezTo>
                  <a:cubicBezTo>
                    <a:pt x="872" y="1337"/>
                    <a:pt x="855" y="1355"/>
                    <a:pt x="839" y="1375"/>
                  </a:cubicBezTo>
                  <a:cubicBezTo>
                    <a:pt x="836" y="1375"/>
                    <a:pt x="834" y="1375"/>
                    <a:pt x="831" y="1375"/>
                  </a:cubicBezTo>
                  <a:cubicBezTo>
                    <a:pt x="779" y="1375"/>
                    <a:pt x="722" y="1386"/>
                    <a:pt x="671" y="1373"/>
                  </a:cubicBezTo>
                  <a:cubicBezTo>
                    <a:pt x="663" y="1370"/>
                    <a:pt x="660" y="1382"/>
                    <a:pt x="668" y="1385"/>
                  </a:cubicBezTo>
                  <a:cubicBezTo>
                    <a:pt x="704" y="1400"/>
                    <a:pt x="743" y="1397"/>
                    <a:pt x="782" y="1395"/>
                  </a:cubicBezTo>
                  <a:cubicBezTo>
                    <a:pt x="795" y="1395"/>
                    <a:pt x="809" y="1395"/>
                    <a:pt x="822" y="1395"/>
                  </a:cubicBezTo>
                  <a:cubicBezTo>
                    <a:pt x="804" y="1416"/>
                    <a:pt x="786" y="1438"/>
                    <a:pt x="768" y="1459"/>
                  </a:cubicBezTo>
                  <a:cubicBezTo>
                    <a:pt x="753" y="1477"/>
                    <a:pt x="738" y="1495"/>
                    <a:pt x="723" y="1513"/>
                  </a:cubicBezTo>
                  <a:cubicBezTo>
                    <a:pt x="655" y="1513"/>
                    <a:pt x="587" y="1514"/>
                    <a:pt x="520" y="1517"/>
                  </a:cubicBezTo>
                  <a:cubicBezTo>
                    <a:pt x="512" y="1517"/>
                    <a:pt x="512" y="1529"/>
                    <a:pt x="519" y="1529"/>
                  </a:cubicBezTo>
                  <a:cubicBezTo>
                    <a:pt x="581" y="1532"/>
                    <a:pt x="642" y="1535"/>
                    <a:pt x="703" y="1537"/>
                  </a:cubicBezTo>
                  <a:cubicBezTo>
                    <a:pt x="667" y="1580"/>
                    <a:pt x="630" y="1624"/>
                    <a:pt x="593" y="1667"/>
                  </a:cubicBezTo>
                  <a:cubicBezTo>
                    <a:pt x="503" y="1666"/>
                    <a:pt x="413" y="1667"/>
                    <a:pt x="324" y="1672"/>
                  </a:cubicBezTo>
                  <a:cubicBezTo>
                    <a:pt x="318" y="1672"/>
                    <a:pt x="318" y="1680"/>
                    <a:pt x="323" y="1680"/>
                  </a:cubicBezTo>
                  <a:cubicBezTo>
                    <a:pt x="407" y="1684"/>
                    <a:pt x="490" y="1687"/>
                    <a:pt x="573" y="1689"/>
                  </a:cubicBezTo>
                  <a:cubicBezTo>
                    <a:pt x="555" y="1709"/>
                    <a:pt x="538" y="1728"/>
                    <a:pt x="520" y="1748"/>
                  </a:cubicBezTo>
                  <a:cubicBezTo>
                    <a:pt x="516" y="1752"/>
                    <a:pt x="522" y="1759"/>
                    <a:pt x="527" y="1754"/>
                  </a:cubicBezTo>
                  <a:cubicBezTo>
                    <a:pt x="548" y="1733"/>
                    <a:pt x="570" y="1712"/>
                    <a:pt x="590" y="1690"/>
                  </a:cubicBezTo>
                  <a:cubicBezTo>
                    <a:pt x="707" y="1693"/>
                    <a:pt x="823" y="1694"/>
                    <a:pt x="940" y="1694"/>
                  </a:cubicBezTo>
                  <a:cubicBezTo>
                    <a:pt x="930" y="1707"/>
                    <a:pt x="922" y="1722"/>
                    <a:pt x="915" y="1737"/>
                  </a:cubicBezTo>
                  <a:cubicBezTo>
                    <a:pt x="913" y="1742"/>
                    <a:pt x="919" y="1746"/>
                    <a:pt x="922" y="1742"/>
                  </a:cubicBezTo>
                  <a:cubicBezTo>
                    <a:pt x="931" y="1724"/>
                    <a:pt x="942" y="1709"/>
                    <a:pt x="954" y="1694"/>
                  </a:cubicBezTo>
                  <a:cubicBezTo>
                    <a:pt x="1099" y="1694"/>
                    <a:pt x="1245" y="1692"/>
                    <a:pt x="1390" y="1689"/>
                  </a:cubicBezTo>
                  <a:cubicBezTo>
                    <a:pt x="1386" y="1697"/>
                    <a:pt x="1382" y="1705"/>
                    <a:pt x="1377" y="1712"/>
                  </a:cubicBezTo>
                  <a:cubicBezTo>
                    <a:pt x="1374" y="1716"/>
                    <a:pt x="1379" y="1719"/>
                    <a:pt x="1382" y="1718"/>
                  </a:cubicBezTo>
                  <a:cubicBezTo>
                    <a:pt x="1394" y="1712"/>
                    <a:pt x="1402" y="1701"/>
                    <a:pt x="1409" y="1689"/>
                  </a:cubicBezTo>
                  <a:cubicBezTo>
                    <a:pt x="1520" y="1687"/>
                    <a:pt x="1631" y="1685"/>
                    <a:pt x="1742" y="1683"/>
                  </a:cubicBezTo>
                  <a:cubicBezTo>
                    <a:pt x="1754" y="1682"/>
                    <a:pt x="1766" y="1682"/>
                    <a:pt x="1777" y="1682"/>
                  </a:cubicBezTo>
                  <a:cubicBezTo>
                    <a:pt x="1778" y="1695"/>
                    <a:pt x="1778" y="1708"/>
                    <a:pt x="1776" y="1721"/>
                  </a:cubicBezTo>
                  <a:cubicBezTo>
                    <a:pt x="1776" y="1727"/>
                    <a:pt x="1785" y="1728"/>
                    <a:pt x="1787" y="1723"/>
                  </a:cubicBezTo>
                  <a:cubicBezTo>
                    <a:pt x="1790" y="1709"/>
                    <a:pt x="1792" y="1696"/>
                    <a:pt x="1793" y="1682"/>
                  </a:cubicBezTo>
                  <a:cubicBezTo>
                    <a:pt x="1892" y="1682"/>
                    <a:pt x="1991" y="1687"/>
                    <a:pt x="2091" y="1692"/>
                  </a:cubicBezTo>
                  <a:cubicBezTo>
                    <a:pt x="2111" y="1693"/>
                    <a:pt x="2131" y="1694"/>
                    <a:pt x="2151" y="1694"/>
                  </a:cubicBezTo>
                  <a:cubicBezTo>
                    <a:pt x="2150" y="1696"/>
                    <a:pt x="2149" y="1698"/>
                    <a:pt x="2148" y="1701"/>
                  </a:cubicBezTo>
                  <a:cubicBezTo>
                    <a:pt x="2143" y="1710"/>
                    <a:pt x="2157" y="1719"/>
                    <a:pt x="2161" y="1709"/>
                  </a:cubicBezTo>
                  <a:cubicBezTo>
                    <a:pt x="2164" y="1704"/>
                    <a:pt x="2167" y="1699"/>
                    <a:pt x="2170" y="1694"/>
                  </a:cubicBezTo>
                  <a:cubicBezTo>
                    <a:pt x="2262" y="1693"/>
                    <a:pt x="2354" y="1684"/>
                    <a:pt x="2446" y="1676"/>
                  </a:cubicBezTo>
                  <a:cubicBezTo>
                    <a:pt x="2468" y="1675"/>
                    <a:pt x="2491" y="1673"/>
                    <a:pt x="2513" y="1672"/>
                  </a:cubicBezTo>
                  <a:cubicBezTo>
                    <a:pt x="2516" y="1679"/>
                    <a:pt x="2518" y="1687"/>
                    <a:pt x="2519" y="1695"/>
                  </a:cubicBezTo>
                  <a:cubicBezTo>
                    <a:pt x="2520" y="1703"/>
                    <a:pt x="2534" y="1702"/>
                    <a:pt x="2533" y="1694"/>
                  </a:cubicBezTo>
                  <a:cubicBezTo>
                    <a:pt x="2533" y="1686"/>
                    <a:pt x="2531" y="1678"/>
                    <a:pt x="2530" y="1671"/>
                  </a:cubicBezTo>
                  <a:cubicBezTo>
                    <a:pt x="2627" y="1666"/>
                    <a:pt x="2724" y="1664"/>
                    <a:pt x="2822" y="1664"/>
                  </a:cubicBezTo>
                  <a:cubicBezTo>
                    <a:pt x="2830" y="1678"/>
                    <a:pt x="2839" y="1690"/>
                    <a:pt x="2849" y="1701"/>
                  </a:cubicBezTo>
                  <a:cubicBezTo>
                    <a:pt x="2858" y="1711"/>
                    <a:pt x="2874" y="1696"/>
                    <a:pt x="2864" y="1686"/>
                  </a:cubicBezTo>
                  <a:cubicBezTo>
                    <a:pt x="2858" y="1680"/>
                    <a:pt x="2852" y="1672"/>
                    <a:pt x="2847" y="1665"/>
                  </a:cubicBezTo>
                  <a:cubicBezTo>
                    <a:pt x="2952" y="1665"/>
                    <a:pt x="3057" y="1667"/>
                    <a:pt x="3162" y="1667"/>
                  </a:cubicBezTo>
                  <a:cubicBezTo>
                    <a:pt x="3178" y="1667"/>
                    <a:pt x="3178" y="1642"/>
                    <a:pt x="3162" y="1642"/>
                  </a:cubicBezTo>
                  <a:cubicBezTo>
                    <a:pt x="3052" y="1642"/>
                    <a:pt x="2942" y="1640"/>
                    <a:pt x="2832" y="1640"/>
                  </a:cubicBezTo>
                  <a:cubicBezTo>
                    <a:pt x="2819" y="1616"/>
                    <a:pt x="2807" y="1591"/>
                    <a:pt x="2793" y="1569"/>
                  </a:cubicBezTo>
                  <a:cubicBezTo>
                    <a:pt x="2790" y="1564"/>
                    <a:pt x="2788" y="1559"/>
                    <a:pt x="2785" y="1554"/>
                  </a:cubicBezTo>
                  <a:cubicBezTo>
                    <a:pt x="2857" y="1553"/>
                    <a:pt x="2930" y="1553"/>
                    <a:pt x="3002" y="1553"/>
                  </a:cubicBezTo>
                  <a:cubicBezTo>
                    <a:pt x="3018" y="1553"/>
                    <a:pt x="3018" y="1530"/>
                    <a:pt x="3003" y="1530"/>
                  </a:cubicBezTo>
                  <a:cubicBezTo>
                    <a:pt x="2926" y="1529"/>
                    <a:pt x="2849" y="1530"/>
                    <a:pt x="2771" y="1530"/>
                  </a:cubicBezTo>
                  <a:cubicBezTo>
                    <a:pt x="2755" y="1500"/>
                    <a:pt x="2739" y="1469"/>
                    <a:pt x="2723" y="1439"/>
                  </a:cubicBezTo>
                  <a:cubicBezTo>
                    <a:pt x="2716" y="1426"/>
                    <a:pt x="2708" y="1412"/>
                    <a:pt x="2701" y="1400"/>
                  </a:cubicBezTo>
                  <a:cubicBezTo>
                    <a:pt x="2769" y="1395"/>
                    <a:pt x="2838" y="1390"/>
                    <a:pt x="2904" y="1402"/>
                  </a:cubicBezTo>
                  <a:cubicBezTo>
                    <a:pt x="2919" y="1405"/>
                    <a:pt x="2926" y="1384"/>
                    <a:pt x="2911" y="1380"/>
                  </a:cubicBezTo>
                  <a:cubicBezTo>
                    <a:pt x="2839" y="1362"/>
                    <a:pt x="2763" y="1373"/>
                    <a:pt x="2689" y="1378"/>
                  </a:cubicBezTo>
                  <a:cubicBezTo>
                    <a:pt x="2664" y="1332"/>
                    <a:pt x="2638" y="1287"/>
                    <a:pt x="2615" y="1240"/>
                  </a:cubicBezTo>
                  <a:cubicBezTo>
                    <a:pt x="2671" y="1238"/>
                    <a:pt x="2727" y="1233"/>
                    <a:pt x="2780" y="1233"/>
                  </a:cubicBezTo>
                  <a:cubicBezTo>
                    <a:pt x="2795" y="1233"/>
                    <a:pt x="2795" y="1209"/>
                    <a:pt x="2780" y="1210"/>
                  </a:cubicBezTo>
                  <a:cubicBezTo>
                    <a:pt x="2721" y="1210"/>
                    <a:pt x="2662" y="1212"/>
                    <a:pt x="2603" y="1213"/>
                  </a:cubicBezTo>
                  <a:cubicBezTo>
                    <a:pt x="2596" y="1199"/>
                    <a:pt x="2590" y="1184"/>
                    <a:pt x="2584" y="1169"/>
                  </a:cubicBezTo>
                  <a:cubicBezTo>
                    <a:pt x="2583" y="1165"/>
                    <a:pt x="2576" y="1167"/>
                    <a:pt x="2578" y="1171"/>
                  </a:cubicBezTo>
                  <a:cubicBezTo>
                    <a:pt x="2582" y="1185"/>
                    <a:pt x="2586" y="1199"/>
                    <a:pt x="2591" y="1213"/>
                  </a:cubicBezTo>
                  <a:cubicBezTo>
                    <a:pt x="2550" y="1214"/>
                    <a:pt x="2509" y="1214"/>
                    <a:pt x="2468" y="1214"/>
                  </a:cubicBezTo>
                  <a:cubicBezTo>
                    <a:pt x="2499" y="1173"/>
                    <a:pt x="2529" y="1131"/>
                    <a:pt x="2555" y="1088"/>
                  </a:cubicBezTo>
                  <a:cubicBezTo>
                    <a:pt x="2642" y="1085"/>
                    <a:pt x="2728" y="1081"/>
                    <a:pt x="2814" y="1075"/>
                  </a:cubicBezTo>
                  <a:cubicBezTo>
                    <a:pt x="2860" y="1202"/>
                    <a:pt x="2964" y="1307"/>
                    <a:pt x="3056" y="1401"/>
                  </a:cubicBezTo>
                  <a:cubicBezTo>
                    <a:pt x="3165" y="1513"/>
                    <a:pt x="3302" y="1683"/>
                    <a:pt x="3403" y="1803"/>
                  </a:cubicBezTo>
                  <a:cubicBezTo>
                    <a:pt x="3141" y="1803"/>
                    <a:pt x="2853" y="1783"/>
                    <a:pt x="2591" y="17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37" name="i$1îde"/>
            <p:cNvSpPr/>
            <p:nvPr/>
          </p:nvSpPr>
          <p:spPr bwMode="auto">
            <a:xfrm>
              <a:off x="6237288" y="1636713"/>
              <a:ext cx="1855788" cy="1985963"/>
            </a:xfrm>
            <a:custGeom>
              <a:avLst/>
              <a:gdLst>
                <a:gd name="T0" fmla="*/ 38 w 744"/>
                <a:gd name="T1" fmla="*/ 281 h 797"/>
                <a:gd name="T2" fmla="*/ 59 w 744"/>
                <a:gd name="T3" fmla="*/ 581 h 797"/>
                <a:gd name="T4" fmla="*/ 188 w 744"/>
                <a:gd name="T5" fmla="*/ 700 h 797"/>
                <a:gd name="T6" fmla="*/ 230 w 744"/>
                <a:gd name="T7" fmla="*/ 725 h 797"/>
                <a:gd name="T8" fmla="*/ 713 w 744"/>
                <a:gd name="T9" fmla="*/ 464 h 797"/>
                <a:gd name="T10" fmla="*/ 700 w 744"/>
                <a:gd name="T11" fmla="*/ 191 h 797"/>
                <a:gd name="T12" fmla="*/ 480 w 744"/>
                <a:gd name="T13" fmla="*/ 39 h 797"/>
                <a:gd name="T14" fmla="*/ 38 w 744"/>
                <a:gd name="T15" fmla="*/ 281 h 797"/>
                <a:gd name="T16" fmla="*/ 467 w 744"/>
                <a:gd name="T17" fmla="*/ 84 h 797"/>
                <a:gd name="T18" fmla="*/ 656 w 744"/>
                <a:gd name="T19" fmla="*/ 215 h 797"/>
                <a:gd name="T20" fmla="*/ 665 w 744"/>
                <a:gd name="T21" fmla="*/ 449 h 797"/>
                <a:gd name="T22" fmla="*/ 517 w 744"/>
                <a:gd name="T23" fmla="*/ 648 h 797"/>
                <a:gd name="T24" fmla="*/ 245 w 744"/>
                <a:gd name="T25" fmla="*/ 678 h 797"/>
                <a:gd name="T26" fmla="*/ 207 w 744"/>
                <a:gd name="T27" fmla="*/ 660 h 797"/>
                <a:gd name="T28" fmla="*/ 96 w 744"/>
                <a:gd name="T29" fmla="*/ 561 h 797"/>
                <a:gd name="T30" fmla="*/ 80 w 744"/>
                <a:gd name="T31" fmla="*/ 294 h 797"/>
                <a:gd name="T32" fmla="*/ 467 w 744"/>
                <a:gd name="T33" fmla="*/ 84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4" h="797">
                  <a:moveTo>
                    <a:pt x="38" y="281"/>
                  </a:moveTo>
                  <a:cubicBezTo>
                    <a:pt x="0" y="378"/>
                    <a:pt x="6" y="492"/>
                    <a:pt x="59" y="581"/>
                  </a:cubicBezTo>
                  <a:cubicBezTo>
                    <a:pt x="89" y="630"/>
                    <a:pt x="123" y="675"/>
                    <a:pt x="188" y="700"/>
                  </a:cubicBezTo>
                  <a:cubicBezTo>
                    <a:pt x="191" y="706"/>
                    <a:pt x="223" y="723"/>
                    <a:pt x="230" y="725"/>
                  </a:cubicBezTo>
                  <a:cubicBezTo>
                    <a:pt x="442" y="797"/>
                    <a:pt x="644" y="664"/>
                    <a:pt x="713" y="464"/>
                  </a:cubicBezTo>
                  <a:cubicBezTo>
                    <a:pt x="744" y="375"/>
                    <a:pt x="743" y="275"/>
                    <a:pt x="700" y="191"/>
                  </a:cubicBezTo>
                  <a:cubicBezTo>
                    <a:pt x="658" y="110"/>
                    <a:pt x="568" y="58"/>
                    <a:pt x="480" y="39"/>
                  </a:cubicBezTo>
                  <a:cubicBezTo>
                    <a:pt x="295" y="0"/>
                    <a:pt x="106" y="106"/>
                    <a:pt x="38" y="281"/>
                  </a:cubicBezTo>
                  <a:close/>
                  <a:moveTo>
                    <a:pt x="467" y="84"/>
                  </a:moveTo>
                  <a:cubicBezTo>
                    <a:pt x="545" y="99"/>
                    <a:pt x="617" y="146"/>
                    <a:pt x="656" y="215"/>
                  </a:cubicBezTo>
                  <a:cubicBezTo>
                    <a:pt x="697" y="286"/>
                    <a:pt x="688" y="374"/>
                    <a:pt x="665" y="449"/>
                  </a:cubicBezTo>
                  <a:cubicBezTo>
                    <a:pt x="640" y="529"/>
                    <a:pt x="588" y="602"/>
                    <a:pt x="517" y="648"/>
                  </a:cubicBezTo>
                  <a:cubicBezTo>
                    <a:pt x="434" y="702"/>
                    <a:pt x="337" y="702"/>
                    <a:pt x="245" y="678"/>
                  </a:cubicBezTo>
                  <a:cubicBezTo>
                    <a:pt x="237" y="676"/>
                    <a:pt x="227" y="673"/>
                    <a:pt x="207" y="660"/>
                  </a:cubicBezTo>
                  <a:cubicBezTo>
                    <a:pt x="154" y="634"/>
                    <a:pt x="127" y="610"/>
                    <a:pt x="96" y="561"/>
                  </a:cubicBezTo>
                  <a:cubicBezTo>
                    <a:pt x="45" y="482"/>
                    <a:pt x="50" y="379"/>
                    <a:pt x="80" y="294"/>
                  </a:cubicBezTo>
                  <a:cubicBezTo>
                    <a:pt x="135" y="139"/>
                    <a:pt x="309" y="55"/>
                    <a:pt x="467" y="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38" name="iśḷïde"/>
            <p:cNvSpPr/>
            <p:nvPr/>
          </p:nvSpPr>
          <p:spPr bwMode="auto">
            <a:xfrm>
              <a:off x="6546851" y="3940176"/>
              <a:ext cx="114300" cy="228600"/>
            </a:xfrm>
            <a:custGeom>
              <a:avLst/>
              <a:gdLst>
                <a:gd name="T0" fmla="*/ 40 w 46"/>
                <a:gd name="T1" fmla="*/ 2 h 92"/>
                <a:gd name="T2" fmla="*/ 2 w 46"/>
                <a:gd name="T3" fmla="*/ 86 h 92"/>
                <a:gd name="T4" fmla="*/ 7 w 46"/>
                <a:gd name="T5" fmla="*/ 89 h 92"/>
                <a:gd name="T6" fmla="*/ 45 w 46"/>
                <a:gd name="T7" fmla="*/ 5 h 92"/>
                <a:gd name="T8" fmla="*/ 40 w 46"/>
                <a:gd name="T9" fmla="*/ 2 h 92"/>
              </a:gdLst>
              <a:ahLst/>
              <a:cxnLst>
                <a:cxn ang="0">
                  <a:pos x="T0" y="T1"/>
                </a:cxn>
                <a:cxn ang="0">
                  <a:pos x="T2" y="T3"/>
                </a:cxn>
                <a:cxn ang="0">
                  <a:pos x="T4" y="T5"/>
                </a:cxn>
                <a:cxn ang="0">
                  <a:pos x="T6" y="T7"/>
                </a:cxn>
                <a:cxn ang="0">
                  <a:pos x="T8" y="T9"/>
                </a:cxn>
              </a:cxnLst>
              <a:rect l="0" t="0" r="r" b="b"/>
              <a:pathLst>
                <a:path w="46" h="92">
                  <a:moveTo>
                    <a:pt x="40" y="2"/>
                  </a:moveTo>
                  <a:cubicBezTo>
                    <a:pt x="27" y="30"/>
                    <a:pt x="13" y="58"/>
                    <a:pt x="2" y="86"/>
                  </a:cubicBezTo>
                  <a:cubicBezTo>
                    <a:pt x="0" y="89"/>
                    <a:pt x="6" y="92"/>
                    <a:pt x="7" y="89"/>
                  </a:cubicBezTo>
                  <a:cubicBezTo>
                    <a:pt x="21" y="62"/>
                    <a:pt x="32" y="32"/>
                    <a:pt x="45" y="5"/>
                  </a:cubicBezTo>
                  <a:cubicBezTo>
                    <a:pt x="46" y="2"/>
                    <a:pt x="41" y="0"/>
                    <a:pt x="4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39" name="íṡļiḍè"/>
            <p:cNvSpPr/>
            <p:nvPr/>
          </p:nvSpPr>
          <p:spPr bwMode="auto">
            <a:xfrm>
              <a:off x="6586538" y="3994151"/>
              <a:ext cx="123825" cy="231775"/>
            </a:xfrm>
            <a:custGeom>
              <a:avLst/>
              <a:gdLst>
                <a:gd name="T0" fmla="*/ 43 w 50"/>
                <a:gd name="T1" fmla="*/ 3 h 93"/>
                <a:gd name="T2" fmla="*/ 2 w 50"/>
                <a:gd name="T3" fmla="*/ 87 h 93"/>
                <a:gd name="T4" fmla="*/ 7 w 50"/>
                <a:gd name="T5" fmla="*/ 90 h 93"/>
                <a:gd name="T6" fmla="*/ 48 w 50"/>
                <a:gd name="T7" fmla="*/ 7 h 93"/>
                <a:gd name="T8" fmla="*/ 43 w 50"/>
                <a:gd name="T9" fmla="*/ 3 h 93"/>
              </a:gdLst>
              <a:ahLst/>
              <a:cxnLst>
                <a:cxn ang="0">
                  <a:pos x="T0" y="T1"/>
                </a:cxn>
                <a:cxn ang="0">
                  <a:pos x="T2" y="T3"/>
                </a:cxn>
                <a:cxn ang="0">
                  <a:pos x="T4" y="T5"/>
                </a:cxn>
                <a:cxn ang="0">
                  <a:pos x="T6" y="T7"/>
                </a:cxn>
                <a:cxn ang="0">
                  <a:pos x="T8" y="T9"/>
                </a:cxn>
              </a:cxnLst>
              <a:rect l="0" t="0" r="r" b="b"/>
              <a:pathLst>
                <a:path w="50" h="93">
                  <a:moveTo>
                    <a:pt x="43" y="3"/>
                  </a:moveTo>
                  <a:cubicBezTo>
                    <a:pt x="28" y="30"/>
                    <a:pt x="15" y="59"/>
                    <a:pt x="2" y="87"/>
                  </a:cubicBezTo>
                  <a:cubicBezTo>
                    <a:pt x="0" y="90"/>
                    <a:pt x="5" y="93"/>
                    <a:pt x="7" y="90"/>
                  </a:cubicBezTo>
                  <a:cubicBezTo>
                    <a:pt x="24" y="64"/>
                    <a:pt x="33" y="34"/>
                    <a:pt x="48" y="7"/>
                  </a:cubicBezTo>
                  <a:cubicBezTo>
                    <a:pt x="50" y="3"/>
                    <a:pt x="45" y="0"/>
                    <a:pt x="43"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40" name="iṩľídè"/>
            <p:cNvSpPr/>
            <p:nvPr/>
          </p:nvSpPr>
          <p:spPr bwMode="auto">
            <a:xfrm>
              <a:off x="6616701" y="4046538"/>
              <a:ext cx="119063" cy="265113"/>
            </a:xfrm>
            <a:custGeom>
              <a:avLst/>
              <a:gdLst>
                <a:gd name="T0" fmla="*/ 44 w 48"/>
                <a:gd name="T1" fmla="*/ 2 h 106"/>
                <a:gd name="T2" fmla="*/ 1 w 48"/>
                <a:gd name="T3" fmla="*/ 101 h 106"/>
                <a:gd name="T4" fmla="*/ 6 w 48"/>
                <a:gd name="T5" fmla="*/ 103 h 106"/>
                <a:gd name="T6" fmla="*/ 48 w 48"/>
                <a:gd name="T7" fmla="*/ 3 h 106"/>
                <a:gd name="T8" fmla="*/ 44 w 48"/>
                <a:gd name="T9" fmla="*/ 2 h 106"/>
              </a:gdLst>
              <a:ahLst/>
              <a:cxnLst>
                <a:cxn ang="0">
                  <a:pos x="T0" y="T1"/>
                </a:cxn>
                <a:cxn ang="0">
                  <a:pos x="T2" y="T3"/>
                </a:cxn>
                <a:cxn ang="0">
                  <a:pos x="T4" y="T5"/>
                </a:cxn>
                <a:cxn ang="0">
                  <a:pos x="T6" y="T7"/>
                </a:cxn>
                <a:cxn ang="0">
                  <a:pos x="T8" y="T9"/>
                </a:cxn>
              </a:cxnLst>
              <a:rect l="0" t="0" r="r" b="b"/>
              <a:pathLst>
                <a:path w="48" h="106">
                  <a:moveTo>
                    <a:pt x="44" y="2"/>
                  </a:moveTo>
                  <a:cubicBezTo>
                    <a:pt x="34" y="37"/>
                    <a:pt x="12" y="67"/>
                    <a:pt x="1" y="101"/>
                  </a:cubicBezTo>
                  <a:cubicBezTo>
                    <a:pt x="0" y="104"/>
                    <a:pt x="4" y="106"/>
                    <a:pt x="6" y="103"/>
                  </a:cubicBezTo>
                  <a:cubicBezTo>
                    <a:pt x="22" y="72"/>
                    <a:pt x="39" y="38"/>
                    <a:pt x="48" y="3"/>
                  </a:cubicBezTo>
                  <a:cubicBezTo>
                    <a:pt x="48" y="1"/>
                    <a:pt x="45" y="0"/>
                    <a:pt x="4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41" name="îSḻiḋè"/>
            <p:cNvSpPr/>
            <p:nvPr/>
          </p:nvSpPr>
          <p:spPr bwMode="auto">
            <a:xfrm>
              <a:off x="6670676" y="4125913"/>
              <a:ext cx="92075" cy="222250"/>
            </a:xfrm>
            <a:custGeom>
              <a:avLst/>
              <a:gdLst>
                <a:gd name="T0" fmla="*/ 34 w 37"/>
                <a:gd name="T1" fmla="*/ 2 h 89"/>
                <a:gd name="T2" fmla="*/ 0 w 37"/>
                <a:gd name="T3" fmla="*/ 84 h 89"/>
                <a:gd name="T4" fmla="*/ 5 w 37"/>
                <a:gd name="T5" fmla="*/ 86 h 89"/>
                <a:gd name="T6" fmla="*/ 36 w 37"/>
                <a:gd name="T7" fmla="*/ 2 h 89"/>
                <a:gd name="T8" fmla="*/ 34 w 37"/>
                <a:gd name="T9" fmla="*/ 2 h 89"/>
              </a:gdLst>
              <a:ahLst/>
              <a:cxnLst>
                <a:cxn ang="0">
                  <a:pos x="T0" y="T1"/>
                </a:cxn>
                <a:cxn ang="0">
                  <a:pos x="T2" y="T3"/>
                </a:cxn>
                <a:cxn ang="0">
                  <a:pos x="T4" y="T5"/>
                </a:cxn>
                <a:cxn ang="0">
                  <a:pos x="T6" y="T7"/>
                </a:cxn>
                <a:cxn ang="0">
                  <a:pos x="T8" y="T9"/>
                </a:cxn>
              </a:cxnLst>
              <a:rect l="0" t="0" r="r" b="b"/>
              <a:pathLst>
                <a:path w="37" h="89">
                  <a:moveTo>
                    <a:pt x="34" y="2"/>
                  </a:moveTo>
                  <a:cubicBezTo>
                    <a:pt x="29" y="32"/>
                    <a:pt x="8" y="55"/>
                    <a:pt x="0" y="84"/>
                  </a:cubicBezTo>
                  <a:cubicBezTo>
                    <a:pt x="0" y="87"/>
                    <a:pt x="4" y="89"/>
                    <a:pt x="5" y="86"/>
                  </a:cubicBezTo>
                  <a:cubicBezTo>
                    <a:pt x="18" y="62"/>
                    <a:pt x="37" y="31"/>
                    <a:pt x="36" y="2"/>
                  </a:cubicBezTo>
                  <a:cubicBezTo>
                    <a:pt x="36" y="0"/>
                    <a:pt x="34" y="0"/>
                    <a:pt x="3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42" name="íṣlïdê"/>
            <p:cNvSpPr/>
            <p:nvPr/>
          </p:nvSpPr>
          <p:spPr bwMode="auto">
            <a:xfrm>
              <a:off x="6713538" y="4202113"/>
              <a:ext cx="84138" cy="215900"/>
            </a:xfrm>
            <a:custGeom>
              <a:avLst/>
              <a:gdLst>
                <a:gd name="T0" fmla="*/ 29 w 34"/>
                <a:gd name="T1" fmla="*/ 2 h 87"/>
                <a:gd name="T2" fmla="*/ 1 w 34"/>
                <a:gd name="T3" fmla="*/ 82 h 87"/>
                <a:gd name="T4" fmla="*/ 7 w 34"/>
                <a:gd name="T5" fmla="*/ 84 h 87"/>
                <a:gd name="T6" fmla="*/ 34 w 34"/>
                <a:gd name="T7" fmla="*/ 3 h 87"/>
                <a:gd name="T8" fmla="*/ 29 w 34"/>
                <a:gd name="T9" fmla="*/ 2 h 87"/>
              </a:gdLst>
              <a:ahLst/>
              <a:cxnLst>
                <a:cxn ang="0">
                  <a:pos x="T0" y="T1"/>
                </a:cxn>
                <a:cxn ang="0">
                  <a:pos x="T2" y="T3"/>
                </a:cxn>
                <a:cxn ang="0">
                  <a:pos x="T4" y="T5"/>
                </a:cxn>
                <a:cxn ang="0">
                  <a:pos x="T6" y="T7"/>
                </a:cxn>
                <a:cxn ang="0">
                  <a:pos x="T8" y="T9"/>
                </a:cxn>
              </a:cxnLst>
              <a:rect l="0" t="0" r="r" b="b"/>
              <a:pathLst>
                <a:path w="34" h="87">
                  <a:moveTo>
                    <a:pt x="29" y="2"/>
                  </a:moveTo>
                  <a:cubicBezTo>
                    <a:pt x="24" y="30"/>
                    <a:pt x="9" y="55"/>
                    <a:pt x="1" y="82"/>
                  </a:cubicBezTo>
                  <a:cubicBezTo>
                    <a:pt x="0" y="86"/>
                    <a:pt x="5" y="87"/>
                    <a:pt x="7" y="84"/>
                  </a:cubicBezTo>
                  <a:cubicBezTo>
                    <a:pt x="18" y="58"/>
                    <a:pt x="30" y="31"/>
                    <a:pt x="34" y="3"/>
                  </a:cubicBezTo>
                  <a:cubicBezTo>
                    <a:pt x="34" y="1"/>
                    <a:pt x="30" y="0"/>
                    <a:pt x="2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43" name="îṡḻiḍe"/>
            <p:cNvSpPr/>
            <p:nvPr/>
          </p:nvSpPr>
          <p:spPr bwMode="auto">
            <a:xfrm>
              <a:off x="6757988" y="4273551"/>
              <a:ext cx="95250" cy="214313"/>
            </a:xfrm>
            <a:custGeom>
              <a:avLst/>
              <a:gdLst>
                <a:gd name="T0" fmla="*/ 31 w 38"/>
                <a:gd name="T1" fmla="*/ 4 h 86"/>
                <a:gd name="T2" fmla="*/ 2 w 38"/>
                <a:gd name="T3" fmla="*/ 79 h 86"/>
                <a:gd name="T4" fmla="*/ 9 w 38"/>
                <a:gd name="T5" fmla="*/ 82 h 86"/>
                <a:gd name="T6" fmla="*/ 37 w 38"/>
                <a:gd name="T7" fmla="*/ 6 h 86"/>
                <a:gd name="T8" fmla="*/ 31 w 38"/>
                <a:gd name="T9" fmla="*/ 4 h 86"/>
              </a:gdLst>
              <a:ahLst/>
              <a:cxnLst>
                <a:cxn ang="0">
                  <a:pos x="T0" y="T1"/>
                </a:cxn>
                <a:cxn ang="0">
                  <a:pos x="T2" y="T3"/>
                </a:cxn>
                <a:cxn ang="0">
                  <a:pos x="T4" y="T5"/>
                </a:cxn>
                <a:cxn ang="0">
                  <a:pos x="T6" y="T7"/>
                </a:cxn>
                <a:cxn ang="0">
                  <a:pos x="T8" y="T9"/>
                </a:cxn>
              </a:cxnLst>
              <a:rect l="0" t="0" r="r" b="b"/>
              <a:pathLst>
                <a:path w="38" h="86">
                  <a:moveTo>
                    <a:pt x="31" y="4"/>
                  </a:moveTo>
                  <a:cubicBezTo>
                    <a:pt x="21" y="29"/>
                    <a:pt x="10" y="54"/>
                    <a:pt x="2" y="79"/>
                  </a:cubicBezTo>
                  <a:cubicBezTo>
                    <a:pt x="0" y="84"/>
                    <a:pt x="7" y="86"/>
                    <a:pt x="9" y="82"/>
                  </a:cubicBezTo>
                  <a:cubicBezTo>
                    <a:pt x="18" y="56"/>
                    <a:pt x="27" y="31"/>
                    <a:pt x="37" y="6"/>
                  </a:cubicBezTo>
                  <a:cubicBezTo>
                    <a:pt x="38" y="2"/>
                    <a:pt x="32" y="0"/>
                    <a:pt x="3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44" name="ïśļidè"/>
            <p:cNvSpPr/>
            <p:nvPr/>
          </p:nvSpPr>
          <p:spPr bwMode="auto">
            <a:xfrm>
              <a:off x="6796088" y="4403726"/>
              <a:ext cx="69850" cy="161925"/>
            </a:xfrm>
            <a:custGeom>
              <a:avLst/>
              <a:gdLst>
                <a:gd name="T0" fmla="*/ 19 w 28"/>
                <a:gd name="T1" fmla="*/ 4 h 65"/>
                <a:gd name="T2" fmla="*/ 0 w 28"/>
                <a:gd name="T3" fmla="*/ 61 h 65"/>
                <a:gd name="T4" fmla="*/ 7 w 28"/>
                <a:gd name="T5" fmla="*/ 62 h 65"/>
                <a:gd name="T6" fmla="*/ 26 w 28"/>
                <a:gd name="T7" fmla="*/ 6 h 65"/>
                <a:gd name="T8" fmla="*/ 19 w 28"/>
                <a:gd name="T9" fmla="*/ 4 h 65"/>
              </a:gdLst>
              <a:ahLst/>
              <a:cxnLst>
                <a:cxn ang="0">
                  <a:pos x="T0" y="T1"/>
                </a:cxn>
                <a:cxn ang="0">
                  <a:pos x="T2" y="T3"/>
                </a:cxn>
                <a:cxn ang="0">
                  <a:pos x="T4" y="T5"/>
                </a:cxn>
                <a:cxn ang="0">
                  <a:pos x="T6" y="T7"/>
                </a:cxn>
                <a:cxn ang="0">
                  <a:pos x="T8" y="T9"/>
                </a:cxn>
              </a:cxnLst>
              <a:rect l="0" t="0" r="r" b="b"/>
              <a:pathLst>
                <a:path w="28" h="65">
                  <a:moveTo>
                    <a:pt x="19" y="4"/>
                  </a:moveTo>
                  <a:cubicBezTo>
                    <a:pt x="11" y="21"/>
                    <a:pt x="2" y="41"/>
                    <a:pt x="0" y="61"/>
                  </a:cubicBezTo>
                  <a:cubicBezTo>
                    <a:pt x="0" y="65"/>
                    <a:pt x="6" y="65"/>
                    <a:pt x="7" y="62"/>
                  </a:cubicBezTo>
                  <a:cubicBezTo>
                    <a:pt x="13" y="43"/>
                    <a:pt x="18" y="24"/>
                    <a:pt x="26" y="6"/>
                  </a:cubicBezTo>
                  <a:cubicBezTo>
                    <a:pt x="28" y="2"/>
                    <a:pt x="21" y="0"/>
                    <a:pt x="19"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45" name="î$ḻîḑe"/>
            <p:cNvSpPr/>
            <p:nvPr/>
          </p:nvSpPr>
          <p:spPr bwMode="auto">
            <a:xfrm>
              <a:off x="6845301" y="4440238"/>
              <a:ext cx="61913" cy="212725"/>
            </a:xfrm>
            <a:custGeom>
              <a:avLst/>
              <a:gdLst>
                <a:gd name="T0" fmla="*/ 18 w 25"/>
                <a:gd name="T1" fmla="*/ 4 h 85"/>
                <a:gd name="T2" fmla="*/ 0 w 25"/>
                <a:gd name="T3" fmla="*/ 80 h 85"/>
                <a:gd name="T4" fmla="*/ 7 w 25"/>
                <a:gd name="T5" fmla="*/ 82 h 85"/>
                <a:gd name="T6" fmla="*/ 24 w 25"/>
                <a:gd name="T7" fmla="*/ 6 h 85"/>
                <a:gd name="T8" fmla="*/ 18 w 25"/>
                <a:gd name="T9" fmla="*/ 4 h 85"/>
              </a:gdLst>
              <a:ahLst/>
              <a:cxnLst>
                <a:cxn ang="0">
                  <a:pos x="T0" y="T1"/>
                </a:cxn>
                <a:cxn ang="0">
                  <a:pos x="T2" y="T3"/>
                </a:cxn>
                <a:cxn ang="0">
                  <a:pos x="T4" y="T5"/>
                </a:cxn>
                <a:cxn ang="0">
                  <a:pos x="T6" y="T7"/>
                </a:cxn>
                <a:cxn ang="0">
                  <a:pos x="T8" y="T9"/>
                </a:cxn>
              </a:cxnLst>
              <a:rect l="0" t="0" r="r" b="b"/>
              <a:pathLst>
                <a:path w="25" h="85">
                  <a:moveTo>
                    <a:pt x="18" y="4"/>
                  </a:moveTo>
                  <a:cubicBezTo>
                    <a:pt x="12" y="29"/>
                    <a:pt x="4" y="55"/>
                    <a:pt x="0" y="80"/>
                  </a:cubicBezTo>
                  <a:cubicBezTo>
                    <a:pt x="0" y="84"/>
                    <a:pt x="6" y="85"/>
                    <a:pt x="7" y="82"/>
                  </a:cubicBezTo>
                  <a:cubicBezTo>
                    <a:pt x="14" y="57"/>
                    <a:pt x="19" y="31"/>
                    <a:pt x="24" y="6"/>
                  </a:cubicBezTo>
                  <a:cubicBezTo>
                    <a:pt x="25" y="2"/>
                    <a:pt x="18" y="0"/>
                    <a:pt x="18"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46" name="iş1îďe"/>
            <p:cNvSpPr/>
            <p:nvPr/>
          </p:nvSpPr>
          <p:spPr bwMode="auto">
            <a:xfrm>
              <a:off x="6889751" y="4543426"/>
              <a:ext cx="55563" cy="179388"/>
            </a:xfrm>
            <a:custGeom>
              <a:avLst/>
              <a:gdLst>
                <a:gd name="T0" fmla="*/ 14 w 22"/>
                <a:gd name="T1" fmla="*/ 4 h 72"/>
                <a:gd name="T2" fmla="*/ 1 w 22"/>
                <a:gd name="T3" fmla="*/ 67 h 72"/>
                <a:gd name="T4" fmla="*/ 7 w 22"/>
                <a:gd name="T5" fmla="*/ 68 h 72"/>
                <a:gd name="T6" fmla="*/ 21 w 22"/>
                <a:gd name="T7" fmla="*/ 7 h 72"/>
                <a:gd name="T8" fmla="*/ 14 w 22"/>
                <a:gd name="T9" fmla="*/ 4 h 72"/>
              </a:gdLst>
              <a:ahLst/>
              <a:cxnLst>
                <a:cxn ang="0">
                  <a:pos x="T0" y="T1"/>
                </a:cxn>
                <a:cxn ang="0">
                  <a:pos x="T2" y="T3"/>
                </a:cxn>
                <a:cxn ang="0">
                  <a:pos x="T4" y="T5"/>
                </a:cxn>
                <a:cxn ang="0">
                  <a:pos x="T6" y="T7"/>
                </a:cxn>
                <a:cxn ang="0">
                  <a:pos x="T8" y="T9"/>
                </a:cxn>
              </a:cxnLst>
              <a:rect l="0" t="0" r="r" b="b"/>
              <a:pathLst>
                <a:path w="22" h="72">
                  <a:moveTo>
                    <a:pt x="14" y="4"/>
                  </a:moveTo>
                  <a:cubicBezTo>
                    <a:pt x="8" y="24"/>
                    <a:pt x="1" y="46"/>
                    <a:pt x="1" y="67"/>
                  </a:cubicBezTo>
                  <a:cubicBezTo>
                    <a:pt x="0" y="71"/>
                    <a:pt x="6" y="72"/>
                    <a:pt x="7" y="68"/>
                  </a:cubicBezTo>
                  <a:cubicBezTo>
                    <a:pt x="13" y="48"/>
                    <a:pt x="15" y="27"/>
                    <a:pt x="21" y="7"/>
                  </a:cubicBezTo>
                  <a:cubicBezTo>
                    <a:pt x="22" y="2"/>
                    <a:pt x="15" y="0"/>
                    <a:pt x="1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47" name="íş1íḍè"/>
            <p:cNvSpPr/>
            <p:nvPr/>
          </p:nvSpPr>
          <p:spPr bwMode="auto">
            <a:xfrm>
              <a:off x="6927851" y="4619626"/>
              <a:ext cx="52388" cy="174625"/>
            </a:xfrm>
            <a:custGeom>
              <a:avLst/>
              <a:gdLst>
                <a:gd name="T0" fmla="*/ 13 w 21"/>
                <a:gd name="T1" fmla="*/ 5 h 70"/>
                <a:gd name="T2" fmla="*/ 0 w 21"/>
                <a:gd name="T3" fmla="*/ 65 h 70"/>
                <a:gd name="T4" fmla="*/ 7 w 21"/>
                <a:gd name="T5" fmla="*/ 66 h 70"/>
                <a:gd name="T6" fmla="*/ 20 w 21"/>
                <a:gd name="T7" fmla="*/ 7 h 70"/>
                <a:gd name="T8" fmla="*/ 13 w 21"/>
                <a:gd name="T9" fmla="*/ 5 h 70"/>
              </a:gdLst>
              <a:ahLst/>
              <a:cxnLst>
                <a:cxn ang="0">
                  <a:pos x="T0" y="T1"/>
                </a:cxn>
                <a:cxn ang="0">
                  <a:pos x="T2" y="T3"/>
                </a:cxn>
                <a:cxn ang="0">
                  <a:pos x="T4" y="T5"/>
                </a:cxn>
                <a:cxn ang="0">
                  <a:pos x="T6" y="T7"/>
                </a:cxn>
                <a:cxn ang="0">
                  <a:pos x="T8" y="T9"/>
                </a:cxn>
              </a:cxnLst>
              <a:rect l="0" t="0" r="r" b="b"/>
              <a:pathLst>
                <a:path w="21" h="70">
                  <a:moveTo>
                    <a:pt x="13" y="5"/>
                  </a:moveTo>
                  <a:cubicBezTo>
                    <a:pt x="8" y="24"/>
                    <a:pt x="1" y="45"/>
                    <a:pt x="0" y="65"/>
                  </a:cubicBezTo>
                  <a:cubicBezTo>
                    <a:pt x="0" y="69"/>
                    <a:pt x="6" y="70"/>
                    <a:pt x="7" y="66"/>
                  </a:cubicBezTo>
                  <a:cubicBezTo>
                    <a:pt x="11" y="46"/>
                    <a:pt x="15" y="27"/>
                    <a:pt x="20" y="7"/>
                  </a:cubicBezTo>
                  <a:cubicBezTo>
                    <a:pt x="21" y="2"/>
                    <a:pt x="14" y="0"/>
                    <a:pt x="13"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48" name="ïŝľîḑe"/>
            <p:cNvSpPr/>
            <p:nvPr/>
          </p:nvSpPr>
          <p:spPr bwMode="auto">
            <a:xfrm>
              <a:off x="6980238" y="4694238"/>
              <a:ext cx="38100" cy="144463"/>
            </a:xfrm>
            <a:custGeom>
              <a:avLst/>
              <a:gdLst>
                <a:gd name="T0" fmla="*/ 8 w 15"/>
                <a:gd name="T1" fmla="*/ 4 h 58"/>
                <a:gd name="T2" fmla="*/ 1 w 15"/>
                <a:gd name="T3" fmla="*/ 54 h 58"/>
                <a:gd name="T4" fmla="*/ 7 w 15"/>
                <a:gd name="T5" fmla="*/ 55 h 58"/>
                <a:gd name="T6" fmla="*/ 15 w 15"/>
                <a:gd name="T7" fmla="*/ 5 h 58"/>
                <a:gd name="T8" fmla="*/ 8 w 15"/>
                <a:gd name="T9" fmla="*/ 4 h 58"/>
              </a:gdLst>
              <a:ahLst/>
              <a:cxnLst>
                <a:cxn ang="0">
                  <a:pos x="T0" y="T1"/>
                </a:cxn>
                <a:cxn ang="0">
                  <a:pos x="T2" y="T3"/>
                </a:cxn>
                <a:cxn ang="0">
                  <a:pos x="T4" y="T5"/>
                </a:cxn>
                <a:cxn ang="0">
                  <a:pos x="T6" y="T7"/>
                </a:cxn>
                <a:cxn ang="0">
                  <a:pos x="T8" y="T9"/>
                </a:cxn>
              </a:cxnLst>
              <a:rect l="0" t="0" r="r" b="b"/>
              <a:pathLst>
                <a:path w="15" h="58">
                  <a:moveTo>
                    <a:pt x="8" y="4"/>
                  </a:moveTo>
                  <a:cubicBezTo>
                    <a:pt x="7" y="21"/>
                    <a:pt x="0" y="37"/>
                    <a:pt x="1" y="54"/>
                  </a:cubicBezTo>
                  <a:cubicBezTo>
                    <a:pt x="1" y="58"/>
                    <a:pt x="6" y="58"/>
                    <a:pt x="7" y="55"/>
                  </a:cubicBezTo>
                  <a:cubicBezTo>
                    <a:pt x="13" y="40"/>
                    <a:pt x="15" y="21"/>
                    <a:pt x="15" y="5"/>
                  </a:cubicBezTo>
                  <a:cubicBezTo>
                    <a:pt x="15" y="0"/>
                    <a:pt x="8" y="0"/>
                    <a:pt x="8"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49" name="íS1íḍê"/>
            <p:cNvSpPr/>
            <p:nvPr/>
          </p:nvSpPr>
          <p:spPr bwMode="auto">
            <a:xfrm>
              <a:off x="7029451" y="4794251"/>
              <a:ext cx="23813" cy="85725"/>
            </a:xfrm>
            <a:custGeom>
              <a:avLst/>
              <a:gdLst>
                <a:gd name="T0" fmla="*/ 1 w 9"/>
                <a:gd name="T1" fmla="*/ 5 h 34"/>
                <a:gd name="T2" fmla="*/ 1 w 9"/>
                <a:gd name="T3" fmla="*/ 29 h 34"/>
                <a:gd name="T4" fmla="*/ 8 w 9"/>
                <a:gd name="T5" fmla="*/ 29 h 34"/>
                <a:gd name="T6" fmla="*/ 9 w 9"/>
                <a:gd name="T7" fmla="*/ 5 h 34"/>
                <a:gd name="T8" fmla="*/ 1 w 9"/>
                <a:gd name="T9" fmla="*/ 5 h 34"/>
              </a:gdLst>
              <a:ahLst/>
              <a:cxnLst>
                <a:cxn ang="0">
                  <a:pos x="T0" y="T1"/>
                </a:cxn>
                <a:cxn ang="0">
                  <a:pos x="T2" y="T3"/>
                </a:cxn>
                <a:cxn ang="0">
                  <a:pos x="T4" y="T5"/>
                </a:cxn>
                <a:cxn ang="0">
                  <a:pos x="T6" y="T7"/>
                </a:cxn>
                <a:cxn ang="0">
                  <a:pos x="T8" y="T9"/>
                </a:cxn>
              </a:cxnLst>
              <a:rect l="0" t="0" r="r" b="b"/>
              <a:pathLst>
                <a:path w="9" h="34">
                  <a:moveTo>
                    <a:pt x="1" y="5"/>
                  </a:moveTo>
                  <a:cubicBezTo>
                    <a:pt x="1" y="13"/>
                    <a:pt x="0" y="21"/>
                    <a:pt x="1" y="29"/>
                  </a:cubicBezTo>
                  <a:cubicBezTo>
                    <a:pt x="1" y="34"/>
                    <a:pt x="8" y="34"/>
                    <a:pt x="8" y="29"/>
                  </a:cubicBezTo>
                  <a:cubicBezTo>
                    <a:pt x="9" y="21"/>
                    <a:pt x="9" y="13"/>
                    <a:pt x="9" y="5"/>
                  </a:cubicBezTo>
                  <a:cubicBezTo>
                    <a:pt x="9" y="0"/>
                    <a:pt x="1" y="0"/>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50" name="îṥḻîḍe"/>
            <p:cNvSpPr/>
            <p:nvPr/>
          </p:nvSpPr>
          <p:spPr bwMode="auto">
            <a:xfrm>
              <a:off x="7281863" y="2730501"/>
              <a:ext cx="808038" cy="838200"/>
            </a:xfrm>
            <a:custGeom>
              <a:avLst/>
              <a:gdLst>
                <a:gd name="T0" fmla="*/ 9 w 324"/>
                <a:gd name="T1" fmla="*/ 320 h 336"/>
                <a:gd name="T2" fmla="*/ 13 w 324"/>
                <a:gd name="T3" fmla="*/ 334 h 336"/>
                <a:gd name="T4" fmla="*/ 323 w 324"/>
                <a:gd name="T5" fmla="*/ 7 h 336"/>
                <a:gd name="T6" fmla="*/ 316 w 324"/>
                <a:gd name="T7" fmla="*/ 5 h 336"/>
                <a:gd name="T8" fmla="*/ 9 w 324"/>
                <a:gd name="T9" fmla="*/ 320 h 336"/>
              </a:gdLst>
              <a:ahLst/>
              <a:cxnLst>
                <a:cxn ang="0">
                  <a:pos x="T0" y="T1"/>
                </a:cxn>
                <a:cxn ang="0">
                  <a:pos x="T2" y="T3"/>
                </a:cxn>
                <a:cxn ang="0">
                  <a:pos x="T4" y="T5"/>
                </a:cxn>
                <a:cxn ang="0">
                  <a:pos x="T6" y="T7"/>
                </a:cxn>
                <a:cxn ang="0">
                  <a:pos x="T8" y="T9"/>
                </a:cxn>
              </a:cxnLst>
              <a:rect l="0" t="0" r="r" b="b"/>
              <a:pathLst>
                <a:path w="324" h="336">
                  <a:moveTo>
                    <a:pt x="9" y="320"/>
                  </a:moveTo>
                  <a:cubicBezTo>
                    <a:pt x="0" y="322"/>
                    <a:pt x="4" y="336"/>
                    <a:pt x="13" y="334"/>
                  </a:cubicBezTo>
                  <a:cubicBezTo>
                    <a:pt x="170" y="297"/>
                    <a:pt x="294" y="166"/>
                    <a:pt x="323" y="7"/>
                  </a:cubicBezTo>
                  <a:cubicBezTo>
                    <a:pt x="324" y="3"/>
                    <a:pt x="318" y="0"/>
                    <a:pt x="316" y="5"/>
                  </a:cubicBezTo>
                  <a:cubicBezTo>
                    <a:pt x="267" y="154"/>
                    <a:pt x="170" y="284"/>
                    <a:pt x="9" y="3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51" name="íŝ1íḑe"/>
            <p:cNvSpPr/>
            <p:nvPr/>
          </p:nvSpPr>
          <p:spPr bwMode="auto">
            <a:xfrm>
              <a:off x="7496176" y="2925763"/>
              <a:ext cx="588963" cy="642938"/>
            </a:xfrm>
            <a:custGeom>
              <a:avLst/>
              <a:gdLst>
                <a:gd name="T0" fmla="*/ 224 w 236"/>
                <a:gd name="T1" fmla="*/ 7 h 258"/>
                <a:gd name="T2" fmla="*/ 8 w 236"/>
                <a:gd name="T3" fmla="*/ 240 h 258"/>
                <a:gd name="T4" fmla="*/ 15 w 236"/>
                <a:gd name="T5" fmla="*/ 253 h 258"/>
                <a:gd name="T6" fmla="*/ 234 w 236"/>
                <a:gd name="T7" fmla="*/ 10 h 258"/>
                <a:gd name="T8" fmla="*/ 224 w 236"/>
                <a:gd name="T9" fmla="*/ 7 h 258"/>
              </a:gdLst>
              <a:ahLst/>
              <a:cxnLst>
                <a:cxn ang="0">
                  <a:pos x="T0" y="T1"/>
                </a:cxn>
                <a:cxn ang="0">
                  <a:pos x="T2" y="T3"/>
                </a:cxn>
                <a:cxn ang="0">
                  <a:pos x="T4" y="T5"/>
                </a:cxn>
                <a:cxn ang="0">
                  <a:pos x="T6" y="T7"/>
                </a:cxn>
                <a:cxn ang="0">
                  <a:pos x="T8" y="T9"/>
                </a:cxn>
              </a:cxnLst>
              <a:rect l="0" t="0" r="r" b="b"/>
              <a:pathLst>
                <a:path w="236" h="258">
                  <a:moveTo>
                    <a:pt x="224" y="7"/>
                  </a:moveTo>
                  <a:cubicBezTo>
                    <a:pt x="188" y="107"/>
                    <a:pt x="96" y="186"/>
                    <a:pt x="8" y="240"/>
                  </a:cubicBezTo>
                  <a:cubicBezTo>
                    <a:pt x="0" y="245"/>
                    <a:pt x="7" y="258"/>
                    <a:pt x="15" y="253"/>
                  </a:cubicBezTo>
                  <a:cubicBezTo>
                    <a:pt x="106" y="198"/>
                    <a:pt x="204" y="116"/>
                    <a:pt x="234" y="10"/>
                  </a:cubicBezTo>
                  <a:cubicBezTo>
                    <a:pt x="236" y="3"/>
                    <a:pt x="226" y="0"/>
                    <a:pt x="224"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52" name="ïšļïḓè"/>
            <p:cNvSpPr/>
            <p:nvPr/>
          </p:nvSpPr>
          <p:spPr bwMode="auto">
            <a:xfrm>
              <a:off x="6256338" y="1649413"/>
              <a:ext cx="915988" cy="695325"/>
            </a:xfrm>
            <a:custGeom>
              <a:avLst/>
              <a:gdLst>
                <a:gd name="T0" fmla="*/ 1 w 367"/>
                <a:gd name="T1" fmla="*/ 272 h 279"/>
                <a:gd name="T2" fmla="*/ 8 w 367"/>
                <a:gd name="T3" fmla="*/ 274 h 279"/>
                <a:gd name="T4" fmla="*/ 130 w 367"/>
                <a:gd name="T5" fmla="*/ 101 h 279"/>
                <a:gd name="T6" fmla="*/ 357 w 367"/>
                <a:gd name="T7" fmla="*/ 17 h 279"/>
                <a:gd name="T8" fmla="*/ 353 w 367"/>
                <a:gd name="T9" fmla="*/ 1 h 279"/>
                <a:gd name="T10" fmla="*/ 1 w 367"/>
                <a:gd name="T11" fmla="*/ 272 h 279"/>
              </a:gdLst>
              <a:ahLst/>
              <a:cxnLst>
                <a:cxn ang="0">
                  <a:pos x="T0" y="T1"/>
                </a:cxn>
                <a:cxn ang="0">
                  <a:pos x="T2" y="T3"/>
                </a:cxn>
                <a:cxn ang="0">
                  <a:pos x="T4" y="T5"/>
                </a:cxn>
                <a:cxn ang="0">
                  <a:pos x="T6" y="T7"/>
                </a:cxn>
                <a:cxn ang="0">
                  <a:pos x="T8" y="T9"/>
                </a:cxn>
                <a:cxn ang="0">
                  <a:pos x="T10" y="T11"/>
                </a:cxn>
              </a:cxnLst>
              <a:rect l="0" t="0" r="r" b="b"/>
              <a:pathLst>
                <a:path w="367" h="279">
                  <a:moveTo>
                    <a:pt x="1" y="272"/>
                  </a:moveTo>
                  <a:cubicBezTo>
                    <a:pt x="0" y="277"/>
                    <a:pt x="7" y="279"/>
                    <a:pt x="8" y="274"/>
                  </a:cubicBezTo>
                  <a:cubicBezTo>
                    <a:pt x="26" y="202"/>
                    <a:pt x="73" y="146"/>
                    <a:pt x="130" y="101"/>
                  </a:cubicBezTo>
                  <a:cubicBezTo>
                    <a:pt x="198" y="48"/>
                    <a:pt x="274" y="30"/>
                    <a:pt x="357" y="17"/>
                  </a:cubicBezTo>
                  <a:cubicBezTo>
                    <a:pt x="367" y="15"/>
                    <a:pt x="363" y="0"/>
                    <a:pt x="353" y="1"/>
                  </a:cubicBezTo>
                  <a:cubicBezTo>
                    <a:pt x="200" y="22"/>
                    <a:pt x="32" y="104"/>
                    <a:pt x="1" y="2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53" name="ïṡḻiḍè"/>
            <p:cNvSpPr/>
            <p:nvPr/>
          </p:nvSpPr>
          <p:spPr bwMode="auto">
            <a:xfrm>
              <a:off x="6254751" y="1609726"/>
              <a:ext cx="768350" cy="533400"/>
            </a:xfrm>
            <a:custGeom>
              <a:avLst/>
              <a:gdLst>
                <a:gd name="T0" fmla="*/ 5 w 308"/>
                <a:gd name="T1" fmla="*/ 212 h 214"/>
                <a:gd name="T2" fmla="*/ 298 w 308"/>
                <a:gd name="T3" fmla="*/ 17 h 214"/>
                <a:gd name="T4" fmla="*/ 294 w 308"/>
                <a:gd name="T5" fmla="*/ 1 h 214"/>
                <a:gd name="T6" fmla="*/ 1 w 308"/>
                <a:gd name="T7" fmla="*/ 210 h 214"/>
                <a:gd name="T8" fmla="*/ 5 w 308"/>
                <a:gd name="T9" fmla="*/ 212 h 214"/>
              </a:gdLst>
              <a:ahLst/>
              <a:cxnLst>
                <a:cxn ang="0">
                  <a:pos x="T0" y="T1"/>
                </a:cxn>
                <a:cxn ang="0">
                  <a:pos x="T2" y="T3"/>
                </a:cxn>
                <a:cxn ang="0">
                  <a:pos x="T4" y="T5"/>
                </a:cxn>
                <a:cxn ang="0">
                  <a:pos x="T6" y="T7"/>
                </a:cxn>
                <a:cxn ang="0">
                  <a:pos x="T8" y="T9"/>
                </a:cxn>
              </a:cxnLst>
              <a:rect l="0" t="0" r="r" b="b"/>
              <a:pathLst>
                <a:path w="308" h="214">
                  <a:moveTo>
                    <a:pt x="5" y="212"/>
                  </a:moveTo>
                  <a:cubicBezTo>
                    <a:pt x="75" y="105"/>
                    <a:pt x="174" y="44"/>
                    <a:pt x="298" y="17"/>
                  </a:cubicBezTo>
                  <a:cubicBezTo>
                    <a:pt x="308" y="15"/>
                    <a:pt x="305" y="0"/>
                    <a:pt x="294" y="1"/>
                  </a:cubicBezTo>
                  <a:cubicBezTo>
                    <a:pt x="176" y="24"/>
                    <a:pt x="47" y="93"/>
                    <a:pt x="1" y="210"/>
                  </a:cubicBezTo>
                  <a:cubicBezTo>
                    <a:pt x="0" y="213"/>
                    <a:pt x="4" y="214"/>
                    <a:pt x="5" y="2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54" name="iSļïḋè"/>
            <p:cNvSpPr/>
            <p:nvPr/>
          </p:nvSpPr>
          <p:spPr bwMode="auto">
            <a:xfrm>
              <a:off x="6491288" y="1096963"/>
              <a:ext cx="1231900" cy="220663"/>
            </a:xfrm>
            <a:custGeom>
              <a:avLst/>
              <a:gdLst>
                <a:gd name="T0" fmla="*/ 4 w 494"/>
                <a:gd name="T1" fmla="*/ 89 h 89"/>
                <a:gd name="T2" fmla="*/ 90 w 494"/>
                <a:gd name="T3" fmla="*/ 53 h 89"/>
                <a:gd name="T4" fmla="*/ 232 w 494"/>
                <a:gd name="T5" fmla="*/ 19 h 89"/>
                <a:gd name="T6" fmla="*/ 480 w 494"/>
                <a:gd name="T7" fmla="*/ 63 h 89"/>
                <a:gd name="T8" fmla="*/ 485 w 494"/>
                <a:gd name="T9" fmla="*/ 49 h 89"/>
                <a:gd name="T10" fmla="*/ 232 w 494"/>
                <a:gd name="T11" fmla="*/ 6 h 89"/>
                <a:gd name="T12" fmla="*/ 2 w 494"/>
                <a:gd name="T13" fmla="*/ 84 h 89"/>
                <a:gd name="T14" fmla="*/ 4 w 494"/>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89">
                  <a:moveTo>
                    <a:pt x="4" y="89"/>
                  </a:moveTo>
                  <a:cubicBezTo>
                    <a:pt x="34" y="81"/>
                    <a:pt x="62" y="66"/>
                    <a:pt x="90" y="53"/>
                  </a:cubicBezTo>
                  <a:cubicBezTo>
                    <a:pt x="135" y="33"/>
                    <a:pt x="183" y="24"/>
                    <a:pt x="232" y="19"/>
                  </a:cubicBezTo>
                  <a:cubicBezTo>
                    <a:pt x="318" y="11"/>
                    <a:pt x="398" y="40"/>
                    <a:pt x="480" y="63"/>
                  </a:cubicBezTo>
                  <a:cubicBezTo>
                    <a:pt x="490" y="66"/>
                    <a:pt x="494" y="51"/>
                    <a:pt x="485" y="49"/>
                  </a:cubicBezTo>
                  <a:cubicBezTo>
                    <a:pt x="401" y="23"/>
                    <a:pt x="320" y="0"/>
                    <a:pt x="232" y="6"/>
                  </a:cubicBezTo>
                  <a:cubicBezTo>
                    <a:pt x="147" y="11"/>
                    <a:pt x="76" y="47"/>
                    <a:pt x="2" y="84"/>
                  </a:cubicBezTo>
                  <a:cubicBezTo>
                    <a:pt x="0" y="86"/>
                    <a:pt x="1" y="89"/>
                    <a:pt x="4" y="8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55" name="ïṧľidè"/>
            <p:cNvSpPr/>
            <p:nvPr/>
          </p:nvSpPr>
          <p:spPr bwMode="auto">
            <a:xfrm>
              <a:off x="6592888" y="1028701"/>
              <a:ext cx="998538" cy="169863"/>
            </a:xfrm>
            <a:custGeom>
              <a:avLst/>
              <a:gdLst>
                <a:gd name="T0" fmla="*/ 6 w 400"/>
                <a:gd name="T1" fmla="*/ 67 h 68"/>
                <a:gd name="T2" fmla="*/ 162 w 400"/>
                <a:gd name="T3" fmla="*/ 21 h 68"/>
                <a:gd name="T4" fmla="*/ 383 w 400"/>
                <a:gd name="T5" fmla="*/ 46 h 68"/>
                <a:gd name="T6" fmla="*/ 391 w 400"/>
                <a:gd name="T7" fmla="*/ 33 h 68"/>
                <a:gd name="T8" fmla="*/ 207 w 400"/>
                <a:gd name="T9" fmla="*/ 2 h 68"/>
                <a:gd name="T10" fmla="*/ 4 w 400"/>
                <a:gd name="T11" fmla="*/ 60 h 68"/>
                <a:gd name="T12" fmla="*/ 6 w 400"/>
                <a:gd name="T13" fmla="*/ 67 h 68"/>
              </a:gdLst>
              <a:ahLst/>
              <a:cxnLst>
                <a:cxn ang="0">
                  <a:pos x="T0" y="T1"/>
                </a:cxn>
                <a:cxn ang="0">
                  <a:pos x="T2" y="T3"/>
                </a:cxn>
                <a:cxn ang="0">
                  <a:pos x="T4" y="T5"/>
                </a:cxn>
                <a:cxn ang="0">
                  <a:pos x="T6" y="T7"/>
                </a:cxn>
                <a:cxn ang="0">
                  <a:pos x="T8" y="T9"/>
                </a:cxn>
                <a:cxn ang="0">
                  <a:pos x="T10" y="T11"/>
                </a:cxn>
                <a:cxn ang="0">
                  <a:pos x="T12" y="T13"/>
                </a:cxn>
              </a:cxnLst>
              <a:rect l="0" t="0" r="r" b="b"/>
              <a:pathLst>
                <a:path w="400" h="68">
                  <a:moveTo>
                    <a:pt x="6" y="67"/>
                  </a:moveTo>
                  <a:cubicBezTo>
                    <a:pt x="60" y="58"/>
                    <a:pt x="108" y="30"/>
                    <a:pt x="162" y="21"/>
                  </a:cubicBezTo>
                  <a:cubicBezTo>
                    <a:pt x="232" y="9"/>
                    <a:pt x="318" y="16"/>
                    <a:pt x="383" y="46"/>
                  </a:cubicBezTo>
                  <a:cubicBezTo>
                    <a:pt x="392" y="50"/>
                    <a:pt x="400" y="37"/>
                    <a:pt x="391" y="33"/>
                  </a:cubicBezTo>
                  <a:cubicBezTo>
                    <a:pt x="336" y="7"/>
                    <a:pt x="267" y="0"/>
                    <a:pt x="207" y="2"/>
                  </a:cubicBezTo>
                  <a:cubicBezTo>
                    <a:pt x="131" y="5"/>
                    <a:pt x="74" y="40"/>
                    <a:pt x="4" y="60"/>
                  </a:cubicBezTo>
                  <a:cubicBezTo>
                    <a:pt x="0" y="61"/>
                    <a:pt x="1" y="68"/>
                    <a:pt x="6" y="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56" name="iṧļïdé"/>
            <p:cNvSpPr/>
            <p:nvPr/>
          </p:nvSpPr>
          <p:spPr bwMode="auto">
            <a:xfrm>
              <a:off x="2011363" y="5068888"/>
              <a:ext cx="531813" cy="541338"/>
            </a:xfrm>
            <a:custGeom>
              <a:avLst/>
              <a:gdLst>
                <a:gd name="T0" fmla="*/ 207 w 213"/>
                <a:gd name="T1" fmla="*/ 3 h 217"/>
                <a:gd name="T2" fmla="*/ 102 w 213"/>
                <a:gd name="T3" fmla="*/ 107 h 217"/>
                <a:gd name="T4" fmla="*/ 3 w 213"/>
                <a:gd name="T5" fmla="*/ 208 h 217"/>
                <a:gd name="T6" fmla="*/ 10 w 213"/>
                <a:gd name="T7" fmla="*/ 213 h 217"/>
                <a:gd name="T8" fmla="*/ 63 w 213"/>
                <a:gd name="T9" fmla="*/ 159 h 217"/>
                <a:gd name="T10" fmla="*/ 113 w 213"/>
                <a:gd name="T11" fmla="*/ 108 h 217"/>
                <a:gd name="T12" fmla="*/ 211 w 213"/>
                <a:gd name="T13" fmla="*/ 5 h 217"/>
                <a:gd name="T14" fmla="*/ 207 w 213"/>
                <a:gd name="T15" fmla="*/ 3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17">
                  <a:moveTo>
                    <a:pt x="207" y="3"/>
                  </a:moveTo>
                  <a:cubicBezTo>
                    <a:pt x="179" y="43"/>
                    <a:pt x="137" y="74"/>
                    <a:pt x="102" y="107"/>
                  </a:cubicBezTo>
                  <a:cubicBezTo>
                    <a:pt x="68" y="139"/>
                    <a:pt x="30" y="171"/>
                    <a:pt x="3" y="208"/>
                  </a:cubicBezTo>
                  <a:cubicBezTo>
                    <a:pt x="0" y="213"/>
                    <a:pt x="7" y="217"/>
                    <a:pt x="10" y="213"/>
                  </a:cubicBezTo>
                  <a:cubicBezTo>
                    <a:pt x="25" y="193"/>
                    <a:pt x="44" y="176"/>
                    <a:pt x="63" y="159"/>
                  </a:cubicBezTo>
                  <a:cubicBezTo>
                    <a:pt x="80" y="142"/>
                    <a:pt x="96" y="124"/>
                    <a:pt x="113" y="108"/>
                  </a:cubicBezTo>
                  <a:cubicBezTo>
                    <a:pt x="147" y="76"/>
                    <a:pt x="185" y="45"/>
                    <a:pt x="211" y="5"/>
                  </a:cubicBezTo>
                  <a:cubicBezTo>
                    <a:pt x="213" y="3"/>
                    <a:pt x="209" y="0"/>
                    <a:pt x="207"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57" name="íṣ1iḓé"/>
            <p:cNvSpPr/>
            <p:nvPr/>
          </p:nvSpPr>
          <p:spPr bwMode="auto">
            <a:xfrm>
              <a:off x="1660526" y="5029201"/>
              <a:ext cx="658813" cy="647700"/>
            </a:xfrm>
            <a:custGeom>
              <a:avLst/>
              <a:gdLst>
                <a:gd name="T0" fmla="*/ 262 w 264"/>
                <a:gd name="T1" fmla="*/ 6 h 260"/>
                <a:gd name="T2" fmla="*/ 259 w 264"/>
                <a:gd name="T3" fmla="*/ 2 h 260"/>
                <a:gd name="T4" fmla="*/ 4 w 264"/>
                <a:gd name="T5" fmla="*/ 249 h 260"/>
                <a:gd name="T6" fmla="*/ 10 w 264"/>
                <a:gd name="T7" fmla="*/ 255 h 260"/>
                <a:gd name="T8" fmla="*/ 262 w 264"/>
                <a:gd name="T9" fmla="*/ 6 h 260"/>
              </a:gdLst>
              <a:ahLst/>
              <a:cxnLst>
                <a:cxn ang="0">
                  <a:pos x="T0" y="T1"/>
                </a:cxn>
                <a:cxn ang="0">
                  <a:pos x="T2" y="T3"/>
                </a:cxn>
                <a:cxn ang="0">
                  <a:pos x="T4" y="T5"/>
                </a:cxn>
                <a:cxn ang="0">
                  <a:pos x="T6" y="T7"/>
                </a:cxn>
                <a:cxn ang="0">
                  <a:pos x="T8" y="T9"/>
                </a:cxn>
              </a:cxnLst>
              <a:rect l="0" t="0" r="r" b="b"/>
              <a:pathLst>
                <a:path w="264" h="260">
                  <a:moveTo>
                    <a:pt x="262" y="6"/>
                  </a:moveTo>
                  <a:cubicBezTo>
                    <a:pt x="264" y="3"/>
                    <a:pt x="261" y="0"/>
                    <a:pt x="259" y="2"/>
                  </a:cubicBezTo>
                  <a:cubicBezTo>
                    <a:pt x="179" y="89"/>
                    <a:pt x="80" y="158"/>
                    <a:pt x="4" y="249"/>
                  </a:cubicBezTo>
                  <a:cubicBezTo>
                    <a:pt x="0" y="253"/>
                    <a:pt x="6" y="260"/>
                    <a:pt x="10" y="255"/>
                  </a:cubicBezTo>
                  <a:cubicBezTo>
                    <a:pt x="87" y="165"/>
                    <a:pt x="187" y="97"/>
                    <a:pt x="262"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58" name="íŝľîḍe"/>
            <p:cNvSpPr/>
            <p:nvPr/>
          </p:nvSpPr>
          <p:spPr bwMode="auto">
            <a:xfrm>
              <a:off x="1574801" y="5070476"/>
              <a:ext cx="628650" cy="606425"/>
            </a:xfrm>
            <a:custGeom>
              <a:avLst/>
              <a:gdLst>
                <a:gd name="T0" fmla="*/ 72 w 252"/>
                <a:gd name="T1" fmla="*/ 177 h 243"/>
                <a:gd name="T2" fmla="*/ 143 w 252"/>
                <a:gd name="T3" fmla="*/ 114 h 243"/>
                <a:gd name="T4" fmla="*/ 203 w 252"/>
                <a:gd name="T5" fmla="*/ 55 h 243"/>
                <a:gd name="T6" fmla="*/ 251 w 252"/>
                <a:gd name="T7" fmla="*/ 5 h 243"/>
                <a:gd name="T8" fmla="*/ 248 w 252"/>
                <a:gd name="T9" fmla="*/ 3 h 243"/>
                <a:gd name="T10" fmla="*/ 192 w 252"/>
                <a:gd name="T11" fmla="*/ 55 h 243"/>
                <a:gd name="T12" fmla="*/ 124 w 252"/>
                <a:gd name="T13" fmla="*/ 119 h 243"/>
                <a:gd name="T14" fmla="*/ 3 w 252"/>
                <a:gd name="T15" fmla="*/ 234 h 243"/>
                <a:gd name="T16" fmla="*/ 11 w 252"/>
                <a:gd name="T17" fmla="*/ 238 h 243"/>
                <a:gd name="T18" fmla="*/ 72 w 252"/>
                <a:gd name="T19" fmla="*/ 17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43">
                  <a:moveTo>
                    <a:pt x="72" y="177"/>
                  </a:moveTo>
                  <a:cubicBezTo>
                    <a:pt x="95" y="155"/>
                    <a:pt x="120" y="135"/>
                    <a:pt x="143" y="114"/>
                  </a:cubicBezTo>
                  <a:cubicBezTo>
                    <a:pt x="164" y="95"/>
                    <a:pt x="183" y="75"/>
                    <a:pt x="203" y="55"/>
                  </a:cubicBezTo>
                  <a:cubicBezTo>
                    <a:pt x="219" y="40"/>
                    <a:pt x="241" y="25"/>
                    <a:pt x="251" y="5"/>
                  </a:cubicBezTo>
                  <a:cubicBezTo>
                    <a:pt x="252" y="2"/>
                    <a:pt x="249" y="0"/>
                    <a:pt x="248" y="3"/>
                  </a:cubicBezTo>
                  <a:cubicBezTo>
                    <a:pt x="235" y="23"/>
                    <a:pt x="210" y="38"/>
                    <a:pt x="192" y="55"/>
                  </a:cubicBezTo>
                  <a:cubicBezTo>
                    <a:pt x="169" y="77"/>
                    <a:pt x="147" y="98"/>
                    <a:pt x="124" y="119"/>
                  </a:cubicBezTo>
                  <a:cubicBezTo>
                    <a:pt x="84" y="155"/>
                    <a:pt x="35" y="189"/>
                    <a:pt x="3" y="234"/>
                  </a:cubicBezTo>
                  <a:cubicBezTo>
                    <a:pt x="0" y="238"/>
                    <a:pt x="8" y="243"/>
                    <a:pt x="11" y="238"/>
                  </a:cubicBezTo>
                  <a:cubicBezTo>
                    <a:pt x="28" y="215"/>
                    <a:pt x="51" y="196"/>
                    <a:pt x="72" y="17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59" name="ïṩlîḑè"/>
            <p:cNvSpPr/>
            <p:nvPr/>
          </p:nvSpPr>
          <p:spPr bwMode="auto">
            <a:xfrm>
              <a:off x="1504951" y="5173663"/>
              <a:ext cx="528638" cy="485775"/>
            </a:xfrm>
            <a:custGeom>
              <a:avLst/>
              <a:gdLst>
                <a:gd name="T0" fmla="*/ 118 w 212"/>
                <a:gd name="T1" fmla="*/ 90 h 195"/>
                <a:gd name="T2" fmla="*/ 173 w 212"/>
                <a:gd name="T3" fmla="*/ 43 h 195"/>
                <a:gd name="T4" fmla="*/ 210 w 212"/>
                <a:gd name="T5" fmla="*/ 5 h 195"/>
                <a:gd name="T6" fmla="*/ 207 w 212"/>
                <a:gd name="T7" fmla="*/ 3 h 195"/>
                <a:gd name="T8" fmla="*/ 158 w 212"/>
                <a:gd name="T9" fmla="*/ 46 h 195"/>
                <a:gd name="T10" fmla="*/ 106 w 212"/>
                <a:gd name="T11" fmla="*/ 90 h 195"/>
                <a:gd name="T12" fmla="*/ 4 w 212"/>
                <a:gd name="T13" fmla="*/ 184 h 195"/>
                <a:gd name="T14" fmla="*/ 10 w 212"/>
                <a:gd name="T15" fmla="*/ 191 h 195"/>
                <a:gd name="T16" fmla="*/ 118 w 212"/>
                <a:gd name="T17"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95">
                  <a:moveTo>
                    <a:pt x="118" y="90"/>
                  </a:moveTo>
                  <a:cubicBezTo>
                    <a:pt x="136" y="74"/>
                    <a:pt x="154" y="58"/>
                    <a:pt x="173" y="43"/>
                  </a:cubicBezTo>
                  <a:cubicBezTo>
                    <a:pt x="187" y="32"/>
                    <a:pt x="201" y="21"/>
                    <a:pt x="210" y="5"/>
                  </a:cubicBezTo>
                  <a:cubicBezTo>
                    <a:pt x="212" y="3"/>
                    <a:pt x="208" y="0"/>
                    <a:pt x="207" y="3"/>
                  </a:cubicBezTo>
                  <a:cubicBezTo>
                    <a:pt x="194" y="21"/>
                    <a:pt x="176" y="33"/>
                    <a:pt x="158" y="46"/>
                  </a:cubicBezTo>
                  <a:cubicBezTo>
                    <a:pt x="140" y="59"/>
                    <a:pt x="123" y="75"/>
                    <a:pt x="106" y="90"/>
                  </a:cubicBezTo>
                  <a:cubicBezTo>
                    <a:pt x="71" y="120"/>
                    <a:pt x="36" y="151"/>
                    <a:pt x="4" y="184"/>
                  </a:cubicBezTo>
                  <a:cubicBezTo>
                    <a:pt x="0" y="189"/>
                    <a:pt x="6" y="195"/>
                    <a:pt x="10" y="191"/>
                  </a:cubicBezTo>
                  <a:cubicBezTo>
                    <a:pt x="44" y="155"/>
                    <a:pt x="81" y="122"/>
                    <a:pt x="118" y="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60" name="íṩľîḍê"/>
            <p:cNvSpPr/>
            <p:nvPr/>
          </p:nvSpPr>
          <p:spPr bwMode="auto">
            <a:xfrm>
              <a:off x="4319588" y="5694363"/>
              <a:ext cx="2459038" cy="52388"/>
            </a:xfrm>
            <a:custGeom>
              <a:avLst/>
              <a:gdLst>
                <a:gd name="T0" fmla="*/ 981 w 986"/>
                <a:gd name="T1" fmla="*/ 13 h 21"/>
                <a:gd name="T2" fmla="*/ 876 w 986"/>
                <a:gd name="T3" fmla="*/ 11 h 21"/>
                <a:gd name="T4" fmla="*/ 743 w 986"/>
                <a:gd name="T5" fmla="*/ 11 h 21"/>
                <a:gd name="T6" fmla="*/ 470 w 986"/>
                <a:gd name="T7" fmla="*/ 9 h 21"/>
                <a:gd name="T8" fmla="*/ 208 w 986"/>
                <a:gd name="T9" fmla="*/ 9 h 21"/>
                <a:gd name="T10" fmla="*/ 78 w 986"/>
                <a:gd name="T11" fmla="*/ 11 h 21"/>
                <a:gd name="T12" fmla="*/ 2 w 986"/>
                <a:gd name="T13" fmla="*/ 10 h 21"/>
                <a:gd name="T14" fmla="*/ 4 w 986"/>
                <a:gd name="T15" fmla="*/ 14 h 21"/>
                <a:gd name="T16" fmla="*/ 95 w 986"/>
                <a:gd name="T17" fmla="*/ 18 h 21"/>
                <a:gd name="T18" fmla="*/ 217 w 986"/>
                <a:gd name="T19" fmla="*/ 17 h 21"/>
                <a:gd name="T20" fmla="*/ 470 w 986"/>
                <a:gd name="T21" fmla="*/ 17 h 21"/>
                <a:gd name="T22" fmla="*/ 725 w 986"/>
                <a:gd name="T23" fmla="*/ 19 h 21"/>
                <a:gd name="T24" fmla="*/ 849 w 986"/>
                <a:gd name="T25" fmla="*/ 19 h 21"/>
                <a:gd name="T26" fmla="*/ 979 w 986"/>
                <a:gd name="T27" fmla="*/ 20 h 21"/>
                <a:gd name="T28" fmla="*/ 981 w 986"/>
                <a:gd name="T2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21">
                  <a:moveTo>
                    <a:pt x="981" y="13"/>
                  </a:moveTo>
                  <a:cubicBezTo>
                    <a:pt x="947" y="6"/>
                    <a:pt x="911" y="11"/>
                    <a:pt x="876" y="11"/>
                  </a:cubicBezTo>
                  <a:cubicBezTo>
                    <a:pt x="832" y="11"/>
                    <a:pt x="787" y="11"/>
                    <a:pt x="743" y="11"/>
                  </a:cubicBezTo>
                  <a:cubicBezTo>
                    <a:pt x="652" y="11"/>
                    <a:pt x="561" y="9"/>
                    <a:pt x="470" y="9"/>
                  </a:cubicBezTo>
                  <a:cubicBezTo>
                    <a:pt x="383" y="10"/>
                    <a:pt x="295" y="9"/>
                    <a:pt x="208" y="9"/>
                  </a:cubicBezTo>
                  <a:cubicBezTo>
                    <a:pt x="165" y="10"/>
                    <a:pt x="121" y="11"/>
                    <a:pt x="78" y="11"/>
                  </a:cubicBezTo>
                  <a:cubicBezTo>
                    <a:pt x="53" y="11"/>
                    <a:pt x="26" y="0"/>
                    <a:pt x="2" y="10"/>
                  </a:cubicBezTo>
                  <a:cubicBezTo>
                    <a:pt x="0" y="11"/>
                    <a:pt x="1" y="15"/>
                    <a:pt x="4" y="14"/>
                  </a:cubicBezTo>
                  <a:cubicBezTo>
                    <a:pt x="31" y="6"/>
                    <a:pt x="66" y="18"/>
                    <a:pt x="95" y="18"/>
                  </a:cubicBezTo>
                  <a:cubicBezTo>
                    <a:pt x="135" y="18"/>
                    <a:pt x="176" y="17"/>
                    <a:pt x="217" y="17"/>
                  </a:cubicBezTo>
                  <a:cubicBezTo>
                    <a:pt x="301" y="17"/>
                    <a:pt x="386" y="17"/>
                    <a:pt x="470" y="17"/>
                  </a:cubicBezTo>
                  <a:cubicBezTo>
                    <a:pt x="555" y="17"/>
                    <a:pt x="640" y="18"/>
                    <a:pt x="725" y="19"/>
                  </a:cubicBezTo>
                  <a:cubicBezTo>
                    <a:pt x="766" y="19"/>
                    <a:pt x="808" y="19"/>
                    <a:pt x="849" y="19"/>
                  </a:cubicBezTo>
                  <a:cubicBezTo>
                    <a:pt x="892" y="19"/>
                    <a:pt x="937" y="13"/>
                    <a:pt x="979" y="20"/>
                  </a:cubicBezTo>
                  <a:cubicBezTo>
                    <a:pt x="984" y="21"/>
                    <a:pt x="986" y="14"/>
                    <a:pt x="98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61" name="îṣḷiḓê"/>
            <p:cNvSpPr/>
            <p:nvPr/>
          </p:nvSpPr>
          <p:spPr bwMode="auto">
            <a:xfrm>
              <a:off x="4708526" y="5754688"/>
              <a:ext cx="1735138" cy="31750"/>
            </a:xfrm>
            <a:custGeom>
              <a:avLst/>
              <a:gdLst>
                <a:gd name="T0" fmla="*/ 691 w 696"/>
                <a:gd name="T1" fmla="*/ 3 h 13"/>
                <a:gd name="T2" fmla="*/ 343 w 696"/>
                <a:gd name="T3" fmla="*/ 2 h 13"/>
                <a:gd name="T4" fmla="*/ 175 w 696"/>
                <a:gd name="T5" fmla="*/ 5 h 13"/>
                <a:gd name="T6" fmla="*/ 88 w 696"/>
                <a:gd name="T7" fmla="*/ 5 h 13"/>
                <a:gd name="T8" fmla="*/ 2 w 696"/>
                <a:gd name="T9" fmla="*/ 3 h 13"/>
                <a:gd name="T10" fmla="*/ 2 w 696"/>
                <a:gd name="T11" fmla="*/ 5 h 13"/>
                <a:gd name="T12" fmla="*/ 70 w 696"/>
                <a:gd name="T13" fmla="*/ 11 h 13"/>
                <a:gd name="T14" fmla="*/ 157 w 696"/>
                <a:gd name="T15" fmla="*/ 12 h 13"/>
                <a:gd name="T16" fmla="*/ 334 w 696"/>
                <a:gd name="T17" fmla="*/ 11 h 13"/>
                <a:gd name="T18" fmla="*/ 691 w 696"/>
                <a:gd name="T19" fmla="*/ 12 h 13"/>
                <a:gd name="T20" fmla="*/ 691 w 696"/>
                <a:gd name="T2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3">
                  <a:moveTo>
                    <a:pt x="691" y="3"/>
                  </a:moveTo>
                  <a:cubicBezTo>
                    <a:pt x="575" y="3"/>
                    <a:pt x="459" y="0"/>
                    <a:pt x="343" y="2"/>
                  </a:cubicBezTo>
                  <a:cubicBezTo>
                    <a:pt x="287" y="4"/>
                    <a:pt x="231" y="5"/>
                    <a:pt x="175" y="5"/>
                  </a:cubicBezTo>
                  <a:cubicBezTo>
                    <a:pt x="146" y="5"/>
                    <a:pt x="117" y="5"/>
                    <a:pt x="88" y="5"/>
                  </a:cubicBezTo>
                  <a:cubicBezTo>
                    <a:pt x="60" y="5"/>
                    <a:pt x="29" y="8"/>
                    <a:pt x="2" y="3"/>
                  </a:cubicBezTo>
                  <a:cubicBezTo>
                    <a:pt x="1" y="2"/>
                    <a:pt x="0" y="5"/>
                    <a:pt x="2" y="5"/>
                  </a:cubicBezTo>
                  <a:cubicBezTo>
                    <a:pt x="24" y="11"/>
                    <a:pt x="47" y="10"/>
                    <a:pt x="70" y="11"/>
                  </a:cubicBezTo>
                  <a:cubicBezTo>
                    <a:pt x="99" y="12"/>
                    <a:pt x="128" y="12"/>
                    <a:pt x="157" y="12"/>
                  </a:cubicBezTo>
                  <a:cubicBezTo>
                    <a:pt x="216" y="13"/>
                    <a:pt x="275" y="12"/>
                    <a:pt x="334" y="11"/>
                  </a:cubicBezTo>
                  <a:cubicBezTo>
                    <a:pt x="453" y="8"/>
                    <a:pt x="572" y="12"/>
                    <a:pt x="691" y="12"/>
                  </a:cubicBezTo>
                  <a:cubicBezTo>
                    <a:pt x="696" y="12"/>
                    <a:pt x="696" y="3"/>
                    <a:pt x="691"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62" name="ïşľiḓé"/>
            <p:cNvSpPr/>
            <p:nvPr/>
          </p:nvSpPr>
          <p:spPr bwMode="auto">
            <a:xfrm>
              <a:off x="9172576" y="5537201"/>
              <a:ext cx="995363" cy="39688"/>
            </a:xfrm>
            <a:custGeom>
              <a:avLst/>
              <a:gdLst>
                <a:gd name="T0" fmla="*/ 99 w 399"/>
                <a:gd name="T1" fmla="*/ 2 h 16"/>
                <a:gd name="T2" fmla="*/ 3 w 399"/>
                <a:gd name="T3" fmla="*/ 4 h 16"/>
                <a:gd name="T4" fmla="*/ 2 w 399"/>
                <a:gd name="T5" fmla="*/ 8 h 16"/>
                <a:gd name="T6" fmla="*/ 82 w 399"/>
                <a:gd name="T7" fmla="*/ 10 h 16"/>
                <a:gd name="T8" fmla="*/ 184 w 399"/>
                <a:gd name="T9" fmla="*/ 9 h 16"/>
                <a:gd name="T10" fmla="*/ 394 w 399"/>
                <a:gd name="T11" fmla="*/ 15 h 16"/>
                <a:gd name="T12" fmla="*/ 394 w 399"/>
                <a:gd name="T13" fmla="*/ 7 h 16"/>
                <a:gd name="T14" fmla="*/ 192 w 399"/>
                <a:gd name="T15" fmla="*/ 1 h 16"/>
                <a:gd name="T16" fmla="*/ 99 w 399"/>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6">
                  <a:moveTo>
                    <a:pt x="99" y="2"/>
                  </a:moveTo>
                  <a:cubicBezTo>
                    <a:pt x="68" y="3"/>
                    <a:pt x="34" y="8"/>
                    <a:pt x="3" y="4"/>
                  </a:cubicBezTo>
                  <a:cubicBezTo>
                    <a:pt x="0" y="3"/>
                    <a:pt x="0" y="8"/>
                    <a:pt x="2" y="8"/>
                  </a:cubicBezTo>
                  <a:cubicBezTo>
                    <a:pt x="27" y="15"/>
                    <a:pt x="56" y="10"/>
                    <a:pt x="82" y="10"/>
                  </a:cubicBezTo>
                  <a:cubicBezTo>
                    <a:pt x="116" y="10"/>
                    <a:pt x="150" y="10"/>
                    <a:pt x="184" y="9"/>
                  </a:cubicBezTo>
                  <a:cubicBezTo>
                    <a:pt x="254" y="8"/>
                    <a:pt x="324" y="12"/>
                    <a:pt x="394" y="15"/>
                  </a:cubicBezTo>
                  <a:cubicBezTo>
                    <a:pt x="399" y="16"/>
                    <a:pt x="399" y="7"/>
                    <a:pt x="394" y="7"/>
                  </a:cubicBezTo>
                  <a:cubicBezTo>
                    <a:pt x="327" y="4"/>
                    <a:pt x="260" y="0"/>
                    <a:pt x="192" y="1"/>
                  </a:cubicBezTo>
                  <a:cubicBezTo>
                    <a:pt x="161" y="2"/>
                    <a:pt x="130" y="2"/>
                    <a:pt x="99"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63" name="íṧlïḍé"/>
            <p:cNvSpPr/>
            <p:nvPr/>
          </p:nvSpPr>
          <p:spPr bwMode="auto">
            <a:xfrm>
              <a:off x="9356726" y="5476876"/>
              <a:ext cx="727075" cy="50800"/>
            </a:xfrm>
            <a:custGeom>
              <a:avLst/>
              <a:gdLst>
                <a:gd name="T0" fmla="*/ 3 w 291"/>
                <a:gd name="T1" fmla="*/ 8 h 20"/>
                <a:gd name="T2" fmla="*/ 2 w 291"/>
                <a:gd name="T3" fmla="*/ 12 h 20"/>
                <a:gd name="T4" fmla="*/ 138 w 291"/>
                <a:gd name="T5" fmla="*/ 13 h 20"/>
                <a:gd name="T6" fmla="*/ 285 w 291"/>
                <a:gd name="T7" fmla="*/ 9 h 20"/>
                <a:gd name="T8" fmla="*/ 285 w 291"/>
                <a:gd name="T9" fmla="*/ 0 h 20"/>
                <a:gd name="T10" fmla="*/ 147 w 291"/>
                <a:gd name="T11" fmla="*/ 4 h 20"/>
                <a:gd name="T12" fmla="*/ 3 w 291"/>
                <a:gd name="T13" fmla="*/ 8 h 20"/>
              </a:gdLst>
              <a:ahLst/>
              <a:cxnLst>
                <a:cxn ang="0">
                  <a:pos x="T0" y="T1"/>
                </a:cxn>
                <a:cxn ang="0">
                  <a:pos x="T2" y="T3"/>
                </a:cxn>
                <a:cxn ang="0">
                  <a:pos x="T4" y="T5"/>
                </a:cxn>
                <a:cxn ang="0">
                  <a:pos x="T6" y="T7"/>
                </a:cxn>
                <a:cxn ang="0">
                  <a:pos x="T8" y="T9"/>
                </a:cxn>
                <a:cxn ang="0">
                  <a:pos x="T10" y="T11"/>
                </a:cxn>
                <a:cxn ang="0">
                  <a:pos x="T12" y="T13"/>
                </a:cxn>
              </a:cxnLst>
              <a:rect l="0" t="0" r="r" b="b"/>
              <a:pathLst>
                <a:path w="291" h="20">
                  <a:moveTo>
                    <a:pt x="3" y="8"/>
                  </a:moveTo>
                  <a:cubicBezTo>
                    <a:pt x="1" y="8"/>
                    <a:pt x="0" y="11"/>
                    <a:pt x="2" y="12"/>
                  </a:cubicBezTo>
                  <a:cubicBezTo>
                    <a:pt x="45" y="20"/>
                    <a:pt x="94" y="13"/>
                    <a:pt x="138" y="13"/>
                  </a:cubicBezTo>
                  <a:cubicBezTo>
                    <a:pt x="187" y="12"/>
                    <a:pt x="236" y="9"/>
                    <a:pt x="285" y="9"/>
                  </a:cubicBezTo>
                  <a:cubicBezTo>
                    <a:pt x="291" y="9"/>
                    <a:pt x="291" y="0"/>
                    <a:pt x="285" y="0"/>
                  </a:cubicBezTo>
                  <a:cubicBezTo>
                    <a:pt x="239" y="0"/>
                    <a:pt x="193" y="4"/>
                    <a:pt x="147" y="4"/>
                  </a:cubicBezTo>
                  <a:cubicBezTo>
                    <a:pt x="100" y="5"/>
                    <a:pt x="50" y="12"/>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64" name="iśľíḋé"/>
            <p:cNvSpPr/>
            <p:nvPr/>
          </p:nvSpPr>
          <p:spPr bwMode="auto">
            <a:xfrm>
              <a:off x="9491663" y="5437188"/>
              <a:ext cx="544513" cy="30163"/>
            </a:xfrm>
            <a:custGeom>
              <a:avLst/>
              <a:gdLst>
                <a:gd name="T0" fmla="*/ 2 w 218"/>
                <a:gd name="T1" fmla="*/ 7 h 12"/>
                <a:gd name="T2" fmla="*/ 3 w 218"/>
                <a:gd name="T3" fmla="*/ 10 h 12"/>
                <a:gd name="T4" fmla="*/ 53 w 218"/>
                <a:gd name="T5" fmla="*/ 11 h 12"/>
                <a:gd name="T6" fmla="*/ 105 w 218"/>
                <a:gd name="T7" fmla="*/ 12 h 12"/>
                <a:gd name="T8" fmla="*/ 212 w 218"/>
                <a:gd name="T9" fmla="*/ 8 h 12"/>
                <a:gd name="T10" fmla="*/ 212 w 218"/>
                <a:gd name="T11" fmla="*/ 0 h 12"/>
                <a:gd name="T12" fmla="*/ 97 w 218"/>
                <a:gd name="T13" fmla="*/ 4 h 12"/>
                <a:gd name="T14" fmla="*/ 2 w 218"/>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12">
                  <a:moveTo>
                    <a:pt x="2" y="7"/>
                  </a:moveTo>
                  <a:cubicBezTo>
                    <a:pt x="0" y="7"/>
                    <a:pt x="1" y="11"/>
                    <a:pt x="3" y="10"/>
                  </a:cubicBezTo>
                  <a:cubicBezTo>
                    <a:pt x="19" y="8"/>
                    <a:pt x="37" y="11"/>
                    <a:pt x="53" y="11"/>
                  </a:cubicBezTo>
                  <a:cubicBezTo>
                    <a:pt x="70" y="11"/>
                    <a:pt x="88" y="12"/>
                    <a:pt x="105" y="12"/>
                  </a:cubicBezTo>
                  <a:cubicBezTo>
                    <a:pt x="141" y="12"/>
                    <a:pt x="177" y="10"/>
                    <a:pt x="212" y="8"/>
                  </a:cubicBezTo>
                  <a:cubicBezTo>
                    <a:pt x="218" y="8"/>
                    <a:pt x="218" y="0"/>
                    <a:pt x="212" y="0"/>
                  </a:cubicBezTo>
                  <a:cubicBezTo>
                    <a:pt x="174" y="1"/>
                    <a:pt x="135" y="4"/>
                    <a:pt x="97" y="4"/>
                  </a:cubicBezTo>
                  <a:cubicBezTo>
                    <a:pt x="66" y="4"/>
                    <a:pt x="33" y="1"/>
                    <a:pt x="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65" name="iṥliḑé"/>
            <p:cNvSpPr/>
            <p:nvPr/>
          </p:nvSpPr>
          <p:spPr bwMode="auto">
            <a:xfrm>
              <a:off x="9848851" y="5413376"/>
              <a:ext cx="722313" cy="350838"/>
            </a:xfrm>
            <a:custGeom>
              <a:avLst/>
              <a:gdLst>
                <a:gd name="T0" fmla="*/ 205 w 290"/>
                <a:gd name="T1" fmla="*/ 138 h 141"/>
                <a:gd name="T2" fmla="*/ 279 w 290"/>
                <a:gd name="T3" fmla="*/ 140 h 141"/>
                <a:gd name="T4" fmla="*/ 284 w 290"/>
                <a:gd name="T5" fmla="*/ 137 h 141"/>
                <a:gd name="T6" fmla="*/ 287 w 290"/>
                <a:gd name="T7" fmla="*/ 130 h 141"/>
                <a:gd name="T8" fmla="*/ 241 w 290"/>
                <a:gd name="T9" fmla="*/ 63 h 141"/>
                <a:gd name="T10" fmla="*/ 187 w 290"/>
                <a:gd name="T11" fmla="*/ 1 h 141"/>
                <a:gd name="T12" fmla="*/ 184 w 290"/>
                <a:gd name="T13" fmla="*/ 4 h 141"/>
                <a:gd name="T14" fmla="*/ 238 w 290"/>
                <a:gd name="T15" fmla="*/ 73 h 141"/>
                <a:gd name="T16" fmla="*/ 276 w 290"/>
                <a:gd name="T17" fmla="*/ 132 h 141"/>
                <a:gd name="T18" fmla="*/ 152 w 290"/>
                <a:gd name="T19" fmla="*/ 129 h 141"/>
                <a:gd name="T20" fmla="*/ 2 w 290"/>
                <a:gd name="T21" fmla="*/ 131 h 141"/>
                <a:gd name="T22" fmla="*/ 2 w 290"/>
                <a:gd name="T23" fmla="*/ 134 h 141"/>
                <a:gd name="T24" fmla="*/ 134 w 290"/>
                <a:gd name="T25" fmla="*/ 136 h 141"/>
                <a:gd name="T26" fmla="*/ 205 w 290"/>
                <a:gd name="T27" fmla="*/ 13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41">
                  <a:moveTo>
                    <a:pt x="205" y="138"/>
                  </a:moveTo>
                  <a:cubicBezTo>
                    <a:pt x="230" y="138"/>
                    <a:pt x="254" y="136"/>
                    <a:pt x="279" y="140"/>
                  </a:cubicBezTo>
                  <a:cubicBezTo>
                    <a:pt x="281" y="141"/>
                    <a:pt x="283" y="139"/>
                    <a:pt x="284" y="137"/>
                  </a:cubicBezTo>
                  <a:cubicBezTo>
                    <a:pt x="287" y="137"/>
                    <a:pt x="290" y="133"/>
                    <a:pt x="287" y="130"/>
                  </a:cubicBezTo>
                  <a:cubicBezTo>
                    <a:pt x="268" y="110"/>
                    <a:pt x="256" y="85"/>
                    <a:pt x="241" y="63"/>
                  </a:cubicBezTo>
                  <a:cubicBezTo>
                    <a:pt x="227" y="40"/>
                    <a:pt x="205" y="22"/>
                    <a:pt x="187" y="1"/>
                  </a:cubicBezTo>
                  <a:cubicBezTo>
                    <a:pt x="186" y="0"/>
                    <a:pt x="183" y="2"/>
                    <a:pt x="184" y="4"/>
                  </a:cubicBezTo>
                  <a:cubicBezTo>
                    <a:pt x="201" y="27"/>
                    <a:pt x="223" y="48"/>
                    <a:pt x="238" y="73"/>
                  </a:cubicBezTo>
                  <a:cubicBezTo>
                    <a:pt x="250" y="93"/>
                    <a:pt x="261" y="114"/>
                    <a:pt x="276" y="132"/>
                  </a:cubicBezTo>
                  <a:cubicBezTo>
                    <a:pt x="236" y="125"/>
                    <a:pt x="193" y="129"/>
                    <a:pt x="152" y="129"/>
                  </a:cubicBezTo>
                  <a:cubicBezTo>
                    <a:pt x="102" y="128"/>
                    <a:pt x="52" y="129"/>
                    <a:pt x="2" y="131"/>
                  </a:cubicBezTo>
                  <a:cubicBezTo>
                    <a:pt x="0" y="131"/>
                    <a:pt x="0" y="134"/>
                    <a:pt x="2" y="134"/>
                  </a:cubicBezTo>
                  <a:cubicBezTo>
                    <a:pt x="46" y="135"/>
                    <a:pt x="90" y="135"/>
                    <a:pt x="134" y="136"/>
                  </a:cubicBezTo>
                  <a:cubicBezTo>
                    <a:pt x="158" y="136"/>
                    <a:pt x="181" y="137"/>
                    <a:pt x="205"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66" name="íšlíḑe"/>
            <p:cNvSpPr/>
            <p:nvPr/>
          </p:nvSpPr>
          <p:spPr bwMode="auto">
            <a:xfrm>
              <a:off x="10077451" y="5545138"/>
              <a:ext cx="606425" cy="285750"/>
            </a:xfrm>
            <a:custGeom>
              <a:avLst/>
              <a:gdLst>
                <a:gd name="T0" fmla="*/ 209 w 243"/>
                <a:gd name="T1" fmla="*/ 51 h 115"/>
                <a:gd name="T2" fmla="*/ 166 w 243"/>
                <a:gd name="T3" fmla="*/ 2 h 115"/>
                <a:gd name="T4" fmla="*/ 163 w 243"/>
                <a:gd name="T5" fmla="*/ 5 h 115"/>
                <a:gd name="T6" fmla="*/ 203 w 243"/>
                <a:gd name="T7" fmla="*/ 57 h 115"/>
                <a:gd name="T8" fmla="*/ 230 w 243"/>
                <a:gd name="T9" fmla="*/ 98 h 115"/>
                <a:gd name="T10" fmla="*/ 183 w 243"/>
                <a:gd name="T11" fmla="*/ 100 h 115"/>
                <a:gd name="T12" fmla="*/ 120 w 243"/>
                <a:gd name="T13" fmla="*/ 101 h 115"/>
                <a:gd name="T14" fmla="*/ 3 w 243"/>
                <a:gd name="T15" fmla="*/ 105 h 115"/>
                <a:gd name="T16" fmla="*/ 3 w 243"/>
                <a:gd name="T17" fmla="*/ 110 h 115"/>
                <a:gd name="T18" fmla="*/ 120 w 243"/>
                <a:gd name="T19" fmla="*/ 109 h 115"/>
                <a:gd name="T20" fmla="*/ 183 w 243"/>
                <a:gd name="T21" fmla="*/ 108 h 115"/>
                <a:gd name="T22" fmla="*/ 237 w 243"/>
                <a:gd name="T23" fmla="*/ 106 h 115"/>
                <a:gd name="T24" fmla="*/ 240 w 243"/>
                <a:gd name="T25" fmla="*/ 103 h 115"/>
                <a:gd name="T26" fmla="*/ 241 w 243"/>
                <a:gd name="T27" fmla="*/ 96 h 115"/>
                <a:gd name="T28" fmla="*/ 209 w 243"/>
                <a:gd name="T29"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115">
                  <a:moveTo>
                    <a:pt x="209" y="51"/>
                  </a:moveTo>
                  <a:cubicBezTo>
                    <a:pt x="194" y="35"/>
                    <a:pt x="180" y="19"/>
                    <a:pt x="166" y="2"/>
                  </a:cubicBezTo>
                  <a:cubicBezTo>
                    <a:pt x="164" y="0"/>
                    <a:pt x="161" y="3"/>
                    <a:pt x="163" y="5"/>
                  </a:cubicBezTo>
                  <a:cubicBezTo>
                    <a:pt x="176" y="23"/>
                    <a:pt x="189" y="40"/>
                    <a:pt x="203" y="57"/>
                  </a:cubicBezTo>
                  <a:cubicBezTo>
                    <a:pt x="214" y="69"/>
                    <a:pt x="219" y="86"/>
                    <a:pt x="230" y="98"/>
                  </a:cubicBezTo>
                  <a:cubicBezTo>
                    <a:pt x="215" y="101"/>
                    <a:pt x="197" y="99"/>
                    <a:pt x="183" y="100"/>
                  </a:cubicBezTo>
                  <a:cubicBezTo>
                    <a:pt x="162" y="100"/>
                    <a:pt x="141" y="101"/>
                    <a:pt x="120" y="101"/>
                  </a:cubicBezTo>
                  <a:cubicBezTo>
                    <a:pt x="81" y="101"/>
                    <a:pt x="42" y="106"/>
                    <a:pt x="3" y="105"/>
                  </a:cubicBezTo>
                  <a:cubicBezTo>
                    <a:pt x="0" y="105"/>
                    <a:pt x="0" y="109"/>
                    <a:pt x="3" y="110"/>
                  </a:cubicBezTo>
                  <a:cubicBezTo>
                    <a:pt x="41" y="115"/>
                    <a:pt x="82" y="109"/>
                    <a:pt x="120" y="109"/>
                  </a:cubicBezTo>
                  <a:cubicBezTo>
                    <a:pt x="141" y="109"/>
                    <a:pt x="162" y="109"/>
                    <a:pt x="183" y="108"/>
                  </a:cubicBezTo>
                  <a:cubicBezTo>
                    <a:pt x="200" y="108"/>
                    <a:pt x="220" y="110"/>
                    <a:pt x="237" y="106"/>
                  </a:cubicBezTo>
                  <a:cubicBezTo>
                    <a:pt x="238" y="105"/>
                    <a:pt x="239" y="104"/>
                    <a:pt x="240" y="103"/>
                  </a:cubicBezTo>
                  <a:cubicBezTo>
                    <a:pt x="242" y="102"/>
                    <a:pt x="243" y="99"/>
                    <a:pt x="241" y="96"/>
                  </a:cubicBezTo>
                  <a:cubicBezTo>
                    <a:pt x="228" y="84"/>
                    <a:pt x="221" y="65"/>
                    <a:pt x="209"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67" name="ïṡḻíḓè"/>
            <p:cNvSpPr/>
            <p:nvPr/>
          </p:nvSpPr>
          <p:spPr bwMode="auto">
            <a:xfrm>
              <a:off x="8399463" y="3835401"/>
              <a:ext cx="376238" cy="36513"/>
            </a:xfrm>
            <a:custGeom>
              <a:avLst/>
              <a:gdLst>
                <a:gd name="T0" fmla="*/ 145 w 151"/>
                <a:gd name="T1" fmla="*/ 0 h 15"/>
                <a:gd name="T2" fmla="*/ 71 w 151"/>
                <a:gd name="T3" fmla="*/ 5 h 15"/>
                <a:gd name="T4" fmla="*/ 3 w 151"/>
                <a:gd name="T5" fmla="*/ 11 h 15"/>
                <a:gd name="T6" fmla="*/ 3 w 151"/>
                <a:gd name="T7" fmla="*/ 15 h 15"/>
                <a:gd name="T8" fmla="*/ 145 w 151"/>
                <a:gd name="T9" fmla="*/ 9 h 15"/>
                <a:gd name="T10" fmla="*/ 145 w 151"/>
                <a:gd name="T11" fmla="*/ 0 h 15"/>
              </a:gdLst>
              <a:ahLst/>
              <a:cxnLst>
                <a:cxn ang="0">
                  <a:pos x="T0" y="T1"/>
                </a:cxn>
                <a:cxn ang="0">
                  <a:pos x="T2" y="T3"/>
                </a:cxn>
                <a:cxn ang="0">
                  <a:pos x="T4" y="T5"/>
                </a:cxn>
                <a:cxn ang="0">
                  <a:pos x="T6" y="T7"/>
                </a:cxn>
                <a:cxn ang="0">
                  <a:pos x="T8" y="T9"/>
                </a:cxn>
                <a:cxn ang="0">
                  <a:pos x="T10" y="T11"/>
                </a:cxn>
              </a:cxnLst>
              <a:rect l="0" t="0" r="r" b="b"/>
              <a:pathLst>
                <a:path w="151" h="15">
                  <a:moveTo>
                    <a:pt x="145" y="0"/>
                  </a:moveTo>
                  <a:cubicBezTo>
                    <a:pt x="120" y="1"/>
                    <a:pt x="96" y="4"/>
                    <a:pt x="71" y="5"/>
                  </a:cubicBezTo>
                  <a:cubicBezTo>
                    <a:pt x="48" y="5"/>
                    <a:pt x="25" y="5"/>
                    <a:pt x="3" y="11"/>
                  </a:cubicBezTo>
                  <a:cubicBezTo>
                    <a:pt x="0" y="11"/>
                    <a:pt x="1" y="15"/>
                    <a:pt x="3" y="15"/>
                  </a:cubicBezTo>
                  <a:cubicBezTo>
                    <a:pt x="50" y="10"/>
                    <a:pt x="98" y="12"/>
                    <a:pt x="145" y="9"/>
                  </a:cubicBezTo>
                  <a:cubicBezTo>
                    <a:pt x="151" y="8"/>
                    <a:pt x="151" y="0"/>
                    <a:pt x="14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68" name="îṧḷíḋê"/>
            <p:cNvSpPr/>
            <p:nvPr/>
          </p:nvSpPr>
          <p:spPr bwMode="auto">
            <a:xfrm>
              <a:off x="8291513" y="3079751"/>
              <a:ext cx="222250" cy="590550"/>
            </a:xfrm>
            <a:custGeom>
              <a:avLst/>
              <a:gdLst>
                <a:gd name="T0" fmla="*/ 60 w 89"/>
                <a:gd name="T1" fmla="*/ 128 h 237"/>
                <a:gd name="T2" fmla="*/ 89 w 89"/>
                <a:gd name="T3" fmla="*/ 1 h 237"/>
                <a:gd name="T4" fmla="*/ 87 w 89"/>
                <a:gd name="T5" fmla="*/ 1 h 237"/>
                <a:gd name="T6" fmla="*/ 52 w 89"/>
                <a:gd name="T7" fmla="*/ 126 h 237"/>
                <a:gd name="T8" fmla="*/ 25 w 89"/>
                <a:gd name="T9" fmla="*/ 185 h 237"/>
                <a:gd name="T10" fmla="*/ 0 w 89"/>
                <a:gd name="T11" fmla="*/ 230 h 237"/>
                <a:gd name="T12" fmla="*/ 1 w 89"/>
                <a:gd name="T13" fmla="*/ 234 h 237"/>
                <a:gd name="T14" fmla="*/ 2 w 89"/>
                <a:gd name="T15" fmla="*/ 235 h 237"/>
                <a:gd name="T16" fmla="*/ 9 w 89"/>
                <a:gd name="T17" fmla="*/ 233 h 237"/>
                <a:gd name="T18" fmla="*/ 9 w 89"/>
                <a:gd name="T19" fmla="*/ 232 h 237"/>
                <a:gd name="T20" fmla="*/ 8 w 89"/>
                <a:gd name="T21" fmla="*/ 229 h 237"/>
                <a:gd name="T22" fmla="*/ 36 w 89"/>
                <a:gd name="T23" fmla="*/ 182 h 237"/>
                <a:gd name="T24" fmla="*/ 60 w 89"/>
                <a:gd name="T25" fmla="*/ 1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37">
                  <a:moveTo>
                    <a:pt x="60" y="128"/>
                  </a:moveTo>
                  <a:cubicBezTo>
                    <a:pt x="73" y="89"/>
                    <a:pt x="89" y="43"/>
                    <a:pt x="89" y="1"/>
                  </a:cubicBezTo>
                  <a:cubicBezTo>
                    <a:pt x="89" y="0"/>
                    <a:pt x="88" y="0"/>
                    <a:pt x="87" y="1"/>
                  </a:cubicBezTo>
                  <a:cubicBezTo>
                    <a:pt x="79" y="43"/>
                    <a:pt x="66" y="85"/>
                    <a:pt x="52" y="126"/>
                  </a:cubicBezTo>
                  <a:cubicBezTo>
                    <a:pt x="45" y="147"/>
                    <a:pt x="36" y="166"/>
                    <a:pt x="25" y="185"/>
                  </a:cubicBezTo>
                  <a:cubicBezTo>
                    <a:pt x="17" y="200"/>
                    <a:pt x="6" y="214"/>
                    <a:pt x="0" y="230"/>
                  </a:cubicBezTo>
                  <a:cubicBezTo>
                    <a:pt x="0" y="232"/>
                    <a:pt x="0" y="233"/>
                    <a:pt x="1" y="234"/>
                  </a:cubicBezTo>
                  <a:cubicBezTo>
                    <a:pt x="1" y="235"/>
                    <a:pt x="1" y="235"/>
                    <a:pt x="2" y="235"/>
                  </a:cubicBezTo>
                  <a:cubicBezTo>
                    <a:pt x="4" y="237"/>
                    <a:pt x="8" y="236"/>
                    <a:pt x="9" y="233"/>
                  </a:cubicBezTo>
                  <a:cubicBezTo>
                    <a:pt x="9" y="233"/>
                    <a:pt x="9" y="232"/>
                    <a:pt x="9" y="232"/>
                  </a:cubicBezTo>
                  <a:cubicBezTo>
                    <a:pt x="9" y="231"/>
                    <a:pt x="9" y="230"/>
                    <a:pt x="8" y="229"/>
                  </a:cubicBezTo>
                  <a:cubicBezTo>
                    <a:pt x="9" y="222"/>
                    <a:pt x="34" y="187"/>
                    <a:pt x="36" y="182"/>
                  </a:cubicBezTo>
                  <a:cubicBezTo>
                    <a:pt x="46" y="165"/>
                    <a:pt x="53" y="147"/>
                    <a:pt x="60" y="1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69" name="iṥḻïḍe"/>
            <p:cNvSpPr/>
            <p:nvPr/>
          </p:nvSpPr>
          <p:spPr bwMode="auto">
            <a:xfrm>
              <a:off x="8364538" y="3228976"/>
              <a:ext cx="174625" cy="428625"/>
            </a:xfrm>
            <a:custGeom>
              <a:avLst/>
              <a:gdLst>
                <a:gd name="T0" fmla="*/ 10 w 70"/>
                <a:gd name="T1" fmla="*/ 167 h 172"/>
                <a:gd name="T2" fmla="*/ 43 w 70"/>
                <a:gd name="T3" fmla="*/ 101 h 172"/>
                <a:gd name="T4" fmla="*/ 69 w 70"/>
                <a:gd name="T5" fmla="*/ 3 h 172"/>
                <a:gd name="T6" fmla="*/ 66 w 70"/>
                <a:gd name="T7" fmla="*/ 2 h 172"/>
                <a:gd name="T8" fmla="*/ 42 w 70"/>
                <a:gd name="T9" fmla="*/ 83 h 172"/>
                <a:gd name="T10" fmla="*/ 3 w 70"/>
                <a:gd name="T11" fmla="*/ 162 h 172"/>
                <a:gd name="T12" fmla="*/ 10 w 70"/>
                <a:gd name="T13" fmla="*/ 167 h 172"/>
              </a:gdLst>
              <a:ahLst/>
              <a:cxnLst>
                <a:cxn ang="0">
                  <a:pos x="T0" y="T1"/>
                </a:cxn>
                <a:cxn ang="0">
                  <a:pos x="T2" y="T3"/>
                </a:cxn>
                <a:cxn ang="0">
                  <a:pos x="T4" y="T5"/>
                </a:cxn>
                <a:cxn ang="0">
                  <a:pos x="T6" y="T7"/>
                </a:cxn>
                <a:cxn ang="0">
                  <a:pos x="T8" y="T9"/>
                </a:cxn>
                <a:cxn ang="0">
                  <a:pos x="T10" y="T11"/>
                </a:cxn>
                <a:cxn ang="0">
                  <a:pos x="T12" y="T13"/>
                </a:cxn>
              </a:cxnLst>
              <a:rect l="0" t="0" r="r" b="b"/>
              <a:pathLst>
                <a:path w="70" h="172">
                  <a:moveTo>
                    <a:pt x="10" y="167"/>
                  </a:moveTo>
                  <a:cubicBezTo>
                    <a:pt x="21" y="145"/>
                    <a:pt x="34" y="124"/>
                    <a:pt x="43" y="101"/>
                  </a:cubicBezTo>
                  <a:cubicBezTo>
                    <a:pt x="56" y="70"/>
                    <a:pt x="64" y="36"/>
                    <a:pt x="69" y="3"/>
                  </a:cubicBezTo>
                  <a:cubicBezTo>
                    <a:pt x="70" y="1"/>
                    <a:pt x="67" y="0"/>
                    <a:pt x="66" y="2"/>
                  </a:cubicBezTo>
                  <a:cubicBezTo>
                    <a:pt x="60" y="29"/>
                    <a:pt x="52" y="57"/>
                    <a:pt x="42" y="83"/>
                  </a:cubicBezTo>
                  <a:cubicBezTo>
                    <a:pt x="31" y="111"/>
                    <a:pt x="16" y="136"/>
                    <a:pt x="3" y="162"/>
                  </a:cubicBezTo>
                  <a:cubicBezTo>
                    <a:pt x="0" y="167"/>
                    <a:pt x="8" y="172"/>
                    <a:pt x="10" y="1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70" name="íśľiďe"/>
            <p:cNvSpPr/>
            <p:nvPr/>
          </p:nvSpPr>
          <p:spPr bwMode="auto">
            <a:xfrm>
              <a:off x="8439151" y="3344863"/>
              <a:ext cx="117475" cy="312738"/>
            </a:xfrm>
            <a:custGeom>
              <a:avLst/>
              <a:gdLst>
                <a:gd name="T0" fmla="*/ 8 w 47"/>
                <a:gd name="T1" fmla="*/ 123 h 126"/>
                <a:gd name="T2" fmla="*/ 26 w 47"/>
                <a:gd name="T3" fmla="*/ 88 h 126"/>
                <a:gd name="T4" fmla="*/ 47 w 47"/>
                <a:gd name="T5" fmla="*/ 3 h 126"/>
                <a:gd name="T6" fmla="*/ 44 w 47"/>
                <a:gd name="T7" fmla="*/ 3 h 126"/>
                <a:gd name="T8" fmla="*/ 2 w 47"/>
                <a:gd name="T9" fmla="*/ 118 h 126"/>
                <a:gd name="T10" fmla="*/ 8 w 47"/>
                <a:gd name="T11" fmla="*/ 123 h 126"/>
              </a:gdLst>
              <a:ahLst/>
              <a:cxnLst>
                <a:cxn ang="0">
                  <a:pos x="T0" y="T1"/>
                </a:cxn>
                <a:cxn ang="0">
                  <a:pos x="T2" y="T3"/>
                </a:cxn>
                <a:cxn ang="0">
                  <a:pos x="T4" y="T5"/>
                </a:cxn>
                <a:cxn ang="0">
                  <a:pos x="T6" y="T7"/>
                </a:cxn>
                <a:cxn ang="0">
                  <a:pos x="T8" y="T9"/>
                </a:cxn>
                <a:cxn ang="0">
                  <a:pos x="T10" y="T11"/>
                </a:cxn>
              </a:cxnLst>
              <a:rect l="0" t="0" r="r" b="b"/>
              <a:pathLst>
                <a:path w="47" h="126">
                  <a:moveTo>
                    <a:pt x="8" y="123"/>
                  </a:moveTo>
                  <a:cubicBezTo>
                    <a:pt x="18" y="115"/>
                    <a:pt x="21" y="98"/>
                    <a:pt x="26" y="88"/>
                  </a:cubicBezTo>
                  <a:cubicBezTo>
                    <a:pt x="37" y="61"/>
                    <a:pt x="45" y="32"/>
                    <a:pt x="47" y="3"/>
                  </a:cubicBezTo>
                  <a:cubicBezTo>
                    <a:pt x="47" y="1"/>
                    <a:pt x="44" y="0"/>
                    <a:pt x="44" y="3"/>
                  </a:cubicBezTo>
                  <a:cubicBezTo>
                    <a:pt x="36" y="42"/>
                    <a:pt x="22" y="83"/>
                    <a:pt x="2" y="118"/>
                  </a:cubicBezTo>
                  <a:cubicBezTo>
                    <a:pt x="0" y="122"/>
                    <a:pt x="5" y="126"/>
                    <a:pt x="8" y="1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71" name="îŝľïďê"/>
            <p:cNvSpPr/>
            <p:nvPr/>
          </p:nvSpPr>
          <p:spPr bwMode="auto">
            <a:xfrm>
              <a:off x="8516938" y="3432176"/>
              <a:ext cx="82550" cy="214313"/>
            </a:xfrm>
            <a:custGeom>
              <a:avLst/>
              <a:gdLst>
                <a:gd name="T0" fmla="*/ 8 w 33"/>
                <a:gd name="T1" fmla="*/ 83 h 86"/>
                <a:gd name="T2" fmla="*/ 33 w 33"/>
                <a:gd name="T3" fmla="*/ 3 h 86"/>
                <a:gd name="T4" fmla="*/ 28 w 33"/>
                <a:gd name="T5" fmla="*/ 3 h 86"/>
                <a:gd name="T6" fmla="*/ 1 w 33"/>
                <a:gd name="T7" fmla="*/ 80 h 86"/>
                <a:gd name="T8" fmla="*/ 8 w 33"/>
                <a:gd name="T9" fmla="*/ 83 h 86"/>
              </a:gdLst>
              <a:ahLst/>
              <a:cxnLst>
                <a:cxn ang="0">
                  <a:pos x="T0" y="T1"/>
                </a:cxn>
                <a:cxn ang="0">
                  <a:pos x="T2" y="T3"/>
                </a:cxn>
                <a:cxn ang="0">
                  <a:pos x="T4" y="T5"/>
                </a:cxn>
                <a:cxn ang="0">
                  <a:pos x="T6" y="T7"/>
                </a:cxn>
                <a:cxn ang="0">
                  <a:pos x="T8" y="T9"/>
                </a:cxn>
              </a:cxnLst>
              <a:rect l="0" t="0" r="r" b="b"/>
              <a:pathLst>
                <a:path w="33" h="86">
                  <a:moveTo>
                    <a:pt x="8" y="83"/>
                  </a:moveTo>
                  <a:cubicBezTo>
                    <a:pt x="23" y="61"/>
                    <a:pt x="32" y="29"/>
                    <a:pt x="33" y="3"/>
                  </a:cubicBezTo>
                  <a:cubicBezTo>
                    <a:pt x="33" y="0"/>
                    <a:pt x="28" y="0"/>
                    <a:pt x="28" y="3"/>
                  </a:cubicBezTo>
                  <a:cubicBezTo>
                    <a:pt x="26" y="32"/>
                    <a:pt x="10" y="53"/>
                    <a:pt x="1" y="80"/>
                  </a:cubicBezTo>
                  <a:cubicBezTo>
                    <a:pt x="0" y="84"/>
                    <a:pt x="5" y="86"/>
                    <a:pt x="8"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72" name="íşliďe"/>
            <p:cNvSpPr/>
            <p:nvPr/>
          </p:nvSpPr>
          <p:spPr bwMode="auto">
            <a:xfrm>
              <a:off x="6551613" y="3078163"/>
              <a:ext cx="809625" cy="263525"/>
            </a:xfrm>
            <a:custGeom>
              <a:avLst/>
              <a:gdLst>
                <a:gd name="T0" fmla="*/ 126 w 325"/>
                <a:gd name="T1" fmla="*/ 86 h 106"/>
                <a:gd name="T2" fmla="*/ 229 w 325"/>
                <a:gd name="T3" fmla="*/ 104 h 106"/>
                <a:gd name="T4" fmla="*/ 320 w 325"/>
                <a:gd name="T5" fmla="*/ 97 h 106"/>
                <a:gd name="T6" fmla="*/ 318 w 325"/>
                <a:gd name="T7" fmla="*/ 89 h 106"/>
                <a:gd name="T8" fmla="*/ 144 w 325"/>
                <a:gd name="T9" fmla="*/ 82 h 106"/>
                <a:gd name="T10" fmla="*/ 62 w 325"/>
                <a:gd name="T11" fmla="*/ 49 h 106"/>
                <a:gd name="T12" fmla="*/ 3 w 325"/>
                <a:gd name="T13" fmla="*/ 1 h 106"/>
                <a:gd name="T14" fmla="*/ 1 w 325"/>
                <a:gd name="T15" fmla="*/ 2 h 106"/>
                <a:gd name="T16" fmla="*/ 126 w 325"/>
                <a:gd name="T17"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106">
                  <a:moveTo>
                    <a:pt x="126" y="86"/>
                  </a:moveTo>
                  <a:cubicBezTo>
                    <a:pt x="159" y="97"/>
                    <a:pt x="194" y="102"/>
                    <a:pt x="229" y="104"/>
                  </a:cubicBezTo>
                  <a:cubicBezTo>
                    <a:pt x="259" y="105"/>
                    <a:pt x="291" y="106"/>
                    <a:pt x="320" y="97"/>
                  </a:cubicBezTo>
                  <a:cubicBezTo>
                    <a:pt x="325" y="96"/>
                    <a:pt x="323" y="88"/>
                    <a:pt x="318" y="89"/>
                  </a:cubicBezTo>
                  <a:cubicBezTo>
                    <a:pt x="262" y="103"/>
                    <a:pt x="199" y="95"/>
                    <a:pt x="144" y="82"/>
                  </a:cubicBezTo>
                  <a:cubicBezTo>
                    <a:pt x="115" y="75"/>
                    <a:pt x="88" y="63"/>
                    <a:pt x="62" y="49"/>
                  </a:cubicBezTo>
                  <a:cubicBezTo>
                    <a:pt x="40" y="37"/>
                    <a:pt x="16" y="23"/>
                    <a:pt x="3" y="1"/>
                  </a:cubicBezTo>
                  <a:cubicBezTo>
                    <a:pt x="2" y="0"/>
                    <a:pt x="0" y="0"/>
                    <a:pt x="1" y="2"/>
                  </a:cubicBezTo>
                  <a:cubicBezTo>
                    <a:pt x="17" y="47"/>
                    <a:pt x="84" y="73"/>
                    <a:pt x="126" y="8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73" name="îŝľiḑé"/>
            <p:cNvSpPr/>
            <p:nvPr/>
          </p:nvSpPr>
          <p:spPr bwMode="auto">
            <a:xfrm>
              <a:off x="6700838" y="3148013"/>
              <a:ext cx="536575" cy="150813"/>
            </a:xfrm>
            <a:custGeom>
              <a:avLst/>
              <a:gdLst>
                <a:gd name="T0" fmla="*/ 87 w 215"/>
                <a:gd name="T1" fmla="*/ 44 h 61"/>
                <a:gd name="T2" fmla="*/ 209 w 215"/>
                <a:gd name="T3" fmla="*/ 56 h 61"/>
                <a:gd name="T4" fmla="*/ 207 w 215"/>
                <a:gd name="T5" fmla="*/ 47 h 61"/>
                <a:gd name="T6" fmla="*/ 90 w 215"/>
                <a:gd name="T7" fmla="*/ 36 h 61"/>
                <a:gd name="T8" fmla="*/ 4 w 215"/>
                <a:gd name="T9" fmla="*/ 1 h 61"/>
                <a:gd name="T10" fmla="*/ 2 w 215"/>
                <a:gd name="T11" fmla="*/ 5 h 61"/>
                <a:gd name="T12" fmla="*/ 87 w 215"/>
                <a:gd name="T13" fmla="*/ 44 h 61"/>
              </a:gdLst>
              <a:ahLst/>
              <a:cxnLst>
                <a:cxn ang="0">
                  <a:pos x="T0" y="T1"/>
                </a:cxn>
                <a:cxn ang="0">
                  <a:pos x="T2" y="T3"/>
                </a:cxn>
                <a:cxn ang="0">
                  <a:pos x="T4" y="T5"/>
                </a:cxn>
                <a:cxn ang="0">
                  <a:pos x="T6" y="T7"/>
                </a:cxn>
                <a:cxn ang="0">
                  <a:pos x="T8" y="T9"/>
                </a:cxn>
                <a:cxn ang="0">
                  <a:pos x="T10" y="T11"/>
                </a:cxn>
                <a:cxn ang="0">
                  <a:pos x="T12" y="T13"/>
                </a:cxn>
              </a:cxnLst>
              <a:rect l="0" t="0" r="r" b="b"/>
              <a:pathLst>
                <a:path w="215" h="61">
                  <a:moveTo>
                    <a:pt x="87" y="44"/>
                  </a:moveTo>
                  <a:cubicBezTo>
                    <a:pt x="127" y="53"/>
                    <a:pt x="168" y="61"/>
                    <a:pt x="209" y="56"/>
                  </a:cubicBezTo>
                  <a:cubicBezTo>
                    <a:pt x="215" y="55"/>
                    <a:pt x="213" y="46"/>
                    <a:pt x="207" y="47"/>
                  </a:cubicBezTo>
                  <a:cubicBezTo>
                    <a:pt x="167" y="52"/>
                    <a:pt x="128" y="44"/>
                    <a:pt x="90" y="36"/>
                  </a:cubicBezTo>
                  <a:cubicBezTo>
                    <a:pt x="59" y="29"/>
                    <a:pt x="29" y="20"/>
                    <a:pt x="4" y="1"/>
                  </a:cubicBezTo>
                  <a:cubicBezTo>
                    <a:pt x="2" y="0"/>
                    <a:pt x="0" y="3"/>
                    <a:pt x="2" y="5"/>
                  </a:cubicBezTo>
                  <a:cubicBezTo>
                    <a:pt x="25" y="27"/>
                    <a:pt x="56" y="37"/>
                    <a:pt x="87"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74" name="ïŝlíḋe"/>
            <p:cNvSpPr/>
            <p:nvPr/>
          </p:nvSpPr>
          <p:spPr bwMode="auto">
            <a:xfrm>
              <a:off x="5895976" y="3311526"/>
              <a:ext cx="188913" cy="393700"/>
            </a:xfrm>
            <a:custGeom>
              <a:avLst/>
              <a:gdLst>
                <a:gd name="T0" fmla="*/ 67 w 76"/>
                <a:gd name="T1" fmla="*/ 157 h 158"/>
                <a:gd name="T2" fmla="*/ 71 w 76"/>
                <a:gd name="T3" fmla="*/ 148 h 158"/>
                <a:gd name="T4" fmla="*/ 45 w 76"/>
                <a:gd name="T5" fmla="*/ 101 h 158"/>
                <a:gd name="T6" fmla="*/ 2 w 76"/>
                <a:gd name="T7" fmla="*/ 1 h 158"/>
                <a:gd name="T8" fmla="*/ 0 w 76"/>
                <a:gd name="T9" fmla="*/ 2 h 158"/>
                <a:gd name="T10" fmla="*/ 39 w 76"/>
                <a:gd name="T11" fmla="*/ 110 h 158"/>
                <a:gd name="T12" fmla="*/ 67 w 76"/>
                <a:gd name="T13" fmla="*/ 157 h 158"/>
              </a:gdLst>
              <a:ahLst/>
              <a:cxnLst>
                <a:cxn ang="0">
                  <a:pos x="T0" y="T1"/>
                </a:cxn>
                <a:cxn ang="0">
                  <a:pos x="T2" y="T3"/>
                </a:cxn>
                <a:cxn ang="0">
                  <a:pos x="T4" y="T5"/>
                </a:cxn>
                <a:cxn ang="0">
                  <a:pos x="T6" y="T7"/>
                </a:cxn>
                <a:cxn ang="0">
                  <a:pos x="T8" y="T9"/>
                </a:cxn>
                <a:cxn ang="0">
                  <a:pos x="T10" y="T11"/>
                </a:cxn>
                <a:cxn ang="0">
                  <a:pos x="T12" y="T13"/>
                </a:cxn>
              </a:cxnLst>
              <a:rect l="0" t="0" r="r" b="b"/>
              <a:pathLst>
                <a:path w="76" h="158">
                  <a:moveTo>
                    <a:pt x="67" y="157"/>
                  </a:moveTo>
                  <a:cubicBezTo>
                    <a:pt x="72" y="158"/>
                    <a:pt x="76" y="151"/>
                    <a:pt x="71" y="148"/>
                  </a:cubicBezTo>
                  <a:cubicBezTo>
                    <a:pt x="57" y="142"/>
                    <a:pt x="51" y="114"/>
                    <a:pt x="45" y="101"/>
                  </a:cubicBezTo>
                  <a:cubicBezTo>
                    <a:pt x="31" y="68"/>
                    <a:pt x="13" y="36"/>
                    <a:pt x="2" y="1"/>
                  </a:cubicBezTo>
                  <a:cubicBezTo>
                    <a:pt x="2" y="0"/>
                    <a:pt x="0" y="0"/>
                    <a:pt x="0" y="2"/>
                  </a:cubicBezTo>
                  <a:cubicBezTo>
                    <a:pt x="10" y="39"/>
                    <a:pt x="26" y="74"/>
                    <a:pt x="39" y="110"/>
                  </a:cubicBezTo>
                  <a:cubicBezTo>
                    <a:pt x="44" y="122"/>
                    <a:pt x="51" y="154"/>
                    <a:pt x="67" y="1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75" name="îṡľiďè"/>
            <p:cNvSpPr/>
            <p:nvPr/>
          </p:nvSpPr>
          <p:spPr bwMode="auto">
            <a:xfrm>
              <a:off x="5895976" y="3429001"/>
              <a:ext cx="123825" cy="284163"/>
            </a:xfrm>
            <a:custGeom>
              <a:avLst/>
              <a:gdLst>
                <a:gd name="T0" fmla="*/ 4 w 50"/>
                <a:gd name="T1" fmla="*/ 1 h 114"/>
                <a:gd name="T2" fmla="*/ 40 w 50"/>
                <a:gd name="T3" fmla="*/ 110 h 114"/>
                <a:gd name="T4" fmla="*/ 47 w 50"/>
                <a:gd name="T5" fmla="*/ 105 h 114"/>
                <a:gd name="T6" fmla="*/ 6 w 50"/>
                <a:gd name="T7" fmla="*/ 1 h 114"/>
                <a:gd name="T8" fmla="*/ 4 w 50"/>
                <a:gd name="T9" fmla="*/ 1 h 114"/>
              </a:gdLst>
              <a:ahLst/>
              <a:cxnLst>
                <a:cxn ang="0">
                  <a:pos x="T0" y="T1"/>
                </a:cxn>
                <a:cxn ang="0">
                  <a:pos x="T2" y="T3"/>
                </a:cxn>
                <a:cxn ang="0">
                  <a:pos x="T4" y="T5"/>
                </a:cxn>
                <a:cxn ang="0">
                  <a:pos x="T6" y="T7"/>
                </a:cxn>
                <a:cxn ang="0">
                  <a:pos x="T8" y="T9"/>
                </a:cxn>
              </a:cxnLst>
              <a:rect l="0" t="0" r="r" b="b"/>
              <a:pathLst>
                <a:path w="50" h="114">
                  <a:moveTo>
                    <a:pt x="4" y="1"/>
                  </a:moveTo>
                  <a:cubicBezTo>
                    <a:pt x="0" y="36"/>
                    <a:pt x="19" y="82"/>
                    <a:pt x="40" y="110"/>
                  </a:cubicBezTo>
                  <a:cubicBezTo>
                    <a:pt x="43" y="114"/>
                    <a:pt x="50" y="109"/>
                    <a:pt x="47" y="105"/>
                  </a:cubicBezTo>
                  <a:cubicBezTo>
                    <a:pt x="25" y="76"/>
                    <a:pt x="10" y="37"/>
                    <a:pt x="6" y="1"/>
                  </a:cubicBezTo>
                  <a:cubicBezTo>
                    <a:pt x="6" y="0"/>
                    <a:pt x="4"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76" name="ïšľïḓe"/>
            <p:cNvSpPr/>
            <p:nvPr/>
          </p:nvSpPr>
          <p:spPr bwMode="auto">
            <a:xfrm>
              <a:off x="5141913" y="3665538"/>
              <a:ext cx="358775" cy="38100"/>
            </a:xfrm>
            <a:custGeom>
              <a:avLst/>
              <a:gdLst>
                <a:gd name="T0" fmla="*/ 6 w 144"/>
                <a:gd name="T1" fmla="*/ 15 h 15"/>
                <a:gd name="T2" fmla="*/ 142 w 144"/>
                <a:gd name="T3" fmla="*/ 7 h 15"/>
                <a:gd name="T4" fmla="*/ 142 w 144"/>
                <a:gd name="T5" fmla="*/ 5 h 15"/>
                <a:gd name="T6" fmla="*/ 6 w 144"/>
                <a:gd name="T7" fmla="*/ 7 h 15"/>
                <a:gd name="T8" fmla="*/ 6 w 144"/>
                <a:gd name="T9" fmla="*/ 15 h 15"/>
              </a:gdLst>
              <a:ahLst/>
              <a:cxnLst>
                <a:cxn ang="0">
                  <a:pos x="T0" y="T1"/>
                </a:cxn>
                <a:cxn ang="0">
                  <a:pos x="T2" y="T3"/>
                </a:cxn>
                <a:cxn ang="0">
                  <a:pos x="T4" y="T5"/>
                </a:cxn>
                <a:cxn ang="0">
                  <a:pos x="T6" y="T7"/>
                </a:cxn>
                <a:cxn ang="0">
                  <a:pos x="T8" y="T9"/>
                </a:cxn>
              </a:cxnLst>
              <a:rect l="0" t="0" r="r" b="b"/>
              <a:pathLst>
                <a:path w="144" h="15">
                  <a:moveTo>
                    <a:pt x="6" y="15"/>
                  </a:moveTo>
                  <a:cubicBezTo>
                    <a:pt x="51" y="14"/>
                    <a:pt x="97" y="13"/>
                    <a:pt x="142" y="7"/>
                  </a:cubicBezTo>
                  <a:cubicBezTo>
                    <a:pt x="144" y="7"/>
                    <a:pt x="143" y="5"/>
                    <a:pt x="142" y="5"/>
                  </a:cubicBezTo>
                  <a:cubicBezTo>
                    <a:pt x="97" y="0"/>
                    <a:pt x="51" y="5"/>
                    <a:pt x="6" y="7"/>
                  </a:cubicBezTo>
                  <a:cubicBezTo>
                    <a:pt x="0" y="7"/>
                    <a:pt x="0" y="15"/>
                    <a:pt x="6"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77" name="ïşḻïďè"/>
            <p:cNvSpPr/>
            <p:nvPr/>
          </p:nvSpPr>
          <p:spPr bwMode="auto">
            <a:xfrm>
              <a:off x="5173663" y="3630613"/>
              <a:ext cx="261938" cy="22225"/>
            </a:xfrm>
            <a:custGeom>
              <a:avLst/>
              <a:gdLst>
                <a:gd name="T0" fmla="*/ 5 w 105"/>
                <a:gd name="T1" fmla="*/ 9 h 9"/>
                <a:gd name="T2" fmla="*/ 101 w 105"/>
                <a:gd name="T3" fmla="*/ 6 h 9"/>
                <a:gd name="T4" fmla="*/ 101 w 105"/>
                <a:gd name="T5" fmla="*/ 1 h 9"/>
                <a:gd name="T6" fmla="*/ 5 w 105"/>
                <a:gd name="T7" fmla="*/ 1 h 9"/>
                <a:gd name="T8" fmla="*/ 5 w 105"/>
                <a:gd name="T9" fmla="*/ 9 h 9"/>
              </a:gdLst>
              <a:ahLst/>
              <a:cxnLst>
                <a:cxn ang="0">
                  <a:pos x="T0" y="T1"/>
                </a:cxn>
                <a:cxn ang="0">
                  <a:pos x="T2" y="T3"/>
                </a:cxn>
                <a:cxn ang="0">
                  <a:pos x="T4" y="T5"/>
                </a:cxn>
                <a:cxn ang="0">
                  <a:pos x="T6" y="T7"/>
                </a:cxn>
                <a:cxn ang="0">
                  <a:pos x="T8" y="T9"/>
                </a:cxn>
              </a:cxnLst>
              <a:rect l="0" t="0" r="r" b="b"/>
              <a:pathLst>
                <a:path w="105" h="9">
                  <a:moveTo>
                    <a:pt x="5" y="9"/>
                  </a:moveTo>
                  <a:cubicBezTo>
                    <a:pt x="37" y="9"/>
                    <a:pt x="69" y="7"/>
                    <a:pt x="101" y="6"/>
                  </a:cubicBezTo>
                  <a:cubicBezTo>
                    <a:pt x="105" y="6"/>
                    <a:pt x="105" y="1"/>
                    <a:pt x="101" y="1"/>
                  </a:cubicBezTo>
                  <a:cubicBezTo>
                    <a:pt x="69" y="0"/>
                    <a:pt x="37" y="1"/>
                    <a:pt x="5" y="1"/>
                  </a:cubicBezTo>
                  <a:cubicBezTo>
                    <a:pt x="0" y="1"/>
                    <a:pt x="0" y="9"/>
                    <a:pt x="5"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78" name="îšļïḍé"/>
            <p:cNvSpPr/>
            <p:nvPr/>
          </p:nvSpPr>
          <p:spPr bwMode="auto">
            <a:xfrm>
              <a:off x="5232401" y="3570288"/>
              <a:ext cx="198438" cy="23813"/>
            </a:xfrm>
            <a:custGeom>
              <a:avLst/>
              <a:gdLst>
                <a:gd name="T0" fmla="*/ 77 w 80"/>
                <a:gd name="T1" fmla="*/ 8 h 9"/>
                <a:gd name="T2" fmla="*/ 77 w 80"/>
                <a:gd name="T3" fmla="*/ 3 h 9"/>
                <a:gd name="T4" fmla="*/ 5 w 80"/>
                <a:gd name="T5" fmla="*/ 1 h 9"/>
                <a:gd name="T6" fmla="*/ 5 w 80"/>
                <a:gd name="T7" fmla="*/ 9 h 9"/>
                <a:gd name="T8" fmla="*/ 77 w 80"/>
                <a:gd name="T9" fmla="*/ 8 h 9"/>
              </a:gdLst>
              <a:ahLst/>
              <a:cxnLst>
                <a:cxn ang="0">
                  <a:pos x="T0" y="T1"/>
                </a:cxn>
                <a:cxn ang="0">
                  <a:pos x="T2" y="T3"/>
                </a:cxn>
                <a:cxn ang="0">
                  <a:pos x="T4" y="T5"/>
                </a:cxn>
                <a:cxn ang="0">
                  <a:pos x="T6" y="T7"/>
                </a:cxn>
                <a:cxn ang="0">
                  <a:pos x="T8" y="T9"/>
                </a:cxn>
              </a:cxnLst>
              <a:rect l="0" t="0" r="r" b="b"/>
              <a:pathLst>
                <a:path w="80" h="9">
                  <a:moveTo>
                    <a:pt x="77" y="8"/>
                  </a:moveTo>
                  <a:cubicBezTo>
                    <a:pt x="80" y="7"/>
                    <a:pt x="80" y="3"/>
                    <a:pt x="77" y="3"/>
                  </a:cubicBezTo>
                  <a:cubicBezTo>
                    <a:pt x="53" y="2"/>
                    <a:pt x="29" y="0"/>
                    <a:pt x="5" y="1"/>
                  </a:cubicBezTo>
                  <a:cubicBezTo>
                    <a:pt x="0" y="1"/>
                    <a:pt x="0" y="8"/>
                    <a:pt x="5" y="9"/>
                  </a:cubicBezTo>
                  <a:cubicBezTo>
                    <a:pt x="29" y="9"/>
                    <a:pt x="53" y="9"/>
                    <a:pt x="77"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79" name="îṡḷïḋè"/>
            <p:cNvSpPr/>
            <p:nvPr/>
          </p:nvSpPr>
          <p:spPr bwMode="auto">
            <a:xfrm>
              <a:off x="3203576" y="3640138"/>
              <a:ext cx="279400" cy="441325"/>
            </a:xfrm>
            <a:custGeom>
              <a:avLst/>
              <a:gdLst>
                <a:gd name="T0" fmla="*/ 5 w 112"/>
                <a:gd name="T1" fmla="*/ 176 h 177"/>
                <a:gd name="T2" fmla="*/ 109 w 112"/>
                <a:gd name="T3" fmla="*/ 11 h 177"/>
                <a:gd name="T4" fmla="*/ 109 w 112"/>
                <a:gd name="T5" fmla="*/ 11 h 177"/>
                <a:gd name="T6" fmla="*/ 110 w 112"/>
                <a:gd name="T7" fmla="*/ 9 h 177"/>
                <a:gd name="T8" fmla="*/ 102 w 112"/>
                <a:gd name="T9" fmla="*/ 6 h 177"/>
                <a:gd name="T10" fmla="*/ 2 w 112"/>
                <a:gd name="T11" fmla="*/ 173 h 177"/>
                <a:gd name="T12" fmla="*/ 5 w 112"/>
                <a:gd name="T13" fmla="*/ 176 h 177"/>
              </a:gdLst>
              <a:ahLst/>
              <a:cxnLst>
                <a:cxn ang="0">
                  <a:pos x="T0" y="T1"/>
                </a:cxn>
                <a:cxn ang="0">
                  <a:pos x="T2" y="T3"/>
                </a:cxn>
                <a:cxn ang="0">
                  <a:pos x="T4" y="T5"/>
                </a:cxn>
                <a:cxn ang="0">
                  <a:pos x="T6" y="T7"/>
                </a:cxn>
                <a:cxn ang="0">
                  <a:pos x="T8" y="T9"/>
                </a:cxn>
                <a:cxn ang="0">
                  <a:pos x="T10" y="T11"/>
                </a:cxn>
                <a:cxn ang="0">
                  <a:pos x="T12" y="T13"/>
                </a:cxn>
              </a:cxnLst>
              <a:rect l="0" t="0" r="r" b="b"/>
              <a:pathLst>
                <a:path w="112" h="177">
                  <a:moveTo>
                    <a:pt x="5" y="176"/>
                  </a:moveTo>
                  <a:cubicBezTo>
                    <a:pt x="46" y="125"/>
                    <a:pt x="90" y="76"/>
                    <a:pt x="109" y="11"/>
                  </a:cubicBezTo>
                  <a:cubicBezTo>
                    <a:pt x="109" y="11"/>
                    <a:pt x="109" y="11"/>
                    <a:pt x="109" y="11"/>
                  </a:cubicBezTo>
                  <a:cubicBezTo>
                    <a:pt x="110" y="9"/>
                    <a:pt x="110" y="9"/>
                    <a:pt x="110" y="9"/>
                  </a:cubicBezTo>
                  <a:cubicBezTo>
                    <a:pt x="112" y="3"/>
                    <a:pt x="103" y="0"/>
                    <a:pt x="102" y="6"/>
                  </a:cubicBezTo>
                  <a:cubicBezTo>
                    <a:pt x="84" y="70"/>
                    <a:pt x="40" y="120"/>
                    <a:pt x="2" y="173"/>
                  </a:cubicBezTo>
                  <a:cubicBezTo>
                    <a:pt x="0" y="175"/>
                    <a:pt x="3" y="177"/>
                    <a:pt x="5" y="1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80" name="ïsľídè"/>
            <p:cNvSpPr/>
            <p:nvPr/>
          </p:nvSpPr>
          <p:spPr bwMode="auto">
            <a:xfrm>
              <a:off x="3236913" y="3840163"/>
              <a:ext cx="311150" cy="508000"/>
            </a:xfrm>
            <a:custGeom>
              <a:avLst/>
              <a:gdLst>
                <a:gd name="T0" fmla="*/ 4 w 125"/>
                <a:gd name="T1" fmla="*/ 202 h 204"/>
                <a:gd name="T2" fmla="*/ 74 w 125"/>
                <a:gd name="T3" fmla="*/ 110 h 204"/>
                <a:gd name="T4" fmla="*/ 123 w 125"/>
                <a:gd name="T5" fmla="*/ 8 h 204"/>
                <a:gd name="T6" fmla="*/ 115 w 125"/>
                <a:gd name="T7" fmla="*/ 6 h 204"/>
                <a:gd name="T8" fmla="*/ 62 w 125"/>
                <a:gd name="T9" fmla="*/ 112 h 204"/>
                <a:gd name="T10" fmla="*/ 1 w 125"/>
                <a:gd name="T11" fmla="*/ 200 h 204"/>
                <a:gd name="T12" fmla="*/ 4 w 125"/>
                <a:gd name="T13" fmla="*/ 202 h 204"/>
              </a:gdLst>
              <a:ahLst/>
              <a:cxnLst>
                <a:cxn ang="0">
                  <a:pos x="T0" y="T1"/>
                </a:cxn>
                <a:cxn ang="0">
                  <a:pos x="T2" y="T3"/>
                </a:cxn>
                <a:cxn ang="0">
                  <a:pos x="T4" y="T5"/>
                </a:cxn>
                <a:cxn ang="0">
                  <a:pos x="T6" y="T7"/>
                </a:cxn>
                <a:cxn ang="0">
                  <a:pos x="T8" y="T9"/>
                </a:cxn>
                <a:cxn ang="0">
                  <a:pos x="T10" y="T11"/>
                </a:cxn>
                <a:cxn ang="0">
                  <a:pos x="T12" y="T13"/>
                </a:cxn>
              </a:cxnLst>
              <a:rect l="0" t="0" r="r" b="b"/>
              <a:pathLst>
                <a:path w="125" h="204">
                  <a:moveTo>
                    <a:pt x="4" y="202"/>
                  </a:moveTo>
                  <a:cubicBezTo>
                    <a:pt x="25" y="169"/>
                    <a:pt x="51" y="141"/>
                    <a:pt x="74" y="110"/>
                  </a:cubicBezTo>
                  <a:cubicBezTo>
                    <a:pt x="95" y="79"/>
                    <a:pt x="111" y="43"/>
                    <a:pt x="123" y="8"/>
                  </a:cubicBezTo>
                  <a:cubicBezTo>
                    <a:pt x="125" y="3"/>
                    <a:pt x="117" y="0"/>
                    <a:pt x="115" y="6"/>
                  </a:cubicBezTo>
                  <a:cubicBezTo>
                    <a:pt x="101" y="43"/>
                    <a:pt x="85" y="79"/>
                    <a:pt x="62" y="112"/>
                  </a:cubicBezTo>
                  <a:cubicBezTo>
                    <a:pt x="42" y="141"/>
                    <a:pt x="18" y="168"/>
                    <a:pt x="1" y="200"/>
                  </a:cubicBezTo>
                  <a:cubicBezTo>
                    <a:pt x="0" y="202"/>
                    <a:pt x="3" y="204"/>
                    <a:pt x="4" y="2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sp>
          <p:nvSpPr>
            <p:cNvPr id="181" name="íś1ïḋe"/>
            <p:cNvSpPr/>
            <p:nvPr/>
          </p:nvSpPr>
          <p:spPr bwMode="auto">
            <a:xfrm>
              <a:off x="3365501" y="3830638"/>
              <a:ext cx="250825" cy="447675"/>
            </a:xfrm>
            <a:custGeom>
              <a:avLst/>
              <a:gdLst>
                <a:gd name="T0" fmla="*/ 3 w 100"/>
                <a:gd name="T1" fmla="*/ 178 h 180"/>
                <a:gd name="T2" fmla="*/ 53 w 100"/>
                <a:gd name="T3" fmla="*/ 98 h 180"/>
                <a:gd name="T4" fmla="*/ 98 w 100"/>
                <a:gd name="T5" fmla="*/ 7 h 180"/>
                <a:gd name="T6" fmla="*/ 90 w 100"/>
                <a:gd name="T7" fmla="*/ 5 h 180"/>
                <a:gd name="T8" fmla="*/ 1 w 100"/>
                <a:gd name="T9" fmla="*/ 176 h 180"/>
                <a:gd name="T10" fmla="*/ 3 w 100"/>
                <a:gd name="T11" fmla="*/ 178 h 180"/>
              </a:gdLst>
              <a:ahLst/>
              <a:cxnLst>
                <a:cxn ang="0">
                  <a:pos x="T0" y="T1"/>
                </a:cxn>
                <a:cxn ang="0">
                  <a:pos x="T2" y="T3"/>
                </a:cxn>
                <a:cxn ang="0">
                  <a:pos x="T4" y="T5"/>
                </a:cxn>
                <a:cxn ang="0">
                  <a:pos x="T6" y="T7"/>
                </a:cxn>
                <a:cxn ang="0">
                  <a:pos x="T8" y="T9"/>
                </a:cxn>
                <a:cxn ang="0">
                  <a:pos x="T10" y="T11"/>
                </a:cxn>
              </a:cxnLst>
              <a:rect l="0" t="0" r="r" b="b"/>
              <a:pathLst>
                <a:path w="100" h="180">
                  <a:moveTo>
                    <a:pt x="3" y="178"/>
                  </a:moveTo>
                  <a:cubicBezTo>
                    <a:pt x="23" y="154"/>
                    <a:pt x="38" y="126"/>
                    <a:pt x="53" y="98"/>
                  </a:cubicBezTo>
                  <a:cubicBezTo>
                    <a:pt x="69" y="69"/>
                    <a:pt x="86" y="39"/>
                    <a:pt x="98" y="7"/>
                  </a:cubicBezTo>
                  <a:cubicBezTo>
                    <a:pt x="100" y="2"/>
                    <a:pt x="92" y="0"/>
                    <a:pt x="90" y="5"/>
                  </a:cubicBezTo>
                  <a:cubicBezTo>
                    <a:pt x="64" y="64"/>
                    <a:pt x="33" y="120"/>
                    <a:pt x="1" y="176"/>
                  </a:cubicBezTo>
                  <a:cubicBezTo>
                    <a:pt x="0" y="178"/>
                    <a:pt x="2" y="180"/>
                    <a:pt x="3" y="1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sz="2800">
                <a:latin typeface="Arial" panose="020B0604020202020204" pitchFamily="34" charset="0"/>
                <a:cs typeface="Arial" panose="020B0604020202020204" pitchFamily="34" charset="0"/>
              </a:endParaRPr>
            </a:p>
          </p:txBody>
        </p:sp>
      </p:grpSp>
      <p:sp>
        <p:nvSpPr>
          <p:cNvPr id="182" name="任意多边形 181"/>
          <p:cNvSpPr/>
          <p:nvPr/>
        </p:nvSpPr>
        <p:spPr>
          <a:xfrm>
            <a:off x="1158948" y="6336785"/>
            <a:ext cx="7509993" cy="348343"/>
          </a:xfrm>
          <a:custGeom>
            <a:avLst/>
            <a:gdLst>
              <a:gd name="connsiteX0" fmla="*/ 35034 w 7509993"/>
              <a:gd name="connsiteY0" fmla="*/ 17417 h 348343"/>
              <a:gd name="connsiteX1" fmla="*/ 35034 w 7509993"/>
              <a:gd name="connsiteY1" fmla="*/ 17417 h 348343"/>
              <a:gd name="connsiteX2" fmla="*/ 113411 w 7509993"/>
              <a:gd name="connsiteY2" fmla="*/ 0 h 348343"/>
              <a:gd name="connsiteX3" fmla="*/ 165663 w 7509993"/>
              <a:gd name="connsiteY3" fmla="*/ 43543 h 348343"/>
              <a:gd name="connsiteX4" fmla="*/ 191788 w 7509993"/>
              <a:gd name="connsiteY4" fmla="*/ 52251 h 348343"/>
              <a:gd name="connsiteX5" fmla="*/ 226623 w 7509993"/>
              <a:gd name="connsiteY5" fmla="*/ 69668 h 348343"/>
              <a:gd name="connsiteX6" fmla="*/ 261457 w 7509993"/>
              <a:gd name="connsiteY6" fmla="*/ 78377 h 348343"/>
              <a:gd name="connsiteX7" fmla="*/ 305000 w 7509993"/>
              <a:gd name="connsiteY7" fmla="*/ 95794 h 348343"/>
              <a:gd name="connsiteX8" fmla="*/ 339834 w 7509993"/>
              <a:gd name="connsiteY8" fmla="*/ 104503 h 348343"/>
              <a:gd name="connsiteX9" fmla="*/ 365960 w 7509993"/>
              <a:gd name="connsiteY9" fmla="*/ 113211 h 348343"/>
              <a:gd name="connsiteX10" fmla="*/ 418211 w 7509993"/>
              <a:gd name="connsiteY10" fmla="*/ 165463 h 348343"/>
              <a:gd name="connsiteX11" fmla="*/ 453045 w 7509993"/>
              <a:gd name="connsiteY11" fmla="*/ 174171 h 348343"/>
              <a:gd name="connsiteX12" fmla="*/ 505297 w 7509993"/>
              <a:gd name="connsiteY12" fmla="*/ 191588 h 348343"/>
              <a:gd name="connsiteX13" fmla="*/ 618508 w 7509993"/>
              <a:gd name="connsiteY13" fmla="*/ 209005 h 348343"/>
              <a:gd name="connsiteX14" fmla="*/ 818805 w 7509993"/>
              <a:gd name="connsiteY14" fmla="*/ 191588 h 348343"/>
              <a:gd name="connsiteX15" fmla="*/ 853640 w 7509993"/>
              <a:gd name="connsiteY15" fmla="*/ 182880 h 348343"/>
              <a:gd name="connsiteX16" fmla="*/ 879765 w 7509993"/>
              <a:gd name="connsiteY16" fmla="*/ 165463 h 348343"/>
              <a:gd name="connsiteX17" fmla="*/ 897183 w 7509993"/>
              <a:gd name="connsiteY17" fmla="*/ 148045 h 348343"/>
              <a:gd name="connsiteX18" fmla="*/ 923308 w 7509993"/>
              <a:gd name="connsiteY18" fmla="*/ 156754 h 348343"/>
              <a:gd name="connsiteX19" fmla="*/ 958143 w 7509993"/>
              <a:gd name="connsiteY19" fmla="*/ 182880 h 348343"/>
              <a:gd name="connsiteX20" fmla="*/ 984268 w 7509993"/>
              <a:gd name="connsiteY20" fmla="*/ 209005 h 348343"/>
              <a:gd name="connsiteX21" fmla="*/ 1158440 w 7509993"/>
              <a:gd name="connsiteY21" fmla="*/ 269965 h 348343"/>
              <a:gd name="connsiteX22" fmla="*/ 1367445 w 7509993"/>
              <a:gd name="connsiteY22" fmla="*/ 261257 h 348343"/>
              <a:gd name="connsiteX23" fmla="*/ 1428405 w 7509993"/>
              <a:gd name="connsiteY23" fmla="*/ 243840 h 348343"/>
              <a:gd name="connsiteX24" fmla="*/ 1498074 w 7509993"/>
              <a:gd name="connsiteY24" fmla="*/ 226423 h 348343"/>
              <a:gd name="connsiteX25" fmla="*/ 1602577 w 7509993"/>
              <a:gd name="connsiteY25" fmla="*/ 217714 h 348343"/>
              <a:gd name="connsiteX26" fmla="*/ 1698371 w 7509993"/>
              <a:gd name="connsiteY26" fmla="*/ 200297 h 348343"/>
              <a:gd name="connsiteX27" fmla="*/ 1724497 w 7509993"/>
              <a:gd name="connsiteY27" fmla="*/ 191588 h 348343"/>
              <a:gd name="connsiteX28" fmla="*/ 1794165 w 7509993"/>
              <a:gd name="connsiteY28" fmla="*/ 165463 h 348343"/>
              <a:gd name="connsiteX29" fmla="*/ 1855125 w 7509993"/>
              <a:gd name="connsiteY29" fmla="*/ 130628 h 348343"/>
              <a:gd name="connsiteX30" fmla="*/ 1889960 w 7509993"/>
              <a:gd name="connsiteY30" fmla="*/ 165463 h 348343"/>
              <a:gd name="connsiteX31" fmla="*/ 1924794 w 7509993"/>
              <a:gd name="connsiteY31" fmla="*/ 174171 h 348343"/>
              <a:gd name="connsiteX32" fmla="*/ 1959628 w 7509993"/>
              <a:gd name="connsiteY32" fmla="*/ 191588 h 348343"/>
              <a:gd name="connsiteX33" fmla="*/ 1985754 w 7509993"/>
              <a:gd name="connsiteY33" fmla="*/ 209005 h 348343"/>
              <a:gd name="connsiteX34" fmla="*/ 2142508 w 7509993"/>
              <a:gd name="connsiteY34" fmla="*/ 243840 h 348343"/>
              <a:gd name="connsiteX35" fmla="*/ 2220885 w 7509993"/>
              <a:gd name="connsiteY35" fmla="*/ 252548 h 348343"/>
              <a:gd name="connsiteX36" fmla="*/ 2961114 w 7509993"/>
              <a:gd name="connsiteY36" fmla="*/ 261257 h 348343"/>
              <a:gd name="connsiteX37" fmla="*/ 3483628 w 7509993"/>
              <a:gd name="connsiteY37" fmla="*/ 261257 h 348343"/>
              <a:gd name="connsiteX38" fmla="*/ 3518463 w 7509993"/>
              <a:gd name="connsiteY38" fmla="*/ 235131 h 348343"/>
              <a:gd name="connsiteX39" fmla="*/ 3596840 w 7509993"/>
              <a:gd name="connsiteY39" fmla="*/ 174171 h 348343"/>
              <a:gd name="connsiteX40" fmla="*/ 3683925 w 7509993"/>
              <a:gd name="connsiteY40" fmla="*/ 200297 h 348343"/>
              <a:gd name="connsiteX41" fmla="*/ 3736177 w 7509993"/>
              <a:gd name="connsiteY41" fmla="*/ 209005 h 348343"/>
              <a:gd name="connsiteX42" fmla="*/ 3840680 w 7509993"/>
              <a:gd name="connsiteY42" fmla="*/ 235131 h 348343"/>
              <a:gd name="connsiteX43" fmla="*/ 3884223 w 7509993"/>
              <a:gd name="connsiteY43" fmla="*/ 252548 h 348343"/>
              <a:gd name="connsiteX44" fmla="*/ 3988725 w 7509993"/>
              <a:gd name="connsiteY44" fmla="*/ 269965 h 348343"/>
              <a:gd name="connsiteX45" fmla="*/ 4067103 w 7509993"/>
              <a:gd name="connsiteY45" fmla="*/ 287383 h 348343"/>
              <a:gd name="connsiteX46" fmla="*/ 4293525 w 7509993"/>
              <a:gd name="connsiteY46" fmla="*/ 304800 h 348343"/>
              <a:gd name="connsiteX47" fmla="*/ 4467697 w 7509993"/>
              <a:gd name="connsiteY47" fmla="*/ 287383 h 348343"/>
              <a:gd name="connsiteX48" fmla="*/ 4519948 w 7509993"/>
              <a:gd name="connsiteY48" fmla="*/ 278674 h 348343"/>
              <a:gd name="connsiteX49" fmla="*/ 4607034 w 7509993"/>
              <a:gd name="connsiteY49" fmla="*/ 269965 h 348343"/>
              <a:gd name="connsiteX50" fmla="*/ 4728954 w 7509993"/>
              <a:gd name="connsiteY50" fmla="*/ 252548 h 348343"/>
              <a:gd name="connsiteX51" fmla="*/ 4877000 w 7509993"/>
              <a:gd name="connsiteY51" fmla="*/ 217714 h 348343"/>
              <a:gd name="connsiteX52" fmla="*/ 5025045 w 7509993"/>
              <a:gd name="connsiteY52" fmla="*/ 165463 h 348343"/>
              <a:gd name="connsiteX53" fmla="*/ 5051171 w 7509993"/>
              <a:gd name="connsiteY53" fmla="*/ 156754 h 348343"/>
              <a:gd name="connsiteX54" fmla="*/ 5094714 w 7509993"/>
              <a:gd name="connsiteY54" fmla="*/ 139337 h 348343"/>
              <a:gd name="connsiteX55" fmla="*/ 5173091 w 7509993"/>
              <a:gd name="connsiteY55" fmla="*/ 121920 h 348343"/>
              <a:gd name="connsiteX56" fmla="*/ 5303720 w 7509993"/>
              <a:gd name="connsiteY56" fmla="*/ 156754 h 348343"/>
              <a:gd name="connsiteX57" fmla="*/ 5329845 w 7509993"/>
              <a:gd name="connsiteY57" fmla="*/ 174171 h 348343"/>
              <a:gd name="connsiteX58" fmla="*/ 5460474 w 7509993"/>
              <a:gd name="connsiteY58" fmla="*/ 226423 h 348343"/>
              <a:gd name="connsiteX59" fmla="*/ 5521434 w 7509993"/>
              <a:gd name="connsiteY59" fmla="*/ 243840 h 348343"/>
              <a:gd name="connsiteX60" fmla="*/ 5573685 w 7509993"/>
              <a:gd name="connsiteY60" fmla="*/ 261257 h 348343"/>
              <a:gd name="connsiteX61" fmla="*/ 5852360 w 7509993"/>
              <a:gd name="connsiteY61" fmla="*/ 287383 h 348343"/>
              <a:gd name="connsiteX62" fmla="*/ 5939445 w 7509993"/>
              <a:gd name="connsiteY62" fmla="*/ 296091 h 348343"/>
              <a:gd name="connsiteX63" fmla="*/ 6366165 w 7509993"/>
              <a:gd name="connsiteY63" fmla="*/ 304800 h 348343"/>
              <a:gd name="connsiteX64" fmla="*/ 6697091 w 7509993"/>
              <a:gd name="connsiteY64" fmla="*/ 296091 h 348343"/>
              <a:gd name="connsiteX65" fmla="*/ 6792885 w 7509993"/>
              <a:gd name="connsiteY65" fmla="*/ 269965 h 348343"/>
              <a:gd name="connsiteX66" fmla="*/ 6888680 w 7509993"/>
              <a:gd name="connsiteY66" fmla="*/ 252548 h 348343"/>
              <a:gd name="connsiteX67" fmla="*/ 7376360 w 7509993"/>
              <a:gd name="connsiteY67" fmla="*/ 261257 h 348343"/>
              <a:gd name="connsiteX68" fmla="*/ 7411194 w 7509993"/>
              <a:gd name="connsiteY68" fmla="*/ 278674 h 348343"/>
              <a:gd name="connsiteX69" fmla="*/ 7437320 w 7509993"/>
              <a:gd name="connsiteY69" fmla="*/ 287383 h 348343"/>
              <a:gd name="connsiteX70" fmla="*/ 7506988 w 7509993"/>
              <a:gd name="connsiteY70" fmla="*/ 278674 h 348343"/>
              <a:gd name="connsiteX71" fmla="*/ 7498280 w 7509993"/>
              <a:gd name="connsiteY71" fmla="*/ 304800 h 348343"/>
              <a:gd name="connsiteX72" fmla="*/ 7446028 w 7509993"/>
              <a:gd name="connsiteY72" fmla="*/ 348343 h 348343"/>
              <a:gd name="connsiteX73" fmla="*/ 7350234 w 7509993"/>
              <a:gd name="connsiteY73" fmla="*/ 339634 h 348343"/>
              <a:gd name="connsiteX74" fmla="*/ 7324108 w 7509993"/>
              <a:gd name="connsiteY74" fmla="*/ 330925 h 348343"/>
              <a:gd name="connsiteX75" fmla="*/ 6853845 w 7509993"/>
              <a:gd name="connsiteY75" fmla="*/ 322217 h 348343"/>
              <a:gd name="connsiteX76" fmla="*/ 6209411 w 7509993"/>
              <a:gd name="connsiteY76" fmla="*/ 330925 h 348343"/>
              <a:gd name="connsiteX77" fmla="*/ 6174577 w 7509993"/>
              <a:gd name="connsiteY77" fmla="*/ 339634 h 348343"/>
              <a:gd name="connsiteX78" fmla="*/ 5486600 w 7509993"/>
              <a:gd name="connsiteY78" fmla="*/ 330925 h 348343"/>
              <a:gd name="connsiteX79" fmla="*/ 4676703 w 7509993"/>
              <a:gd name="connsiteY79" fmla="*/ 322217 h 348343"/>
              <a:gd name="connsiteX80" fmla="*/ 4232565 w 7509993"/>
              <a:gd name="connsiteY80" fmla="*/ 296091 h 348343"/>
              <a:gd name="connsiteX81" fmla="*/ 2604063 w 7509993"/>
              <a:gd name="connsiteY81" fmla="*/ 304800 h 348343"/>
              <a:gd name="connsiteX82" fmla="*/ 2482143 w 7509993"/>
              <a:gd name="connsiteY82" fmla="*/ 313508 h 348343"/>
              <a:gd name="connsiteX83" fmla="*/ 1741914 w 7509993"/>
              <a:gd name="connsiteY83" fmla="*/ 304800 h 348343"/>
              <a:gd name="connsiteX84" fmla="*/ 592383 w 7509993"/>
              <a:gd name="connsiteY84" fmla="*/ 313508 h 348343"/>
              <a:gd name="connsiteX85" fmla="*/ 383377 w 7509993"/>
              <a:gd name="connsiteY85" fmla="*/ 296091 h 348343"/>
              <a:gd name="connsiteX86" fmla="*/ 17617 w 7509993"/>
              <a:gd name="connsiteY86" fmla="*/ 287383 h 348343"/>
              <a:gd name="connsiteX87" fmla="*/ 8908 w 7509993"/>
              <a:gd name="connsiteY87" fmla="*/ 182880 h 348343"/>
              <a:gd name="connsiteX88" fmla="*/ 8908 w 7509993"/>
              <a:gd name="connsiteY88" fmla="*/ 60960 h 348343"/>
              <a:gd name="connsiteX89" fmla="*/ 43743 w 7509993"/>
              <a:gd name="connsiteY89" fmla="*/ 17417 h 348343"/>
              <a:gd name="connsiteX90" fmla="*/ 35034 w 7509993"/>
              <a:gd name="connsiteY90" fmla="*/ 17417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509993" h="348343">
                <a:moveTo>
                  <a:pt x="35034" y="17417"/>
                </a:moveTo>
                <a:lnTo>
                  <a:pt x="35034" y="17417"/>
                </a:lnTo>
                <a:cubicBezTo>
                  <a:pt x="61160" y="11611"/>
                  <a:pt x="86648" y="0"/>
                  <a:pt x="113411" y="0"/>
                </a:cubicBezTo>
                <a:cubicBezTo>
                  <a:pt x="127658" y="0"/>
                  <a:pt x="158173" y="38549"/>
                  <a:pt x="165663" y="43543"/>
                </a:cubicBezTo>
                <a:cubicBezTo>
                  <a:pt x="173301" y="48635"/>
                  <a:pt x="183351" y="48635"/>
                  <a:pt x="191788" y="52251"/>
                </a:cubicBezTo>
                <a:cubicBezTo>
                  <a:pt x="203721" y="57365"/>
                  <a:pt x="214467" y="65110"/>
                  <a:pt x="226623" y="69668"/>
                </a:cubicBezTo>
                <a:cubicBezTo>
                  <a:pt x="237830" y="73871"/>
                  <a:pt x="250102" y="74592"/>
                  <a:pt x="261457" y="78377"/>
                </a:cubicBezTo>
                <a:cubicBezTo>
                  <a:pt x="276287" y="83320"/>
                  <a:pt x="290170" y="90851"/>
                  <a:pt x="305000" y="95794"/>
                </a:cubicBezTo>
                <a:cubicBezTo>
                  <a:pt x="316355" y="99579"/>
                  <a:pt x="328326" y="101215"/>
                  <a:pt x="339834" y="104503"/>
                </a:cubicBezTo>
                <a:cubicBezTo>
                  <a:pt x="348660" y="107025"/>
                  <a:pt x="357251" y="110308"/>
                  <a:pt x="365960" y="113211"/>
                </a:cubicBezTo>
                <a:cubicBezTo>
                  <a:pt x="383638" y="139729"/>
                  <a:pt x="385806" y="149260"/>
                  <a:pt x="418211" y="165463"/>
                </a:cubicBezTo>
                <a:cubicBezTo>
                  <a:pt x="428916" y="170816"/>
                  <a:pt x="441581" y="170732"/>
                  <a:pt x="453045" y="174171"/>
                </a:cubicBezTo>
                <a:cubicBezTo>
                  <a:pt x="470630" y="179446"/>
                  <a:pt x="487584" y="186757"/>
                  <a:pt x="505297" y="191588"/>
                </a:cubicBezTo>
                <a:cubicBezTo>
                  <a:pt x="539060" y="200796"/>
                  <a:pt x="585901" y="204929"/>
                  <a:pt x="618508" y="209005"/>
                </a:cubicBezTo>
                <a:cubicBezTo>
                  <a:pt x="655633" y="206149"/>
                  <a:pt x="775126" y="197828"/>
                  <a:pt x="818805" y="191588"/>
                </a:cubicBezTo>
                <a:cubicBezTo>
                  <a:pt x="830654" y="189895"/>
                  <a:pt x="842028" y="185783"/>
                  <a:pt x="853640" y="182880"/>
                </a:cubicBezTo>
                <a:cubicBezTo>
                  <a:pt x="862348" y="177074"/>
                  <a:pt x="871592" y="172001"/>
                  <a:pt x="879765" y="165463"/>
                </a:cubicBezTo>
                <a:cubicBezTo>
                  <a:pt x="886177" y="160334"/>
                  <a:pt x="889132" y="149655"/>
                  <a:pt x="897183" y="148045"/>
                </a:cubicBezTo>
                <a:cubicBezTo>
                  <a:pt x="906184" y="146245"/>
                  <a:pt x="914600" y="153851"/>
                  <a:pt x="923308" y="156754"/>
                </a:cubicBezTo>
                <a:cubicBezTo>
                  <a:pt x="934920" y="165463"/>
                  <a:pt x="947123" y="173434"/>
                  <a:pt x="958143" y="182880"/>
                </a:cubicBezTo>
                <a:cubicBezTo>
                  <a:pt x="967494" y="190895"/>
                  <a:pt x="973253" y="203497"/>
                  <a:pt x="984268" y="209005"/>
                </a:cubicBezTo>
                <a:cubicBezTo>
                  <a:pt x="1080520" y="257131"/>
                  <a:pt x="1084098" y="255098"/>
                  <a:pt x="1158440" y="269965"/>
                </a:cubicBezTo>
                <a:cubicBezTo>
                  <a:pt x="1228108" y="267062"/>
                  <a:pt x="1298040" y="267973"/>
                  <a:pt x="1367445" y="261257"/>
                </a:cubicBezTo>
                <a:cubicBezTo>
                  <a:pt x="1388480" y="259221"/>
                  <a:pt x="1407985" y="249285"/>
                  <a:pt x="1428405" y="243840"/>
                </a:cubicBezTo>
                <a:cubicBezTo>
                  <a:pt x="1451534" y="237672"/>
                  <a:pt x="1474401" y="229974"/>
                  <a:pt x="1498074" y="226423"/>
                </a:cubicBezTo>
                <a:cubicBezTo>
                  <a:pt x="1532642" y="221238"/>
                  <a:pt x="1567743" y="220617"/>
                  <a:pt x="1602577" y="217714"/>
                </a:cubicBezTo>
                <a:cubicBezTo>
                  <a:pt x="1705833" y="191898"/>
                  <a:pt x="1542370" y="231497"/>
                  <a:pt x="1698371" y="200297"/>
                </a:cubicBezTo>
                <a:cubicBezTo>
                  <a:pt x="1707373" y="198497"/>
                  <a:pt x="1715902" y="194811"/>
                  <a:pt x="1724497" y="191588"/>
                </a:cubicBezTo>
                <a:cubicBezTo>
                  <a:pt x="1807783" y="160355"/>
                  <a:pt x="1734877" y="185225"/>
                  <a:pt x="1794165" y="165463"/>
                </a:cubicBezTo>
                <a:cubicBezTo>
                  <a:pt x="1808954" y="150674"/>
                  <a:pt x="1830008" y="125046"/>
                  <a:pt x="1855125" y="130628"/>
                </a:cubicBezTo>
                <a:cubicBezTo>
                  <a:pt x="1871155" y="134190"/>
                  <a:pt x="1876035" y="156760"/>
                  <a:pt x="1889960" y="165463"/>
                </a:cubicBezTo>
                <a:cubicBezTo>
                  <a:pt x="1900109" y="171806"/>
                  <a:pt x="1913183" y="171268"/>
                  <a:pt x="1924794" y="174171"/>
                </a:cubicBezTo>
                <a:cubicBezTo>
                  <a:pt x="1936405" y="179977"/>
                  <a:pt x="1948357" y="185147"/>
                  <a:pt x="1959628" y="191588"/>
                </a:cubicBezTo>
                <a:cubicBezTo>
                  <a:pt x="1968715" y="196781"/>
                  <a:pt x="1975825" y="205695"/>
                  <a:pt x="1985754" y="209005"/>
                </a:cubicBezTo>
                <a:cubicBezTo>
                  <a:pt x="2026987" y="222749"/>
                  <a:pt x="2094377" y="237423"/>
                  <a:pt x="2142508" y="243840"/>
                </a:cubicBezTo>
                <a:cubicBezTo>
                  <a:pt x="2168564" y="247314"/>
                  <a:pt x="2194605" y="251989"/>
                  <a:pt x="2220885" y="252548"/>
                </a:cubicBezTo>
                <a:lnTo>
                  <a:pt x="2961114" y="261257"/>
                </a:lnTo>
                <a:cubicBezTo>
                  <a:pt x="3160139" y="272313"/>
                  <a:pt x="3250808" y="281502"/>
                  <a:pt x="3483628" y="261257"/>
                </a:cubicBezTo>
                <a:cubicBezTo>
                  <a:pt x="3498088" y="260000"/>
                  <a:pt x="3506572" y="243455"/>
                  <a:pt x="3518463" y="235131"/>
                </a:cubicBezTo>
                <a:cubicBezTo>
                  <a:pt x="3587905" y="186522"/>
                  <a:pt x="3551827" y="219184"/>
                  <a:pt x="3596840" y="174171"/>
                </a:cubicBezTo>
                <a:cubicBezTo>
                  <a:pt x="3765206" y="202234"/>
                  <a:pt x="3557343" y="162324"/>
                  <a:pt x="3683925" y="200297"/>
                </a:cubicBezTo>
                <a:cubicBezTo>
                  <a:pt x="3700838" y="205371"/>
                  <a:pt x="3718940" y="205175"/>
                  <a:pt x="3736177" y="209005"/>
                </a:cubicBezTo>
                <a:cubicBezTo>
                  <a:pt x="3771228" y="216794"/>
                  <a:pt x="3806233" y="224999"/>
                  <a:pt x="3840680" y="235131"/>
                </a:cubicBezTo>
                <a:cubicBezTo>
                  <a:pt x="3855677" y="239542"/>
                  <a:pt x="3869006" y="248968"/>
                  <a:pt x="3884223" y="252548"/>
                </a:cubicBezTo>
                <a:cubicBezTo>
                  <a:pt x="3918599" y="260636"/>
                  <a:pt x="3954252" y="262304"/>
                  <a:pt x="3988725" y="269965"/>
                </a:cubicBezTo>
                <a:cubicBezTo>
                  <a:pt x="4014851" y="275771"/>
                  <a:pt x="4040747" y="282732"/>
                  <a:pt x="4067103" y="287383"/>
                </a:cubicBezTo>
                <a:cubicBezTo>
                  <a:pt x="4136929" y="299705"/>
                  <a:pt x="4229165" y="301224"/>
                  <a:pt x="4293525" y="304800"/>
                </a:cubicBezTo>
                <a:lnTo>
                  <a:pt x="4467697" y="287383"/>
                </a:lnTo>
                <a:cubicBezTo>
                  <a:pt x="4485238" y="285359"/>
                  <a:pt x="4502427" y="280864"/>
                  <a:pt x="4519948" y="278674"/>
                </a:cubicBezTo>
                <a:cubicBezTo>
                  <a:pt x="4548896" y="275055"/>
                  <a:pt x="4578086" y="273584"/>
                  <a:pt x="4607034" y="269965"/>
                </a:cubicBezTo>
                <a:cubicBezTo>
                  <a:pt x="4647770" y="264873"/>
                  <a:pt x="4728954" y="252548"/>
                  <a:pt x="4728954" y="252548"/>
                </a:cubicBezTo>
                <a:cubicBezTo>
                  <a:pt x="4801739" y="228288"/>
                  <a:pt x="4713373" y="256673"/>
                  <a:pt x="4877000" y="217714"/>
                </a:cubicBezTo>
                <a:cubicBezTo>
                  <a:pt x="4946014" y="201282"/>
                  <a:pt x="4950897" y="193982"/>
                  <a:pt x="5025045" y="165463"/>
                </a:cubicBezTo>
                <a:cubicBezTo>
                  <a:pt x="5033613" y="162168"/>
                  <a:pt x="5042576" y="159977"/>
                  <a:pt x="5051171" y="156754"/>
                </a:cubicBezTo>
                <a:cubicBezTo>
                  <a:pt x="5065808" y="151265"/>
                  <a:pt x="5079632" y="143450"/>
                  <a:pt x="5094714" y="139337"/>
                </a:cubicBezTo>
                <a:cubicBezTo>
                  <a:pt x="5263351" y="93344"/>
                  <a:pt x="5074414" y="154810"/>
                  <a:pt x="5173091" y="121920"/>
                </a:cubicBezTo>
                <a:cubicBezTo>
                  <a:pt x="5216634" y="133531"/>
                  <a:pt x="5266224" y="131756"/>
                  <a:pt x="5303720" y="156754"/>
                </a:cubicBezTo>
                <a:cubicBezTo>
                  <a:pt x="5312428" y="162560"/>
                  <a:pt x="5320484" y="169490"/>
                  <a:pt x="5329845" y="174171"/>
                </a:cubicBezTo>
                <a:cubicBezTo>
                  <a:pt x="5357569" y="188033"/>
                  <a:pt x="5432968" y="217254"/>
                  <a:pt x="5460474" y="226423"/>
                </a:cubicBezTo>
                <a:cubicBezTo>
                  <a:pt x="5480523" y="233106"/>
                  <a:pt x="5501235" y="237625"/>
                  <a:pt x="5521434" y="243840"/>
                </a:cubicBezTo>
                <a:cubicBezTo>
                  <a:pt x="5538981" y="249239"/>
                  <a:pt x="5555763" y="257274"/>
                  <a:pt x="5573685" y="261257"/>
                </a:cubicBezTo>
                <a:cubicBezTo>
                  <a:pt x="5691356" y="287406"/>
                  <a:pt x="5715624" y="278267"/>
                  <a:pt x="5852360" y="287383"/>
                </a:cubicBezTo>
                <a:cubicBezTo>
                  <a:pt x="5881468" y="289324"/>
                  <a:pt x="5910289" y="295103"/>
                  <a:pt x="5939445" y="296091"/>
                </a:cubicBezTo>
                <a:cubicBezTo>
                  <a:pt x="6081633" y="300911"/>
                  <a:pt x="6223925" y="301897"/>
                  <a:pt x="6366165" y="304800"/>
                </a:cubicBezTo>
                <a:cubicBezTo>
                  <a:pt x="6476474" y="301897"/>
                  <a:pt x="6586863" y="301218"/>
                  <a:pt x="6697091" y="296091"/>
                </a:cubicBezTo>
                <a:cubicBezTo>
                  <a:pt x="6731205" y="294504"/>
                  <a:pt x="6760617" y="278765"/>
                  <a:pt x="6792885" y="269965"/>
                </a:cubicBezTo>
                <a:cubicBezTo>
                  <a:pt x="6812001" y="264752"/>
                  <a:pt x="6871624" y="255391"/>
                  <a:pt x="6888680" y="252548"/>
                </a:cubicBezTo>
                <a:cubicBezTo>
                  <a:pt x="7051240" y="255451"/>
                  <a:pt x="7213977" y="253138"/>
                  <a:pt x="7376360" y="261257"/>
                </a:cubicBezTo>
                <a:cubicBezTo>
                  <a:pt x="7389326" y="261905"/>
                  <a:pt x="7399262" y="273560"/>
                  <a:pt x="7411194" y="278674"/>
                </a:cubicBezTo>
                <a:cubicBezTo>
                  <a:pt x="7419632" y="282290"/>
                  <a:pt x="7428611" y="284480"/>
                  <a:pt x="7437320" y="287383"/>
                </a:cubicBezTo>
                <a:cubicBezTo>
                  <a:pt x="7460543" y="284480"/>
                  <a:pt x="7484485" y="272245"/>
                  <a:pt x="7506988" y="278674"/>
                </a:cubicBezTo>
                <a:cubicBezTo>
                  <a:pt x="7515814" y="281196"/>
                  <a:pt x="7502834" y="296830"/>
                  <a:pt x="7498280" y="304800"/>
                </a:cubicBezTo>
                <a:cubicBezTo>
                  <a:pt x="7475951" y="343876"/>
                  <a:pt x="7480038" y="337006"/>
                  <a:pt x="7446028" y="348343"/>
                </a:cubicBezTo>
                <a:cubicBezTo>
                  <a:pt x="7414097" y="345440"/>
                  <a:pt x="7381975" y="344169"/>
                  <a:pt x="7350234" y="339634"/>
                </a:cubicBezTo>
                <a:cubicBezTo>
                  <a:pt x="7341146" y="338336"/>
                  <a:pt x="7333282" y="331247"/>
                  <a:pt x="7324108" y="330925"/>
                </a:cubicBezTo>
                <a:cubicBezTo>
                  <a:pt x="7167423" y="325427"/>
                  <a:pt x="7010599" y="325120"/>
                  <a:pt x="6853845" y="322217"/>
                </a:cubicBezTo>
                <a:lnTo>
                  <a:pt x="6209411" y="330925"/>
                </a:lnTo>
                <a:cubicBezTo>
                  <a:pt x="6197446" y="331232"/>
                  <a:pt x="6186546" y="339634"/>
                  <a:pt x="6174577" y="339634"/>
                </a:cubicBezTo>
                <a:cubicBezTo>
                  <a:pt x="5945233" y="339634"/>
                  <a:pt x="5715929" y="333592"/>
                  <a:pt x="5486600" y="330925"/>
                </a:cubicBezTo>
                <a:lnTo>
                  <a:pt x="4676703" y="322217"/>
                </a:lnTo>
                <a:cubicBezTo>
                  <a:pt x="4255442" y="304291"/>
                  <a:pt x="4399880" y="337921"/>
                  <a:pt x="4232565" y="296091"/>
                </a:cubicBezTo>
                <a:lnTo>
                  <a:pt x="2604063" y="304800"/>
                </a:lnTo>
                <a:cubicBezTo>
                  <a:pt x="2563321" y="305205"/>
                  <a:pt x="2522887" y="313508"/>
                  <a:pt x="2482143" y="313508"/>
                </a:cubicBezTo>
                <a:cubicBezTo>
                  <a:pt x="2235383" y="313508"/>
                  <a:pt x="1988657" y="307703"/>
                  <a:pt x="1741914" y="304800"/>
                </a:cubicBezTo>
                <a:cubicBezTo>
                  <a:pt x="1027926" y="329852"/>
                  <a:pt x="1411075" y="324424"/>
                  <a:pt x="592383" y="313508"/>
                </a:cubicBezTo>
                <a:cubicBezTo>
                  <a:pt x="524842" y="306754"/>
                  <a:pt x="450479" y="298487"/>
                  <a:pt x="383377" y="296091"/>
                </a:cubicBezTo>
                <a:cubicBezTo>
                  <a:pt x="261500" y="291738"/>
                  <a:pt x="139537" y="290286"/>
                  <a:pt x="17617" y="287383"/>
                </a:cubicBezTo>
                <a:cubicBezTo>
                  <a:pt x="14714" y="252549"/>
                  <a:pt x="12567" y="217643"/>
                  <a:pt x="8908" y="182880"/>
                </a:cubicBezTo>
                <a:cubicBezTo>
                  <a:pt x="901" y="106809"/>
                  <a:pt x="-6306" y="137031"/>
                  <a:pt x="8908" y="60960"/>
                </a:cubicBezTo>
                <a:cubicBezTo>
                  <a:pt x="14488" y="33059"/>
                  <a:pt x="17320" y="30628"/>
                  <a:pt x="43743" y="17417"/>
                </a:cubicBezTo>
                <a:cubicBezTo>
                  <a:pt x="46339" y="16119"/>
                  <a:pt x="36485" y="17417"/>
                  <a:pt x="35034" y="17417"/>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800">
              <a:latin typeface="Arial" panose="020B0604020202020204" pitchFamily="34" charset="0"/>
              <a:cs typeface="Arial" panose="020B0604020202020204" pitchFamily="34" charset="0"/>
            </a:endParaRPr>
          </a:p>
        </p:txBody>
      </p:sp>
      <p:sp>
        <p:nvSpPr>
          <p:cNvPr id="184" name="圆角矩形 7"/>
          <p:cNvSpPr/>
          <p:nvPr/>
        </p:nvSpPr>
        <p:spPr>
          <a:xfrm>
            <a:off x="4608431" y="413841"/>
            <a:ext cx="4999372" cy="526510"/>
          </a:xfrm>
          <a:prstGeom prst="roundRect">
            <a:avLst/>
          </a:prstGeom>
          <a:solidFill>
            <a:srgbClr val="FFC000">
              <a:alpha val="3098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
        <p:nvSpPr>
          <p:cNvPr id="185" name="圆角矩形 7"/>
          <p:cNvSpPr/>
          <p:nvPr/>
        </p:nvSpPr>
        <p:spPr>
          <a:xfrm>
            <a:off x="3910321" y="1117371"/>
            <a:ext cx="3532470" cy="526510"/>
          </a:xfrm>
          <a:prstGeom prst="roundRect">
            <a:avLst/>
          </a:prstGeom>
          <a:solidFill>
            <a:srgbClr val="FFC000">
              <a:alpha val="3098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fade">
                                      <p:cBhvr>
                                        <p:cTn id="10" dur="500"/>
                                        <p:tgtEl>
                                          <p:spTgt spid="185"/>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4" grpId="0" animBg="1"/>
      <p:bldP spid="18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1017"/>
            <a:ext cx="11846560" cy="6370975"/>
          </a:xfrm>
          <a:prstGeom prst="rect">
            <a:avLst/>
          </a:prstGeom>
          <a:noFill/>
        </p:spPr>
        <p:txBody>
          <a:bodyPr wrap="square">
            <a:spAutoFit/>
          </a:bodyPr>
          <a:lstStyle/>
          <a:p>
            <a:r>
              <a:rPr lang="zh-CN" altLang="en-US" sz="2400" dirty="0">
                <a:latin typeface="Arial" panose="020B0604020202020204" pitchFamily="34" charset="0"/>
                <a:cs typeface="Arial" panose="020B0604020202020204" pitchFamily="34" charset="0"/>
              </a:rPr>
              <a:t>Everyone knows that exercise is important.It makes your </a:t>
            </a:r>
            <a:r>
              <a:rPr lang="en-US" altLang="zh-CN" sz="2400" dirty="0">
                <a:latin typeface="Arial" panose="020B0604020202020204" pitchFamily="34" charset="0"/>
                <a:cs typeface="Arial" panose="020B0604020202020204" pitchFamily="34" charset="0"/>
              </a:rPr>
              <a:t>heart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and</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body</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strong.</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But</a:t>
            </a:r>
            <a:r>
              <a:rPr lang="zh-CN" altLang="en-US" sz="2400" dirty="0">
                <a:latin typeface="Arial" panose="020B0604020202020204" pitchFamily="34" charset="0"/>
                <a:cs typeface="Arial" panose="020B0604020202020204" pitchFamily="34" charset="0"/>
              </a:rPr>
              <a:t> </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you</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need</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to</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know</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the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following:</a:t>
            </a:r>
            <a:endParaRPr lang="zh-CN" alt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zh-CN" altLang="en-US" sz="2400" b="1" dirty="0">
                <a:latin typeface="Arial" panose="020B0604020202020204" pitchFamily="34" charset="0"/>
                <a:cs typeface="Arial" panose="020B0604020202020204" pitchFamily="34" charset="0"/>
              </a:rPr>
              <a:t>Get your body ready</a:t>
            </a:r>
            <a:endParaRPr lang="zh-CN" altLang="en-US" sz="2400" b="1" dirty="0">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Before you do any exercise, be sure to warm up for at l</a:t>
            </a:r>
            <a:r>
              <a:rPr lang="en-US" altLang="zh-CN" sz="2400" dirty="0">
                <a:latin typeface="Arial" panose="020B0604020202020204" pitchFamily="34" charset="0"/>
                <a:cs typeface="Arial" panose="020B0604020202020204" pitchFamily="34" charset="0"/>
              </a:rPr>
              <a:t>e</a:t>
            </a:r>
            <a:r>
              <a:rPr lang="zh-CN" altLang="en-US" sz="2400" dirty="0">
                <a:latin typeface="Arial" panose="020B0604020202020204" pitchFamily="34" charset="0"/>
                <a:cs typeface="Arial" panose="020B0604020202020204" pitchFamily="34" charset="0"/>
              </a:rPr>
              <a:t>ast five minu</a:t>
            </a:r>
            <a:r>
              <a:rPr lang="en-US" altLang="zh-CN" sz="2400" dirty="0">
                <a:latin typeface="Arial" panose="020B0604020202020204" pitchFamily="34" charset="0"/>
                <a:cs typeface="Arial" panose="020B0604020202020204" pitchFamily="34" charset="0"/>
              </a:rPr>
              <a:t>t</a:t>
            </a:r>
            <a:r>
              <a:rPr lang="zh-CN" altLang="en-US" sz="2400" dirty="0">
                <a:latin typeface="Arial" panose="020B0604020202020204" pitchFamily="34" charset="0"/>
                <a:cs typeface="Arial" panose="020B0604020202020204" pitchFamily="34" charset="0"/>
              </a:rPr>
              <a:t>es. During the </a:t>
            </a:r>
            <a:endParaRPr lang="en-US" altLang="zh-CN" sz="2400" dirty="0">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warm-up</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y</a:t>
            </a:r>
            <a:r>
              <a:rPr lang="zh-CN" altLang="en-US" sz="2400" dirty="0">
                <a:latin typeface="Arial" panose="020B0604020202020204" pitchFamily="34" charset="0"/>
                <a:cs typeface="Arial" panose="020B0604020202020204" pitchFamily="34" charset="0"/>
              </a:rPr>
              <a:t>ou should str</a:t>
            </a:r>
            <a:r>
              <a:rPr lang="en-US" altLang="zh-CN" sz="2400" dirty="0">
                <a:latin typeface="Arial" panose="020B0604020202020204" pitchFamily="34" charset="0"/>
                <a:cs typeface="Arial" panose="020B0604020202020204" pitchFamily="34" charset="0"/>
              </a:rPr>
              <a:t>e</a:t>
            </a:r>
            <a:r>
              <a:rPr lang="zh-CN" altLang="en-US" sz="2400" dirty="0">
                <a:latin typeface="Arial" panose="020B0604020202020204" pitchFamily="34" charset="0"/>
                <a:cs typeface="Arial" panose="020B0604020202020204" pitchFamily="34" charset="0"/>
              </a:rPr>
              <a:t>tch(伸展) all parts of your body.</a:t>
            </a:r>
            <a:endParaRPr lang="zh-CN" alt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zh-CN" altLang="en-US" sz="2400" b="1" dirty="0">
                <a:latin typeface="Arial" panose="020B0604020202020204" pitchFamily="34" charset="0"/>
                <a:cs typeface="Arial" panose="020B0604020202020204" pitchFamily="34" charset="0"/>
              </a:rPr>
              <a:t>Exercise enough but not too much</a:t>
            </a:r>
            <a:endParaRPr lang="zh-CN" altLang="en-US" sz="2400" b="1" dirty="0">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It‘s best to exercise twice a week.Thirty minutes each time is enough. Try all kinds of </a:t>
            </a:r>
            <a:endParaRPr lang="en-US" altLang="zh-CN" sz="2400" dirty="0">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things until you find one,two or even three sports righ</a:t>
            </a:r>
            <a:r>
              <a:rPr lang="en-US" altLang="zh-CN" sz="2400" dirty="0">
                <a:latin typeface="Arial" panose="020B0604020202020204" pitchFamily="34" charset="0"/>
                <a:cs typeface="Arial" panose="020B0604020202020204" pitchFamily="34" charset="0"/>
              </a:rPr>
              <a:t>t</a:t>
            </a:r>
            <a:r>
              <a:rPr lang="zh-CN" altLang="en-US" sz="2400" dirty="0">
                <a:latin typeface="Arial" panose="020B0604020202020204" pitchFamily="34" charset="0"/>
                <a:cs typeface="Arial" panose="020B0604020202020204" pitchFamily="34" charset="0"/>
              </a:rPr>
              <a:t> for yourself.</a:t>
            </a:r>
            <a:endParaRPr lang="zh-CN" alt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zh-CN" altLang="en-US" sz="2400" b="1" dirty="0">
                <a:latin typeface="Arial" panose="020B0604020202020204" pitchFamily="34" charset="0"/>
                <a:cs typeface="Arial" panose="020B0604020202020204" pitchFamily="34" charset="0"/>
              </a:rPr>
              <a:t>Exercise at </a:t>
            </a:r>
            <a:r>
              <a:rPr lang="zh-CN" altLang="en-US" sz="2400" b="1" u="sng" dirty="0">
                <a:latin typeface="Arial" panose="020B0604020202020204" pitchFamily="34" charset="0"/>
                <a:cs typeface="Arial" panose="020B0604020202020204" pitchFamily="34" charset="0"/>
              </a:rPr>
              <a:t>fitness centres</a:t>
            </a:r>
            <a:endParaRPr lang="zh-CN" altLang="en-US" sz="2400" b="1" u="sng" dirty="0">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There is a lot of equipment(器材) at fitness centres.The equipm</a:t>
            </a:r>
            <a:r>
              <a:rPr lang="en-US" altLang="zh-CN" sz="2400" dirty="0">
                <a:latin typeface="Arial" panose="020B0604020202020204" pitchFamily="34" charset="0"/>
                <a:cs typeface="Arial" panose="020B0604020202020204" pitchFamily="34" charset="0"/>
              </a:rPr>
              <a:t>e</a:t>
            </a:r>
            <a:r>
              <a:rPr lang="zh-CN" altLang="en-US" sz="2400" dirty="0">
                <a:latin typeface="Arial" panose="020B0604020202020204" pitchFamily="34" charset="0"/>
                <a:cs typeface="Arial" panose="020B0604020202020204" pitchFamily="34" charset="0"/>
              </a:rPr>
              <a:t>nt will help exercise </a:t>
            </a:r>
            <a:endParaRPr lang="en-US" altLang="zh-CN" sz="2400" dirty="0">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your arms, legs and other parts of your body to make you fit. Some people buy </a:t>
            </a:r>
            <a:endParaRPr lang="en-US" altLang="zh-CN" sz="2400" dirty="0">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equipment for their family. But it is very expensive.</a:t>
            </a:r>
            <a:endParaRPr lang="zh-CN" alt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zh-CN" altLang="en-US" sz="2400" b="1" dirty="0">
                <a:solidFill>
                  <a:schemeClr val="tx1">
                    <a:lumMod val="95000"/>
                    <a:lumOff val="5000"/>
                  </a:schemeClr>
                </a:solidFill>
                <a:latin typeface="Arial" panose="020B0604020202020204" pitchFamily="34" charset="0"/>
                <a:cs typeface="Arial" panose="020B0604020202020204" pitchFamily="34" charset="0"/>
              </a:rPr>
              <a:t>Stop playing when you are hurt</a:t>
            </a:r>
            <a:endParaRPr lang="zh-CN" altLang="en-US" sz="2400" b="1" dirty="0">
              <a:solidFill>
                <a:schemeClr val="tx1">
                  <a:lumMod val="95000"/>
                  <a:lumOff val="5000"/>
                </a:schemeClr>
              </a:solidFill>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If you get hurt when you are playing sports,don't play again until you are well.</a:t>
            </a:r>
            <a:endParaRPr lang="zh-CN" alt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zh-CN" altLang="en-US" sz="2400" b="1" dirty="0">
                <a:solidFill>
                  <a:schemeClr val="tx1">
                    <a:lumMod val="95000"/>
                    <a:lumOff val="5000"/>
                  </a:schemeClr>
                </a:solidFill>
                <a:latin typeface="Arial" panose="020B0604020202020204" pitchFamily="34" charset="0"/>
                <a:cs typeface="Arial" panose="020B0604020202020204" pitchFamily="34" charset="0"/>
              </a:rPr>
              <a:t>Don't get thirsty</a:t>
            </a:r>
            <a:endParaRPr lang="zh-CN" altLang="en-US" sz="2400" b="1" dirty="0">
              <a:solidFill>
                <a:schemeClr val="tx1">
                  <a:lumMod val="95000"/>
                  <a:lumOff val="5000"/>
                </a:schemeClr>
              </a:solidFill>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Drink enough water when you are playing sports because it is casy to become thirsty.</a:t>
            </a:r>
            <a:endParaRPr lang="zh-CN" altLang="en-US" sz="2400" dirty="0">
              <a:latin typeface="Arial" panose="020B0604020202020204" pitchFamily="34" charset="0"/>
              <a:cs typeface="Arial" panose="020B0604020202020204" pitchFamily="34" charset="0"/>
            </a:endParaRPr>
          </a:p>
          <a:p>
            <a:endParaRPr lang="zh-CN" altLang="en-US" sz="2400" dirty="0">
              <a:latin typeface="Arial" panose="020B0604020202020204" pitchFamily="34" charset="0"/>
              <a:cs typeface="Arial" panose="020B0604020202020204" pitchFamily="34" charset="0"/>
            </a:endParaRPr>
          </a:p>
        </p:txBody>
      </p:sp>
      <p:sp>
        <p:nvSpPr>
          <p:cNvPr id="182" name="文本框 181"/>
          <p:cNvSpPr txBox="1"/>
          <p:nvPr/>
        </p:nvSpPr>
        <p:spPr>
          <a:xfrm>
            <a:off x="553720" y="5988477"/>
            <a:ext cx="8691880" cy="1200329"/>
          </a:xfrm>
          <a:prstGeom prst="rect">
            <a:avLst/>
          </a:prstGeom>
          <a:noFill/>
        </p:spPr>
        <p:txBody>
          <a:bodyPr wrap="square">
            <a:spAutoFit/>
          </a:bodyPr>
          <a:lstStyle/>
          <a:p>
            <a:r>
              <a:rPr lang="zh-CN" altLang="en-US" sz="2400" dirty="0">
                <a:latin typeface="Arial" panose="020B0604020202020204" pitchFamily="34" charset="0"/>
                <a:cs typeface="Arial" panose="020B0604020202020204" pitchFamily="34" charset="0"/>
              </a:rPr>
              <a:t>The underlined phrase “fitness centres</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m</a:t>
            </a:r>
            <a:r>
              <a:rPr lang="en-US" altLang="zh-CN" sz="2400" dirty="0">
                <a:latin typeface="Arial" panose="020B0604020202020204" pitchFamily="34" charset="0"/>
                <a:cs typeface="Arial" panose="020B0604020202020204" pitchFamily="34" charset="0"/>
              </a:rPr>
              <a:t>e</a:t>
            </a:r>
            <a:r>
              <a:rPr lang="zh-CN" altLang="en-US" sz="2400" dirty="0">
                <a:latin typeface="Arial" panose="020B0604020202020204" pitchFamily="34" charset="0"/>
                <a:cs typeface="Arial" panose="020B0604020202020204" pitchFamily="34" charset="0"/>
              </a:rPr>
              <a:t>ans </a:t>
            </a:r>
            <a:r>
              <a:rPr lang="en-US" altLang="zh-CN" sz="2400" dirty="0">
                <a:latin typeface="Arial" panose="020B0604020202020204" pitchFamily="34" charset="0"/>
                <a:cs typeface="Arial" panose="020B0604020202020204" pitchFamily="34" charset="0"/>
              </a:rPr>
              <a:t>_______</a:t>
            </a:r>
            <a:endParaRPr lang="zh-CN" altLang="en-US" sz="2400" dirty="0">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A</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商务中心</a:t>
            </a:r>
            <a:r>
              <a:rPr lang="en-US" altLang="zh-CN" sz="2400" dirty="0">
                <a:latin typeface="Arial" panose="020B0604020202020204" pitchFamily="34" charset="0"/>
                <a:cs typeface="Arial" panose="020B0604020202020204" pitchFamily="34" charset="0"/>
              </a:rPr>
              <a:t>	</a:t>
            </a:r>
            <a:r>
              <a:rPr lang="zh-CN" altLang="en-US" sz="2400" dirty="0">
                <a:latin typeface="Arial" panose="020B0604020202020204" pitchFamily="34" charset="0"/>
                <a:cs typeface="Arial" panose="020B0604020202020204" pitchFamily="34" charset="0"/>
              </a:rPr>
              <a:t>B</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健身中心</a:t>
            </a:r>
            <a:r>
              <a:rPr lang="en-US" altLang="zh-CN" sz="2400" dirty="0">
                <a:latin typeface="Arial" panose="020B0604020202020204" pitchFamily="34" charset="0"/>
                <a:cs typeface="Arial" panose="020B0604020202020204" pitchFamily="34" charset="0"/>
              </a:rPr>
              <a:t>	</a:t>
            </a:r>
            <a:r>
              <a:rPr lang="zh-CN" altLang="en-US" sz="2400" dirty="0">
                <a:latin typeface="Arial" panose="020B0604020202020204" pitchFamily="34" charset="0"/>
                <a:cs typeface="Arial" panose="020B0604020202020204" pitchFamily="34" charset="0"/>
              </a:rPr>
              <a:t>C</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购物中心</a:t>
            </a:r>
            <a:r>
              <a:rPr lang="en-US" altLang="zh-CN" sz="2400" dirty="0">
                <a:latin typeface="Arial" panose="020B0604020202020204" pitchFamily="34" charset="0"/>
                <a:cs typeface="Arial" panose="020B0604020202020204" pitchFamily="34" charset="0"/>
              </a:rPr>
              <a:t>	</a:t>
            </a:r>
            <a:r>
              <a:rPr lang="zh-CN" altLang="en-US" sz="2400" dirty="0">
                <a:latin typeface="Arial" panose="020B0604020202020204" pitchFamily="34" charset="0"/>
                <a:cs typeface="Arial" panose="020B0604020202020204" pitchFamily="34" charset="0"/>
              </a:rPr>
              <a:t>D.医疗中心</a:t>
            </a:r>
            <a:endParaRPr lang="zh-CN" altLang="en-US" sz="2400" dirty="0">
              <a:latin typeface="Arial" panose="020B0604020202020204" pitchFamily="34" charset="0"/>
              <a:cs typeface="Arial" panose="020B0604020202020204" pitchFamily="34" charset="0"/>
            </a:endParaRPr>
          </a:p>
          <a:p>
            <a:endParaRPr lang="zh-CN" altLang="en-US" sz="2400" dirty="0">
              <a:latin typeface="Arial" panose="020B0604020202020204" pitchFamily="34" charset="0"/>
              <a:cs typeface="Arial" panose="020B0604020202020204" pitchFamily="34" charset="0"/>
            </a:endParaRPr>
          </a:p>
        </p:txBody>
      </p:sp>
      <p:sp>
        <p:nvSpPr>
          <p:cNvPr id="183" name="云形 182"/>
          <p:cNvSpPr/>
          <p:nvPr/>
        </p:nvSpPr>
        <p:spPr>
          <a:xfrm>
            <a:off x="2265680" y="6267170"/>
            <a:ext cx="2059952" cy="6429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7"/>
          <p:cNvSpPr/>
          <p:nvPr/>
        </p:nvSpPr>
        <p:spPr>
          <a:xfrm>
            <a:off x="0" y="3291964"/>
            <a:ext cx="11490593" cy="409704"/>
          </a:xfrm>
          <a:prstGeom prst="roundRect">
            <a:avLst/>
          </a:prstGeom>
          <a:solidFill>
            <a:srgbClr val="FFC000">
              <a:alpha val="3098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
        <p:nvSpPr>
          <p:cNvPr id="187" name="圆角矩形 7"/>
          <p:cNvSpPr/>
          <p:nvPr/>
        </p:nvSpPr>
        <p:spPr>
          <a:xfrm>
            <a:off x="0" y="3690651"/>
            <a:ext cx="8317736" cy="409704"/>
          </a:xfrm>
          <a:prstGeom prst="roundRect">
            <a:avLst/>
          </a:prstGeom>
          <a:solidFill>
            <a:srgbClr val="FFC000">
              <a:alpha val="3098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83"/>
                                        </p:tgtEl>
                                        <p:attrNameLst>
                                          <p:attrName>style.visibility</p:attrName>
                                        </p:attrNameLst>
                                      </p:cBhvr>
                                      <p:to>
                                        <p:strVal val="visible"/>
                                      </p:to>
                                    </p:set>
                                    <p:anim to="" calcmode="lin" valueType="num">
                                      <p:cBhvr>
                                        <p:cTn id="13" dur="1" fill="hold"/>
                                        <p:tgtEl>
                                          <p:spTgt spid="18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5" grpId="0" animBg="1"/>
      <p:bldP spid="18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54234" y="857251"/>
            <a:ext cx="7483532" cy="4412321"/>
            <a:chOff x="615645" y="0"/>
            <a:chExt cx="8244727" cy="5883094"/>
          </a:xfrm>
        </p:grpSpPr>
        <p:sp>
          <p:nvSpPr>
            <p:cNvPr id="5" name="矩形 4"/>
            <p:cNvSpPr/>
            <p:nvPr/>
          </p:nvSpPr>
          <p:spPr>
            <a:xfrm>
              <a:off x="615645" y="987574"/>
              <a:ext cx="8244727" cy="4895520"/>
            </a:xfrm>
            <a:prstGeom prst="rect">
              <a:avLst/>
            </a:prstGeom>
            <a:solidFill>
              <a:srgbClr val="E4EAEA"/>
            </a:solidFill>
            <a:ln>
              <a:noFill/>
            </a:ln>
            <a:effectLst>
              <a:outerShdw blurRad="50800" dist="381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6" name="矩形 5"/>
            <p:cNvSpPr/>
            <p:nvPr/>
          </p:nvSpPr>
          <p:spPr>
            <a:xfrm>
              <a:off x="2987824" y="0"/>
              <a:ext cx="144016" cy="987574"/>
            </a:xfrm>
            <a:prstGeom prst="rect">
              <a:avLst/>
            </a:prstGeom>
            <a:blipFill>
              <a:blip r:embed="rId1"/>
              <a:tile tx="0" ty="0" sx="100000" sy="100000" flip="none" algn="ctr"/>
            </a:blipFill>
            <a:ln>
              <a:noFill/>
            </a:ln>
            <a:effectLst>
              <a:outerShdw blurRad="50800" dist="88900" dir="97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6073924" y="0"/>
              <a:ext cx="144016" cy="987574"/>
            </a:xfrm>
            <a:prstGeom prst="rect">
              <a:avLst/>
            </a:prstGeom>
            <a:blipFill>
              <a:blip r:embed="rId1"/>
              <a:tile tx="0" ty="0" sx="100000" sy="100000" flip="none" algn="ctr"/>
            </a:blipFill>
            <a:ln>
              <a:noFill/>
            </a:ln>
            <a:effectLst>
              <a:outerShdw blurRad="50800" dist="88900" dir="97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r="58916" b="72367"/>
          <a:stretch>
            <a:fillRect/>
          </a:stretch>
        </p:blipFill>
        <p:spPr>
          <a:xfrm>
            <a:off x="4181148" y="936764"/>
            <a:ext cx="2817377" cy="2571750"/>
          </a:xfrm>
          <a:prstGeom prst="rect">
            <a:avLst/>
          </a:prstGeom>
        </p:spPr>
      </p:pic>
      <p:sp>
        <p:nvSpPr>
          <p:cNvPr id="10" name="文本框 9"/>
          <p:cNvSpPr txBox="1"/>
          <p:nvPr/>
        </p:nvSpPr>
        <p:spPr>
          <a:xfrm>
            <a:off x="3371106" y="3123194"/>
            <a:ext cx="5449786" cy="922020"/>
          </a:xfrm>
          <a:prstGeom prst="rect">
            <a:avLst/>
          </a:prstGeom>
          <a:noFill/>
        </p:spPr>
        <p:txBody>
          <a:bodyPr wrap="square" rtlCol="0">
            <a:spAutoFit/>
          </a:bodyPr>
          <a:lstStyle/>
          <a:p>
            <a:pPr algn="ctr"/>
            <a:r>
              <a:rPr lang="en-US" altLang="zh-CN" sz="5400" dirty="0">
                <a:solidFill>
                  <a:schemeClr val="accent1">
                    <a:lumMod val="50000"/>
                  </a:schemeClr>
                </a:solidFill>
                <a:latin typeface="海派腔调禅粗黑简2.0" panose="02000500000000000000" pitchFamily="2" charset="-122"/>
                <a:ea typeface="海派腔调禅粗黑简2.0" panose="02000500000000000000" pitchFamily="2" charset="-122"/>
              </a:rPr>
              <a:t>Thank you</a:t>
            </a:r>
            <a:r>
              <a:rPr lang="zh-CN" altLang="en-US" sz="5400" dirty="0">
                <a:solidFill>
                  <a:schemeClr val="accent1">
                    <a:lumMod val="50000"/>
                  </a:schemeClr>
                </a:solidFill>
                <a:latin typeface="海派腔调禅粗黑简2.0" panose="02000500000000000000" pitchFamily="2" charset="-122"/>
                <a:ea typeface="海派腔调禅粗黑简2.0" panose="02000500000000000000" pitchFamily="2" charset="-122"/>
              </a:rPr>
              <a:t>！</a:t>
            </a:r>
            <a:endParaRPr lang="zh-CN" altLang="en-US" sz="5400" dirty="0">
              <a:solidFill>
                <a:schemeClr val="accent1">
                  <a:lumMod val="50000"/>
                </a:schemeClr>
              </a:solidFill>
              <a:latin typeface="海派腔调禅粗黑简2.0" panose="02000500000000000000" pitchFamily="2" charset="-122"/>
              <a:ea typeface="海派腔调禅粗黑简2.0" panose="02000500000000000000" pitchFamily="2" charset="-122"/>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343" t="29632" r="57573" b="42735"/>
          <a:stretch>
            <a:fillRect/>
          </a:stretch>
        </p:blipFill>
        <p:spPr>
          <a:xfrm>
            <a:off x="9027045" y="3508515"/>
            <a:ext cx="1687351" cy="1540243"/>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1343" t="29632" r="57573" b="42735"/>
          <a:stretch>
            <a:fillRect/>
          </a:stretch>
        </p:blipFill>
        <p:spPr>
          <a:xfrm rot="14458143">
            <a:off x="8485655" y="4116713"/>
            <a:ext cx="1687351" cy="1540243"/>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2000">
                                          <p:cBhvr additive="base">
                                            <p:cTn id="7" dur="30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259840" y="2100988"/>
            <a:ext cx="9408160" cy="4515877"/>
          </a:xfrm>
          <a:prstGeom prst="roundRect">
            <a:avLst>
              <a:gd name="adj" fmla="val 2137"/>
            </a:avLst>
          </a:prstGeom>
          <a:solidFill>
            <a:schemeClr val="accent4">
              <a:lumMod val="40000"/>
              <a:lumOff val="60000"/>
            </a:schemeClr>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7" name="图片 106"/>
          <p:cNvPicPr>
            <a:picLocks noChangeAspect="1"/>
          </p:cNvPicPr>
          <p:nvPr/>
        </p:nvPicPr>
        <p:blipFill>
          <a:blip r:embed="rId1"/>
          <a:stretch>
            <a:fillRect/>
          </a:stretch>
        </p:blipFill>
        <p:spPr>
          <a:xfrm>
            <a:off x="1571627" y="-38507"/>
            <a:ext cx="8451770" cy="2139495"/>
          </a:xfrm>
          <a:prstGeom prst="rect">
            <a:avLst/>
          </a:prstGeom>
          <a:noFill/>
          <a:ln>
            <a:noFill/>
          </a:ln>
        </p:spPr>
      </p:pic>
      <p:sp>
        <p:nvSpPr>
          <p:cNvPr id="2" name="标题 1"/>
          <p:cNvSpPr txBox="1"/>
          <p:nvPr/>
        </p:nvSpPr>
        <p:spPr>
          <a:xfrm>
            <a:off x="1775520" y="55387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dirty="0">
                <a:latin typeface="华文琥珀" panose="02010800040101010101" pitchFamily="2" charset="-122"/>
                <a:ea typeface="华文琥珀" panose="02010800040101010101" pitchFamily="2" charset="-122"/>
              </a:rPr>
              <a:t>考点分析</a:t>
            </a:r>
            <a:endParaRPr lang="zh-CN" altLang="en-US" dirty="0">
              <a:latin typeface="华文琥珀" panose="02010800040101010101" pitchFamily="2" charset="-122"/>
              <a:ea typeface="华文琥珀" panose="02010800040101010101" pitchFamily="2" charset="-122"/>
            </a:endParaRPr>
          </a:p>
        </p:txBody>
      </p:sp>
      <p:sp>
        <p:nvSpPr>
          <p:cNvPr id="3" name="TextBox 3"/>
          <p:cNvSpPr txBox="1"/>
          <p:nvPr/>
        </p:nvSpPr>
        <p:spPr>
          <a:xfrm>
            <a:off x="2595266" y="2972238"/>
            <a:ext cx="3271520" cy="2553335"/>
          </a:xfrm>
          <a:prstGeom prst="rect">
            <a:avLst/>
          </a:prstGeom>
          <a:solidFill>
            <a:schemeClr val="accent6">
              <a:lumMod val="20000"/>
              <a:lumOff val="80000"/>
            </a:schemeClr>
          </a:solidFill>
        </p:spPr>
        <p:txBody>
          <a:bodyPr wrap="square" rtlCol="0">
            <a:spAutoFit/>
          </a:bodyPr>
          <a:lstStyle/>
          <a:p>
            <a:r>
              <a:rPr lang="zh-CN" altLang="en-US" sz="3200" dirty="0">
                <a:latin typeface="Georgia" panose="02040502050405020303" pitchFamily="18" charset="0"/>
              </a:rPr>
              <a:t>题型</a:t>
            </a:r>
            <a:endParaRPr lang="zh-CN" altLang="en-US" sz="3200" dirty="0">
              <a:latin typeface="Georgia" panose="02040502050405020303" pitchFamily="18" charset="0"/>
            </a:endParaRPr>
          </a:p>
          <a:p>
            <a:r>
              <a:rPr lang="en-US" altLang="zh-CN" sz="3200" dirty="0">
                <a:latin typeface="Georgia" panose="02040502050405020303" pitchFamily="18" charset="0"/>
              </a:rPr>
              <a:t>1. </a:t>
            </a:r>
            <a:r>
              <a:rPr lang="zh-CN" altLang="en-US" sz="3200" dirty="0">
                <a:latin typeface="Georgia" panose="02040502050405020303" pitchFamily="18" charset="0"/>
              </a:rPr>
              <a:t>细节理解题</a:t>
            </a:r>
            <a:endParaRPr lang="zh-CN" altLang="en-US" sz="3200" dirty="0">
              <a:latin typeface="Georgia" panose="02040502050405020303" pitchFamily="18" charset="0"/>
            </a:endParaRPr>
          </a:p>
          <a:p>
            <a:r>
              <a:rPr lang="en-US" altLang="zh-CN" sz="3200" dirty="0">
                <a:latin typeface="Georgia" panose="02040502050405020303" pitchFamily="18" charset="0"/>
              </a:rPr>
              <a:t>2. </a:t>
            </a:r>
            <a:r>
              <a:rPr lang="zh-CN" altLang="en-US" sz="3200" dirty="0">
                <a:latin typeface="Georgia" panose="02040502050405020303" pitchFamily="18" charset="0"/>
              </a:rPr>
              <a:t>推理判断题</a:t>
            </a:r>
            <a:endParaRPr lang="zh-CN" altLang="en-US" sz="3200" dirty="0">
              <a:latin typeface="Georgia" panose="02040502050405020303" pitchFamily="18" charset="0"/>
            </a:endParaRPr>
          </a:p>
          <a:p>
            <a:r>
              <a:rPr lang="en-US" altLang="zh-CN" sz="3200" dirty="0">
                <a:latin typeface="Georgia" panose="02040502050405020303" pitchFamily="18" charset="0"/>
              </a:rPr>
              <a:t>3. </a:t>
            </a:r>
            <a:r>
              <a:rPr lang="zh-CN" altLang="en-US" sz="3200" dirty="0">
                <a:latin typeface="Georgia" panose="02040502050405020303" pitchFamily="18" charset="0"/>
              </a:rPr>
              <a:t>主旨大意题</a:t>
            </a:r>
            <a:endParaRPr lang="zh-CN" altLang="en-US" sz="3200" dirty="0">
              <a:latin typeface="Georgia" panose="02040502050405020303" pitchFamily="18" charset="0"/>
            </a:endParaRPr>
          </a:p>
          <a:p>
            <a:r>
              <a:rPr lang="en-US" altLang="zh-CN" sz="3200" dirty="0">
                <a:latin typeface="Georgia" panose="02040502050405020303" pitchFamily="18" charset="0"/>
              </a:rPr>
              <a:t>4. </a:t>
            </a:r>
            <a:r>
              <a:rPr lang="zh-CN" altLang="en-US" sz="3200" dirty="0">
                <a:latin typeface="Georgia" panose="02040502050405020303" pitchFamily="18" charset="0"/>
              </a:rPr>
              <a:t>词义猜测题</a:t>
            </a:r>
            <a:endParaRPr lang="zh-CN" altLang="en-US" sz="3200" dirty="0">
              <a:latin typeface="Georgia" panose="02040502050405020303" pitchFamily="18" charset="0"/>
            </a:endParaRPr>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7464152" y="4509120"/>
            <a:ext cx="3026772" cy="2159872"/>
            <a:chOff x="3625850" y="1233488"/>
            <a:chExt cx="4943476" cy="4725987"/>
          </a:xfrm>
        </p:grpSpPr>
        <p:sp>
          <p:nvSpPr>
            <p:cNvPr id="6" name="îś1îdè"/>
            <p:cNvSpPr/>
            <p:nvPr/>
          </p:nvSpPr>
          <p:spPr bwMode="auto">
            <a:xfrm>
              <a:off x="5008563" y="4416425"/>
              <a:ext cx="831850" cy="1543050"/>
            </a:xfrm>
            <a:prstGeom prst="rect">
              <a:avLst/>
            </a:prstGeom>
            <a:solidFill>
              <a:srgbClr val="FFA1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 name="îS1îďê"/>
            <p:cNvSpPr/>
            <p:nvPr/>
          </p:nvSpPr>
          <p:spPr bwMode="auto">
            <a:xfrm>
              <a:off x="5008563" y="4416425"/>
              <a:ext cx="8318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 name="íš1íḓe"/>
            <p:cNvSpPr/>
            <p:nvPr/>
          </p:nvSpPr>
          <p:spPr bwMode="auto">
            <a:xfrm>
              <a:off x="5391150" y="4416425"/>
              <a:ext cx="449263" cy="1543050"/>
            </a:xfrm>
            <a:prstGeom prst="rect">
              <a:avLst/>
            </a:prstGeom>
            <a:solidFill>
              <a:srgbClr val="DE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 name="íśļíďê"/>
            <p:cNvSpPr/>
            <p:nvPr/>
          </p:nvSpPr>
          <p:spPr bwMode="auto">
            <a:xfrm>
              <a:off x="6196013" y="4733925"/>
              <a:ext cx="831850" cy="1225550"/>
            </a:xfrm>
            <a:prstGeom prst="rect">
              <a:avLst/>
            </a:prstGeom>
            <a:solidFill>
              <a:srgbClr val="E80A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 name="ïş1íḋè"/>
            <p:cNvSpPr/>
            <p:nvPr/>
          </p:nvSpPr>
          <p:spPr bwMode="auto">
            <a:xfrm>
              <a:off x="6196013" y="4733925"/>
              <a:ext cx="8318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 name="iṧľîdé"/>
            <p:cNvSpPr/>
            <p:nvPr/>
          </p:nvSpPr>
          <p:spPr bwMode="auto">
            <a:xfrm>
              <a:off x="6553200" y="4733925"/>
              <a:ext cx="474663" cy="1225550"/>
            </a:xfrm>
            <a:prstGeom prst="rect">
              <a:avLst/>
            </a:prstGeom>
            <a:solidFill>
              <a:srgbClr val="BA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2" name="íŝḻídê"/>
            <p:cNvSpPr/>
            <p:nvPr/>
          </p:nvSpPr>
          <p:spPr bwMode="auto">
            <a:xfrm>
              <a:off x="6553200" y="4733925"/>
              <a:ext cx="4746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 name="ï$ļíḋe"/>
            <p:cNvSpPr/>
            <p:nvPr/>
          </p:nvSpPr>
          <p:spPr bwMode="auto">
            <a:xfrm>
              <a:off x="7358063" y="3810000"/>
              <a:ext cx="844550" cy="2149475"/>
            </a:xfrm>
            <a:prstGeom prst="rect">
              <a:avLst/>
            </a:prstGeom>
            <a:solidFill>
              <a:srgbClr val="00A8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 name="ï$liḑè"/>
            <p:cNvSpPr/>
            <p:nvPr/>
          </p:nvSpPr>
          <p:spPr bwMode="auto">
            <a:xfrm>
              <a:off x="7358063" y="3810000"/>
              <a:ext cx="84455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ïṩľiḓe"/>
            <p:cNvSpPr/>
            <p:nvPr/>
          </p:nvSpPr>
          <p:spPr bwMode="auto">
            <a:xfrm>
              <a:off x="7727950" y="3810000"/>
              <a:ext cx="474663" cy="2149475"/>
            </a:xfrm>
            <a:prstGeom prst="rect">
              <a:avLst/>
            </a:prstGeom>
            <a:solidFill>
              <a:srgbClr val="007A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íśḷîḓe"/>
            <p:cNvSpPr/>
            <p:nvPr/>
          </p:nvSpPr>
          <p:spPr bwMode="auto">
            <a:xfrm>
              <a:off x="7966075" y="1738313"/>
              <a:ext cx="236538" cy="82550"/>
            </a:xfrm>
            <a:prstGeom prst="rect">
              <a:avLst/>
            </a:prstGeom>
            <a:solidFill>
              <a:srgbClr val="5C3F1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îšḷíde"/>
            <p:cNvSpPr/>
            <p:nvPr/>
          </p:nvSpPr>
          <p:spPr bwMode="auto">
            <a:xfrm>
              <a:off x="8101013" y="1803400"/>
              <a:ext cx="104775" cy="161925"/>
            </a:xfrm>
            <a:custGeom>
              <a:avLst/>
              <a:gdLst>
                <a:gd name="T0" fmla="*/ 33 w 66"/>
                <a:gd name="T1" fmla="*/ 102 h 102"/>
                <a:gd name="T2" fmla="*/ 66 w 66"/>
                <a:gd name="T3" fmla="*/ 100 h 102"/>
                <a:gd name="T4" fmla="*/ 62 w 66"/>
                <a:gd name="T5" fmla="*/ 0 h 102"/>
                <a:gd name="T6" fmla="*/ 0 w 66"/>
                <a:gd name="T7" fmla="*/ 2 h 102"/>
                <a:gd name="T8" fmla="*/ 33 w 66"/>
                <a:gd name="T9" fmla="*/ 102 h 102"/>
              </a:gdLst>
              <a:ahLst/>
              <a:cxnLst>
                <a:cxn ang="0">
                  <a:pos x="T0" y="T1"/>
                </a:cxn>
                <a:cxn ang="0">
                  <a:pos x="T2" y="T3"/>
                </a:cxn>
                <a:cxn ang="0">
                  <a:pos x="T4" y="T5"/>
                </a:cxn>
                <a:cxn ang="0">
                  <a:pos x="T6" y="T7"/>
                </a:cxn>
                <a:cxn ang="0">
                  <a:pos x="T8" y="T9"/>
                </a:cxn>
              </a:cxnLst>
              <a:rect l="0" t="0" r="r" b="b"/>
              <a:pathLst>
                <a:path w="66" h="102">
                  <a:moveTo>
                    <a:pt x="33" y="102"/>
                  </a:moveTo>
                  <a:lnTo>
                    <a:pt x="66" y="100"/>
                  </a:lnTo>
                  <a:lnTo>
                    <a:pt x="62" y="0"/>
                  </a:lnTo>
                  <a:lnTo>
                    <a:pt x="0" y="2"/>
                  </a:lnTo>
                  <a:lnTo>
                    <a:pt x="33" y="102"/>
                  </a:lnTo>
                  <a:close/>
                </a:path>
              </a:pathLst>
            </a:custGeom>
            <a:solidFill>
              <a:srgbClr val="5C3F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i$lïḍê"/>
            <p:cNvSpPr/>
            <p:nvPr/>
          </p:nvSpPr>
          <p:spPr bwMode="auto">
            <a:xfrm>
              <a:off x="8153400" y="1962150"/>
              <a:ext cx="58738" cy="134937"/>
            </a:xfrm>
            <a:custGeom>
              <a:avLst/>
              <a:gdLst>
                <a:gd name="T0" fmla="*/ 4 w 37"/>
                <a:gd name="T1" fmla="*/ 85 h 85"/>
                <a:gd name="T2" fmla="*/ 37 w 37"/>
                <a:gd name="T3" fmla="*/ 83 h 85"/>
                <a:gd name="T4" fmla="*/ 33 w 37"/>
                <a:gd name="T5" fmla="*/ 0 h 85"/>
                <a:gd name="T6" fmla="*/ 0 w 37"/>
                <a:gd name="T7" fmla="*/ 2 h 85"/>
                <a:gd name="T8" fmla="*/ 4 w 37"/>
                <a:gd name="T9" fmla="*/ 85 h 85"/>
              </a:gdLst>
              <a:ahLst/>
              <a:cxnLst>
                <a:cxn ang="0">
                  <a:pos x="T0" y="T1"/>
                </a:cxn>
                <a:cxn ang="0">
                  <a:pos x="T2" y="T3"/>
                </a:cxn>
                <a:cxn ang="0">
                  <a:pos x="T4" y="T5"/>
                </a:cxn>
                <a:cxn ang="0">
                  <a:pos x="T6" y="T7"/>
                </a:cxn>
                <a:cxn ang="0">
                  <a:pos x="T8" y="T9"/>
                </a:cxn>
              </a:cxnLst>
              <a:rect l="0" t="0" r="r" b="b"/>
              <a:pathLst>
                <a:path w="37" h="85">
                  <a:moveTo>
                    <a:pt x="4" y="85"/>
                  </a:moveTo>
                  <a:lnTo>
                    <a:pt x="37" y="83"/>
                  </a:lnTo>
                  <a:lnTo>
                    <a:pt x="33" y="0"/>
                  </a:lnTo>
                  <a:lnTo>
                    <a:pt x="0" y="2"/>
                  </a:lnTo>
                  <a:lnTo>
                    <a:pt x="4" y="85"/>
                  </a:lnTo>
                  <a:close/>
                </a:path>
              </a:pathLst>
            </a:custGeom>
            <a:solidFill>
              <a:srgbClr val="5C3F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śḷïḑe"/>
            <p:cNvSpPr/>
            <p:nvPr/>
          </p:nvSpPr>
          <p:spPr bwMode="auto">
            <a:xfrm>
              <a:off x="8153400" y="1962150"/>
              <a:ext cx="58738" cy="134937"/>
            </a:xfrm>
            <a:custGeom>
              <a:avLst/>
              <a:gdLst>
                <a:gd name="T0" fmla="*/ 4 w 37"/>
                <a:gd name="T1" fmla="*/ 85 h 85"/>
                <a:gd name="T2" fmla="*/ 37 w 37"/>
                <a:gd name="T3" fmla="*/ 83 h 85"/>
                <a:gd name="T4" fmla="*/ 33 w 37"/>
                <a:gd name="T5" fmla="*/ 0 h 85"/>
                <a:gd name="T6" fmla="*/ 0 w 37"/>
                <a:gd name="T7" fmla="*/ 2 h 85"/>
                <a:gd name="T8" fmla="*/ 4 w 37"/>
                <a:gd name="T9" fmla="*/ 85 h 85"/>
              </a:gdLst>
              <a:ahLst/>
              <a:cxnLst>
                <a:cxn ang="0">
                  <a:pos x="T0" y="T1"/>
                </a:cxn>
                <a:cxn ang="0">
                  <a:pos x="T2" y="T3"/>
                </a:cxn>
                <a:cxn ang="0">
                  <a:pos x="T4" y="T5"/>
                </a:cxn>
                <a:cxn ang="0">
                  <a:pos x="T6" y="T7"/>
                </a:cxn>
                <a:cxn ang="0">
                  <a:pos x="T8" y="T9"/>
                </a:cxn>
              </a:cxnLst>
              <a:rect l="0" t="0" r="r" b="b"/>
              <a:pathLst>
                <a:path w="37" h="85">
                  <a:moveTo>
                    <a:pt x="4" y="85"/>
                  </a:moveTo>
                  <a:lnTo>
                    <a:pt x="37" y="83"/>
                  </a:lnTo>
                  <a:lnTo>
                    <a:pt x="33" y="0"/>
                  </a:lnTo>
                  <a:lnTo>
                    <a:pt x="0" y="2"/>
                  </a:lnTo>
                  <a:lnTo>
                    <a:pt x="4" y="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şlïḑé"/>
            <p:cNvSpPr/>
            <p:nvPr/>
          </p:nvSpPr>
          <p:spPr bwMode="auto">
            <a:xfrm>
              <a:off x="7966075" y="1503363"/>
              <a:ext cx="236538" cy="269875"/>
            </a:xfrm>
            <a:custGeom>
              <a:avLst/>
              <a:gdLst>
                <a:gd name="T0" fmla="*/ 72 w 72"/>
                <a:gd name="T1" fmla="*/ 69 h 82"/>
                <a:gd name="T2" fmla="*/ 59 w 72"/>
                <a:gd name="T3" fmla="*/ 82 h 82"/>
                <a:gd name="T4" fmla="*/ 12 w 72"/>
                <a:gd name="T5" fmla="*/ 82 h 82"/>
                <a:gd name="T6" fmla="*/ 0 w 72"/>
                <a:gd name="T7" fmla="*/ 69 h 82"/>
                <a:gd name="T8" fmla="*/ 0 w 72"/>
                <a:gd name="T9" fmla="*/ 13 h 82"/>
                <a:gd name="T10" fmla="*/ 12 w 72"/>
                <a:gd name="T11" fmla="*/ 0 h 82"/>
                <a:gd name="T12" fmla="*/ 59 w 72"/>
                <a:gd name="T13" fmla="*/ 0 h 82"/>
                <a:gd name="T14" fmla="*/ 72 w 72"/>
                <a:gd name="T15" fmla="*/ 13 h 82"/>
                <a:gd name="T16" fmla="*/ 72 w 72"/>
                <a:gd name="T17"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2">
                  <a:moveTo>
                    <a:pt x="72" y="69"/>
                  </a:moveTo>
                  <a:cubicBezTo>
                    <a:pt x="72" y="76"/>
                    <a:pt x="66" y="82"/>
                    <a:pt x="59" y="82"/>
                  </a:cubicBezTo>
                  <a:cubicBezTo>
                    <a:pt x="12" y="82"/>
                    <a:pt x="12" y="82"/>
                    <a:pt x="12" y="82"/>
                  </a:cubicBezTo>
                  <a:cubicBezTo>
                    <a:pt x="5" y="82"/>
                    <a:pt x="0" y="76"/>
                    <a:pt x="0" y="69"/>
                  </a:cubicBezTo>
                  <a:cubicBezTo>
                    <a:pt x="0" y="13"/>
                    <a:pt x="0" y="13"/>
                    <a:pt x="0" y="13"/>
                  </a:cubicBezTo>
                  <a:cubicBezTo>
                    <a:pt x="0" y="6"/>
                    <a:pt x="5" y="0"/>
                    <a:pt x="12" y="0"/>
                  </a:cubicBezTo>
                  <a:cubicBezTo>
                    <a:pt x="59" y="0"/>
                    <a:pt x="59" y="0"/>
                    <a:pt x="59" y="0"/>
                  </a:cubicBezTo>
                  <a:cubicBezTo>
                    <a:pt x="66" y="0"/>
                    <a:pt x="72" y="6"/>
                    <a:pt x="72" y="13"/>
                  </a:cubicBezTo>
                  <a:lnTo>
                    <a:pt x="72" y="69"/>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ḻïďê"/>
            <p:cNvSpPr/>
            <p:nvPr/>
          </p:nvSpPr>
          <p:spPr bwMode="auto">
            <a:xfrm>
              <a:off x="8159750" y="2093913"/>
              <a:ext cx="119063" cy="58737"/>
            </a:xfrm>
            <a:custGeom>
              <a:avLst/>
              <a:gdLst>
                <a:gd name="T0" fmla="*/ 75 w 75"/>
                <a:gd name="T1" fmla="*/ 33 h 37"/>
                <a:gd name="T2" fmla="*/ 2 w 75"/>
                <a:gd name="T3" fmla="*/ 37 h 37"/>
                <a:gd name="T4" fmla="*/ 0 w 75"/>
                <a:gd name="T5" fmla="*/ 2 h 37"/>
                <a:gd name="T6" fmla="*/ 33 w 75"/>
                <a:gd name="T7" fmla="*/ 0 h 37"/>
                <a:gd name="T8" fmla="*/ 75 w 75"/>
                <a:gd name="T9" fmla="*/ 33 h 37"/>
              </a:gdLst>
              <a:ahLst/>
              <a:cxnLst>
                <a:cxn ang="0">
                  <a:pos x="T0" y="T1"/>
                </a:cxn>
                <a:cxn ang="0">
                  <a:pos x="T2" y="T3"/>
                </a:cxn>
                <a:cxn ang="0">
                  <a:pos x="T4" y="T5"/>
                </a:cxn>
                <a:cxn ang="0">
                  <a:pos x="T6" y="T7"/>
                </a:cxn>
                <a:cxn ang="0">
                  <a:pos x="T8" y="T9"/>
                </a:cxn>
              </a:cxnLst>
              <a:rect l="0" t="0" r="r" b="b"/>
              <a:pathLst>
                <a:path w="75" h="37">
                  <a:moveTo>
                    <a:pt x="75" y="33"/>
                  </a:moveTo>
                  <a:lnTo>
                    <a:pt x="2" y="37"/>
                  </a:lnTo>
                  <a:lnTo>
                    <a:pt x="0" y="2"/>
                  </a:lnTo>
                  <a:lnTo>
                    <a:pt x="33" y="0"/>
                  </a:lnTo>
                  <a:lnTo>
                    <a:pt x="75" y="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iśľíďè"/>
            <p:cNvSpPr/>
            <p:nvPr/>
          </p:nvSpPr>
          <p:spPr bwMode="auto">
            <a:xfrm>
              <a:off x="8159750" y="2093913"/>
              <a:ext cx="119063" cy="58737"/>
            </a:xfrm>
            <a:custGeom>
              <a:avLst/>
              <a:gdLst>
                <a:gd name="T0" fmla="*/ 75 w 75"/>
                <a:gd name="T1" fmla="*/ 33 h 37"/>
                <a:gd name="T2" fmla="*/ 2 w 75"/>
                <a:gd name="T3" fmla="*/ 37 h 37"/>
                <a:gd name="T4" fmla="*/ 0 w 75"/>
                <a:gd name="T5" fmla="*/ 2 h 37"/>
                <a:gd name="T6" fmla="*/ 33 w 75"/>
                <a:gd name="T7" fmla="*/ 0 h 37"/>
                <a:gd name="T8" fmla="*/ 75 w 75"/>
                <a:gd name="T9" fmla="*/ 33 h 37"/>
              </a:gdLst>
              <a:ahLst/>
              <a:cxnLst>
                <a:cxn ang="0">
                  <a:pos x="T0" y="T1"/>
                </a:cxn>
                <a:cxn ang="0">
                  <a:pos x="T2" y="T3"/>
                </a:cxn>
                <a:cxn ang="0">
                  <a:pos x="T4" y="T5"/>
                </a:cxn>
                <a:cxn ang="0">
                  <a:pos x="T6" y="T7"/>
                </a:cxn>
                <a:cxn ang="0">
                  <a:pos x="T8" y="T9"/>
                </a:cxn>
              </a:cxnLst>
              <a:rect l="0" t="0" r="r" b="b"/>
              <a:pathLst>
                <a:path w="75" h="37">
                  <a:moveTo>
                    <a:pt x="75" y="33"/>
                  </a:moveTo>
                  <a:lnTo>
                    <a:pt x="2" y="37"/>
                  </a:lnTo>
                  <a:lnTo>
                    <a:pt x="0" y="2"/>
                  </a:lnTo>
                  <a:lnTo>
                    <a:pt x="33" y="0"/>
                  </a:lnTo>
                  <a:lnTo>
                    <a:pt x="75"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íṩ1idè"/>
            <p:cNvSpPr/>
            <p:nvPr/>
          </p:nvSpPr>
          <p:spPr bwMode="auto">
            <a:xfrm>
              <a:off x="7966075" y="1812925"/>
              <a:ext cx="104775" cy="165100"/>
            </a:xfrm>
            <a:custGeom>
              <a:avLst/>
              <a:gdLst>
                <a:gd name="T0" fmla="*/ 33 w 66"/>
                <a:gd name="T1" fmla="*/ 104 h 104"/>
                <a:gd name="T2" fmla="*/ 66 w 66"/>
                <a:gd name="T3" fmla="*/ 102 h 104"/>
                <a:gd name="T4" fmla="*/ 62 w 66"/>
                <a:gd name="T5" fmla="*/ 0 h 104"/>
                <a:gd name="T6" fmla="*/ 0 w 66"/>
                <a:gd name="T7" fmla="*/ 5 h 104"/>
                <a:gd name="T8" fmla="*/ 33 w 66"/>
                <a:gd name="T9" fmla="*/ 104 h 104"/>
              </a:gdLst>
              <a:ahLst/>
              <a:cxnLst>
                <a:cxn ang="0">
                  <a:pos x="T0" y="T1"/>
                </a:cxn>
                <a:cxn ang="0">
                  <a:pos x="T2" y="T3"/>
                </a:cxn>
                <a:cxn ang="0">
                  <a:pos x="T4" y="T5"/>
                </a:cxn>
                <a:cxn ang="0">
                  <a:pos x="T6" y="T7"/>
                </a:cxn>
                <a:cxn ang="0">
                  <a:pos x="T8" y="T9"/>
                </a:cxn>
              </a:cxnLst>
              <a:rect l="0" t="0" r="r" b="b"/>
              <a:pathLst>
                <a:path w="66" h="104">
                  <a:moveTo>
                    <a:pt x="33" y="104"/>
                  </a:moveTo>
                  <a:lnTo>
                    <a:pt x="66" y="102"/>
                  </a:lnTo>
                  <a:lnTo>
                    <a:pt x="62" y="0"/>
                  </a:lnTo>
                  <a:lnTo>
                    <a:pt x="0" y="5"/>
                  </a:lnTo>
                  <a:lnTo>
                    <a:pt x="33" y="104"/>
                  </a:lnTo>
                  <a:close/>
                </a:path>
              </a:pathLst>
            </a:custGeom>
            <a:solidFill>
              <a:srgbClr val="5C3F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is1îḓè"/>
            <p:cNvSpPr/>
            <p:nvPr/>
          </p:nvSpPr>
          <p:spPr bwMode="auto">
            <a:xfrm>
              <a:off x="8018463" y="1974850"/>
              <a:ext cx="58738" cy="131762"/>
            </a:xfrm>
            <a:custGeom>
              <a:avLst/>
              <a:gdLst>
                <a:gd name="T0" fmla="*/ 4 w 37"/>
                <a:gd name="T1" fmla="*/ 83 h 83"/>
                <a:gd name="T2" fmla="*/ 37 w 37"/>
                <a:gd name="T3" fmla="*/ 81 h 83"/>
                <a:gd name="T4" fmla="*/ 33 w 37"/>
                <a:gd name="T5" fmla="*/ 0 h 83"/>
                <a:gd name="T6" fmla="*/ 0 w 37"/>
                <a:gd name="T7" fmla="*/ 2 h 83"/>
                <a:gd name="T8" fmla="*/ 4 w 37"/>
                <a:gd name="T9" fmla="*/ 83 h 83"/>
              </a:gdLst>
              <a:ahLst/>
              <a:cxnLst>
                <a:cxn ang="0">
                  <a:pos x="T0" y="T1"/>
                </a:cxn>
                <a:cxn ang="0">
                  <a:pos x="T2" y="T3"/>
                </a:cxn>
                <a:cxn ang="0">
                  <a:pos x="T4" y="T5"/>
                </a:cxn>
                <a:cxn ang="0">
                  <a:pos x="T6" y="T7"/>
                </a:cxn>
                <a:cxn ang="0">
                  <a:pos x="T8" y="T9"/>
                </a:cxn>
              </a:cxnLst>
              <a:rect l="0" t="0" r="r" b="b"/>
              <a:pathLst>
                <a:path w="37" h="83">
                  <a:moveTo>
                    <a:pt x="4" y="83"/>
                  </a:moveTo>
                  <a:lnTo>
                    <a:pt x="37" y="81"/>
                  </a:lnTo>
                  <a:lnTo>
                    <a:pt x="33" y="0"/>
                  </a:lnTo>
                  <a:lnTo>
                    <a:pt x="0" y="2"/>
                  </a:lnTo>
                  <a:lnTo>
                    <a:pt x="4" y="83"/>
                  </a:lnTo>
                  <a:close/>
                </a:path>
              </a:pathLst>
            </a:custGeom>
            <a:solidFill>
              <a:srgbClr val="5C3F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ŝļîḍê"/>
            <p:cNvSpPr/>
            <p:nvPr/>
          </p:nvSpPr>
          <p:spPr bwMode="auto">
            <a:xfrm>
              <a:off x="8024813" y="2103438"/>
              <a:ext cx="119063" cy="61912"/>
            </a:xfrm>
            <a:custGeom>
              <a:avLst/>
              <a:gdLst>
                <a:gd name="T0" fmla="*/ 75 w 75"/>
                <a:gd name="T1" fmla="*/ 35 h 39"/>
                <a:gd name="T2" fmla="*/ 0 w 75"/>
                <a:gd name="T3" fmla="*/ 39 h 39"/>
                <a:gd name="T4" fmla="*/ 0 w 75"/>
                <a:gd name="T5" fmla="*/ 2 h 39"/>
                <a:gd name="T6" fmla="*/ 33 w 75"/>
                <a:gd name="T7" fmla="*/ 0 h 39"/>
                <a:gd name="T8" fmla="*/ 75 w 75"/>
                <a:gd name="T9" fmla="*/ 35 h 39"/>
              </a:gdLst>
              <a:ahLst/>
              <a:cxnLst>
                <a:cxn ang="0">
                  <a:pos x="T0" y="T1"/>
                </a:cxn>
                <a:cxn ang="0">
                  <a:pos x="T2" y="T3"/>
                </a:cxn>
                <a:cxn ang="0">
                  <a:pos x="T4" y="T5"/>
                </a:cxn>
                <a:cxn ang="0">
                  <a:pos x="T6" y="T7"/>
                </a:cxn>
                <a:cxn ang="0">
                  <a:pos x="T8" y="T9"/>
                </a:cxn>
              </a:cxnLst>
              <a:rect l="0" t="0" r="r" b="b"/>
              <a:pathLst>
                <a:path w="75" h="39">
                  <a:moveTo>
                    <a:pt x="75" y="35"/>
                  </a:moveTo>
                  <a:lnTo>
                    <a:pt x="0" y="39"/>
                  </a:lnTo>
                  <a:lnTo>
                    <a:pt x="0" y="2"/>
                  </a:lnTo>
                  <a:lnTo>
                    <a:pt x="33" y="0"/>
                  </a:lnTo>
                  <a:lnTo>
                    <a:pt x="75"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ïṣlidê"/>
            <p:cNvSpPr/>
            <p:nvPr/>
          </p:nvSpPr>
          <p:spPr bwMode="auto">
            <a:xfrm>
              <a:off x="8024813" y="2103438"/>
              <a:ext cx="119063" cy="61912"/>
            </a:xfrm>
            <a:custGeom>
              <a:avLst/>
              <a:gdLst>
                <a:gd name="T0" fmla="*/ 75 w 75"/>
                <a:gd name="T1" fmla="*/ 35 h 39"/>
                <a:gd name="T2" fmla="*/ 0 w 75"/>
                <a:gd name="T3" fmla="*/ 39 h 39"/>
                <a:gd name="T4" fmla="*/ 0 w 75"/>
                <a:gd name="T5" fmla="*/ 2 h 39"/>
                <a:gd name="T6" fmla="*/ 33 w 75"/>
                <a:gd name="T7" fmla="*/ 0 h 39"/>
                <a:gd name="T8" fmla="*/ 75 w 75"/>
                <a:gd name="T9" fmla="*/ 35 h 39"/>
              </a:gdLst>
              <a:ahLst/>
              <a:cxnLst>
                <a:cxn ang="0">
                  <a:pos x="T0" y="T1"/>
                </a:cxn>
                <a:cxn ang="0">
                  <a:pos x="T2" y="T3"/>
                </a:cxn>
                <a:cxn ang="0">
                  <a:pos x="T4" y="T5"/>
                </a:cxn>
                <a:cxn ang="0">
                  <a:pos x="T6" y="T7"/>
                </a:cxn>
                <a:cxn ang="0">
                  <a:pos x="T8" y="T9"/>
                </a:cxn>
              </a:cxnLst>
              <a:rect l="0" t="0" r="r" b="b"/>
              <a:pathLst>
                <a:path w="75" h="39">
                  <a:moveTo>
                    <a:pt x="75" y="35"/>
                  </a:moveTo>
                  <a:lnTo>
                    <a:pt x="0" y="39"/>
                  </a:lnTo>
                  <a:lnTo>
                    <a:pt x="0" y="2"/>
                  </a:lnTo>
                  <a:lnTo>
                    <a:pt x="33" y="0"/>
                  </a:lnTo>
                  <a:lnTo>
                    <a:pt x="75"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i$ľíḓe"/>
            <p:cNvSpPr/>
            <p:nvPr/>
          </p:nvSpPr>
          <p:spPr bwMode="auto">
            <a:xfrm>
              <a:off x="7810500" y="1609725"/>
              <a:ext cx="58738" cy="58737"/>
            </a:xfrm>
            <a:custGeom>
              <a:avLst/>
              <a:gdLst>
                <a:gd name="T0" fmla="*/ 4 w 18"/>
                <a:gd name="T1" fmla="*/ 3 h 18"/>
                <a:gd name="T2" fmla="*/ 3 w 18"/>
                <a:gd name="T3" fmla="*/ 14 h 18"/>
                <a:gd name="T4" fmla="*/ 14 w 18"/>
                <a:gd name="T5" fmla="*/ 16 h 18"/>
                <a:gd name="T6" fmla="*/ 18 w 18"/>
                <a:gd name="T7" fmla="*/ 12 h 18"/>
                <a:gd name="T8" fmla="*/ 9 w 18"/>
                <a:gd name="T9" fmla="*/ 0 h 18"/>
                <a:gd name="T10" fmla="*/ 4 w 18"/>
                <a:gd name="T11" fmla="*/ 3 h 18"/>
              </a:gdLst>
              <a:ahLst/>
              <a:cxnLst>
                <a:cxn ang="0">
                  <a:pos x="T0" y="T1"/>
                </a:cxn>
                <a:cxn ang="0">
                  <a:pos x="T2" y="T3"/>
                </a:cxn>
                <a:cxn ang="0">
                  <a:pos x="T4" y="T5"/>
                </a:cxn>
                <a:cxn ang="0">
                  <a:pos x="T6" y="T7"/>
                </a:cxn>
                <a:cxn ang="0">
                  <a:pos x="T8" y="T9"/>
                </a:cxn>
                <a:cxn ang="0">
                  <a:pos x="T10" y="T11"/>
                </a:cxn>
              </a:cxnLst>
              <a:rect l="0" t="0" r="r" b="b"/>
              <a:pathLst>
                <a:path w="18" h="18">
                  <a:moveTo>
                    <a:pt x="4" y="3"/>
                  </a:moveTo>
                  <a:cubicBezTo>
                    <a:pt x="1" y="6"/>
                    <a:pt x="0" y="11"/>
                    <a:pt x="3" y="14"/>
                  </a:cubicBezTo>
                  <a:cubicBezTo>
                    <a:pt x="5" y="18"/>
                    <a:pt x="10" y="18"/>
                    <a:pt x="14" y="16"/>
                  </a:cubicBezTo>
                  <a:cubicBezTo>
                    <a:pt x="18" y="12"/>
                    <a:pt x="18" y="12"/>
                    <a:pt x="18" y="12"/>
                  </a:cubicBezTo>
                  <a:cubicBezTo>
                    <a:pt x="15" y="8"/>
                    <a:pt x="13" y="4"/>
                    <a:pt x="9" y="0"/>
                  </a:cubicBezTo>
                  <a:lnTo>
                    <a:pt x="4" y="3"/>
                  </a:ln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íṧľíḋe"/>
            <p:cNvSpPr/>
            <p:nvPr/>
          </p:nvSpPr>
          <p:spPr bwMode="auto">
            <a:xfrm>
              <a:off x="7840663" y="1509713"/>
              <a:ext cx="165100" cy="139700"/>
            </a:xfrm>
            <a:custGeom>
              <a:avLst/>
              <a:gdLst>
                <a:gd name="T0" fmla="*/ 48 w 50"/>
                <a:gd name="T1" fmla="*/ 4 h 42"/>
                <a:gd name="T2" fmla="*/ 37 w 50"/>
                <a:gd name="T3" fmla="*/ 2 h 42"/>
                <a:gd name="T4" fmla="*/ 0 w 50"/>
                <a:gd name="T5" fmla="*/ 30 h 42"/>
                <a:gd name="T6" fmla="*/ 9 w 50"/>
                <a:gd name="T7" fmla="*/ 42 h 42"/>
                <a:gd name="T8" fmla="*/ 46 w 50"/>
                <a:gd name="T9" fmla="*/ 15 h 42"/>
                <a:gd name="T10" fmla="*/ 48 w 50"/>
                <a:gd name="T11" fmla="*/ 4 h 42"/>
              </a:gdLst>
              <a:ahLst/>
              <a:cxnLst>
                <a:cxn ang="0">
                  <a:pos x="T0" y="T1"/>
                </a:cxn>
                <a:cxn ang="0">
                  <a:pos x="T2" y="T3"/>
                </a:cxn>
                <a:cxn ang="0">
                  <a:pos x="T4" y="T5"/>
                </a:cxn>
                <a:cxn ang="0">
                  <a:pos x="T6" y="T7"/>
                </a:cxn>
                <a:cxn ang="0">
                  <a:pos x="T8" y="T9"/>
                </a:cxn>
                <a:cxn ang="0">
                  <a:pos x="T10" y="T11"/>
                </a:cxn>
              </a:cxnLst>
              <a:rect l="0" t="0" r="r" b="b"/>
              <a:pathLst>
                <a:path w="50" h="42">
                  <a:moveTo>
                    <a:pt x="48" y="4"/>
                  </a:moveTo>
                  <a:cubicBezTo>
                    <a:pt x="45" y="0"/>
                    <a:pt x="40" y="0"/>
                    <a:pt x="37" y="2"/>
                  </a:cubicBezTo>
                  <a:cubicBezTo>
                    <a:pt x="0" y="30"/>
                    <a:pt x="0" y="30"/>
                    <a:pt x="0" y="30"/>
                  </a:cubicBezTo>
                  <a:cubicBezTo>
                    <a:pt x="4" y="34"/>
                    <a:pt x="6" y="38"/>
                    <a:pt x="9" y="42"/>
                  </a:cubicBezTo>
                  <a:cubicBezTo>
                    <a:pt x="46" y="15"/>
                    <a:pt x="46" y="15"/>
                    <a:pt x="46" y="15"/>
                  </a:cubicBezTo>
                  <a:cubicBezTo>
                    <a:pt x="50" y="12"/>
                    <a:pt x="50" y="7"/>
                    <a:pt x="48" y="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sḻïḓè"/>
            <p:cNvSpPr/>
            <p:nvPr/>
          </p:nvSpPr>
          <p:spPr bwMode="auto">
            <a:xfrm>
              <a:off x="7813675" y="1644650"/>
              <a:ext cx="55563" cy="112712"/>
            </a:xfrm>
            <a:custGeom>
              <a:avLst/>
              <a:gdLst>
                <a:gd name="T0" fmla="*/ 35 w 35"/>
                <a:gd name="T1" fmla="*/ 69 h 71"/>
                <a:gd name="T2" fmla="*/ 21 w 35"/>
                <a:gd name="T3" fmla="*/ 71 h 71"/>
                <a:gd name="T4" fmla="*/ 0 w 35"/>
                <a:gd name="T5" fmla="*/ 0 h 71"/>
                <a:gd name="T6" fmla="*/ 35 w 35"/>
                <a:gd name="T7" fmla="*/ 5 h 71"/>
                <a:gd name="T8" fmla="*/ 35 w 35"/>
                <a:gd name="T9" fmla="*/ 69 h 71"/>
              </a:gdLst>
              <a:ahLst/>
              <a:cxnLst>
                <a:cxn ang="0">
                  <a:pos x="T0" y="T1"/>
                </a:cxn>
                <a:cxn ang="0">
                  <a:pos x="T2" y="T3"/>
                </a:cxn>
                <a:cxn ang="0">
                  <a:pos x="T4" y="T5"/>
                </a:cxn>
                <a:cxn ang="0">
                  <a:pos x="T6" y="T7"/>
                </a:cxn>
                <a:cxn ang="0">
                  <a:pos x="T8" y="T9"/>
                </a:cxn>
              </a:cxnLst>
              <a:rect l="0" t="0" r="r" b="b"/>
              <a:pathLst>
                <a:path w="35" h="71">
                  <a:moveTo>
                    <a:pt x="35" y="69"/>
                  </a:moveTo>
                  <a:lnTo>
                    <a:pt x="21" y="71"/>
                  </a:lnTo>
                  <a:lnTo>
                    <a:pt x="0" y="0"/>
                  </a:lnTo>
                  <a:lnTo>
                    <a:pt x="35" y="5"/>
                  </a:lnTo>
                  <a:lnTo>
                    <a:pt x="35" y="69"/>
                  </a:ln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îṧľíḍe"/>
            <p:cNvSpPr/>
            <p:nvPr/>
          </p:nvSpPr>
          <p:spPr bwMode="auto">
            <a:xfrm>
              <a:off x="7832725" y="1754188"/>
              <a:ext cx="69850" cy="58737"/>
            </a:xfrm>
            <a:custGeom>
              <a:avLst/>
              <a:gdLst>
                <a:gd name="T0" fmla="*/ 21 w 21"/>
                <a:gd name="T1" fmla="*/ 9 h 18"/>
                <a:gd name="T2" fmla="*/ 14 w 21"/>
                <a:gd name="T3" fmla="*/ 0 h 18"/>
                <a:gd name="T4" fmla="*/ 13 w 21"/>
                <a:gd name="T5" fmla="*/ 0 h 18"/>
                <a:gd name="T6" fmla="*/ 2 w 21"/>
                <a:gd name="T7" fmla="*/ 2 h 18"/>
                <a:gd name="T8" fmla="*/ 0 w 21"/>
                <a:gd name="T9" fmla="*/ 4 h 18"/>
                <a:gd name="T10" fmla="*/ 2 w 21"/>
                <a:gd name="T11" fmla="*/ 16 h 18"/>
                <a:gd name="T12" fmla="*/ 4 w 21"/>
                <a:gd name="T13" fmla="*/ 18 h 18"/>
                <a:gd name="T14" fmla="*/ 15 w 21"/>
                <a:gd name="T15" fmla="*/ 16 h 18"/>
                <a:gd name="T16" fmla="*/ 17 w 21"/>
                <a:gd name="T17" fmla="*/ 13 h 18"/>
                <a:gd name="T18" fmla="*/ 21 w 21"/>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8">
                  <a:moveTo>
                    <a:pt x="21" y="9"/>
                  </a:moveTo>
                  <a:cubicBezTo>
                    <a:pt x="21" y="9"/>
                    <a:pt x="14" y="0"/>
                    <a:pt x="14" y="0"/>
                  </a:cubicBezTo>
                  <a:cubicBezTo>
                    <a:pt x="13" y="0"/>
                    <a:pt x="13" y="0"/>
                    <a:pt x="13" y="0"/>
                  </a:cubicBezTo>
                  <a:cubicBezTo>
                    <a:pt x="2" y="2"/>
                    <a:pt x="2" y="2"/>
                    <a:pt x="2" y="2"/>
                  </a:cubicBezTo>
                  <a:cubicBezTo>
                    <a:pt x="1" y="2"/>
                    <a:pt x="0" y="3"/>
                    <a:pt x="0" y="4"/>
                  </a:cubicBezTo>
                  <a:cubicBezTo>
                    <a:pt x="2" y="16"/>
                    <a:pt x="2" y="16"/>
                    <a:pt x="2" y="16"/>
                  </a:cubicBezTo>
                  <a:cubicBezTo>
                    <a:pt x="2" y="17"/>
                    <a:pt x="3" y="18"/>
                    <a:pt x="4" y="18"/>
                  </a:cubicBezTo>
                  <a:cubicBezTo>
                    <a:pt x="15" y="16"/>
                    <a:pt x="15" y="16"/>
                    <a:pt x="15" y="16"/>
                  </a:cubicBezTo>
                  <a:cubicBezTo>
                    <a:pt x="16" y="16"/>
                    <a:pt x="17" y="14"/>
                    <a:pt x="17" y="13"/>
                  </a:cubicBezTo>
                  <a:cubicBezTo>
                    <a:pt x="21" y="12"/>
                    <a:pt x="21" y="9"/>
                    <a:pt x="21" y="9"/>
                  </a:cubicBez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iṥḻîḑè"/>
            <p:cNvSpPr/>
            <p:nvPr/>
          </p:nvSpPr>
          <p:spPr bwMode="auto">
            <a:xfrm>
              <a:off x="8147050" y="1457325"/>
              <a:ext cx="220663" cy="95250"/>
            </a:xfrm>
            <a:custGeom>
              <a:avLst/>
              <a:gdLst>
                <a:gd name="T0" fmla="*/ 66 w 67"/>
                <a:gd name="T1" fmla="*/ 7 h 29"/>
                <a:gd name="T2" fmla="*/ 61 w 67"/>
                <a:gd name="T3" fmla="*/ 16 h 29"/>
                <a:gd name="T4" fmla="*/ 10 w 67"/>
                <a:gd name="T5" fmla="*/ 28 h 29"/>
                <a:gd name="T6" fmla="*/ 1 w 67"/>
                <a:gd name="T7" fmla="*/ 23 h 29"/>
                <a:gd name="T8" fmla="*/ 7 w 67"/>
                <a:gd name="T9" fmla="*/ 13 h 29"/>
                <a:gd name="T10" fmla="*/ 57 w 67"/>
                <a:gd name="T11" fmla="*/ 1 h 29"/>
                <a:gd name="T12" fmla="*/ 66 w 67"/>
                <a:gd name="T13" fmla="*/ 7 h 29"/>
              </a:gdLst>
              <a:ahLst/>
              <a:cxnLst>
                <a:cxn ang="0">
                  <a:pos x="T0" y="T1"/>
                </a:cxn>
                <a:cxn ang="0">
                  <a:pos x="T2" y="T3"/>
                </a:cxn>
                <a:cxn ang="0">
                  <a:pos x="T4" y="T5"/>
                </a:cxn>
                <a:cxn ang="0">
                  <a:pos x="T6" y="T7"/>
                </a:cxn>
                <a:cxn ang="0">
                  <a:pos x="T8" y="T9"/>
                </a:cxn>
                <a:cxn ang="0">
                  <a:pos x="T10" y="T11"/>
                </a:cxn>
                <a:cxn ang="0">
                  <a:pos x="T12" y="T13"/>
                </a:cxn>
              </a:cxnLst>
              <a:rect l="0" t="0" r="r" b="b"/>
              <a:pathLst>
                <a:path w="67" h="29">
                  <a:moveTo>
                    <a:pt x="66" y="7"/>
                  </a:moveTo>
                  <a:cubicBezTo>
                    <a:pt x="67" y="11"/>
                    <a:pt x="65" y="15"/>
                    <a:pt x="61" y="16"/>
                  </a:cubicBezTo>
                  <a:cubicBezTo>
                    <a:pt x="10" y="28"/>
                    <a:pt x="10" y="28"/>
                    <a:pt x="10" y="28"/>
                  </a:cubicBezTo>
                  <a:cubicBezTo>
                    <a:pt x="6" y="29"/>
                    <a:pt x="2" y="27"/>
                    <a:pt x="1" y="23"/>
                  </a:cubicBezTo>
                  <a:cubicBezTo>
                    <a:pt x="0" y="18"/>
                    <a:pt x="2" y="14"/>
                    <a:pt x="7" y="13"/>
                  </a:cubicBezTo>
                  <a:cubicBezTo>
                    <a:pt x="57" y="1"/>
                    <a:pt x="57" y="1"/>
                    <a:pt x="57" y="1"/>
                  </a:cubicBezTo>
                  <a:cubicBezTo>
                    <a:pt x="61" y="0"/>
                    <a:pt x="65" y="2"/>
                    <a:pt x="66" y="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ṩľiďê"/>
            <p:cNvSpPr/>
            <p:nvPr/>
          </p:nvSpPr>
          <p:spPr bwMode="auto">
            <a:xfrm>
              <a:off x="8315325" y="1417638"/>
              <a:ext cx="134938" cy="95250"/>
            </a:xfrm>
            <a:custGeom>
              <a:avLst/>
              <a:gdLst>
                <a:gd name="T0" fmla="*/ 38 w 41"/>
                <a:gd name="T1" fmla="*/ 0 h 29"/>
                <a:gd name="T2" fmla="*/ 41 w 41"/>
                <a:gd name="T3" fmla="*/ 6 h 29"/>
                <a:gd name="T4" fmla="*/ 12 w 41"/>
                <a:gd name="T5" fmla="*/ 27 h 29"/>
                <a:gd name="T6" fmla="*/ 2 w 41"/>
                <a:gd name="T7" fmla="*/ 24 h 29"/>
                <a:gd name="T8" fmla="*/ 1 w 41"/>
                <a:gd name="T9" fmla="*/ 14 h 29"/>
                <a:gd name="T10" fmla="*/ 38 w 41"/>
                <a:gd name="T11" fmla="*/ 0 h 29"/>
              </a:gdLst>
              <a:ahLst/>
              <a:cxnLst>
                <a:cxn ang="0">
                  <a:pos x="T0" y="T1"/>
                </a:cxn>
                <a:cxn ang="0">
                  <a:pos x="T2" y="T3"/>
                </a:cxn>
                <a:cxn ang="0">
                  <a:pos x="T4" y="T5"/>
                </a:cxn>
                <a:cxn ang="0">
                  <a:pos x="T6" y="T7"/>
                </a:cxn>
                <a:cxn ang="0">
                  <a:pos x="T8" y="T9"/>
                </a:cxn>
                <a:cxn ang="0">
                  <a:pos x="T10" y="T11"/>
                </a:cxn>
              </a:cxnLst>
              <a:rect l="0" t="0" r="r" b="b"/>
              <a:pathLst>
                <a:path w="41" h="29">
                  <a:moveTo>
                    <a:pt x="38" y="0"/>
                  </a:moveTo>
                  <a:cubicBezTo>
                    <a:pt x="41" y="6"/>
                    <a:pt x="41" y="6"/>
                    <a:pt x="41" y="6"/>
                  </a:cubicBezTo>
                  <a:cubicBezTo>
                    <a:pt x="41" y="6"/>
                    <a:pt x="19" y="22"/>
                    <a:pt x="12" y="27"/>
                  </a:cubicBezTo>
                  <a:cubicBezTo>
                    <a:pt x="9" y="29"/>
                    <a:pt x="4" y="27"/>
                    <a:pt x="2" y="24"/>
                  </a:cubicBezTo>
                  <a:cubicBezTo>
                    <a:pt x="0" y="20"/>
                    <a:pt x="1" y="14"/>
                    <a:pt x="1" y="14"/>
                  </a:cubicBezTo>
                  <a:lnTo>
                    <a:pt x="38" y="0"/>
                  </a:ln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iṧľiḋe"/>
            <p:cNvSpPr/>
            <p:nvPr/>
          </p:nvSpPr>
          <p:spPr bwMode="auto">
            <a:xfrm>
              <a:off x="8437563" y="1374775"/>
              <a:ext cx="65088" cy="73025"/>
            </a:xfrm>
            <a:custGeom>
              <a:avLst/>
              <a:gdLst>
                <a:gd name="T0" fmla="*/ 6 w 20"/>
                <a:gd name="T1" fmla="*/ 0 h 22"/>
                <a:gd name="T2" fmla="*/ 0 w 20"/>
                <a:gd name="T3" fmla="*/ 10 h 22"/>
                <a:gd name="T4" fmla="*/ 0 w 20"/>
                <a:gd name="T5" fmla="*/ 11 h 22"/>
                <a:gd name="T6" fmla="*/ 5 w 20"/>
                <a:gd name="T7" fmla="*/ 21 h 22"/>
                <a:gd name="T8" fmla="*/ 8 w 20"/>
                <a:gd name="T9" fmla="*/ 22 h 22"/>
                <a:gd name="T10" fmla="*/ 19 w 20"/>
                <a:gd name="T11" fmla="*/ 16 h 22"/>
                <a:gd name="T12" fmla="*/ 20 w 20"/>
                <a:gd name="T13" fmla="*/ 13 h 22"/>
                <a:gd name="T14" fmla="*/ 14 w 20"/>
                <a:gd name="T15" fmla="*/ 3 h 22"/>
                <a:gd name="T16" fmla="*/ 11 w 20"/>
                <a:gd name="T17" fmla="*/ 3 h 22"/>
                <a:gd name="T18" fmla="*/ 6 w 20"/>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2">
                  <a:moveTo>
                    <a:pt x="6" y="0"/>
                  </a:moveTo>
                  <a:cubicBezTo>
                    <a:pt x="6" y="0"/>
                    <a:pt x="0" y="10"/>
                    <a:pt x="0" y="10"/>
                  </a:cubicBezTo>
                  <a:cubicBezTo>
                    <a:pt x="0" y="11"/>
                    <a:pt x="0" y="11"/>
                    <a:pt x="0" y="11"/>
                  </a:cubicBezTo>
                  <a:cubicBezTo>
                    <a:pt x="5" y="21"/>
                    <a:pt x="5" y="21"/>
                    <a:pt x="5" y="21"/>
                  </a:cubicBezTo>
                  <a:cubicBezTo>
                    <a:pt x="6" y="22"/>
                    <a:pt x="7" y="22"/>
                    <a:pt x="8" y="22"/>
                  </a:cubicBezTo>
                  <a:cubicBezTo>
                    <a:pt x="19" y="16"/>
                    <a:pt x="19" y="16"/>
                    <a:pt x="19" y="16"/>
                  </a:cubicBezTo>
                  <a:cubicBezTo>
                    <a:pt x="20" y="16"/>
                    <a:pt x="20" y="14"/>
                    <a:pt x="20" y="13"/>
                  </a:cubicBezTo>
                  <a:cubicBezTo>
                    <a:pt x="14" y="3"/>
                    <a:pt x="14" y="3"/>
                    <a:pt x="14" y="3"/>
                  </a:cubicBezTo>
                  <a:cubicBezTo>
                    <a:pt x="14" y="2"/>
                    <a:pt x="12" y="3"/>
                    <a:pt x="11" y="3"/>
                  </a:cubicBezTo>
                  <a:cubicBezTo>
                    <a:pt x="9" y="0"/>
                    <a:pt x="6" y="0"/>
                    <a:pt x="6" y="0"/>
                  </a:cubicBez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şľíḍe"/>
            <p:cNvSpPr/>
            <p:nvPr/>
          </p:nvSpPr>
          <p:spPr bwMode="auto">
            <a:xfrm>
              <a:off x="8043863" y="1509713"/>
              <a:ext cx="66675" cy="247650"/>
            </a:xfrm>
            <a:custGeom>
              <a:avLst/>
              <a:gdLst>
                <a:gd name="T0" fmla="*/ 42 w 42"/>
                <a:gd name="T1" fmla="*/ 21 h 156"/>
                <a:gd name="T2" fmla="*/ 21 w 42"/>
                <a:gd name="T3" fmla="*/ 0 h 156"/>
                <a:gd name="T4" fmla="*/ 0 w 42"/>
                <a:gd name="T5" fmla="*/ 21 h 156"/>
                <a:gd name="T6" fmla="*/ 21 w 42"/>
                <a:gd name="T7" fmla="*/ 42 h 156"/>
                <a:gd name="T8" fmla="*/ 0 w 42"/>
                <a:gd name="T9" fmla="*/ 135 h 156"/>
                <a:gd name="T10" fmla="*/ 21 w 42"/>
                <a:gd name="T11" fmla="*/ 156 h 156"/>
                <a:gd name="T12" fmla="*/ 42 w 42"/>
                <a:gd name="T13" fmla="*/ 135 h 156"/>
                <a:gd name="T14" fmla="*/ 23 w 42"/>
                <a:gd name="T15" fmla="*/ 42 h 156"/>
                <a:gd name="T16" fmla="*/ 42 w 42"/>
                <a:gd name="T17"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56">
                  <a:moveTo>
                    <a:pt x="42" y="21"/>
                  </a:moveTo>
                  <a:lnTo>
                    <a:pt x="21" y="0"/>
                  </a:lnTo>
                  <a:lnTo>
                    <a:pt x="0" y="21"/>
                  </a:lnTo>
                  <a:lnTo>
                    <a:pt x="21" y="42"/>
                  </a:lnTo>
                  <a:lnTo>
                    <a:pt x="0" y="135"/>
                  </a:lnTo>
                  <a:lnTo>
                    <a:pt x="21" y="156"/>
                  </a:lnTo>
                  <a:lnTo>
                    <a:pt x="42" y="135"/>
                  </a:lnTo>
                  <a:lnTo>
                    <a:pt x="23" y="42"/>
                  </a:lnTo>
                  <a:lnTo>
                    <a:pt x="42" y="21"/>
                  </a:lnTo>
                  <a:close/>
                </a:path>
              </a:pathLst>
            </a:custGeom>
            <a:solidFill>
              <a:srgbClr val="FF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ḻîḍè"/>
            <p:cNvSpPr/>
            <p:nvPr/>
          </p:nvSpPr>
          <p:spPr bwMode="auto">
            <a:xfrm>
              <a:off x="7975600" y="1279525"/>
              <a:ext cx="220663" cy="250825"/>
            </a:xfrm>
            <a:prstGeom prst="ellipse">
              <a:avLst/>
            </a:pr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îṧḻiḋe"/>
            <p:cNvSpPr/>
            <p:nvPr/>
          </p:nvSpPr>
          <p:spPr bwMode="auto">
            <a:xfrm>
              <a:off x="8140700" y="1371600"/>
              <a:ext cx="19050" cy="26987"/>
            </a:xfrm>
            <a:prstGeom prst="ellipse">
              <a:avLst/>
            </a:prstGeom>
            <a:solidFill>
              <a:srgbClr val="0D0D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ṣlïḍê"/>
            <p:cNvSpPr/>
            <p:nvPr/>
          </p:nvSpPr>
          <p:spPr bwMode="auto">
            <a:xfrm>
              <a:off x="7975600" y="1233488"/>
              <a:ext cx="257175" cy="180975"/>
            </a:xfrm>
            <a:custGeom>
              <a:avLst/>
              <a:gdLst>
                <a:gd name="T0" fmla="*/ 78 w 78"/>
                <a:gd name="T1" fmla="*/ 8 h 55"/>
                <a:gd name="T2" fmla="*/ 76 w 78"/>
                <a:gd name="T3" fmla="*/ 0 h 55"/>
                <a:gd name="T4" fmla="*/ 60 w 78"/>
                <a:gd name="T5" fmla="*/ 3 h 55"/>
                <a:gd name="T6" fmla="*/ 49 w 78"/>
                <a:gd name="T7" fmla="*/ 2 h 55"/>
                <a:gd name="T8" fmla="*/ 47 w 78"/>
                <a:gd name="T9" fmla="*/ 1 h 55"/>
                <a:gd name="T10" fmla="*/ 36 w 78"/>
                <a:gd name="T11" fmla="*/ 0 h 55"/>
                <a:gd name="T12" fmla="*/ 32 w 78"/>
                <a:gd name="T13" fmla="*/ 0 h 55"/>
                <a:gd name="T14" fmla="*/ 13 w 78"/>
                <a:gd name="T15" fmla="*/ 8 h 55"/>
                <a:gd name="T16" fmla="*/ 0 w 78"/>
                <a:gd name="T17" fmla="*/ 35 h 55"/>
                <a:gd name="T18" fmla="*/ 7 w 78"/>
                <a:gd name="T19" fmla="*/ 55 h 55"/>
                <a:gd name="T20" fmla="*/ 7 w 78"/>
                <a:gd name="T21" fmla="*/ 51 h 55"/>
                <a:gd name="T22" fmla="*/ 15 w 78"/>
                <a:gd name="T23" fmla="*/ 27 h 55"/>
                <a:gd name="T24" fmla="*/ 47 w 78"/>
                <a:gd name="T25" fmla="*/ 32 h 55"/>
                <a:gd name="T26" fmla="*/ 63 w 78"/>
                <a:gd name="T27" fmla="*/ 29 h 55"/>
                <a:gd name="T28" fmla="*/ 68 w 78"/>
                <a:gd name="T29" fmla="*/ 26 h 55"/>
                <a:gd name="T30" fmla="*/ 69 w 78"/>
                <a:gd name="T31" fmla="*/ 25 h 55"/>
                <a:gd name="T32" fmla="*/ 71 w 78"/>
                <a:gd name="T33" fmla="*/ 24 h 55"/>
                <a:gd name="T34" fmla="*/ 71 w 78"/>
                <a:gd name="T35" fmla="*/ 24 h 55"/>
                <a:gd name="T36" fmla="*/ 78 w 78"/>
                <a:gd name="T37"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55">
                  <a:moveTo>
                    <a:pt x="78" y="8"/>
                  </a:moveTo>
                  <a:cubicBezTo>
                    <a:pt x="78" y="5"/>
                    <a:pt x="77" y="2"/>
                    <a:pt x="76" y="0"/>
                  </a:cubicBezTo>
                  <a:cubicBezTo>
                    <a:pt x="71" y="2"/>
                    <a:pt x="66" y="3"/>
                    <a:pt x="60" y="3"/>
                  </a:cubicBezTo>
                  <a:cubicBezTo>
                    <a:pt x="56" y="3"/>
                    <a:pt x="53" y="3"/>
                    <a:pt x="49" y="2"/>
                  </a:cubicBezTo>
                  <a:cubicBezTo>
                    <a:pt x="49" y="2"/>
                    <a:pt x="48" y="1"/>
                    <a:pt x="47" y="1"/>
                  </a:cubicBezTo>
                  <a:cubicBezTo>
                    <a:pt x="43" y="0"/>
                    <a:pt x="40" y="0"/>
                    <a:pt x="36" y="0"/>
                  </a:cubicBezTo>
                  <a:cubicBezTo>
                    <a:pt x="35" y="0"/>
                    <a:pt x="33" y="0"/>
                    <a:pt x="32" y="0"/>
                  </a:cubicBezTo>
                  <a:cubicBezTo>
                    <a:pt x="25" y="1"/>
                    <a:pt x="18" y="4"/>
                    <a:pt x="13" y="8"/>
                  </a:cubicBezTo>
                  <a:cubicBezTo>
                    <a:pt x="5" y="14"/>
                    <a:pt x="0" y="24"/>
                    <a:pt x="0" y="35"/>
                  </a:cubicBezTo>
                  <a:cubicBezTo>
                    <a:pt x="0" y="42"/>
                    <a:pt x="3" y="49"/>
                    <a:pt x="7" y="55"/>
                  </a:cubicBezTo>
                  <a:cubicBezTo>
                    <a:pt x="7" y="54"/>
                    <a:pt x="7" y="52"/>
                    <a:pt x="7" y="51"/>
                  </a:cubicBezTo>
                  <a:cubicBezTo>
                    <a:pt x="7" y="39"/>
                    <a:pt x="9" y="32"/>
                    <a:pt x="15" y="27"/>
                  </a:cubicBezTo>
                  <a:cubicBezTo>
                    <a:pt x="21" y="34"/>
                    <a:pt x="38" y="32"/>
                    <a:pt x="47" y="32"/>
                  </a:cubicBezTo>
                  <a:cubicBezTo>
                    <a:pt x="53" y="32"/>
                    <a:pt x="59" y="31"/>
                    <a:pt x="63" y="29"/>
                  </a:cubicBezTo>
                  <a:cubicBezTo>
                    <a:pt x="65" y="28"/>
                    <a:pt x="67" y="27"/>
                    <a:pt x="68" y="26"/>
                  </a:cubicBezTo>
                  <a:cubicBezTo>
                    <a:pt x="69" y="25"/>
                    <a:pt x="69" y="25"/>
                    <a:pt x="69" y="25"/>
                  </a:cubicBezTo>
                  <a:cubicBezTo>
                    <a:pt x="70" y="25"/>
                    <a:pt x="70" y="24"/>
                    <a:pt x="71" y="24"/>
                  </a:cubicBezTo>
                  <a:cubicBezTo>
                    <a:pt x="71" y="24"/>
                    <a:pt x="71" y="24"/>
                    <a:pt x="71" y="24"/>
                  </a:cubicBezTo>
                  <a:cubicBezTo>
                    <a:pt x="75" y="20"/>
                    <a:pt x="78" y="14"/>
                    <a:pt x="78"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ïSliḓê"/>
            <p:cNvSpPr/>
            <p:nvPr/>
          </p:nvSpPr>
          <p:spPr bwMode="auto">
            <a:xfrm>
              <a:off x="7893050" y="1252538"/>
              <a:ext cx="223838" cy="254000"/>
            </a:xfrm>
            <a:custGeom>
              <a:avLst/>
              <a:gdLst>
                <a:gd name="T0" fmla="*/ 44 w 68"/>
                <a:gd name="T1" fmla="*/ 58 h 77"/>
                <a:gd name="T2" fmla="*/ 33 w 68"/>
                <a:gd name="T3" fmla="*/ 47 h 77"/>
                <a:gd name="T4" fmla="*/ 44 w 68"/>
                <a:gd name="T5" fmla="*/ 36 h 77"/>
                <a:gd name="T6" fmla="*/ 55 w 68"/>
                <a:gd name="T7" fmla="*/ 45 h 77"/>
                <a:gd name="T8" fmla="*/ 68 w 68"/>
                <a:gd name="T9" fmla="*/ 18 h 77"/>
                <a:gd name="T10" fmla="*/ 18 w 68"/>
                <a:gd name="T11" fmla="*/ 28 h 77"/>
                <a:gd name="T12" fmla="*/ 39 w 68"/>
                <a:gd name="T13" fmla="*/ 77 h 77"/>
                <a:gd name="T14" fmla="*/ 44 w 68"/>
                <a:gd name="T15" fmla="*/ 58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77">
                  <a:moveTo>
                    <a:pt x="44" y="58"/>
                  </a:moveTo>
                  <a:cubicBezTo>
                    <a:pt x="38" y="58"/>
                    <a:pt x="33" y="53"/>
                    <a:pt x="33" y="47"/>
                  </a:cubicBezTo>
                  <a:cubicBezTo>
                    <a:pt x="33" y="41"/>
                    <a:pt x="38" y="36"/>
                    <a:pt x="44" y="36"/>
                  </a:cubicBezTo>
                  <a:cubicBezTo>
                    <a:pt x="49" y="36"/>
                    <a:pt x="54" y="40"/>
                    <a:pt x="55" y="45"/>
                  </a:cubicBezTo>
                  <a:cubicBezTo>
                    <a:pt x="56" y="33"/>
                    <a:pt x="68" y="18"/>
                    <a:pt x="68" y="18"/>
                  </a:cubicBezTo>
                  <a:cubicBezTo>
                    <a:pt x="49" y="10"/>
                    <a:pt x="35" y="0"/>
                    <a:pt x="18" y="28"/>
                  </a:cubicBezTo>
                  <a:cubicBezTo>
                    <a:pt x="0" y="57"/>
                    <a:pt x="39" y="77"/>
                    <a:pt x="39" y="77"/>
                  </a:cubicBezTo>
                  <a:cubicBezTo>
                    <a:pt x="39" y="77"/>
                    <a:pt x="49" y="58"/>
                    <a:pt x="44" y="5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iṣļíḋè"/>
            <p:cNvSpPr/>
            <p:nvPr/>
          </p:nvSpPr>
          <p:spPr bwMode="auto">
            <a:xfrm>
              <a:off x="8450263" y="1349375"/>
              <a:ext cx="66675" cy="52387"/>
            </a:xfrm>
            <a:custGeom>
              <a:avLst/>
              <a:gdLst>
                <a:gd name="T0" fmla="*/ 1 w 20"/>
                <a:gd name="T1" fmla="*/ 16 h 16"/>
                <a:gd name="T2" fmla="*/ 0 w 20"/>
                <a:gd name="T3" fmla="*/ 11 h 16"/>
                <a:gd name="T4" fmla="*/ 17 w 20"/>
                <a:gd name="T5" fmla="*/ 1 h 16"/>
                <a:gd name="T6" fmla="*/ 16 w 20"/>
                <a:gd name="T7" fmla="*/ 5 h 16"/>
                <a:gd name="T8" fmla="*/ 1 w 20"/>
                <a:gd name="T9" fmla="*/ 16 h 16"/>
              </a:gdLst>
              <a:ahLst/>
              <a:cxnLst>
                <a:cxn ang="0">
                  <a:pos x="T0" y="T1"/>
                </a:cxn>
                <a:cxn ang="0">
                  <a:pos x="T2" y="T3"/>
                </a:cxn>
                <a:cxn ang="0">
                  <a:pos x="T4" y="T5"/>
                </a:cxn>
                <a:cxn ang="0">
                  <a:pos x="T6" y="T7"/>
                </a:cxn>
                <a:cxn ang="0">
                  <a:pos x="T8" y="T9"/>
                </a:cxn>
              </a:cxnLst>
              <a:rect l="0" t="0" r="r" b="b"/>
              <a:pathLst>
                <a:path w="20" h="16">
                  <a:moveTo>
                    <a:pt x="1" y="16"/>
                  </a:moveTo>
                  <a:cubicBezTo>
                    <a:pt x="0" y="11"/>
                    <a:pt x="0" y="11"/>
                    <a:pt x="0" y="11"/>
                  </a:cubicBezTo>
                  <a:cubicBezTo>
                    <a:pt x="0" y="11"/>
                    <a:pt x="17" y="0"/>
                    <a:pt x="17" y="1"/>
                  </a:cubicBezTo>
                  <a:cubicBezTo>
                    <a:pt x="18" y="2"/>
                    <a:pt x="20" y="3"/>
                    <a:pt x="16" y="5"/>
                  </a:cubicBezTo>
                  <a:cubicBezTo>
                    <a:pt x="11" y="8"/>
                    <a:pt x="1" y="16"/>
                    <a:pt x="1" y="16"/>
                  </a:cubicBez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ŝ1îḓè"/>
            <p:cNvSpPr/>
            <p:nvPr/>
          </p:nvSpPr>
          <p:spPr bwMode="auto">
            <a:xfrm>
              <a:off x="3860800" y="4733925"/>
              <a:ext cx="817563" cy="1225550"/>
            </a:xfrm>
            <a:prstGeom prst="rect">
              <a:avLst/>
            </a:prstGeom>
            <a:solidFill>
              <a:srgbClr val="9ED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1" name="íś1iḍe"/>
            <p:cNvSpPr/>
            <p:nvPr/>
          </p:nvSpPr>
          <p:spPr bwMode="auto">
            <a:xfrm>
              <a:off x="3860800" y="4733925"/>
              <a:ext cx="8175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ïšľíďé"/>
            <p:cNvSpPr/>
            <p:nvPr/>
          </p:nvSpPr>
          <p:spPr bwMode="auto">
            <a:xfrm>
              <a:off x="4216400" y="4733925"/>
              <a:ext cx="461963" cy="1225550"/>
            </a:xfrm>
            <a:prstGeom prst="rect">
              <a:avLst/>
            </a:prstGeom>
            <a:solidFill>
              <a:srgbClr val="70AB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îsļîḑè"/>
            <p:cNvSpPr/>
            <p:nvPr/>
          </p:nvSpPr>
          <p:spPr bwMode="auto">
            <a:xfrm>
              <a:off x="4216400" y="4733925"/>
              <a:ext cx="4619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4" name="ïṧľiḓê"/>
            <p:cNvSpPr/>
            <p:nvPr/>
          </p:nvSpPr>
          <p:spPr bwMode="auto">
            <a:xfrm>
              <a:off x="3625850" y="1995488"/>
              <a:ext cx="4943475" cy="2744787"/>
            </a:xfrm>
            <a:custGeom>
              <a:avLst/>
              <a:gdLst>
                <a:gd name="T0" fmla="*/ 2669 w 3114"/>
                <a:gd name="T1" fmla="*/ 107 h 1729"/>
                <a:gd name="T2" fmla="*/ 2754 w 3114"/>
                <a:gd name="T3" fmla="*/ 209 h 1729"/>
                <a:gd name="T4" fmla="*/ 1833 w 3114"/>
                <a:gd name="T5" fmla="*/ 1482 h 1729"/>
                <a:gd name="T6" fmla="*/ 1833 w 3114"/>
                <a:gd name="T7" fmla="*/ 1482 h 1729"/>
                <a:gd name="T8" fmla="*/ 1174 w 3114"/>
                <a:gd name="T9" fmla="*/ 1170 h 1729"/>
                <a:gd name="T10" fmla="*/ 1170 w 3114"/>
                <a:gd name="T11" fmla="*/ 1168 h 1729"/>
                <a:gd name="T12" fmla="*/ 486 w 3114"/>
                <a:gd name="T13" fmla="*/ 1478 h 1729"/>
                <a:gd name="T14" fmla="*/ 480 w 3114"/>
                <a:gd name="T15" fmla="*/ 1482 h 1729"/>
                <a:gd name="T16" fmla="*/ 133 w 3114"/>
                <a:gd name="T17" fmla="*/ 1002 h 1729"/>
                <a:gd name="T18" fmla="*/ 0 w 3114"/>
                <a:gd name="T19" fmla="*/ 1249 h 1729"/>
                <a:gd name="T20" fmla="*/ 378 w 3114"/>
                <a:gd name="T21" fmla="*/ 1725 h 1729"/>
                <a:gd name="T22" fmla="*/ 380 w 3114"/>
                <a:gd name="T23" fmla="*/ 1729 h 1729"/>
                <a:gd name="T24" fmla="*/ 1141 w 3114"/>
                <a:gd name="T25" fmla="*/ 1415 h 1729"/>
                <a:gd name="T26" fmla="*/ 1145 w 3114"/>
                <a:gd name="T27" fmla="*/ 1417 h 1729"/>
                <a:gd name="T28" fmla="*/ 1875 w 3114"/>
                <a:gd name="T29" fmla="*/ 1729 h 1729"/>
                <a:gd name="T30" fmla="*/ 1877 w 3114"/>
                <a:gd name="T31" fmla="*/ 1727 h 1729"/>
                <a:gd name="T32" fmla="*/ 2929 w 3114"/>
                <a:gd name="T33" fmla="*/ 435 h 1729"/>
                <a:gd name="T34" fmla="*/ 2989 w 3114"/>
                <a:gd name="T35" fmla="*/ 504 h 1729"/>
                <a:gd name="T36" fmla="*/ 3114 w 3114"/>
                <a:gd name="T37" fmla="*/ 0 h 1729"/>
                <a:gd name="T38" fmla="*/ 2669 w 3114"/>
                <a:gd name="T39" fmla="*/ 107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4" h="1729">
                  <a:moveTo>
                    <a:pt x="2669" y="107"/>
                  </a:moveTo>
                  <a:lnTo>
                    <a:pt x="2754" y="209"/>
                  </a:lnTo>
                  <a:lnTo>
                    <a:pt x="1833" y="1482"/>
                  </a:lnTo>
                  <a:lnTo>
                    <a:pt x="1833" y="1482"/>
                  </a:lnTo>
                  <a:lnTo>
                    <a:pt x="1174" y="1170"/>
                  </a:lnTo>
                  <a:lnTo>
                    <a:pt x="1170" y="1168"/>
                  </a:lnTo>
                  <a:lnTo>
                    <a:pt x="486" y="1478"/>
                  </a:lnTo>
                  <a:lnTo>
                    <a:pt x="480" y="1482"/>
                  </a:lnTo>
                  <a:lnTo>
                    <a:pt x="133" y="1002"/>
                  </a:lnTo>
                  <a:lnTo>
                    <a:pt x="0" y="1249"/>
                  </a:lnTo>
                  <a:lnTo>
                    <a:pt x="378" y="1725"/>
                  </a:lnTo>
                  <a:lnTo>
                    <a:pt x="380" y="1729"/>
                  </a:lnTo>
                  <a:lnTo>
                    <a:pt x="1141" y="1415"/>
                  </a:lnTo>
                  <a:lnTo>
                    <a:pt x="1145" y="1417"/>
                  </a:lnTo>
                  <a:lnTo>
                    <a:pt x="1875" y="1729"/>
                  </a:lnTo>
                  <a:lnTo>
                    <a:pt x="1877" y="1727"/>
                  </a:lnTo>
                  <a:lnTo>
                    <a:pt x="2929" y="435"/>
                  </a:lnTo>
                  <a:lnTo>
                    <a:pt x="2989" y="504"/>
                  </a:lnTo>
                  <a:lnTo>
                    <a:pt x="3114" y="0"/>
                  </a:lnTo>
                  <a:lnTo>
                    <a:pt x="2669" y="107"/>
                  </a:lnTo>
                  <a:close/>
                </a:path>
              </a:pathLst>
            </a:custGeom>
            <a:solidFill>
              <a:srgbClr val="FF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ļíḍé"/>
            <p:cNvSpPr/>
            <p:nvPr/>
          </p:nvSpPr>
          <p:spPr bwMode="auto">
            <a:xfrm>
              <a:off x="3625850" y="1995488"/>
              <a:ext cx="4943475" cy="2744787"/>
            </a:xfrm>
            <a:custGeom>
              <a:avLst/>
              <a:gdLst>
                <a:gd name="T0" fmla="*/ 2669 w 3114"/>
                <a:gd name="T1" fmla="*/ 107 h 1729"/>
                <a:gd name="T2" fmla="*/ 2754 w 3114"/>
                <a:gd name="T3" fmla="*/ 209 h 1729"/>
                <a:gd name="T4" fmla="*/ 1833 w 3114"/>
                <a:gd name="T5" fmla="*/ 1482 h 1729"/>
                <a:gd name="T6" fmla="*/ 1833 w 3114"/>
                <a:gd name="T7" fmla="*/ 1482 h 1729"/>
                <a:gd name="T8" fmla="*/ 1174 w 3114"/>
                <a:gd name="T9" fmla="*/ 1170 h 1729"/>
                <a:gd name="T10" fmla="*/ 1170 w 3114"/>
                <a:gd name="T11" fmla="*/ 1168 h 1729"/>
                <a:gd name="T12" fmla="*/ 486 w 3114"/>
                <a:gd name="T13" fmla="*/ 1478 h 1729"/>
                <a:gd name="T14" fmla="*/ 480 w 3114"/>
                <a:gd name="T15" fmla="*/ 1482 h 1729"/>
                <a:gd name="T16" fmla="*/ 133 w 3114"/>
                <a:gd name="T17" fmla="*/ 1002 h 1729"/>
                <a:gd name="T18" fmla="*/ 0 w 3114"/>
                <a:gd name="T19" fmla="*/ 1249 h 1729"/>
                <a:gd name="T20" fmla="*/ 378 w 3114"/>
                <a:gd name="T21" fmla="*/ 1725 h 1729"/>
                <a:gd name="T22" fmla="*/ 380 w 3114"/>
                <a:gd name="T23" fmla="*/ 1729 h 1729"/>
                <a:gd name="T24" fmla="*/ 1141 w 3114"/>
                <a:gd name="T25" fmla="*/ 1415 h 1729"/>
                <a:gd name="T26" fmla="*/ 1145 w 3114"/>
                <a:gd name="T27" fmla="*/ 1417 h 1729"/>
                <a:gd name="T28" fmla="*/ 1875 w 3114"/>
                <a:gd name="T29" fmla="*/ 1729 h 1729"/>
                <a:gd name="T30" fmla="*/ 1877 w 3114"/>
                <a:gd name="T31" fmla="*/ 1727 h 1729"/>
                <a:gd name="T32" fmla="*/ 2929 w 3114"/>
                <a:gd name="T33" fmla="*/ 435 h 1729"/>
                <a:gd name="T34" fmla="*/ 2989 w 3114"/>
                <a:gd name="T35" fmla="*/ 504 h 1729"/>
                <a:gd name="T36" fmla="*/ 3114 w 3114"/>
                <a:gd name="T37" fmla="*/ 0 h 1729"/>
                <a:gd name="T38" fmla="*/ 2669 w 3114"/>
                <a:gd name="T39" fmla="*/ 107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4" h="1729">
                  <a:moveTo>
                    <a:pt x="2669" y="107"/>
                  </a:moveTo>
                  <a:lnTo>
                    <a:pt x="2754" y="209"/>
                  </a:lnTo>
                  <a:lnTo>
                    <a:pt x="1833" y="1482"/>
                  </a:lnTo>
                  <a:lnTo>
                    <a:pt x="1833" y="1482"/>
                  </a:lnTo>
                  <a:lnTo>
                    <a:pt x="1174" y="1170"/>
                  </a:lnTo>
                  <a:lnTo>
                    <a:pt x="1170" y="1168"/>
                  </a:lnTo>
                  <a:lnTo>
                    <a:pt x="486" y="1478"/>
                  </a:lnTo>
                  <a:lnTo>
                    <a:pt x="480" y="1482"/>
                  </a:lnTo>
                  <a:lnTo>
                    <a:pt x="133" y="1002"/>
                  </a:lnTo>
                  <a:lnTo>
                    <a:pt x="0" y="1249"/>
                  </a:lnTo>
                  <a:lnTo>
                    <a:pt x="378" y="1725"/>
                  </a:lnTo>
                  <a:lnTo>
                    <a:pt x="380" y="1729"/>
                  </a:lnTo>
                  <a:lnTo>
                    <a:pt x="1141" y="1415"/>
                  </a:lnTo>
                  <a:lnTo>
                    <a:pt x="1145" y="1417"/>
                  </a:lnTo>
                  <a:lnTo>
                    <a:pt x="1875" y="1729"/>
                  </a:lnTo>
                  <a:lnTo>
                    <a:pt x="1877" y="1727"/>
                  </a:lnTo>
                  <a:lnTo>
                    <a:pt x="2929" y="435"/>
                  </a:lnTo>
                  <a:lnTo>
                    <a:pt x="2989" y="504"/>
                  </a:lnTo>
                  <a:lnTo>
                    <a:pt x="3114" y="0"/>
                  </a:lnTo>
                  <a:lnTo>
                    <a:pt x="2669" y="1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ïṩḷïḑe"/>
            <p:cNvSpPr/>
            <p:nvPr/>
          </p:nvSpPr>
          <p:spPr bwMode="auto">
            <a:xfrm>
              <a:off x="4225925" y="3849688"/>
              <a:ext cx="1263650" cy="890587"/>
            </a:xfrm>
            <a:custGeom>
              <a:avLst/>
              <a:gdLst>
                <a:gd name="T0" fmla="*/ 792 w 796"/>
                <a:gd name="T1" fmla="*/ 0 h 561"/>
                <a:gd name="T2" fmla="*/ 108 w 796"/>
                <a:gd name="T3" fmla="*/ 310 h 561"/>
                <a:gd name="T4" fmla="*/ 0 w 796"/>
                <a:gd name="T5" fmla="*/ 557 h 561"/>
                <a:gd name="T6" fmla="*/ 2 w 796"/>
                <a:gd name="T7" fmla="*/ 561 h 561"/>
                <a:gd name="T8" fmla="*/ 763 w 796"/>
                <a:gd name="T9" fmla="*/ 247 h 561"/>
                <a:gd name="T10" fmla="*/ 767 w 796"/>
                <a:gd name="T11" fmla="*/ 249 h 561"/>
                <a:gd name="T12" fmla="*/ 796 w 796"/>
                <a:gd name="T13" fmla="*/ 2 h 561"/>
                <a:gd name="T14" fmla="*/ 792 w 796"/>
                <a:gd name="T15" fmla="*/ 0 h 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6" h="561">
                  <a:moveTo>
                    <a:pt x="792" y="0"/>
                  </a:moveTo>
                  <a:lnTo>
                    <a:pt x="108" y="310"/>
                  </a:lnTo>
                  <a:lnTo>
                    <a:pt x="0" y="557"/>
                  </a:lnTo>
                  <a:lnTo>
                    <a:pt x="2" y="561"/>
                  </a:lnTo>
                  <a:lnTo>
                    <a:pt x="763" y="247"/>
                  </a:lnTo>
                  <a:lnTo>
                    <a:pt x="767" y="249"/>
                  </a:lnTo>
                  <a:lnTo>
                    <a:pt x="796" y="2"/>
                  </a:lnTo>
                  <a:lnTo>
                    <a:pt x="792" y="0"/>
                  </a:lnTo>
                  <a:close/>
                </a:path>
              </a:pathLst>
            </a:custGeom>
            <a:solidFill>
              <a:srgbClr val="F5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ŝļidê"/>
            <p:cNvSpPr/>
            <p:nvPr/>
          </p:nvSpPr>
          <p:spPr bwMode="auto">
            <a:xfrm>
              <a:off x="6535738" y="1995488"/>
              <a:ext cx="2033588" cy="2741612"/>
            </a:xfrm>
            <a:custGeom>
              <a:avLst/>
              <a:gdLst>
                <a:gd name="T0" fmla="*/ 1281 w 1281"/>
                <a:gd name="T1" fmla="*/ 0 h 1727"/>
                <a:gd name="T2" fmla="*/ 1056 w 1281"/>
                <a:gd name="T3" fmla="*/ 54 h 1727"/>
                <a:gd name="T4" fmla="*/ 1023 w 1281"/>
                <a:gd name="T5" fmla="*/ 62 h 1727"/>
                <a:gd name="T6" fmla="*/ 975 w 1281"/>
                <a:gd name="T7" fmla="*/ 72 h 1727"/>
                <a:gd name="T8" fmla="*/ 938 w 1281"/>
                <a:gd name="T9" fmla="*/ 83 h 1727"/>
                <a:gd name="T10" fmla="*/ 836 w 1281"/>
                <a:gd name="T11" fmla="*/ 107 h 1727"/>
                <a:gd name="T12" fmla="*/ 921 w 1281"/>
                <a:gd name="T13" fmla="*/ 209 h 1727"/>
                <a:gd name="T14" fmla="*/ 0 w 1281"/>
                <a:gd name="T15" fmla="*/ 1482 h 1727"/>
                <a:gd name="T16" fmla="*/ 0 w 1281"/>
                <a:gd name="T17" fmla="*/ 1482 h 1727"/>
                <a:gd name="T18" fmla="*/ 44 w 1281"/>
                <a:gd name="T19" fmla="*/ 1727 h 1727"/>
                <a:gd name="T20" fmla="*/ 1096 w 1281"/>
                <a:gd name="T21" fmla="*/ 435 h 1727"/>
                <a:gd name="T22" fmla="*/ 1156 w 1281"/>
                <a:gd name="T23" fmla="*/ 504 h 1727"/>
                <a:gd name="T24" fmla="*/ 1281 w 1281"/>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1" h="1727">
                  <a:moveTo>
                    <a:pt x="1281" y="0"/>
                  </a:moveTo>
                  <a:lnTo>
                    <a:pt x="1056" y="54"/>
                  </a:lnTo>
                  <a:lnTo>
                    <a:pt x="1023" y="62"/>
                  </a:lnTo>
                  <a:lnTo>
                    <a:pt x="975" y="72"/>
                  </a:lnTo>
                  <a:lnTo>
                    <a:pt x="938" y="83"/>
                  </a:lnTo>
                  <a:lnTo>
                    <a:pt x="836" y="107"/>
                  </a:lnTo>
                  <a:lnTo>
                    <a:pt x="921" y="209"/>
                  </a:lnTo>
                  <a:lnTo>
                    <a:pt x="0" y="1482"/>
                  </a:lnTo>
                  <a:lnTo>
                    <a:pt x="0" y="1482"/>
                  </a:lnTo>
                  <a:lnTo>
                    <a:pt x="44" y="1727"/>
                  </a:lnTo>
                  <a:lnTo>
                    <a:pt x="1096" y="435"/>
                  </a:lnTo>
                  <a:lnTo>
                    <a:pt x="1156" y="504"/>
                  </a:lnTo>
                  <a:lnTo>
                    <a:pt x="1281" y="0"/>
                  </a:lnTo>
                  <a:close/>
                </a:path>
              </a:pathLst>
            </a:custGeom>
            <a:solidFill>
              <a:srgbClr val="F5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ṣḷïḑe"/>
            <p:cNvSpPr/>
            <p:nvPr/>
          </p:nvSpPr>
          <p:spPr bwMode="auto">
            <a:xfrm>
              <a:off x="7810500" y="3444875"/>
              <a:ext cx="204788" cy="134937"/>
            </a:xfrm>
            <a:custGeom>
              <a:avLst/>
              <a:gdLst>
                <a:gd name="T0" fmla="*/ 0 w 129"/>
                <a:gd name="T1" fmla="*/ 39 h 85"/>
                <a:gd name="T2" fmla="*/ 114 w 129"/>
                <a:gd name="T3" fmla="*/ 85 h 85"/>
                <a:gd name="T4" fmla="*/ 129 w 129"/>
                <a:gd name="T5" fmla="*/ 44 h 85"/>
                <a:gd name="T6" fmla="*/ 14 w 129"/>
                <a:gd name="T7" fmla="*/ 0 h 85"/>
                <a:gd name="T8" fmla="*/ 0 w 129"/>
                <a:gd name="T9" fmla="*/ 39 h 85"/>
              </a:gdLst>
              <a:ahLst/>
              <a:cxnLst>
                <a:cxn ang="0">
                  <a:pos x="T0" y="T1"/>
                </a:cxn>
                <a:cxn ang="0">
                  <a:pos x="T2" y="T3"/>
                </a:cxn>
                <a:cxn ang="0">
                  <a:pos x="T4" y="T5"/>
                </a:cxn>
                <a:cxn ang="0">
                  <a:pos x="T6" y="T7"/>
                </a:cxn>
                <a:cxn ang="0">
                  <a:pos x="T8" y="T9"/>
                </a:cxn>
              </a:cxnLst>
              <a:rect l="0" t="0" r="r" b="b"/>
              <a:pathLst>
                <a:path w="129" h="85">
                  <a:moveTo>
                    <a:pt x="0" y="39"/>
                  </a:moveTo>
                  <a:lnTo>
                    <a:pt x="114" y="85"/>
                  </a:lnTo>
                  <a:lnTo>
                    <a:pt x="129" y="44"/>
                  </a:lnTo>
                  <a:lnTo>
                    <a:pt x="14" y="0"/>
                  </a:lnTo>
                  <a:lnTo>
                    <a:pt x="0" y="39"/>
                  </a:lnTo>
                  <a:close/>
                </a:path>
              </a:pathLst>
            </a:custGeom>
            <a:solidFill>
              <a:srgbClr val="FFAB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1ïḓê"/>
            <p:cNvSpPr/>
            <p:nvPr/>
          </p:nvSpPr>
          <p:spPr bwMode="auto">
            <a:xfrm>
              <a:off x="7902575" y="3549650"/>
              <a:ext cx="88900" cy="152400"/>
            </a:xfrm>
            <a:custGeom>
              <a:avLst/>
              <a:gdLst>
                <a:gd name="T0" fmla="*/ 0 w 56"/>
                <a:gd name="T1" fmla="*/ 85 h 96"/>
                <a:gd name="T2" fmla="*/ 27 w 56"/>
                <a:gd name="T3" fmla="*/ 96 h 96"/>
                <a:gd name="T4" fmla="*/ 56 w 56"/>
                <a:gd name="T5" fmla="*/ 19 h 96"/>
                <a:gd name="T6" fmla="*/ 8 w 56"/>
                <a:gd name="T7" fmla="*/ 0 h 96"/>
                <a:gd name="T8" fmla="*/ 0 w 56"/>
                <a:gd name="T9" fmla="*/ 85 h 96"/>
              </a:gdLst>
              <a:ahLst/>
              <a:cxnLst>
                <a:cxn ang="0">
                  <a:pos x="T0" y="T1"/>
                </a:cxn>
                <a:cxn ang="0">
                  <a:pos x="T2" y="T3"/>
                </a:cxn>
                <a:cxn ang="0">
                  <a:pos x="T4" y="T5"/>
                </a:cxn>
                <a:cxn ang="0">
                  <a:pos x="T6" y="T7"/>
                </a:cxn>
                <a:cxn ang="0">
                  <a:pos x="T8" y="T9"/>
                </a:cxn>
              </a:cxnLst>
              <a:rect l="0" t="0" r="r" b="b"/>
              <a:pathLst>
                <a:path w="56" h="96">
                  <a:moveTo>
                    <a:pt x="0" y="85"/>
                  </a:moveTo>
                  <a:lnTo>
                    <a:pt x="27" y="96"/>
                  </a:lnTo>
                  <a:lnTo>
                    <a:pt x="56" y="19"/>
                  </a:lnTo>
                  <a:lnTo>
                    <a:pt x="8" y="0"/>
                  </a:lnTo>
                  <a:lnTo>
                    <a:pt x="0" y="85"/>
                  </a:lnTo>
                  <a:close/>
                </a:path>
              </a:pathLst>
            </a:custGeom>
            <a:solidFill>
              <a:srgbClr val="FFAB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ïṩļiḋè"/>
            <p:cNvSpPr/>
            <p:nvPr/>
          </p:nvSpPr>
          <p:spPr bwMode="auto">
            <a:xfrm>
              <a:off x="7908925" y="3662363"/>
              <a:ext cx="106363" cy="104775"/>
            </a:xfrm>
            <a:custGeom>
              <a:avLst/>
              <a:gdLst>
                <a:gd name="T0" fmla="*/ 67 w 67"/>
                <a:gd name="T1" fmla="*/ 46 h 66"/>
                <a:gd name="T2" fmla="*/ 48 w 67"/>
                <a:gd name="T3" fmla="*/ 66 h 66"/>
                <a:gd name="T4" fmla="*/ 0 w 67"/>
                <a:gd name="T5" fmla="*/ 19 h 66"/>
                <a:gd name="T6" fmla="*/ 21 w 67"/>
                <a:gd name="T7" fmla="*/ 0 h 66"/>
                <a:gd name="T8" fmla="*/ 67 w 67"/>
                <a:gd name="T9" fmla="*/ 46 h 66"/>
              </a:gdLst>
              <a:ahLst/>
              <a:cxnLst>
                <a:cxn ang="0">
                  <a:pos x="T0" y="T1"/>
                </a:cxn>
                <a:cxn ang="0">
                  <a:pos x="T2" y="T3"/>
                </a:cxn>
                <a:cxn ang="0">
                  <a:pos x="T4" y="T5"/>
                </a:cxn>
                <a:cxn ang="0">
                  <a:pos x="T6" y="T7"/>
                </a:cxn>
                <a:cxn ang="0">
                  <a:pos x="T8" y="T9"/>
                </a:cxn>
              </a:cxnLst>
              <a:rect l="0" t="0" r="r" b="b"/>
              <a:pathLst>
                <a:path w="67" h="66">
                  <a:moveTo>
                    <a:pt x="67" y="46"/>
                  </a:moveTo>
                  <a:lnTo>
                    <a:pt x="48" y="66"/>
                  </a:lnTo>
                  <a:lnTo>
                    <a:pt x="0" y="19"/>
                  </a:lnTo>
                  <a:lnTo>
                    <a:pt x="21" y="0"/>
                  </a:lnTo>
                  <a:lnTo>
                    <a:pt x="67" y="46"/>
                  </a:lnTo>
                  <a:close/>
                </a:path>
              </a:pathLst>
            </a:custGeom>
            <a:solidFill>
              <a:srgbClr val="FFAB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ṣľïḍè"/>
            <p:cNvSpPr/>
            <p:nvPr/>
          </p:nvSpPr>
          <p:spPr bwMode="auto">
            <a:xfrm>
              <a:off x="7793038" y="3506788"/>
              <a:ext cx="106363" cy="168275"/>
            </a:xfrm>
            <a:custGeom>
              <a:avLst/>
              <a:gdLst>
                <a:gd name="T0" fmla="*/ 25 w 67"/>
                <a:gd name="T1" fmla="*/ 106 h 106"/>
                <a:gd name="T2" fmla="*/ 0 w 67"/>
                <a:gd name="T3" fmla="*/ 98 h 106"/>
                <a:gd name="T4" fmla="*/ 11 w 67"/>
                <a:gd name="T5" fmla="*/ 0 h 106"/>
                <a:gd name="T6" fmla="*/ 67 w 67"/>
                <a:gd name="T7" fmla="*/ 17 h 106"/>
                <a:gd name="T8" fmla="*/ 25 w 67"/>
                <a:gd name="T9" fmla="*/ 106 h 106"/>
              </a:gdLst>
              <a:ahLst/>
              <a:cxnLst>
                <a:cxn ang="0">
                  <a:pos x="T0" y="T1"/>
                </a:cxn>
                <a:cxn ang="0">
                  <a:pos x="T2" y="T3"/>
                </a:cxn>
                <a:cxn ang="0">
                  <a:pos x="T4" y="T5"/>
                </a:cxn>
                <a:cxn ang="0">
                  <a:pos x="T6" y="T7"/>
                </a:cxn>
                <a:cxn ang="0">
                  <a:pos x="T8" y="T9"/>
                </a:cxn>
              </a:cxnLst>
              <a:rect l="0" t="0" r="r" b="b"/>
              <a:pathLst>
                <a:path w="67" h="106">
                  <a:moveTo>
                    <a:pt x="25" y="106"/>
                  </a:moveTo>
                  <a:lnTo>
                    <a:pt x="0" y="98"/>
                  </a:lnTo>
                  <a:lnTo>
                    <a:pt x="11" y="0"/>
                  </a:lnTo>
                  <a:lnTo>
                    <a:pt x="67" y="17"/>
                  </a:lnTo>
                  <a:lnTo>
                    <a:pt x="25" y="106"/>
                  </a:lnTo>
                  <a:close/>
                </a:path>
              </a:pathLst>
            </a:custGeom>
            <a:solidFill>
              <a:srgbClr val="FFAB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ṧļíḓê"/>
            <p:cNvSpPr/>
            <p:nvPr/>
          </p:nvSpPr>
          <p:spPr bwMode="auto">
            <a:xfrm>
              <a:off x="7789863" y="3662363"/>
              <a:ext cx="47625" cy="104775"/>
            </a:xfrm>
            <a:custGeom>
              <a:avLst/>
              <a:gdLst>
                <a:gd name="T0" fmla="*/ 30 w 30"/>
                <a:gd name="T1" fmla="*/ 66 h 66"/>
                <a:gd name="T2" fmla="*/ 0 w 30"/>
                <a:gd name="T3" fmla="*/ 66 h 66"/>
                <a:gd name="T4" fmla="*/ 2 w 30"/>
                <a:gd name="T5" fmla="*/ 0 h 66"/>
                <a:gd name="T6" fmla="*/ 30 w 30"/>
                <a:gd name="T7" fmla="*/ 0 h 66"/>
                <a:gd name="T8" fmla="*/ 30 w 30"/>
                <a:gd name="T9" fmla="*/ 66 h 66"/>
              </a:gdLst>
              <a:ahLst/>
              <a:cxnLst>
                <a:cxn ang="0">
                  <a:pos x="T0" y="T1"/>
                </a:cxn>
                <a:cxn ang="0">
                  <a:pos x="T2" y="T3"/>
                </a:cxn>
                <a:cxn ang="0">
                  <a:pos x="T4" y="T5"/>
                </a:cxn>
                <a:cxn ang="0">
                  <a:pos x="T6" y="T7"/>
                </a:cxn>
                <a:cxn ang="0">
                  <a:pos x="T8" y="T9"/>
                </a:cxn>
              </a:cxnLst>
              <a:rect l="0" t="0" r="r" b="b"/>
              <a:pathLst>
                <a:path w="30" h="66">
                  <a:moveTo>
                    <a:pt x="30" y="66"/>
                  </a:moveTo>
                  <a:lnTo>
                    <a:pt x="0" y="66"/>
                  </a:lnTo>
                  <a:lnTo>
                    <a:pt x="2" y="0"/>
                  </a:lnTo>
                  <a:lnTo>
                    <a:pt x="30" y="0"/>
                  </a:lnTo>
                  <a:lnTo>
                    <a:pt x="30" y="66"/>
                  </a:lnTo>
                  <a:close/>
                </a:path>
              </a:pathLst>
            </a:custGeom>
            <a:solidFill>
              <a:srgbClr val="FFAB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şḷîḑe"/>
            <p:cNvSpPr/>
            <p:nvPr/>
          </p:nvSpPr>
          <p:spPr bwMode="auto">
            <a:xfrm>
              <a:off x="7829550" y="3270250"/>
              <a:ext cx="250825" cy="266700"/>
            </a:xfrm>
            <a:custGeom>
              <a:avLst/>
              <a:gdLst>
                <a:gd name="T0" fmla="*/ 2 w 76"/>
                <a:gd name="T1" fmla="*/ 52 h 81"/>
                <a:gd name="T2" fmla="*/ 8 w 76"/>
                <a:gd name="T3" fmla="*/ 65 h 81"/>
                <a:gd name="T4" fmla="*/ 44 w 76"/>
                <a:gd name="T5" fmla="*/ 79 h 81"/>
                <a:gd name="T6" fmla="*/ 57 w 76"/>
                <a:gd name="T7" fmla="*/ 73 h 81"/>
                <a:gd name="T8" fmla="*/ 74 w 76"/>
                <a:gd name="T9" fmla="*/ 30 h 81"/>
                <a:gd name="T10" fmla="*/ 68 w 76"/>
                <a:gd name="T11" fmla="*/ 16 h 81"/>
                <a:gd name="T12" fmla="*/ 32 w 76"/>
                <a:gd name="T13" fmla="*/ 2 h 81"/>
                <a:gd name="T14" fmla="*/ 18 w 76"/>
                <a:gd name="T15" fmla="*/ 8 h 81"/>
                <a:gd name="T16" fmla="*/ 2 w 76"/>
                <a:gd name="T17"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1">
                  <a:moveTo>
                    <a:pt x="2" y="52"/>
                  </a:moveTo>
                  <a:cubicBezTo>
                    <a:pt x="0" y="57"/>
                    <a:pt x="2" y="63"/>
                    <a:pt x="8" y="65"/>
                  </a:cubicBezTo>
                  <a:cubicBezTo>
                    <a:pt x="44" y="79"/>
                    <a:pt x="44" y="79"/>
                    <a:pt x="44" y="79"/>
                  </a:cubicBezTo>
                  <a:cubicBezTo>
                    <a:pt x="49" y="81"/>
                    <a:pt x="55" y="78"/>
                    <a:pt x="57" y="73"/>
                  </a:cubicBezTo>
                  <a:cubicBezTo>
                    <a:pt x="74" y="30"/>
                    <a:pt x="74" y="30"/>
                    <a:pt x="74" y="30"/>
                  </a:cubicBezTo>
                  <a:cubicBezTo>
                    <a:pt x="76" y="24"/>
                    <a:pt x="73" y="18"/>
                    <a:pt x="68" y="16"/>
                  </a:cubicBezTo>
                  <a:cubicBezTo>
                    <a:pt x="32" y="2"/>
                    <a:pt x="32" y="2"/>
                    <a:pt x="32" y="2"/>
                  </a:cubicBezTo>
                  <a:cubicBezTo>
                    <a:pt x="26" y="0"/>
                    <a:pt x="20" y="3"/>
                    <a:pt x="18" y="8"/>
                  </a:cubicBezTo>
                  <a:cubicBezTo>
                    <a:pt x="2" y="52"/>
                    <a:pt x="2" y="52"/>
                    <a:pt x="2" y="5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şļíḍe"/>
            <p:cNvSpPr/>
            <p:nvPr/>
          </p:nvSpPr>
          <p:spPr bwMode="auto">
            <a:xfrm>
              <a:off x="7981950" y="3735388"/>
              <a:ext cx="66675" cy="101600"/>
            </a:xfrm>
            <a:custGeom>
              <a:avLst/>
              <a:gdLst>
                <a:gd name="T0" fmla="*/ 0 w 42"/>
                <a:gd name="T1" fmla="*/ 64 h 64"/>
                <a:gd name="T2" fmla="*/ 42 w 42"/>
                <a:gd name="T3" fmla="*/ 22 h 64"/>
                <a:gd name="T4" fmla="*/ 21 w 42"/>
                <a:gd name="T5" fmla="*/ 0 h 64"/>
                <a:gd name="T6" fmla="*/ 2 w 42"/>
                <a:gd name="T7" fmla="*/ 20 h 64"/>
                <a:gd name="T8" fmla="*/ 0 w 42"/>
                <a:gd name="T9" fmla="*/ 64 h 64"/>
              </a:gdLst>
              <a:ahLst/>
              <a:cxnLst>
                <a:cxn ang="0">
                  <a:pos x="T0" y="T1"/>
                </a:cxn>
                <a:cxn ang="0">
                  <a:pos x="T2" y="T3"/>
                </a:cxn>
                <a:cxn ang="0">
                  <a:pos x="T4" y="T5"/>
                </a:cxn>
                <a:cxn ang="0">
                  <a:pos x="T6" y="T7"/>
                </a:cxn>
                <a:cxn ang="0">
                  <a:pos x="T8" y="T9"/>
                </a:cxn>
              </a:cxnLst>
              <a:rect l="0" t="0" r="r" b="b"/>
              <a:pathLst>
                <a:path w="42" h="64">
                  <a:moveTo>
                    <a:pt x="0" y="64"/>
                  </a:moveTo>
                  <a:lnTo>
                    <a:pt x="42" y="22"/>
                  </a:lnTo>
                  <a:lnTo>
                    <a:pt x="21" y="0"/>
                  </a:lnTo>
                  <a:lnTo>
                    <a:pt x="2" y="20"/>
                  </a:lnTo>
                  <a:lnTo>
                    <a:pt x="0" y="64"/>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ísḷïďe"/>
            <p:cNvSpPr/>
            <p:nvPr/>
          </p:nvSpPr>
          <p:spPr bwMode="auto">
            <a:xfrm>
              <a:off x="7740650" y="3767138"/>
              <a:ext cx="96838" cy="50800"/>
            </a:xfrm>
            <a:custGeom>
              <a:avLst/>
              <a:gdLst>
                <a:gd name="T0" fmla="*/ 0 w 61"/>
                <a:gd name="T1" fmla="*/ 29 h 32"/>
                <a:gd name="T2" fmla="*/ 61 w 61"/>
                <a:gd name="T3" fmla="*/ 32 h 32"/>
                <a:gd name="T4" fmla="*/ 61 w 61"/>
                <a:gd name="T5" fmla="*/ 0 h 32"/>
                <a:gd name="T6" fmla="*/ 33 w 61"/>
                <a:gd name="T7" fmla="*/ 0 h 32"/>
                <a:gd name="T8" fmla="*/ 0 w 61"/>
                <a:gd name="T9" fmla="*/ 29 h 32"/>
              </a:gdLst>
              <a:ahLst/>
              <a:cxnLst>
                <a:cxn ang="0">
                  <a:pos x="T0" y="T1"/>
                </a:cxn>
                <a:cxn ang="0">
                  <a:pos x="T2" y="T3"/>
                </a:cxn>
                <a:cxn ang="0">
                  <a:pos x="T4" y="T5"/>
                </a:cxn>
                <a:cxn ang="0">
                  <a:pos x="T6" y="T7"/>
                </a:cxn>
                <a:cxn ang="0">
                  <a:pos x="T8" y="T9"/>
                </a:cxn>
              </a:cxnLst>
              <a:rect l="0" t="0" r="r" b="b"/>
              <a:pathLst>
                <a:path w="61" h="32">
                  <a:moveTo>
                    <a:pt x="0" y="29"/>
                  </a:moveTo>
                  <a:lnTo>
                    <a:pt x="61" y="32"/>
                  </a:lnTo>
                  <a:lnTo>
                    <a:pt x="61" y="0"/>
                  </a:lnTo>
                  <a:lnTo>
                    <a:pt x="33" y="0"/>
                  </a:lnTo>
                  <a:lnTo>
                    <a:pt x="0" y="29"/>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íṣľíḍè"/>
            <p:cNvSpPr/>
            <p:nvPr/>
          </p:nvSpPr>
          <p:spPr bwMode="auto">
            <a:xfrm>
              <a:off x="7847013" y="3263900"/>
              <a:ext cx="141288" cy="147637"/>
            </a:xfrm>
            <a:custGeom>
              <a:avLst/>
              <a:gdLst>
                <a:gd name="T0" fmla="*/ 3 w 43"/>
                <a:gd name="T1" fmla="*/ 2 h 45"/>
                <a:gd name="T2" fmla="*/ 12 w 43"/>
                <a:gd name="T3" fmla="*/ 2 h 45"/>
                <a:gd name="T4" fmla="*/ 41 w 43"/>
                <a:gd name="T5" fmla="*/ 33 h 45"/>
                <a:gd name="T6" fmla="*/ 40 w 43"/>
                <a:gd name="T7" fmla="*/ 42 h 45"/>
                <a:gd name="T8" fmla="*/ 31 w 43"/>
                <a:gd name="T9" fmla="*/ 42 h 45"/>
                <a:gd name="T10" fmla="*/ 2 w 43"/>
                <a:gd name="T11" fmla="*/ 11 h 45"/>
                <a:gd name="T12" fmla="*/ 3 w 43"/>
                <a:gd name="T13" fmla="*/ 2 h 45"/>
              </a:gdLst>
              <a:ahLst/>
              <a:cxnLst>
                <a:cxn ang="0">
                  <a:pos x="T0" y="T1"/>
                </a:cxn>
                <a:cxn ang="0">
                  <a:pos x="T2" y="T3"/>
                </a:cxn>
                <a:cxn ang="0">
                  <a:pos x="T4" y="T5"/>
                </a:cxn>
                <a:cxn ang="0">
                  <a:pos x="T6" y="T7"/>
                </a:cxn>
                <a:cxn ang="0">
                  <a:pos x="T8" y="T9"/>
                </a:cxn>
                <a:cxn ang="0">
                  <a:pos x="T10" y="T11"/>
                </a:cxn>
                <a:cxn ang="0">
                  <a:pos x="T12" y="T13"/>
                </a:cxn>
              </a:cxnLst>
              <a:rect l="0" t="0" r="r" b="b"/>
              <a:pathLst>
                <a:path w="43" h="45">
                  <a:moveTo>
                    <a:pt x="3" y="2"/>
                  </a:moveTo>
                  <a:cubicBezTo>
                    <a:pt x="5" y="0"/>
                    <a:pt x="9" y="0"/>
                    <a:pt x="12" y="2"/>
                  </a:cubicBezTo>
                  <a:cubicBezTo>
                    <a:pt x="41" y="33"/>
                    <a:pt x="41" y="33"/>
                    <a:pt x="41" y="33"/>
                  </a:cubicBezTo>
                  <a:cubicBezTo>
                    <a:pt x="43" y="36"/>
                    <a:pt x="43" y="40"/>
                    <a:pt x="40" y="42"/>
                  </a:cubicBezTo>
                  <a:cubicBezTo>
                    <a:pt x="38" y="45"/>
                    <a:pt x="34" y="45"/>
                    <a:pt x="31" y="42"/>
                  </a:cubicBezTo>
                  <a:cubicBezTo>
                    <a:pt x="2" y="11"/>
                    <a:pt x="2" y="11"/>
                    <a:pt x="2" y="11"/>
                  </a:cubicBezTo>
                  <a:cubicBezTo>
                    <a:pt x="0" y="9"/>
                    <a:pt x="0" y="5"/>
                    <a:pt x="3"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íṣlíďê"/>
            <p:cNvSpPr/>
            <p:nvPr/>
          </p:nvSpPr>
          <p:spPr bwMode="auto">
            <a:xfrm>
              <a:off x="7847013" y="3187700"/>
              <a:ext cx="42863" cy="95250"/>
            </a:xfrm>
            <a:custGeom>
              <a:avLst/>
              <a:gdLst>
                <a:gd name="T0" fmla="*/ 21 w 27"/>
                <a:gd name="T1" fmla="*/ 0 h 60"/>
                <a:gd name="T2" fmla="*/ 10 w 27"/>
                <a:gd name="T3" fmla="*/ 0 h 60"/>
                <a:gd name="T4" fmla="*/ 0 w 27"/>
                <a:gd name="T5" fmla="*/ 60 h 60"/>
                <a:gd name="T6" fmla="*/ 27 w 27"/>
                <a:gd name="T7" fmla="*/ 60 h 60"/>
                <a:gd name="T8" fmla="*/ 21 w 27"/>
                <a:gd name="T9" fmla="*/ 0 h 60"/>
              </a:gdLst>
              <a:ahLst/>
              <a:cxnLst>
                <a:cxn ang="0">
                  <a:pos x="T0" y="T1"/>
                </a:cxn>
                <a:cxn ang="0">
                  <a:pos x="T2" y="T3"/>
                </a:cxn>
                <a:cxn ang="0">
                  <a:pos x="T4" y="T5"/>
                </a:cxn>
                <a:cxn ang="0">
                  <a:pos x="T6" y="T7"/>
                </a:cxn>
                <a:cxn ang="0">
                  <a:pos x="T8" y="T9"/>
                </a:cxn>
              </a:cxnLst>
              <a:rect l="0" t="0" r="r" b="b"/>
              <a:pathLst>
                <a:path w="27" h="60">
                  <a:moveTo>
                    <a:pt x="21" y="0"/>
                  </a:moveTo>
                  <a:lnTo>
                    <a:pt x="10" y="0"/>
                  </a:lnTo>
                  <a:lnTo>
                    <a:pt x="0" y="60"/>
                  </a:lnTo>
                  <a:lnTo>
                    <a:pt x="27" y="60"/>
                  </a:lnTo>
                  <a:lnTo>
                    <a:pt x="21" y="0"/>
                  </a:ln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ṩľidê"/>
            <p:cNvSpPr/>
            <p:nvPr/>
          </p:nvSpPr>
          <p:spPr bwMode="auto">
            <a:xfrm>
              <a:off x="7850188" y="3144838"/>
              <a:ext cx="55563" cy="42862"/>
            </a:xfrm>
            <a:custGeom>
              <a:avLst/>
              <a:gdLst>
                <a:gd name="T0" fmla="*/ 17 w 17"/>
                <a:gd name="T1" fmla="*/ 5 h 13"/>
                <a:gd name="T2" fmla="*/ 12 w 17"/>
                <a:gd name="T3" fmla="*/ 13 h 13"/>
                <a:gd name="T4" fmla="*/ 11 w 17"/>
                <a:gd name="T5" fmla="*/ 13 h 13"/>
                <a:gd name="T6" fmla="*/ 2 w 17"/>
                <a:gd name="T7" fmla="*/ 13 h 13"/>
                <a:gd name="T8" fmla="*/ 0 w 17"/>
                <a:gd name="T9" fmla="*/ 11 h 13"/>
                <a:gd name="T10" fmla="*/ 1 w 17"/>
                <a:gd name="T11" fmla="*/ 1 h 13"/>
                <a:gd name="T12" fmla="*/ 2 w 17"/>
                <a:gd name="T13" fmla="*/ 0 h 13"/>
                <a:gd name="T14" fmla="*/ 11 w 17"/>
                <a:gd name="T15" fmla="*/ 0 h 13"/>
                <a:gd name="T16" fmla="*/ 13 w 17"/>
                <a:gd name="T17" fmla="*/ 3 h 13"/>
                <a:gd name="T18" fmla="*/ 17 w 17"/>
                <a:gd name="T1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
                  <a:moveTo>
                    <a:pt x="17" y="5"/>
                  </a:moveTo>
                  <a:cubicBezTo>
                    <a:pt x="17" y="5"/>
                    <a:pt x="12" y="13"/>
                    <a:pt x="12" y="13"/>
                  </a:cubicBezTo>
                  <a:cubicBezTo>
                    <a:pt x="11" y="13"/>
                    <a:pt x="11" y="13"/>
                    <a:pt x="11" y="13"/>
                  </a:cubicBezTo>
                  <a:cubicBezTo>
                    <a:pt x="2" y="13"/>
                    <a:pt x="2" y="13"/>
                    <a:pt x="2" y="13"/>
                  </a:cubicBezTo>
                  <a:cubicBezTo>
                    <a:pt x="1" y="13"/>
                    <a:pt x="0" y="12"/>
                    <a:pt x="0" y="11"/>
                  </a:cubicBezTo>
                  <a:cubicBezTo>
                    <a:pt x="1" y="1"/>
                    <a:pt x="1" y="1"/>
                    <a:pt x="1" y="1"/>
                  </a:cubicBezTo>
                  <a:cubicBezTo>
                    <a:pt x="1" y="0"/>
                    <a:pt x="1" y="0"/>
                    <a:pt x="2" y="0"/>
                  </a:cubicBezTo>
                  <a:cubicBezTo>
                    <a:pt x="11" y="0"/>
                    <a:pt x="11" y="0"/>
                    <a:pt x="11" y="0"/>
                  </a:cubicBezTo>
                  <a:cubicBezTo>
                    <a:pt x="12" y="0"/>
                    <a:pt x="13" y="2"/>
                    <a:pt x="13" y="3"/>
                  </a:cubicBezTo>
                  <a:cubicBezTo>
                    <a:pt x="16" y="3"/>
                    <a:pt x="17" y="5"/>
                    <a:pt x="17" y="5"/>
                  </a:cubicBez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ṩḻídè"/>
            <p:cNvSpPr/>
            <p:nvPr/>
          </p:nvSpPr>
          <p:spPr bwMode="auto">
            <a:xfrm>
              <a:off x="7872413" y="3297238"/>
              <a:ext cx="96838" cy="174625"/>
            </a:xfrm>
            <a:custGeom>
              <a:avLst/>
              <a:gdLst>
                <a:gd name="T0" fmla="*/ 61 w 61"/>
                <a:gd name="T1" fmla="*/ 20 h 110"/>
                <a:gd name="T2" fmla="*/ 52 w 61"/>
                <a:gd name="T3" fmla="*/ 0 h 110"/>
                <a:gd name="T4" fmla="*/ 32 w 61"/>
                <a:gd name="T5" fmla="*/ 10 h 110"/>
                <a:gd name="T6" fmla="*/ 40 w 61"/>
                <a:gd name="T7" fmla="*/ 29 h 110"/>
                <a:gd name="T8" fmla="*/ 0 w 61"/>
                <a:gd name="T9" fmla="*/ 89 h 110"/>
                <a:gd name="T10" fmla="*/ 11 w 61"/>
                <a:gd name="T11" fmla="*/ 110 h 110"/>
                <a:gd name="T12" fmla="*/ 29 w 61"/>
                <a:gd name="T13" fmla="*/ 99 h 110"/>
                <a:gd name="T14" fmla="*/ 42 w 61"/>
                <a:gd name="T15" fmla="*/ 29 h 110"/>
                <a:gd name="T16" fmla="*/ 61 w 61"/>
                <a:gd name="T17" fmla="*/ 2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1" y="20"/>
                  </a:moveTo>
                  <a:lnTo>
                    <a:pt x="52" y="0"/>
                  </a:lnTo>
                  <a:lnTo>
                    <a:pt x="32" y="10"/>
                  </a:lnTo>
                  <a:lnTo>
                    <a:pt x="40" y="29"/>
                  </a:lnTo>
                  <a:lnTo>
                    <a:pt x="0" y="89"/>
                  </a:lnTo>
                  <a:lnTo>
                    <a:pt x="11" y="110"/>
                  </a:lnTo>
                  <a:lnTo>
                    <a:pt x="29" y="99"/>
                  </a:lnTo>
                  <a:lnTo>
                    <a:pt x="42" y="29"/>
                  </a:lnTo>
                  <a:lnTo>
                    <a:pt x="61" y="20"/>
                  </a:lnTo>
                  <a:close/>
                </a:path>
              </a:pathLst>
            </a:cu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îs1íḍè"/>
            <p:cNvSpPr/>
            <p:nvPr/>
          </p:nvSpPr>
          <p:spPr bwMode="auto">
            <a:xfrm>
              <a:off x="7872413" y="3297238"/>
              <a:ext cx="96838" cy="174625"/>
            </a:xfrm>
            <a:custGeom>
              <a:avLst/>
              <a:gdLst>
                <a:gd name="T0" fmla="*/ 61 w 61"/>
                <a:gd name="T1" fmla="*/ 20 h 110"/>
                <a:gd name="T2" fmla="*/ 52 w 61"/>
                <a:gd name="T3" fmla="*/ 0 h 110"/>
                <a:gd name="T4" fmla="*/ 32 w 61"/>
                <a:gd name="T5" fmla="*/ 10 h 110"/>
                <a:gd name="T6" fmla="*/ 40 w 61"/>
                <a:gd name="T7" fmla="*/ 29 h 110"/>
                <a:gd name="T8" fmla="*/ 0 w 61"/>
                <a:gd name="T9" fmla="*/ 89 h 110"/>
                <a:gd name="T10" fmla="*/ 11 w 61"/>
                <a:gd name="T11" fmla="*/ 110 h 110"/>
                <a:gd name="T12" fmla="*/ 29 w 61"/>
                <a:gd name="T13" fmla="*/ 99 h 110"/>
                <a:gd name="T14" fmla="*/ 42 w 61"/>
                <a:gd name="T15" fmla="*/ 29 h 110"/>
                <a:gd name="T16" fmla="*/ 61 w 61"/>
                <a:gd name="T17" fmla="*/ 2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1" y="20"/>
                  </a:moveTo>
                  <a:lnTo>
                    <a:pt x="52" y="0"/>
                  </a:lnTo>
                  <a:lnTo>
                    <a:pt x="32" y="10"/>
                  </a:lnTo>
                  <a:lnTo>
                    <a:pt x="40" y="29"/>
                  </a:lnTo>
                  <a:lnTo>
                    <a:pt x="0" y="89"/>
                  </a:lnTo>
                  <a:lnTo>
                    <a:pt x="11" y="110"/>
                  </a:lnTo>
                  <a:lnTo>
                    <a:pt x="29" y="99"/>
                  </a:lnTo>
                  <a:lnTo>
                    <a:pt x="42" y="29"/>
                  </a:lnTo>
                  <a:lnTo>
                    <a:pt x="61"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Sḻîďe"/>
            <p:cNvSpPr/>
            <p:nvPr/>
          </p:nvSpPr>
          <p:spPr bwMode="auto">
            <a:xfrm>
              <a:off x="7918450" y="3122613"/>
              <a:ext cx="212725" cy="227012"/>
            </a:xfrm>
            <a:custGeom>
              <a:avLst/>
              <a:gdLst>
                <a:gd name="T0" fmla="*/ 7 w 64"/>
                <a:gd name="T1" fmla="*/ 23 h 69"/>
                <a:gd name="T2" fmla="*/ 20 w 64"/>
                <a:gd name="T3" fmla="*/ 63 h 69"/>
                <a:gd name="T4" fmla="*/ 57 w 64"/>
                <a:gd name="T5" fmla="*/ 46 h 69"/>
                <a:gd name="T6" fmla="*/ 45 w 64"/>
                <a:gd name="T7" fmla="*/ 6 h 69"/>
                <a:gd name="T8" fmla="*/ 7 w 64"/>
                <a:gd name="T9" fmla="*/ 23 h 69"/>
              </a:gdLst>
              <a:ahLst/>
              <a:cxnLst>
                <a:cxn ang="0">
                  <a:pos x="T0" y="T1"/>
                </a:cxn>
                <a:cxn ang="0">
                  <a:pos x="T2" y="T3"/>
                </a:cxn>
                <a:cxn ang="0">
                  <a:pos x="T4" y="T5"/>
                </a:cxn>
                <a:cxn ang="0">
                  <a:pos x="T6" y="T7"/>
                </a:cxn>
                <a:cxn ang="0">
                  <a:pos x="T8" y="T9"/>
                </a:cxn>
              </a:cxnLst>
              <a:rect l="0" t="0" r="r" b="b"/>
              <a:pathLst>
                <a:path w="64" h="69">
                  <a:moveTo>
                    <a:pt x="7" y="23"/>
                  </a:moveTo>
                  <a:cubicBezTo>
                    <a:pt x="0" y="39"/>
                    <a:pt x="6" y="57"/>
                    <a:pt x="20" y="63"/>
                  </a:cubicBezTo>
                  <a:cubicBezTo>
                    <a:pt x="33" y="69"/>
                    <a:pt x="50" y="61"/>
                    <a:pt x="57" y="46"/>
                  </a:cubicBezTo>
                  <a:cubicBezTo>
                    <a:pt x="64" y="30"/>
                    <a:pt x="59" y="12"/>
                    <a:pt x="45" y="6"/>
                  </a:cubicBezTo>
                  <a:cubicBezTo>
                    <a:pt x="31" y="0"/>
                    <a:pt x="14" y="8"/>
                    <a:pt x="7" y="23"/>
                  </a:cubicBez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îṩľídê"/>
            <p:cNvSpPr/>
            <p:nvPr/>
          </p:nvSpPr>
          <p:spPr bwMode="auto">
            <a:xfrm>
              <a:off x="8005763" y="3200400"/>
              <a:ext cx="15875" cy="20637"/>
            </a:xfrm>
            <a:custGeom>
              <a:avLst/>
              <a:gdLst>
                <a:gd name="T0" fmla="*/ 1 w 5"/>
                <a:gd name="T1" fmla="*/ 2 h 6"/>
                <a:gd name="T2" fmla="*/ 1 w 5"/>
                <a:gd name="T3" fmla="*/ 6 h 6"/>
                <a:gd name="T4" fmla="*/ 5 w 5"/>
                <a:gd name="T5" fmla="*/ 4 h 6"/>
                <a:gd name="T6" fmla="*/ 4 w 5"/>
                <a:gd name="T7" fmla="*/ 0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0" y="4"/>
                    <a:pt x="0" y="5"/>
                    <a:pt x="1" y="6"/>
                  </a:cubicBezTo>
                  <a:cubicBezTo>
                    <a:pt x="3" y="6"/>
                    <a:pt x="4" y="5"/>
                    <a:pt x="5" y="4"/>
                  </a:cubicBezTo>
                  <a:cubicBezTo>
                    <a:pt x="5" y="2"/>
                    <a:pt x="5" y="1"/>
                    <a:pt x="4" y="0"/>
                  </a:cubicBezTo>
                  <a:cubicBezTo>
                    <a:pt x="3" y="0"/>
                    <a:pt x="1" y="0"/>
                    <a:pt x="1" y="2"/>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ṧḻïde"/>
            <p:cNvSpPr/>
            <p:nvPr/>
          </p:nvSpPr>
          <p:spPr bwMode="auto">
            <a:xfrm>
              <a:off x="7988300" y="3071813"/>
              <a:ext cx="180975" cy="211137"/>
            </a:xfrm>
            <a:custGeom>
              <a:avLst/>
              <a:gdLst>
                <a:gd name="T0" fmla="*/ 2 w 55"/>
                <a:gd name="T1" fmla="*/ 5 h 64"/>
                <a:gd name="T2" fmla="*/ 6 w 55"/>
                <a:gd name="T3" fmla="*/ 0 h 64"/>
                <a:gd name="T4" fmla="*/ 16 w 55"/>
                <a:gd name="T5" fmla="*/ 8 h 64"/>
                <a:gd name="T6" fmla="*/ 25 w 55"/>
                <a:gd name="T7" fmla="*/ 10 h 64"/>
                <a:gd name="T8" fmla="*/ 27 w 55"/>
                <a:gd name="T9" fmla="*/ 10 h 64"/>
                <a:gd name="T10" fmla="*/ 35 w 55"/>
                <a:gd name="T11" fmla="*/ 13 h 64"/>
                <a:gd name="T12" fmla="*/ 39 w 55"/>
                <a:gd name="T13" fmla="*/ 14 h 64"/>
                <a:gd name="T14" fmla="*/ 50 w 55"/>
                <a:gd name="T15" fmla="*/ 27 h 64"/>
                <a:gd name="T16" fmla="*/ 51 w 55"/>
                <a:gd name="T17" fmla="*/ 51 h 64"/>
                <a:gd name="T18" fmla="*/ 39 w 55"/>
                <a:gd name="T19" fmla="*/ 64 h 64"/>
                <a:gd name="T20" fmla="*/ 41 w 55"/>
                <a:gd name="T21" fmla="*/ 61 h 64"/>
                <a:gd name="T22" fmla="*/ 43 w 55"/>
                <a:gd name="T23" fmla="*/ 41 h 64"/>
                <a:gd name="T24" fmla="*/ 16 w 55"/>
                <a:gd name="T25" fmla="*/ 33 h 64"/>
                <a:gd name="T26" fmla="*/ 6 w 55"/>
                <a:gd name="T27" fmla="*/ 25 h 64"/>
                <a:gd name="T28" fmla="*/ 3 w 55"/>
                <a:gd name="T29" fmla="*/ 22 h 64"/>
                <a:gd name="T30" fmla="*/ 3 w 55"/>
                <a:gd name="T31" fmla="*/ 21 h 64"/>
                <a:gd name="T32" fmla="*/ 2 w 55"/>
                <a:gd name="T33" fmla="*/ 19 h 64"/>
                <a:gd name="T34" fmla="*/ 2 w 55"/>
                <a:gd name="T35" fmla="*/ 19 h 64"/>
                <a:gd name="T36" fmla="*/ 2 w 55"/>
                <a:gd name="T3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64">
                  <a:moveTo>
                    <a:pt x="2" y="5"/>
                  </a:moveTo>
                  <a:cubicBezTo>
                    <a:pt x="3" y="3"/>
                    <a:pt x="4" y="1"/>
                    <a:pt x="6" y="0"/>
                  </a:cubicBezTo>
                  <a:cubicBezTo>
                    <a:pt x="8" y="3"/>
                    <a:pt x="12" y="6"/>
                    <a:pt x="16" y="8"/>
                  </a:cubicBezTo>
                  <a:cubicBezTo>
                    <a:pt x="19" y="9"/>
                    <a:pt x="22" y="10"/>
                    <a:pt x="25" y="10"/>
                  </a:cubicBezTo>
                  <a:cubicBezTo>
                    <a:pt x="26" y="10"/>
                    <a:pt x="26" y="10"/>
                    <a:pt x="27" y="10"/>
                  </a:cubicBezTo>
                  <a:cubicBezTo>
                    <a:pt x="30" y="11"/>
                    <a:pt x="33" y="11"/>
                    <a:pt x="35" y="13"/>
                  </a:cubicBezTo>
                  <a:cubicBezTo>
                    <a:pt x="37" y="13"/>
                    <a:pt x="38" y="14"/>
                    <a:pt x="39" y="14"/>
                  </a:cubicBezTo>
                  <a:cubicBezTo>
                    <a:pt x="44" y="17"/>
                    <a:pt x="48" y="22"/>
                    <a:pt x="50" y="27"/>
                  </a:cubicBezTo>
                  <a:cubicBezTo>
                    <a:pt x="54" y="34"/>
                    <a:pt x="55" y="43"/>
                    <a:pt x="51" y="51"/>
                  </a:cubicBezTo>
                  <a:cubicBezTo>
                    <a:pt x="49" y="57"/>
                    <a:pt x="44" y="61"/>
                    <a:pt x="39" y="64"/>
                  </a:cubicBezTo>
                  <a:cubicBezTo>
                    <a:pt x="40" y="63"/>
                    <a:pt x="40" y="62"/>
                    <a:pt x="41" y="61"/>
                  </a:cubicBezTo>
                  <a:cubicBezTo>
                    <a:pt x="45" y="52"/>
                    <a:pt x="45" y="46"/>
                    <a:pt x="43" y="41"/>
                  </a:cubicBezTo>
                  <a:cubicBezTo>
                    <a:pt x="36" y="43"/>
                    <a:pt x="24" y="37"/>
                    <a:pt x="16" y="33"/>
                  </a:cubicBezTo>
                  <a:cubicBezTo>
                    <a:pt x="12" y="31"/>
                    <a:pt x="8" y="29"/>
                    <a:pt x="6" y="25"/>
                  </a:cubicBezTo>
                  <a:cubicBezTo>
                    <a:pt x="5" y="24"/>
                    <a:pt x="4" y="23"/>
                    <a:pt x="3" y="22"/>
                  </a:cubicBezTo>
                  <a:cubicBezTo>
                    <a:pt x="3" y="21"/>
                    <a:pt x="3" y="21"/>
                    <a:pt x="3" y="21"/>
                  </a:cubicBezTo>
                  <a:cubicBezTo>
                    <a:pt x="2" y="21"/>
                    <a:pt x="2" y="20"/>
                    <a:pt x="2" y="19"/>
                  </a:cubicBezTo>
                  <a:cubicBezTo>
                    <a:pt x="2" y="19"/>
                    <a:pt x="2" y="19"/>
                    <a:pt x="2" y="19"/>
                  </a:cubicBezTo>
                  <a:cubicBezTo>
                    <a:pt x="0" y="15"/>
                    <a:pt x="0" y="10"/>
                    <a:pt x="2" y="5"/>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î$1ïḑé"/>
            <p:cNvSpPr/>
            <p:nvPr/>
          </p:nvSpPr>
          <p:spPr bwMode="auto">
            <a:xfrm>
              <a:off x="8031163" y="3148013"/>
              <a:ext cx="125413" cy="184150"/>
            </a:xfrm>
            <a:custGeom>
              <a:avLst/>
              <a:gdLst>
                <a:gd name="T0" fmla="*/ 5 w 38"/>
                <a:gd name="T1" fmla="*/ 41 h 56"/>
                <a:gd name="T2" fmla="*/ 17 w 38"/>
                <a:gd name="T3" fmla="*/ 36 h 56"/>
                <a:gd name="T4" fmla="*/ 12 w 38"/>
                <a:gd name="T5" fmla="*/ 24 h 56"/>
                <a:gd name="T6" fmla="*/ 1 w 38"/>
                <a:gd name="T7" fmla="*/ 27 h 56"/>
                <a:gd name="T8" fmla="*/ 0 w 38"/>
                <a:gd name="T9" fmla="*/ 2 h 56"/>
                <a:gd name="T10" fmla="*/ 35 w 38"/>
                <a:gd name="T11" fmla="*/ 27 h 56"/>
                <a:gd name="T12" fmla="*/ 3 w 38"/>
                <a:gd name="T13" fmla="*/ 56 h 56"/>
                <a:gd name="T14" fmla="*/ 5 w 38"/>
                <a:gd name="T15" fmla="*/ 41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6">
                  <a:moveTo>
                    <a:pt x="5" y="41"/>
                  </a:moveTo>
                  <a:cubicBezTo>
                    <a:pt x="10" y="43"/>
                    <a:pt x="15" y="41"/>
                    <a:pt x="17" y="36"/>
                  </a:cubicBezTo>
                  <a:cubicBezTo>
                    <a:pt x="19" y="31"/>
                    <a:pt x="17" y="26"/>
                    <a:pt x="12" y="24"/>
                  </a:cubicBezTo>
                  <a:cubicBezTo>
                    <a:pt x="8" y="22"/>
                    <a:pt x="4" y="24"/>
                    <a:pt x="1" y="27"/>
                  </a:cubicBezTo>
                  <a:cubicBezTo>
                    <a:pt x="4" y="17"/>
                    <a:pt x="0" y="2"/>
                    <a:pt x="0" y="2"/>
                  </a:cubicBezTo>
                  <a:cubicBezTo>
                    <a:pt x="17" y="3"/>
                    <a:pt x="31" y="0"/>
                    <a:pt x="35" y="27"/>
                  </a:cubicBezTo>
                  <a:cubicBezTo>
                    <a:pt x="38" y="54"/>
                    <a:pt x="3" y="56"/>
                    <a:pt x="3" y="56"/>
                  </a:cubicBezTo>
                  <a:cubicBezTo>
                    <a:pt x="3" y="56"/>
                    <a:pt x="1" y="39"/>
                    <a:pt x="5" y="41"/>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işļiḑè"/>
            <p:cNvSpPr/>
            <p:nvPr/>
          </p:nvSpPr>
          <p:spPr bwMode="auto">
            <a:xfrm>
              <a:off x="7929563" y="3371850"/>
              <a:ext cx="76200" cy="36512"/>
            </a:xfrm>
            <a:custGeom>
              <a:avLst/>
              <a:gdLst>
                <a:gd name="T0" fmla="*/ 1 w 23"/>
                <a:gd name="T1" fmla="*/ 3 h 11"/>
                <a:gd name="T2" fmla="*/ 0 w 23"/>
                <a:gd name="T3" fmla="*/ 11 h 11"/>
                <a:gd name="T4" fmla="*/ 7 w 23"/>
                <a:gd name="T5" fmla="*/ 9 h 11"/>
                <a:gd name="T6" fmla="*/ 6 w 23"/>
                <a:gd name="T7" fmla="*/ 9 h 11"/>
                <a:gd name="T8" fmla="*/ 1 w 23"/>
                <a:gd name="T9" fmla="*/ 3 h 11"/>
                <a:gd name="T10" fmla="*/ 20 w 23"/>
                <a:gd name="T11" fmla="*/ 0 h 11"/>
                <a:gd name="T12" fmla="*/ 20 w 23"/>
                <a:gd name="T13" fmla="*/ 0 h 11"/>
                <a:gd name="T14" fmla="*/ 15 w 23"/>
                <a:gd name="T15" fmla="*/ 0 h 11"/>
                <a:gd name="T16" fmla="*/ 16 w 23"/>
                <a:gd name="T17" fmla="*/ 0 h 11"/>
                <a:gd name="T18" fmla="*/ 17 w 23"/>
                <a:gd name="T19" fmla="*/ 6 h 11"/>
                <a:gd name="T20" fmla="*/ 21 w 23"/>
                <a:gd name="T21" fmla="*/ 4 h 11"/>
                <a:gd name="T22" fmla="*/ 20 w 23"/>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1">
                  <a:moveTo>
                    <a:pt x="1" y="3"/>
                  </a:moveTo>
                  <a:cubicBezTo>
                    <a:pt x="0" y="11"/>
                    <a:pt x="0" y="11"/>
                    <a:pt x="0" y="11"/>
                  </a:cubicBezTo>
                  <a:cubicBezTo>
                    <a:pt x="2" y="10"/>
                    <a:pt x="5" y="10"/>
                    <a:pt x="7" y="9"/>
                  </a:cubicBezTo>
                  <a:cubicBezTo>
                    <a:pt x="7" y="9"/>
                    <a:pt x="7" y="9"/>
                    <a:pt x="6" y="9"/>
                  </a:cubicBezTo>
                  <a:cubicBezTo>
                    <a:pt x="1" y="3"/>
                    <a:pt x="1" y="3"/>
                    <a:pt x="1" y="3"/>
                  </a:cubicBezTo>
                  <a:moveTo>
                    <a:pt x="20" y="0"/>
                  </a:moveTo>
                  <a:cubicBezTo>
                    <a:pt x="20" y="0"/>
                    <a:pt x="20" y="0"/>
                    <a:pt x="20" y="0"/>
                  </a:cubicBezTo>
                  <a:cubicBezTo>
                    <a:pt x="15" y="0"/>
                    <a:pt x="15" y="0"/>
                    <a:pt x="15" y="0"/>
                  </a:cubicBezTo>
                  <a:cubicBezTo>
                    <a:pt x="16" y="0"/>
                    <a:pt x="16" y="0"/>
                    <a:pt x="16" y="0"/>
                  </a:cubicBezTo>
                  <a:cubicBezTo>
                    <a:pt x="17" y="2"/>
                    <a:pt x="18" y="4"/>
                    <a:pt x="17" y="6"/>
                  </a:cubicBezTo>
                  <a:cubicBezTo>
                    <a:pt x="20" y="5"/>
                    <a:pt x="21" y="4"/>
                    <a:pt x="21" y="4"/>
                  </a:cubicBezTo>
                  <a:cubicBezTo>
                    <a:pt x="21" y="1"/>
                    <a:pt x="23" y="0"/>
                    <a:pt x="20"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1ïḑê"/>
            <p:cNvSpPr/>
            <p:nvPr/>
          </p:nvSpPr>
          <p:spPr bwMode="auto">
            <a:xfrm>
              <a:off x="7932738" y="3371850"/>
              <a:ext cx="55563" cy="30162"/>
            </a:xfrm>
            <a:custGeom>
              <a:avLst/>
              <a:gdLst>
                <a:gd name="T0" fmla="*/ 14 w 17"/>
                <a:gd name="T1" fmla="*/ 0 h 9"/>
                <a:gd name="T2" fmla="*/ 1 w 17"/>
                <a:gd name="T3" fmla="*/ 0 h 9"/>
                <a:gd name="T4" fmla="*/ 0 w 17"/>
                <a:gd name="T5" fmla="*/ 3 h 9"/>
                <a:gd name="T6" fmla="*/ 5 w 17"/>
                <a:gd name="T7" fmla="*/ 9 h 9"/>
                <a:gd name="T8" fmla="*/ 6 w 17"/>
                <a:gd name="T9" fmla="*/ 9 h 9"/>
                <a:gd name="T10" fmla="*/ 16 w 17"/>
                <a:gd name="T11" fmla="*/ 6 h 9"/>
                <a:gd name="T12" fmla="*/ 15 w 17"/>
                <a:gd name="T13" fmla="*/ 0 h 9"/>
                <a:gd name="T14" fmla="*/ 14 w 1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4" y="0"/>
                  </a:moveTo>
                  <a:cubicBezTo>
                    <a:pt x="1" y="0"/>
                    <a:pt x="1" y="0"/>
                    <a:pt x="1" y="0"/>
                  </a:cubicBezTo>
                  <a:cubicBezTo>
                    <a:pt x="0" y="3"/>
                    <a:pt x="0" y="3"/>
                    <a:pt x="0" y="3"/>
                  </a:cubicBezTo>
                  <a:cubicBezTo>
                    <a:pt x="5" y="9"/>
                    <a:pt x="5" y="9"/>
                    <a:pt x="5" y="9"/>
                  </a:cubicBezTo>
                  <a:cubicBezTo>
                    <a:pt x="6" y="9"/>
                    <a:pt x="6" y="9"/>
                    <a:pt x="6" y="9"/>
                  </a:cubicBezTo>
                  <a:cubicBezTo>
                    <a:pt x="11" y="8"/>
                    <a:pt x="14" y="7"/>
                    <a:pt x="16" y="6"/>
                  </a:cubicBezTo>
                  <a:cubicBezTo>
                    <a:pt x="17" y="4"/>
                    <a:pt x="16" y="2"/>
                    <a:pt x="15" y="0"/>
                  </a:cubicBezTo>
                  <a:cubicBezTo>
                    <a:pt x="14" y="0"/>
                    <a:pt x="14" y="0"/>
                    <a:pt x="14"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şľíḓé"/>
            <p:cNvSpPr/>
            <p:nvPr/>
          </p:nvSpPr>
          <p:spPr bwMode="auto">
            <a:xfrm>
              <a:off x="7843838" y="3371850"/>
              <a:ext cx="19050" cy="26987"/>
            </a:xfrm>
            <a:custGeom>
              <a:avLst/>
              <a:gdLst>
                <a:gd name="T0" fmla="*/ 6 w 6"/>
                <a:gd name="T1" fmla="*/ 0 h 8"/>
                <a:gd name="T2" fmla="*/ 3 w 6"/>
                <a:gd name="T3" fmla="*/ 0 h 8"/>
                <a:gd name="T4" fmla="*/ 2 w 6"/>
                <a:gd name="T5" fmla="*/ 8 h 8"/>
                <a:gd name="T6" fmla="*/ 6 w 6"/>
                <a:gd name="T7" fmla="*/ 0 h 8"/>
              </a:gdLst>
              <a:ahLst/>
              <a:cxnLst>
                <a:cxn ang="0">
                  <a:pos x="T0" y="T1"/>
                </a:cxn>
                <a:cxn ang="0">
                  <a:pos x="T2" y="T3"/>
                </a:cxn>
                <a:cxn ang="0">
                  <a:pos x="T4" y="T5"/>
                </a:cxn>
                <a:cxn ang="0">
                  <a:pos x="T6" y="T7"/>
                </a:cxn>
              </a:cxnLst>
              <a:rect l="0" t="0" r="r" b="b"/>
              <a:pathLst>
                <a:path w="6" h="8">
                  <a:moveTo>
                    <a:pt x="6" y="0"/>
                  </a:moveTo>
                  <a:cubicBezTo>
                    <a:pt x="3" y="0"/>
                    <a:pt x="3" y="0"/>
                    <a:pt x="3" y="0"/>
                  </a:cubicBezTo>
                  <a:cubicBezTo>
                    <a:pt x="0" y="0"/>
                    <a:pt x="2" y="5"/>
                    <a:pt x="2" y="8"/>
                  </a:cubicBezTo>
                  <a:cubicBezTo>
                    <a:pt x="6" y="0"/>
                    <a:pt x="6" y="0"/>
                    <a:pt x="6"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şľïḑè"/>
            <p:cNvSpPr/>
            <p:nvPr/>
          </p:nvSpPr>
          <p:spPr bwMode="auto">
            <a:xfrm>
              <a:off x="7847013" y="3371850"/>
              <a:ext cx="68263" cy="42862"/>
            </a:xfrm>
            <a:custGeom>
              <a:avLst/>
              <a:gdLst>
                <a:gd name="T0" fmla="*/ 21 w 21"/>
                <a:gd name="T1" fmla="*/ 0 h 13"/>
                <a:gd name="T2" fmla="*/ 5 w 21"/>
                <a:gd name="T3" fmla="*/ 0 h 13"/>
                <a:gd name="T4" fmla="*/ 1 w 21"/>
                <a:gd name="T5" fmla="*/ 8 h 13"/>
                <a:gd name="T6" fmla="*/ 1 w 21"/>
                <a:gd name="T7" fmla="*/ 8 h 13"/>
                <a:gd name="T8" fmla="*/ 0 w 21"/>
                <a:gd name="T9" fmla="*/ 13 h 13"/>
                <a:gd name="T10" fmla="*/ 13 w 21"/>
                <a:gd name="T11" fmla="*/ 12 h 13"/>
                <a:gd name="T12" fmla="*/ 21 w 2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1" h="13">
                  <a:moveTo>
                    <a:pt x="21" y="0"/>
                  </a:moveTo>
                  <a:cubicBezTo>
                    <a:pt x="5" y="0"/>
                    <a:pt x="5" y="0"/>
                    <a:pt x="5" y="0"/>
                  </a:cubicBezTo>
                  <a:cubicBezTo>
                    <a:pt x="1" y="8"/>
                    <a:pt x="1" y="8"/>
                    <a:pt x="1" y="8"/>
                  </a:cubicBezTo>
                  <a:cubicBezTo>
                    <a:pt x="1" y="8"/>
                    <a:pt x="1" y="8"/>
                    <a:pt x="1" y="8"/>
                  </a:cubicBezTo>
                  <a:cubicBezTo>
                    <a:pt x="0" y="13"/>
                    <a:pt x="0" y="13"/>
                    <a:pt x="0" y="13"/>
                  </a:cubicBezTo>
                  <a:cubicBezTo>
                    <a:pt x="5" y="13"/>
                    <a:pt x="9" y="13"/>
                    <a:pt x="13" y="12"/>
                  </a:cubicBezTo>
                  <a:cubicBezTo>
                    <a:pt x="21" y="0"/>
                    <a:pt x="21" y="0"/>
                    <a:pt x="21"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ş1iḑe"/>
            <p:cNvSpPr/>
            <p:nvPr/>
          </p:nvSpPr>
          <p:spPr bwMode="auto">
            <a:xfrm>
              <a:off x="7889875" y="3371850"/>
              <a:ext cx="46038" cy="39687"/>
            </a:xfrm>
            <a:custGeom>
              <a:avLst/>
              <a:gdLst>
                <a:gd name="T0" fmla="*/ 14 w 14"/>
                <a:gd name="T1" fmla="*/ 0 h 12"/>
                <a:gd name="T2" fmla="*/ 8 w 14"/>
                <a:gd name="T3" fmla="*/ 0 h 12"/>
                <a:gd name="T4" fmla="*/ 0 w 14"/>
                <a:gd name="T5" fmla="*/ 12 h 12"/>
                <a:gd name="T6" fmla="*/ 12 w 14"/>
                <a:gd name="T7" fmla="*/ 11 h 12"/>
                <a:gd name="T8" fmla="*/ 13 w 14"/>
                <a:gd name="T9" fmla="*/ 3 h 12"/>
                <a:gd name="T10" fmla="*/ 14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14" y="0"/>
                  </a:moveTo>
                  <a:cubicBezTo>
                    <a:pt x="8" y="0"/>
                    <a:pt x="8" y="0"/>
                    <a:pt x="8" y="0"/>
                  </a:cubicBezTo>
                  <a:cubicBezTo>
                    <a:pt x="0" y="12"/>
                    <a:pt x="0" y="12"/>
                    <a:pt x="0" y="12"/>
                  </a:cubicBezTo>
                  <a:cubicBezTo>
                    <a:pt x="5" y="12"/>
                    <a:pt x="8" y="11"/>
                    <a:pt x="12" y="11"/>
                  </a:cubicBezTo>
                  <a:cubicBezTo>
                    <a:pt x="13" y="3"/>
                    <a:pt x="13" y="3"/>
                    <a:pt x="13" y="3"/>
                  </a:cubicBezTo>
                  <a:cubicBezTo>
                    <a:pt x="14" y="0"/>
                    <a:pt x="14" y="0"/>
                    <a:pt x="14" y="0"/>
                  </a:cubicBezTo>
                </a:path>
              </a:pathLst>
            </a:custGeom>
            <a:solidFill>
              <a:srgbClr val="7EB2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šľíḍe"/>
            <p:cNvSpPr/>
            <p:nvPr/>
          </p:nvSpPr>
          <p:spPr bwMode="auto">
            <a:xfrm>
              <a:off x="7832725" y="3355975"/>
              <a:ext cx="182563" cy="46037"/>
            </a:xfrm>
            <a:custGeom>
              <a:avLst/>
              <a:gdLst>
                <a:gd name="T0" fmla="*/ 0 w 55"/>
                <a:gd name="T1" fmla="*/ 7 h 14"/>
                <a:gd name="T2" fmla="*/ 6 w 55"/>
                <a:gd name="T3" fmla="*/ 1 h 14"/>
                <a:gd name="T4" fmla="*/ 49 w 55"/>
                <a:gd name="T5" fmla="*/ 0 h 14"/>
                <a:gd name="T6" fmla="*/ 55 w 55"/>
                <a:gd name="T7" fmla="*/ 6 h 14"/>
                <a:gd name="T8" fmla="*/ 49 w 55"/>
                <a:gd name="T9" fmla="*/ 13 h 14"/>
                <a:gd name="T10" fmla="*/ 6 w 55"/>
                <a:gd name="T11" fmla="*/ 13 h 14"/>
                <a:gd name="T12" fmla="*/ 0 w 55"/>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55" h="14">
                  <a:moveTo>
                    <a:pt x="0" y="7"/>
                  </a:moveTo>
                  <a:cubicBezTo>
                    <a:pt x="0" y="4"/>
                    <a:pt x="3" y="1"/>
                    <a:pt x="6" y="1"/>
                  </a:cubicBezTo>
                  <a:cubicBezTo>
                    <a:pt x="49" y="0"/>
                    <a:pt x="49" y="0"/>
                    <a:pt x="49" y="0"/>
                  </a:cubicBezTo>
                  <a:cubicBezTo>
                    <a:pt x="52" y="0"/>
                    <a:pt x="55" y="3"/>
                    <a:pt x="55" y="6"/>
                  </a:cubicBezTo>
                  <a:cubicBezTo>
                    <a:pt x="55" y="10"/>
                    <a:pt x="52" y="13"/>
                    <a:pt x="49" y="13"/>
                  </a:cubicBezTo>
                  <a:cubicBezTo>
                    <a:pt x="6" y="13"/>
                    <a:pt x="6" y="13"/>
                    <a:pt x="6" y="13"/>
                  </a:cubicBezTo>
                  <a:cubicBezTo>
                    <a:pt x="3" y="14"/>
                    <a:pt x="0" y="11"/>
                    <a:pt x="0" y="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ṥḷiďê"/>
            <p:cNvSpPr/>
            <p:nvPr/>
          </p:nvSpPr>
          <p:spPr bwMode="auto">
            <a:xfrm>
              <a:off x="7758113" y="3359150"/>
              <a:ext cx="95250" cy="39687"/>
            </a:xfrm>
            <a:custGeom>
              <a:avLst/>
              <a:gdLst>
                <a:gd name="T0" fmla="*/ 0 w 60"/>
                <a:gd name="T1" fmla="*/ 8 h 25"/>
                <a:gd name="T2" fmla="*/ 0 w 60"/>
                <a:gd name="T3" fmla="*/ 19 h 25"/>
                <a:gd name="T4" fmla="*/ 60 w 60"/>
                <a:gd name="T5" fmla="*/ 25 h 25"/>
                <a:gd name="T6" fmla="*/ 60 w 60"/>
                <a:gd name="T7" fmla="*/ 0 h 25"/>
                <a:gd name="T8" fmla="*/ 0 w 60"/>
                <a:gd name="T9" fmla="*/ 8 h 25"/>
              </a:gdLst>
              <a:ahLst/>
              <a:cxnLst>
                <a:cxn ang="0">
                  <a:pos x="T0" y="T1"/>
                </a:cxn>
                <a:cxn ang="0">
                  <a:pos x="T2" y="T3"/>
                </a:cxn>
                <a:cxn ang="0">
                  <a:pos x="T4" y="T5"/>
                </a:cxn>
                <a:cxn ang="0">
                  <a:pos x="T6" y="T7"/>
                </a:cxn>
                <a:cxn ang="0">
                  <a:pos x="T8" y="T9"/>
                </a:cxn>
              </a:cxnLst>
              <a:rect l="0" t="0" r="r" b="b"/>
              <a:pathLst>
                <a:path w="60" h="25">
                  <a:moveTo>
                    <a:pt x="0" y="8"/>
                  </a:moveTo>
                  <a:lnTo>
                    <a:pt x="0" y="19"/>
                  </a:lnTo>
                  <a:lnTo>
                    <a:pt x="60" y="25"/>
                  </a:lnTo>
                  <a:lnTo>
                    <a:pt x="60" y="0"/>
                  </a:lnTo>
                  <a:lnTo>
                    <a:pt x="0" y="8"/>
                  </a:ln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šliḓe"/>
            <p:cNvSpPr/>
            <p:nvPr/>
          </p:nvSpPr>
          <p:spPr bwMode="auto">
            <a:xfrm>
              <a:off x="7715250" y="3349625"/>
              <a:ext cx="46038" cy="52387"/>
            </a:xfrm>
            <a:custGeom>
              <a:avLst/>
              <a:gdLst>
                <a:gd name="T0" fmla="*/ 5 w 14"/>
                <a:gd name="T1" fmla="*/ 0 h 16"/>
                <a:gd name="T2" fmla="*/ 13 w 14"/>
                <a:gd name="T3" fmla="*/ 4 h 16"/>
                <a:gd name="T4" fmla="*/ 13 w 14"/>
                <a:gd name="T5" fmla="*/ 5 h 16"/>
                <a:gd name="T6" fmla="*/ 14 w 14"/>
                <a:gd name="T7" fmla="*/ 14 h 16"/>
                <a:gd name="T8" fmla="*/ 12 w 14"/>
                <a:gd name="T9" fmla="*/ 16 h 16"/>
                <a:gd name="T10" fmla="*/ 2 w 14"/>
                <a:gd name="T11" fmla="*/ 16 h 16"/>
                <a:gd name="T12" fmla="*/ 0 w 14"/>
                <a:gd name="T13" fmla="*/ 14 h 16"/>
                <a:gd name="T14" fmla="*/ 0 w 14"/>
                <a:gd name="T15" fmla="*/ 5 h 16"/>
                <a:gd name="T16" fmla="*/ 3 w 14"/>
                <a:gd name="T17" fmla="*/ 3 h 16"/>
                <a:gd name="T18" fmla="*/ 5 w 14"/>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6">
                  <a:moveTo>
                    <a:pt x="5" y="0"/>
                  </a:moveTo>
                  <a:cubicBezTo>
                    <a:pt x="5" y="0"/>
                    <a:pt x="13" y="4"/>
                    <a:pt x="13" y="4"/>
                  </a:cubicBezTo>
                  <a:cubicBezTo>
                    <a:pt x="13" y="5"/>
                    <a:pt x="13" y="5"/>
                    <a:pt x="13" y="5"/>
                  </a:cubicBezTo>
                  <a:cubicBezTo>
                    <a:pt x="14" y="14"/>
                    <a:pt x="14" y="14"/>
                    <a:pt x="14" y="14"/>
                  </a:cubicBezTo>
                  <a:cubicBezTo>
                    <a:pt x="14" y="15"/>
                    <a:pt x="13" y="16"/>
                    <a:pt x="12" y="16"/>
                  </a:cubicBezTo>
                  <a:cubicBezTo>
                    <a:pt x="2" y="16"/>
                    <a:pt x="2" y="16"/>
                    <a:pt x="2" y="16"/>
                  </a:cubicBezTo>
                  <a:cubicBezTo>
                    <a:pt x="1" y="16"/>
                    <a:pt x="0" y="15"/>
                    <a:pt x="0" y="14"/>
                  </a:cubicBezTo>
                  <a:cubicBezTo>
                    <a:pt x="0" y="5"/>
                    <a:pt x="0" y="5"/>
                    <a:pt x="0" y="5"/>
                  </a:cubicBezTo>
                  <a:cubicBezTo>
                    <a:pt x="0" y="4"/>
                    <a:pt x="2" y="4"/>
                    <a:pt x="3" y="3"/>
                  </a:cubicBezTo>
                  <a:cubicBezTo>
                    <a:pt x="2" y="0"/>
                    <a:pt x="5" y="0"/>
                    <a:pt x="5" y="0"/>
                  </a:cubicBez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îṡļíḑé"/>
            <p:cNvSpPr/>
            <p:nvPr/>
          </p:nvSpPr>
          <p:spPr bwMode="auto">
            <a:xfrm>
              <a:off x="5207000" y="3441700"/>
              <a:ext cx="269875" cy="131762"/>
            </a:xfrm>
            <a:custGeom>
              <a:avLst/>
              <a:gdLst>
                <a:gd name="T0" fmla="*/ 170 w 170"/>
                <a:gd name="T1" fmla="*/ 56 h 83"/>
                <a:gd name="T2" fmla="*/ 10 w 170"/>
                <a:gd name="T3" fmla="*/ 83 h 83"/>
                <a:gd name="T4" fmla="*/ 0 w 170"/>
                <a:gd name="T5" fmla="*/ 27 h 83"/>
                <a:gd name="T6" fmla="*/ 162 w 170"/>
                <a:gd name="T7" fmla="*/ 0 h 83"/>
                <a:gd name="T8" fmla="*/ 170 w 170"/>
                <a:gd name="T9" fmla="*/ 56 h 83"/>
              </a:gdLst>
              <a:ahLst/>
              <a:cxnLst>
                <a:cxn ang="0">
                  <a:pos x="T0" y="T1"/>
                </a:cxn>
                <a:cxn ang="0">
                  <a:pos x="T2" y="T3"/>
                </a:cxn>
                <a:cxn ang="0">
                  <a:pos x="T4" y="T5"/>
                </a:cxn>
                <a:cxn ang="0">
                  <a:pos x="T6" y="T7"/>
                </a:cxn>
                <a:cxn ang="0">
                  <a:pos x="T8" y="T9"/>
                </a:cxn>
              </a:cxnLst>
              <a:rect l="0" t="0" r="r" b="b"/>
              <a:pathLst>
                <a:path w="170" h="83">
                  <a:moveTo>
                    <a:pt x="170" y="56"/>
                  </a:moveTo>
                  <a:lnTo>
                    <a:pt x="10" y="83"/>
                  </a:lnTo>
                  <a:lnTo>
                    <a:pt x="0" y="27"/>
                  </a:lnTo>
                  <a:lnTo>
                    <a:pt x="162" y="0"/>
                  </a:lnTo>
                  <a:lnTo>
                    <a:pt x="170" y="56"/>
                  </a:lnTo>
                  <a:close/>
                </a:path>
              </a:pathLst>
            </a:custGeom>
            <a:solidFill>
              <a:srgbClr val="0075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i$ľiḑé"/>
            <p:cNvSpPr/>
            <p:nvPr/>
          </p:nvSpPr>
          <p:spPr bwMode="auto">
            <a:xfrm>
              <a:off x="5222875" y="3557588"/>
              <a:ext cx="131763" cy="187325"/>
            </a:xfrm>
            <a:custGeom>
              <a:avLst/>
              <a:gdLst>
                <a:gd name="T0" fmla="*/ 48 w 83"/>
                <a:gd name="T1" fmla="*/ 114 h 118"/>
                <a:gd name="T2" fmla="*/ 83 w 83"/>
                <a:gd name="T3" fmla="*/ 118 h 118"/>
                <a:gd name="T4" fmla="*/ 67 w 83"/>
                <a:gd name="T5" fmla="*/ 0 h 118"/>
                <a:gd name="T6" fmla="*/ 0 w 83"/>
                <a:gd name="T7" fmla="*/ 10 h 118"/>
                <a:gd name="T8" fmla="*/ 48 w 83"/>
                <a:gd name="T9" fmla="*/ 114 h 118"/>
              </a:gdLst>
              <a:ahLst/>
              <a:cxnLst>
                <a:cxn ang="0">
                  <a:pos x="T0" y="T1"/>
                </a:cxn>
                <a:cxn ang="0">
                  <a:pos x="T2" y="T3"/>
                </a:cxn>
                <a:cxn ang="0">
                  <a:pos x="T4" y="T5"/>
                </a:cxn>
                <a:cxn ang="0">
                  <a:pos x="T6" y="T7"/>
                </a:cxn>
                <a:cxn ang="0">
                  <a:pos x="T8" y="T9"/>
                </a:cxn>
              </a:cxnLst>
              <a:rect l="0" t="0" r="r" b="b"/>
              <a:pathLst>
                <a:path w="83" h="118">
                  <a:moveTo>
                    <a:pt x="48" y="114"/>
                  </a:moveTo>
                  <a:lnTo>
                    <a:pt x="83" y="118"/>
                  </a:lnTo>
                  <a:lnTo>
                    <a:pt x="67" y="0"/>
                  </a:lnTo>
                  <a:lnTo>
                    <a:pt x="0" y="10"/>
                  </a:lnTo>
                  <a:lnTo>
                    <a:pt x="48" y="114"/>
                  </a:lnTo>
                  <a:close/>
                </a:path>
              </a:pathLst>
            </a:custGeom>
            <a:solidFill>
              <a:srgbClr val="0075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śļïḓé"/>
            <p:cNvSpPr/>
            <p:nvPr/>
          </p:nvSpPr>
          <p:spPr bwMode="auto">
            <a:xfrm>
              <a:off x="5207000" y="3698875"/>
              <a:ext cx="147638" cy="128587"/>
            </a:xfrm>
            <a:custGeom>
              <a:avLst/>
              <a:gdLst>
                <a:gd name="T0" fmla="*/ 0 w 93"/>
                <a:gd name="T1" fmla="*/ 52 h 81"/>
                <a:gd name="T2" fmla="*/ 20 w 93"/>
                <a:gd name="T3" fmla="*/ 81 h 81"/>
                <a:gd name="T4" fmla="*/ 93 w 93"/>
                <a:gd name="T5" fmla="*/ 29 h 81"/>
                <a:gd name="T6" fmla="*/ 72 w 93"/>
                <a:gd name="T7" fmla="*/ 0 h 81"/>
                <a:gd name="T8" fmla="*/ 0 w 93"/>
                <a:gd name="T9" fmla="*/ 52 h 81"/>
              </a:gdLst>
              <a:ahLst/>
              <a:cxnLst>
                <a:cxn ang="0">
                  <a:pos x="T0" y="T1"/>
                </a:cxn>
                <a:cxn ang="0">
                  <a:pos x="T2" y="T3"/>
                </a:cxn>
                <a:cxn ang="0">
                  <a:pos x="T4" y="T5"/>
                </a:cxn>
                <a:cxn ang="0">
                  <a:pos x="T6" y="T7"/>
                </a:cxn>
                <a:cxn ang="0">
                  <a:pos x="T8" y="T9"/>
                </a:cxn>
              </a:cxnLst>
              <a:rect l="0" t="0" r="r" b="b"/>
              <a:pathLst>
                <a:path w="93" h="81">
                  <a:moveTo>
                    <a:pt x="0" y="52"/>
                  </a:moveTo>
                  <a:lnTo>
                    <a:pt x="20" y="81"/>
                  </a:lnTo>
                  <a:lnTo>
                    <a:pt x="93" y="29"/>
                  </a:lnTo>
                  <a:lnTo>
                    <a:pt x="72" y="0"/>
                  </a:lnTo>
                  <a:lnTo>
                    <a:pt x="0" y="52"/>
                  </a:lnTo>
                  <a:close/>
                </a:path>
              </a:pathLst>
            </a:custGeom>
            <a:solidFill>
              <a:srgbClr val="0075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íṣļíḓe"/>
            <p:cNvSpPr/>
            <p:nvPr/>
          </p:nvSpPr>
          <p:spPr bwMode="auto">
            <a:xfrm>
              <a:off x="5397500" y="3457575"/>
              <a:ext cx="204788" cy="152400"/>
            </a:xfrm>
            <a:custGeom>
              <a:avLst/>
              <a:gdLst>
                <a:gd name="T0" fmla="*/ 108 w 129"/>
                <a:gd name="T1" fmla="*/ 96 h 96"/>
                <a:gd name="T2" fmla="*/ 129 w 129"/>
                <a:gd name="T3" fmla="*/ 67 h 96"/>
                <a:gd name="T4" fmla="*/ 42 w 129"/>
                <a:gd name="T5" fmla="*/ 0 h 96"/>
                <a:gd name="T6" fmla="*/ 0 w 129"/>
                <a:gd name="T7" fmla="*/ 54 h 96"/>
                <a:gd name="T8" fmla="*/ 108 w 129"/>
                <a:gd name="T9" fmla="*/ 96 h 96"/>
              </a:gdLst>
              <a:ahLst/>
              <a:cxnLst>
                <a:cxn ang="0">
                  <a:pos x="T0" y="T1"/>
                </a:cxn>
                <a:cxn ang="0">
                  <a:pos x="T2" y="T3"/>
                </a:cxn>
                <a:cxn ang="0">
                  <a:pos x="T4" y="T5"/>
                </a:cxn>
                <a:cxn ang="0">
                  <a:pos x="T6" y="T7"/>
                </a:cxn>
                <a:cxn ang="0">
                  <a:pos x="T8" y="T9"/>
                </a:cxn>
              </a:cxnLst>
              <a:rect l="0" t="0" r="r" b="b"/>
              <a:pathLst>
                <a:path w="129" h="96">
                  <a:moveTo>
                    <a:pt x="108" y="96"/>
                  </a:moveTo>
                  <a:lnTo>
                    <a:pt x="129" y="67"/>
                  </a:lnTo>
                  <a:lnTo>
                    <a:pt x="42" y="0"/>
                  </a:lnTo>
                  <a:lnTo>
                    <a:pt x="0" y="54"/>
                  </a:lnTo>
                  <a:lnTo>
                    <a:pt x="108" y="96"/>
                  </a:lnTo>
                  <a:close/>
                </a:path>
              </a:pathLst>
            </a:custGeom>
            <a:solidFill>
              <a:srgbClr val="0075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ï$1ídé"/>
            <p:cNvSpPr/>
            <p:nvPr/>
          </p:nvSpPr>
          <p:spPr bwMode="auto">
            <a:xfrm>
              <a:off x="5559425" y="3540125"/>
              <a:ext cx="155575" cy="128587"/>
            </a:xfrm>
            <a:custGeom>
              <a:avLst/>
              <a:gdLst>
                <a:gd name="T0" fmla="*/ 81 w 98"/>
                <a:gd name="T1" fmla="*/ 81 h 81"/>
                <a:gd name="T2" fmla="*/ 98 w 98"/>
                <a:gd name="T3" fmla="*/ 48 h 81"/>
                <a:gd name="T4" fmla="*/ 2 w 98"/>
                <a:gd name="T5" fmla="*/ 0 h 81"/>
                <a:gd name="T6" fmla="*/ 0 w 98"/>
                <a:gd name="T7" fmla="*/ 42 h 81"/>
                <a:gd name="T8" fmla="*/ 81 w 98"/>
                <a:gd name="T9" fmla="*/ 81 h 81"/>
              </a:gdLst>
              <a:ahLst/>
              <a:cxnLst>
                <a:cxn ang="0">
                  <a:pos x="T0" y="T1"/>
                </a:cxn>
                <a:cxn ang="0">
                  <a:pos x="T2" y="T3"/>
                </a:cxn>
                <a:cxn ang="0">
                  <a:pos x="T4" y="T5"/>
                </a:cxn>
                <a:cxn ang="0">
                  <a:pos x="T6" y="T7"/>
                </a:cxn>
                <a:cxn ang="0">
                  <a:pos x="T8" y="T9"/>
                </a:cxn>
              </a:cxnLst>
              <a:rect l="0" t="0" r="r" b="b"/>
              <a:pathLst>
                <a:path w="98" h="81">
                  <a:moveTo>
                    <a:pt x="81" y="81"/>
                  </a:moveTo>
                  <a:lnTo>
                    <a:pt x="98" y="48"/>
                  </a:lnTo>
                  <a:lnTo>
                    <a:pt x="2" y="0"/>
                  </a:lnTo>
                  <a:lnTo>
                    <a:pt x="0" y="42"/>
                  </a:lnTo>
                  <a:lnTo>
                    <a:pt x="81" y="81"/>
                  </a:lnTo>
                  <a:close/>
                </a:path>
              </a:pathLst>
            </a:custGeom>
            <a:solidFill>
              <a:srgbClr val="0075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iś1iḍe"/>
            <p:cNvSpPr/>
            <p:nvPr/>
          </p:nvSpPr>
          <p:spPr bwMode="auto">
            <a:xfrm>
              <a:off x="5170488" y="3194050"/>
              <a:ext cx="296863" cy="327025"/>
            </a:xfrm>
            <a:custGeom>
              <a:avLst/>
              <a:gdLst>
                <a:gd name="T0" fmla="*/ 89 w 90"/>
                <a:gd name="T1" fmla="*/ 73 h 99"/>
                <a:gd name="T2" fmla="*/ 77 w 90"/>
                <a:gd name="T3" fmla="*/ 89 h 99"/>
                <a:gd name="T4" fmla="*/ 27 w 90"/>
                <a:gd name="T5" fmla="*/ 97 h 99"/>
                <a:gd name="T6" fmla="*/ 11 w 90"/>
                <a:gd name="T7" fmla="*/ 86 h 99"/>
                <a:gd name="T8" fmla="*/ 1 w 90"/>
                <a:gd name="T9" fmla="*/ 25 h 99"/>
                <a:gd name="T10" fmla="*/ 12 w 90"/>
                <a:gd name="T11" fmla="*/ 9 h 99"/>
                <a:gd name="T12" fmla="*/ 63 w 90"/>
                <a:gd name="T13" fmla="*/ 1 h 99"/>
                <a:gd name="T14" fmla="*/ 79 w 90"/>
                <a:gd name="T15" fmla="*/ 12 h 99"/>
                <a:gd name="T16" fmla="*/ 89 w 90"/>
                <a:gd name="T17" fmla="*/ 7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9">
                  <a:moveTo>
                    <a:pt x="89" y="73"/>
                  </a:moveTo>
                  <a:cubicBezTo>
                    <a:pt x="90" y="81"/>
                    <a:pt x="85" y="88"/>
                    <a:pt x="77" y="89"/>
                  </a:cubicBezTo>
                  <a:cubicBezTo>
                    <a:pt x="27" y="97"/>
                    <a:pt x="27" y="97"/>
                    <a:pt x="27" y="97"/>
                  </a:cubicBezTo>
                  <a:cubicBezTo>
                    <a:pt x="19" y="99"/>
                    <a:pt x="12" y="94"/>
                    <a:pt x="11" y="86"/>
                  </a:cubicBezTo>
                  <a:cubicBezTo>
                    <a:pt x="1" y="25"/>
                    <a:pt x="1" y="25"/>
                    <a:pt x="1" y="25"/>
                  </a:cubicBezTo>
                  <a:cubicBezTo>
                    <a:pt x="0" y="18"/>
                    <a:pt x="5" y="11"/>
                    <a:pt x="12" y="9"/>
                  </a:cubicBezTo>
                  <a:cubicBezTo>
                    <a:pt x="63" y="1"/>
                    <a:pt x="63" y="1"/>
                    <a:pt x="63" y="1"/>
                  </a:cubicBezTo>
                  <a:cubicBezTo>
                    <a:pt x="70" y="0"/>
                    <a:pt x="77" y="5"/>
                    <a:pt x="79" y="12"/>
                  </a:cubicBezTo>
                  <a:cubicBezTo>
                    <a:pt x="89" y="73"/>
                    <a:pt x="89" y="73"/>
                    <a:pt x="89" y="73"/>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îšlïde"/>
            <p:cNvSpPr/>
            <p:nvPr/>
          </p:nvSpPr>
          <p:spPr bwMode="auto">
            <a:xfrm>
              <a:off x="5153025" y="3781425"/>
              <a:ext cx="85725" cy="138112"/>
            </a:xfrm>
            <a:custGeom>
              <a:avLst/>
              <a:gdLst>
                <a:gd name="T0" fmla="*/ 48 w 54"/>
                <a:gd name="T1" fmla="*/ 87 h 87"/>
                <a:gd name="T2" fmla="*/ 0 w 54"/>
                <a:gd name="T3" fmla="*/ 23 h 87"/>
                <a:gd name="T4" fmla="*/ 34 w 54"/>
                <a:gd name="T5" fmla="*/ 0 h 87"/>
                <a:gd name="T6" fmla="*/ 54 w 54"/>
                <a:gd name="T7" fmla="*/ 29 h 87"/>
                <a:gd name="T8" fmla="*/ 48 w 54"/>
                <a:gd name="T9" fmla="*/ 87 h 87"/>
              </a:gdLst>
              <a:ahLst/>
              <a:cxnLst>
                <a:cxn ang="0">
                  <a:pos x="T0" y="T1"/>
                </a:cxn>
                <a:cxn ang="0">
                  <a:pos x="T2" y="T3"/>
                </a:cxn>
                <a:cxn ang="0">
                  <a:pos x="T4" y="T5"/>
                </a:cxn>
                <a:cxn ang="0">
                  <a:pos x="T6" y="T7"/>
                </a:cxn>
                <a:cxn ang="0">
                  <a:pos x="T8" y="T9"/>
                </a:cxn>
              </a:cxnLst>
              <a:rect l="0" t="0" r="r" b="b"/>
              <a:pathLst>
                <a:path w="54" h="87">
                  <a:moveTo>
                    <a:pt x="48" y="87"/>
                  </a:moveTo>
                  <a:lnTo>
                    <a:pt x="0" y="23"/>
                  </a:lnTo>
                  <a:lnTo>
                    <a:pt x="34" y="0"/>
                  </a:lnTo>
                  <a:lnTo>
                    <a:pt x="54" y="29"/>
                  </a:lnTo>
                  <a:lnTo>
                    <a:pt x="48" y="8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îṡḻiďé"/>
            <p:cNvSpPr/>
            <p:nvPr/>
          </p:nvSpPr>
          <p:spPr bwMode="auto">
            <a:xfrm>
              <a:off x="5688013" y="3579813"/>
              <a:ext cx="112713" cy="115887"/>
            </a:xfrm>
            <a:custGeom>
              <a:avLst/>
              <a:gdLst>
                <a:gd name="T0" fmla="*/ 71 w 71"/>
                <a:gd name="T1" fmla="*/ 0 h 73"/>
                <a:gd name="T2" fmla="*/ 36 w 71"/>
                <a:gd name="T3" fmla="*/ 73 h 73"/>
                <a:gd name="T4" fmla="*/ 0 w 71"/>
                <a:gd name="T5" fmla="*/ 56 h 73"/>
                <a:gd name="T6" fmla="*/ 15 w 71"/>
                <a:gd name="T7" fmla="*/ 23 h 73"/>
                <a:gd name="T8" fmla="*/ 71 w 71"/>
                <a:gd name="T9" fmla="*/ 0 h 73"/>
              </a:gdLst>
              <a:ahLst/>
              <a:cxnLst>
                <a:cxn ang="0">
                  <a:pos x="T0" y="T1"/>
                </a:cxn>
                <a:cxn ang="0">
                  <a:pos x="T2" y="T3"/>
                </a:cxn>
                <a:cxn ang="0">
                  <a:pos x="T4" y="T5"/>
                </a:cxn>
                <a:cxn ang="0">
                  <a:pos x="T6" y="T7"/>
                </a:cxn>
                <a:cxn ang="0">
                  <a:pos x="T8" y="T9"/>
                </a:cxn>
              </a:cxnLst>
              <a:rect l="0" t="0" r="r" b="b"/>
              <a:pathLst>
                <a:path w="71" h="73">
                  <a:moveTo>
                    <a:pt x="71" y="0"/>
                  </a:moveTo>
                  <a:lnTo>
                    <a:pt x="36" y="73"/>
                  </a:lnTo>
                  <a:lnTo>
                    <a:pt x="0" y="56"/>
                  </a:lnTo>
                  <a:lnTo>
                    <a:pt x="15" y="23"/>
                  </a:lnTo>
                  <a:lnTo>
                    <a:pt x="71"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š1íḓe"/>
            <p:cNvSpPr/>
            <p:nvPr/>
          </p:nvSpPr>
          <p:spPr bwMode="auto">
            <a:xfrm>
              <a:off x="5372100" y="3190875"/>
              <a:ext cx="227013" cy="149225"/>
            </a:xfrm>
            <a:custGeom>
              <a:avLst/>
              <a:gdLst>
                <a:gd name="T0" fmla="*/ 67 w 69"/>
                <a:gd name="T1" fmla="*/ 40 h 45"/>
                <a:gd name="T2" fmla="*/ 56 w 69"/>
                <a:gd name="T3" fmla="*/ 43 h 45"/>
                <a:gd name="T4" fmla="*/ 5 w 69"/>
                <a:gd name="T5" fmla="*/ 17 h 45"/>
                <a:gd name="T6" fmla="*/ 2 w 69"/>
                <a:gd name="T7" fmla="*/ 6 h 45"/>
                <a:gd name="T8" fmla="*/ 13 w 69"/>
                <a:gd name="T9" fmla="*/ 2 h 45"/>
                <a:gd name="T10" fmla="*/ 63 w 69"/>
                <a:gd name="T11" fmla="*/ 28 h 45"/>
                <a:gd name="T12" fmla="*/ 67 w 69"/>
                <a:gd name="T13" fmla="*/ 40 h 45"/>
              </a:gdLst>
              <a:ahLst/>
              <a:cxnLst>
                <a:cxn ang="0">
                  <a:pos x="T0" y="T1"/>
                </a:cxn>
                <a:cxn ang="0">
                  <a:pos x="T2" y="T3"/>
                </a:cxn>
                <a:cxn ang="0">
                  <a:pos x="T4" y="T5"/>
                </a:cxn>
                <a:cxn ang="0">
                  <a:pos x="T6" y="T7"/>
                </a:cxn>
                <a:cxn ang="0">
                  <a:pos x="T8" y="T9"/>
                </a:cxn>
                <a:cxn ang="0">
                  <a:pos x="T10" y="T11"/>
                </a:cxn>
                <a:cxn ang="0">
                  <a:pos x="T12" y="T13"/>
                </a:cxn>
              </a:cxnLst>
              <a:rect l="0" t="0" r="r" b="b"/>
              <a:pathLst>
                <a:path w="69" h="45">
                  <a:moveTo>
                    <a:pt x="67" y="40"/>
                  </a:moveTo>
                  <a:cubicBezTo>
                    <a:pt x="65" y="44"/>
                    <a:pt x="60" y="45"/>
                    <a:pt x="56" y="43"/>
                  </a:cubicBezTo>
                  <a:cubicBezTo>
                    <a:pt x="5" y="17"/>
                    <a:pt x="5" y="17"/>
                    <a:pt x="5" y="17"/>
                  </a:cubicBezTo>
                  <a:cubicBezTo>
                    <a:pt x="1" y="15"/>
                    <a:pt x="0" y="10"/>
                    <a:pt x="2" y="6"/>
                  </a:cubicBezTo>
                  <a:cubicBezTo>
                    <a:pt x="4" y="2"/>
                    <a:pt x="9" y="0"/>
                    <a:pt x="13" y="2"/>
                  </a:cubicBezTo>
                  <a:cubicBezTo>
                    <a:pt x="63" y="28"/>
                    <a:pt x="63" y="28"/>
                    <a:pt x="63" y="28"/>
                  </a:cubicBezTo>
                  <a:cubicBezTo>
                    <a:pt x="68" y="30"/>
                    <a:pt x="69" y="36"/>
                    <a:pt x="67" y="4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î$ļíḍè"/>
            <p:cNvSpPr/>
            <p:nvPr/>
          </p:nvSpPr>
          <p:spPr bwMode="auto">
            <a:xfrm>
              <a:off x="5549900" y="3240088"/>
              <a:ext cx="131763" cy="95250"/>
            </a:xfrm>
            <a:custGeom>
              <a:avLst/>
              <a:gdLst>
                <a:gd name="T0" fmla="*/ 83 w 83"/>
                <a:gd name="T1" fmla="*/ 13 h 60"/>
                <a:gd name="T2" fmla="*/ 75 w 83"/>
                <a:gd name="T3" fmla="*/ 0 h 60"/>
                <a:gd name="T4" fmla="*/ 0 w 83"/>
                <a:gd name="T5" fmla="*/ 29 h 60"/>
                <a:gd name="T6" fmla="*/ 17 w 83"/>
                <a:gd name="T7" fmla="*/ 60 h 60"/>
                <a:gd name="T8" fmla="*/ 83 w 83"/>
                <a:gd name="T9" fmla="*/ 13 h 60"/>
              </a:gdLst>
              <a:ahLst/>
              <a:cxnLst>
                <a:cxn ang="0">
                  <a:pos x="T0" y="T1"/>
                </a:cxn>
                <a:cxn ang="0">
                  <a:pos x="T2" y="T3"/>
                </a:cxn>
                <a:cxn ang="0">
                  <a:pos x="T4" y="T5"/>
                </a:cxn>
                <a:cxn ang="0">
                  <a:pos x="T6" y="T7"/>
                </a:cxn>
                <a:cxn ang="0">
                  <a:pos x="T8" y="T9"/>
                </a:cxn>
              </a:cxnLst>
              <a:rect l="0" t="0" r="r" b="b"/>
              <a:pathLst>
                <a:path w="83" h="60">
                  <a:moveTo>
                    <a:pt x="83" y="13"/>
                  </a:moveTo>
                  <a:lnTo>
                    <a:pt x="75" y="0"/>
                  </a:lnTo>
                  <a:lnTo>
                    <a:pt x="0" y="29"/>
                  </a:lnTo>
                  <a:lnTo>
                    <a:pt x="17" y="60"/>
                  </a:lnTo>
                  <a:lnTo>
                    <a:pt x="83" y="13"/>
                  </a:ln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îṣ1îdè"/>
            <p:cNvSpPr/>
            <p:nvPr/>
          </p:nvSpPr>
          <p:spPr bwMode="auto">
            <a:xfrm>
              <a:off x="5662613" y="3197225"/>
              <a:ext cx="71438" cy="82550"/>
            </a:xfrm>
            <a:custGeom>
              <a:avLst/>
              <a:gdLst>
                <a:gd name="T0" fmla="*/ 7 w 22"/>
                <a:gd name="T1" fmla="*/ 0 h 25"/>
                <a:gd name="T2" fmla="*/ 0 w 22"/>
                <a:gd name="T3" fmla="*/ 11 h 25"/>
                <a:gd name="T4" fmla="*/ 0 w 22"/>
                <a:gd name="T5" fmla="*/ 12 h 25"/>
                <a:gd name="T6" fmla="*/ 6 w 22"/>
                <a:gd name="T7" fmla="*/ 23 h 25"/>
                <a:gd name="T8" fmla="*/ 9 w 22"/>
                <a:gd name="T9" fmla="*/ 24 h 25"/>
                <a:gd name="T10" fmla="*/ 21 w 22"/>
                <a:gd name="T11" fmla="*/ 18 h 25"/>
                <a:gd name="T12" fmla="*/ 22 w 22"/>
                <a:gd name="T13" fmla="*/ 15 h 25"/>
                <a:gd name="T14" fmla="*/ 16 w 22"/>
                <a:gd name="T15" fmla="*/ 4 h 25"/>
                <a:gd name="T16" fmla="*/ 12 w 22"/>
                <a:gd name="T17" fmla="*/ 3 h 25"/>
                <a:gd name="T18" fmla="*/ 7 w 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5">
                  <a:moveTo>
                    <a:pt x="7" y="0"/>
                  </a:moveTo>
                  <a:cubicBezTo>
                    <a:pt x="7" y="0"/>
                    <a:pt x="0" y="10"/>
                    <a:pt x="0" y="11"/>
                  </a:cubicBezTo>
                  <a:cubicBezTo>
                    <a:pt x="0" y="12"/>
                    <a:pt x="0" y="12"/>
                    <a:pt x="0" y="12"/>
                  </a:cubicBezTo>
                  <a:cubicBezTo>
                    <a:pt x="6" y="23"/>
                    <a:pt x="6" y="23"/>
                    <a:pt x="6" y="23"/>
                  </a:cubicBezTo>
                  <a:cubicBezTo>
                    <a:pt x="6" y="24"/>
                    <a:pt x="8" y="25"/>
                    <a:pt x="9" y="24"/>
                  </a:cubicBezTo>
                  <a:cubicBezTo>
                    <a:pt x="21" y="18"/>
                    <a:pt x="21" y="18"/>
                    <a:pt x="21" y="18"/>
                  </a:cubicBezTo>
                  <a:cubicBezTo>
                    <a:pt x="22" y="17"/>
                    <a:pt x="22" y="16"/>
                    <a:pt x="22" y="15"/>
                  </a:cubicBezTo>
                  <a:cubicBezTo>
                    <a:pt x="16" y="4"/>
                    <a:pt x="16" y="4"/>
                    <a:pt x="16" y="4"/>
                  </a:cubicBezTo>
                  <a:cubicBezTo>
                    <a:pt x="16" y="3"/>
                    <a:pt x="13" y="3"/>
                    <a:pt x="12" y="3"/>
                  </a:cubicBezTo>
                  <a:cubicBezTo>
                    <a:pt x="10" y="0"/>
                    <a:pt x="7" y="0"/>
                    <a:pt x="7" y="0"/>
                  </a:cubicBez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îsḻíḋê"/>
            <p:cNvSpPr/>
            <p:nvPr/>
          </p:nvSpPr>
          <p:spPr bwMode="auto">
            <a:xfrm>
              <a:off x="5308600" y="3214688"/>
              <a:ext cx="103188" cy="257175"/>
            </a:xfrm>
            <a:custGeom>
              <a:avLst/>
              <a:gdLst>
                <a:gd name="T0" fmla="*/ 0 w 65"/>
                <a:gd name="T1" fmla="*/ 25 h 162"/>
                <a:gd name="T2" fmla="*/ 19 w 65"/>
                <a:gd name="T3" fmla="*/ 0 h 162"/>
                <a:gd name="T4" fmla="*/ 44 w 65"/>
                <a:gd name="T5" fmla="*/ 18 h 162"/>
                <a:gd name="T6" fmla="*/ 27 w 65"/>
                <a:gd name="T7" fmla="*/ 41 h 162"/>
                <a:gd name="T8" fmla="*/ 65 w 65"/>
                <a:gd name="T9" fmla="*/ 137 h 162"/>
                <a:gd name="T10" fmla="*/ 46 w 65"/>
                <a:gd name="T11" fmla="*/ 162 h 162"/>
                <a:gd name="T12" fmla="*/ 21 w 65"/>
                <a:gd name="T13" fmla="*/ 143 h 162"/>
                <a:gd name="T14" fmla="*/ 25 w 65"/>
                <a:gd name="T15" fmla="*/ 41 h 162"/>
                <a:gd name="T16" fmla="*/ 0 w 65"/>
                <a:gd name="T17"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62">
                  <a:moveTo>
                    <a:pt x="0" y="25"/>
                  </a:moveTo>
                  <a:lnTo>
                    <a:pt x="19" y="0"/>
                  </a:lnTo>
                  <a:lnTo>
                    <a:pt x="44" y="18"/>
                  </a:lnTo>
                  <a:lnTo>
                    <a:pt x="27" y="41"/>
                  </a:lnTo>
                  <a:lnTo>
                    <a:pt x="65" y="137"/>
                  </a:lnTo>
                  <a:lnTo>
                    <a:pt x="46" y="162"/>
                  </a:lnTo>
                  <a:lnTo>
                    <a:pt x="21" y="143"/>
                  </a:lnTo>
                  <a:lnTo>
                    <a:pt x="25" y="41"/>
                  </a:lnTo>
                  <a:lnTo>
                    <a:pt x="0" y="25"/>
                  </a:lnTo>
                  <a:close/>
                </a:path>
              </a:pathLst>
            </a:custGeom>
            <a:solidFill>
              <a:srgbClr val="FF45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íṥľíḓè"/>
            <p:cNvSpPr/>
            <p:nvPr/>
          </p:nvSpPr>
          <p:spPr bwMode="auto">
            <a:xfrm>
              <a:off x="5173663" y="2951163"/>
              <a:ext cx="263525" cy="292100"/>
            </a:xfrm>
            <a:custGeom>
              <a:avLst/>
              <a:gdLst>
                <a:gd name="T0" fmla="*/ 76 w 80"/>
                <a:gd name="T1" fmla="*/ 39 h 89"/>
                <a:gd name="T2" fmla="*/ 47 w 80"/>
                <a:gd name="T3" fmla="*/ 86 h 89"/>
                <a:gd name="T4" fmla="*/ 4 w 80"/>
                <a:gd name="T5" fmla="*/ 51 h 89"/>
                <a:gd name="T6" fmla="*/ 33 w 80"/>
                <a:gd name="T7" fmla="*/ 4 h 89"/>
                <a:gd name="T8" fmla="*/ 76 w 80"/>
                <a:gd name="T9" fmla="*/ 39 h 89"/>
              </a:gdLst>
              <a:ahLst/>
              <a:cxnLst>
                <a:cxn ang="0">
                  <a:pos x="T0" y="T1"/>
                </a:cxn>
                <a:cxn ang="0">
                  <a:pos x="T2" y="T3"/>
                </a:cxn>
                <a:cxn ang="0">
                  <a:pos x="T4" y="T5"/>
                </a:cxn>
                <a:cxn ang="0">
                  <a:pos x="T6" y="T7"/>
                </a:cxn>
                <a:cxn ang="0">
                  <a:pos x="T8" y="T9"/>
                </a:cxn>
              </a:cxnLst>
              <a:rect l="0" t="0" r="r" b="b"/>
              <a:pathLst>
                <a:path w="80" h="89">
                  <a:moveTo>
                    <a:pt x="76" y="39"/>
                  </a:moveTo>
                  <a:cubicBezTo>
                    <a:pt x="80" y="62"/>
                    <a:pt x="67" y="83"/>
                    <a:pt x="47" y="86"/>
                  </a:cubicBezTo>
                  <a:cubicBezTo>
                    <a:pt x="27" y="89"/>
                    <a:pt x="8" y="74"/>
                    <a:pt x="4" y="51"/>
                  </a:cubicBezTo>
                  <a:cubicBezTo>
                    <a:pt x="0" y="28"/>
                    <a:pt x="13" y="7"/>
                    <a:pt x="33" y="4"/>
                  </a:cubicBezTo>
                  <a:cubicBezTo>
                    <a:pt x="53" y="0"/>
                    <a:pt x="72" y="16"/>
                    <a:pt x="76" y="39"/>
                  </a:cubicBez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iṧlîḋè"/>
            <p:cNvSpPr/>
            <p:nvPr/>
          </p:nvSpPr>
          <p:spPr bwMode="auto">
            <a:xfrm>
              <a:off x="5335588" y="3055938"/>
              <a:ext cx="19050" cy="30162"/>
            </a:xfrm>
            <a:custGeom>
              <a:avLst/>
              <a:gdLst>
                <a:gd name="T0" fmla="*/ 6 w 6"/>
                <a:gd name="T1" fmla="*/ 4 h 9"/>
                <a:gd name="T2" fmla="*/ 3 w 6"/>
                <a:gd name="T3" fmla="*/ 9 h 9"/>
                <a:gd name="T4" fmla="*/ 0 w 6"/>
                <a:gd name="T5" fmla="*/ 5 h 9"/>
                <a:gd name="T6" fmla="*/ 2 w 6"/>
                <a:gd name="T7" fmla="*/ 1 h 9"/>
                <a:gd name="T8" fmla="*/ 6 w 6"/>
                <a:gd name="T9" fmla="*/ 4 h 9"/>
              </a:gdLst>
              <a:ahLst/>
              <a:cxnLst>
                <a:cxn ang="0">
                  <a:pos x="T0" y="T1"/>
                </a:cxn>
                <a:cxn ang="0">
                  <a:pos x="T2" y="T3"/>
                </a:cxn>
                <a:cxn ang="0">
                  <a:pos x="T4" y="T5"/>
                </a:cxn>
                <a:cxn ang="0">
                  <a:pos x="T6" y="T7"/>
                </a:cxn>
                <a:cxn ang="0">
                  <a:pos x="T8" y="T9"/>
                </a:cxn>
              </a:cxnLst>
              <a:rect l="0" t="0" r="r" b="b"/>
              <a:pathLst>
                <a:path w="6" h="9">
                  <a:moveTo>
                    <a:pt x="6" y="4"/>
                  </a:moveTo>
                  <a:cubicBezTo>
                    <a:pt x="6" y="7"/>
                    <a:pt x="5" y="9"/>
                    <a:pt x="3" y="9"/>
                  </a:cubicBezTo>
                  <a:cubicBezTo>
                    <a:pt x="2" y="9"/>
                    <a:pt x="0" y="8"/>
                    <a:pt x="0" y="5"/>
                  </a:cubicBezTo>
                  <a:cubicBezTo>
                    <a:pt x="0" y="3"/>
                    <a:pt x="0" y="1"/>
                    <a:pt x="2" y="1"/>
                  </a:cubicBezTo>
                  <a:cubicBezTo>
                    <a:pt x="4" y="0"/>
                    <a:pt x="5" y="2"/>
                    <a:pt x="6" y="4"/>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îṣļïḑe"/>
            <p:cNvSpPr/>
            <p:nvPr/>
          </p:nvSpPr>
          <p:spPr bwMode="auto">
            <a:xfrm>
              <a:off x="5143500" y="2894013"/>
              <a:ext cx="271463" cy="238125"/>
            </a:xfrm>
            <a:custGeom>
              <a:avLst/>
              <a:gdLst>
                <a:gd name="T0" fmla="*/ 80 w 82"/>
                <a:gd name="T1" fmla="*/ 8 h 72"/>
                <a:gd name="T2" fmla="*/ 78 w 82"/>
                <a:gd name="T3" fmla="*/ 0 h 72"/>
                <a:gd name="T4" fmla="*/ 61 w 82"/>
                <a:gd name="T5" fmla="*/ 7 h 72"/>
                <a:gd name="T6" fmla="*/ 49 w 82"/>
                <a:gd name="T7" fmla="*/ 7 h 72"/>
                <a:gd name="T8" fmla="*/ 46 w 82"/>
                <a:gd name="T9" fmla="*/ 7 h 72"/>
                <a:gd name="T10" fmla="*/ 35 w 82"/>
                <a:gd name="T11" fmla="*/ 7 h 72"/>
                <a:gd name="T12" fmla="*/ 30 w 82"/>
                <a:gd name="T13" fmla="*/ 8 h 72"/>
                <a:gd name="T14" fmla="*/ 11 w 82"/>
                <a:gd name="T15" fmla="*/ 20 h 72"/>
                <a:gd name="T16" fmla="*/ 2 w 82"/>
                <a:gd name="T17" fmla="*/ 51 h 72"/>
                <a:gd name="T18" fmla="*/ 13 w 82"/>
                <a:gd name="T19" fmla="*/ 72 h 72"/>
                <a:gd name="T20" fmla="*/ 12 w 82"/>
                <a:gd name="T21" fmla="*/ 67 h 72"/>
                <a:gd name="T22" fmla="*/ 16 w 82"/>
                <a:gd name="T23" fmla="*/ 41 h 72"/>
                <a:gd name="T24" fmla="*/ 52 w 82"/>
                <a:gd name="T25" fmla="*/ 40 h 72"/>
                <a:gd name="T26" fmla="*/ 69 w 82"/>
                <a:gd name="T27" fmla="*/ 33 h 72"/>
                <a:gd name="T28" fmla="*/ 74 w 82"/>
                <a:gd name="T29" fmla="*/ 29 h 72"/>
                <a:gd name="T30" fmla="*/ 74 w 82"/>
                <a:gd name="T31" fmla="*/ 29 h 72"/>
                <a:gd name="T32" fmla="*/ 76 w 82"/>
                <a:gd name="T33" fmla="*/ 27 h 72"/>
                <a:gd name="T34" fmla="*/ 76 w 82"/>
                <a:gd name="T35" fmla="*/ 27 h 72"/>
                <a:gd name="T36" fmla="*/ 80 w 82"/>
                <a:gd name="T37"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72">
                  <a:moveTo>
                    <a:pt x="80" y="8"/>
                  </a:moveTo>
                  <a:cubicBezTo>
                    <a:pt x="80" y="5"/>
                    <a:pt x="79" y="2"/>
                    <a:pt x="78" y="0"/>
                  </a:cubicBezTo>
                  <a:cubicBezTo>
                    <a:pt x="73" y="3"/>
                    <a:pt x="67" y="6"/>
                    <a:pt x="61" y="7"/>
                  </a:cubicBezTo>
                  <a:cubicBezTo>
                    <a:pt x="57" y="7"/>
                    <a:pt x="53" y="7"/>
                    <a:pt x="49" y="7"/>
                  </a:cubicBezTo>
                  <a:cubicBezTo>
                    <a:pt x="48" y="7"/>
                    <a:pt x="47" y="7"/>
                    <a:pt x="46" y="7"/>
                  </a:cubicBezTo>
                  <a:cubicBezTo>
                    <a:pt x="42" y="6"/>
                    <a:pt x="39" y="6"/>
                    <a:pt x="35" y="7"/>
                  </a:cubicBezTo>
                  <a:cubicBezTo>
                    <a:pt x="33" y="7"/>
                    <a:pt x="31" y="7"/>
                    <a:pt x="30" y="8"/>
                  </a:cubicBezTo>
                  <a:cubicBezTo>
                    <a:pt x="22" y="10"/>
                    <a:pt x="16" y="14"/>
                    <a:pt x="11" y="20"/>
                  </a:cubicBezTo>
                  <a:cubicBezTo>
                    <a:pt x="4" y="28"/>
                    <a:pt x="0" y="39"/>
                    <a:pt x="2" y="51"/>
                  </a:cubicBezTo>
                  <a:cubicBezTo>
                    <a:pt x="3" y="59"/>
                    <a:pt x="7" y="66"/>
                    <a:pt x="13" y="72"/>
                  </a:cubicBezTo>
                  <a:cubicBezTo>
                    <a:pt x="12" y="70"/>
                    <a:pt x="12" y="69"/>
                    <a:pt x="12" y="67"/>
                  </a:cubicBezTo>
                  <a:cubicBezTo>
                    <a:pt x="10" y="55"/>
                    <a:pt x="11" y="47"/>
                    <a:pt x="16" y="41"/>
                  </a:cubicBezTo>
                  <a:cubicBezTo>
                    <a:pt x="24" y="46"/>
                    <a:pt x="42" y="42"/>
                    <a:pt x="52" y="40"/>
                  </a:cubicBezTo>
                  <a:cubicBezTo>
                    <a:pt x="59" y="39"/>
                    <a:pt x="64" y="36"/>
                    <a:pt x="69" y="33"/>
                  </a:cubicBezTo>
                  <a:cubicBezTo>
                    <a:pt x="71" y="32"/>
                    <a:pt x="72" y="31"/>
                    <a:pt x="74" y="29"/>
                  </a:cubicBezTo>
                  <a:cubicBezTo>
                    <a:pt x="74" y="29"/>
                    <a:pt x="74" y="29"/>
                    <a:pt x="74" y="29"/>
                  </a:cubicBezTo>
                  <a:cubicBezTo>
                    <a:pt x="75" y="28"/>
                    <a:pt x="75" y="28"/>
                    <a:pt x="76" y="27"/>
                  </a:cubicBezTo>
                  <a:cubicBezTo>
                    <a:pt x="76" y="27"/>
                    <a:pt x="76" y="27"/>
                    <a:pt x="76" y="27"/>
                  </a:cubicBezTo>
                  <a:cubicBezTo>
                    <a:pt x="80" y="21"/>
                    <a:pt x="82" y="15"/>
                    <a:pt x="80" y="8"/>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î$ľïḍé"/>
            <p:cNvSpPr/>
            <p:nvPr/>
          </p:nvSpPr>
          <p:spPr bwMode="auto">
            <a:xfrm>
              <a:off x="5103813" y="2951163"/>
              <a:ext cx="222250" cy="269875"/>
            </a:xfrm>
            <a:custGeom>
              <a:avLst/>
              <a:gdLst>
                <a:gd name="T0" fmla="*/ 48 w 67"/>
                <a:gd name="T1" fmla="*/ 61 h 82"/>
                <a:gd name="T2" fmla="*/ 34 w 67"/>
                <a:gd name="T3" fmla="*/ 51 h 82"/>
                <a:gd name="T4" fmla="*/ 44 w 67"/>
                <a:gd name="T5" fmla="*/ 37 h 82"/>
                <a:gd name="T6" fmla="*/ 57 w 67"/>
                <a:gd name="T7" fmla="*/ 45 h 82"/>
                <a:gd name="T8" fmla="*/ 67 w 67"/>
                <a:gd name="T9" fmla="*/ 13 h 82"/>
                <a:gd name="T10" fmla="*/ 14 w 67"/>
                <a:gd name="T11" fmla="*/ 33 h 82"/>
                <a:gd name="T12" fmla="*/ 46 w 67"/>
                <a:gd name="T13" fmla="*/ 82 h 82"/>
                <a:gd name="T14" fmla="*/ 48 w 67"/>
                <a:gd name="T15" fmla="*/ 61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2">
                  <a:moveTo>
                    <a:pt x="48" y="61"/>
                  </a:moveTo>
                  <a:cubicBezTo>
                    <a:pt x="41" y="62"/>
                    <a:pt x="35" y="57"/>
                    <a:pt x="34" y="51"/>
                  </a:cubicBezTo>
                  <a:cubicBezTo>
                    <a:pt x="33" y="44"/>
                    <a:pt x="37" y="38"/>
                    <a:pt x="44" y="37"/>
                  </a:cubicBezTo>
                  <a:cubicBezTo>
                    <a:pt x="50" y="36"/>
                    <a:pt x="55" y="40"/>
                    <a:pt x="57" y="45"/>
                  </a:cubicBezTo>
                  <a:cubicBezTo>
                    <a:pt x="57" y="31"/>
                    <a:pt x="67" y="13"/>
                    <a:pt x="67" y="13"/>
                  </a:cubicBezTo>
                  <a:cubicBezTo>
                    <a:pt x="45" y="8"/>
                    <a:pt x="28" y="0"/>
                    <a:pt x="14" y="33"/>
                  </a:cubicBezTo>
                  <a:cubicBezTo>
                    <a:pt x="0" y="67"/>
                    <a:pt x="46" y="82"/>
                    <a:pt x="46" y="82"/>
                  </a:cubicBezTo>
                  <a:cubicBezTo>
                    <a:pt x="46" y="82"/>
                    <a:pt x="53" y="60"/>
                    <a:pt x="48" y="61"/>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iSlîḑê"/>
            <p:cNvSpPr/>
            <p:nvPr/>
          </p:nvSpPr>
          <p:spPr bwMode="auto">
            <a:xfrm>
              <a:off x="5167313" y="3292475"/>
              <a:ext cx="19050" cy="8572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0" name="îšļíde"/>
            <p:cNvSpPr/>
            <p:nvPr/>
          </p:nvSpPr>
          <p:spPr bwMode="auto">
            <a:xfrm>
              <a:off x="5176838" y="3279775"/>
              <a:ext cx="42863" cy="88900"/>
            </a:xfrm>
            <a:custGeom>
              <a:avLst/>
              <a:gdLst>
                <a:gd name="T0" fmla="*/ 27 w 27"/>
                <a:gd name="T1" fmla="*/ 0 h 56"/>
                <a:gd name="T2" fmla="*/ 0 w 27"/>
                <a:gd name="T3" fmla="*/ 8 h 56"/>
                <a:gd name="T4" fmla="*/ 6 w 27"/>
                <a:gd name="T5" fmla="*/ 56 h 56"/>
                <a:gd name="T6" fmla="*/ 27 w 27"/>
                <a:gd name="T7" fmla="*/ 0 h 56"/>
              </a:gdLst>
              <a:ahLst/>
              <a:cxnLst>
                <a:cxn ang="0">
                  <a:pos x="T0" y="T1"/>
                </a:cxn>
                <a:cxn ang="0">
                  <a:pos x="T2" y="T3"/>
                </a:cxn>
                <a:cxn ang="0">
                  <a:pos x="T4" y="T5"/>
                </a:cxn>
                <a:cxn ang="0">
                  <a:pos x="T6" y="T7"/>
                </a:cxn>
              </a:cxnLst>
              <a:rect l="0" t="0" r="r" b="b"/>
              <a:pathLst>
                <a:path w="27" h="56">
                  <a:moveTo>
                    <a:pt x="27" y="0"/>
                  </a:moveTo>
                  <a:lnTo>
                    <a:pt x="0" y="8"/>
                  </a:lnTo>
                  <a:lnTo>
                    <a:pt x="6" y="56"/>
                  </a:lnTo>
                  <a:lnTo>
                    <a:pt x="27"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îsľíḋé"/>
            <p:cNvSpPr/>
            <p:nvPr/>
          </p:nvSpPr>
          <p:spPr bwMode="auto">
            <a:xfrm>
              <a:off x="5176838" y="3279775"/>
              <a:ext cx="42863" cy="88900"/>
            </a:xfrm>
            <a:custGeom>
              <a:avLst/>
              <a:gdLst>
                <a:gd name="T0" fmla="*/ 27 w 27"/>
                <a:gd name="T1" fmla="*/ 0 h 56"/>
                <a:gd name="T2" fmla="*/ 0 w 27"/>
                <a:gd name="T3" fmla="*/ 8 h 56"/>
                <a:gd name="T4" fmla="*/ 6 w 27"/>
                <a:gd name="T5" fmla="*/ 56 h 56"/>
                <a:gd name="T6" fmla="*/ 27 w 27"/>
                <a:gd name="T7" fmla="*/ 0 h 56"/>
              </a:gdLst>
              <a:ahLst/>
              <a:cxnLst>
                <a:cxn ang="0">
                  <a:pos x="T0" y="T1"/>
                </a:cxn>
                <a:cxn ang="0">
                  <a:pos x="T2" y="T3"/>
                </a:cxn>
                <a:cxn ang="0">
                  <a:pos x="T4" y="T5"/>
                </a:cxn>
                <a:cxn ang="0">
                  <a:pos x="T6" y="T7"/>
                </a:cxn>
              </a:cxnLst>
              <a:rect l="0" t="0" r="r" b="b"/>
              <a:pathLst>
                <a:path w="27" h="56">
                  <a:moveTo>
                    <a:pt x="27" y="0"/>
                  </a:moveTo>
                  <a:lnTo>
                    <a:pt x="0" y="8"/>
                  </a:lnTo>
                  <a:lnTo>
                    <a:pt x="6" y="56"/>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işľîdè"/>
            <p:cNvSpPr/>
            <p:nvPr/>
          </p:nvSpPr>
          <p:spPr bwMode="auto">
            <a:xfrm>
              <a:off x="5018088" y="3224213"/>
              <a:ext cx="220663" cy="165100"/>
            </a:xfrm>
            <a:custGeom>
              <a:avLst/>
              <a:gdLst>
                <a:gd name="T0" fmla="*/ 2 w 67"/>
                <a:gd name="T1" fmla="*/ 44 h 50"/>
                <a:gd name="T2" fmla="*/ 14 w 67"/>
                <a:gd name="T3" fmla="*/ 47 h 50"/>
                <a:gd name="T4" fmla="*/ 62 w 67"/>
                <a:gd name="T5" fmla="*/ 17 h 50"/>
                <a:gd name="T6" fmla="*/ 64 w 67"/>
                <a:gd name="T7" fmla="*/ 5 h 50"/>
                <a:gd name="T8" fmla="*/ 53 w 67"/>
                <a:gd name="T9" fmla="*/ 3 h 50"/>
                <a:gd name="T10" fmla="*/ 5 w 67"/>
                <a:gd name="T11" fmla="*/ 33 h 50"/>
                <a:gd name="T12" fmla="*/ 2 w 67"/>
                <a:gd name="T13" fmla="*/ 44 h 50"/>
              </a:gdLst>
              <a:ahLst/>
              <a:cxnLst>
                <a:cxn ang="0">
                  <a:pos x="T0" y="T1"/>
                </a:cxn>
                <a:cxn ang="0">
                  <a:pos x="T2" y="T3"/>
                </a:cxn>
                <a:cxn ang="0">
                  <a:pos x="T4" y="T5"/>
                </a:cxn>
                <a:cxn ang="0">
                  <a:pos x="T6" y="T7"/>
                </a:cxn>
                <a:cxn ang="0">
                  <a:pos x="T8" y="T9"/>
                </a:cxn>
                <a:cxn ang="0">
                  <a:pos x="T10" y="T11"/>
                </a:cxn>
                <a:cxn ang="0">
                  <a:pos x="T12" y="T13"/>
                </a:cxn>
              </a:cxnLst>
              <a:rect l="0" t="0" r="r" b="b"/>
              <a:pathLst>
                <a:path w="67" h="50">
                  <a:moveTo>
                    <a:pt x="2" y="44"/>
                  </a:moveTo>
                  <a:cubicBezTo>
                    <a:pt x="5" y="48"/>
                    <a:pt x="10" y="50"/>
                    <a:pt x="14" y="47"/>
                  </a:cubicBezTo>
                  <a:cubicBezTo>
                    <a:pt x="62" y="17"/>
                    <a:pt x="62" y="17"/>
                    <a:pt x="62" y="17"/>
                  </a:cubicBezTo>
                  <a:cubicBezTo>
                    <a:pt x="66" y="15"/>
                    <a:pt x="67" y="9"/>
                    <a:pt x="64" y="5"/>
                  </a:cubicBezTo>
                  <a:cubicBezTo>
                    <a:pt x="62" y="1"/>
                    <a:pt x="56" y="0"/>
                    <a:pt x="53" y="3"/>
                  </a:cubicBezTo>
                  <a:cubicBezTo>
                    <a:pt x="5" y="33"/>
                    <a:pt x="5" y="33"/>
                    <a:pt x="5" y="33"/>
                  </a:cubicBezTo>
                  <a:cubicBezTo>
                    <a:pt x="1" y="35"/>
                    <a:pt x="0" y="40"/>
                    <a:pt x="2" y="4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ṣļîďe"/>
            <p:cNvSpPr/>
            <p:nvPr/>
          </p:nvSpPr>
          <p:spPr bwMode="auto">
            <a:xfrm>
              <a:off x="5021263" y="3328988"/>
              <a:ext cx="69850" cy="152400"/>
            </a:xfrm>
            <a:custGeom>
              <a:avLst/>
              <a:gdLst>
                <a:gd name="T0" fmla="*/ 21 w 21"/>
                <a:gd name="T1" fmla="*/ 44 h 46"/>
                <a:gd name="T2" fmla="*/ 14 w 21"/>
                <a:gd name="T3" fmla="*/ 46 h 46"/>
                <a:gd name="T4" fmla="*/ 0 w 21"/>
                <a:gd name="T5" fmla="*/ 9 h 46"/>
                <a:gd name="T6" fmla="*/ 17 w 21"/>
                <a:gd name="T7" fmla="*/ 5 h 46"/>
                <a:gd name="T8" fmla="*/ 21 w 21"/>
                <a:gd name="T9" fmla="*/ 44 h 46"/>
              </a:gdLst>
              <a:ahLst/>
              <a:cxnLst>
                <a:cxn ang="0">
                  <a:pos x="T0" y="T1"/>
                </a:cxn>
                <a:cxn ang="0">
                  <a:pos x="T2" y="T3"/>
                </a:cxn>
                <a:cxn ang="0">
                  <a:pos x="T4" y="T5"/>
                </a:cxn>
                <a:cxn ang="0">
                  <a:pos x="T6" y="T7"/>
                </a:cxn>
                <a:cxn ang="0">
                  <a:pos x="T8" y="T9"/>
                </a:cxn>
              </a:cxnLst>
              <a:rect l="0" t="0" r="r" b="b"/>
              <a:pathLst>
                <a:path w="21" h="46">
                  <a:moveTo>
                    <a:pt x="21" y="44"/>
                  </a:moveTo>
                  <a:cubicBezTo>
                    <a:pt x="14" y="46"/>
                    <a:pt x="14" y="46"/>
                    <a:pt x="14" y="46"/>
                  </a:cubicBezTo>
                  <a:cubicBezTo>
                    <a:pt x="0" y="9"/>
                    <a:pt x="0" y="9"/>
                    <a:pt x="0" y="9"/>
                  </a:cubicBezTo>
                  <a:cubicBezTo>
                    <a:pt x="0" y="9"/>
                    <a:pt x="6" y="0"/>
                    <a:pt x="17" y="5"/>
                  </a:cubicBezTo>
                  <a:lnTo>
                    <a:pt x="21" y="44"/>
                  </a:ln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íṡlïḍé"/>
            <p:cNvSpPr/>
            <p:nvPr/>
          </p:nvSpPr>
          <p:spPr bwMode="auto">
            <a:xfrm>
              <a:off x="4922838" y="3497263"/>
              <a:ext cx="287338" cy="125412"/>
            </a:xfrm>
            <a:custGeom>
              <a:avLst/>
              <a:gdLst>
                <a:gd name="T0" fmla="*/ 87 w 87"/>
                <a:gd name="T1" fmla="*/ 23 h 38"/>
                <a:gd name="T2" fmla="*/ 39 w 87"/>
                <a:gd name="T3" fmla="*/ 38 h 38"/>
                <a:gd name="T4" fmla="*/ 0 w 87"/>
                <a:gd name="T5" fmla="*/ 8 h 38"/>
                <a:gd name="T6" fmla="*/ 0 w 87"/>
                <a:gd name="T7" fmla="*/ 8 h 38"/>
                <a:gd name="T8" fmla="*/ 10 w 87"/>
                <a:gd name="T9" fmla="*/ 1 h 38"/>
                <a:gd name="T10" fmla="*/ 80 w 87"/>
                <a:gd name="T11" fmla="*/ 14 h 38"/>
                <a:gd name="T12" fmla="*/ 87 w 87"/>
                <a:gd name="T13" fmla="*/ 23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87" y="23"/>
                  </a:moveTo>
                  <a:cubicBezTo>
                    <a:pt x="39" y="38"/>
                    <a:pt x="39" y="38"/>
                    <a:pt x="39" y="38"/>
                  </a:cubicBezTo>
                  <a:cubicBezTo>
                    <a:pt x="0" y="8"/>
                    <a:pt x="0" y="8"/>
                    <a:pt x="0" y="8"/>
                  </a:cubicBezTo>
                  <a:cubicBezTo>
                    <a:pt x="0" y="8"/>
                    <a:pt x="0" y="8"/>
                    <a:pt x="0" y="8"/>
                  </a:cubicBezTo>
                  <a:cubicBezTo>
                    <a:pt x="1" y="3"/>
                    <a:pt x="6" y="0"/>
                    <a:pt x="10" y="1"/>
                  </a:cubicBezTo>
                  <a:cubicBezTo>
                    <a:pt x="80" y="14"/>
                    <a:pt x="80" y="14"/>
                    <a:pt x="80" y="14"/>
                  </a:cubicBezTo>
                  <a:cubicBezTo>
                    <a:pt x="84" y="15"/>
                    <a:pt x="87" y="19"/>
                    <a:pt x="87" y="23"/>
                  </a:cubicBezTo>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ṥlíďè"/>
            <p:cNvSpPr/>
            <p:nvPr/>
          </p:nvSpPr>
          <p:spPr bwMode="auto">
            <a:xfrm>
              <a:off x="4892675" y="3524250"/>
              <a:ext cx="317500" cy="236537"/>
            </a:xfrm>
            <a:custGeom>
              <a:avLst/>
              <a:gdLst>
                <a:gd name="T0" fmla="*/ 96 w 96"/>
                <a:gd name="T1" fmla="*/ 16 h 72"/>
                <a:gd name="T2" fmla="*/ 87 w 96"/>
                <a:gd name="T3" fmla="*/ 64 h 72"/>
                <a:gd name="T4" fmla="*/ 77 w 96"/>
                <a:gd name="T5" fmla="*/ 71 h 72"/>
                <a:gd name="T6" fmla="*/ 7 w 96"/>
                <a:gd name="T7" fmla="*/ 58 h 72"/>
                <a:gd name="T8" fmla="*/ 0 w 96"/>
                <a:gd name="T9" fmla="*/ 49 h 72"/>
                <a:gd name="T10" fmla="*/ 9 w 96"/>
                <a:gd name="T11" fmla="*/ 0 h 72"/>
                <a:gd name="T12" fmla="*/ 48 w 96"/>
                <a:gd name="T13" fmla="*/ 30 h 72"/>
                <a:gd name="T14" fmla="*/ 96 w 96"/>
                <a:gd name="T15" fmla="*/ 15 h 72"/>
                <a:gd name="T16" fmla="*/ 96 w 96"/>
                <a:gd name="T17"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72">
                  <a:moveTo>
                    <a:pt x="96" y="16"/>
                  </a:moveTo>
                  <a:cubicBezTo>
                    <a:pt x="87" y="64"/>
                    <a:pt x="87" y="64"/>
                    <a:pt x="87" y="64"/>
                  </a:cubicBezTo>
                  <a:cubicBezTo>
                    <a:pt x="86" y="69"/>
                    <a:pt x="81" y="72"/>
                    <a:pt x="77" y="71"/>
                  </a:cubicBezTo>
                  <a:cubicBezTo>
                    <a:pt x="7" y="58"/>
                    <a:pt x="7" y="58"/>
                    <a:pt x="7" y="58"/>
                  </a:cubicBezTo>
                  <a:cubicBezTo>
                    <a:pt x="3" y="57"/>
                    <a:pt x="0" y="53"/>
                    <a:pt x="0" y="49"/>
                  </a:cubicBezTo>
                  <a:cubicBezTo>
                    <a:pt x="9" y="0"/>
                    <a:pt x="9" y="0"/>
                    <a:pt x="9" y="0"/>
                  </a:cubicBezTo>
                  <a:cubicBezTo>
                    <a:pt x="48" y="30"/>
                    <a:pt x="48" y="30"/>
                    <a:pt x="48" y="30"/>
                  </a:cubicBezTo>
                  <a:cubicBezTo>
                    <a:pt x="96" y="15"/>
                    <a:pt x="96" y="15"/>
                    <a:pt x="96" y="15"/>
                  </a:cubicBezTo>
                  <a:cubicBezTo>
                    <a:pt x="96" y="16"/>
                    <a:pt x="96" y="16"/>
                    <a:pt x="96" y="16"/>
                  </a:cubicBezTo>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śļîḋè"/>
            <p:cNvSpPr/>
            <p:nvPr/>
          </p:nvSpPr>
          <p:spPr bwMode="auto">
            <a:xfrm>
              <a:off x="4922838" y="3497263"/>
              <a:ext cx="287338" cy="125412"/>
            </a:xfrm>
            <a:custGeom>
              <a:avLst/>
              <a:gdLst>
                <a:gd name="T0" fmla="*/ 87 w 87"/>
                <a:gd name="T1" fmla="*/ 23 h 38"/>
                <a:gd name="T2" fmla="*/ 39 w 87"/>
                <a:gd name="T3" fmla="*/ 38 h 38"/>
                <a:gd name="T4" fmla="*/ 0 w 87"/>
                <a:gd name="T5" fmla="*/ 8 h 38"/>
                <a:gd name="T6" fmla="*/ 0 w 87"/>
                <a:gd name="T7" fmla="*/ 8 h 38"/>
                <a:gd name="T8" fmla="*/ 10 w 87"/>
                <a:gd name="T9" fmla="*/ 1 h 38"/>
                <a:gd name="T10" fmla="*/ 80 w 87"/>
                <a:gd name="T11" fmla="*/ 14 h 38"/>
                <a:gd name="T12" fmla="*/ 87 w 87"/>
                <a:gd name="T13" fmla="*/ 23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87" y="23"/>
                  </a:moveTo>
                  <a:cubicBezTo>
                    <a:pt x="39" y="38"/>
                    <a:pt x="39" y="38"/>
                    <a:pt x="39" y="38"/>
                  </a:cubicBezTo>
                  <a:cubicBezTo>
                    <a:pt x="0" y="8"/>
                    <a:pt x="0" y="8"/>
                    <a:pt x="0" y="8"/>
                  </a:cubicBezTo>
                  <a:cubicBezTo>
                    <a:pt x="0" y="8"/>
                    <a:pt x="0" y="8"/>
                    <a:pt x="0" y="8"/>
                  </a:cubicBezTo>
                  <a:cubicBezTo>
                    <a:pt x="1" y="3"/>
                    <a:pt x="6" y="0"/>
                    <a:pt x="10" y="1"/>
                  </a:cubicBezTo>
                  <a:cubicBezTo>
                    <a:pt x="80" y="14"/>
                    <a:pt x="80" y="14"/>
                    <a:pt x="80" y="14"/>
                  </a:cubicBezTo>
                  <a:cubicBezTo>
                    <a:pt x="84" y="15"/>
                    <a:pt x="87" y="19"/>
                    <a:pt x="87" y="23"/>
                  </a:cubicBezTo>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śḻîďè"/>
            <p:cNvSpPr/>
            <p:nvPr/>
          </p:nvSpPr>
          <p:spPr bwMode="auto">
            <a:xfrm>
              <a:off x="4922838" y="3527425"/>
              <a:ext cx="284163" cy="104775"/>
            </a:xfrm>
            <a:custGeom>
              <a:avLst/>
              <a:gdLst>
                <a:gd name="T0" fmla="*/ 86 w 86"/>
                <a:gd name="T1" fmla="*/ 15 h 32"/>
                <a:gd name="T2" fmla="*/ 43 w 86"/>
                <a:gd name="T3" fmla="*/ 28 h 32"/>
                <a:gd name="T4" fmla="*/ 44 w 86"/>
                <a:gd name="T5" fmla="*/ 29 h 32"/>
                <a:gd name="T6" fmla="*/ 43 w 86"/>
                <a:gd name="T7" fmla="*/ 31 h 32"/>
                <a:gd name="T8" fmla="*/ 86 w 86"/>
                <a:gd name="T9" fmla="*/ 15 h 32"/>
                <a:gd name="T10" fmla="*/ 1 w 86"/>
                <a:gd name="T11" fmla="*/ 0 h 32"/>
                <a:gd name="T12" fmla="*/ 38 w 86"/>
                <a:gd name="T13" fmla="*/ 32 h 32"/>
                <a:gd name="T14" fmla="*/ 39 w 86"/>
                <a:gd name="T15" fmla="*/ 29 h 32"/>
                <a:gd name="T16" fmla="*/ 1 w 86"/>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2">
                  <a:moveTo>
                    <a:pt x="86" y="15"/>
                  </a:moveTo>
                  <a:cubicBezTo>
                    <a:pt x="43" y="28"/>
                    <a:pt x="43" y="28"/>
                    <a:pt x="43" y="28"/>
                  </a:cubicBezTo>
                  <a:cubicBezTo>
                    <a:pt x="44" y="28"/>
                    <a:pt x="44" y="29"/>
                    <a:pt x="44" y="29"/>
                  </a:cubicBezTo>
                  <a:cubicBezTo>
                    <a:pt x="43" y="31"/>
                    <a:pt x="43" y="31"/>
                    <a:pt x="43" y="31"/>
                  </a:cubicBezTo>
                  <a:cubicBezTo>
                    <a:pt x="56" y="26"/>
                    <a:pt x="86" y="15"/>
                    <a:pt x="86" y="15"/>
                  </a:cubicBezTo>
                  <a:moveTo>
                    <a:pt x="1" y="0"/>
                  </a:moveTo>
                  <a:cubicBezTo>
                    <a:pt x="0" y="0"/>
                    <a:pt x="35" y="30"/>
                    <a:pt x="38" y="32"/>
                  </a:cubicBezTo>
                  <a:cubicBezTo>
                    <a:pt x="39" y="29"/>
                    <a:pt x="39" y="29"/>
                    <a:pt x="39" y="29"/>
                  </a:cubicBezTo>
                  <a:cubicBezTo>
                    <a:pt x="1" y="0"/>
                    <a:pt x="1" y="0"/>
                    <a:pt x="1" y="0"/>
                  </a:cubicBezTo>
                </a:path>
              </a:pathLst>
            </a:custGeom>
            <a:solidFill>
              <a:srgbClr val="4D2D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ṡ1ïdê"/>
            <p:cNvSpPr/>
            <p:nvPr/>
          </p:nvSpPr>
          <p:spPr bwMode="auto">
            <a:xfrm>
              <a:off x="5051425" y="3619500"/>
              <a:ext cx="12700" cy="3175"/>
            </a:xfrm>
            <a:custGeom>
              <a:avLst/>
              <a:gdLst>
                <a:gd name="T0" fmla="*/ 8 w 8"/>
                <a:gd name="T1" fmla="*/ 0 h 2"/>
                <a:gd name="T2" fmla="*/ 0 w 8"/>
                <a:gd name="T3" fmla="*/ 2 h 2"/>
                <a:gd name="T4" fmla="*/ 8 w 8"/>
                <a:gd name="T5" fmla="*/ 0 h 2"/>
                <a:gd name="T6" fmla="*/ 8 w 8"/>
                <a:gd name="T7" fmla="*/ 0 h 2"/>
              </a:gdLst>
              <a:ahLst/>
              <a:cxnLst>
                <a:cxn ang="0">
                  <a:pos x="T0" y="T1"/>
                </a:cxn>
                <a:cxn ang="0">
                  <a:pos x="T2" y="T3"/>
                </a:cxn>
                <a:cxn ang="0">
                  <a:pos x="T4" y="T5"/>
                </a:cxn>
                <a:cxn ang="0">
                  <a:pos x="T6" y="T7"/>
                </a:cxn>
              </a:cxnLst>
              <a:rect l="0" t="0" r="r" b="b"/>
              <a:pathLst>
                <a:path w="8" h="2">
                  <a:moveTo>
                    <a:pt x="8" y="0"/>
                  </a:moveTo>
                  <a:lnTo>
                    <a:pt x="0" y="2"/>
                  </a:lnTo>
                  <a:lnTo>
                    <a:pt x="8" y="0"/>
                  </a:lnTo>
                  <a:lnTo>
                    <a:pt x="8" y="0"/>
                  </a:lnTo>
                  <a:close/>
                </a:path>
              </a:pathLst>
            </a:custGeom>
            <a:solidFill>
              <a:srgbClr val="4D2D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Sḻíďé"/>
            <p:cNvSpPr/>
            <p:nvPr/>
          </p:nvSpPr>
          <p:spPr bwMode="auto">
            <a:xfrm>
              <a:off x="5051425" y="3619500"/>
              <a:ext cx="12700" cy="3175"/>
            </a:xfrm>
            <a:custGeom>
              <a:avLst/>
              <a:gdLst>
                <a:gd name="T0" fmla="*/ 8 w 8"/>
                <a:gd name="T1" fmla="*/ 0 h 2"/>
                <a:gd name="T2" fmla="*/ 0 w 8"/>
                <a:gd name="T3" fmla="*/ 2 h 2"/>
                <a:gd name="T4" fmla="*/ 8 w 8"/>
                <a:gd name="T5" fmla="*/ 0 h 2"/>
                <a:gd name="T6" fmla="*/ 8 w 8"/>
                <a:gd name="T7" fmla="*/ 0 h 2"/>
              </a:gdLst>
              <a:ahLst/>
              <a:cxnLst>
                <a:cxn ang="0">
                  <a:pos x="T0" y="T1"/>
                </a:cxn>
                <a:cxn ang="0">
                  <a:pos x="T2" y="T3"/>
                </a:cxn>
                <a:cxn ang="0">
                  <a:pos x="T4" y="T5"/>
                </a:cxn>
                <a:cxn ang="0">
                  <a:pos x="T6" y="T7"/>
                </a:cxn>
              </a:cxnLst>
              <a:rect l="0" t="0" r="r" b="b"/>
              <a:pathLst>
                <a:path w="8" h="2">
                  <a:moveTo>
                    <a:pt x="8" y="0"/>
                  </a:moveTo>
                  <a:lnTo>
                    <a:pt x="0" y="2"/>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ŝḷïdé"/>
            <p:cNvSpPr/>
            <p:nvPr/>
          </p:nvSpPr>
          <p:spPr bwMode="auto">
            <a:xfrm>
              <a:off x="5045075" y="3622675"/>
              <a:ext cx="19050" cy="30162"/>
            </a:xfrm>
            <a:custGeom>
              <a:avLst/>
              <a:gdLst>
                <a:gd name="T0" fmla="*/ 6 w 6"/>
                <a:gd name="T1" fmla="*/ 2 h 9"/>
                <a:gd name="T2" fmla="*/ 1 w 6"/>
                <a:gd name="T3" fmla="*/ 4 h 9"/>
                <a:gd name="T4" fmla="*/ 1 w 6"/>
                <a:gd name="T5" fmla="*/ 3 h 9"/>
                <a:gd name="T6" fmla="*/ 0 w 6"/>
                <a:gd name="T7" fmla="*/ 6 h 9"/>
                <a:gd name="T8" fmla="*/ 2 w 6"/>
                <a:gd name="T9" fmla="*/ 9 h 9"/>
                <a:gd name="T10" fmla="*/ 3 w 6"/>
                <a:gd name="T11" fmla="*/ 9 h 9"/>
                <a:gd name="T12" fmla="*/ 5 w 6"/>
                <a:gd name="T13" fmla="*/ 7 h 9"/>
                <a:gd name="T14" fmla="*/ 6 w 6"/>
                <a:gd name="T15" fmla="*/ 2 h 9"/>
                <a:gd name="T16" fmla="*/ 2 w 6"/>
                <a:gd name="T17" fmla="*/ 0 h 9"/>
                <a:gd name="T18" fmla="*/ 2 w 6"/>
                <a:gd name="T19" fmla="*/ 0 h 9"/>
                <a:gd name="T20" fmla="*/ 2 w 6"/>
                <a:gd name="T21" fmla="*/ 0 h 9"/>
                <a:gd name="T22" fmla="*/ 2 w 6"/>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9">
                  <a:moveTo>
                    <a:pt x="6" y="2"/>
                  </a:moveTo>
                  <a:cubicBezTo>
                    <a:pt x="3" y="3"/>
                    <a:pt x="1" y="4"/>
                    <a:pt x="1" y="4"/>
                  </a:cubicBezTo>
                  <a:cubicBezTo>
                    <a:pt x="1" y="4"/>
                    <a:pt x="1" y="3"/>
                    <a:pt x="1" y="3"/>
                  </a:cubicBezTo>
                  <a:cubicBezTo>
                    <a:pt x="0" y="6"/>
                    <a:pt x="0" y="6"/>
                    <a:pt x="0" y="6"/>
                  </a:cubicBezTo>
                  <a:cubicBezTo>
                    <a:pt x="0" y="7"/>
                    <a:pt x="1" y="9"/>
                    <a:pt x="2" y="9"/>
                  </a:cubicBezTo>
                  <a:cubicBezTo>
                    <a:pt x="3" y="9"/>
                    <a:pt x="3" y="9"/>
                    <a:pt x="3" y="9"/>
                  </a:cubicBezTo>
                  <a:cubicBezTo>
                    <a:pt x="4" y="9"/>
                    <a:pt x="5" y="8"/>
                    <a:pt x="5" y="7"/>
                  </a:cubicBezTo>
                  <a:cubicBezTo>
                    <a:pt x="6" y="2"/>
                    <a:pt x="6" y="2"/>
                    <a:pt x="6" y="2"/>
                  </a:cubicBezTo>
                  <a:moveTo>
                    <a:pt x="2" y="0"/>
                  </a:moveTo>
                  <a:cubicBezTo>
                    <a:pt x="2" y="0"/>
                    <a:pt x="2" y="0"/>
                    <a:pt x="2" y="0"/>
                  </a:cubicBezTo>
                  <a:cubicBezTo>
                    <a:pt x="2" y="0"/>
                    <a:pt x="2" y="0"/>
                    <a:pt x="2" y="0"/>
                  </a:cubicBezTo>
                  <a:cubicBezTo>
                    <a:pt x="2" y="0"/>
                    <a:pt x="2" y="0"/>
                    <a:pt x="2" y="0"/>
                  </a:cubicBezTo>
                </a:path>
              </a:pathLst>
            </a:custGeom>
            <a:solidFill>
              <a:srgbClr val="4D2D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ṣ1iďê"/>
            <p:cNvSpPr/>
            <p:nvPr/>
          </p:nvSpPr>
          <p:spPr bwMode="auto">
            <a:xfrm>
              <a:off x="5051425" y="3616325"/>
              <a:ext cx="12700" cy="6350"/>
            </a:xfrm>
            <a:custGeom>
              <a:avLst/>
              <a:gdLst>
                <a:gd name="T0" fmla="*/ 2 w 4"/>
                <a:gd name="T1" fmla="*/ 0 h 2"/>
                <a:gd name="T2" fmla="*/ 0 w 4"/>
                <a:gd name="T3" fmla="*/ 2 h 2"/>
                <a:gd name="T4" fmla="*/ 0 w 4"/>
                <a:gd name="T5" fmla="*/ 2 h 2"/>
                <a:gd name="T6" fmla="*/ 0 w 4"/>
                <a:gd name="T7" fmla="*/ 2 h 2"/>
                <a:gd name="T8" fmla="*/ 4 w 4"/>
                <a:gd name="T9" fmla="*/ 1 h 2"/>
                <a:gd name="T10" fmla="*/ 3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cubicBezTo>
                    <a:pt x="1" y="0"/>
                    <a:pt x="0" y="0"/>
                    <a:pt x="0" y="2"/>
                  </a:cubicBezTo>
                  <a:cubicBezTo>
                    <a:pt x="0" y="2"/>
                    <a:pt x="0" y="2"/>
                    <a:pt x="0" y="2"/>
                  </a:cubicBezTo>
                  <a:cubicBezTo>
                    <a:pt x="0" y="2"/>
                    <a:pt x="0" y="2"/>
                    <a:pt x="0" y="2"/>
                  </a:cubicBezTo>
                  <a:cubicBezTo>
                    <a:pt x="4" y="1"/>
                    <a:pt x="4" y="1"/>
                    <a:pt x="4" y="1"/>
                  </a:cubicBezTo>
                  <a:cubicBezTo>
                    <a:pt x="4" y="0"/>
                    <a:pt x="3" y="0"/>
                    <a:pt x="3" y="0"/>
                  </a:cubicBezTo>
                  <a:cubicBezTo>
                    <a:pt x="2" y="0"/>
                    <a:pt x="2" y="0"/>
                    <a:pt x="2" y="0"/>
                  </a:cubicBezTo>
                </a:path>
              </a:pathLst>
            </a:custGeom>
            <a:solidFill>
              <a:srgbClr val="4D2D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sľiďé"/>
            <p:cNvSpPr/>
            <p:nvPr/>
          </p:nvSpPr>
          <p:spPr bwMode="auto">
            <a:xfrm>
              <a:off x="5048250" y="3619500"/>
              <a:ext cx="19050" cy="15875"/>
            </a:xfrm>
            <a:custGeom>
              <a:avLst/>
              <a:gdLst>
                <a:gd name="T0" fmla="*/ 5 w 6"/>
                <a:gd name="T1" fmla="*/ 0 h 5"/>
                <a:gd name="T2" fmla="*/ 1 w 6"/>
                <a:gd name="T3" fmla="*/ 1 h 5"/>
                <a:gd name="T4" fmla="*/ 1 w 6"/>
                <a:gd name="T5" fmla="*/ 1 h 5"/>
                <a:gd name="T6" fmla="*/ 0 w 6"/>
                <a:gd name="T7" fmla="*/ 4 h 5"/>
                <a:gd name="T8" fmla="*/ 0 w 6"/>
                <a:gd name="T9" fmla="*/ 5 h 5"/>
                <a:gd name="T10" fmla="*/ 5 w 6"/>
                <a:gd name="T11" fmla="*/ 3 h 5"/>
                <a:gd name="T12" fmla="*/ 6 w 6"/>
                <a:gd name="T13" fmla="*/ 1 h 5"/>
                <a:gd name="T14" fmla="*/ 5 w 6"/>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5" y="0"/>
                  </a:moveTo>
                  <a:cubicBezTo>
                    <a:pt x="1" y="1"/>
                    <a:pt x="1" y="1"/>
                    <a:pt x="1" y="1"/>
                  </a:cubicBezTo>
                  <a:cubicBezTo>
                    <a:pt x="1" y="1"/>
                    <a:pt x="1" y="1"/>
                    <a:pt x="1" y="1"/>
                  </a:cubicBezTo>
                  <a:cubicBezTo>
                    <a:pt x="0" y="4"/>
                    <a:pt x="0" y="4"/>
                    <a:pt x="0" y="4"/>
                  </a:cubicBezTo>
                  <a:cubicBezTo>
                    <a:pt x="0" y="4"/>
                    <a:pt x="0" y="5"/>
                    <a:pt x="0" y="5"/>
                  </a:cubicBezTo>
                  <a:cubicBezTo>
                    <a:pt x="0" y="5"/>
                    <a:pt x="2" y="4"/>
                    <a:pt x="5" y="3"/>
                  </a:cubicBezTo>
                  <a:cubicBezTo>
                    <a:pt x="6" y="1"/>
                    <a:pt x="6" y="1"/>
                    <a:pt x="6" y="1"/>
                  </a:cubicBezTo>
                  <a:cubicBezTo>
                    <a:pt x="6" y="1"/>
                    <a:pt x="6" y="0"/>
                    <a:pt x="5" y="0"/>
                  </a:cubicBezTo>
                </a:path>
              </a:pathLst>
            </a:custGeom>
            <a:solidFill>
              <a:srgbClr val="3E240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iŝľïďe"/>
            <p:cNvSpPr/>
            <p:nvPr/>
          </p:nvSpPr>
          <p:spPr bwMode="auto">
            <a:xfrm>
              <a:off x="5005388" y="3487738"/>
              <a:ext cx="134938" cy="46037"/>
            </a:xfrm>
            <a:custGeom>
              <a:avLst/>
              <a:gdLst>
                <a:gd name="T0" fmla="*/ 2 w 85"/>
                <a:gd name="T1" fmla="*/ 0 h 29"/>
                <a:gd name="T2" fmla="*/ 0 w 85"/>
                <a:gd name="T3" fmla="*/ 14 h 29"/>
                <a:gd name="T4" fmla="*/ 2 w 85"/>
                <a:gd name="T5" fmla="*/ 14 h 29"/>
                <a:gd name="T6" fmla="*/ 4 w 85"/>
                <a:gd name="T7" fmla="*/ 4 h 29"/>
                <a:gd name="T8" fmla="*/ 83 w 85"/>
                <a:gd name="T9" fmla="*/ 19 h 29"/>
                <a:gd name="T10" fmla="*/ 81 w 85"/>
                <a:gd name="T11" fmla="*/ 29 h 29"/>
                <a:gd name="T12" fmla="*/ 83 w 85"/>
                <a:gd name="T13" fmla="*/ 29 h 29"/>
                <a:gd name="T14" fmla="*/ 85 w 85"/>
                <a:gd name="T15" fmla="*/ 17 h 29"/>
                <a:gd name="T16" fmla="*/ 2 w 8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9">
                  <a:moveTo>
                    <a:pt x="2" y="0"/>
                  </a:moveTo>
                  <a:lnTo>
                    <a:pt x="0" y="14"/>
                  </a:lnTo>
                  <a:lnTo>
                    <a:pt x="2" y="14"/>
                  </a:lnTo>
                  <a:lnTo>
                    <a:pt x="4" y="4"/>
                  </a:lnTo>
                  <a:lnTo>
                    <a:pt x="83" y="19"/>
                  </a:lnTo>
                  <a:lnTo>
                    <a:pt x="81" y="29"/>
                  </a:lnTo>
                  <a:lnTo>
                    <a:pt x="83" y="29"/>
                  </a:lnTo>
                  <a:lnTo>
                    <a:pt x="85" y="17"/>
                  </a:lnTo>
                  <a:lnTo>
                    <a:pt x="2" y="0"/>
                  </a:lnTo>
                  <a:close/>
                </a:path>
              </a:pathLst>
            </a:custGeom>
            <a:solidFill>
              <a:srgbClr val="4D2D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îśľíḋê"/>
            <p:cNvSpPr/>
            <p:nvPr/>
          </p:nvSpPr>
          <p:spPr bwMode="auto">
            <a:xfrm>
              <a:off x="5018088" y="3481388"/>
              <a:ext cx="115888" cy="39687"/>
            </a:xfrm>
            <a:custGeom>
              <a:avLst/>
              <a:gdLst>
                <a:gd name="T0" fmla="*/ 34 w 35"/>
                <a:gd name="T1" fmla="*/ 10 h 12"/>
                <a:gd name="T2" fmla="*/ 31 w 35"/>
                <a:gd name="T3" fmla="*/ 12 h 12"/>
                <a:gd name="T4" fmla="*/ 2 w 35"/>
                <a:gd name="T5" fmla="*/ 7 h 12"/>
                <a:gd name="T6" fmla="*/ 0 w 35"/>
                <a:gd name="T7" fmla="*/ 3 h 12"/>
                <a:gd name="T8" fmla="*/ 0 w 35"/>
                <a:gd name="T9" fmla="*/ 3 h 12"/>
                <a:gd name="T10" fmla="*/ 4 w 35"/>
                <a:gd name="T11" fmla="*/ 0 h 12"/>
                <a:gd name="T12" fmla="*/ 32 w 35"/>
                <a:gd name="T13" fmla="*/ 6 h 12"/>
                <a:gd name="T14" fmla="*/ 34 w 35"/>
                <a:gd name="T15" fmla="*/ 9 h 12"/>
                <a:gd name="T16" fmla="*/ 34 w 35"/>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2">
                  <a:moveTo>
                    <a:pt x="34" y="10"/>
                  </a:moveTo>
                  <a:cubicBezTo>
                    <a:pt x="34" y="11"/>
                    <a:pt x="32" y="12"/>
                    <a:pt x="31" y="12"/>
                  </a:cubicBezTo>
                  <a:cubicBezTo>
                    <a:pt x="2" y="7"/>
                    <a:pt x="2" y="7"/>
                    <a:pt x="2" y="7"/>
                  </a:cubicBezTo>
                  <a:cubicBezTo>
                    <a:pt x="1" y="7"/>
                    <a:pt x="0" y="5"/>
                    <a:pt x="0" y="3"/>
                  </a:cubicBezTo>
                  <a:cubicBezTo>
                    <a:pt x="0" y="3"/>
                    <a:pt x="0" y="3"/>
                    <a:pt x="0" y="3"/>
                  </a:cubicBezTo>
                  <a:cubicBezTo>
                    <a:pt x="0" y="1"/>
                    <a:pt x="2" y="0"/>
                    <a:pt x="4" y="0"/>
                  </a:cubicBezTo>
                  <a:cubicBezTo>
                    <a:pt x="32" y="6"/>
                    <a:pt x="32" y="6"/>
                    <a:pt x="32" y="6"/>
                  </a:cubicBezTo>
                  <a:cubicBezTo>
                    <a:pt x="34" y="6"/>
                    <a:pt x="35" y="7"/>
                    <a:pt x="34" y="9"/>
                  </a:cubicBezTo>
                  <a:lnTo>
                    <a:pt x="34" y="10"/>
                  </a:ln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ṩľïḑè"/>
            <p:cNvSpPr/>
            <p:nvPr/>
          </p:nvSpPr>
          <p:spPr bwMode="auto">
            <a:xfrm>
              <a:off x="5041900" y="3606800"/>
              <a:ext cx="19050" cy="39687"/>
            </a:xfrm>
            <a:custGeom>
              <a:avLst/>
              <a:gdLst>
                <a:gd name="T0" fmla="*/ 5 w 6"/>
                <a:gd name="T1" fmla="*/ 10 h 12"/>
                <a:gd name="T2" fmla="*/ 2 w 6"/>
                <a:gd name="T3" fmla="*/ 12 h 12"/>
                <a:gd name="T4" fmla="*/ 0 w 6"/>
                <a:gd name="T5" fmla="*/ 9 h 12"/>
                <a:gd name="T6" fmla="*/ 1 w 6"/>
                <a:gd name="T7" fmla="*/ 3 h 12"/>
                <a:gd name="T8" fmla="*/ 4 w 6"/>
                <a:gd name="T9" fmla="*/ 1 h 12"/>
                <a:gd name="T10" fmla="*/ 6 w 6"/>
                <a:gd name="T11" fmla="*/ 4 h 12"/>
                <a:gd name="T12" fmla="*/ 5 w 6"/>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5" y="10"/>
                  </a:moveTo>
                  <a:cubicBezTo>
                    <a:pt x="5" y="11"/>
                    <a:pt x="3" y="12"/>
                    <a:pt x="2" y="12"/>
                  </a:cubicBezTo>
                  <a:cubicBezTo>
                    <a:pt x="1" y="12"/>
                    <a:pt x="0" y="10"/>
                    <a:pt x="0" y="9"/>
                  </a:cubicBezTo>
                  <a:cubicBezTo>
                    <a:pt x="1" y="3"/>
                    <a:pt x="1" y="3"/>
                    <a:pt x="1" y="3"/>
                  </a:cubicBezTo>
                  <a:cubicBezTo>
                    <a:pt x="2" y="1"/>
                    <a:pt x="3" y="0"/>
                    <a:pt x="4" y="1"/>
                  </a:cubicBezTo>
                  <a:cubicBezTo>
                    <a:pt x="6" y="1"/>
                    <a:pt x="6" y="2"/>
                    <a:pt x="6" y="4"/>
                  </a:cubicBezTo>
                  <a:lnTo>
                    <a:pt x="5" y="10"/>
                  </a:ln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ş1iḋè"/>
            <p:cNvSpPr/>
            <p:nvPr/>
          </p:nvSpPr>
          <p:spPr bwMode="auto">
            <a:xfrm>
              <a:off x="5035550" y="3451225"/>
              <a:ext cx="71438" cy="69850"/>
            </a:xfrm>
            <a:custGeom>
              <a:avLst/>
              <a:gdLst>
                <a:gd name="T0" fmla="*/ 22 w 22"/>
                <a:gd name="T1" fmla="*/ 16 h 21"/>
                <a:gd name="T2" fmla="*/ 19 w 22"/>
                <a:gd name="T3" fmla="*/ 3 h 21"/>
                <a:gd name="T4" fmla="*/ 18 w 22"/>
                <a:gd name="T5" fmla="*/ 3 h 21"/>
                <a:gd name="T6" fmla="*/ 6 w 22"/>
                <a:gd name="T7" fmla="*/ 0 h 21"/>
                <a:gd name="T8" fmla="*/ 3 w 22"/>
                <a:gd name="T9" fmla="*/ 2 h 21"/>
                <a:gd name="T10" fmla="*/ 0 w 22"/>
                <a:gd name="T11" fmla="*/ 14 h 21"/>
                <a:gd name="T12" fmla="*/ 2 w 22"/>
                <a:gd name="T13" fmla="*/ 17 h 21"/>
                <a:gd name="T14" fmla="*/ 13 w 22"/>
                <a:gd name="T15" fmla="*/ 20 h 21"/>
                <a:gd name="T16" fmla="*/ 17 w 22"/>
                <a:gd name="T17" fmla="*/ 17 h 21"/>
                <a:gd name="T18" fmla="*/ 22 w 22"/>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22" y="16"/>
                  </a:moveTo>
                  <a:cubicBezTo>
                    <a:pt x="22" y="16"/>
                    <a:pt x="20" y="4"/>
                    <a:pt x="19" y="3"/>
                  </a:cubicBezTo>
                  <a:cubicBezTo>
                    <a:pt x="18" y="3"/>
                    <a:pt x="18" y="3"/>
                    <a:pt x="18" y="3"/>
                  </a:cubicBezTo>
                  <a:cubicBezTo>
                    <a:pt x="6" y="0"/>
                    <a:pt x="6" y="0"/>
                    <a:pt x="6" y="0"/>
                  </a:cubicBezTo>
                  <a:cubicBezTo>
                    <a:pt x="5" y="0"/>
                    <a:pt x="4" y="0"/>
                    <a:pt x="3" y="2"/>
                  </a:cubicBezTo>
                  <a:cubicBezTo>
                    <a:pt x="0" y="14"/>
                    <a:pt x="0" y="14"/>
                    <a:pt x="0" y="14"/>
                  </a:cubicBezTo>
                  <a:cubicBezTo>
                    <a:pt x="0" y="16"/>
                    <a:pt x="0" y="17"/>
                    <a:pt x="2" y="17"/>
                  </a:cubicBezTo>
                  <a:cubicBezTo>
                    <a:pt x="13" y="20"/>
                    <a:pt x="13" y="20"/>
                    <a:pt x="13" y="20"/>
                  </a:cubicBezTo>
                  <a:cubicBezTo>
                    <a:pt x="15" y="21"/>
                    <a:pt x="16" y="19"/>
                    <a:pt x="17" y="17"/>
                  </a:cubicBezTo>
                  <a:cubicBezTo>
                    <a:pt x="21" y="18"/>
                    <a:pt x="22" y="16"/>
                    <a:pt x="22" y="16"/>
                  </a:cubicBezTo>
                  <a:close/>
                </a:path>
              </a:pathLst>
            </a:custGeom>
            <a:solidFill>
              <a:srgbClr val="F4E2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27760" y="853440"/>
            <a:ext cx="9629219" cy="4967180"/>
          </a:xfrm>
          <a:prstGeom prst="rect">
            <a:avLst/>
          </a:prstGeom>
          <a:solidFill>
            <a:srgbClr val="E4EAEA"/>
          </a:solidFill>
          <a:ln>
            <a:noFill/>
          </a:ln>
          <a:effectLst>
            <a:outerShdw blurRad="50800" dist="381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50886" t="159" r="8030" b="72208"/>
          <a:stretch>
            <a:fillRect/>
          </a:stretch>
        </p:blipFill>
        <p:spPr>
          <a:xfrm>
            <a:off x="3234179" y="2411392"/>
            <a:ext cx="2229600" cy="2035217"/>
          </a:xfrm>
          <a:prstGeom prst="rect">
            <a:avLst/>
          </a:prstGeom>
        </p:spPr>
      </p:pic>
      <p:sp>
        <p:nvSpPr>
          <p:cNvPr id="5" name="Rectangle 32"/>
          <p:cNvSpPr/>
          <p:nvPr/>
        </p:nvSpPr>
        <p:spPr bwMode="auto">
          <a:xfrm>
            <a:off x="5463886" y="2979349"/>
            <a:ext cx="4242671" cy="922020"/>
          </a:xfrm>
          <a:prstGeom prst="rect">
            <a:avLst/>
          </a:prstGeom>
        </p:spPr>
        <p:txBody>
          <a:bodyPr wrap="square">
            <a:spAutoFit/>
          </a:bodyPr>
          <a:lstStyle/>
          <a:p>
            <a:pPr>
              <a:spcBef>
                <a:spcPct val="0"/>
              </a:spcBef>
              <a:defRPr/>
            </a:pPr>
            <a:r>
              <a:rPr lang="zh-CN" altLang="en-US" sz="5400" b="1" dirty="0">
                <a:latin typeface="华文新魏" panose="02010800040101010101" pitchFamily="2" charset="-122"/>
                <a:ea typeface="华文新魏" panose="02010800040101010101" pitchFamily="2" charset="-122"/>
              </a:rPr>
              <a:t>细节理解</a:t>
            </a:r>
            <a:endParaRPr lang="zh-CN" altLang="en-US" sz="5400" b="1" dirty="0">
              <a:latin typeface="华文新魏" panose="02010800040101010101" pitchFamily="2" charset="-122"/>
              <a:ea typeface="华文新魏" panose="02010800040101010101" pitchFamily="2" charset="-122"/>
            </a:endParaRPr>
          </a:p>
        </p:txBody>
      </p:sp>
      <p:sp>
        <p:nvSpPr>
          <p:cNvPr id="7" name="Rectangle 34"/>
          <p:cNvSpPr>
            <a:spLocks noChangeArrowheads="1"/>
          </p:cNvSpPr>
          <p:nvPr/>
        </p:nvSpPr>
        <p:spPr bwMode="auto">
          <a:xfrm>
            <a:off x="4261390" y="2655712"/>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dirty="0">
                <a:latin typeface="海派腔调禅粗黑简2.0" panose="02000500000000000000" pitchFamily="2" charset="-122"/>
                <a:ea typeface="海派腔调禅粗黑简2.0" panose="02000500000000000000" pitchFamily="2" charset="-122"/>
                <a:cs typeface="Open Sans Light" panose="020B0306030504020204" pitchFamily="34" charset="0"/>
              </a:rPr>
              <a:t>1</a:t>
            </a:r>
            <a:endParaRPr lang="en-US" altLang="zh-CN" sz="9600" dirty="0">
              <a:latin typeface="海派腔调禅粗黑简2.0" panose="02000500000000000000" pitchFamily="2" charset="-122"/>
              <a:ea typeface="海派腔调禅粗黑简2.0" panose="02000500000000000000" pitchFamily="2" charset="-122"/>
              <a:cs typeface="Open Sans Light" panose="020B03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65200" y="619760"/>
            <a:ext cx="10251440" cy="5557520"/>
          </a:xfrm>
          <a:prstGeom prst="rect">
            <a:avLst/>
          </a:prstGeom>
          <a:solidFill>
            <a:srgbClr val="E4EAEA"/>
          </a:solidFill>
          <a:ln>
            <a:noFill/>
          </a:ln>
          <a:effectLst>
            <a:outerShdw blurRad="50800" dist="38100" dir="6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 name="TextBox 2"/>
          <p:cNvSpPr txBox="1"/>
          <p:nvPr/>
        </p:nvSpPr>
        <p:spPr>
          <a:xfrm>
            <a:off x="2323386" y="253683"/>
            <a:ext cx="5590937" cy="5215890"/>
          </a:xfrm>
          <a:prstGeom prst="rect">
            <a:avLst/>
          </a:prstGeom>
          <a:noFill/>
        </p:spPr>
        <p:txBody>
          <a:bodyPr wrap="square" rtlCol="0">
            <a:spAutoFit/>
          </a:bodyPr>
          <a:lstStyle/>
          <a:p>
            <a:pPr marL="514350" indent="-514350">
              <a:lnSpc>
                <a:spcPct val="150000"/>
              </a:lnSpc>
              <a:buAutoNum type="arabicPeriod"/>
            </a:pPr>
            <a:endParaRPr lang="en-US" altLang="zh-CN" sz="2100" dirty="0">
              <a:latin typeface="Georgia" panose="02040502050405020303" pitchFamily="18" charset="0"/>
            </a:endParaRPr>
          </a:p>
          <a:p>
            <a:pPr marL="514350" indent="-514350">
              <a:lnSpc>
                <a:spcPct val="150000"/>
              </a:lnSpc>
            </a:pPr>
            <a:endParaRPr lang="en-US" altLang="zh-CN" sz="2100" dirty="0">
              <a:latin typeface="Georgia" panose="02040502050405020303" pitchFamily="18" charset="0"/>
            </a:endParaRPr>
          </a:p>
          <a:p>
            <a:pPr marL="514350" indent="-514350">
              <a:lnSpc>
                <a:spcPct val="150000"/>
              </a:lnSpc>
            </a:pPr>
            <a:r>
              <a:rPr lang="zh-CN" altLang="en-US" sz="3600" b="1" dirty="0">
                <a:solidFill>
                  <a:srgbClr val="FF0000"/>
                </a:solidFill>
                <a:latin typeface="Georgia" panose="02040502050405020303" pitchFamily="18" charset="0"/>
              </a:rPr>
              <a:t>常考类型</a:t>
            </a:r>
            <a:r>
              <a:rPr lang="zh-CN" altLang="en-US" sz="3600" b="1" dirty="0">
                <a:latin typeface="Georgia" panose="02040502050405020303" pitchFamily="18" charset="0"/>
              </a:rPr>
              <a:t>：</a:t>
            </a:r>
            <a:endParaRPr lang="zh-CN" altLang="en-US" sz="3600" b="1" dirty="0">
              <a:latin typeface="Georgia" panose="02040502050405020303" pitchFamily="18" charset="0"/>
            </a:endParaRPr>
          </a:p>
          <a:p>
            <a:pPr marL="514350" indent="-514350">
              <a:lnSpc>
                <a:spcPct val="150000"/>
              </a:lnSpc>
            </a:pPr>
            <a:r>
              <a:rPr lang="en-US" altLang="zh-CN" sz="3600" b="1" dirty="0">
                <a:latin typeface="Georgia" panose="02040502050405020303" pitchFamily="18" charset="0"/>
              </a:rPr>
              <a:t>1. </a:t>
            </a:r>
            <a:r>
              <a:rPr lang="zh-CN" altLang="en-US" sz="3600" b="1" dirty="0">
                <a:latin typeface="Georgia" panose="02040502050405020303" pitchFamily="18" charset="0"/>
              </a:rPr>
              <a:t>直接信息</a:t>
            </a:r>
            <a:endParaRPr lang="en-US" altLang="zh-CN" sz="3600" b="1" dirty="0">
              <a:latin typeface="Georgia" panose="02040502050405020303" pitchFamily="18" charset="0"/>
            </a:endParaRPr>
          </a:p>
          <a:p>
            <a:pPr marL="514350" indent="-514350">
              <a:lnSpc>
                <a:spcPct val="150000"/>
              </a:lnSpc>
            </a:pPr>
            <a:r>
              <a:rPr lang="en-US" altLang="zh-CN" sz="3600" b="1" dirty="0">
                <a:latin typeface="Georgia" panose="02040502050405020303" pitchFamily="18" charset="0"/>
              </a:rPr>
              <a:t>2. </a:t>
            </a:r>
            <a:r>
              <a:rPr lang="zh-CN" altLang="en-US" sz="3600" b="1" dirty="0">
                <a:latin typeface="Georgia" panose="02040502050405020303" pitchFamily="18" charset="0"/>
              </a:rPr>
              <a:t>间接信息</a:t>
            </a:r>
            <a:endParaRPr lang="zh-CN" altLang="en-US" sz="3600" b="1" dirty="0">
              <a:latin typeface="Georgia" panose="02040502050405020303" pitchFamily="18" charset="0"/>
            </a:endParaRPr>
          </a:p>
          <a:p>
            <a:pPr marL="514350" indent="-514350">
              <a:lnSpc>
                <a:spcPct val="150000"/>
              </a:lnSpc>
            </a:pPr>
            <a:r>
              <a:rPr lang="en-US" altLang="zh-CN" sz="3600" b="1" dirty="0">
                <a:latin typeface="Georgia" panose="02040502050405020303" pitchFamily="18" charset="0"/>
              </a:rPr>
              <a:t>3. </a:t>
            </a:r>
            <a:r>
              <a:rPr lang="zh-CN" altLang="en-US" sz="3600" b="1" dirty="0">
                <a:latin typeface="Georgia" panose="02040502050405020303" pitchFamily="18" charset="0"/>
              </a:rPr>
              <a:t>数字计算</a:t>
            </a:r>
            <a:endParaRPr lang="zh-CN" altLang="en-US" sz="3600" b="1" dirty="0">
              <a:latin typeface="Georgia" panose="02040502050405020303" pitchFamily="18" charset="0"/>
            </a:endParaRPr>
          </a:p>
          <a:p>
            <a:pPr marL="514350" indent="-514350">
              <a:lnSpc>
                <a:spcPct val="150000"/>
              </a:lnSpc>
            </a:pPr>
            <a:r>
              <a:rPr lang="en-US" altLang="zh-CN" sz="3600" b="1" dirty="0">
                <a:latin typeface="Georgia" panose="02040502050405020303" pitchFamily="18" charset="0"/>
              </a:rPr>
              <a:t>4. </a:t>
            </a:r>
            <a:r>
              <a:rPr lang="zh-CN" altLang="en-US" sz="3600" b="1" dirty="0">
                <a:latin typeface="Georgia" panose="02040502050405020303" pitchFamily="18" charset="0"/>
              </a:rPr>
              <a:t>排列顺序</a:t>
            </a:r>
            <a:endParaRPr lang="en-US" altLang="zh-CN" sz="3600" b="1" dirty="0">
              <a:latin typeface="Georgia" panose="020405020504050203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to="" calcmode="lin" valueType="num">
                                      <p:cBhvr>
                                        <p:cTn id="7" dur="1" fill="hold"/>
                                        <p:tgtEl>
                                          <p:spTgt spid="2">
                                            <p:txEl>
                                              <p:pRg st="2" end="2"/>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to="" calcmode="lin" valueType="num">
                                      <p:cBhvr>
                                        <p:cTn id="12" dur="1" fill="hold"/>
                                        <p:tgtEl>
                                          <p:spTgt spid="2">
                                            <p:txEl>
                                              <p:pRg st="3" end="3"/>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to="" calcmode="lin" valueType="num">
                                      <p:cBhvr>
                                        <p:cTn id="17" dur="1" fill="hold"/>
                                        <p:tgtEl>
                                          <p:spTgt spid="2">
                                            <p:txEl>
                                              <p:pRg st="4" end="4"/>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 to="" calcmode="lin" valueType="num">
                                      <p:cBhvr>
                                        <p:cTn id="22" dur="1" fill="hold"/>
                                        <p:tgtEl>
                                          <p:spTgt spid="2">
                                            <p:txEl>
                                              <p:pRg st="5" end="5"/>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to="" calcmode="lin" valueType="num">
                                      <p:cBhvr>
                                        <p:cTn id="27" dur="1" fill="hold"/>
                                        <p:tgtEl>
                                          <p:spTgt spid="2">
                                            <p:txEl>
                                              <p:pRg st="6" end="6"/>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416560" y="1125140"/>
            <a:ext cx="11612880" cy="4607719"/>
          </a:xfrm>
        </p:spPr>
        <p:txBody>
          <a:bodyPr>
            <a:noAutofit/>
          </a:bodyPr>
          <a:lstStyle/>
          <a:p>
            <a:pPr algn="l">
              <a:lnSpc>
                <a:spcPct val="100000"/>
              </a:lnSpc>
            </a:pPr>
            <a:r>
              <a:rPr lang="en-US" altLang="zh-CN" sz="2800" dirty="0">
                <a:latin typeface="Arial" panose="020B0604020202020204" pitchFamily="34" charset="0"/>
                <a:cs typeface="Arial" panose="020B0604020202020204" pitchFamily="34" charset="0"/>
              </a:rPr>
              <a:t>David walked down the street. All he wanted to do was to play basketball with Jim. But his mother told him to return his sister’s books to the library on his way to Jim’s house.</a:t>
            </a:r>
            <a:br>
              <a:rPr lang="en-US" altLang="zh-CN" sz="2800" dirty="0">
                <a:latin typeface="Arial" panose="020B0604020202020204" pitchFamily="34" charset="0"/>
                <a:cs typeface="Arial" panose="020B0604020202020204" pitchFamily="34" charset="0"/>
              </a:rPr>
            </a:br>
            <a:br>
              <a:rPr lang="en-US" altLang="zh-CN" sz="2800" dirty="0">
                <a:latin typeface="Arial" panose="020B0604020202020204" pitchFamily="34" charset="0"/>
                <a:cs typeface="Arial" panose="020B0604020202020204" pitchFamily="34" charset="0"/>
              </a:rPr>
            </a:br>
            <a:br>
              <a:rPr lang="en-US" altLang="zh-CN" sz="2800" dirty="0">
                <a:latin typeface="Arial" panose="020B0604020202020204" pitchFamily="34" charset="0"/>
                <a:cs typeface="Arial" panose="020B0604020202020204" pitchFamily="34" charset="0"/>
              </a:rPr>
            </a:br>
            <a:r>
              <a:rPr lang="en-US" altLang="zh-CN" sz="2800" dirty="0">
                <a:latin typeface="Arial" panose="020B0604020202020204" pitchFamily="34" charset="0"/>
                <a:cs typeface="Arial" panose="020B0604020202020204" pitchFamily="34" charset="0"/>
              </a:rPr>
              <a:t>(      )Q: What did his mother want him to do?</a:t>
            </a:r>
            <a:br>
              <a:rPr lang="en-US" altLang="zh-CN" sz="2800" dirty="0">
                <a:latin typeface="Arial" panose="020B0604020202020204" pitchFamily="34" charset="0"/>
                <a:cs typeface="Arial" panose="020B0604020202020204" pitchFamily="34" charset="0"/>
              </a:rPr>
            </a:br>
            <a:r>
              <a:rPr lang="en-US" altLang="zh-CN" sz="2800" dirty="0">
                <a:latin typeface="Arial" panose="020B0604020202020204" pitchFamily="34" charset="0"/>
                <a:cs typeface="Arial" panose="020B0604020202020204" pitchFamily="34" charset="0"/>
              </a:rPr>
              <a:t>	    A. Play basketball with Jim.</a:t>
            </a:r>
            <a:br>
              <a:rPr lang="en-US" altLang="zh-CN" sz="2800" dirty="0">
                <a:latin typeface="Arial" panose="020B0604020202020204" pitchFamily="34" charset="0"/>
                <a:cs typeface="Arial" panose="020B0604020202020204" pitchFamily="34" charset="0"/>
              </a:rPr>
            </a:br>
            <a:r>
              <a:rPr lang="en-US" altLang="zh-CN" sz="2800" dirty="0">
                <a:latin typeface="Arial" panose="020B0604020202020204" pitchFamily="34" charset="0"/>
                <a:cs typeface="Arial" panose="020B0604020202020204" pitchFamily="34" charset="0"/>
              </a:rPr>
              <a:t>	    B. Take a walk in the street.</a:t>
            </a:r>
            <a:br>
              <a:rPr lang="en-US" altLang="zh-CN" sz="2800" dirty="0">
                <a:latin typeface="Arial" panose="020B0604020202020204" pitchFamily="34" charset="0"/>
                <a:cs typeface="Arial" panose="020B0604020202020204" pitchFamily="34" charset="0"/>
              </a:rPr>
            </a:br>
            <a:r>
              <a:rPr lang="en-US" altLang="zh-CN" sz="2800" dirty="0">
                <a:latin typeface="Arial" panose="020B0604020202020204" pitchFamily="34" charset="0"/>
                <a:cs typeface="Arial" panose="020B0604020202020204" pitchFamily="34" charset="0"/>
              </a:rPr>
              <a:t>	    C. Read books in the library.</a:t>
            </a:r>
            <a:br>
              <a:rPr lang="en-US" altLang="zh-CN" sz="2800" dirty="0">
                <a:latin typeface="Arial" panose="020B0604020202020204" pitchFamily="34" charset="0"/>
                <a:cs typeface="Arial" panose="020B0604020202020204" pitchFamily="34" charset="0"/>
              </a:rPr>
            </a:br>
            <a:r>
              <a:rPr lang="en-US" altLang="zh-CN" sz="2800" dirty="0">
                <a:latin typeface="Arial" panose="020B0604020202020204" pitchFamily="34" charset="0"/>
                <a:cs typeface="Arial" panose="020B0604020202020204" pitchFamily="34" charset="0"/>
              </a:rPr>
              <a:t>	    D. Return his sister’s books.</a:t>
            </a:r>
            <a:endParaRPr lang="zh-CN" altLang="en-US" sz="2800" dirty="0">
              <a:latin typeface="Arial" panose="020B0604020202020204" pitchFamily="34" charset="0"/>
              <a:cs typeface="Arial" panose="020B0604020202020204" pitchFamily="34" charset="0"/>
            </a:endParaRPr>
          </a:p>
        </p:txBody>
      </p:sp>
      <p:sp>
        <p:nvSpPr>
          <p:cNvPr id="4" name="矩形 3"/>
          <p:cNvSpPr/>
          <p:nvPr/>
        </p:nvSpPr>
        <p:spPr>
          <a:xfrm>
            <a:off x="664154" y="3509218"/>
            <a:ext cx="444352" cy="523220"/>
          </a:xfrm>
          <a:prstGeom prst="rect">
            <a:avLst/>
          </a:prstGeom>
        </p:spPr>
        <p:txBody>
          <a:bodyPr wrap="none">
            <a:spAutoFit/>
          </a:bodyPr>
          <a:lstStyle/>
          <a:p>
            <a:r>
              <a:rPr lang="en-US" altLang="zh-CN" sz="2800" b="1" i="1" dirty="0">
                <a:solidFill>
                  <a:srgbClr val="FF0000"/>
                </a:solidFill>
                <a:latin typeface="Arial" panose="020B0604020202020204" pitchFamily="34" charset="0"/>
                <a:cs typeface="Arial" panose="020B0604020202020204" pitchFamily="34" charset="0"/>
              </a:rPr>
              <a:t>D</a:t>
            </a:r>
            <a:endParaRPr lang="zh-CN" altLang="en-US" sz="2800" b="1" dirty="0">
              <a:solidFill>
                <a:srgbClr val="FF0000"/>
              </a:solidFill>
              <a:latin typeface="Arial" panose="020B0604020202020204" pitchFamily="34" charset="0"/>
              <a:cs typeface="Arial" panose="020B0604020202020204" pitchFamily="34" charset="0"/>
            </a:endParaRPr>
          </a:p>
        </p:txBody>
      </p:sp>
      <p:sp>
        <p:nvSpPr>
          <p:cNvPr id="3" name="圆角矩形 2"/>
          <p:cNvSpPr/>
          <p:nvPr/>
        </p:nvSpPr>
        <p:spPr>
          <a:xfrm>
            <a:off x="4298634" y="1867865"/>
            <a:ext cx="7476806" cy="438455"/>
          </a:xfrm>
          <a:prstGeom prst="roundRect">
            <a:avLst/>
          </a:prstGeom>
          <a:solidFill>
            <a:srgbClr val="FFC000">
              <a:alpha val="3098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
        <p:nvSpPr>
          <p:cNvPr id="6" name="圆角矩形 5"/>
          <p:cNvSpPr/>
          <p:nvPr/>
        </p:nvSpPr>
        <p:spPr>
          <a:xfrm>
            <a:off x="3291840" y="3509218"/>
            <a:ext cx="1788160" cy="523220"/>
          </a:xfrm>
          <a:prstGeom prst="roundRect">
            <a:avLst/>
          </a:prstGeom>
          <a:solidFill>
            <a:srgbClr val="FFC000">
              <a:alpha val="3098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
        <p:nvSpPr>
          <p:cNvPr id="8" name="文本框 7"/>
          <p:cNvSpPr txBox="1"/>
          <p:nvPr/>
        </p:nvSpPr>
        <p:spPr>
          <a:xfrm>
            <a:off x="488475" y="0"/>
            <a:ext cx="2409634" cy="835357"/>
          </a:xfrm>
          <a:prstGeom prst="rect">
            <a:avLst/>
          </a:prstGeom>
          <a:noFill/>
        </p:spPr>
        <p:txBody>
          <a:bodyPr wrap="none" rtlCol="0" anchor="t">
            <a:spAutoFit/>
          </a:bodyPr>
          <a:lstStyle/>
          <a:p>
            <a:pPr marL="514350" indent="-514350">
              <a:lnSpc>
                <a:spcPct val="150000"/>
              </a:lnSpc>
            </a:pPr>
            <a:r>
              <a:rPr lang="en-US" altLang="zh-CN" sz="3600" b="1" dirty="0">
                <a:latin typeface="Arial" panose="020B0604020202020204" pitchFamily="34" charset="0"/>
                <a:cs typeface="Arial" panose="020B0604020202020204" pitchFamily="34" charset="0"/>
                <a:sym typeface="+mn-ea"/>
              </a:rPr>
              <a:t>1.</a:t>
            </a:r>
            <a:r>
              <a:rPr lang="zh-CN" altLang="en-US" sz="3600" b="1" dirty="0">
                <a:latin typeface="Arial" panose="020B0604020202020204" pitchFamily="34" charset="0"/>
                <a:cs typeface="Arial" panose="020B0604020202020204" pitchFamily="34" charset="0"/>
                <a:sym typeface="+mn-ea"/>
              </a:rPr>
              <a:t>直接信息</a:t>
            </a:r>
            <a:endParaRPr lang="zh-CN" altLang="en-US"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475" y="1449309"/>
            <a:ext cx="11328400" cy="4723226"/>
          </a:xfrm>
        </p:spPr>
        <p:txBody>
          <a:bodyPr>
            <a:noAutofit/>
          </a:bodyPr>
          <a:lstStyle/>
          <a:p>
            <a:pPr algn="l">
              <a:lnSpc>
                <a:spcPct val="150000"/>
              </a:lnSpc>
            </a:pPr>
            <a:r>
              <a:rPr lang="en-US" altLang="zh-CN" sz="2800" dirty="0">
                <a:latin typeface="Arial" panose="020B0604020202020204" pitchFamily="34" charset="0"/>
                <a:cs typeface="Arial" panose="020B0604020202020204" pitchFamily="34" charset="0"/>
              </a:rPr>
              <a:t>He was surprised to discover that this place was not so bad. Rows and rows of books! When he saw a book about Michael Jordan on the desk, he picked it up. He opened the book and began to read. He felt that being locked in the library didn’t seem to be such a terrible thing.</a:t>
            </a:r>
            <a:br>
              <a:rPr lang="en-US" altLang="zh-CN" sz="2800" dirty="0">
                <a:latin typeface="Arial" panose="020B0604020202020204" pitchFamily="34" charset="0"/>
                <a:cs typeface="Arial" panose="020B0604020202020204" pitchFamily="34" charset="0"/>
              </a:rPr>
            </a:br>
            <a:r>
              <a:rPr lang="en-US" altLang="zh-CN" sz="2800" dirty="0">
                <a:latin typeface="Arial" panose="020B0604020202020204" pitchFamily="34" charset="0"/>
                <a:cs typeface="Arial" panose="020B0604020202020204" pitchFamily="34" charset="0"/>
              </a:rPr>
              <a:t>(    )Q: David </a:t>
            </a:r>
            <a:r>
              <a:rPr lang="en-US" altLang="zh-CN" sz="2800" dirty="0">
                <a:solidFill>
                  <a:srgbClr val="FF0000"/>
                </a:solidFill>
                <a:latin typeface="Arial" panose="020B0604020202020204" pitchFamily="34" charset="0"/>
                <a:cs typeface="Arial" panose="020B0604020202020204" pitchFamily="34" charset="0"/>
              </a:rPr>
              <a:t>discovered that</a:t>
            </a:r>
            <a:r>
              <a:rPr lang="en-US" altLang="zh-CN" sz="2800" dirty="0">
                <a:latin typeface="Arial" panose="020B0604020202020204" pitchFamily="34" charset="0"/>
                <a:cs typeface="Arial" panose="020B0604020202020204" pitchFamily="34" charset="0"/>
              </a:rPr>
              <a:t>__ after he was locked in the library.</a:t>
            </a:r>
            <a:br>
              <a:rPr lang="en-US" altLang="zh-CN" sz="2800" dirty="0">
                <a:latin typeface="Arial" panose="020B0604020202020204" pitchFamily="34" charset="0"/>
                <a:cs typeface="Arial" panose="020B0604020202020204" pitchFamily="34" charset="0"/>
              </a:rPr>
            </a:br>
            <a:r>
              <a:rPr lang="en-US" altLang="zh-CN" sz="2800" dirty="0">
                <a:latin typeface="Arial" panose="020B0604020202020204" pitchFamily="34" charset="0"/>
                <a:cs typeface="Arial" panose="020B0604020202020204" pitchFamily="34" charset="0"/>
              </a:rPr>
              <a:t>	A. he was very afraid of the dark.</a:t>
            </a:r>
            <a:br>
              <a:rPr lang="en-US" altLang="zh-CN" sz="2800" dirty="0">
                <a:latin typeface="Arial" panose="020B0604020202020204" pitchFamily="34" charset="0"/>
                <a:cs typeface="Arial" panose="020B0604020202020204" pitchFamily="34" charset="0"/>
              </a:rPr>
            </a:br>
            <a:r>
              <a:rPr lang="en-US" altLang="zh-CN" sz="2800" dirty="0">
                <a:latin typeface="Arial" panose="020B0604020202020204" pitchFamily="34" charset="0"/>
                <a:cs typeface="Arial" panose="020B0604020202020204" pitchFamily="34" charset="0"/>
              </a:rPr>
              <a:t>	B. he became interested in this place.</a:t>
            </a:r>
            <a:br>
              <a:rPr lang="en-US" altLang="zh-CN" sz="2800" dirty="0">
                <a:latin typeface="Arial" panose="020B0604020202020204" pitchFamily="34" charset="0"/>
                <a:cs typeface="Arial" panose="020B0604020202020204" pitchFamily="34" charset="0"/>
              </a:rPr>
            </a:br>
            <a:r>
              <a:rPr lang="en-US" altLang="zh-CN" sz="2800" dirty="0">
                <a:latin typeface="Arial" panose="020B0604020202020204" pitchFamily="34" charset="0"/>
                <a:cs typeface="Arial" panose="020B0604020202020204" pitchFamily="34" charset="0"/>
              </a:rPr>
              <a:t>	C. his mom was worried about him.</a:t>
            </a:r>
            <a:br>
              <a:rPr lang="en-US" altLang="zh-CN" sz="2800" dirty="0">
                <a:latin typeface="Arial" panose="020B0604020202020204" pitchFamily="34" charset="0"/>
                <a:cs typeface="Arial" panose="020B0604020202020204" pitchFamily="34" charset="0"/>
              </a:rPr>
            </a:br>
            <a:r>
              <a:rPr lang="en-US" altLang="zh-CN" sz="2800" dirty="0">
                <a:latin typeface="Arial" panose="020B0604020202020204" pitchFamily="34" charset="0"/>
                <a:cs typeface="Arial" panose="020B0604020202020204" pitchFamily="34" charset="0"/>
              </a:rPr>
              <a:t>	D. his friend became nervous about him.</a:t>
            </a:r>
            <a:br>
              <a:rPr lang="en-US" altLang="zh-CN" sz="2800" dirty="0">
                <a:latin typeface="Arial" panose="020B0604020202020204" pitchFamily="34" charset="0"/>
                <a:cs typeface="Arial" panose="020B0604020202020204" pitchFamily="34" charset="0"/>
              </a:rPr>
            </a:br>
            <a:endParaRPr lang="zh-CN" altLang="en-US" sz="2800" dirty="0">
              <a:latin typeface="Arial" panose="020B0604020202020204" pitchFamily="34" charset="0"/>
              <a:cs typeface="Arial" panose="020B0604020202020204" pitchFamily="34" charset="0"/>
            </a:endParaRPr>
          </a:p>
        </p:txBody>
      </p:sp>
      <p:sp>
        <p:nvSpPr>
          <p:cNvPr id="6" name="矩形 5"/>
          <p:cNvSpPr/>
          <p:nvPr/>
        </p:nvSpPr>
        <p:spPr>
          <a:xfrm>
            <a:off x="629760" y="3343861"/>
            <a:ext cx="640239" cy="523220"/>
          </a:xfrm>
          <a:prstGeom prst="rect">
            <a:avLst/>
          </a:prstGeom>
        </p:spPr>
        <p:txBody>
          <a:bodyPr wrap="square">
            <a:spAutoFit/>
          </a:bodyPr>
          <a:lstStyle/>
          <a:p>
            <a:r>
              <a:rPr lang="en-US" altLang="zh-CN" sz="2800" b="1" i="1" dirty="0">
                <a:solidFill>
                  <a:srgbClr val="FF0000"/>
                </a:solidFill>
                <a:latin typeface="Arial" panose="020B0604020202020204" pitchFamily="34" charset="0"/>
                <a:cs typeface="Arial" panose="020B0604020202020204" pitchFamily="34" charset="0"/>
              </a:rPr>
              <a:t>B</a:t>
            </a:r>
            <a:endParaRPr lang="zh-CN" altLang="en-US" sz="2800" b="1" dirty="0">
              <a:solidFill>
                <a:srgbClr val="FF0000"/>
              </a:solidFill>
              <a:latin typeface="Arial" panose="020B0604020202020204" pitchFamily="34" charset="0"/>
              <a:cs typeface="Arial" panose="020B0604020202020204" pitchFamily="34" charset="0"/>
            </a:endParaRPr>
          </a:p>
        </p:txBody>
      </p:sp>
      <p:sp>
        <p:nvSpPr>
          <p:cNvPr id="7" name="圆角矩形 6"/>
          <p:cNvSpPr/>
          <p:nvPr/>
        </p:nvSpPr>
        <p:spPr>
          <a:xfrm>
            <a:off x="5214607" y="792480"/>
            <a:ext cx="4842588" cy="511568"/>
          </a:xfrm>
          <a:prstGeom prst="roundRect">
            <a:avLst/>
          </a:prstGeom>
          <a:solidFill>
            <a:srgbClr val="FFC000">
              <a:alpha val="3098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
        <p:nvSpPr>
          <p:cNvPr id="8" name="圆角矩形 7"/>
          <p:cNvSpPr/>
          <p:nvPr/>
        </p:nvSpPr>
        <p:spPr>
          <a:xfrm>
            <a:off x="488474" y="2686036"/>
            <a:ext cx="11104085" cy="523220"/>
          </a:xfrm>
          <a:prstGeom prst="roundRect">
            <a:avLst/>
          </a:prstGeom>
          <a:solidFill>
            <a:srgbClr val="FFC000">
              <a:alpha val="3098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
        <p:nvSpPr>
          <p:cNvPr id="10" name="square-root_261995"/>
          <p:cNvSpPr>
            <a:spLocks noChangeAspect="1"/>
          </p:cNvSpPr>
          <p:nvPr/>
        </p:nvSpPr>
        <p:spPr bwMode="auto">
          <a:xfrm rot="10987058">
            <a:off x="10086505" y="5240907"/>
            <a:ext cx="899709" cy="1102364"/>
          </a:xfrm>
          <a:custGeom>
            <a:avLst/>
            <a:gdLst>
              <a:gd name="T0" fmla="*/ 294 w 348"/>
              <a:gd name="T1" fmla="*/ 277 h 427"/>
              <a:gd name="T2" fmla="*/ 186 w 348"/>
              <a:gd name="T3" fmla="*/ 300 h 427"/>
              <a:gd name="T4" fmla="*/ 210 w 348"/>
              <a:gd name="T5" fmla="*/ 256 h 427"/>
              <a:gd name="T6" fmla="*/ 294 w 348"/>
              <a:gd name="T7" fmla="*/ 233 h 427"/>
              <a:gd name="T8" fmla="*/ 210 w 348"/>
              <a:gd name="T9" fmla="*/ 256 h 427"/>
              <a:gd name="T10" fmla="*/ 85 w 348"/>
              <a:gd name="T11" fmla="*/ 0 h 427"/>
              <a:gd name="T12" fmla="*/ 48 w 348"/>
              <a:gd name="T13" fmla="*/ 311 h 427"/>
              <a:gd name="T14" fmla="*/ 70 w 348"/>
              <a:gd name="T15" fmla="*/ 42 h 427"/>
              <a:gd name="T16" fmla="*/ 311 w 348"/>
              <a:gd name="T17" fmla="*/ 22 h 427"/>
              <a:gd name="T18" fmla="*/ 326 w 348"/>
              <a:gd name="T19" fmla="*/ 314 h 427"/>
              <a:gd name="T20" fmla="*/ 120 w 348"/>
              <a:gd name="T21" fmla="*/ 334 h 427"/>
              <a:gd name="T22" fmla="*/ 311 w 348"/>
              <a:gd name="T23" fmla="*/ 356 h 427"/>
              <a:gd name="T24" fmla="*/ 348 w 348"/>
              <a:gd name="T25" fmla="*/ 42 h 427"/>
              <a:gd name="T26" fmla="*/ 70 w 348"/>
              <a:gd name="T27" fmla="*/ 314 h 427"/>
              <a:gd name="T28" fmla="*/ 101 w 348"/>
              <a:gd name="T29" fmla="*/ 234 h 427"/>
              <a:gd name="T30" fmla="*/ 123 w 348"/>
              <a:gd name="T31" fmla="*/ 202 h 427"/>
              <a:gd name="T32" fmla="*/ 127 w 348"/>
              <a:gd name="T33" fmla="*/ 197 h 427"/>
              <a:gd name="T34" fmla="*/ 130 w 348"/>
              <a:gd name="T35" fmla="*/ 194 h 427"/>
              <a:gd name="T36" fmla="*/ 198 w 348"/>
              <a:gd name="T37" fmla="*/ 150 h 427"/>
              <a:gd name="T38" fmla="*/ 188 w 348"/>
              <a:gd name="T39" fmla="*/ 233 h 427"/>
              <a:gd name="T40" fmla="*/ 186 w 348"/>
              <a:gd name="T41" fmla="*/ 237 h 427"/>
              <a:gd name="T42" fmla="*/ 183 w 348"/>
              <a:gd name="T43" fmla="*/ 242 h 427"/>
              <a:gd name="T44" fmla="*/ 120 w 348"/>
              <a:gd name="T45" fmla="*/ 334 h 427"/>
              <a:gd name="T46" fmla="*/ 162 w 348"/>
              <a:gd name="T47" fmla="*/ 245 h 427"/>
              <a:gd name="T48" fmla="*/ 155 w 348"/>
              <a:gd name="T49" fmla="*/ 240 h 427"/>
              <a:gd name="T50" fmla="*/ 85 w 348"/>
              <a:gd name="T51" fmla="*/ 334 h 427"/>
              <a:gd name="T52" fmla="*/ 138 w 348"/>
              <a:gd name="T53" fmla="*/ 204 h 427"/>
              <a:gd name="T54" fmla="*/ 189 w 348"/>
              <a:gd name="T55" fmla="*/ 169 h 427"/>
              <a:gd name="T56" fmla="*/ 222 w 348"/>
              <a:gd name="T57" fmla="*/ 212 h 427"/>
              <a:gd name="T58" fmla="*/ 294 w 348"/>
              <a:gd name="T59" fmla="*/ 189 h 427"/>
              <a:gd name="T60" fmla="*/ 222 w 348"/>
              <a:gd name="T61" fmla="*/ 212 h 427"/>
              <a:gd name="T62" fmla="*/ 85 w 348"/>
              <a:gd name="T63" fmla="*/ 356 h 427"/>
              <a:gd name="T64" fmla="*/ 101 w 348"/>
              <a:gd name="T65" fmla="*/ 334 h 427"/>
              <a:gd name="T66" fmla="*/ 76 w 348"/>
              <a:gd name="T67" fmla="*/ 355 h 427"/>
              <a:gd name="T68" fmla="*/ 157 w 348"/>
              <a:gd name="T69" fmla="*/ 56 h 427"/>
              <a:gd name="T70" fmla="*/ 294 w 348"/>
              <a:gd name="T71" fmla="*/ 79 h 427"/>
              <a:gd name="T72" fmla="*/ 222 w 348"/>
              <a:gd name="T73" fmla="*/ 168 h 427"/>
              <a:gd name="T74" fmla="*/ 294 w 348"/>
              <a:gd name="T75" fmla="*/ 145 h 427"/>
              <a:gd name="T76" fmla="*/ 222 w 348"/>
              <a:gd name="T77" fmla="*/ 168 h 427"/>
              <a:gd name="T78" fmla="*/ 103 w 348"/>
              <a:gd name="T79" fmla="*/ 145 h 427"/>
              <a:gd name="T80" fmla="*/ 137 w 348"/>
              <a:gd name="T81" fmla="*/ 168 h 427"/>
              <a:gd name="T82" fmla="*/ 294 w 348"/>
              <a:gd name="T83" fmla="*/ 100 h 427"/>
              <a:gd name="T84" fmla="*/ 103 w 348"/>
              <a:gd name="T85" fmla="*/ 123 h 427"/>
              <a:gd name="T86" fmla="*/ 294 w 348"/>
              <a:gd name="T87" fmla="*/ 100 h 427"/>
              <a:gd name="T88" fmla="*/ 105 w 348"/>
              <a:gd name="T89" fmla="*/ 356 h 427"/>
              <a:gd name="T90" fmla="*/ 63 w 348"/>
              <a:gd name="T91" fmla="*/ 417 h 427"/>
              <a:gd name="T92" fmla="*/ 52 w 348"/>
              <a:gd name="T93" fmla="*/ 425 h 427"/>
              <a:gd name="T94" fmla="*/ 28 w 348"/>
              <a:gd name="T95" fmla="*/ 422 h 427"/>
              <a:gd name="T96" fmla="*/ 1 w 348"/>
              <a:gd name="T97" fmla="*/ 390 h 427"/>
              <a:gd name="T98" fmla="*/ 4 w 348"/>
              <a:gd name="T99" fmla="*/ 377 h 427"/>
              <a:gd name="T100" fmla="*/ 27 w 348"/>
              <a:gd name="T101" fmla="*/ 343 h 427"/>
              <a:gd name="T102" fmla="*/ 48 w 348"/>
              <a:gd name="T103" fmla="*/ 314 h 427"/>
              <a:gd name="T104" fmla="*/ 74 w 348"/>
              <a:gd name="T105" fmla="*/ 359 h 427"/>
              <a:gd name="T106" fmla="*/ 86 w 348"/>
              <a:gd name="T107" fmla="*/ 356 h 427"/>
              <a:gd name="T108" fmla="*/ 38 w 348"/>
              <a:gd name="T109" fmla="*/ 350 h 427"/>
              <a:gd name="T110" fmla="*/ 36 w 348"/>
              <a:gd name="T111" fmla="*/ 377 h 427"/>
              <a:gd name="T112" fmla="*/ 61 w 348"/>
              <a:gd name="T113" fmla="*/ 397 h 427"/>
              <a:gd name="T114" fmla="*/ 137 w 348"/>
              <a:gd name="T115" fmla="*/ 56 h 427"/>
              <a:gd name="T116" fmla="*/ 103 w 348"/>
              <a:gd name="T117" fmla="*/ 79 h 427"/>
              <a:gd name="T118" fmla="*/ 137 w 348"/>
              <a:gd name="T119" fmla="*/ 5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8" h="427">
                <a:moveTo>
                  <a:pt x="186" y="277"/>
                </a:moveTo>
                <a:lnTo>
                  <a:pt x="294" y="277"/>
                </a:lnTo>
                <a:lnTo>
                  <a:pt x="294" y="300"/>
                </a:lnTo>
                <a:lnTo>
                  <a:pt x="186" y="300"/>
                </a:lnTo>
                <a:lnTo>
                  <a:pt x="186" y="277"/>
                </a:lnTo>
                <a:close/>
                <a:moveTo>
                  <a:pt x="210" y="256"/>
                </a:moveTo>
                <a:lnTo>
                  <a:pt x="294" y="256"/>
                </a:lnTo>
                <a:lnTo>
                  <a:pt x="294" y="233"/>
                </a:lnTo>
                <a:lnTo>
                  <a:pt x="210" y="233"/>
                </a:lnTo>
                <a:lnTo>
                  <a:pt x="210" y="256"/>
                </a:lnTo>
                <a:close/>
                <a:moveTo>
                  <a:pt x="311" y="0"/>
                </a:moveTo>
                <a:lnTo>
                  <a:pt x="85" y="0"/>
                </a:lnTo>
                <a:cubicBezTo>
                  <a:pt x="65" y="0"/>
                  <a:pt x="48" y="19"/>
                  <a:pt x="48" y="42"/>
                </a:cubicBezTo>
                <a:lnTo>
                  <a:pt x="48" y="311"/>
                </a:lnTo>
                <a:lnTo>
                  <a:pt x="70" y="279"/>
                </a:lnTo>
                <a:lnTo>
                  <a:pt x="70" y="42"/>
                </a:lnTo>
                <a:cubicBezTo>
                  <a:pt x="70" y="31"/>
                  <a:pt x="77" y="22"/>
                  <a:pt x="85" y="22"/>
                </a:cubicBezTo>
                <a:lnTo>
                  <a:pt x="311" y="22"/>
                </a:lnTo>
                <a:cubicBezTo>
                  <a:pt x="320" y="22"/>
                  <a:pt x="326" y="31"/>
                  <a:pt x="326" y="42"/>
                </a:cubicBezTo>
                <a:lnTo>
                  <a:pt x="326" y="314"/>
                </a:lnTo>
                <a:cubicBezTo>
                  <a:pt x="326" y="325"/>
                  <a:pt x="320" y="334"/>
                  <a:pt x="311" y="334"/>
                </a:cubicBezTo>
                <a:lnTo>
                  <a:pt x="120" y="334"/>
                </a:lnTo>
                <a:lnTo>
                  <a:pt x="105" y="356"/>
                </a:lnTo>
                <a:lnTo>
                  <a:pt x="311" y="356"/>
                </a:lnTo>
                <a:cubicBezTo>
                  <a:pt x="332" y="356"/>
                  <a:pt x="348" y="338"/>
                  <a:pt x="348" y="314"/>
                </a:cubicBezTo>
                <a:lnTo>
                  <a:pt x="348" y="42"/>
                </a:lnTo>
                <a:cubicBezTo>
                  <a:pt x="348" y="19"/>
                  <a:pt x="332" y="0"/>
                  <a:pt x="311" y="0"/>
                </a:cubicBezTo>
                <a:close/>
                <a:moveTo>
                  <a:pt x="70" y="314"/>
                </a:moveTo>
                <a:lnTo>
                  <a:pt x="70" y="279"/>
                </a:lnTo>
                <a:lnTo>
                  <a:pt x="101" y="234"/>
                </a:lnTo>
                <a:lnTo>
                  <a:pt x="112" y="219"/>
                </a:lnTo>
                <a:lnTo>
                  <a:pt x="123" y="202"/>
                </a:lnTo>
                <a:cubicBezTo>
                  <a:pt x="124" y="200"/>
                  <a:pt x="125" y="199"/>
                  <a:pt x="126" y="197"/>
                </a:cubicBezTo>
                <a:lnTo>
                  <a:pt x="127" y="197"/>
                </a:lnTo>
                <a:lnTo>
                  <a:pt x="127" y="197"/>
                </a:lnTo>
                <a:cubicBezTo>
                  <a:pt x="128" y="196"/>
                  <a:pt x="129" y="195"/>
                  <a:pt x="130" y="194"/>
                </a:cubicBezTo>
                <a:lnTo>
                  <a:pt x="188" y="154"/>
                </a:lnTo>
                <a:cubicBezTo>
                  <a:pt x="192" y="151"/>
                  <a:pt x="196" y="150"/>
                  <a:pt x="198" y="150"/>
                </a:cubicBezTo>
                <a:cubicBezTo>
                  <a:pt x="204" y="150"/>
                  <a:pt x="206" y="155"/>
                  <a:pt x="204" y="164"/>
                </a:cubicBezTo>
                <a:lnTo>
                  <a:pt x="188" y="233"/>
                </a:lnTo>
                <a:cubicBezTo>
                  <a:pt x="187" y="234"/>
                  <a:pt x="187" y="236"/>
                  <a:pt x="186" y="237"/>
                </a:cubicBezTo>
                <a:lnTo>
                  <a:pt x="186" y="237"/>
                </a:lnTo>
                <a:lnTo>
                  <a:pt x="186" y="238"/>
                </a:lnTo>
                <a:cubicBezTo>
                  <a:pt x="185" y="240"/>
                  <a:pt x="184" y="241"/>
                  <a:pt x="183" y="242"/>
                </a:cubicBezTo>
                <a:lnTo>
                  <a:pt x="171" y="259"/>
                </a:lnTo>
                <a:lnTo>
                  <a:pt x="120" y="334"/>
                </a:lnTo>
                <a:lnTo>
                  <a:pt x="101" y="334"/>
                </a:lnTo>
                <a:lnTo>
                  <a:pt x="162" y="245"/>
                </a:lnTo>
                <a:cubicBezTo>
                  <a:pt x="161" y="245"/>
                  <a:pt x="160" y="244"/>
                  <a:pt x="160" y="244"/>
                </a:cubicBezTo>
                <a:lnTo>
                  <a:pt x="155" y="240"/>
                </a:lnTo>
                <a:cubicBezTo>
                  <a:pt x="155" y="240"/>
                  <a:pt x="111" y="304"/>
                  <a:pt x="90" y="334"/>
                </a:cubicBezTo>
                <a:lnTo>
                  <a:pt x="85" y="334"/>
                </a:lnTo>
                <a:cubicBezTo>
                  <a:pt x="77" y="334"/>
                  <a:pt x="70" y="325"/>
                  <a:pt x="70" y="314"/>
                </a:cubicBezTo>
                <a:close/>
                <a:moveTo>
                  <a:pt x="138" y="204"/>
                </a:moveTo>
                <a:lnTo>
                  <a:pt x="175" y="229"/>
                </a:lnTo>
                <a:lnTo>
                  <a:pt x="189" y="169"/>
                </a:lnTo>
                <a:lnTo>
                  <a:pt x="138" y="204"/>
                </a:lnTo>
                <a:close/>
                <a:moveTo>
                  <a:pt x="222" y="212"/>
                </a:moveTo>
                <a:lnTo>
                  <a:pt x="294" y="212"/>
                </a:lnTo>
                <a:lnTo>
                  <a:pt x="294" y="189"/>
                </a:lnTo>
                <a:lnTo>
                  <a:pt x="222" y="189"/>
                </a:lnTo>
                <a:lnTo>
                  <a:pt x="222" y="212"/>
                </a:lnTo>
                <a:close/>
                <a:moveTo>
                  <a:pt x="76" y="355"/>
                </a:moveTo>
                <a:cubicBezTo>
                  <a:pt x="79" y="356"/>
                  <a:pt x="82" y="356"/>
                  <a:pt x="85" y="356"/>
                </a:cubicBezTo>
                <a:lnTo>
                  <a:pt x="86" y="356"/>
                </a:lnTo>
                <a:lnTo>
                  <a:pt x="101" y="334"/>
                </a:lnTo>
                <a:lnTo>
                  <a:pt x="90" y="334"/>
                </a:lnTo>
                <a:cubicBezTo>
                  <a:pt x="86" y="341"/>
                  <a:pt x="77" y="354"/>
                  <a:pt x="76" y="355"/>
                </a:cubicBezTo>
                <a:close/>
                <a:moveTo>
                  <a:pt x="294" y="56"/>
                </a:moveTo>
                <a:lnTo>
                  <a:pt x="157" y="56"/>
                </a:lnTo>
                <a:lnTo>
                  <a:pt x="157" y="79"/>
                </a:lnTo>
                <a:lnTo>
                  <a:pt x="294" y="79"/>
                </a:lnTo>
                <a:lnTo>
                  <a:pt x="294" y="56"/>
                </a:lnTo>
                <a:close/>
                <a:moveTo>
                  <a:pt x="222" y="168"/>
                </a:moveTo>
                <a:lnTo>
                  <a:pt x="294" y="168"/>
                </a:lnTo>
                <a:lnTo>
                  <a:pt x="294" y="145"/>
                </a:lnTo>
                <a:lnTo>
                  <a:pt x="222" y="145"/>
                </a:lnTo>
                <a:lnTo>
                  <a:pt x="222" y="168"/>
                </a:lnTo>
                <a:close/>
                <a:moveTo>
                  <a:pt x="137" y="145"/>
                </a:moveTo>
                <a:lnTo>
                  <a:pt x="103" y="145"/>
                </a:lnTo>
                <a:lnTo>
                  <a:pt x="103" y="168"/>
                </a:lnTo>
                <a:lnTo>
                  <a:pt x="137" y="168"/>
                </a:lnTo>
                <a:lnTo>
                  <a:pt x="137" y="145"/>
                </a:lnTo>
                <a:close/>
                <a:moveTo>
                  <a:pt x="294" y="100"/>
                </a:moveTo>
                <a:lnTo>
                  <a:pt x="103" y="100"/>
                </a:lnTo>
                <a:lnTo>
                  <a:pt x="103" y="123"/>
                </a:lnTo>
                <a:lnTo>
                  <a:pt x="294" y="123"/>
                </a:lnTo>
                <a:lnTo>
                  <a:pt x="294" y="100"/>
                </a:lnTo>
                <a:close/>
                <a:moveTo>
                  <a:pt x="86" y="356"/>
                </a:moveTo>
                <a:lnTo>
                  <a:pt x="105" y="356"/>
                </a:lnTo>
                <a:lnTo>
                  <a:pt x="65" y="415"/>
                </a:lnTo>
                <a:cubicBezTo>
                  <a:pt x="65" y="416"/>
                  <a:pt x="64" y="416"/>
                  <a:pt x="63" y="417"/>
                </a:cubicBezTo>
                <a:cubicBezTo>
                  <a:pt x="63" y="417"/>
                  <a:pt x="63" y="418"/>
                  <a:pt x="63" y="419"/>
                </a:cubicBezTo>
                <a:cubicBezTo>
                  <a:pt x="60" y="422"/>
                  <a:pt x="56" y="424"/>
                  <a:pt x="52" y="425"/>
                </a:cubicBezTo>
                <a:cubicBezTo>
                  <a:pt x="49" y="426"/>
                  <a:pt x="46" y="427"/>
                  <a:pt x="43" y="427"/>
                </a:cubicBezTo>
                <a:cubicBezTo>
                  <a:pt x="38" y="427"/>
                  <a:pt x="32" y="425"/>
                  <a:pt x="28" y="422"/>
                </a:cubicBezTo>
                <a:lnTo>
                  <a:pt x="12" y="411"/>
                </a:lnTo>
                <a:cubicBezTo>
                  <a:pt x="5" y="406"/>
                  <a:pt x="1" y="398"/>
                  <a:pt x="1" y="390"/>
                </a:cubicBezTo>
                <a:cubicBezTo>
                  <a:pt x="0" y="385"/>
                  <a:pt x="1" y="381"/>
                  <a:pt x="3" y="378"/>
                </a:cubicBezTo>
                <a:cubicBezTo>
                  <a:pt x="3" y="377"/>
                  <a:pt x="4" y="377"/>
                  <a:pt x="4" y="377"/>
                </a:cubicBezTo>
                <a:cubicBezTo>
                  <a:pt x="5" y="376"/>
                  <a:pt x="5" y="375"/>
                  <a:pt x="5" y="374"/>
                </a:cubicBezTo>
                <a:lnTo>
                  <a:pt x="27" y="343"/>
                </a:lnTo>
                <a:lnTo>
                  <a:pt x="48" y="311"/>
                </a:lnTo>
                <a:lnTo>
                  <a:pt x="48" y="314"/>
                </a:lnTo>
                <a:cubicBezTo>
                  <a:pt x="48" y="334"/>
                  <a:pt x="60" y="351"/>
                  <a:pt x="76" y="355"/>
                </a:cubicBezTo>
                <a:cubicBezTo>
                  <a:pt x="76" y="355"/>
                  <a:pt x="74" y="359"/>
                  <a:pt x="74" y="359"/>
                </a:cubicBezTo>
                <a:lnTo>
                  <a:pt x="81" y="364"/>
                </a:lnTo>
                <a:lnTo>
                  <a:pt x="86" y="356"/>
                </a:lnTo>
                <a:close/>
                <a:moveTo>
                  <a:pt x="75" y="376"/>
                </a:moveTo>
                <a:lnTo>
                  <a:pt x="38" y="350"/>
                </a:lnTo>
                <a:lnTo>
                  <a:pt x="23" y="371"/>
                </a:lnTo>
                <a:cubicBezTo>
                  <a:pt x="28" y="372"/>
                  <a:pt x="32" y="374"/>
                  <a:pt x="36" y="377"/>
                </a:cubicBezTo>
                <a:lnTo>
                  <a:pt x="52" y="387"/>
                </a:lnTo>
                <a:cubicBezTo>
                  <a:pt x="56" y="390"/>
                  <a:pt x="59" y="394"/>
                  <a:pt x="61" y="397"/>
                </a:cubicBezTo>
                <a:lnTo>
                  <a:pt x="75" y="376"/>
                </a:lnTo>
                <a:close/>
                <a:moveTo>
                  <a:pt x="137" y="56"/>
                </a:moveTo>
                <a:lnTo>
                  <a:pt x="103" y="56"/>
                </a:lnTo>
                <a:lnTo>
                  <a:pt x="103" y="79"/>
                </a:lnTo>
                <a:lnTo>
                  <a:pt x="137" y="79"/>
                </a:lnTo>
                <a:lnTo>
                  <a:pt x="137" y="56"/>
                </a:lnTo>
                <a:close/>
              </a:path>
            </a:pathLst>
          </a:custGeom>
          <a:solidFill>
            <a:schemeClr val="accent1"/>
          </a:solidFill>
          <a:ln>
            <a:noFill/>
          </a:ln>
        </p:spPr>
        <p:txBody>
          <a:bodyPr/>
          <a:lstStyle/>
          <a:p>
            <a:endParaRPr lang="zh-CN" altLang="en-US" sz="2800">
              <a:latin typeface="Arial" panose="020B0604020202020204" pitchFamily="34" charset="0"/>
              <a:cs typeface="Arial" panose="020B0604020202020204" pitchFamily="34" charset="0"/>
            </a:endParaRPr>
          </a:p>
        </p:txBody>
      </p:sp>
      <p:sp>
        <p:nvSpPr>
          <p:cNvPr id="3" name="文本框 2"/>
          <p:cNvSpPr txBox="1"/>
          <p:nvPr/>
        </p:nvSpPr>
        <p:spPr>
          <a:xfrm>
            <a:off x="488475" y="0"/>
            <a:ext cx="1920719" cy="669927"/>
          </a:xfrm>
          <a:prstGeom prst="rect">
            <a:avLst/>
          </a:prstGeom>
          <a:noFill/>
        </p:spPr>
        <p:txBody>
          <a:bodyPr wrap="none" rtlCol="0" anchor="t">
            <a:spAutoFit/>
          </a:bodyPr>
          <a:lstStyle/>
          <a:p>
            <a:pPr marL="514350" indent="-514350">
              <a:lnSpc>
                <a:spcPct val="150000"/>
              </a:lnSpc>
            </a:pPr>
            <a:r>
              <a:rPr lang="en-US" altLang="zh-CN" sz="2800" b="1" dirty="0">
                <a:latin typeface="Arial" panose="020B0604020202020204" pitchFamily="34" charset="0"/>
                <a:cs typeface="Arial" panose="020B0604020202020204" pitchFamily="34" charset="0"/>
                <a:sym typeface="+mn-ea"/>
              </a:rPr>
              <a:t>2.</a:t>
            </a:r>
            <a:r>
              <a:rPr lang="zh-CN" altLang="en-US" sz="2800" b="1" dirty="0">
                <a:latin typeface="Arial" panose="020B0604020202020204" pitchFamily="34" charset="0"/>
                <a:cs typeface="Arial" panose="020B0604020202020204" pitchFamily="34" charset="0"/>
                <a:sym typeface="+mn-ea"/>
              </a:rPr>
              <a:t>间接信息</a:t>
            </a:r>
            <a:endParaRPr lang="zh-CN" altLang="en-US" sz="2800" dirty="0">
              <a:latin typeface="Arial" panose="020B0604020202020204" pitchFamily="34" charset="0"/>
              <a:cs typeface="Arial" panose="020B0604020202020204" pitchFamily="34" charset="0"/>
            </a:endParaRPr>
          </a:p>
        </p:txBody>
      </p:sp>
      <p:sp>
        <p:nvSpPr>
          <p:cNvPr id="4" name="圆角矩形 6"/>
          <p:cNvSpPr/>
          <p:nvPr/>
        </p:nvSpPr>
        <p:spPr>
          <a:xfrm>
            <a:off x="10342880" y="2069699"/>
            <a:ext cx="1249679" cy="511568"/>
          </a:xfrm>
          <a:prstGeom prst="roundRect">
            <a:avLst/>
          </a:prstGeom>
          <a:solidFill>
            <a:srgbClr val="FFC000">
              <a:alpha val="3098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0230" y="88901"/>
            <a:ext cx="2478564" cy="828497"/>
          </a:xfrm>
          <a:prstGeom prst="rect">
            <a:avLst/>
          </a:prstGeom>
          <a:noFill/>
        </p:spPr>
        <p:txBody>
          <a:bodyPr wrap="none" rtlCol="0" anchor="t">
            <a:spAutoFit/>
          </a:bodyPr>
          <a:lstStyle/>
          <a:p>
            <a:pPr marL="514350" indent="-514350">
              <a:lnSpc>
                <a:spcPct val="150000"/>
              </a:lnSpc>
            </a:pPr>
            <a:r>
              <a:rPr lang="en-US" altLang="zh-CN" sz="3600" b="1" dirty="0">
                <a:latin typeface="Georgia" panose="02040502050405020303" pitchFamily="18" charset="0"/>
                <a:sym typeface="+mn-ea"/>
              </a:rPr>
              <a:t>3.</a:t>
            </a:r>
            <a:r>
              <a:rPr lang="zh-CN" altLang="en-US" sz="3600" b="1" dirty="0">
                <a:latin typeface="Georgia" panose="02040502050405020303" pitchFamily="18" charset="0"/>
                <a:sym typeface="+mn-ea"/>
              </a:rPr>
              <a:t>数字计算</a:t>
            </a:r>
            <a:endParaRPr lang="zh-CN" altLang="en-US" dirty="0"/>
          </a:p>
        </p:txBody>
      </p:sp>
      <p:pic>
        <p:nvPicPr>
          <p:cNvPr id="4" name="内容占位符 3" descr="微信截图_20200716153913"/>
          <p:cNvPicPr>
            <a:picLocks noGrp="1" noChangeAspect="1"/>
          </p:cNvPicPr>
          <p:nvPr>
            <p:ph idx="1"/>
          </p:nvPr>
        </p:nvPicPr>
        <p:blipFill>
          <a:blip r:embed="rId1"/>
          <a:srcRect t="10507"/>
          <a:stretch>
            <a:fillRect/>
          </a:stretch>
        </p:blipFill>
        <p:spPr>
          <a:xfrm>
            <a:off x="772160" y="1744979"/>
            <a:ext cx="10330181" cy="3162301"/>
          </a:xfrm>
          <a:prstGeom prst="rect">
            <a:avLst/>
          </a:prstGeom>
        </p:spPr>
      </p:pic>
      <p:sp>
        <p:nvSpPr>
          <p:cNvPr id="5" name="square-root_261995"/>
          <p:cNvSpPr>
            <a:spLocks noChangeAspect="1"/>
          </p:cNvSpPr>
          <p:nvPr/>
        </p:nvSpPr>
        <p:spPr bwMode="auto">
          <a:xfrm rot="10987058">
            <a:off x="10086505" y="5240907"/>
            <a:ext cx="899709" cy="1102364"/>
          </a:xfrm>
          <a:custGeom>
            <a:avLst/>
            <a:gdLst>
              <a:gd name="T0" fmla="*/ 294 w 348"/>
              <a:gd name="T1" fmla="*/ 277 h 427"/>
              <a:gd name="T2" fmla="*/ 186 w 348"/>
              <a:gd name="T3" fmla="*/ 300 h 427"/>
              <a:gd name="T4" fmla="*/ 210 w 348"/>
              <a:gd name="T5" fmla="*/ 256 h 427"/>
              <a:gd name="T6" fmla="*/ 294 w 348"/>
              <a:gd name="T7" fmla="*/ 233 h 427"/>
              <a:gd name="T8" fmla="*/ 210 w 348"/>
              <a:gd name="T9" fmla="*/ 256 h 427"/>
              <a:gd name="T10" fmla="*/ 85 w 348"/>
              <a:gd name="T11" fmla="*/ 0 h 427"/>
              <a:gd name="T12" fmla="*/ 48 w 348"/>
              <a:gd name="T13" fmla="*/ 311 h 427"/>
              <a:gd name="T14" fmla="*/ 70 w 348"/>
              <a:gd name="T15" fmla="*/ 42 h 427"/>
              <a:gd name="T16" fmla="*/ 311 w 348"/>
              <a:gd name="T17" fmla="*/ 22 h 427"/>
              <a:gd name="T18" fmla="*/ 326 w 348"/>
              <a:gd name="T19" fmla="*/ 314 h 427"/>
              <a:gd name="T20" fmla="*/ 120 w 348"/>
              <a:gd name="T21" fmla="*/ 334 h 427"/>
              <a:gd name="T22" fmla="*/ 311 w 348"/>
              <a:gd name="T23" fmla="*/ 356 h 427"/>
              <a:gd name="T24" fmla="*/ 348 w 348"/>
              <a:gd name="T25" fmla="*/ 42 h 427"/>
              <a:gd name="T26" fmla="*/ 70 w 348"/>
              <a:gd name="T27" fmla="*/ 314 h 427"/>
              <a:gd name="T28" fmla="*/ 101 w 348"/>
              <a:gd name="T29" fmla="*/ 234 h 427"/>
              <a:gd name="T30" fmla="*/ 123 w 348"/>
              <a:gd name="T31" fmla="*/ 202 h 427"/>
              <a:gd name="T32" fmla="*/ 127 w 348"/>
              <a:gd name="T33" fmla="*/ 197 h 427"/>
              <a:gd name="T34" fmla="*/ 130 w 348"/>
              <a:gd name="T35" fmla="*/ 194 h 427"/>
              <a:gd name="T36" fmla="*/ 198 w 348"/>
              <a:gd name="T37" fmla="*/ 150 h 427"/>
              <a:gd name="T38" fmla="*/ 188 w 348"/>
              <a:gd name="T39" fmla="*/ 233 h 427"/>
              <a:gd name="T40" fmla="*/ 186 w 348"/>
              <a:gd name="T41" fmla="*/ 237 h 427"/>
              <a:gd name="T42" fmla="*/ 183 w 348"/>
              <a:gd name="T43" fmla="*/ 242 h 427"/>
              <a:gd name="T44" fmla="*/ 120 w 348"/>
              <a:gd name="T45" fmla="*/ 334 h 427"/>
              <a:gd name="T46" fmla="*/ 162 w 348"/>
              <a:gd name="T47" fmla="*/ 245 h 427"/>
              <a:gd name="T48" fmla="*/ 155 w 348"/>
              <a:gd name="T49" fmla="*/ 240 h 427"/>
              <a:gd name="T50" fmla="*/ 85 w 348"/>
              <a:gd name="T51" fmla="*/ 334 h 427"/>
              <a:gd name="T52" fmla="*/ 138 w 348"/>
              <a:gd name="T53" fmla="*/ 204 h 427"/>
              <a:gd name="T54" fmla="*/ 189 w 348"/>
              <a:gd name="T55" fmla="*/ 169 h 427"/>
              <a:gd name="T56" fmla="*/ 222 w 348"/>
              <a:gd name="T57" fmla="*/ 212 h 427"/>
              <a:gd name="T58" fmla="*/ 294 w 348"/>
              <a:gd name="T59" fmla="*/ 189 h 427"/>
              <a:gd name="T60" fmla="*/ 222 w 348"/>
              <a:gd name="T61" fmla="*/ 212 h 427"/>
              <a:gd name="T62" fmla="*/ 85 w 348"/>
              <a:gd name="T63" fmla="*/ 356 h 427"/>
              <a:gd name="T64" fmla="*/ 101 w 348"/>
              <a:gd name="T65" fmla="*/ 334 h 427"/>
              <a:gd name="T66" fmla="*/ 76 w 348"/>
              <a:gd name="T67" fmla="*/ 355 h 427"/>
              <a:gd name="T68" fmla="*/ 157 w 348"/>
              <a:gd name="T69" fmla="*/ 56 h 427"/>
              <a:gd name="T70" fmla="*/ 294 w 348"/>
              <a:gd name="T71" fmla="*/ 79 h 427"/>
              <a:gd name="T72" fmla="*/ 222 w 348"/>
              <a:gd name="T73" fmla="*/ 168 h 427"/>
              <a:gd name="T74" fmla="*/ 294 w 348"/>
              <a:gd name="T75" fmla="*/ 145 h 427"/>
              <a:gd name="T76" fmla="*/ 222 w 348"/>
              <a:gd name="T77" fmla="*/ 168 h 427"/>
              <a:gd name="T78" fmla="*/ 103 w 348"/>
              <a:gd name="T79" fmla="*/ 145 h 427"/>
              <a:gd name="T80" fmla="*/ 137 w 348"/>
              <a:gd name="T81" fmla="*/ 168 h 427"/>
              <a:gd name="T82" fmla="*/ 294 w 348"/>
              <a:gd name="T83" fmla="*/ 100 h 427"/>
              <a:gd name="T84" fmla="*/ 103 w 348"/>
              <a:gd name="T85" fmla="*/ 123 h 427"/>
              <a:gd name="T86" fmla="*/ 294 w 348"/>
              <a:gd name="T87" fmla="*/ 100 h 427"/>
              <a:gd name="T88" fmla="*/ 105 w 348"/>
              <a:gd name="T89" fmla="*/ 356 h 427"/>
              <a:gd name="T90" fmla="*/ 63 w 348"/>
              <a:gd name="T91" fmla="*/ 417 h 427"/>
              <a:gd name="T92" fmla="*/ 52 w 348"/>
              <a:gd name="T93" fmla="*/ 425 h 427"/>
              <a:gd name="T94" fmla="*/ 28 w 348"/>
              <a:gd name="T95" fmla="*/ 422 h 427"/>
              <a:gd name="T96" fmla="*/ 1 w 348"/>
              <a:gd name="T97" fmla="*/ 390 h 427"/>
              <a:gd name="T98" fmla="*/ 4 w 348"/>
              <a:gd name="T99" fmla="*/ 377 h 427"/>
              <a:gd name="T100" fmla="*/ 27 w 348"/>
              <a:gd name="T101" fmla="*/ 343 h 427"/>
              <a:gd name="T102" fmla="*/ 48 w 348"/>
              <a:gd name="T103" fmla="*/ 314 h 427"/>
              <a:gd name="T104" fmla="*/ 74 w 348"/>
              <a:gd name="T105" fmla="*/ 359 h 427"/>
              <a:gd name="T106" fmla="*/ 86 w 348"/>
              <a:gd name="T107" fmla="*/ 356 h 427"/>
              <a:gd name="T108" fmla="*/ 38 w 348"/>
              <a:gd name="T109" fmla="*/ 350 h 427"/>
              <a:gd name="T110" fmla="*/ 36 w 348"/>
              <a:gd name="T111" fmla="*/ 377 h 427"/>
              <a:gd name="T112" fmla="*/ 61 w 348"/>
              <a:gd name="T113" fmla="*/ 397 h 427"/>
              <a:gd name="T114" fmla="*/ 137 w 348"/>
              <a:gd name="T115" fmla="*/ 56 h 427"/>
              <a:gd name="T116" fmla="*/ 103 w 348"/>
              <a:gd name="T117" fmla="*/ 79 h 427"/>
              <a:gd name="T118" fmla="*/ 137 w 348"/>
              <a:gd name="T119" fmla="*/ 5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8" h="427">
                <a:moveTo>
                  <a:pt x="186" y="277"/>
                </a:moveTo>
                <a:lnTo>
                  <a:pt x="294" y="277"/>
                </a:lnTo>
                <a:lnTo>
                  <a:pt x="294" y="300"/>
                </a:lnTo>
                <a:lnTo>
                  <a:pt x="186" y="300"/>
                </a:lnTo>
                <a:lnTo>
                  <a:pt x="186" y="277"/>
                </a:lnTo>
                <a:close/>
                <a:moveTo>
                  <a:pt x="210" y="256"/>
                </a:moveTo>
                <a:lnTo>
                  <a:pt x="294" y="256"/>
                </a:lnTo>
                <a:lnTo>
                  <a:pt x="294" y="233"/>
                </a:lnTo>
                <a:lnTo>
                  <a:pt x="210" y="233"/>
                </a:lnTo>
                <a:lnTo>
                  <a:pt x="210" y="256"/>
                </a:lnTo>
                <a:close/>
                <a:moveTo>
                  <a:pt x="311" y="0"/>
                </a:moveTo>
                <a:lnTo>
                  <a:pt x="85" y="0"/>
                </a:lnTo>
                <a:cubicBezTo>
                  <a:pt x="65" y="0"/>
                  <a:pt x="48" y="19"/>
                  <a:pt x="48" y="42"/>
                </a:cubicBezTo>
                <a:lnTo>
                  <a:pt x="48" y="311"/>
                </a:lnTo>
                <a:lnTo>
                  <a:pt x="70" y="279"/>
                </a:lnTo>
                <a:lnTo>
                  <a:pt x="70" y="42"/>
                </a:lnTo>
                <a:cubicBezTo>
                  <a:pt x="70" y="31"/>
                  <a:pt x="77" y="22"/>
                  <a:pt x="85" y="22"/>
                </a:cubicBezTo>
                <a:lnTo>
                  <a:pt x="311" y="22"/>
                </a:lnTo>
                <a:cubicBezTo>
                  <a:pt x="320" y="22"/>
                  <a:pt x="326" y="31"/>
                  <a:pt x="326" y="42"/>
                </a:cubicBezTo>
                <a:lnTo>
                  <a:pt x="326" y="314"/>
                </a:lnTo>
                <a:cubicBezTo>
                  <a:pt x="326" y="325"/>
                  <a:pt x="320" y="334"/>
                  <a:pt x="311" y="334"/>
                </a:cubicBezTo>
                <a:lnTo>
                  <a:pt x="120" y="334"/>
                </a:lnTo>
                <a:lnTo>
                  <a:pt x="105" y="356"/>
                </a:lnTo>
                <a:lnTo>
                  <a:pt x="311" y="356"/>
                </a:lnTo>
                <a:cubicBezTo>
                  <a:pt x="332" y="356"/>
                  <a:pt x="348" y="338"/>
                  <a:pt x="348" y="314"/>
                </a:cubicBezTo>
                <a:lnTo>
                  <a:pt x="348" y="42"/>
                </a:lnTo>
                <a:cubicBezTo>
                  <a:pt x="348" y="19"/>
                  <a:pt x="332" y="0"/>
                  <a:pt x="311" y="0"/>
                </a:cubicBezTo>
                <a:close/>
                <a:moveTo>
                  <a:pt x="70" y="314"/>
                </a:moveTo>
                <a:lnTo>
                  <a:pt x="70" y="279"/>
                </a:lnTo>
                <a:lnTo>
                  <a:pt x="101" y="234"/>
                </a:lnTo>
                <a:lnTo>
                  <a:pt x="112" y="219"/>
                </a:lnTo>
                <a:lnTo>
                  <a:pt x="123" y="202"/>
                </a:lnTo>
                <a:cubicBezTo>
                  <a:pt x="124" y="200"/>
                  <a:pt x="125" y="199"/>
                  <a:pt x="126" y="197"/>
                </a:cubicBezTo>
                <a:lnTo>
                  <a:pt x="127" y="197"/>
                </a:lnTo>
                <a:lnTo>
                  <a:pt x="127" y="197"/>
                </a:lnTo>
                <a:cubicBezTo>
                  <a:pt x="128" y="196"/>
                  <a:pt x="129" y="195"/>
                  <a:pt x="130" y="194"/>
                </a:cubicBezTo>
                <a:lnTo>
                  <a:pt x="188" y="154"/>
                </a:lnTo>
                <a:cubicBezTo>
                  <a:pt x="192" y="151"/>
                  <a:pt x="196" y="150"/>
                  <a:pt x="198" y="150"/>
                </a:cubicBezTo>
                <a:cubicBezTo>
                  <a:pt x="204" y="150"/>
                  <a:pt x="206" y="155"/>
                  <a:pt x="204" y="164"/>
                </a:cubicBezTo>
                <a:lnTo>
                  <a:pt x="188" y="233"/>
                </a:lnTo>
                <a:cubicBezTo>
                  <a:pt x="187" y="234"/>
                  <a:pt x="187" y="236"/>
                  <a:pt x="186" y="237"/>
                </a:cubicBezTo>
                <a:lnTo>
                  <a:pt x="186" y="237"/>
                </a:lnTo>
                <a:lnTo>
                  <a:pt x="186" y="238"/>
                </a:lnTo>
                <a:cubicBezTo>
                  <a:pt x="185" y="240"/>
                  <a:pt x="184" y="241"/>
                  <a:pt x="183" y="242"/>
                </a:cubicBezTo>
                <a:lnTo>
                  <a:pt x="171" y="259"/>
                </a:lnTo>
                <a:lnTo>
                  <a:pt x="120" y="334"/>
                </a:lnTo>
                <a:lnTo>
                  <a:pt x="101" y="334"/>
                </a:lnTo>
                <a:lnTo>
                  <a:pt x="162" y="245"/>
                </a:lnTo>
                <a:cubicBezTo>
                  <a:pt x="161" y="245"/>
                  <a:pt x="160" y="244"/>
                  <a:pt x="160" y="244"/>
                </a:cubicBezTo>
                <a:lnTo>
                  <a:pt x="155" y="240"/>
                </a:lnTo>
                <a:cubicBezTo>
                  <a:pt x="155" y="240"/>
                  <a:pt x="111" y="304"/>
                  <a:pt x="90" y="334"/>
                </a:cubicBezTo>
                <a:lnTo>
                  <a:pt x="85" y="334"/>
                </a:lnTo>
                <a:cubicBezTo>
                  <a:pt x="77" y="334"/>
                  <a:pt x="70" y="325"/>
                  <a:pt x="70" y="314"/>
                </a:cubicBezTo>
                <a:close/>
                <a:moveTo>
                  <a:pt x="138" y="204"/>
                </a:moveTo>
                <a:lnTo>
                  <a:pt x="175" y="229"/>
                </a:lnTo>
                <a:lnTo>
                  <a:pt x="189" y="169"/>
                </a:lnTo>
                <a:lnTo>
                  <a:pt x="138" y="204"/>
                </a:lnTo>
                <a:close/>
                <a:moveTo>
                  <a:pt x="222" y="212"/>
                </a:moveTo>
                <a:lnTo>
                  <a:pt x="294" y="212"/>
                </a:lnTo>
                <a:lnTo>
                  <a:pt x="294" y="189"/>
                </a:lnTo>
                <a:lnTo>
                  <a:pt x="222" y="189"/>
                </a:lnTo>
                <a:lnTo>
                  <a:pt x="222" y="212"/>
                </a:lnTo>
                <a:close/>
                <a:moveTo>
                  <a:pt x="76" y="355"/>
                </a:moveTo>
                <a:cubicBezTo>
                  <a:pt x="79" y="356"/>
                  <a:pt x="82" y="356"/>
                  <a:pt x="85" y="356"/>
                </a:cubicBezTo>
                <a:lnTo>
                  <a:pt x="86" y="356"/>
                </a:lnTo>
                <a:lnTo>
                  <a:pt x="101" y="334"/>
                </a:lnTo>
                <a:lnTo>
                  <a:pt x="90" y="334"/>
                </a:lnTo>
                <a:cubicBezTo>
                  <a:pt x="86" y="341"/>
                  <a:pt x="77" y="354"/>
                  <a:pt x="76" y="355"/>
                </a:cubicBezTo>
                <a:close/>
                <a:moveTo>
                  <a:pt x="294" y="56"/>
                </a:moveTo>
                <a:lnTo>
                  <a:pt x="157" y="56"/>
                </a:lnTo>
                <a:lnTo>
                  <a:pt x="157" y="79"/>
                </a:lnTo>
                <a:lnTo>
                  <a:pt x="294" y="79"/>
                </a:lnTo>
                <a:lnTo>
                  <a:pt x="294" y="56"/>
                </a:lnTo>
                <a:close/>
                <a:moveTo>
                  <a:pt x="222" y="168"/>
                </a:moveTo>
                <a:lnTo>
                  <a:pt x="294" y="168"/>
                </a:lnTo>
                <a:lnTo>
                  <a:pt x="294" y="145"/>
                </a:lnTo>
                <a:lnTo>
                  <a:pt x="222" y="145"/>
                </a:lnTo>
                <a:lnTo>
                  <a:pt x="222" y="168"/>
                </a:lnTo>
                <a:close/>
                <a:moveTo>
                  <a:pt x="137" y="145"/>
                </a:moveTo>
                <a:lnTo>
                  <a:pt x="103" y="145"/>
                </a:lnTo>
                <a:lnTo>
                  <a:pt x="103" y="168"/>
                </a:lnTo>
                <a:lnTo>
                  <a:pt x="137" y="168"/>
                </a:lnTo>
                <a:lnTo>
                  <a:pt x="137" y="145"/>
                </a:lnTo>
                <a:close/>
                <a:moveTo>
                  <a:pt x="294" y="100"/>
                </a:moveTo>
                <a:lnTo>
                  <a:pt x="103" y="100"/>
                </a:lnTo>
                <a:lnTo>
                  <a:pt x="103" y="123"/>
                </a:lnTo>
                <a:lnTo>
                  <a:pt x="294" y="123"/>
                </a:lnTo>
                <a:lnTo>
                  <a:pt x="294" y="100"/>
                </a:lnTo>
                <a:close/>
                <a:moveTo>
                  <a:pt x="86" y="356"/>
                </a:moveTo>
                <a:lnTo>
                  <a:pt x="105" y="356"/>
                </a:lnTo>
                <a:lnTo>
                  <a:pt x="65" y="415"/>
                </a:lnTo>
                <a:cubicBezTo>
                  <a:pt x="65" y="416"/>
                  <a:pt x="64" y="416"/>
                  <a:pt x="63" y="417"/>
                </a:cubicBezTo>
                <a:cubicBezTo>
                  <a:pt x="63" y="417"/>
                  <a:pt x="63" y="418"/>
                  <a:pt x="63" y="419"/>
                </a:cubicBezTo>
                <a:cubicBezTo>
                  <a:pt x="60" y="422"/>
                  <a:pt x="56" y="424"/>
                  <a:pt x="52" y="425"/>
                </a:cubicBezTo>
                <a:cubicBezTo>
                  <a:pt x="49" y="426"/>
                  <a:pt x="46" y="427"/>
                  <a:pt x="43" y="427"/>
                </a:cubicBezTo>
                <a:cubicBezTo>
                  <a:pt x="38" y="427"/>
                  <a:pt x="32" y="425"/>
                  <a:pt x="28" y="422"/>
                </a:cubicBezTo>
                <a:lnTo>
                  <a:pt x="12" y="411"/>
                </a:lnTo>
                <a:cubicBezTo>
                  <a:pt x="5" y="406"/>
                  <a:pt x="1" y="398"/>
                  <a:pt x="1" y="390"/>
                </a:cubicBezTo>
                <a:cubicBezTo>
                  <a:pt x="0" y="385"/>
                  <a:pt x="1" y="381"/>
                  <a:pt x="3" y="378"/>
                </a:cubicBezTo>
                <a:cubicBezTo>
                  <a:pt x="3" y="377"/>
                  <a:pt x="4" y="377"/>
                  <a:pt x="4" y="377"/>
                </a:cubicBezTo>
                <a:cubicBezTo>
                  <a:pt x="5" y="376"/>
                  <a:pt x="5" y="375"/>
                  <a:pt x="5" y="374"/>
                </a:cubicBezTo>
                <a:lnTo>
                  <a:pt x="27" y="343"/>
                </a:lnTo>
                <a:lnTo>
                  <a:pt x="48" y="311"/>
                </a:lnTo>
                <a:lnTo>
                  <a:pt x="48" y="314"/>
                </a:lnTo>
                <a:cubicBezTo>
                  <a:pt x="48" y="334"/>
                  <a:pt x="60" y="351"/>
                  <a:pt x="76" y="355"/>
                </a:cubicBezTo>
                <a:cubicBezTo>
                  <a:pt x="76" y="355"/>
                  <a:pt x="74" y="359"/>
                  <a:pt x="74" y="359"/>
                </a:cubicBezTo>
                <a:lnTo>
                  <a:pt x="81" y="364"/>
                </a:lnTo>
                <a:lnTo>
                  <a:pt x="86" y="356"/>
                </a:lnTo>
                <a:close/>
                <a:moveTo>
                  <a:pt x="75" y="376"/>
                </a:moveTo>
                <a:lnTo>
                  <a:pt x="38" y="350"/>
                </a:lnTo>
                <a:lnTo>
                  <a:pt x="23" y="371"/>
                </a:lnTo>
                <a:cubicBezTo>
                  <a:pt x="28" y="372"/>
                  <a:pt x="32" y="374"/>
                  <a:pt x="36" y="377"/>
                </a:cubicBezTo>
                <a:lnTo>
                  <a:pt x="52" y="387"/>
                </a:lnTo>
                <a:cubicBezTo>
                  <a:pt x="56" y="390"/>
                  <a:pt x="59" y="394"/>
                  <a:pt x="61" y="397"/>
                </a:cubicBezTo>
                <a:lnTo>
                  <a:pt x="75" y="376"/>
                </a:lnTo>
                <a:close/>
                <a:moveTo>
                  <a:pt x="137" y="56"/>
                </a:moveTo>
                <a:lnTo>
                  <a:pt x="103" y="56"/>
                </a:lnTo>
                <a:lnTo>
                  <a:pt x="103" y="79"/>
                </a:lnTo>
                <a:lnTo>
                  <a:pt x="137" y="79"/>
                </a:lnTo>
                <a:lnTo>
                  <a:pt x="137" y="56"/>
                </a:lnTo>
                <a:close/>
              </a:path>
            </a:pathLst>
          </a:custGeom>
          <a:solidFill>
            <a:schemeClr val="accent1"/>
          </a:solidFill>
          <a:ln>
            <a:noFill/>
          </a:ln>
        </p:spPr>
        <p:txBody>
          <a:bodyPr/>
          <a:lstStyle/>
          <a:p>
            <a:endParaRPr lang="zh-CN" altLang="en-US" sz="13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9954" y="139066"/>
            <a:ext cx="2489784" cy="828497"/>
          </a:xfrm>
          <a:prstGeom prst="rect">
            <a:avLst/>
          </a:prstGeom>
          <a:noFill/>
        </p:spPr>
        <p:txBody>
          <a:bodyPr wrap="none" rtlCol="0" anchor="t">
            <a:spAutoFit/>
          </a:bodyPr>
          <a:lstStyle/>
          <a:p>
            <a:pPr marL="514350" indent="-514350">
              <a:lnSpc>
                <a:spcPct val="150000"/>
              </a:lnSpc>
            </a:pPr>
            <a:r>
              <a:rPr lang="en-US" altLang="zh-CN" sz="3600" b="1" dirty="0">
                <a:latin typeface="Georgia" panose="02040502050405020303" pitchFamily="18" charset="0"/>
                <a:sym typeface="+mn-ea"/>
              </a:rPr>
              <a:t>4.</a:t>
            </a:r>
            <a:r>
              <a:rPr lang="zh-CN" altLang="en-US" sz="3600" b="1" dirty="0">
                <a:latin typeface="Georgia" panose="02040502050405020303" pitchFamily="18" charset="0"/>
                <a:sym typeface="+mn-ea"/>
              </a:rPr>
              <a:t>排列顺序</a:t>
            </a:r>
            <a:endParaRPr lang="zh-CN" altLang="en-US" dirty="0"/>
          </a:p>
        </p:txBody>
      </p:sp>
      <p:pic>
        <p:nvPicPr>
          <p:cNvPr id="7" name="内容占位符 6"/>
          <p:cNvPicPr>
            <a:picLocks noGrp="1" noChangeAspect="1"/>
          </p:cNvPicPr>
          <p:nvPr>
            <p:ph idx="1"/>
          </p:nvPr>
        </p:nvPicPr>
        <p:blipFill rotWithShape="1">
          <a:blip r:embed="rId1"/>
          <a:srcRect t="1740" r="1369" b="42791"/>
          <a:stretch>
            <a:fillRect/>
          </a:stretch>
        </p:blipFill>
        <p:spPr>
          <a:xfrm>
            <a:off x="355600" y="1371600"/>
            <a:ext cx="10887455" cy="3728720"/>
          </a:xfrm>
          <a:prstGeom prst="rect">
            <a:avLst/>
          </a:prstGeom>
        </p:spPr>
      </p:pic>
      <p:sp>
        <p:nvSpPr>
          <p:cNvPr id="4" name="square-root_261995"/>
          <p:cNvSpPr>
            <a:spLocks noChangeAspect="1"/>
          </p:cNvSpPr>
          <p:nvPr/>
        </p:nvSpPr>
        <p:spPr bwMode="auto">
          <a:xfrm rot="10987058">
            <a:off x="10793200" y="5510050"/>
            <a:ext cx="899709" cy="1102364"/>
          </a:xfrm>
          <a:custGeom>
            <a:avLst/>
            <a:gdLst>
              <a:gd name="T0" fmla="*/ 294 w 348"/>
              <a:gd name="T1" fmla="*/ 277 h 427"/>
              <a:gd name="T2" fmla="*/ 186 w 348"/>
              <a:gd name="T3" fmla="*/ 300 h 427"/>
              <a:gd name="T4" fmla="*/ 210 w 348"/>
              <a:gd name="T5" fmla="*/ 256 h 427"/>
              <a:gd name="T6" fmla="*/ 294 w 348"/>
              <a:gd name="T7" fmla="*/ 233 h 427"/>
              <a:gd name="T8" fmla="*/ 210 w 348"/>
              <a:gd name="T9" fmla="*/ 256 h 427"/>
              <a:gd name="T10" fmla="*/ 85 w 348"/>
              <a:gd name="T11" fmla="*/ 0 h 427"/>
              <a:gd name="T12" fmla="*/ 48 w 348"/>
              <a:gd name="T13" fmla="*/ 311 h 427"/>
              <a:gd name="T14" fmla="*/ 70 w 348"/>
              <a:gd name="T15" fmla="*/ 42 h 427"/>
              <a:gd name="T16" fmla="*/ 311 w 348"/>
              <a:gd name="T17" fmla="*/ 22 h 427"/>
              <a:gd name="T18" fmla="*/ 326 w 348"/>
              <a:gd name="T19" fmla="*/ 314 h 427"/>
              <a:gd name="T20" fmla="*/ 120 w 348"/>
              <a:gd name="T21" fmla="*/ 334 h 427"/>
              <a:gd name="T22" fmla="*/ 311 w 348"/>
              <a:gd name="T23" fmla="*/ 356 h 427"/>
              <a:gd name="T24" fmla="*/ 348 w 348"/>
              <a:gd name="T25" fmla="*/ 42 h 427"/>
              <a:gd name="T26" fmla="*/ 70 w 348"/>
              <a:gd name="T27" fmla="*/ 314 h 427"/>
              <a:gd name="T28" fmla="*/ 101 w 348"/>
              <a:gd name="T29" fmla="*/ 234 h 427"/>
              <a:gd name="T30" fmla="*/ 123 w 348"/>
              <a:gd name="T31" fmla="*/ 202 h 427"/>
              <a:gd name="T32" fmla="*/ 127 w 348"/>
              <a:gd name="T33" fmla="*/ 197 h 427"/>
              <a:gd name="T34" fmla="*/ 130 w 348"/>
              <a:gd name="T35" fmla="*/ 194 h 427"/>
              <a:gd name="T36" fmla="*/ 198 w 348"/>
              <a:gd name="T37" fmla="*/ 150 h 427"/>
              <a:gd name="T38" fmla="*/ 188 w 348"/>
              <a:gd name="T39" fmla="*/ 233 h 427"/>
              <a:gd name="T40" fmla="*/ 186 w 348"/>
              <a:gd name="T41" fmla="*/ 237 h 427"/>
              <a:gd name="T42" fmla="*/ 183 w 348"/>
              <a:gd name="T43" fmla="*/ 242 h 427"/>
              <a:gd name="T44" fmla="*/ 120 w 348"/>
              <a:gd name="T45" fmla="*/ 334 h 427"/>
              <a:gd name="T46" fmla="*/ 162 w 348"/>
              <a:gd name="T47" fmla="*/ 245 h 427"/>
              <a:gd name="T48" fmla="*/ 155 w 348"/>
              <a:gd name="T49" fmla="*/ 240 h 427"/>
              <a:gd name="T50" fmla="*/ 85 w 348"/>
              <a:gd name="T51" fmla="*/ 334 h 427"/>
              <a:gd name="T52" fmla="*/ 138 w 348"/>
              <a:gd name="T53" fmla="*/ 204 h 427"/>
              <a:gd name="T54" fmla="*/ 189 w 348"/>
              <a:gd name="T55" fmla="*/ 169 h 427"/>
              <a:gd name="T56" fmla="*/ 222 w 348"/>
              <a:gd name="T57" fmla="*/ 212 h 427"/>
              <a:gd name="T58" fmla="*/ 294 w 348"/>
              <a:gd name="T59" fmla="*/ 189 h 427"/>
              <a:gd name="T60" fmla="*/ 222 w 348"/>
              <a:gd name="T61" fmla="*/ 212 h 427"/>
              <a:gd name="T62" fmla="*/ 85 w 348"/>
              <a:gd name="T63" fmla="*/ 356 h 427"/>
              <a:gd name="T64" fmla="*/ 101 w 348"/>
              <a:gd name="T65" fmla="*/ 334 h 427"/>
              <a:gd name="T66" fmla="*/ 76 w 348"/>
              <a:gd name="T67" fmla="*/ 355 h 427"/>
              <a:gd name="T68" fmla="*/ 157 w 348"/>
              <a:gd name="T69" fmla="*/ 56 h 427"/>
              <a:gd name="T70" fmla="*/ 294 w 348"/>
              <a:gd name="T71" fmla="*/ 79 h 427"/>
              <a:gd name="T72" fmla="*/ 222 w 348"/>
              <a:gd name="T73" fmla="*/ 168 h 427"/>
              <a:gd name="T74" fmla="*/ 294 w 348"/>
              <a:gd name="T75" fmla="*/ 145 h 427"/>
              <a:gd name="T76" fmla="*/ 222 w 348"/>
              <a:gd name="T77" fmla="*/ 168 h 427"/>
              <a:gd name="T78" fmla="*/ 103 w 348"/>
              <a:gd name="T79" fmla="*/ 145 h 427"/>
              <a:gd name="T80" fmla="*/ 137 w 348"/>
              <a:gd name="T81" fmla="*/ 168 h 427"/>
              <a:gd name="T82" fmla="*/ 294 w 348"/>
              <a:gd name="T83" fmla="*/ 100 h 427"/>
              <a:gd name="T84" fmla="*/ 103 w 348"/>
              <a:gd name="T85" fmla="*/ 123 h 427"/>
              <a:gd name="T86" fmla="*/ 294 w 348"/>
              <a:gd name="T87" fmla="*/ 100 h 427"/>
              <a:gd name="T88" fmla="*/ 105 w 348"/>
              <a:gd name="T89" fmla="*/ 356 h 427"/>
              <a:gd name="T90" fmla="*/ 63 w 348"/>
              <a:gd name="T91" fmla="*/ 417 h 427"/>
              <a:gd name="T92" fmla="*/ 52 w 348"/>
              <a:gd name="T93" fmla="*/ 425 h 427"/>
              <a:gd name="T94" fmla="*/ 28 w 348"/>
              <a:gd name="T95" fmla="*/ 422 h 427"/>
              <a:gd name="T96" fmla="*/ 1 w 348"/>
              <a:gd name="T97" fmla="*/ 390 h 427"/>
              <a:gd name="T98" fmla="*/ 4 w 348"/>
              <a:gd name="T99" fmla="*/ 377 h 427"/>
              <a:gd name="T100" fmla="*/ 27 w 348"/>
              <a:gd name="T101" fmla="*/ 343 h 427"/>
              <a:gd name="T102" fmla="*/ 48 w 348"/>
              <a:gd name="T103" fmla="*/ 314 h 427"/>
              <a:gd name="T104" fmla="*/ 74 w 348"/>
              <a:gd name="T105" fmla="*/ 359 h 427"/>
              <a:gd name="T106" fmla="*/ 86 w 348"/>
              <a:gd name="T107" fmla="*/ 356 h 427"/>
              <a:gd name="T108" fmla="*/ 38 w 348"/>
              <a:gd name="T109" fmla="*/ 350 h 427"/>
              <a:gd name="T110" fmla="*/ 36 w 348"/>
              <a:gd name="T111" fmla="*/ 377 h 427"/>
              <a:gd name="T112" fmla="*/ 61 w 348"/>
              <a:gd name="T113" fmla="*/ 397 h 427"/>
              <a:gd name="T114" fmla="*/ 137 w 348"/>
              <a:gd name="T115" fmla="*/ 56 h 427"/>
              <a:gd name="T116" fmla="*/ 103 w 348"/>
              <a:gd name="T117" fmla="*/ 79 h 427"/>
              <a:gd name="T118" fmla="*/ 137 w 348"/>
              <a:gd name="T119" fmla="*/ 5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8" h="427">
                <a:moveTo>
                  <a:pt x="186" y="277"/>
                </a:moveTo>
                <a:lnTo>
                  <a:pt x="294" y="277"/>
                </a:lnTo>
                <a:lnTo>
                  <a:pt x="294" y="300"/>
                </a:lnTo>
                <a:lnTo>
                  <a:pt x="186" y="300"/>
                </a:lnTo>
                <a:lnTo>
                  <a:pt x="186" y="277"/>
                </a:lnTo>
                <a:close/>
                <a:moveTo>
                  <a:pt x="210" y="256"/>
                </a:moveTo>
                <a:lnTo>
                  <a:pt x="294" y="256"/>
                </a:lnTo>
                <a:lnTo>
                  <a:pt x="294" y="233"/>
                </a:lnTo>
                <a:lnTo>
                  <a:pt x="210" y="233"/>
                </a:lnTo>
                <a:lnTo>
                  <a:pt x="210" y="256"/>
                </a:lnTo>
                <a:close/>
                <a:moveTo>
                  <a:pt x="311" y="0"/>
                </a:moveTo>
                <a:lnTo>
                  <a:pt x="85" y="0"/>
                </a:lnTo>
                <a:cubicBezTo>
                  <a:pt x="65" y="0"/>
                  <a:pt x="48" y="19"/>
                  <a:pt x="48" y="42"/>
                </a:cubicBezTo>
                <a:lnTo>
                  <a:pt x="48" y="311"/>
                </a:lnTo>
                <a:lnTo>
                  <a:pt x="70" y="279"/>
                </a:lnTo>
                <a:lnTo>
                  <a:pt x="70" y="42"/>
                </a:lnTo>
                <a:cubicBezTo>
                  <a:pt x="70" y="31"/>
                  <a:pt x="77" y="22"/>
                  <a:pt x="85" y="22"/>
                </a:cubicBezTo>
                <a:lnTo>
                  <a:pt x="311" y="22"/>
                </a:lnTo>
                <a:cubicBezTo>
                  <a:pt x="320" y="22"/>
                  <a:pt x="326" y="31"/>
                  <a:pt x="326" y="42"/>
                </a:cubicBezTo>
                <a:lnTo>
                  <a:pt x="326" y="314"/>
                </a:lnTo>
                <a:cubicBezTo>
                  <a:pt x="326" y="325"/>
                  <a:pt x="320" y="334"/>
                  <a:pt x="311" y="334"/>
                </a:cubicBezTo>
                <a:lnTo>
                  <a:pt x="120" y="334"/>
                </a:lnTo>
                <a:lnTo>
                  <a:pt x="105" y="356"/>
                </a:lnTo>
                <a:lnTo>
                  <a:pt x="311" y="356"/>
                </a:lnTo>
                <a:cubicBezTo>
                  <a:pt x="332" y="356"/>
                  <a:pt x="348" y="338"/>
                  <a:pt x="348" y="314"/>
                </a:cubicBezTo>
                <a:lnTo>
                  <a:pt x="348" y="42"/>
                </a:lnTo>
                <a:cubicBezTo>
                  <a:pt x="348" y="19"/>
                  <a:pt x="332" y="0"/>
                  <a:pt x="311" y="0"/>
                </a:cubicBezTo>
                <a:close/>
                <a:moveTo>
                  <a:pt x="70" y="314"/>
                </a:moveTo>
                <a:lnTo>
                  <a:pt x="70" y="279"/>
                </a:lnTo>
                <a:lnTo>
                  <a:pt x="101" y="234"/>
                </a:lnTo>
                <a:lnTo>
                  <a:pt x="112" y="219"/>
                </a:lnTo>
                <a:lnTo>
                  <a:pt x="123" y="202"/>
                </a:lnTo>
                <a:cubicBezTo>
                  <a:pt x="124" y="200"/>
                  <a:pt x="125" y="199"/>
                  <a:pt x="126" y="197"/>
                </a:cubicBezTo>
                <a:lnTo>
                  <a:pt x="127" y="197"/>
                </a:lnTo>
                <a:lnTo>
                  <a:pt x="127" y="197"/>
                </a:lnTo>
                <a:cubicBezTo>
                  <a:pt x="128" y="196"/>
                  <a:pt x="129" y="195"/>
                  <a:pt x="130" y="194"/>
                </a:cubicBezTo>
                <a:lnTo>
                  <a:pt x="188" y="154"/>
                </a:lnTo>
                <a:cubicBezTo>
                  <a:pt x="192" y="151"/>
                  <a:pt x="196" y="150"/>
                  <a:pt x="198" y="150"/>
                </a:cubicBezTo>
                <a:cubicBezTo>
                  <a:pt x="204" y="150"/>
                  <a:pt x="206" y="155"/>
                  <a:pt x="204" y="164"/>
                </a:cubicBezTo>
                <a:lnTo>
                  <a:pt x="188" y="233"/>
                </a:lnTo>
                <a:cubicBezTo>
                  <a:pt x="187" y="234"/>
                  <a:pt x="187" y="236"/>
                  <a:pt x="186" y="237"/>
                </a:cubicBezTo>
                <a:lnTo>
                  <a:pt x="186" y="237"/>
                </a:lnTo>
                <a:lnTo>
                  <a:pt x="186" y="238"/>
                </a:lnTo>
                <a:cubicBezTo>
                  <a:pt x="185" y="240"/>
                  <a:pt x="184" y="241"/>
                  <a:pt x="183" y="242"/>
                </a:cubicBezTo>
                <a:lnTo>
                  <a:pt x="171" y="259"/>
                </a:lnTo>
                <a:lnTo>
                  <a:pt x="120" y="334"/>
                </a:lnTo>
                <a:lnTo>
                  <a:pt x="101" y="334"/>
                </a:lnTo>
                <a:lnTo>
                  <a:pt x="162" y="245"/>
                </a:lnTo>
                <a:cubicBezTo>
                  <a:pt x="161" y="245"/>
                  <a:pt x="160" y="244"/>
                  <a:pt x="160" y="244"/>
                </a:cubicBezTo>
                <a:lnTo>
                  <a:pt x="155" y="240"/>
                </a:lnTo>
                <a:cubicBezTo>
                  <a:pt x="155" y="240"/>
                  <a:pt x="111" y="304"/>
                  <a:pt x="90" y="334"/>
                </a:cubicBezTo>
                <a:lnTo>
                  <a:pt x="85" y="334"/>
                </a:lnTo>
                <a:cubicBezTo>
                  <a:pt x="77" y="334"/>
                  <a:pt x="70" y="325"/>
                  <a:pt x="70" y="314"/>
                </a:cubicBezTo>
                <a:close/>
                <a:moveTo>
                  <a:pt x="138" y="204"/>
                </a:moveTo>
                <a:lnTo>
                  <a:pt x="175" y="229"/>
                </a:lnTo>
                <a:lnTo>
                  <a:pt x="189" y="169"/>
                </a:lnTo>
                <a:lnTo>
                  <a:pt x="138" y="204"/>
                </a:lnTo>
                <a:close/>
                <a:moveTo>
                  <a:pt x="222" y="212"/>
                </a:moveTo>
                <a:lnTo>
                  <a:pt x="294" y="212"/>
                </a:lnTo>
                <a:lnTo>
                  <a:pt x="294" y="189"/>
                </a:lnTo>
                <a:lnTo>
                  <a:pt x="222" y="189"/>
                </a:lnTo>
                <a:lnTo>
                  <a:pt x="222" y="212"/>
                </a:lnTo>
                <a:close/>
                <a:moveTo>
                  <a:pt x="76" y="355"/>
                </a:moveTo>
                <a:cubicBezTo>
                  <a:pt x="79" y="356"/>
                  <a:pt x="82" y="356"/>
                  <a:pt x="85" y="356"/>
                </a:cubicBezTo>
                <a:lnTo>
                  <a:pt x="86" y="356"/>
                </a:lnTo>
                <a:lnTo>
                  <a:pt x="101" y="334"/>
                </a:lnTo>
                <a:lnTo>
                  <a:pt x="90" y="334"/>
                </a:lnTo>
                <a:cubicBezTo>
                  <a:pt x="86" y="341"/>
                  <a:pt x="77" y="354"/>
                  <a:pt x="76" y="355"/>
                </a:cubicBezTo>
                <a:close/>
                <a:moveTo>
                  <a:pt x="294" y="56"/>
                </a:moveTo>
                <a:lnTo>
                  <a:pt x="157" y="56"/>
                </a:lnTo>
                <a:lnTo>
                  <a:pt x="157" y="79"/>
                </a:lnTo>
                <a:lnTo>
                  <a:pt x="294" y="79"/>
                </a:lnTo>
                <a:lnTo>
                  <a:pt x="294" y="56"/>
                </a:lnTo>
                <a:close/>
                <a:moveTo>
                  <a:pt x="222" y="168"/>
                </a:moveTo>
                <a:lnTo>
                  <a:pt x="294" y="168"/>
                </a:lnTo>
                <a:lnTo>
                  <a:pt x="294" y="145"/>
                </a:lnTo>
                <a:lnTo>
                  <a:pt x="222" y="145"/>
                </a:lnTo>
                <a:lnTo>
                  <a:pt x="222" y="168"/>
                </a:lnTo>
                <a:close/>
                <a:moveTo>
                  <a:pt x="137" y="145"/>
                </a:moveTo>
                <a:lnTo>
                  <a:pt x="103" y="145"/>
                </a:lnTo>
                <a:lnTo>
                  <a:pt x="103" y="168"/>
                </a:lnTo>
                <a:lnTo>
                  <a:pt x="137" y="168"/>
                </a:lnTo>
                <a:lnTo>
                  <a:pt x="137" y="145"/>
                </a:lnTo>
                <a:close/>
                <a:moveTo>
                  <a:pt x="294" y="100"/>
                </a:moveTo>
                <a:lnTo>
                  <a:pt x="103" y="100"/>
                </a:lnTo>
                <a:lnTo>
                  <a:pt x="103" y="123"/>
                </a:lnTo>
                <a:lnTo>
                  <a:pt x="294" y="123"/>
                </a:lnTo>
                <a:lnTo>
                  <a:pt x="294" y="100"/>
                </a:lnTo>
                <a:close/>
                <a:moveTo>
                  <a:pt x="86" y="356"/>
                </a:moveTo>
                <a:lnTo>
                  <a:pt x="105" y="356"/>
                </a:lnTo>
                <a:lnTo>
                  <a:pt x="65" y="415"/>
                </a:lnTo>
                <a:cubicBezTo>
                  <a:pt x="65" y="416"/>
                  <a:pt x="64" y="416"/>
                  <a:pt x="63" y="417"/>
                </a:cubicBezTo>
                <a:cubicBezTo>
                  <a:pt x="63" y="417"/>
                  <a:pt x="63" y="418"/>
                  <a:pt x="63" y="419"/>
                </a:cubicBezTo>
                <a:cubicBezTo>
                  <a:pt x="60" y="422"/>
                  <a:pt x="56" y="424"/>
                  <a:pt x="52" y="425"/>
                </a:cubicBezTo>
                <a:cubicBezTo>
                  <a:pt x="49" y="426"/>
                  <a:pt x="46" y="427"/>
                  <a:pt x="43" y="427"/>
                </a:cubicBezTo>
                <a:cubicBezTo>
                  <a:pt x="38" y="427"/>
                  <a:pt x="32" y="425"/>
                  <a:pt x="28" y="422"/>
                </a:cubicBezTo>
                <a:lnTo>
                  <a:pt x="12" y="411"/>
                </a:lnTo>
                <a:cubicBezTo>
                  <a:pt x="5" y="406"/>
                  <a:pt x="1" y="398"/>
                  <a:pt x="1" y="390"/>
                </a:cubicBezTo>
                <a:cubicBezTo>
                  <a:pt x="0" y="385"/>
                  <a:pt x="1" y="381"/>
                  <a:pt x="3" y="378"/>
                </a:cubicBezTo>
                <a:cubicBezTo>
                  <a:pt x="3" y="377"/>
                  <a:pt x="4" y="377"/>
                  <a:pt x="4" y="377"/>
                </a:cubicBezTo>
                <a:cubicBezTo>
                  <a:pt x="5" y="376"/>
                  <a:pt x="5" y="375"/>
                  <a:pt x="5" y="374"/>
                </a:cubicBezTo>
                <a:lnTo>
                  <a:pt x="27" y="343"/>
                </a:lnTo>
                <a:lnTo>
                  <a:pt x="48" y="311"/>
                </a:lnTo>
                <a:lnTo>
                  <a:pt x="48" y="314"/>
                </a:lnTo>
                <a:cubicBezTo>
                  <a:pt x="48" y="334"/>
                  <a:pt x="60" y="351"/>
                  <a:pt x="76" y="355"/>
                </a:cubicBezTo>
                <a:cubicBezTo>
                  <a:pt x="76" y="355"/>
                  <a:pt x="74" y="359"/>
                  <a:pt x="74" y="359"/>
                </a:cubicBezTo>
                <a:lnTo>
                  <a:pt x="81" y="364"/>
                </a:lnTo>
                <a:lnTo>
                  <a:pt x="86" y="356"/>
                </a:lnTo>
                <a:close/>
                <a:moveTo>
                  <a:pt x="75" y="376"/>
                </a:moveTo>
                <a:lnTo>
                  <a:pt x="38" y="350"/>
                </a:lnTo>
                <a:lnTo>
                  <a:pt x="23" y="371"/>
                </a:lnTo>
                <a:cubicBezTo>
                  <a:pt x="28" y="372"/>
                  <a:pt x="32" y="374"/>
                  <a:pt x="36" y="377"/>
                </a:cubicBezTo>
                <a:lnTo>
                  <a:pt x="52" y="387"/>
                </a:lnTo>
                <a:cubicBezTo>
                  <a:pt x="56" y="390"/>
                  <a:pt x="59" y="394"/>
                  <a:pt x="61" y="397"/>
                </a:cubicBezTo>
                <a:lnTo>
                  <a:pt x="75" y="376"/>
                </a:lnTo>
                <a:close/>
                <a:moveTo>
                  <a:pt x="137" y="56"/>
                </a:moveTo>
                <a:lnTo>
                  <a:pt x="103" y="56"/>
                </a:lnTo>
                <a:lnTo>
                  <a:pt x="103" y="79"/>
                </a:lnTo>
                <a:lnTo>
                  <a:pt x="137" y="79"/>
                </a:lnTo>
                <a:lnTo>
                  <a:pt x="137" y="56"/>
                </a:lnTo>
                <a:close/>
              </a:path>
            </a:pathLst>
          </a:custGeom>
          <a:solidFill>
            <a:schemeClr val="accent1"/>
          </a:solidFill>
          <a:ln>
            <a:noFill/>
          </a:ln>
        </p:spPr>
        <p:txBody>
          <a:bodyPr/>
          <a:lstStyle/>
          <a:p>
            <a:endParaRPr lang="zh-CN" altLang="en-US" sz="1350"/>
          </a:p>
        </p:txBody>
      </p:sp>
    </p:spTree>
  </p:cSld>
  <p:clrMapOvr>
    <a:masterClrMapping/>
  </p:clrMapOvr>
</p:sld>
</file>

<file path=ppt/tags/tag1.xml><?xml version="1.0" encoding="utf-8"?>
<p:tagLst xmlns:p="http://schemas.openxmlformats.org/presentationml/2006/main">
  <p:tag name="ISLIDE.VECTOR" val="818ee0f8-967f-4c78-a3e3-a13330d169a4"/>
</p:tagLst>
</file>

<file path=ppt/tags/tag10.xml><?xml version="1.0" encoding="utf-8"?>
<p:tagLst xmlns:p="http://schemas.openxmlformats.org/presentationml/2006/main">
  <p:tag name="ISLIDE.VECTOR" val="09aa8beb-b8de-40b4-bcb9-e80adfa16e96"/>
</p:tagLst>
</file>

<file path=ppt/tags/tag11.xml><?xml version="1.0" encoding="utf-8"?>
<p:tagLst xmlns:p="http://schemas.openxmlformats.org/presentationml/2006/main">
  <p:tag name="ISLIDE.VECTOR" val="a5d6d50f-423d-42a6-a9c3-3b7fcdef405e"/>
</p:tagLst>
</file>

<file path=ppt/tags/tag12.xml><?xml version="1.0" encoding="utf-8"?>
<p:tagLst xmlns:p="http://schemas.openxmlformats.org/presentationml/2006/main">
  <p:tag name="ISLIDE.VECTOR" val="09aa8beb-b8de-40b4-bcb9-e80adfa16e96"/>
</p:tagLst>
</file>

<file path=ppt/tags/tag13.xml><?xml version="1.0" encoding="utf-8"?>
<p:tagLst xmlns:p="http://schemas.openxmlformats.org/presentationml/2006/main">
  <p:tag name="ISLIDE.VECTOR" val="a5d6d50f-423d-42a6-a9c3-3b7fcdef405e"/>
</p:tagLst>
</file>

<file path=ppt/tags/tag2.xml><?xml version="1.0" encoding="utf-8"?>
<p:tagLst xmlns:p="http://schemas.openxmlformats.org/presentationml/2006/main">
  <p:tag name="ISLIDE.VECTOR" val="194d97af-25f2-4a36-b7cc-cce61c3759ac"/>
</p:tagLst>
</file>

<file path=ppt/tags/tag3.xml><?xml version="1.0" encoding="utf-8"?>
<p:tagLst xmlns:p="http://schemas.openxmlformats.org/presentationml/2006/main">
  <p:tag name="ISLIDE.VECTOR" val="194d97af-25f2-4a36-b7cc-cce61c3759ac"/>
</p:tagLst>
</file>

<file path=ppt/tags/tag4.xml><?xml version="1.0" encoding="utf-8"?>
<p:tagLst xmlns:p="http://schemas.openxmlformats.org/presentationml/2006/main">
  <p:tag name="ISLIDE.VECTOR" val="194d97af-25f2-4a36-b7cc-cce61c3759ac"/>
</p:tagLst>
</file>

<file path=ppt/tags/tag5.xml><?xml version="1.0" encoding="utf-8"?>
<p:tagLst xmlns:p="http://schemas.openxmlformats.org/presentationml/2006/main">
  <p:tag name="ISLIDE.VECTOR" val="194d97af-25f2-4a36-b7cc-cce61c3759ac"/>
</p:tagLst>
</file>

<file path=ppt/tags/tag6.xml><?xml version="1.0" encoding="utf-8"?>
<p:tagLst xmlns:p="http://schemas.openxmlformats.org/presentationml/2006/main">
  <p:tag name="ISLIDE.VECTOR" val="bc1ca829-3ce0-4a0d-a917-6407643a7197"/>
</p:tagLst>
</file>

<file path=ppt/tags/tag7.xml><?xml version="1.0" encoding="utf-8"?>
<p:tagLst xmlns:p="http://schemas.openxmlformats.org/presentationml/2006/main">
  <p:tag name="ISLIDE.VECTOR" val="bc1ca829-3ce0-4a0d-a917-6407643a7197"/>
</p:tagLst>
</file>

<file path=ppt/tags/tag8.xml><?xml version="1.0" encoding="utf-8"?>
<p:tagLst xmlns:p="http://schemas.openxmlformats.org/presentationml/2006/main">
  <p:tag name="ISLIDE.VECTOR" val="09aa8beb-b8de-40b4-bcb9-e80adfa16e96"/>
</p:tagLst>
</file>

<file path=ppt/tags/tag9.xml><?xml version="1.0" encoding="utf-8"?>
<p:tagLst xmlns:p="http://schemas.openxmlformats.org/presentationml/2006/main">
  <p:tag name="ISLIDE.VECTOR" val="a5d6d50f-423d-42a6-a9c3-3b7fcdef405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5936</Words>
  <Application>WPS 演示</Application>
  <PresentationFormat>宽屏</PresentationFormat>
  <Paragraphs>247</Paragraphs>
  <Slides>28</Slides>
  <Notes>0</Notes>
  <HiddenSlides>1</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28</vt:i4>
      </vt:variant>
    </vt:vector>
  </HeadingPairs>
  <TitlesOfParts>
    <vt:vector size="51" baseType="lpstr">
      <vt:lpstr>Arial</vt:lpstr>
      <vt:lpstr>宋体</vt:lpstr>
      <vt:lpstr>Wingdings</vt:lpstr>
      <vt:lpstr>Century Gothic</vt:lpstr>
      <vt:lpstr>微软雅黑</vt:lpstr>
      <vt:lpstr>华文琥珀</vt:lpstr>
      <vt:lpstr>Georgia</vt:lpstr>
      <vt:lpstr>华文新魏</vt:lpstr>
      <vt:lpstr>海派腔调禅粗黑简2.0</vt:lpstr>
      <vt:lpstr>黑体</vt:lpstr>
      <vt:lpstr>Open Sans Light</vt:lpstr>
      <vt:lpstr>Calibri</vt:lpstr>
      <vt:lpstr>Arial Unicode MS</vt:lpstr>
      <vt:lpstr>等线 Light</vt:lpstr>
      <vt:lpstr>Calibri Light</vt:lpstr>
      <vt:lpstr>等线</vt:lpstr>
      <vt:lpstr>BatangChe</vt:lpstr>
      <vt:lpstr>Malgun Gothic</vt:lpstr>
      <vt:lpstr>Times New Roman</vt:lpstr>
      <vt:lpstr>华文中宋</vt:lpstr>
      <vt:lpstr>楷体</vt:lpstr>
      <vt:lpstr>Yu Gothic UI Light</vt:lpstr>
      <vt:lpstr>Office 主题</vt:lpstr>
      <vt:lpstr>PowerPoint 演示文稿</vt:lpstr>
      <vt:lpstr>PowerPoint 演示文稿</vt:lpstr>
      <vt:lpstr>PowerPoint 演示文稿</vt:lpstr>
      <vt:lpstr>PowerPoint 演示文稿</vt:lpstr>
      <vt:lpstr>PowerPoint 演示文稿</vt:lpstr>
      <vt:lpstr>David walked down the street. All he wanted to do was to play basketball with Jim. But his mother told him to return his sister’s books to the library on his way to Jim’s house.   (      )Q: What did his mother want him to do? 	    A. Play basketball with Jim. 	    B. Take a walk in the street. 	    C. Read books in the library. 	    D. Return his sister’s books.</vt:lpstr>
      <vt:lpstr>He was surprised to discover that this place was not so bad. Rows and rows of books! When he saw a book about Michael Jordan on the desk, he picked it up. He opened the book and began to read. He felt that being locked in the library didn’t seem to be such a terrible thing. (    )Q: David discovered that__ after he was locked in the library. 	A. he was very afraid of the dark. 	B. he became interested in this place. 	C. his mom was worried about him. 	D. his friend became nervous about him.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Lynn</cp:lastModifiedBy>
  <cp:revision>76</cp:revision>
  <dcterms:created xsi:type="dcterms:W3CDTF">2018-09-13T05:23:00Z</dcterms:created>
  <dcterms:modified xsi:type="dcterms:W3CDTF">2020-10-30T08:52:52Z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