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1" r:id="rId3"/>
    <p:sldId id="331" r:id="rId5"/>
    <p:sldId id="528" r:id="rId6"/>
    <p:sldId id="529" r:id="rId7"/>
    <p:sldId id="530" r:id="rId8"/>
    <p:sldId id="531" r:id="rId9"/>
    <p:sldId id="532" r:id="rId10"/>
    <p:sldId id="533" r:id="rId11"/>
  </p:sldIdLst>
  <p:sldSz cx="9144000" cy="5143500" type="screen16x9"/>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hui" initials="h" lastIdx="2" clrIdx="0"/>
  <p:cmAuthor id="3" name="微软用户" initials="微" lastIdx="4" clrIdx="0"/>
  <p:cmAuthor id="4" name="yuhan0820@126.com" initials="y"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7F4"/>
    <a:srgbClr val="F2FCFC"/>
    <a:srgbClr val="FFE8C6"/>
    <a:srgbClr val="FFF7EC"/>
    <a:srgbClr val="FED9D6"/>
    <a:srgbClr val="FDBEB9"/>
    <a:srgbClr val="186E1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9" autoAdjust="0"/>
    <p:restoredTop sz="96743" autoAdjust="0"/>
  </p:normalViewPr>
  <p:slideViewPr>
    <p:cSldViewPr>
      <p:cViewPr>
        <p:scale>
          <a:sx n="100" d="100"/>
          <a:sy n="100" d="100"/>
        </p:scale>
        <p:origin x="-204" y="324"/>
      </p:cViewPr>
      <p:guideLst>
        <p:guide orient="horz" pos="1738"/>
        <p:guide pos="288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2.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B3DDB-0F27-48C8-B9CF-0D185F38B1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471C6-AD5F-4A48-85CD-A0853D0DC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by </a:t>
            </a:r>
            <a:r>
              <a:rPr lang="zh-CN" altLang="en-US"/>
              <a:t>通过经过，在。。旁边</a:t>
            </a:r>
            <a:endParaRPr lang="zh-CN" altLang="en-US"/>
          </a:p>
        </p:txBody>
      </p:sp>
      <p:sp>
        <p:nvSpPr>
          <p:cNvPr id="4" name="灯片编号占位符 3"/>
          <p:cNvSpPr>
            <a:spLocks noGrp="1"/>
          </p:cNvSpPr>
          <p:nvPr>
            <p:ph type="sldNum" sz="quarter" idx="10"/>
          </p:nvPr>
        </p:nvSpPr>
        <p:spPr/>
        <p:txBody>
          <a:bodyPr/>
          <a:lstStyle/>
          <a:p>
            <a:fld id="{F1B54857-381B-402C-BB35-C03D3D83EA0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keep up with </a:t>
            </a:r>
            <a:r>
              <a:rPr lang="zh-CN" altLang="en-US"/>
              <a:t>追上赶上  </a:t>
            </a:r>
            <a:r>
              <a:rPr lang="en-US" altLang="zh-CN"/>
              <a:t>point out with hapiness/pride</a:t>
            </a:r>
            <a:endParaRPr lang="zh-CN" altLang="en-US"/>
          </a:p>
        </p:txBody>
      </p:sp>
      <p:sp>
        <p:nvSpPr>
          <p:cNvPr id="4" name="灯片编号占位符 3"/>
          <p:cNvSpPr>
            <a:spLocks noGrp="1"/>
          </p:cNvSpPr>
          <p:nvPr>
            <p:ph type="sldNum" sz="quarter" idx="10"/>
          </p:nvPr>
        </p:nvSpPr>
        <p:spPr/>
        <p:txBody>
          <a:bodyPr/>
          <a:lstStyle/>
          <a:p>
            <a:fld id="{F1B54857-381B-402C-BB35-C03D3D83EA0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[brəˈzɪl]巴西</a:t>
            </a:r>
            <a:endParaRPr lang="zh-CN" altLang="en-US"/>
          </a:p>
        </p:txBody>
      </p:sp>
      <p:sp>
        <p:nvSpPr>
          <p:cNvPr id="4" name="灯片编号占位符 3"/>
          <p:cNvSpPr>
            <a:spLocks noGrp="1"/>
          </p:cNvSpPr>
          <p:nvPr>
            <p:ph type="sldNum" sz="quarter" idx="10"/>
          </p:nvPr>
        </p:nvSpPr>
        <p:spPr/>
        <p:txBody>
          <a:bodyPr/>
          <a:lstStyle/>
          <a:p>
            <a:fld id="{F1B54857-381B-402C-BB35-C03D3D83EA0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tasty</a:t>
            </a:r>
            <a:r>
              <a:rPr lang="zh-CN" altLang="en-US"/>
              <a:t>美味的可口的  善处逆境  </a:t>
            </a:r>
            <a:r>
              <a:rPr lang="en-US" altLang="zh-CN"/>
              <a:t>what if </a:t>
            </a:r>
            <a:r>
              <a:rPr lang="zh-CN" altLang="en-US"/>
              <a:t>假如、如果  </a:t>
            </a:r>
            <a:r>
              <a:rPr lang="en-US" altLang="zh-CN"/>
              <a:t>go bad </a:t>
            </a:r>
            <a:r>
              <a:rPr lang="zh-CN" altLang="en-US"/>
              <a:t>变质  </a:t>
            </a:r>
            <a:r>
              <a:rPr lang="en-US" altLang="zh-CN"/>
              <a:t>mean to do </a:t>
            </a:r>
            <a:r>
              <a:rPr lang="zh-CN" altLang="en-US"/>
              <a:t>打算  </a:t>
            </a:r>
            <a:r>
              <a:rPr lang="en-US" altLang="zh-CN"/>
              <a:t>work </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tasty</a:t>
            </a:r>
            <a:r>
              <a:rPr lang="zh-CN" altLang="en-US"/>
              <a:t>美味的可口的  善处逆境  </a:t>
            </a:r>
            <a:r>
              <a:rPr lang="en-US" altLang="zh-CN"/>
              <a:t>what if </a:t>
            </a:r>
            <a:r>
              <a:rPr lang="zh-CN" altLang="en-US"/>
              <a:t>假如、如果  </a:t>
            </a:r>
            <a:r>
              <a:rPr lang="en-US" altLang="zh-CN"/>
              <a:t>go bad </a:t>
            </a:r>
            <a:r>
              <a:rPr lang="zh-CN" altLang="en-US"/>
              <a:t>变质  </a:t>
            </a:r>
            <a:r>
              <a:rPr lang="en-US" altLang="zh-CN"/>
              <a:t>mean to do </a:t>
            </a:r>
            <a:r>
              <a:rPr lang="zh-CN" altLang="en-US"/>
              <a:t>打算  </a:t>
            </a:r>
            <a:r>
              <a:rPr lang="en-US" altLang="zh-CN"/>
              <a:t>work </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tasty</a:t>
            </a:r>
            <a:r>
              <a:rPr lang="zh-CN" altLang="en-US"/>
              <a:t>美味的可口的  善处逆境  </a:t>
            </a:r>
            <a:r>
              <a:rPr lang="en-US" altLang="zh-CN"/>
              <a:t>what if </a:t>
            </a:r>
            <a:r>
              <a:rPr lang="zh-CN" altLang="en-US"/>
              <a:t>假如、如果  </a:t>
            </a:r>
            <a:r>
              <a:rPr lang="en-US" altLang="zh-CN"/>
              <a:t>go bad </a:t>
            </a:r>
            <a:r>
              <a:rPr lang="zh-CN" altLang="en-US"/>
              <a:t>变质  </a:t>
            </a:r>
            <a:r>
              <a:rPr lang="en-US" altLang="zh-CN"/>
              <a:t>mean to do </a:t>
            </a:r>
            <a:r>
              <a:rPr lang="zh-CN" altLang="en-US"/>
              <a:t>打算  </a:t>
            </a:r>
            <a:r>
              <a:rPr lang="en-US" altLang="zh-CN"/>
              <a:t>work </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tasty</a:t>
            </a:r>
            <a:r>
              <a:rPr lang="zh-CN" altLang="en-US"/>
              <a:t>美味的可口的  善处逆境  </a:t>
            </a:r>
            <a:r>
              <a:rPr lang="en-US" altLang="zh-CN"/>
              <a:t>what if </a:t>
            </a:r>
            <a:r>
              <a:rPr lang="zh-CN" altLang="en-US"/>
              <a:t>假如、如果  </a:t>
            </a:r>
            <a:r>
              <a:rPr lang="en-US" altLang="zh-CN"/>
              <a:t>go bad </a:t>
            </a:r>
            <a:r>
              <a:rPr lang="zh-CN" altLang="en-US"/>
              <a:t>变质  </a:t>
            </a:r>
            <a:r>
              <a:rPr lang="en-US" altLang="zh-CN"/>
              <a:t>mean to do </a:t>
            </a:r>
            <a:r>
              <a:rPr lang="zh-CN" altLang="en-US"/>
              <a:t>打算  </a:t>
            </a:r>
            <a:r>
              <a:rPr lang="en-US" altLang="zh-CN"/>
              <a:t>work </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cxnSp>
        <p:nvCxnSpPr>
          <p:cNvPr id="6" name="直接连接符​​ 14"/>
          <p:cNvCxnSpPr/>
          <p:nvPr userDrawn="1"/>
        </p:nvCxnSpPr>
        <p:spPr>
          <a:xfrm>
            <a:off x="594015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14"/>
          <p:cNvCxnSpPr/>
          <p:nvPr userDrawn="1"/>
        </p:nvCxnSpPr>
        <p:spPr>
          <a:xfrm>
            <a:off x="1795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51" y="3966783"/>
            <a:ext cx="582017" cy="1176717"/>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9740" y="3435846"/>
            <a:ext cx="2232248" cy="1837215"/>
          </a:xfrm>
          <a:prstGeom prst="rect">
            <a:avLst/>
          </a:prstGeom>
        </p:spPr>
      </p:pic>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260253">
            <a:off x="7368555" y="-452586"/>
            <a:ext cx="1775445" cy="1775445"/>
          </a:xfrm>
          <a:prstGeom prst="rect">
            <a:avLst/>
          </a:prstGeom>
        </p:spPr>
      </p:pic>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568" y="-1244674"/>
            <a:ext cx="1800200" cy="2195538"/>
          </a:xfrm>
          <a:prstGeom prst="rect">
            <a:avLst/>
          </a:prstGeom>
        </p:spPr>
      </p:pic>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Flowchart: Off-page Connector 4"/>
          <p:cNvSpPr/>
          <p:nvPr userDrawn="1"/>
        </p:nvSpPr>
        <p:spPr>
          <a:xfrm rot="5400000">
            <a:off x="8756109" y="4685356"/>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2700">
              <a:solidFill>
                <a:schemeClr val="accent2"/>
              </a:solidFill>
            </a:endParaRPr>
          </a:p>
        </p:txBody>
      </p:sp>
      <p:sp>
        <p:nvSpPr>
          <p:cNvPr id="9" name="Slide Number Placeholder 4"/>
          <p:cNvSpPr txBox="1"/>
          <p:nvPr userDrawn="1"/>
        </p:nvSpPr>
        <p:spPr>
          <a:xfrm>
            <a:off x="8727547" y="4755651"/>
            <a:ext cx="457681" cy="274637"/>
          </a:xfrm>
          <a:prstGeom prst="rect">
            <a:avLst/>
          </a:prstGeom>
        </p:spPr>
        <p:txBody>
          <a:bodyPr lIns="68589" tIns="34295" rIns="68589" bIns="34295" anchor="ctr"/>
          <a:lstStyle>
            <a:defPPr>
              <a:defRPr lang="en-US"/>
            </a:defPPr>
            <a:lvl1pPr marL="0" algn="ctr" defTabSz="1375410" rtl="0" eaLnBrk="1" latinLnBrk="0" hangingPunct="1">
              <a:defRPr sz="1600" b="0" kern="1200">
                <a:solidFill>
                  <a:schemeClr val="tx1">
                    <a:lumMod val="50000"/>
                    <a:lumOff val="50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mtClean="0">
                <a:solidFill>
                  <a:schemeClr val="accent2"/>
                </a:solidFill>
              </a:rPr>
            </a:fld>
            <a:endParaRPr lang="en-US">
              <a:solidFill>
                <a:schemeClr val="accent2"/>
              </a:solidFill>
            </a:endParaRPr>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3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19150" y="338751"/>
            <a:ext cx="3600450" cy="389298"/>
          </a:xfrm>
          <a:prstGeom prst="rect">
            <a:avLst/>
          </a:prstGeom>
        </p:spPr>
        <p:txBody>
          <a:bodyPr lIns="68580" tIns="34290" rIns="68580" bIns="34290" anchor="ctr" anchorCtr="0"/>
          <a:lstStyle>
            <a:lvl1pPr>
              <a:defRPr sz="2100">
                <a:solidFill>
                  <a:schemeClr val="tx1">
                    <a:lumMod val="50000"/>
                    <a:lumOff val="50000"/>
                  </a:schemeClr>
                </a:solidFill>
              </a:defRPr>
            </a:lvl1pPr>
          </a:lstStyle>
          <a:p>
            <a:r>
              <a:rPr lang="zh-CN" altLang="en-US" smtClean="0"/>
              <a:t>单击此处编辑母版标题样式</a:t>
            </a:r>
            <a:endParaRPr lang="zh-CN" altLang="en-US"/>
          </a:p>
        </p:txBody>
      </p:sp>
      <p:grpSp>
        <p:nvGrpSpPr>
          <p:cNvPr id="3" name="组合 2"/>
          <p:cNvGrpSpPr/>
          <p:nvPr userDrawn="1"/>
        </p:nvGrpSpPr>
        <p:grpSpPr>
          <a:xfrm>
            <a:off x="0" y="4913058"/>
            <a:ext cx="9144000" cy="241800"/>
            <a:chOff x="0" y="6550744"/>
            <a:chExt cx="12192000" cy="322400"/>
          </a:xfrm>
        </p:grpSpPr>
        <p:sp>
          <p:nvSpPr>
            <p:cNvPr id="4" name="矩形 3"/>
            <p:cNvSpPr/>
            <p:nvPr/>
          </p:nvSpPr>
          <p:spPr>
            <a:xfrm>
              <a:off x="0" y="6550744"/>
              <a:ext cx="12192000" cy="30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p:cNvPicPr>
              <a:picLocks noChangeAspect="1" noChangeArrowheads="1"/>
            </p:cNvPicPr>
            <p:nvPr/>
          </p:nvPicPr>
          <p:blipFill>
            <a:blip r:embed="rId2"/>
            <a:srcRect t="96262"/>
            <a:stretch>
              <a:fillRect/>
            </a:stretch>
          </p:blipFill>
          <p:spPr bwMode="auto">
            <a:xfrm>
              <a:off x="0" y="6616700"/>
              <a:ext cx="12192000" cy="25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组合 5"/>
          <p:cNvGrpSpPr/>
          <p:nvPr userDrawn="1"/>
        </p:nvGrpSpPr>
        <p:grpSpPr>
          <a:xfrm>
            <a:off x="8216502" y="4866084"/>
            <a:ext cx="632224" cy="297378"/>
            <a:chOff x="10955335" y="6488112"/>
            <a:chExt cx="842965" cy="396504"/>
          </a:xfrm>
        </p:grpSpPr>
        <p:sp>
          <p:nvSpPr>
            <p:cNvPr id="7" name="矩形 6"/>
            <p:cNvSpPr/>
            <p:nvPr/>
          </p:nvSpPr>
          <p:spPr>
            <a:xfrm>
              <a:off x="11137900" y="6488112"/>
              <a:ext cx="660400" cy="396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8" name="直角三角形 7"/>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9" name="矩形 8"/>
          <p:cNvSpPr/>
          <p:nvPr userDrawn="1"/>
        </p:nvSpPr>
        <p:spPr>
          <a:xfrm>
            <a:off x="8440050" y="4909626"/>
            <a:ext cx="316433" cy="238527"/>
          </a:xfrm>
          <a:prstGeom prst="rect">
            <a:avLst/>
          </a:prstGeom>
        </p:spPr>
        <p:txBody>
          <a:bodyPr wrap="none" lIns="68580" tIns="34290" rIns="68580" bIns="34290">
            <a:spAutoFit/>
          </a:bodyPr>
          <a:lstStyle/>
          <a:p>
            <a:pPr algn="ctr"/>
            <a:fld id="{55A55124-15F1-4085-9FF2-60582F9FC95A}" type="slidenum">
              <a:rPr lang="zh-CN" altLang="en-US" sz="1100" smtClean="0">
                <a:solidFill>
                  <a:schemeClr val="bg1"/>
                </a:solidFill>
              </a:rPr>
            </a:fld>
            <a:endParaRPr lang="zh-CN" altLang="en-US" sz="1100">
              <a:solidFill>
                <a:schemeClr val="bg1"/>
              </a:solidFill>
            </a:endParaRPr>
          </a:p>
        </p:txBody>
      </p:sp>
      <p:grpSp>
        <p:nvGrpSpPr>
          <p:cNvPr id="16" name="组合 15"/>
          <p:cNvGrpSpPr/>
          <p:nvPr userDrawn="1"/>
        </p:nvGrpSpPr>
        <p:grpSpPr>
          <a:xfrm>
            <a:off x="332370" y="303795"/>
            <a:ext cx="459210" cy="459210"/>
            <a:chOff x="6310687" y="4787316"/>
            <a:chExt cx="794657" cy="794657"/>
          </a:xfrm>
        </p:grpSpPr>
        <p:sp>
          <p:nvSpPr>
            <p:cNvPr id="17" name="椭圆 16"/>
            <p:cNvSpPr/>
            <p:nvPr/>
          </p:nvSpPr>
          <p:spPr>
            <a:xfrm>
              <a:off x="6310687" y="4787316"/>
              <a:ext cx="794657" cy="7946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17"/>
            <p:cNvSpPr>
              <a:spLocks noEditPoints="1"/>
            </p:cNvSpPr>
            <p:nvPr/>
          </p:nvSpPr>
          <p:spPr bwMode="auto">
            <a:xfrm>
              <a:off x="6504982" y="4961200"/>
              <a:ext cx="406068" cy="446888"/>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fld id="{47496A82-8C58-4230-85E6-C1DB51D5629D}"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AF075C28-AD93-4B03-9A73-F263CFFF2BFC}"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628650" y="1369219"/>
            <a:ext cx="7886700" cy="3263504"/>
          </a:xfrm>
          <a:prstGeom prst="rect">
            <a:avLst/>
          </a:prstGeom>
        </p:spPr>
        <p:txBody>
          <a:bodyPr lIns="68580" tIns="34290" rIns="68580" bIns="3429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lIns="68580" tIns="34290" rIns="68580" bIns="34290"/>
          <a:lstStyle>
            <a:lvl1pPr eaLnBrk="1" fontAlgn="auto" hangingPunct="1">
              <a:spcBef>
                <a:spcPct val="0"/>
              </a:spcBef>
              <a:spcAft>
                <a:spcPct val="0"/>
              </a:spcAft>
              <a:defRPr>
                <a:latin typeface="+mn-lt"/>
                <a:ea typeface="+mn-ea"/>
              </a:defRPr>
            </a:lvl1pPr>
          </a:lstStyle>
          <a:p>
            <a:pPr>
              <a:defRPr/>
            </a:pPr>
            <a:fld id="{1BA88629-45A9-4A4C-A723-A269B6AB9A9D}" type="datetimeFigureOut">
              <a:rPr lang="zh-CN" altLang="en-US"/>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68580" tIns="34290" rIns="68580" bIns="34290"/>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D7E1A7FB-4086-437B-9F57-485AC25549F2}"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CFC"/>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pull/>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panose="05020102010507070707"/>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panose="05020102010507070707"/>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Tx/>
        <a:buFont typeface="Wingdings 3" panose="05040102010807070707"/>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panose="05020102010507070707"/>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51811" y="2211710"/>
            <a:ext cx="6839322" cy="2292133"/>
          </a:xfrm>
          <a:prstGeom prst="roundRect">
            <a:avLst>
              <a:gd name="adj" fmla="val 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338502" y="2301355"/>
            <a:ext cx="6576050" cy="1568450"/>
          </a:xfrm>
          <a:prstGeom prst="rect">
            <a:avLst/>
          </a:prstGeom>
          <a:noFill/>
        </p:spPr>
        <p:txBody>
          <a:bodyPr wrap="square" rtlCol="0">
            <a:spAutoFit/>
          </a:bodyPr>
          <a:lstStyle/>
          <a:p>
            <a:r>
              <a:rPr lang="zh-CN" sz="4800" smtClean="0">
                <a:solidFill>
                  <a:schemeClr val="tx2">
                    <a:lumMod val="75000"/>
                  </a:schemeClr>
                </a:solidFill>
                <a:effectLst>
                  <a:outerShdw blurRad="38100" dist="38100" dir="2700000" algn="tl">
                    <a:srgbClr val="000000">
                      <a:alpha val="43137"/>
                    </a:srgbClr>
                  </a:outerShdw>
                </a:effectLst>
                <a:ea typeface="宋体" panose="02010600030101010101" pitchFamily="2" charset="-122"/>
                <a:cs typeface="+mn-ea"/>
                <a:sym typeface="+mn-lt"/>
              </a:rPr>
              <a:t>八年级上册考辅课二</a:t>
            </a:r>
            <a:endParaRPr lang="zh-CN" sz="4800" smtClean="0">
              <a:solidFill>
                <a:schemeClr val="tx2">
                  <a:lumMod val="75000"/>
                </a:schemeClr>
              </a:solidFill>
              <a:effectLst>
                <a:outerShdw blurRad="38100" dist="38100" dir="2700000" algn="tl">
                  <a:srgbClr val="000000">
                    <a:alpha val="43137"/>
                  </a:srgbClr>
                </a:outerShdw>
              </a:effectLst>
              <a:ea typeface="宋体" panose="02010600030101010101" pitchFamily="2" charset="-122"/>
              <a:cs typeface="+mn-ea"/>
              <a:sym typeface="+mn-lt"/>
            </a:endParaRPr>
          </a:p>
          <a:p>
            <a:r>
              <a:rPr lang="zh-CN" sz="4800" smtClean="0">
                <a:solidFill>
                  <a:schemeClr val="tx2">
                    <a:lumMod val="75000"/>
                  </a:schemeClr>
                </a:solidFill>
                <a:effectLst>
                  <a:outerShdw blurRad="38100" dist="38100" dir="2700000" algn="tl">
                    <a:srgbClr val="000000">
                      <a:alpha val="43137"/>
                    </a:srgbClr>
                  </a:outerShdw>
                </a:effectLst>
                <a:ea typeface="宋体" panose="02010600030101010101" pitchFamily="2" charset="-122"/>
                <a:cs typeface="+mn-ea"/>
                <a:sym typeface="+mn-lt"/>
              </a:rPr>
              <a:t>       课中考</a:t>
            </a:r>
            <a:endParaRPr lang="zh-CN" sz="4800">
              <a:solidFill>
                <a:schemeClr val="tx2">
                  <a:lumMod val="75000"/>
                </a:schemeClr>
              </a:solidFill>
              <a:effectLst>
                <a:outerShdw blurRad="38100" dist="38100" dir="2700000" algn="tl">
                  <a:srgbClr val="000000">
                    <a:alpha val="43137"/>
                  </a:srgbClr>
                </a:outerShdw>
              </a:effectLst>
              <a:ea typeface="宋体" panose="02010600030101010101" pitchFamily="2" charset="-122"/>
              <a:cs typeface="+mn-ea"/>
              <a:sym typeface="+mn-lt"/>
            </a:endParaRPr>
          </a:p>
        </p:txBody>
      </p:sp>
      <p:sp>
        <p:nvSpPr>
          <p:cNvPr id="15" name="矩形 259"/>
          <p:cNvSpPr>
            <a:spLocks noChangeArrowheads="1"/>
          </p:cNvSpPr>
          <p:nvPr/>
        </p:nvSpPr>
        <p:spPr bwMode="auto">
          <a:xfrm>
            <a:off x="1476668" y="3305824"/>
            <a:ext cx="6191250" cy="32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buNone/>
            </a:pPr>
            <a:r>
              <a:rPr lang="en-US" altLang="zh-CN" sz="1400">
                <a:solidFill>
                  <a:schemeClr val="tx2"/>
                </a:solidFill>
                <a:latin typeface="Arial" panose="020B0604020202020204" pitchFamily="34" charset="0"/>
                <a:ea typeface="+mn-ea"/>
                <a:cs typeface="Arial" panose="020B0604020202020204" pitchFamily="34" charset="0"/>
                <a:sym typeface="+mn-lt"/>
              </a:rPr>
              <a:t>The more you practice, the better you will be!</a:t>
            </a:r>
            <a:endParaRPr lang="en-US" altLang="zh-CN" sz="1400">
              <a:solidFill>
                <a:schemeClr val="tx2"/>
              </a:solidFill>
              <a:latin typeface="Arial" panose="020B0604020202020204" pitchFamily="34" charset="0"/>
              <a:ea typeface="+mn-ea"/>
              <a:cs typeface="Arial" panose="020B0604020202020204" pitchFamily="34" charset="0"/>
              <a:sym typeface="+mn-lt"/>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rcRect t="2469" r="52488"/>
          <a:stretch>
            <a:fillRect/>
          </a:stretch>
        </p:blipFill>
        <p:spPr>
          <a:xfrm rot="16200000">
            <a:off x="3783557" y="-1823236"/>
            <a:ext cx="1685940" cy="63839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t="20123" b="11121"/>
          <a:stretch>
            <a:fillRect/>
          </a:stretch>
        </p:blipFill>
        <p:spPr>
          <a:xfrm>
            <a:off x="64135" y="4163060"/>
            <a:ext cx="875030" cy="106934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385" y="4137025"/>
            <a:ext cx="810895" cy="810895"/>
          </a:xfrm>
          <a:prstGeom prst="rect">
            <a:avLst/>
          </a:prstGeom>
        </p:spPr>
      </p:pic>
      <p:sp>
        <p:nvSpPr>
          <p:cNvPr id="27" name="文本框 26"/>
          <p:cNvSpPr txBox="1"/>
          <p:nvPr/>
        </p:nvSpPr>
        <p:spPr>
          <a:xfrm>
            <a:off x="1024890" y="136525"/>
            <a:ext cx="1322070" cy="368300"/>
          </a:xfrm>
          <a:prstGeom prst="rect">
            <a:avLst/>
          </a:prstGeom>
          <a:noFill/>
        </p:spPr>
        <p:txBody>
          <a:bodyPr wrap="square" rtlCol="0">
            <a:spAutoFit/>
          </a:bodyPr>
          <a:p>
            <a:r>
              <a:rPr lang="zh-CN" altLang="en-US">
                <a:solidFill>
                  <a:schemeClr val="tx2"/>
                </a:solidFill>
                <a:ea typeface="宋体" panose="02010600030101010101" pitchFamily="2" charset="-122"/>
              </a:rPr>
              <a:t>单选</a:t>
            </a:r>
            <a:endParaRPr lang="zh-CN" altLang="en-US">
              <a:solidFill>
                <a:schemeClr val="tx2"/>
              </a:solidFill>
              <a:ea typeface="宋体" panose="02010600030101010101" pitchFamily="2" charset="-122"/>
            </a:endParaRPr>
          </a:p>
        </p:txBody>
      </p:sp>
      <p:sp>
        <p:nvSpPr>
          <p:cNvPr id="39" name="文本框 38"/>
          <p:cNvSpPr txBox="1"/>
          <p:nvPr/>
        </p:nvSpPr>
        <p:spPr>
          <a:xfrm>
            <a:off x="698500" y="1042035"/>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C</a:t>
            </a:r>
            <a:endParaRPr lang="en-US" altLang="zh-CN" sz="2000">
              <a:solidFill>
                <a:schemeClr val="accent1"/>
              </a:solidFill>
              <a:latin typeface="Arial" panose="020B0604020202020204" pitchFamily="34" charset="0"/>
              <a:cs typeface="Arial" panose="020B0604020202020204" pitchFamily="34" charset="0"/>
            </a:endParaRPr>
          </a:p>
        </p:txBody>
      </p:sp>
      <p:sp>
        <p:nvSpPr>
          <p:cNvPr id="4" name="文本框 3"/>
          <p:cNvSpPr txBox="1"/>
          <p:nvPr/>
        </p:nvSpPr>
        <p:spPr>
          <a:xfrm>
            <a:off x="698500" y="162687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D</a:t>
            </a:r>
            <a:endParaRPr lang="en-US" altLang="zh-CN" sz="2000">
              <a:solidFill>
                <a:schemeClr val="accent1"/>
              </a:solidFill>
              <a:latin typeface="Arial" panose="020B0604020202020204" pitchFamily="34" charset="0"/>
              <a:cs typeface="Arial" panose="020B0604020202020204" pitchFamily="34" charset="0"/>
            </a:endParaRPr>
          </a:p>
        </p:txBody>
      </p:sp>
      <p:sp>
        <p:nvSpPr>
          <p:cNvPr id="5" name="文本框 4"/>
          <p:cNvSpPr txBox="1"/>
          <p:nvPr/>
        </p:nvSpPr>
        <p:spPr>
          <a:xfrm>
            <a:off x="698500" y="247015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A</a:t>
            </a:r>
            <a:endParaRPr lang="en-US" altLang="zh-CN" sz="2000">
              <a:solidFill>
                <a:schemeClr val="accent1"/>
              </a:solidFill>
              <a:latin typeface="Arial" panose="020B0604020202020204" pitchFamily="34" charset="0"/>
              <a:cs typeface="Arial" panose="020B0604020202020204" pitchFamily="34" charset="0"/>
            </a:endParaRPr>
          </a:p>
        </p:txBody>
      </p:sp>
      <p:sp>
        <p:nvSpPr>
          <p:cNvPr id="6" name="文本框 5"/>
          <p:cNvSpPr txBox="1"/>
          <p:nvPr/>
        </p:nvSpPr>
        <p:spPr>
          <a:xfrm>
            <a:off x="698500" y="3340735"/>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B</a:t>
            </a:r>
            <a:endParaRPr lang="en-US" altLang="zh-CN" sz="2000">
              <a:solidFill>
                <a:schemeClr val="accent1"/>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3"/>
          <a:stretch>
            <a:fillRect/>
          </a:stretch>
        </p:blipFill>
        <p:spPr>
          <a:xfrm>
            <a:off x="1231265" y="307975"/>
            <a:ext cx="7400290" cy="4527550"/>
          </a:xfrm>
          <a:prstGeom prst="rect">
            <a:avLst/>
          </a:prstGeom>
        </p:spPr>
      </p:pic>
      <p:sp>
        <p:nvSpPr>
          <p:cNvPr id="8" name="文本框 7"/>
          <p:cNvSpPr txBox="1"/>
          <p:nvPr/>
        </p:nvSpPr>
        <p:spPr>
          <a:xfrm>
            <a:off x="698500" y="389890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C</a:t>
            </a:r>
            <a:endParaRPr lang="en-US" altLang="zh-CN" sz="2000">
              <a:solidFill>
                <a:schemeClr val="accent1"/>
              </a:solidFill>
              <a:latin typeface="Arial" panose="020B0604020202020204" pitchFamily="34" charset="0"/>
              <a:cs typeface="Arial" panose="020B0604020202020204" pitchFamily="34" charset="0"/>
            </a:endParaRPr>
          </a:p>
        </p:txBody>
      </p:sp>
      <p:sp>
        <p:nvSpPr>
          <p:cNvPr id="10" name="矩形 9"/>
          <p:cNvSpPr/>
          <p:nvPr/>
        </p:nvSpPr>
        <p:spPr>
          <a:xfrm>
            <a:off x="5034915" y="698500"/>
            <a:ext cx="3338830" cy="3435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a:solidFill>
                  <a:srgbClr val="FF0000"/>
                </a:solidFill>
                <a:latin typeface="Arial" panose="020B0604020202020204" pitchFamily="34" charset="0"/>
                <a:cs typeface="Arial" panose="020B0604020202020204" pitchFamily="34" charset="0"/>
              </a:rPr>
              <a:t>view</a:t>
            </a:r>
            <a:r>
              <a:rPr lang="zh-CN" altLang="en-US">
                <a:solidFill>
                  <a:srgbClr val="FF0000"/>
                </a:solidFill>
                <a:latin typeface="Arial" panose="020B0604020202020204" pitchFamily="34" charset="0"/>
                <a:ea typeface="宋体" panose="02010600030101010101" pitchFamily="2" charset="-122"/>
                <a:cs typeface="Arial" panose="020B0604020202020204" pitchFamily="34" charset="0"/>
              </a:rPr>
              <a:t>风景</a:t>
            </a:r>
            <a:r>
              <a:rPr lang="en-US" altLang="zh-CN">
                <a:solidFill>
                  <a:srgbClr val="FF0000"/>
                </a:solidFill>
                <a:latin typeface="Arial" panose="020B0604020202020204" pitchFamily="34" charset="0"/>
                <a:ea typeface="宋体" panose="02010600030101010101" pitchFamily="2" charset="-122"/>
                <a:cs typeface="Arial" panose="020B0604020202020204" pitchFamily="34" charset="0"/>
              </a:rPr>
              <a:t>/</a:t>
            </a:r>
            <a:r>
              <a:rPr lang="zh-CN" altLang="en-US">
                <a:solidFill>
                  <a:srgbClr val="FF0000"/>
                </a:solidFill>
                <a:latin typeface="Arial" panose="020B0604020202020204" pitchFamily="34" charset="0"/>
                <a:ea typeface="宋体" panose="02010600030101010101" pitchFamily="2" charset="-122"/>
                <a:cs typeface="Arial" panose="020B0604020202020204" pitchFamily="34" charset="0"/>
              </a:rPr>
              <a:t>景色；看法</a:t>
            </a:r>
            <a:r>
              <a:rPr lang="en-US" altLang="zh-CN">
                <a:solidFill>
                  <a:srgbClr val="FF0000"/>
                </a:solidFill>
                <a:latin typeface="Arial" panose="020B0604020202020204" pitchFamily="34" charset="0"/>
                <a:ea typeface="宋体" panose="02010600030101010101" pitchFamily="2" charset="-122"/>
                <a:cs typeface="Arial" panose="020B0604020202020204" pitchFamily="34" charset="0"/>
              </a:rPr>
              <a:t>/</a:t>
            </a:r>
            <a:r>
              <a:rPr lang="zh-CN" altLang="en-US">
                <a:solidFill>
                  <a:srgbClr val="FF0000"/>
                </a:solidFill>
                <a:latin typeface="Arial" panose="020B0604020202020204" pitchFamily="34" charset="0"/>
                <a:ea typeface="宋体" panose="02010600030101010101" pitchFamily="2" charset="-122"/>
                <a:cs typeface="Arial" panose="020B0604020202020204" pitchFamily="34" charset="0"/>
              </a:rPr>
              <a:t>意见</a:t>
            </a:r>
            <a:r>
              <a:rPr lang="en-US" altLang="zh-CN">
                <a:solidFill>
                  <a:srgbClr val="FF0000"/>
                </a:solidFill>
                <a:latin typeface="Arial" panose="020B0604020202020204" pitchFamily="34" charset="0"/>
                <a:ea typeface="宋体" panose="02010600030101010101" pitchFamily="2" charset="-122"/>
                <a:cs typeface="Arial" panose="020B0604020202020204" pitchFamily="34" charset="0"/>
              </a:rPr>
              <a:t>(</a:t>
            </a:r>
            <a:r>
              <a:rPr lang="zh-CN" altLang="en-US">
                <a:solidFill>
                  <a:srgbClr val="FF0000"/>
                </a:solidFill>
                <a:latin typeface="Arial" panose="020B0604020202020204" pitchFamily="34" charset="0"/>
                <a:ea typeface="宋体" panose="02010600030101010101" pitchFamily="2" charset="-122"/>
                <a:cs typeface="Arial" panose="020B0604020202020204" pitchFamily="34" charset="0"/>
              </a:rPr>
              <a:t>可</a:t>
            </a:r>
            <a:r>
              <a:rPr lang="en-US" altLang="zh-CN">
                <a:solidFill>
                  <a:srgbClr val="FF0000"/>
                </a:solidFill>
                <a:latin typeface="Arial" panose="020B0604020202020204" pitchFamily="34" charset="0"/>
                <a:ea typeface="宋体" panose="02010600030101010101" pitchFamily="2" charset="-122"/>
                <a:cs typeface="Arial" panose="020B0604020202020204" pitchFamily="34" charset="0"/>
              </a:rPr>
              <a:t>)</a:t>
            </a:r>
            <a:endParaRPr lang="en-US" altLang="zh-CN">
              <a:solidFill>
                <a:srgbClr val="FF0000"/>
              </a:solidFill>
              <a:latin typeface="Arial" panose="020B0604020202020204" pitchFamily="34" charset="0"/>
              <a:ea typeface="宋体" panose="02010600030101010101" pitchFamily="2" charset="-122"/>
              <a:cs typeface="Arial" panose="020B0604020202020204" pitchFamily="34" charset="0"/>
            </a:endParaRPr>
          </a:p>
        </p:txBody>
      </p:sp>
      <p:sp>
        <p:nvSpPr>
          <p:cNvPr id="11" name="矩形 10"/>
          <p:cNvSpPr/>
          <p:nvPr/>
        </p:nvSpPr>
        <p:spPr>
          <a:xfrm>
            <a:off x="5034915" y="1344295"/>
            <a:ext cx="3680460" cy="3435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solidFill>
                  <a:srgbClr val="FF0000"/>
                </a:solidFill>
                <a:latin typeface="Arial" panose="020B0604020202020204" pitchFamily="34" charset="0"/>
                <a:cs typeface="Arial" panose="020B0604020202020204" pitchFamily="34" charset="0"/>
              </a:rPr>
              <a:t>keep ...to oneself  </a:t>
            </a:r>
            <a:r>
              <a:rPr lang="zh-CN" altLang="en-US">
                <a:solidFill>
                  <a:srgbClr val="FF0000"/>
                </a:solidFill>
                <a:latin typeface="Arial" panose="020B0604020202020204" pitchFamily="34" charset="0"/>
                <a:ea typeface="宋体" panose="02010600030101010101" pitchFamily="2" charset="-122"/>
                <a:cs typeface="Arial" panose="020B0604020202020204" pitchFamily="34" charset="0"/>
              </a:rPr>
              <a:t>把</a:t>
            </a:r>
            <a:r>
              <a:rPr lang="en-US" altLang="zh-CN">
                <a:solidFill>
                  <a:srgbClr val="FF0000"/>
                </a:solidFill>
                <a:latin typeface="Arial" panose="020B0604020202020204" pitchFamily="34" charset="0"/>
                <a:ea typeface="宋体" panose="02010600030101010101" pitchFamily="2" charset="-122"/>
                <a:cs typeface="Arial" panose="020B0604020202020204" pitchFamily="34" charset="0"/>
              </a:rPr>
              <a:t>...</a:t>
            </a:r>
            <a:r>
              <a:rPr lang="zh-CN" altLang="en-US">
                <a:solidFill>
                  <a:srgbClr val="FF0000"/>
                </a:solidFill>
                <a:latin typeface="Arial" panose="020B0604020202020204" pitchFamily="34" charset="0"/>
                <a:ea typeface="宋体" panose="02010600030101010101" pitchFamily="2" charset="-122"/>
                <a:cs typeface="Arial" panose="020B0604020202020204" pitchFamily="34" charset="0"/>
              </a:rPr>
              <a:t>保留在心里</a:t>
            </a:r>
            <a:endParaRPr lang="zh-CN" altLang="en-US">
              <a:solidFill>
                <a:srgbClr val="FF0000"/>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 grpId="0"/>
      <p:bldP spid="4" grpId="1"/>
      <p:bldP spid="5" grpId="0"/>
      <p:bldP spid="5" grpId="1"/>
      <p:bldP spid="6" grpId="0"/>
      <p:bldP spid="6" grpId="1"/>
      <p:bldP spid="8" grpId="0"/>
      <p:bldP spid="8" grpId="1"/>
      <p:bldP spid="10" grpId="0" animBg="1"/>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t="20123" b="11121"/>
          <a:stretch>
            <a:fillRect/>
          </a:stretch>
        </p:blipFill>
        <p:spPr>
          <a:xfrm>
            <a:off x="64135" y="4163060"/>
            <a:ext cx="875030" cy="106934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385" y="4137025"/>
            <a:ext cx="810895" cy="810895"/>
          </a:xfrm>
          <a:prstGeom prst="rect">
            <a:avLst/>
          </a:prstGeom>
        </p:spPr>
      </p:pic>
      <p:sp>
        <p:nvSpPr>
          <p:cNvPr id="27" name="文本框 26"/>
          <p:cNvSpPr txBox="1"/>
          <p:nvPr/>
        </p:nvSpPr>
        <p:spPr>
          <a:xfrm>
            <a:off x="939165" y="93980"/>
            <a:ext cx="1322070" cy="368300"/>
          </a:xfrm>
          <a:prstGeom prst="rect">
            <a:avLst/>
          </a:prstGeom>
          <a:noFill/>
        </p:spPr>
        <p:txBody>
          <a:bodyPr wrap="square" rtlCol="0">
            <a:spAutoFit/>
          </a:bodyPr>
          <a:p>
            <a:r>
              <a:rPr lang="zh-CN" altLang="en-US">
                <a:solidFill>
                  <a:schemeClr val="tx2"/>
                </a:solidFill>
                <a:ea typeface="宋体" panose="02010600030101010101" pitchFamily="2" charset="-122"/>
              </a:rPr>
              <a:t>单选</a:t>
            </a:r>
            <a:endParaRPr lang="zh-CN" altLang="en-US">
              <a:solidFill>
                <a:schemeClr val="tx2"/>
              </a:solidFill>
              <a:ea typeface="宋体" panose="02010600030101010101" pitchFamily="2" charset="-122"/>
            </a:endParaRPr>
          </a:p>
        </p:txBody>
      </p:sp>
      <p:sp>
        <p:nvSpPr>
          <p:cNvPr id="39" name="文本框 38"/>
          <p:cNvSpPr txBox="1"/>
          <p:nvPr/>
        </p:nvSpPr>
        <p:spPr>
          <a:xfrm>
            <a:off x="1029970" y="46228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A</a:t>
            </a:r>
            <a:endParaRPr lang="en-US" altLang="zh-CN" sz="2000">
              <a:solidFill>
                <a:schemeClr val="accent1"/>
              </a:solidFill>
              <a:latin typeface="Arial" panose="020B0604020202020204" pitchFamily="34" charset="0"/>
              <a:cs typeface="Arial" panose="020B0604020202020204" pitchFamily="34" charset="0"/>
            </a:endParaRPr>
          </a:p>
        </p:txBody>
      </p:sp>
      <p:sp>
        <p:nvSpPr>
          <p:cNvPr id="4" name="文本框 3"/>
          <p:cNvSpPr txBox="1"/>
          <p:nvPr/>
        </p:nvSpPr>
        <p:spPr>
          <a:xfrm>
            <a:off x="1029970" y="111633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B</a:t>
            </a:r>
            <a:endParaRPr lang="en-US" altLang="zh-CN" sz="2000">
              <a:solidFill>
                <a:schemeClr val="accent1"/>
              </a:solidFill>
              <a:latin typeface="Arial" panose="020B0604020202020204" pitchFamily="34" charset="0"/>
              <a:cs typeface="Arial" panose="020B0604020202020204" pitchFamily="34" charset="0"/>
            </a:endParaRPr>
          </a:p>
        </p:txBody>
      </p:sp>
      <p:sp>
        <p:nvSpPr>
          <p:cNvPr id="5" name="文本框 4"/>
          <p:cNvSpPr txBox="1"/>
          <p:nvPr/>
        </p:nvSpPr>
        <p:spPr>
          <a:xfrm>
            <a:off x="1029970" y="166370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A</a:t>
            </a:r>
            <a:endParaRPr lang="en-US" altLang="zh-CN" sz="2000">
              <a:solidFill>
                <a:schemeClr val="accent1"/>
              </a:solidFill>
              <a:latin typeface="Arial" panose="020B0604020202020204" pitchFamily="34" charset="0"/>
              <a:cs typeface="Arial" panose="020B0604020202020204" pitchFamily="34" charset="0"/>
            </a:endParaRPr>
          </a:p>
        </p:txBody>
      </p:sp>
      <p:sp>
        <p:nvSpPr>
          <p:cNvPr id="6" name="文本框 5"/>
          <p:cNvSpPr txBox="1"/>
          <p:nvPr/>
        </p:nvSpPr>
        <p:spPr>
          <a:xfrm>
            <a:off x="1029970" y="237236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D</a:t>
            </a:r>
            <a:endParaRPr lang="en-US" altLang="zh-CN" sz="2000">
              <a:solidFill>
                <a:schemeClr val="accent1"/>
              </a:solidFill>
              <a:latin typeface="Arial" panose="020B0604020202020204" pitchFamily="34" charset="0"/>
              <a:cs typeface="Arial" panose="020B0604020202020204" pitchFamily="34" charset="0"/>
            </a:endParaRPr>
          </a:p>
        </p:txBody>
      </p:sp>
      <p:sp>
        <p:nvSpPr>
          <p:cNvPr id="8" name="文本框 7"/>
          <p:cNvSpPr txBox="1"/>
          <p:nvPr/>
        </p:nvSpPr>
        <p:spPr>
          <a:xfrm>
            <a:off x="1029970" y="3156585"/>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B</a:t>
            </a:r>
            <a:endParaRPr lang="en-US" altLang="zh-CN" sz="2000">
              <a:solidFill>
                <a:schemeClr val="accent1"/>
              </a:solidFill>
              <a:latin typeface="Arial" panose="020B0604020202020204" pitchFamily="34" charset="0"/>
              <a:cs typeface="Arial" panose="020B0604020202020204" pitchFamily="34" charset="0"/>
            </a:endParaRPr>
          </a:p>
        </p:txBody>
      </p:sp>
      <p:pic>
        <p:nvPicPr>
          <p:cNvPr id="9" name="图片 8"/>
          <p:cNvPicPr>
            <a:picLocks noChangeAspect="1"/>
          </p:cNvPicPr>
          <p:nvPr/>
        </p:nvPicPr>
        <p:blipFill>
          <a:blip r:embed="rId3"/>
          <a:stretch>
            <a:fillRect/>
          </a:stretch>
        </p:blipFill>
        <p:spPr>
          <a:xfrm>
            <a:off x="1452245" y="462280"/>
            <a:ext cx="6917055" cy="4414520"/>
          </a:xfrm>
          <a:prstGeom prst="rect">
            <a:avLst/>
          </a:prstGeom>
        </p:spPr>
      </p:pic>
      <p:sp>
        <p:nvSpPr>
          <p:cNvPr id="10" name="文本框 9"/>
          <p:cNvSpPr txBox="1"/>
          <p:nvPr/>
        </p:nvSpPr>
        <p:spPr>
          <a:xfrm>
            <a:off x="1119505" y="416306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D</a:t>
            </a:r>
            <a:endParaRPr lang="en-US" altLang="zh-CN" sz="2000">
              <a:solidFill>
                <a:schemeClr val="accent1"/>
              </a:solidFill>
              <a:latin typeface="Arial" panose="020B0604020202020204" pitchFamily="34" charset="0"/>
              <a:cs typeface="Arial" panose="020B0604020202020204" pitchFamily="34" charset="0"/>
            </a:endParaRPr>
          </a:p>
        </p:txBody>
      </p:sp>
      <p:pic>
        <p:nvPicPr>
          <p:cNvPr id="11" name="图片 10"/>
          <p:cNvPicPr>
            <a:picLocks noChangeAspect="1"/>
          </p:cNvPicPr>
          <p:nvPr/>
        </p:nvPicPr>
        <p:blipFill>
          <a:blip r:embed="rId4"/>
          <a:stretch>
            <a:fillRect/>
          </a:stretch>
        </p:blipFill>
        <p:spPr>
          <a:xfrm>
            <a:off x="1864995" y="4763135"/>
            <a:ext cx="6378575" cy="253365"/>
          </a:xfrm>
          <a:prstGeom prst="rect">
            <a:avLst/>
          </a:prstGeom>
        </p:spPr>
      </p:pic>
      <p:sp>
        <p:nvSpPr>
          <p:cNvPr id="12" name="矩形 11"/>
          <p:cNvSpPr/>
          <p:nvPr/>
        </p:nvSpPr>
        <p:spPr>
          <a:xfrm>
            <a:off x="5840730" y="314325"/>
            <a:ext cx="2020570" cy="34353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solidFill>
                  <a:srgbClr val="FF0000"/>
                </a:solidFill>
                <a:latin typeface="Arial" panose="020B0604020202020204" pitchFamily="34" charset="0"/>
                <a:cs typeface="Arial" panose="020B0604020202020204" pitchFamily="34" charset="0"/>
              </a:rPr>
              <a:t>give...back=return</a:t>
            </a:r>
            <a:endParaRPr lang="zh-CN" altLang="en-US">
              <a:solidFill>
                <a:srgbClr val="FF0000"/>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 grpId="0"/>
      <p:bldP spid="4" grpId="1"/>
      <p:bldP spid="5" grpId="0"/>
      <p:bldP spid="5" grpId="1"/>
      <p:bldP spid="6" grpId="0"/>
      <p:bldP spid="6" grpId="1"/>
      <p:bldP spid="8" grpId="0"/>
      <p:bldP spid="8" grpId="1"/>
      <p:bldP spid="10" grpId="0"/>
      <p:bldP spid="10" grpId="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t="20123" b="11121"/>
          <a:stretch>
            <a:fillRect/>
          </a:stretch>
        </p:blipFill>
        <p:spPr>
          <a:xfrm>
            <a:off x="64135" y="4163060"/>
            <a:ext cx="875030" cy="1069340"/>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385" y="4137025"/>
            <a:ext cx="810895" cy="810895"/>
          </a:xfrm>
          <a:prstGeom prst="rect">
            <a:avLst/>
          </a:prstGeom>
        </p:spPr>
      </p:pic>
      <p:sp>
        <p:nvSpPr>
          <p:cNvPr id="27" name="文本框 26"/>
          <p:cNvSpPr txBox="1"/>
          <p:nvPr/>
        </p:nvSpPr>
        <p:spPr>
          <a:xfrm>
            <a:off x="939165" y="93980"/>
            <a:ext cx="1322070" cy="368300"/>
          </a:xfrm>
          <a:prstGeom prst="rect">
            <a:avLst/>
          </a:prstGeom>
          <a:noFill/>
        </p:spPr>
        <p:txBody>
          <a:bodyPr wrap="square" rtlCol="0">
            <a:spAutoFit/>
          </a:bodyPr>
          <a:p>
            <a:r>
              <a:rPr lang="zh-CN" altLang="en-US">
                <a:solidFill>
                  <a:schemeClr val="tx2"/>
                </a:solidFill>
                <a:ea typeface="宋体" panose="02010600030101010101" pitchFamily="2" charset="-122"/>
              </a:rPr>
              <a:t>单选</a:t>
            </a:r>
            <a:endParaRPr lang="zh-CN" altLang="en-US">
              <a:solidFill>
                <a:schemeClr val="tx2"/>
              </a:solidFill>
              <a:ea typeface="宋体" panose="02010600030101010101" pitchFamily="2" charset="-122"/>
            </a:endParaRPr>
          </a:p>
        </p:txBody>
      </p:sp>
      <p:sp>
        <p:nvSpPr>
          <p:cNvPr id="39" name="文本框 38"/>
          <p:cNvSpPr txBox="1"/>
          <p:nvPr/>
        </p:nvSpPr>
        <p:spPr>
          <a:xfrm>
            <a:off x="1029970" y="46228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C</a:t>
            </a:r>
            <a:endParaRPr lang="en-US" altLang="zh-CN" sz="2000">
              <a:solidFill>
                <a:schemeClr val="accent1"/>
              </a:solidFill>
              <a:latin typeface="Arial" panose="020B0604020202020204" pitchFamily="34" charset="0"/>
              <a:cs typeface="Arial" panose="020B0604020202020204" pitchFamily="34" charset="0"/>
            </a:endParaRPr>
          </a:p>
        </p:txBody>
      </p:sp>
      <p:sp>
        <p:nvSpPr>
          <p:cNvPr id="4" name="文本框 3"/>
          <p:cNvSpPr txBox="1"/>
          <p:nvPr/>
        </p:nvSpPr>
        <p:spPr>
          <a:xfrm>
            <a:off x="1029970" y="1026795"/>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A</a:t>
            </a:r>
            <a:endParaRPr lang="en-US" altLang="zh-CN" sz="2000">
              <a:solidFill>
                <a:schemeClr val="accent1"/>
              </a:solidFill>
              <a:latin typeface="Arial" panose="020B0604020202020204" pitchFamily="34" charset="0"/>
              <a:cs typeface="Arial" panose="020B0604020202020204" pitchFamily="34" charset="0"/>
            </a:endParaRPr>
          </a:p>
        </p:txBody>
      </p:sp>
      <p:sp>
        <p:nvSpPr>
          <p:cNvPr id="5" name="文本框 4"/>
          <p:cNvSpPr txBox="1"/>
          <p:nvPr/>
        </p:nvSpPr>
        <p:spPr>
          <a:xfrm>
            <a:off x="1029970" y="2201545"/>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D</a:t>
            </a:r>
            <a:endParaRPr lang="en-US" altLang="zh-CN" sz="2000">
              <a:solidFill>
                <a:schemeClr val="accent1"/>
              </a:solidFill>
              <a:latin typeface="Arial" panose="020B0604020202020204" pitchFamily="34" charset="0"/>
              <a:cs typeface="Arial" panose="020B0604020202020204" pitchFamily="34" charset="0"/>
            </a:endParaRPr>
          </a:p>
        </p:txBody>
      </p:sp>
      <p:sp>
        <p:nvSpPr>
          <p:cNvPr id="6" name="文本框 5"/>
          <p:cNvSpPr txBox="1"/>
          <p:nvPr/>
        </p:nvSpPr>
        <p:spPr>
          <a:xfrm>
            <a:off x="1029970" y="309626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B</a:t>
            </a:r>
            <a:endParaRPr lang="en-US" altLang="zh-CN" sz="2000">
              <a:solidFill>
                <a:schemeClr val="accent1"/>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3"/>
          <a:stretch>
            <a:fillRect/>
          </a:stretch>
        </p:blipFill>
        <p:spPr>
          <a:xfrm>
            <a:off x="1696720" y="462280"/>
            <a:ext cx="5896610" cy="3675380"/>
          </a:xfrm>
          <a:prstGeom prst="rect">
            <a:avLst/>
          </a:prstGeom>
        </p:spPr>
      </p:pic>
      <p:sp>
        <p:nvSpPr>
          <p:cNvPr id="10" name="文本框 9"/>
          <p:cNvSpPr txBox="1"/>
          <p:nvPr/>
        </p:nvSpPr>
        <p:spPr>
          <a:xfrm>
            <a:off x="5396865" y="1311275"/>
            <a:ext cx="2493645" cy="368300"/>
          </a:xfrm>
          <a:prstGeom prst="rect">
            <a:avLst/>
          </a:prstGeom>
          <a:noFill/>
        </p:spPr>
        <p:txBody>
          <a:bodyPr wrap="square" rtlCol="0">
            <a:spAutoFit/>
          </a:bodyPr>
          <a:p>
            <a:r>
              <a:rPr lang="en-US" altLang="zh-CN">
                <a:solidFill>
                  <a:srgbClr val="FF0000"/>
                </a:solidFill>
              </a:rPr>
              <a:t>Brazil</a:t>
            </a:r>
            <a:r>
              <a:rPr lang="zh-CN" altLang="en-US">
                <a:solidFill>
                  <a:srgbClr val="FF0000"/>
                </a:solidFill>
                <a:sym typeface="+mn-ea"/>
              </a:rPr>
              <a:t>[brəˈzɪl]巴西</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 grpId="0"/>
      <p:bldP spid="4" grpId="1"/>
      <p:bldP spid="5" grpId="0"/>
      <p:bldP spid="5" grpId="1"/>
      <p:bldP spid="6" grpId="0"/>
      <p:bldP spid="6" grpI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0" name="文本框 99"/>
          <p:cNvSpPr txBox="1"/>
          <p:nvPr/>
        </p:nvSpPr>
        <p:spPr>
          <a:xfrm>
            <a:off x="206375" y="374015"/>
            <a:ext cx="8861425" cy="4769485"/>
          </a:xfrm>
          <a:prstGeom prst="rect">
            <a:avLst/>
          </a:prstGeom>
          <a:noFill/>
          <a:ln w="9525">
            <a:noFill/>
          </a:ln>
        </p:spPr>
        <p:txBody>
          <a:bodyPr wrap="square">
            <a:spAutoFit/>
          </a:bodyPr>
          <a:p>
            <a:pPr indent="0"/>
            <a:r>
              <a:rPr lang="en-US" sz="1600" b="0">
                <a:solidFill>
                  <a:schemeClr val="accent5"/>
                </a:solidFill>
                <a:latin typeface="Arial" panose="020B0604020202020204" pitchFamily="34" charset="0"/>
                <a:ea typeface="宋体" panose="02010600030101010101" pitchFamily="2" charset="-122"/>
              </a:rPr>
              <a:t>     You have probably heard the saying</a:t>
            </a:r>
            <a:r>
              <a:rPr lang="en-US" sz="1600" b="0">
                <a:solidFill>
                  <a:schemeClr val="accent5"/>
                </a:solidFill>
                <a:latin typeface="Arial" panose="020B0604020202020204" pitchFamily="34" charset="0"/>
                <a:ea typeface="宋体" panose="02010600030101010101" pitchFamily="2" charset="-122"/>
                <a:cs typeface="Arial" panose="020B0604020202020204" pitchFamily="34" charset="0"/>
              </a:rPr>
              <a:t>(</a:t>
            </a:r>
            <a:r>
              <a:rPr lang="zh-CN" sz="1600" b="0">
                <a:solidFill>
                  <a:schemeClr val="accent5"/>
                </a:solidFill>
                <a:latin typeface="Arial" panose="020B0604020202020204" pitchFamily="34" charset="0"/>
                <a:ea typeface="宋体" panose="02010600030101010101" pitchFamily="2" charset="-122"/>
              </a:rPr>
              <a:t>谚语</a:t>
            </a:r>
            <a:r>
              <a:rPr lang="en-US" sz="1600" b="0">
                <a:solidFill>
                  <a:schemeClr val="accent5"/>
                </a:solidFill>
                <a:latin typeface="Arial" panose="020B0604020202020204" pitchFamily="34" charset="0"/>
                <a:ea typeface="宋体" panose="02010600030101010101" pitchFamily="2" charset="-122"/>
              </a:rPr>
              <a:t>), "When life gives you lemons, make lemonade(</a:t>
            </a:r>
            <a:r>
              <a:rPr lang="zh-CN" sz="1600" b="0">
                <a:solidFill>
                  <a:schemeClr val="accent5"/>
                </a:solidFill>
                <a:ea typeface="宋体" panose="02010600030101010101" pitchFamily="2" charset="-122"/>
              </a:rPr>
              <a:t>柠檬水</a:t>
            </a:r>
            <a:r>
              <a:rPr lang="en-US" sz="1600" b="0">
                <a:solidFill>
                  <a:schemeClr val="accent5"/>
                </a:solidFill>
                <a:latin typeface="Arial" panose="020B0604020202020204" pitchFamily="34" charset="0"/>
                <a:ea typeface="宋体" panose="02010600030101010101" pitchFamily="2" charset="-122"/>
              </a:rPr>
              <a:t>)." Lemons are considered not tasty while lemonade is considered sweet. The saying tells you to make the best out of a bad situation.    But when something bad happens, it's common for most people to </a:t>
            </a:r>
            <a:r>
              <a:rPr lang="en-US" sz="1600" b="0" u="sng">
                <a:solidFill>
                  <a:schemeClr val="accent5"/>
                </a:solidFill>
                <a:latin typeface="Arial" panose="020B0604020202020204" pitchFamily="34" charset="0"/>
                <a:ea typeface="宋体" panose="02010600030101010101" pitchFamily="2" charset="-122"/>
              </a:rPr>
              <a:t>complain </a:t>
            </a:r>
            <a:r>
              <a:rPr lang="en-US" sz="1600" b="0">
                <a:solidFill>
                  <a:schemeClr val="accent5"/>
                </a:solidFill>
                <a:latin typeface="Arial" panose="020B0604020202020204" pitchFamily="34" charset="0"/>
                <a:ea typeface="宋体" panose="02010600030101010101" pitchFamily="2" charset="-122"/>
              </a:rPr>
              <a:t>about life, " Why me? " That's like getting a bag of lemons and thinking, "Lemons taste bad! I just want chocolate! " If you don't do anything with the lemons, they will go bad. But what if you did something with them? What if you made lemonade? Isn't it possible to do something similar with a bad situation</a:t>
            </a:r>
            <a:r>
              <a:rPr lang="en-US" sz="1600" b="0">
                <a:solidFill>
                  <a:schemeClr val="accent5"/>
                </a:solidFill>
                <a:latin typeface="Arial" panose="020B0604020202020204" pitchFamily="34" charset="0"/>
                <a:ea typeface="宋体" panose="02010600030101010101" pitchFamily="2" charset="-122"/>
                <a:cs typeface="Arial" panose="020B0604020202020204" pitchFamily="34" charset="0"/>
              </a:rPr>
              <a:t>(</a:t>
            </a:r>
            <a:r>
              <a:rPr lang="zh-CN" sz="1600" b="0">
                <a:solidFill>
                  <a:schemeClr val="accent5"/>
                </a:solidFill>
                <a:latin typeface="Arial" panose="020B0604020202020204" pitchFamily="34" charset="0"/>
                <a:ea typeface="宋体" panose="02010600030101010101" pitchFamily="2" charset="-122"/>
              </a:rPr>
              <a:t>处境</a:t>
            </a:r>
            <a:r>
              <a:rPr lang="en-US" sz="1600" b="0">
                <a:solidFill>
                  <a:schemeClr val="accent5"/>
                </a:solidFill>
                <a:latin typeface="Arial" panose="020B0604020202020204" pitchFamily="34" charset="0"/>
                <a:ea typeface="宋体" panose="02010600030101010101" pitchFamily="2" charset="-122"/>
              </a:rPr>
              <a:t>)?    Here's an example: Let's say you're about to go to the movies, but you discover you have a flat tire (</a:t>
            </a:r>
            <a:r>
              <a:rPr lang="zh-CN" sz="1600" b="0">
                <a:solidFill>
                  <a:schemeClr val="accent5"/>
                </a:solidFill>
                <a:ea typeface="宋体" panose="02010600030101010101" pitchFamily="2" charset="-122"/>
              </a:rPr>
              <a:t>瘪胎</a:t>
            </a:r>
            <a:r>
              <a:rPr lang="en-US" sz="1600" b="0">
                <a:solidFill>
                  <a:schemeClr val="accent5"/>
                </a:solidFill>
                <a:latin typeface="Arial" panose="020B0604020202020204" pitchFamily="34" charset="0"/>
                <a:ea typeface="宋体" panose="02010600030101010101" pitchFamily="2" charset="-122"/>
              </a:rPr>
              <a:t>). You consider this a terrible thing. After all, you are really looking forward to spending some time with your favorite film stars. Now you're very worried, hating the tire, the car, and your life. But what if you called AAA (</a:t>
            </a:r>
            <a:r>
              <a:rPr lang="zh-CN" sz="1600" b="0">
                <a:solidFill>
                  <a:schemeClr val="accent5"/>
                </a:solidFill>
                <a:ea typeface="宋体" panose="02010600030101010101" pitchFamily="2" charset="-122"/>
              </a:rPr>
              <a:t>美国汽车协会</a:t>
            </a:r>
            <a:r>
              <a:rPr lang="en-US" sz="1600" b="0">
                <a:solidFill>
                  <a:schemeClr val="accent5"/>
                </a:solidFill>
                <a:latin typeface="Arial" panose="020B0604020202020204" pitchFamily="34" charset="0"/>
                <a:ea typeface="宋体" panose="02010600030101010101" pitchFamily="2" charset="-122"/>
              </a:rPr>
              <a:t>) to get your tire fixed or caught up on things that you'd been meaning to do? What if you did some reading, or had coffee with a friend instead? A bad experience can be turned into something good. Almost everything can work itself out into something better. You can't change what has happened, right? So make the best of it. I'm not saying it will be easy. The easy thing to do is to be disappointed(失望的) about what has happened and to not consider what it could be turned into.</a:t>
            </a:r>
            <a:endParaRPr lang="en-US" sz="1600" b="0">
              <a:solidFill>
                <a:schemeClr val="accent5"/>
              </a:solidFill>
              <a:latin typeface="Arial" panose="020B0604020202020204" pitchFamily="34" charset="0"/>
              <a:ea typeface="宋体" panose="02010600030101010101" pitchFamily="2" charset="-122"/>
            </a:endParaRPr>
          </a:p>
          <a:p>
            <a:pPr indent="0"/>
            <a:r>
              <a:rPr lang="en-US" altLang="en-US" sz="1600" b="0">
                <a:solidFill>
                  <a:schemeClr val="accent5"/>
                </a:solidFill>
                <a:latin typeface="Arial" panose="020B0604020202020204" pitchFamily="34" charset="0"/>
                <a:ea typeface="宋体" panose="02010600030101010101" pitchFamily="2" charset="-122"/>
              </a:rPr>
              <a:t>    Next time when some bad things happen, stop and think," How can I turn this around? How can I make it a positive (积极的) experience?"</a:t>
            </a:r>
            <a:endParaRPr lang="en-US" altLang="en-US" sz="1600" b="0">
              <a:solidFill>
                <a:schemeClr val="accent5"/>
              </a:solidFill>
              <a:latin typeface="Arial" panose="020B0604020202020204" pitchFamily="34" charset="0"/>
              <a:ea typeface="宋体" panose="02010600030101010101" pitchFamily="2" charset="-122"/>
            </a:endParaRP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539875" y="438150"/>
            <a:ext cx="6775450" cy="4437380"/>
          </a:xfrm>
          <a:prstGeom prst="rect">
            <a:avLst/>
          </a:prstGeom>
        </p:spPr>
      </p:pic>
      <p:sp>
        <p:nvSpPr>
          <p:cNvPr id="39" name="文本框 38"/>
          <p:cNvSpPr txBox="1"/>
          <p:nvPr/>
        </p:nvSpPr>
        <p:spPr>
          <a:xfrm>
            <a:off x="1029970" y="34925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B</a:t>
            </a:r>
            <a:endParaRPr lang="en-US" altLang="zh-CN" sz="2000">
              <a:solidFill>
                <a:schemeClr val="accent1"/>
              </a:solidFill>
              <a:latin typeface="Arial" panose="020B0604020202020204" pitchFamily="34" charset="0"/>
              <a:cs typeface="Arial" panose="020B0604020202020204" pitchFamily="34" charset="0"/>
            </a:endParaRPr>
          </a:p>
        </p:txBody>
      </p:sp>
      <p:sp>
        <p:nvSpPr>
          <p:cNvPr id="4" name="文本框 3"/>
          <p:cNvSpPr txBox="1"/>
          <p:nvPr/>
        </p:nvSpPr>
        <p:spPr>
          <a:xfrm>
            <a:off x="1029970" y="1153795"/>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A</a:t>
            </a:r>
            <a:endParaRPr lang="en-US" altLang="zh-CN" sz="2000">
              <a:solidFill>
                <a:schemeClr val="accent1"/>
              </a:solidFill>
              <a:latin typeface="Arial" panose="020B0604020202020204" pitchFamily="34" charset="0"/>
              <a:cs typeface="Arial" panose="020B0604020202020204" pitchFamily="34" charset="0"/>
            </a:endParaRPr>
          </a:p>
        </p:txBody>
      </p:sp>
      <p:sp>
        <p:nvSpPr>
          <p:cNvPr id="5" name="文本框 4"/>
          <p:cNvSpPr txBox="1"/>
          <p:nvPr/>
        </p:nvSpPr>
        <p:spPr>
          <a:xfrm>
            <a:off x="1029970" y="195707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D</a:t>
            </a:r>
            <a:endParaRPr lang="en-US" altLang="zh-CN" sz="2000">
              <a:solidFill>
                <a:schemeClr val="accent1"/>
              </a:solidFill>
              <a:latin typeface="Arial" panose="020B0604020202020204" pitchFamily="34" charset="0"/>
              <a:cs typeface="Arial" panose="020B0604020202020204" pitchFamily="34" charset="0"/>
            </a:endParaRPr>
          </a:p>
        </p:txBody>
      </p:sp>
      <p:sp>
        <p:nvSpPr>
          <p:cNvPr id="6" name="文本框 5"/>
          <p:cNvSpPr txBox="1"/>
          <p:nvPr/>
        </p:nvSpPr>
        <p:spPr>
          <a:xfrm>
            <a:off x="1029970" y="2457450"/>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C</a:t>
            </a:r>
            <a:endParaRPr lang="en-US" altLang="zh-CN" sz="2000">
              <a:solidFill>
                <a:schemeClr val="accent1"/>
              </a:solidFill>
              <a:latin typeface="Arial" panose="020B0604020202020204" pitchFamily="34" charset="0"/>
              <a:cs typeface="Arial" panose="020B0604020202020204" pitchFamily="34" charset="0"/>
            </a:endParaRPr>
          </a:p>
        </p:txBody>
      </p:sp>
      <p:sp>
        <p:nvSpPr>
          <p:cNvPr id="10" name="文本框 9"/>
          <p:cNvSpPr txBox="1"/>
          <p:nvPr/>
        </p:nvSpPr>
        <p:spPr>
          <a:xfrm>
            <a:off x="1029970" y="3565525"/>
            <a:ext cx="42227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D</a:t>
            </a:r>
            <a:endParaRPr lang="en-US" altLang="zh-CN" sz="2000">
              <a:solidFill>
                <a:schemeClr val="accent1"/>
              </a:solidFill>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 grpId="0"/>
      <p:bldP spid="4" grpId="1"/>
      <p:bldP spid="5" grpId="0"/>
      <p:bldP spid="5" grpId="1"/>
      <p:bldP spid="6" grpId="0"/>
      <p:bldP spid="6"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0" name="文本框 99"/>
          <p:cNvSpPr txBox="1"/>
          <p:nvPr/>
        </p:nvSpPr>
        <p:spPr>
          <a:xfrm>
            <a:off x="0" y="374015"/>
            <a:ext cx="8861425" cy="4769485"/>
          </a:xfrm>
          <a:prstGeom prst="rect">
            <a:avLst/>
          </a:prstGeom>
          <a:noFill/>
          <a:ln w="9525">
            <a:noFill/>
          </a:ln>
        </p:spPr>
        <p:txBody>
          <a:bodyPr wrap="square">
            <a:spAutoFit/>
          </a:bodyPr>
          <a:p>
            <a:pPr indent="0"/>
            <a:r>
              <a:rPr lang="en-US" sz="1600" b="0">
                <a:solidFill>
                  <a:schemeClr val="accent5"/>
                </a:solidFill>
                <a:latin typeface="Arial" panose="020B0604020202020204" pitchFamily="34" charset="0"/>
                <a:ea typeface="宋体" panose="02010600030101010101" pitchFamily="2" charset="-122"/>
              </a:rPr>
              <a:t>       English learners have different opinions about grammar. Some are very interested in</a:t>
            </a:r>
            <a:r>
              <a:rPr lang="en-US" sz="1600" b="0">
                <a:solidFill>
                  <a:schemeClr val="accent1"/>
                </a:solidFill>
                <a:latin typeface="Arial" panose="020B0604020202020204" pitchFamily="34" charset="0"/>
                <a:ea typeface="宋体" panose="02010600030101010101" pitchFamily="2" charset="-122"/>
              </a:rPr>
              <a:t> finding </a:t>
            </a:r>
            <a:r>
              <a:rPr lang="en-US" sz="1600" b="0">
                <a:solidFill>
                  <a:schemeClr val="accent5"/>
                </a:solidFill>
                <a:latin typeface="Arial" panose="020B0604020202020204" pitchFamily="34" charset="0"/>
                <a:ea typeface="宋体" panose="02010600030101010101" pitchFamily="2" charset="-122"/>
              </a:rPr>
              <a:t>out or learning grammar rules. Others hate grammar and they think it is boring to learn grammar.</a:t>
            </a:r>
            <a:endParaRPr lang="en-US" sz="1600" b="0">
              <a:solidFill>
                <a:schemeClr val="accent5"/>
              </a:solidFill>
              <a:latin typeface="Arial" panose="020B0604020202020204" pitchFamily="34" charset="0"/>
              <a:ea typeface="宋体" panose="02010600030101010101" pitchFamily="2" charset="-122"/>
            </a:endParaRPr>
          </a:p>
          <a:p>
            <a:pPr indent="0"/>
            <a:r>
              <a:rPr lang="en-US" sz="1600" b="0">
                <a:solidFill>
                  <a:schemeClr val="accent5"/>
                </a:solidFill>
                <a:latin typeface="Arial" panose="020B0604020202020204" pitchFamily="34" charset="0"/>
                <a:ea typeface="宋体" panose="02010600030101010101" pitchFamily="2" charset="-122"/>
              </a:rPr>
              <a:t>      However, you cannot get away from grammar. It is in every sentence you read or write, speak or hear. We need those rules in the same way as we need the rules in a game. If there are no rules, or if everybody follows their own rules, the game will soon break down. It's the same with language; without rules we will not be able to communicate with other people.</a:t>
            </a:r>
            <a:endParaRPr lang="en-US" sz="1600" b="0">
              <a:solidFill>
                <a:schemeClr val="accent5"/>
              </a:solidFill>
              <a:latin typeface="Arial" panose="020B0604020202020204" pitchFamily="34" charset="0"/>
              <a:ea typeface="宋体" panose="02010600030101010101" pitchFamily="2" charset="-122"/>
            </a:endParaRPr>
          </a:p>
          <a:p>
            <a:pPr indent="0"/>
            <a:r>
              <a:rPr lang="en-US" sz="1600" b="0">
                <a:solidFill>
                  <a:schemeClr val="accent5"/>
                </a:solidFill>
                <a:latin typeface="Arial" panose="020B0604020202020204" pitchFamily="34" charset="0"/>
                <a:ea typeface="宋体" panose="02010600030101010101" pitchFamily="2" charset="-122"/>
              </a:rPr>
              <a:t>     Don't give up learning English grammar. Many teachers believe in the importance of grammar lessons. Other teachers feel that grammar is best learned by doing different language activities without paying too much attention to the rules. No matter which way you are taught, here is some advice that may help you learn grammar more effectively (有效地).</a:t>
            </a:r>
            <a:endParaRPr lang="en-US" sz="1600" b="0">
              <a:solidFill>
                <a:schemeClr val="accent5"/>
              </a:solidFill>
              <a:latin typeface="Arial" panose="020B0604020202020204" pitchFamily="34" charset="0"/>
              <a:ea typeface="宋体" panose="02010600030101010101" pitchFamily="2" charset="-122"/>
            </a:endParaRPr>
          </a:p>
          <a:p>
            <a:pPr indent="0"/>
            <a:r>
              <a:rPr lang="en-US" sz="1600" b="0">
                <a:solidFill>
                  <a:schemeClr val="accent5"/>
                </a:solidFill>
                <a:latin typeface="Arial" panose="020B0604020202020204" pitchFamily="34" charset="0"/>
                <a:ea typeface="宋体" panose="02010600030101010101" pitchFamily="2" charset="-122"/>
              </a:rPr>
              <a:t>     Read a lot. Reading is the most important step in improving your English skills. You will see how to use words correctly in sentences.</a:t>
            </a:r>
            <a:endParaRPr lang="en-US" sz="1600" b="0">
              <a:solidFill>
                <a:schemeClr val="accent5"/>
              </a:solidFill>
              <a:latin typeface="Arial" panose="020B0604020202020204" pitchFamily="34" charset="0"/>
              <a:ea typeface="宋体" panose="02010600030101010101" pitchFamily="2" charset="-122"/>
            </a:endParaRPr>
          </a:p>
          <a:p>
            <a:pPr indent="0"/>
            <a:r>
              <a:rPr lang="en-US" sz="1600" b="0">
                <a:solidFill>
                  <a:schemeClr val="accent5"/>
                </a:solidFill>
                <a:latin typeface="Arial" panose="020B0604020202020204" pitchFamily="34" charset="0"/>
                <a:ea typeface="宋体" panose="02010600030101010101" pitchFamily="2" charset="-122"/>
              </a:rPr>
              <a:t>     Keep a diary or a blog. After you have read a book, it will be useful to put what you have learnt into practice. Start a diary or a blog. In this way you will not forget what you have learned. You will also be able to practice the proper usage of the language.</a:t>
            </a:r>
            <a:endParaRPr lang="en-US" sz="1600" b="0">
              <a:solidFill>
                <a:schemeClr val="accent5"/>
              </a:solidFill>
              <a:latin typeface="Arial" panose="020B0604020202020204" pitchFamily="34" charset="0"/>
              <a:ea typeface="宋体" panose="02010600030101010101" pitchFamily="2" charset="-122"/>
            </a:endParaRPr>
          </a:p>
          <a:p>
            <a:pPr indent="0"/>
            <a:r>
              <a:rPr lang="en-US" sz="1600" b="0">
                <a:solidFill>
                  <a:schemeClr val="accent5"/>
                </a:solidFill>
                <a:latin typeface="Arial" panose="020B0604020202020204" pitchFamily="34" charset="0"/>
                <a:ea typeface="宋体" panose="02010600030101010101" pitchFamily="2" charset="-122"/>
              </a:rPr>
              <a:t>     Listen to English songs. Songs are stories of how people feel—or, at least, a lot of them are. Listening to them will give you an idea of how to express certain things. </a:t>
            </a:r>
            <a:endParaRPr lang="en-US" sz="1600" b="0">
              <a:solidFill>
                <a:schemeClr val="accent5"/>
              </a:solidFill>
              <a:latin typeface="Arial" panose="020B0604020202020204" pitchFamily="34" charset="0"/>
              <a:ea typeface="宋体" panose="02010600030101010101" pitchFamily="2" charset="-122"/>
            </a:endParaRPr>
          </a:p>
          <a:p>
            <a:pPr indent="0"/>
            <a:r>
              <a:rPr lang="en-US" sz="1600" b="0">
                <a:solidFill>
                  <a:schemeClr val="accent5"/>
                </a:solidFill>
                <a:latin typeface="Arial" panose="020B0604020202020204" pitchFamily="34" charset="0"/>
                <a:ea typeface="宋体" panose="02010600030101010101" pitchFamily="2" charset="-122"/>
              </a:rPr>
              <a:t>Watch TV and movies. There are a lot of dialogues in them. </a:t>
            </a:r>
            <a:r>
              <a:rPr lang="en-US" sz="1600" b="0" u="sng">
                <a:solidFill>
                  <a:schemeClr val="accent5"/>
                </a:solidFill>
                <a:latin typeface="Arial" panose="020B0604020202020204" pitchFamily="34" charset="0"/>
                <a:ea typeface="宋体" panose="02010600030101010101" pitchFamily="2" charset="-122"/>
              </a:rPr>
              <a:t>You can learn how to use English words in daily conversation.</a:t>
            </a:r>
            <a:endParaRPr lang="en-US" sz="1600" b="0" u="sng">
              <a:solidFill>
                <a:schemeClr val="accent5"/>
              </a:solidFill>
              <a:latin typeface="Arial" panose="020B0604020202020204" pitchFamily="34" charset="0"/>
              <a:ea typeface="宋体" panose="02010600030101010101" pitchFamily="2" charset="-122"/>
            </a:endParaRPr>
          </a:p>
        </p:txBody>
      </p:sp>
      <p:sp>
        <p:nvSpPr>
          <p:cNvPr id="12" name="矩形 11"/>
          <p:cNvSpPr/>
          <p:nvPr/>
        </p:nvSpPr>
        <p:spPr>
          <a:xfrm>
            <a:off x="3390900" y="90170"/>
            <a:ext cx="2781300" cy="2838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a:solidFill>
                  <a:srgbClr val="FF0000"/>
                </a:solidFill>
                <a:latin typeface="Arial" panose="020B0604020202020204" pitchFamily="34" charset="0"/>
                <a:ea typeface="宋体" panose="02010600030101010101" pitchFamily="2" charset="-122"/>
                <a:cs typeface="Arial" panose="020B0604020202020204" pitchFamily="34" charset="0"/>
              </a:rPr>
              <a:t>break down</a:t>
            </a:r>
            <a:r>
              <a:rPr lang="zh-CN" altLang="en-US">
                <a:solidFill>
                  <a:srgbClr val="FF0000"/>
                </a:solidFill>
                <a:latin typeface="Arial" panose="020B0604020202020204" pitchFamily="34" charset="0"/>
                <a:ea typeface="宋体" panose="02010600030101010101" pitchFamily="2" charset="-122"/>
                <a:cs typeface="Arial" panose="020B0604020202020204" pitchFamily="34" charset="0"/>
              </a:rPr>
              <a:t>损坏、失败</a:t>
            </a:r>
            <a:endParaRPr lang="zh-CN" altLang="en-US">
              <a:solidFill>
                <a:srgbClr val="FF0000"/>
              </a:solidFill>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1" name="图片 10"/>
          <p:cNvPicPr>
            <a:picLocks noChangeAspect="1"/>
          </p:cNvPicPr>
          <p:nvPr/>
        </p:nvPicPr>
        <p:blipFill>
          <a:blip r:embed="rId1"/>
          <a:stretch>
            <a:fillRect/>
          </a:stretch>
        </p:blipFill>
        <p:spPr>
          <a:xfrm>
            <a:off x="708025" y="580390"/>
            <a:ext cx="8223250" cy="3982720"/>
          </a:xfrm>
          <a:prstGeom prst="rect">
            <a:avLst/>
          </a:prstGeom>
        </p:spPr>
      </p:pic>
      <p:sp>
        <p:nvSpPr>
          <p:cNvPr id="8" name="文本框 7"/>
          <p:cNvSpPr txBox="1"/>
          <p:nvPr/>
        </p:nvSpPr>
        <p:spPr>
          <a:xfrm>
            <a:off x="2088515" y="1808480"/>
            <a:ext cx="144843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boring</a:t>
            </a:r>
            <a:endParaRPr lang="en-US" altLang="zh-CN" sz="2000">
              <a:solidFill>
                <a:schemeClr val="accent1"/>
              </a:solidFill>
              <a:latin typeface="Arial" panose="020B0604020202020204" pitchFamily="34" charset="0"/>
              <a:cs typeface="Arial" panose="020B0604020202020204" pitchFamily="34" charset="0"/>
            </a:endParaRPr>
          </a:p>
        </p:txBody>
      </p:sp>
      <p:sp>
        <p:nvSpPr>
          <p:cNvPr id="9" name="文本框 8"/>
          <p:cNvSpPr txBox="1"/>
          <p:nvPr/>
        </p:nvSpPr>
        <p:spPr>
          <a:xfrm>
            <a:off x="6868160" y="2207260"/>
            <a:ext cx="2126615" cy="398780"/>
          </a:xfrm>
          <a:prstGeom prst="rect">
            <a:avLst/>
          </a:prstGeom>
          <a:noFill/>
        </p:spPr>
        <p:txBody>
          <a:bodyPr wrap="square" rtlCol="0">
            <a:spAutoFit/>
          </a:bodyPr>
          <a:p>
            <a:r>
              <a:rPr lang="en-US" altLang="zh-CN" sz="2000">
                <a:solidFill>
                  <a:schemeClr val="accent1"/>
                </a:solidFill>
                <a:latin typeface="Arial" panose="020B0604020202020204" pitchFamily="34" charset="0"/>
                <a:cs typeface="Arial" panose="020B0604020202020204" pitchFamily="34" charset="0"/>
              </a:rPr>
              <a:t>reading a lot</a:t>
            </a:r>
            <a:endParaRPr lang="en-US" altLang="zh-CN" sz="2000">
              <a:solidFill>
                <a:schemeClr val="accent1"/>
              </a:solidFill>
              <a:latin typeface="Arial" panose="020B0604020202020204" pitchFamily="34" charset="0"/>
              <a:cs typeface="Arial" panose="020B0604020202020204" pitchFamily="34" charset="0"/>
            </a:endParaRPr>
          </a:p>
        </p:txBody>
      </p:sp>
      <p:sp>
        <p:nvSpPr>
          <p:cNvPr id="100" name="文本框 99"/>
          <p:cNvSpPr txBox="1"/>
          <p:nvPr/>
        </p:nvSpPr>
        <p:spPr>
          <a:xfrm>
            <a:off x="430530" y="3072130"/>
            <a:ext cx="8564245" cy="368300"/>
          </a:xfrm>
          <a:prstGeom prst="rect">
            <a:avLst/>
          </a:prstGeom>
          <a:noFill/>
          <a:ln w="9525">
            <a:noFill/>
          </a:ln>
        </p:spPr>
        <p:txBody>
          <a:bodyPr wrap="square">
            <a:spAutoFit/>
          </a:bodyPr>
          <a:p>
            <a:pPr indent="0"/>
            <a:r>
              <a:rPr lang="en-US" altLang="zh-CN" b="0">
                <a:solidFill>
                  <a:schemeClr val="accent1"/>
                </a:solidFill>
                <a:latin typeface="Arial" panose="020B0604020202020204" pitchFamily="34" charset="0"/>
                <a:cs typeface="Arial" panose="020B0604020202020204" pitchFamily="34" charset="0"/>
              </a:rPr>
              <a:t> Listening to English songs can give you an idea of how to express certain things</a:t>
            </a:r>
            <a:r>
              <a:rPr lang="en-US" sz="1000" b="0">
                <a:solidFill>
                  <a:schemeClr val="accent1"/>
                </a:solidFill>
                <a:latin typeface="Arial" panose="020B0604020202020204" pitchFamily="34" charset="0"/>
                <a:ea typeface="宋体" panose="02010600030101010101" pitchFamily="2" charset="-122"/>
              </a:rPr>
              <a:t>. </a:t>
            </a:r>
            <a:endParaRPr lang="en-US" altLang="en-US" sz="1000" b="0">
              <a:solidFill>
                <a:schemeClr val="accent1"/>
              </a:solidFill>
              <a:latin typeface="Arial" panose="020B0604020202020204" pitchFamily="34" charset="0"/>
              <a:ea typeface="宋体" panose="02010600030101010101" pitchFamily="2" charset="-122"/>
            </a:endParaRPr>
          </a:p>
        </p:txBody>
      </p:sp>
      <p:sp>
        <p:nvSpPr>
          <p:cNvPr id="12" name="文本框 11"/>
          <p:cNvSpPr txBox="1"/>
          <p:nvPr/>
        </p:nvSpPr>
        <p:spPr>
          <a:xfrm>
            <a:off x="977900" y="3579495"/>
            <a:ext cx="8564245" cy="368300"/>
          </a:xfrm>
          <a:prstGeom prst="rect">
            <a:avLst/>
          </a:prstGeom>
          <a:noFill/>
          <a:ln w="9525">
            <a:noFill/>
          </a:ln>
        </p:spPr>
        <p:txBody>
          <a:bodyPr wrap="square">
            <a:spAutoFit/>
          </a:bodyPr>
          <a:p>
            <a:pPr indent="0"/>
            <a:r>
              <a:rPr lang="en-US" altLang="zh-CN" b="0">
                <a:solidFill>
                  <a:schemeClr val="accent1"/>
                </a:solidFill>
                <a:latin typeface="Arial" panose="020B0604020202020204" pitchFamily="34" charset="0"/>
                <a:cs typeface="Arial" panose="020B0604020202020204" pitchFamily="34" charset="0"/>
              </a:rPr>
              <a:t> </a:t>
            </a:r>
            <a:r>
              <a:rPr lang="en-US" b="0">
                <a:solidFill>
                  <a:schemeClr val="accent1"/>
                </a:solidFill>
                <a:latin typeface="Arial" panose="020B0604020202020204" pitchFamily="34" charset="0"/>
              </a:rPr>
              <a:t>English learners have different opinions about grammar.</a:t>
            </a:r>
            <a:endParaRPr lang="en-US" b="0">
              <a:solidFill>
                <a:schemeClr val="accent1"/>
              </a:solidFill>
              <a:latin typeface="Arial" panose="020B0604020202020204" pitchFamily="34" charset="0"/>
            </a:endParaRPr>
          </a:p>
        </p:txBody>
      </p:sp>
      <p:sp>
        <p:nvSpPr>
          <p:cNvPr id="13" name="文本框 12"/>
          <p:cNvSpPr txBox="1"/>
          <p:nvPr/>
        </p:nvSpPr>
        <p:spPr>
          <a:xfrm>
            <a:off x="977900" y="4039870"/>
            <a:ext cx="8564245" cy="368300"/>
          </a:xfrm>
          <a:prstGeom prst="rect">
            <a:avLst/>
          </a:prstGeom>
          <a:noFill/>
          <a:ln w="9525">
            <a:noFill/>
          </a:ln>
        </p:spPr>
        <p:txBody>
          <a:bodyPr wrap="square">
            <a:spAutoFit/>
          </a:bodyPr>
          <a:p>
            <a:pPr indent="0"/>
            <a:r>
              <a:rPr lang="en-US" altLang="zh-CN" b="0">
                <a:solidFill>
                  <a:schemeClr val="accent1"/>
                </a:solidFill>
                <a:latin typeface="Arial" panose="020B0604020202020204" pitchFamily="34" charset="0"/>
                <a:cs typeface="Arial" panose="020B0604020202020204" pitchFamily="34" charset="0"/>
              </a:rPr>
              <a:t> </a:t>
            </a:r>
            <a:r>
              <a:rPr lang="en-US" b="0">
                <a:solidFill>
                  <a:schemeClr val="accent1"/>
                </a:solidFill>
                <a:latin typeface="Arial" panose="020B0604020202020204" pitchFamily="34" charset="0"/>
              </a:rPr>
              <a:t>你可以学会如何在日常对话中使用英语单词。</a:t>
            </a:r>
            <a:endParaRPr lang="en-US" b="0">
              <a:solidFill>
                <a:schemeClr val="accent1"/>
              </a:solidFill>
              <a:latin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0" grpId="0"/>
      <p:bldP spid="12" grpId="0"/>
      <p:bldP spid="13" grpId="0"/>
    </p:bldLst>
  </p:timing>
</p:sld>
</file>

<file path=ppt/tags/tag1.xml><?xml version="1.0" encoding="utf-8"?>
<p:tagLst xmlns:p="http://schemas.openxmlformats.org/presentationml/2006/main">
  <p:tag name="KSO_WM_UNIT_PLACING_PICTURE_USER_VIEWPORT" val="{&quot;height&quot;:5320,&quot;width&quot;:7780}"/>
</p:tagLst>
</file>

<file path=ppt/tags/tag2.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PowerPoint 演示文稿"/>
</p:tagLst>
</file>

<file path=ppt/theme/_rels/them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Default Theme">
  <a:themeElements>
    <a:clrScheme name="自定义 448">
      <a:dk1>
        <a:srgbClr val="F8F8F8"/>
      </a:dk1>
      <a:lt1>
        <a:srgbClr val="F8F8F8"/>
      </a:lt1>
      <a:dk2>
        <a:srgbClr val="F8F8F8"/>
      </a:dk2>
      <a:lt2>
        <a:srgbClr val="3E3E3E"/>
      </a:lt2>
      <a:accent1>
        <a:srgbClr val="FF0000"/>
      </a:accent1>
      <a:accent2>
        <a:srgbClr val="FFC000"/>
      </a:accent2>
      <a:accent3>
        <a:srgbClr val="92D050"/>
      </a:accent3>
      <a:accent4>
        <a:srgbClr val="00B050"/>
      </a:accent4>
      <a:accent5>
        <a:srgbClr val="080808"/>
      </a:accent5>
      <a:accent6>
        <a:srgbClr val="080808"/>
      </a:accent6>
      <a:hlink>
        <a:srgbClr val="080808"/>
      </a:hlink>
      <a:folHlink>
        <a:srgbClr val="080808"/>
      </a:folHlink>
    </a:clrScheme>
    <a:fontScheme name="Temp">
      <a:majorFont>
        <a:latin typeface="方正北魏楷书简体"/>
        <a:ea typeface="手写字体"/>
        <a:cs typeface="Arial"/>
      </a:majorFont>
      <a:minorFont>
        <a:latin typeface="方正北魏楷书简体"/>
        <a:ea typeface="手写字体"/>
        <a:cs typeface="Arial"/>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3547</Words>
  <Application>WPS 演示</Application>
  <PresentationFormat>On-screen Show (16:9)</PresentationFormat>
  <Paragraphs>84</Paragraphs>
  <Slides>8</Slides>
  <Notes>17</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8</vt:i4>
      </vt:variant>
    </vt:vector>
  </HeadingPairs>
  <TitlesOfParts>
    <vt:vector size="21" baseType="lpstr">
      <vt:lpstr>Arial</vt:lpstr>
      <vt:lpstr>宋体</vt:lpstr>
      <vt:lpstr>Wingdings</vt:lpstr>
      <vt:lpstr>Wingdings 2</vt:lpstr>
      <vt:lpstr>Wingdings</vt:lpstr>
      <vt:lpstr>Wingdings 3</vt:lpstr>
      <vt:lpstr>微软雅黑</vt:lpstr>
      <vt:lpstr>Calibri</vt:lpstr>
      <vt:lpstr>方正北魏楷书简体</vt:lpstr>
      <vt:lpstr>Arial Unicode MS</vt:lpstr>
      <vt:lpstr>手写字体</vt:lpstr>
      <vt:lpstr>Segoe Print</vt:lpstr>
      <vt:lpstr>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Lynn</cp:lastModifiedBy>
  <cp:revision>275</cp:revision>
  <dcterms:created xsi:type="dcterms:W3CDTF">2015-04-12T13:19:00Z</dcterms:created>
  <dcterms:modified xsi:type="dcterms:W3CDTF">2021-01-08T17:25:10Z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