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77215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/p/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91920" y="702945"/>
            <a:ext cx="2331720" cy="2266315"/>
            <a:chOff x="5490" y="2484"/>
            <a:chExt cx="3672" cy="3569"/>
          </a:xfrm>
        </p:grpSpPr>
        <p:sp>
          <p:nvSpPr>
            <p:cNvPr id="7" name="左大括号 6"/>
            <p:cNvSpPr/>
            <p:nvPr/>
          </p:nvSpPr>
          <p:spPr>
            <a:xfrm>
              <a:off x="5490" y="3135"/>
              <a:ext cx="418" cy="2757"/>
            </a:xfrm>
            <a:prstGeom prst="leftBrac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908" y="2484"/>
              <a:ext cx="308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(pants)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908" y="4747"/>
              <a:ext cx="3254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(happy)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/b/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91920" y="3830955"/>
            <a:ext cx="3817620" cy="2266950"/>
            <a:chOff x="5490" y="2484"/>
            <a:chExt cx="5260" cy="3570"/>
          </a:xfrm>
        </p:grpSpPr>
        <p:sp>
          <p:nvSpPr>
            <p:cNvPr id="17" name="左大括号 16"/>
            <p:cNvSpPr/>
            <p:nvPr/>
          </p:nvSpPr>
          <p:spPr>
            <a:xfrm>
              <a:off x="5490" y="3135"/>
              <a:ext cx="418" cy="2757"/>
            </a:xfrm>
            <a:prstGeom prst="leftBrac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08" y="2484"/>
              <a:ext cx="342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(brown)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908" y="4747"/>
              <a:ext cx="484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bb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(rabbit)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09540" y="576580"/>
            <a:ext cx="4056380" cy="2829560"/>
            <a:chOff x="8204" y="908"/>
            <a:chExt cx="6388" cy="4456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/t/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270625" y="857885"/>
            <a:ext cx="3817620" cy="2266950"/>
            <a:chOff x="5490" y="2484"/>
            <a:chExt cx="5260" cy="3570"/>
          </a:xfrm>
        </p:grpSpPr>
        <p:sp>
          <p:nvSpPr>
            <p:cNvPr id="23" name="左大括号 22"/>
            <p:cNvSpPr/>
            <p:nvPr/>
          </p:nvSpPr>
          <p:spPr>
            <a:xfrm>
              <a:off x="5490" y="3135"/>
              <a:ext cx="418" cy="2757"/>
            </a:xfrm>
            <a:prstGeom prst="leftBrac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908" y="2484"/>
              <a:ext cx="342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(football)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908" y="4747"/>
              <a:ext cx="484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tt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(Betty)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/d/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457950" y="3830955"/>
            <a:ext cx="3817620" cy="2266950"/>
            <a:chOff x="5490" y="2484"/>
            <a:chExt cx="5260" cy="3570"/>
          </a:xfrm>
        </p:grpSpPr>
        <p:sp>
          <p:nvSpPr>
            <p:cNvPr id="30" name="左大括号 29"/>
            <p:cNvSpPr/>
            <p:nvPr/>
          </p:nvSpPr>
          <p:spPr>
            <a:xfrm>
              <a:off x="5490" y="3135"/>
              <a:ext cx="418" cy="2757"/>
            </a:xfrm>
            <a:prstGeom prst="leftBrac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08" y="2484"/>
              <a:ext cx="342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(dog)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908" y="4747"/>
              <a:ext cx="484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dd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(Teddy)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/k/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/g/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44716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(bag)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209540" y="576580"/>
            <a:ext cx="4057015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/f/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270625" y="857885"/>
            <a:ext cx="3817620" cy="2266950"/>
            <a:chOff x="5490" y="2484"/>
            <a:chExt cx="5260" cy="3570"/>
          </a:xfrm>
        </p:grpSpPr>
        <p:sp>
          <p:nvSpPr>
            <p:cNvPr id="23" name="左大括号 22"/>
            <p:cNvSpPr/>
            <p:nvPr/>
          </p:nvSpPr>
          <p:spPr>
            <a:xfrm>
              <a:off x="5490" y="3135"/>
              <a:ext cx="418" cy="2757"/>
            </a:xfrm>
            <a:prstGeom prst="leftBrac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908" y="2484"/>
              <a:ext cx="342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(football)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908" y="4747"/>
              <a:ext cx="484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(photo)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/v/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657415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(five)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91920" y="702945"/>
            <a:ext cx="2331720" cy="2266950"/>
            <a:chOff x="2192" y="1107"/>
            <a:chExt cx="3672" cy="3570"/>
          </a:xfrm>
        </p:grpSpPr>
        <p:grpSp>
          <p:nvGrpSpPr>
            <p:cNvPr id="10" name="组合 9"/>
            <p:cNvGrpSpPr/>
            <p:nvPr/>
          </p:nvGrpSpPr>
          <p:grpSpPr>
            <a:xfrm>
              <a:off x="2192" y="1107"/>
              <a:ext cx="3672" cy="3570"/>
              <a:chOff x="5490" y="2484"/>
              <a:chExt cx="3672" cy="3570"/>
            </a:xfrm>
          </p:grpSpPr>
          <p:sp>
            <p:nvSpPr>
              <p:cNvPr id="7" name="左大括号 6"/>
              <p:cNvSpPr/>
              <p:nvPr/>
            </p:nvSpPr>
            <p:spPr>
              <a:xfrm>
                <a:off x="5490" y="3135"/>
                <a:ext cx="418" cy="2757"/>
              </a:xfrm>
              <a:prstGeom prst="leftBrac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5908" y="2484"/>
                <a:ext cx="3082" cy="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lnSpc>
                    <a:spcPct val="150000"/>
                  </a:lnSpc>
                </a:pPr>
                <a:r>
                  <a:rPr lang="en-US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   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(cake)</a:t>
                </a:r>
                <a:endPara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908" y="4747"/>
                <a:ext cx="3254" cy="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lnSpc>
                    <a:spcPct val="150000"/>
                  </a:lnSpc>
                </a:pPr>
                <a:r>
                  <a:rPr lang="en-US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ck 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(back)</a:t>
                </a:r>
                <a:endPara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2670" y="2282"/>
              <a:ext cx="308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(park)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T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D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44716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(these)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209540" y="560705"/>
            <a:ext cx="4057015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/s/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/z/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657415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(zero)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95450" y="1449070"/>
            <a:ext cx="23323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(month)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270625" y="873125"/>
            <a:ext cx="3817620" cy="2148840"/>
            <a:chOff x="9875" y="1375"/>
            <a:chExt cx="6012" cy="3384"/>
          </a:xfrm>
        </p:grpSpPr>
        <p:grpSp>
          <p:nvGrpSpPr>
            <p:cNvPr id="22" name="组合 21"/>
            <p:cNvGrpSpPr/>
            <p:nvPr/>
          </p:nvGrpSpPr>
          <p:grpSpPr>
            <a:xfrm>
              <a:off x="9875" y="1375"/>
              <a:ext cx="6012" cy="3384"/>
              <a:chOff x="5490" y="2508"/>
              <a:chExt cx="5260" cy="3384"/>
            </a:xfrm>
          </p:grpSpPr>
          <p:sp>
            <p:nvSpPr>
              <p:cNvPr id="23" name="左大括号 22"/>
              <p:cNvSpPr/>
              <p:nvPr/>
            </p:nvSpPr>
            <p:spPr>
              <a:xfrm>
                <a:off x="5490" y="3135"/>
                <a:ext cx="418" cy="2757"/>
              </a:xfrm>
              <a:prstGeom prst="leftBrac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5908" y="2508"/>
                <a:ext cx="3426" cy="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lnSpc>
                    <a:spcPct val="150000"/>
                  </a:lnSpc>
                </a:pPr>
                <a:r>
                  <a:rPr lang="en-US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 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(football)</a:t>
                </a:r>
                <a:endPara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5908" y="3592"/>
                <a:ext cx="4842" cy="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lnSpc>
                    <a:spcPct val="150000"/>
                  </a:lnSpc>
                </a:pPr>
                <a:r>
                  <a:rPr lang="en-US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  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zh-CN" altLang="en-US" sz="24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在</a:t>
                </a:r>
                <a:r>
                  <a:rPr lang="en-US" altLang="zh-CN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e,i,y</a:t>
                </a:r>
                <a:r>
                  <a:rPr lang="zh-CN" altLang="en-US" sz="24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前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0353" y="3427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(football)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3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S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259580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805" y="2214"/>
              <a:ext cx="1662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Z</a:t>
              </a:r>
              <a:r>
                <a:rPr lang="en-US" altLang="zh-CN" sz="3200" b="1">
                  <a:solidFill>
                    <a:srgbClr val="FF0000"/>
                  </a:solidFill>
                  <a:latin typeface="GWIPA" panose="00000400000000000000" charset="0"/>
                  <a:cs typeface="GWIPA" panose="00000400000000000000" charset="0"/>
                  <a:sym typeface="+mn-ea"/>
                </a:rPr>
                <a:t>E</a:t>
              </a:r>
              <a:r>
                <a:rPr lang="zh-CN" altLang="en-US" sz="3200" b="1">
                  <a:solidFill>
                    <a:srgbClr val="FF0000"/>
                  </a:solidFill>
                  <a:latin typeface="GWIPA" panose="00000400000000000000" charset="0"/>
                  <a:cs typeface="GWIPA" panose="00000400000000000000" charset="0"/>
                  <a:sym typeface="+mn-ea"/>
                </a:rPr>
                <a:t>n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524000" y="4533900"/>
            <a:ext cx="28346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sion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(revision)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022215" y="560705"/>
            <a:ext cx="4244340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08" y="2237"/>
              <a:ext cx="1375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Sn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7500" y="3689985"/>
            <a:ext cx="4387215" cy="2830195"/>
            <a:chOff x="522" y="885"/>
            <a:chExt cx="690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2" y="885"/>
              <a:ext cx="690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74" y="2214"/>
              <a:ext cx="129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Z</a:t>
              </a:r>
              <a:r>
                <a:rPr lang="en-US" altLang="zh-CN" sz="3200" b="1">
                  <a:solidFill>
                    <a:srgbClr val="FF0000"/>
                  </a:solidFill>
                  <a:latin typeface="GWIPA" panose="00000400000000000000" charset="0"/>
                  <a:cs typeface="GWIPA" panose="00000400000000000000" charset="0"/>
                  <a:sym typeface="+mn-ea"/>
                </a:rPr>
                <a:t>E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6382385" y="4533900"/>
            <a:ext cx="31781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(pleasure)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0" y="1404620"/>
            <a:ext cx="23323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(shoe)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70625" y="1404620"/>
            <a:ext cx="3514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tion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31" grpId="0"/>
      <p:bldP spid="2" grpId="0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r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079" y="2214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h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09540" y="560705"/>
            <a:ext cx="4057015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tS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29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dZ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6685280" y="3860165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  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(jet)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270625" y="931545"/>
            <a:ext cx="2790190" cy="2148840"/>
            <a:chOff x="9875" y="1375"/>
            <a:chExt cx="4394" cy="3384"/>
          </a:xfrm>
        </p:grpSpPr>
        <p:grpSp>
          <p:nvGrpSpPr>
            <p:cNvPr id="22" name="组合 21"/>
            <p:cNvGrpSpPr/>
            <p:nvPr/>
          </p:nvGrpSpPr>
          <p:grpSpPr>
            <a:xfrm>
              <a:off x="9875" y="1375"/>
              <a:ext cx="4394" cy="3384"/>
              <a:chOff x="5490" y="2508"/>
              <a:chExt cx="3844" cy="3384"/>
            </a:xfrm>
          </p:grpSpPr>
          <p:sp>
            <p:nvSpPr>
              <p:cNvPr id="23" name="左大括号 22"/>
              <p:cNvSpPr/>
              <p:nvPr/>
            </p:nvSpPr>
            <p:spPr>
              <a:xfrm>
                <a:off x="5490" y="3135"/>
                <a:ext cx="418" cy="2757"/>
              </a:xfrm>
              <a:prstGeom prst="leftBrac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5908" y="2508"/>
                <a:ext cx="3426" cy="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l">
                  <a:lnSpc>
                    <a:spcPct val="150000"/>
                  </a:lnSpc>
                </a:pPr>
                <a:r>
                  <a:rPr lang="en-US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  </a:t>
                </a:r>
                <a:r>
                  <a:rPr lang="en-US" sz="320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(watch)</a:t>
                </a:r>
                <a:endPara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0353" y="3427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tch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(watch)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447165" y="958215"/>
            <a:ext cx="2331720" cy="1763395"/>
            <a:chOff x="2279" y="1509"/>
            <a:chExt cx="3672" cy="2777"/>
          </a:xfrm>
        </p:grpSpPr>
        <p:sp>
          <p:nvSpPr>
            <p:cNvPr id="2" name="文本框 1"/>
            <p:cNvSpPr txBox="1"/>
            <p:nvPr/>
          </p:nvSpPr>
          <p:spPr>
            <a:xfrm>
              <a:off x="2279" y="1509"/>
              <a:ext cx="367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  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(right)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279" y="2980"/>
              <a:ext cx="367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(wrong)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47165" y="4027170"/>
            <a:ext cx="2486660" cy="1842770"/>
            <a:chOff x="2279" y="6342"/>
            <a:chExt cx="3916" cy="2902"/>
          </a:xfrm>
        </p:grpSpPr>
        <p:sp>
          <p:nvSpPr>
            <p:cNvPr id="18" name="文本框 17"/>
            <p:cNvSpPr txBox="1"/>
            <p:nvPr/>
          </p:nvSpPr>
          <p:spPr>
            <a:xfrm>
              <a:off x="2279" y="6342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(high)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279" y="7938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(who)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685280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(Geoge)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85280" y="5189855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dge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(bridge)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ts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916" y="2214"/>
              <a:ext cx="136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dz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09540" y="560705"/>
            <a:ext cx="4057015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11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tr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29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dr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6431280" y="140462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(try)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7165" y="1405255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  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(shorts)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4716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(roads)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85280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(dry)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201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m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916" y="2214"/>
              <a:ext cx="136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n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56530" y="561340"/>
            <a:ext cx="4452620" cy="2830195"/>
            <a:chOff x="8204" y="908"/>
            <a:chExt cx="6389" cy="445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8204" y="908"/>
              <a:ext cx="6389" cy="44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762" y="2237"/>
              <a:ext cx="1367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N 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396865" y="3689985"/>
            <a:ext cx="4057015" cy="2830195"/>
            <a:chOff x="521" y="885"/>
            <a:chExt cx="6389" cy="445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1079" y="2214"/>
              <a:ext cx="129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l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447165" y="1405255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 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(month)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98285" y="4533900"/>
            <a:ext cx="2486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(loud)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47165" y="4011295"/>
            <a:ext cx="2486660" cy="1890395"/>
            <a:chOff x="2279" y="6317"/>
            <a:chExt cx="3916" cy="2977"/>
          </a:xfrm>
        </p:grpSpPr>
        <p:sp>
          <p:nvSpPr>
            <p:cNvPr id="7" name="文本框 6"/>
            <p:cNvSpPr txBox="1"/>
            <p:nvPr/>
          </p:nvSpPr>
          <p:spPr>
            <a:xfrm>
              <a:off x="2279" y="6317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(note)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279" y="7988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(know)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31915" y="945515"/>
            <a:ext cx="2818130" cy="1875155"/>
            <a:chOff x="10129" y="1489"/>
            <a:chExt cx="4438" cy="2953"/>
          </a:xfrm>
        </p:grpSpPr>
        <p:sp>
          <p:nvSpPr>
            <p:cNvPr id="12" name="文本框 11"/>
            <p:cNvSpPr txBox="1"/>
            <p:nvPr/>
          </p:nvSpPr>
          <p:spPr>
            <a:xfrm>
              <a:off x="10129" y="1489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(sing)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129" y="3136"/>
              <a:ext cx="4439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在 </a:t>
              </a:r>
              <a:r>
                <a:rPr lang="en-US" altLang="zh-CN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</a:t>
              </a:r>
              <a:r>
                <a:rPr lang="zh-CN" altLang="en-US" sz="24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前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(bank)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-104140"/>
            <a:ext cx="2266950" cy="706691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30835" y="561340"/>
            <a:ext cx="4057015" cy="2830195"/>
            <a:chOff x="521" y="909"/>
            <a:chExt cx="6389" cy="445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909"/>
              <a:ext cx="6389" cy="4457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079" y="2238"/>
              <a:ext cx="1201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w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0835" y="3689985"/>
            <a:ext cx="4057015" cy="2830195"/>
            <a:chOff x="521" y="885"/>
            <a:chExt cx="6389" cy="445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rcRect l="19910" t="49194" r="13448" b="24904"/>
            <a:stretch>
              <a:fillRect/>
            </a:stretch>
          </p:blipFill>
          <p:spPr>
            <a:xfrm>
              <a:off x="521" y="885"/>
              <a:ext cx="6389" cy="44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916" y="2214"/>
              <a:ext cx="1363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altLang="x-none" sz="3200" b="1" dirty="0">
                  <a:solidFill>
                    <a:srgbClr val="FF0000"/>
                  </a:solidFill>
                  <a:latin typeface="GWIPA" panose="00000400000000000000" charset="0"/>
                  <a:ea typeface="宋体" panose="02010600030101010101" pitchFamily="2" charset="-122"/>
                  <a:cs typeface="GWIPA" panose="00000400000000000000" charset="0"/>
                  <a:sym typeface="Arial" panose="020B0604020202020204" pitchFamily="34" charset="0"/>
                </a:rPr>
                <a:t>j </a:t>
              </a: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endPara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352550" y="4533900"/>
            <a:ext cx="29406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在词头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(yes)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447165" y="945515"/>
            <a:ext cx="2940685" cy="1875155"/>
            <a:chOff x="2279" y="1489"/>
            <a:chExt cx="4631" cy="2953"/>
          </a:xfrm>
        </p:grpSpPr>
        <p:sp>
          <p:nvSpPr>
            <p:cNvPr id="2" name="文本框 1"/>
            <p:cNvSpPr txBox="1"/>
            <p:nvPr/>
          </p:nvSpPr>
          <p:spPr>
            <a:xfrm>
              <a:off x="2279" y="1489"/>
              <a:ext cx="3916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 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(woman)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280" y="3136"/>
              <a:ext cx="4630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>
                <a:lnSpc>
                  <a:spcPct val="150000"/>
                </a:lnSpc>
              </a:pPr>
              <a:r>
                <a:rPr lang="en-US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     </a:t>
              </a:r>
              <a:r>
                <a:rPr lang="en-US" sz="320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(what)</a:t>
              </a:r>
              <a:endParaRPr lang="en-US" sz="32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WPS 演示</Application>
  <PresentationFormat>宽屏</PresentationFormat>
  <Paragraphs>154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GWIPA</vt:lpstr>
      <vt:lpstr>Calibri</vt:lpstr>
      <vt:lpstr>微软雅黑</vt:lpstr>
      <vt:lpstr>Arial Unicode MS</vt:lpstr>
      <vt:lpstr>迷你简卡通</vt:lpstr>
      <vt:lpstr>【嵐】萌系一号</vt:lpstr>
      <vt:lpstr>Yu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陶子</cp:lastModifiedBy>
  <cp:revision>24</cp:revision>
  <dcterms:created xsi:type="dcterms:W3CDTF">2020-10-22T08:40:00Z</dcterms:created>
  <dcterms:modified xsi:type="dcterms:W3CDTF">2020-10-23T05:37:02Z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