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0" r:id="rId4"/>
    <p:sldId id="261" r:id="rId5"/>
    <p:sldId id="262" r:id="rId6"/>
    <p:sldId id="264" r:id="rId7"/>
    <p:sldId id="265" r:id="rId8"/>
    <p:sldId id="263" r:id="rId9"/>
    <p:sldId id="267" r:id="rId10"/>
    <p:sldId id="268" r:id="rId11"/>
    <p:sldId id="269" r:id="rId12"/>
    <p:sldId id="270"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0" y="0"/>
            <a:ext cx="12192000" cy="6858000"/>
          </a:xfrm>
          <a:prstGeom prst="rect">
            <a:avLst/>
          </a:prstGeom>
        </p:spPr>
      </p:pic>
      <p:grpSp>
        <p:nvGrpSpPr>
          <p:cNvPr id="7" name="组合 6"/>
          <p:cNvGrpSpPr/>
          <p:nvPr/>
        </p:nvGrpSpPr>
        <p:grpSpPr>
          <a:xfrm>
            <a:off x="4155440" y="513715"/>
            <a:ext cx="3880485" cy="2406650"/>
            <a:chOff x="6324" y="2905"/>
            <a:chExt cx="8204" cy="4812"/>
          </a:xfrm>
        </p:grpSpPr>
        <p:sp>
          <p:nvSpPr>
            <p:cNvPr id="6" name="云形 5"/>
            <p:cNvSpPr/>
            <p:nvPr/>
          </p:nvSpPr>
          <p:spPr>
            <a:xfrm>
              <a:off x="6324" y="2905"/>
              <a:ext cx="8204" cy="4812"/>
            </a:xfrm>
            <a:prstGeom prst="cloud">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文本框 7"/>
            <p:cNvSpPr txBox="1"/>
            <p:nvPr/>
          </p:nvSpPr>
          <p:spPr>
            <a:xfrm>
              <a:off x="7166" y="3738"/>
              <a:ext cx="5974" cy="2397"/>
            </a:xfrm>
            <a:prstGeom prst="rect">
              <a:avLst/>
            </a:prstGeom>
            <a:noFill/>
            <a:ln>
              <a:noFill/>
            </a:ln>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4800">
                  <a:solidFill>
                    <a:srgbClr val="FF0000"/>
                  </a:solidFill>
                  <a:latin typeface="Arial" panose="020B0604020202020204" pitchFamily="34" charset="0"/>
                  <a:cs typeface="Arial" panose="020B0604020202020204" pitchFamily="34" charset="0"/>
                </a:rPr>
                <a:t>复习课</a:t>
              </a:r>
              <a:endParaRPr lang="zh-CN" altLang="en-US" sz="4800">
                <a:solidFill>
                  <a:srgbClr val="FF0000"/>
                </a:solidFill>
                <a:latin typeface="Arial" panose="020B0604020202020204" pitchFamily="34" charset="0"/>
                <a:cs typeface="Arial" panose="020B0604020202020204" pitchFamily="34" charset="0"/>
              </a:endParaRPr>
            </a:p>
          </p:txBody>
        </p:sp>
      </p:grpSp>
      <p:sp>
        <p:nvSpPr>
          <p:cNvPr id="9" name="文本框 8"/>
          <p:cNvSpPr txBox="1"/>
          <p:nvPr/>
        </p:nvSpPr>
        <p:spPr>
          <a:xfrm>
            <a:off x="186175" y="1594538"/>
            <a:ext cx="2825697"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rPr>
              <a:t>重点短语</a:t>
            </a:r>
            <a:endPar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endParaRPr>
          </a:p>
        </p:txBody>
      </p:sp>
      <p:sp>
        <p:nvSpPr>
          <p:cNvPr id="10" name="文本框 9"/>
          <p:cNvSpPr txBox="1"/>
          <p:nvPr/>
        </p:nvSpPr>
        <p:spPr>
          <a:xfrm>
            <a:off x="2086095" y="2635303"/>
            <a:ext cx="2825697"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rPr>
              <a:t>重点句型</a:t>
            </a:r>
            <a:endPar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endParaRPr>
          </a:p>
        </p:txBody>
      </p:sp>
      <p:sp>
        <p:nvSpPr>
          <p:cNvPr id="11" name="文本框 10"/>
          <p:cNvSpPr txBox="1"/>
          <p:nvPr/>
        </p:nvSpPr>
        <p:spPr>
          <a:xfrm>
            <a:off x="4389240" y="3510333"/>
            <a:ext cx="2825697"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rPr>
              <a:t>重点语法</a:t>
            </a:r>
            <a:endPar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endParaRPr>
          </a:p>
        </p:txBody>
      </p:sp>
      <p:sp>
        <p:nvSpPr>
          <p:cNvPr id="12" name="文本框 11"/>
          <p:cNvSpPr txBox="1"/>
          <p:nvPr/>
        </p:nvSpPr>
        <p:spPr>
          <a:xfrm>
            <a:off x="6882250" y="4207563"/>
            <a:ext cx="2825697"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rPr>
              <a:t>任务型阅读</a:t>
            </a:r>
            <a:endPar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grpId="2" nodeType="clickEffect">
                                  <p:stCondLst>
                                    <p:cond delay="0"/>
                                  </p:stCondLst>
                                  <p:childTnLst>
                                    <p:animScale>
                                      <p:cBhvr>
                                        <p:cTn id="26" dur="2000" fill="hold"/>
                                        <p:tgtEl>
                                          <p:spTgt spid="9"/>
                                        </p:tgtEl>
                                      </p:cBhvr>
                                      <p:by x="150000" y="150000"/>
                                    </p:animScale>
                                  </p:childTnLst>
                                </p:cTn>
                              </p:par>
                              <p:par>
                                <p:cTn id="27" presetID="6" presetClass="emph" presetSubtype="0" fill="hold" grpId="2" nodeType="withEffect">
                                  <p:stCondLst>
                                    <p:cond delay="0"/>
                                  </p:stCondLst>
                                  <p:childTnLst>
                                    <p:animScale>
                                      <p:cBhvr>
                                        <p:cTn id="28" dur="2000" fill="hold"/>
                                        <p:tgtEl>
                                          <p:spTgt spid="1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9" grpId="0"/>
      <p:bldP spid="9" grpId="1"/>
      <p:bldP spid="10" grpId="0"/>
      <p:bldP spid="10" grpId="1"/>
      <p:bldP spid="12" grpId="0"/>
      <p:bldP spid="12" grpId="1"/>
      <p:bldP spid="9" grpId="2"/>
      <p:bldP spid="10" grpId="2"/>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0" y="0"/>
            <a:ext cx="12192000" cy="6858000"/>
          </a:xfrm>
          <a:prstGeom prst="rect">
            <a:avLst/>
          </a:prstGeom>
        </p:spPr>
      </p:pic>
      <p:grpSp>
        <p:nvGrpSpPr>
          <p:cNvPr id="7" name="组合 6"/>
          <p:cNvGrpSpPr/>
          <p:nvPr/>
        </p:nvGrpSpPr>
        <p:grpSpPr>
          <a:xfrm>
            <a:off x="4155440" y="513715"/>
            <a:ext cx="3880485" cy="2406650"/>
            <a:chOff x="6324" y="2905"/>
            <a:chExt cx="8204" cy="4812"/>
          </a:xfrm>
        </p:grpSpPr>
        <p:sp>
          <p:nvSpPr>
            <p:cNvPr id="6" name="云形 5"/>
            <p:cNvSpPr/>
            <p:nvPr/>
          </p:nvSpPr>
          <p:spPr>
            <a:xfrm>
              <a:off x="6324" y="2905"/>
              <a:ext cx="8204" cy="4812"/>
            </a:xfrm>
            <a:prstGeom prst="cloud">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文本框 7"/>
            <p:cNvSpPr txBox="1"/>
            <p:nvPr/>
          </p:nvSpPr>
          <p:spPr>
            <a:xfrm>
              <a:off x="7166" y="3738"/>
              <a:ext cx="5974" cy="2397"/>
            </a:xfrm>
            <a:prstGeom prst="rect">
              <a:avLst/>
            </a:prstGeom>
            <a:noFill/>
            <a:ln>
              <a:noFill/>
            </a:ln>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4800">
                  <a:solidFill>
                    <a:srgbClr val="FF0000"/>
                  </a:solidFill>
                  <a:latin typeface="Arial" panose="020B0604020202020204" pitchFamily="34" charset="0"/>
                  <a:cs typeface="Arial" panose="020B0604020202020204" pitchFamily="34" charset="0"/>
                </a:rPr>
                <a:t>复习课</a:t>
              </a:r>
              <a:endParaRPr lang="zh-CN" altLang="en-US" sz="4800">
                <a:solidFill>
                  <a:srgbClr val="FF0000"/>
                </a:solidFill>
                <a:latin typeface="Arial" panose="020B0604020202020204" pitchFamily="34" charset="0"/>
                <a:cs typeface="Arial" panose="020B0604020202020204" pitchFamily="34" charset="0"/>
              </a:endParaRPr>
            </a:p>
          </p:txBody>
        </p:sp>
      </p:grpSp>
      <p:sp>
        <p:nvSpPr>
          <p:cNvPr id="9" name="文本框 8"/>
          <p:cNvSpPr txBox="1"/>
          <p:nvPr/>
        </p:nvSpPr>
        <p:spPr>
          <a:xfrm>
            <a:off x="186175" y="1594538"/>
            <a:ext cx="2825697"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rPr>
              <a:t>重点短语</a:t>
            </a:r>
            <a:endPar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endParaRPr>
          </a:p>
        </p:txBody>
      </p:sp>
      <p:sp>
        <p:nvSpPr>
          <p:cNvPr id="10" name="文本框 9"/>
          <p:cNvSpPr txBox="1"/>
          <p:nvPr/>
        </p:nvSpPr>
        <p:spPr>
          <a:xfrm>
            <a:off x="2086095" y="2635303"/>
            <a:ext cx="2825697"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rPr>
              <a:t>重点句型</a:t>
            </a:r>
            <a:endPar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endParaRPr>
          </a:p>
        </p:txBody>
      </p:sp>
      <p:sp>
        <p:nvSpPr>
          <p:cNvPr id="11" name="文本框 10"/>
          <p:cNvSpPr txBox="1"/>
          <p:nvPr/>
        </p:nvSpPr>
        <p:spPr>
          <a:xfrm>
            <a:off x="4389240" y="3510333"/>
            <a:ext cx="2825697"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rPr>
              <a:t>重点语法</a:t>
            </a:r>
            <a:endPar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endParaRPr>
          </a:p>
        </p:txBody>
      </p:sp>
      <p:sp>
        <p:nvSpPr>
          <p:cNvPr id="12" name="文本框 11"/>
          <p:cNvSpPr txBox="1"/>
          <p:nvPr/>
        </p:nvSpPr>
        <p:spPr>
          <a:xfrm>
            <a:off x="6882250" y="4207563"/>
            <a:ext cx="2825697"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rPr>
              <a:t>任务型阅读</a:t>
            </a:r>
            <a:endPar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2"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grpId="3" nodeType="clickEffect">
                                  <p:stCondLst>
                                    <p:cond delay="0"/>
                                  </p:stCondLst>
                                  <p:childTnLst>
                                    <p:animScale>
                                      <p:cBhvr>
                                        <p:cTn id="26" dur="2000" fill="hold"/>
                                        <p:tgtEl>
                                          <p:spTgt spid="1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9" grpId="1"/>
      <p:bldP spid="10" grpId="0"/>
      <p:bldP spid="10" grpId="1"/>
      <p:bldP spid="12" grpId="0"/>
      <p:bldP spid="12" grpId="1"/>
      <p:bldP spid="12" grpId="2"/>
      <p:bldP spid="12" grpId="3"/>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6960235" y="3935730"/>
            <a:ext cx="5231765" cy="2922270"/>
          </a:xfrm>
          <a:prstGeom prst="rect">
            <a:avLst/>
          </a:prstGeom>
        </p:spPr>
      </p:pic>
      <p:sp>
        <p:nvSpPr>
          <p:cNvPr id="9" name="文本框 8"/>
          <p:cNvSpPr txBox="1"/>
          <p:nvPr/>
        </p:nvSpPr>
        <p:spPr>
          <a:xfrm>
            <a:off x="131445" y="-269240"/>
            <a:ext cx="12060555" cy="6831965"/>
          </a:xfrm>
          <a:prstGeom prst="rect">
            <a:avLst/>
          </a:prstGeom>
          <a:noFill/>
        </p:spPr>
        <p:txBody>
          <a:bodyPr wrap="square" rtlCol="0">
            <a:spAutoFit/>
          </a:bodyPr>
          <a:p>
            <a:pPr algn="l">
              <a:lnSpc>
                <a:spcPct val="150000"/>
              </a:lnSpc>
            </a:pPr>
            <a:r>
              <a:rPr lang="en-US" sz="3200">
                <a:solidFill>
                  <a:schemeClr val="tx1"/>
                </a:solidFill>
                <a:latin typeface="Arial" panose="020B0604020202020204" pitchFamily="34" charset="0"/>
                <a:cs typeface="Arial" panose="020B0604020202020204" pitchFamily="34" charset="0"/>
              </a:rPr>
              <a:t>    </a:t>
            </a:r>
            <a:r>
              <a:rPr lang="en-US" sz="2400">
                <a:solidFill>
                  <a:schemeClr val="tx1"/>
                </a:solidFill>
                <a:latin typeface="Arial" panose="020B0604020202020204" pitchFamily="34" charset="0"/>
                <a:cs typeface="Arial" panose="020B0604020202020204" pitchFamily="34" charset="0"/>
              </a:rPr>
              <a:t>The food in the U.K. is different from our Chinese food.The English people eat a lot of potatoes. They like to eat them every day. They like to eat fish, potatoes and other vegetables. They often have bread for breakfast. They eat their bread with butter(</a:t>
            </a:r>
            <a:r>
              <a:rPr lang="zh-CN" altLang="en-US" sz="2400">
                <a:solidFill>
                  <a:schemeClr val="tx1"/>
                </a:solidFill>
                <a:latin typeface="Arial" panose="020B0604020202020204" pitchFamily="34" charset="0"/>
                <a:cs typeface="Arial" panose="020B0604020202020204" pitchFamily="34" charset="0"/>
              </a:rPr>
              <a:t>黄油</a:t>
            </a:r>
            <a:r>
              <a:rPr lang="en-US" sz="2400">
                <a:solidFill>
                  <a:schemeClr val="tx1"/>
                </a:solidFill>
                <a:latin typeface="Arial" panose="020B0604020202020204" pitchFamily="34" charset="0"/>
                <a:cs typeface="Arial" panose="020B0604020202020204" pitchFamily="34" charset="0"/>
              </a:rPr>
              <a:t>)</a:t>
            </a:r>
            <a:r>
              <a:rPr lang="zh-CN" altLang="en-US" sz="2400">
                <a:solidFill>
                  <a:schemeClr val="tx1"/>
                </a:solidFill>
                <a:latin typeface="Arial" panose="020B0604020202020204" pitchFamily="34" charset="0"/>
                <a:cs typeface="Arial" panose="020B0604020202020204" pitchFamily="34" charset="0"/>
              </a:rPr>
              <a:t>，</a:t>
            </a:r>
            <a:r>
              <a:rPr lang="en-US" altLang="zh-CN" sz="2400">
                <a:solidFill>
                  <a:schemeClr val="tx1"/>
                </a:solidFill>
                <a:latin typeface="Arial" panose="020B0604020202020204" pitchFamily="34" charset="0"/>
                <a:cs typeface="Arial" panose="020B0604020202020204" pitchFamily="34" charset="0"/>
              </a:rPr>
              <a:t>cheese(</a:t>
            </a:r>
            <a:r>
              <a:rPr lang="zh-CN" altLang="en-US" sz="2400">
                <a:solidFill>
                  <a:schemeClr val="tx1"/>
                </a:solidFill>
                <a:latin typeface="Arial" panose="020B0604020202020204" pitchFamily="34" charset="0"/>
                <a:cs typeface="Arial" panose="020B0604020202020204" pitchFamily="34" charset="0"/>
              </a:rPr>
              <a:t>奶酪</a:t>
            </a:r>
            <a:r>
              <a:rPr lang="en-US" altLang="zh-CN" sz="2400">
                <a:solidFill>
                  <a:schemeClr val="tx1"/>
                </a:solidFill>
                <a:latin typeface="Arial" panose="020B0604020202020204" pitchFamily="34" charset="0"/>
                <a:cs typeface="Arial" panose="020B0604020202020204" pitchFamily="34" charset="0"/>
              </a:rPr>
              <a:t>) or jam. They don't eat  much rice in China. English people drink a lot of tea, too. They often put some sugar into the tea. They drink the most tea in the world. They like Chinese tea, but they like the tea from India better. </a:t>
            </a:r>
            <a:r>
              <a:rPr lang="en-US" altLang="zh-CN" sz="2400" u="sng">
                <a:solidFill>
                  <a:schemeClr val="tx1"/>
                </a:solidFill>
                <a:latin typeface="Arial" panose="020B0604020202020204" pitchFamily="34" charset="0"/>
                <a:cs typeface="Arial" panose="020B0604020202020204" pitchFamily="34" charset="0"/>
              </a:rPr>
              <a:t>In the afternoon, they always have some cookies and tea.</a:t>
            </a:r>
            <a:endParaRPr lang="en-US" altLang="zh-CN" sz="2400" u="sng">
              <a:solidFill>
                <a:schemeClr val="tx1"/>
              </a:solidFill>
              <a:latin typeface="Arial" panose="020B0604020202020204" pitchFamily="34" charset="0"/>
              <a:cs typeface="Arial" panose="020B0604020202020204" pitchFamily="34" charset="0"/>
            </a:endParaRPr>
          </a:p>
          <a:p>
            <a:pPr algn="l">
              <a:lnSpc>
                <a:spcPct val="150000"/>
              </a:lnSpc>
            </a:pPr>
            <a:r>
              <a:rPr lang="en-US" altLang="zh-CN" sz="2000" b="1">
                <a:solidFill>
                  <a:schemeClr val="tx1"/>
                </a:solidFill>
                <a:latin typeface="Arial" panose="020B0604020202020204" pitchFamily="34" charset="0"/>
                <a:cs typeface="Arial" panose="020B0604020202020204" pitchFamily="34" charset="0"/>
              </a:rPr>
              <a:t>1--2 </a:t>
            </a:r>
            <a:r>
              <a:rPr lang="zh-CN" altLang="en-US" sz="2000" b="1">
                <a:solidFill>
                  <a:schemeClr val="tx1"/>
                </a:solidFill>
                <a:latin typeface="Arial" panose="020B0604020202020204" pitchFamily="34" charset="0"/>
                <a:cs typeface="Arial" panose="020B0604020202020204" pitchFamily="34" charset="0"/>
              </a:rPr>
              <a:t>题完成句子；</a:t>
            </a:r>
            <a:r>
              <a:rPr lang="en-US" altLang="zh-CN" sz="2000" b="1">
                <a:solidFill>
                  <a:schemeClr val="tx1"/>
                </a:solidFill>
                <a:latin typeface="Arial" panose="020B0604020202020204" pitchFamily="34" charset="0"/>
                <a:cs typeface="Arial" panose="020B0604020202020204" pitchFamily="34" charset="0"/>
              </a:rPr>
              <a:t>3</a:t>
            </a:r>
            <a:r>
              <a:rPr lang="zh-CN" altLang="en-US" sz="2000" b="1">
                <a:solidFill>
                  <a:schemeClr val="tx1"/>
                </a:solidFill>
                <a:latin typeface="Arial" panose="020B0604020202020204" pitchFamily="34" charset="0"/>
                <a:cs typeface="Arial" panose="020B0604020202020204" pitchFamily="34" charset="0"/>
              </a:rPr>
              <a:t>题简略回答问题； </a:t>
            </a:r>
            <a:r>
              <a:rPr lang="en-US" altLang="zh-CN" sz="2000" b="1">
                <a:solidFill>
                  <a:schemeClr val="tx1"/>
                </a:solidFill>
                <a:latin typeface="Arial" panose="020B0604020202020204" pitchFamily="34" charset="0"/>
                <a:cs typeface="Arial" panose="020B0604020202020204" pitchFamily="34" charset="0"/>
              </a:rPr>
              <a:t>4</a:t>
            </a:r>
            <a:r>
              <a:rPr lang="zh-CN" altLang="en-US" sz="2000" b="1">
                <a:solidFill>
                  <a:schemeClr val="tx1"/>
                </a:solidFill>
                <a:latin typeface="Arial" panose="020B0604020202020204" pitchFamily="34" charset="0"/>
                <a:cs typeface="Arial" panose="020B0604020202020204" pitchFamily="34" charset="0"/>
              </a:rPr>
              <a:t>题找出并写下全文的主题句； </a:t>
            </a:r>
            <a:r>
              <a:rPr lang="en-US" altLang="zh-CN" sz="2000" b="1">
                <a:solidFill>
                  <a:schemeClr val="tx1"/>
                </a:solidFill>
                <a:latin typeface="Arial" panose="020B0604020202020204" pitchFamily="34" charset="0"/>
                <a:cs typeface="Arial" panose="020B0604020202020204" pitchFamily="34" charset="0"/>
              </a:rPr>
              <a:t>5</a:t>
            </a:r>
            <a:r>
              <a:rPr lang="zh-CN" altLang="en-US" sz="2000" b="1">
                <a:solidFill>
                  <a:schemeClr val="tx1"/>
                </a:solidFill>
                <a:latin typeface="Arial" panose="020B0604020202020204" pitchFamily="34" charset="0"/>
                <a:cs typeface="Arial" panose="020B0604020202020204" pitchFamily="34" charset="0"/>
              </a:rPr>
              <a:t>题将文中画线句子翻译成汉语。</a:t>
            </a:r>
            <a:endParaRPr lang="zh-CN" altLang="en-US" sz="2000" b="1">
              <a:solidFill>
                <a:schemeClr val="tx1"/>
              </a:solidFill>
              <a:latin typeface="Arial" panose="020B0604020202020204" pitchFamily="34" charset="0"/>
              <a:cs typeface="Arial" panose="020B0604020202020204" pitchFamily="34" charset="0"/>
            </a:endParaRPr>
          </a:p>
          <a:p>
            <a:pPr algn="l">
              <a:lnSpc>
                <a:spcPct val="150000"/>
              </a:lnSpc>
            </a:pPr>
            <a:r>
              <a:rPr lang="en-US" altLang="zh-CN" sz="2400">
                <a:solidFill>
                  <a:schemeClr val="tx1"/>
                </a:solidFill>
                <a:latin typeface="Arial" panose="020B0604020202020204" pitchFamily="34" charset="0"/>
                <a:cs typeface="Arial" panose="020B0604020202020204" pitchFamily="34" charset="0"/>
              </a:rPr>
              <a:t>1. English people often have ______ for breakfast.</a:t>
            </a:r>
            <a:endParaRPr lang="en-US" altLang="zh-CN" sz="2400">
              <a:solidFill>
                <a:schemeClr val="tx1"/>
              </a:solidFill>
              <a:latin typeface="Arial" panose="020B0604020202020204" pitchFamily="34" charset="0"/>
              <a:cs typeface="Arial" panose="020B0604020202020204" pitchFamily="34" charset="0"/>
            </a:endParaRPr>
          </a:p>
          <a:p>
            <a:pPr algn="l">
              <a:lnSpc>
                <a:spcPct val="150000"/>
              </a:lnSpc>
            </a:pPr>
            <a:r>
              <a:rPr lang="en-US" altLang="zh-CN" sz="2400">
                <a:solidFill>
                  <a:schemeClr val="tx1"/>
                </a:solidFill>
                <a:latin typeface="Arial" panose="020B0604020202020204" pitchFamily="34" charset="0"/>
                <a:cs typeface="Arial" panose="020B0604020202020204" pitchFamily="34" charset="0"/>
              </a:rPr>
              <a:t>2. English people don't eat much __________.</a:t>
            </a:r>
            <a:endParaRPr lang="en-US" altLang="zh-CN" sz="2400">
              <a:solidFill>
                <a:schemeClr val="tx1"/>
              </a:solidFill>
              <a:latin typeface="Arial" panose="020B0604020202020204" pitchFamily="34" charset="0"/>
              <a:cs typeface="Arial" panose="020B0604020202020204" pitchFamily="34" charset="0"/>
            </a:endParaRPr>
          </a:p>
          <a:p>
            <a:pPr algn="l">
              <a:lnSpc>
                <a:spcPct val="150000"/>
              </a:lnSpc>
            </a:pPr>
            <a:r>
              <a:rPr lang="en-US" altLang="zh-CN" sz="2400">
                <a:solidFill>
                  <a:schemeClr val="tx1"/>
                </a:solidFill>
                <a:latin typeface="Arial" panose="020B0604020202020204" pitchFamily="34" charset="0"/>
                <a:cs typeface="Arial" panose="020B0604020202020204" pitchFamily="34" charset="0"/>
              </a:rPr>
              <a:t>3. Which tea do English people like better? ___________________________.</a:t>
            </a:r>
            <a:endParaRPr lang="en-US" altLang="zh-CN" sz="2400">
              <a:solidFill>
                <a:schemeClr val="tx1"/>
              </a:solidFill>
              <a:latin typeface="Arial" panose="020B0604020202020204" pitchFamily="34" charset="0"/>
              <a:cs typeface="Arial" panose="020B0604020202020204" pitchFamily="34" charset="0"/>
            </a:endParaRPr>
          </a:p>
          <a:p>
            <a:pPr algn="l">
              <a:lnSpc>
                <a:spcPct val="150000"/>
              </a:lnSpc>
            </a:pPr>
            <a:r>
              <a:rPr lang="en-US" altLang="zh-CN" sz="2400">
                <a:solidFill>
                  <a:schemeClr val="tx1"/>
                </a:solidFill>
                <a:latin typeface="Arial" panose="020B0604020202020204" pitchFamily="34" charset="0"/>
                <a:cs typeface="Arial" panose="020B0604020202020204" pitchFamily="34" charset="0"/>
              </a:rPr>
              <a:t>4. _________________________ 5. ________________________________.</a:t>
            </a:r>
            <a:endParaRPr lang="en-US" altLang="zh-CN" sz="2400">
              <a:solidFill>
                <a:schemeClr val="tx1"/>
              </a:solidFill>
              <a:latin typeface="Arial" panose="020B0604020202020204" pitchFamily="34" charset="0"/>
              <a:cs typeface="Arial" panose="020B0604020202020204" pitchFamily="34" charset="0"/>
            </a:endParaRPr>
          </a:p>
        </p:txBody>
      </p:sp>
      <p:sp>
        <p:nvSpPr>
          <p:cNvPr id="7" name="文本框 6"/>
          <p:cNvSpPr txBox="1"/>
          <p:nvPr/>
        </p:nvSpPr>
        <p:spPr>
          <a:xfrm>
            <a:off x="4192905" y="4363085"/>
            <a:ext cx="1005840" cy="460375"/>
          </a:xfrm>
          <a:prstGeom prst="rect">
            <a:avLst/>
          </a:prstGeom>
          <a:noFill/>
        </p:spPr>
        <p:txBody>
          <a:bodyPr wrap="square" rtlCol="0">
            <a:spAutoFit/>
          </a:bodyPr>
          <a:p>
            <a:pPr algn="l">
              <a:lnSpc>
                <a:spcPct val="100000"/>
              </a:lnSpc>
            </a:pPr>
            <a:r>
              <a:rPr lang="en-US" altLang="zh-CN" sz="2400">
                <a:solidFill>
                  <a:srgbClr val="FF0000"/>
                </a:solidFill>
                <a:latin typeface="Arial" panose="020B0604020202020204" pitchFamily="34" charset="0"/>
                <a:cs typeface="Arial" panose="020B0604020202020204" pitchFamily="34" charset="0"/>
              </a:rPr>
              <a:t>bread</a:t>
            </a:r>
            <a:endParaRPr lang="en-US" altLang="zh-CN" sz="2400">
              <a:solidFill>
                <a:srgbClr val="FF0000"/>
              </a:solidFill>
              <a:latin typeface="Arial" panose="020B0604020202020204" pitchFamily="34" charset="0"/>
              <a:cs typeface="Arial" panose="020B0604020202020204" pitchFamily="34" charset="0"/>
            </a:endParaRPr>
          </a:p>
        </p:txBody>
      </p:sp>
      <p:sp>
        <p:nvSpPr>
          <p:cNvPr id="5" name="文本框 4"/>
          <p:cNvSpPr txBox="1"/>
          <p:nvPr/>
        </p:nvSpPr>
        <p:spPr>
          <a:xfrm>
            <a:off x="5095240" y="4918710"/>
            <a:ext cx="1005840" cy="460375"/>
          </a:xfrm>
          <a:prstGeom prst="rect">
            <a:avLst/>
          </a:prstGeom>
          <a:noFill/>
        </p:spPr>
        <p:txBody>
          <a:bodyPr wrap="square" rtlCol="0">
            <a:spAutoFit/>
          </a:bodyPr>
          <a:p>
            <a:pPr algn="l">
              <a:lnSpc>
                <a:spcPct val="100000"/>
              </a:lnSpc>
            </a:pPr>
            <a:r>
              <a:rPr lang="en-US" altLang="zh-CN" sz="2400">
                <a:solidFill>
                  <a:srgbClr val="FF0000"/>
                </a:solidFill>
                <a:latin typeface="Arial" panose="020B0604020202020204" pitchFamily="34" charset="0"/>
                <a:cs typeface="Arial" panose="020B0604020202020204" pitchFamily="34" charset="0"/>
              </a:rPr>
              <a:t>rice</a:t>
            </a:r>
            <a:endParaRPr lang="en-US" altLang="zh-CN" sz="2400">
              <a:solidFill>
                <a:srgbClr val="FF0000"/>
              </a:solidFill>
              <a:latin typeface="Arial" panose="020B0604020202020204" pitchFamily="34" charset="0"/>
              <a:cs typeface="Arial" panose="020B0604020202020204" pitchFamily="34" charset="0"/>
            </a:endParaRPr>
          </a:p>
        </p:txBody>
      </p:sp>
      <p:sp>
        <p:nvSpPr>
          <p:cNvPr id="6" name="文本框 5"/>
          <p:cNvSpPr txBox="1"/>
          <p:nvPr/>
        </p:nvSpPr>
        <p:spPr>
          <a:xfrm>
            <a:off x="6101080" y="5474335"/>
            <a:ext cx="3110865" cy="460375"/>
          </a:xfrm>
          <a:prstGeom prst="rect">
            <a:avLst/>
          </a:prstGeom>
          <a:noFill/>
        </p:spPr>
        <p:txBody>
          <a:bodyPr wrap="square" rtlCol="0">
            <a:spAutoFit/>
          </a:bodyPr>
          <a:p>
            <a:pPr algn="l">
              <a:lnSpc>
                <a:spcPct val="100000"/>
              </a:lnSpc>
            </a:pPr>
            <a:r>
              <a:rPr lang="en-US" altLang="zh-CN" sz="2400">
                <a:solidFill>
                  <a:srgbClr val="FF0000"/>
                </a:solidFill>
                <a:latin typeface="Arial" panose="020B0604020202020204" pitchFamily="34" charset="0"/>
                <a:cs typeface="Arial" panose="020B0604020202020204" pitchFamily="34" charset="0"/>
              </a:rPr>
              <a:t>The tea from India.</a:t>
            </a:r>
            <a:endParaRPr lang="en-US" altLang="zh-CN" sz="2400">
              <a:solidFill>
                <a:srgbClr val="FF0000"/>
              </a:solidFill>
              <a:latin typeface="Arial" panose="020B0604020202020204" pitchFamily="34" charset="0"/>
              <a:cs typeface="Arial" panose="020B0604020202020204" pitchFamily="34" charset="0"/>
            </a:endParaRPr>
          </a:p>
        </p:txBody>
      </p:sp>
      <p:sp>
        <p:nvSpPr>
          <p:cNvPr id="8" name="文本框 7"/>
          <p:cNvSpPr txBox="1"/>
          <p:nvPr/>
        </p:nvSpPr>
        <p:spPr>
          <a:xfrm>
            <a:off x="551180" y="6028055"/>
            <a:ext cx="4979035" cy="829945"/>
          </a:xfrm>
          <a:prstGeom prst="rect">
            <a:avLst/>
          </a:prstGeom>
          <a:noFill/>
        </p:spPr>
        <p:txBody>
          <a:bodyPr wrap="square" rtlCol="0">
            <a:spAutoFit/>
          </a:bodyPr>
          <a:p>
            <a:pPr algn="l">
              <a:lnSpc>
                <a:spcPct val="100000"/>
              </a:lnSpc>
            </a:pPr>
            <a:r>
              <a:rPr lang="en-US" altLang="zh-CN" sz="2400">
                <a:solidFill>
                  <a:srgbClr val="FF0000"/>
                </a:solidFill>
                <a:latin typeface="Arial" panose="020B0604020202020204" pitchFamily="34" charset="0"/>
                <a:cs typeface="Arial" panose="020B0604020202020204" pitchFamily="34" charset="0"/>
              </a:rPr>
              <a:t>The food in the U.K. is different from our Chinese food.</a:t>
            </a:r>
            <a:endParaRPr lang="en-US" altLang="zh-CN" sz="2400">
              <a:solidFill>
                <a:srgbClr val="FF0000"/>
              </a:solidFill>
              <a:latin typeface="Arial" panose="020B0604020202020204" pitchFamily="34" charset="0"/>
              <a:cs typeface="Arial" panose="020B0604020202020204" pitchFamily="34" charset="0"/>
            </a:endParaRPr>
          </a:p>
        </p:txBody>
      </p:sp>
      <p:sp>
        <p:nvSpPr>
          <p:cNvPr id="11" name="文本框 10"/>
          <p:cNvSpPr txBox="1"/>
          <p:nvPr/>
        </p:nvSpPr>
        <p:spPr>
          <a:xfrm>
            <a:off x="5198745" y="6028055"/>
            <a:ext cx="4979035" cy="460375"/>
          </a:xfrm>
          <a:prstGeom prst="rect">
            <a:avLst/>
          </a:prstGeom>
          <a:noFill/>
        </p:spPr>
        <p:txBody>
          <a:bodyPr wrap="square" rtlCol="0">
            <a:spAutoFit/>
          </a:bodyPr>
          <a:p>
            <a:pPr algn="l">
              <a:lnSpc>
                <a:spcPct val="100000"/>
              </a:lnSpc>
            </a:pPr>
            <a:r>
              <a:rPr lang="zh-CN" altLang="en-US" sz="2400">
                <a:solidFill>
                  <a:srgbClr val="FF0000"/>
                </a:solidFill>
                <a:latin typeface="Arial" panose="020B0604020202020204" pitchFamily="34" charset="0"/>
                <a:cs typeface="Arial" panose="020B0604020202020204" pitchFamily="34" charset="0"/>
              </a:rPr>
              <a:t>在下午，他们总是吃饼干，喝茶。</a:t>
            </a:r>
            <a:endParaRPr lang="zh-CN" altLang="en-US" sz="2400">
              <a:solidFill>
                <a:srgbClr val="FF0000"/>
              </a:solidFill>
              <a:latin typeface="Arial" panose="020B0604020202020204" pitchFamily="34" charset="0"/>
              <a:cs typeface="Arial" panose="020B0604020202020204" pitchFamily="34" charset="0"/>
            </a:endParaRPr>
          </a:p>
        </p:txBody>
      </p:sp>
      <p:sp>
        <p:nvSpPr>
          <p:cNvPr id="12" name="矩形 11"/>
          <p:cNvSpPr/>
          <p:nvPr/>
        </p:nvSpPr>
        <p:spPr>
          <a:xfrm>
            <a:off x="1709420" y="1076960"/>
            <a:ext cx="5066665" cy="522605"/>
          </a:xfrm>
          <a:prstGeom prst="rect">
            <a:avLst/>
          </a:prstGeom>
          <a:noFill/>
          <a:ln w="28575">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3064510" y="1694815"/>
            <a:ext cx="4813300" cy="522605"/>
          </a:xfrm>
          <a:prstGeom prst="rect">
            <a:avLst/>
          </a:prstGeom>
          <a:noFill/>
          <a:ln w="28575">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矩形 13"/>
          <p:cNvSpPr/>
          <p:nvPr/>
        </p:nvSpPr>
        <p:spPr>
          <a:xfrm>
            <a:off x="3736340" y="2719705"/>
            <a:ext cx="4639945" cy="522605"/>
          </a:xfrm>
          <a:prstGeom prst="rect">
            <a:avLst/>
          </a:prstGeom>
          <a:noFill/>
          <a:ln w="28575">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矩形 14"/>
          <p:cNvSpPr/>
          <p:nvPr/>
        </p:nvSpPr>
        <p:spPr>
          <a:xfrm>
            <a:off x="463550" y="0"/>
            <a:ext cx="7583805" cy="522605"/>
          </a:xfrm>
          <a:prstGeom prst="rect">
            <a:avLst/>
          </a:prstGeom>
          <a:noFill/>
          <a:ln w="28575">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7" name="组合 16"/>
          <p:cNvGrpSpPr/>
          <p:nvPr/>
        </p:nvGrpSpPr>
        <p:grpSpPr>
          <a:xfrm>
            <a:off x="463550" y="1428750"/>
            <a:ext cx="5787390" cy="2961005"/>
            <a:chOff x="6324" y="2737"/>
            <a:chExt cx="8204" cy="4812"/>
          </a:xfrm>
        </p:grpSpPr>
        <p:sp>
          <p:nvSpPr>
            <p:cNvPr id="18" name="云形 17"/>
            <p:cNvSpPr/>
            <p:nvPr/>
          </p:nvSpPr>
          <p:spPr>
            <a:xfrm>
              <a:off x="6324" y="2737"/>
              <a:ext cx="8204" cy="4812"/>
            </a:xfrm>
            <a:prstGeom prst="cloud">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文本框 18"/>
            <p:cNvSpPr txBox="1"/>
            <p:nvPr/>
          </p:nvSpPr>
          <p:spPr>
            <a:xfrm>
              <a:off x="7867" y="3170"/>
              <a:ext cx="5818" cy="3150"/>
            </a:xfrm>
            <a:prstGeom prst="rect">
              <a:avLst/>
            </a:prstGeom>
            <a:noFill/>
            <a:ln>
              <a:noFill/>
            </a:ln>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rPr>
                <a:t>段首 </a:t>
              </a:r>
              <a:r>
                <a:rPr lang="en-US" altLang="zh-CN" sz="32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rPr>
                <a:t>段尾</a:t>
              </a:r>
              <a:endPar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endParaRPr>
            </a:p>
            <a:p>
              <a:pPr algn="l">
                <a:lnSpc>
                  <a:spcPct val="150000"/>
                </a:lnSpc>
              </a:pPr>
              <a:r>
                <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rPr>
                <a:t>   文中开头 </a:t>
              </a:r>
              <a:r>
                <a:rPr lang="en-US" altLang="zh-CN" sz="32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rPr>
                <a:t>结尾</a:t>
              </a:r>
              <a:endPar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linds(horizontal)">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linds(horizontal)">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linds(horizontal)">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blinds(horizontal)">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blinds(horizontal)">
                                      <p:cBhvr>
                                        <p:cTn id="5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5" grpId="0"/>
      <p:bldP spid="5" grpId="1"/>
      <p:bldP spid="6" grpId="0"/>
      <p:bldP spid="6" grpId="1"/>
      <p:bldP spid="8" grpId="0"/>
      <p:bldP spid="8" grpId="1"/>
      <p:bldP spid="11" grpId="0"/>
      <p:bldP spid="11" grpId="1"/>
      <p:bldP spid="12" grpId="0" animBg="1"/>
      <p:bldP spid="13" grpId="0" bldLvl="0" animBg="1"/>
      <p:bldP spid="14" grpId="0" bldLvl="0" animBg="1"/>
      <p:bldP spid="15"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0" y="0"/>
            <a:ext cx="12192000" cy="7112000"/>
          </a:xfrm>
          <a:prstGeom prst="rect">
            <a:avLst/>
          </a:prstGeom>
        </p:spPr>
      </p:pic>
      <p:sp>
        <p:nvSpPr>
          <p:cNvPr id="10" name="文本框 9"/>
          <p:cNvSpPr txBox="1"/>
          <p:nvPr/>
        </p:nvSpPr>
        <p:spPr>
          <a:xfrm>
            <a:off x="4239380" y="-274267"/>
            <a:ext cx="2825697"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2800" b="1">
                <a:solidFill>
                  <a:schemeClr val="tx1"/>
                </a:solidFill>
                <a:latin typeface="Arial" panose="020B0604020202020204" pitchFamily="34" charset="0"/>
                <a:cs typeface="Arial" panose="020B0604020202020204" pitchFamily="34" charset="0"/>
              </a:rPr>
              <a:t>重点短语</a:t>
            </a:r>
            <a:endParaRPr lang="zh-CN" altLang="en-US" sz="2800" b="1">
              <a:solidFill>
                <a:schemeClr val="tx1"/>
              </a:solidFill>
              <a:latin typeface="Arial" panose="020B0604020202020204" pitchFamily="34" charset="0"/>
              <a:cs typeface="Arial" panose="020B0604020202020204" pitchFamily="34" charset="0"/>
            </a:endParaRPr>
          </a:p>
        </p:txBody>
      </p:sp>
      <p:sp>
        <p:nvSpPr>
          <p:cNvPr id="5" name="文本框 4"/>
          <p:cNvSpPr txBox="1"/>
          <p:nvPr/>
        </p:nvSpPr>
        <p:spPr>
          <a:xfrm>
            <a:off x="2688590" y="576580"/>
            <a:ext cx="4155440" cy="5262245"/>
          </a:xfrm>
          <a:prstGeom prst="rect">
            <a:avLst/>
          </a:prstGeom>
          <a:noFill/>
        </p:spPr>
        <p:txBody>
          <a:bodyPr wrap="square" rtlCol="0">
            <a:spAutoFit/>
          </a:bodyPr>
          <a:p>
            <a:pPr algn="l">
              <a:lnSpc>
                <a:spcPct val="200000"/>
              </a:lnSpc>
            </a:pPr>
            <a:r>
              <a:rPr lang="en-US" altLang="zh-CN" sz="2400">
                <a:gradFill>
                  <a:gsLst>
                    <a:gs pos="0">
                      <a:srgbClr val="012D86"/>
                    </a:gs>
                    <a:gs pos="100000">
                      <a:srgbClr val="0E2557"/>
                    </a:gs>
                  </a:gsLst>
                  <a:lin scaled="0"/>
                </a:gradFill>
                <a:latin typeface="Arial" panose="020B0604020202020204" pitchFamily="34" charset="0"/>
                <a:cs typeface="Arial" panose="020B0604020202020204" pitchFamily="34" charset="0"/>
              </a:rPr>
              <a:t>1. </a:t>
            </a:r>
            <a:r>
              <a:rPr lang="zh-CN" altLang="en-US" sz="2400">
                <a:solidFill>
                  <a:schemeClr val="tx1"/>
                </a:solidFill>
                <a:latin typeface="Arial" panose="020B0604020202020204" pitchFamily="34" charset="0"/>
                <a:cs typeface="Arial" panose="020B0604020202020204" pitchFamily="34" charset="0"/>
              </a:rPr>
              <a:t>见到你很高兴。</a:t>
            </a:r>
            <a:endParaRPr lang="zh-CN" altLang="en-US" sz="2400">
              <a:solidFill>
                <a:schemeClr val="tx1"/>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2. </a:t>
            </a:r>
            <a:r>
              <a:rPr lang="zh-CN" altLang="en-US" sz="2400">
                <a:solidFill>
                  <a:schemeClr val="tx1"/>
                </a:solidFill>
                <a:latin typeface="Arial" panose="020B0604020202020204" pitchFamily="34" charset="0"/>
                <a:cs typeface="Arial" panose="020B0604020202020204" pitchFamily="34" charset="0"/>
              </a:rPr>
              <a:t>这是什么？</a:t>
            </a:r>
            <a:endParaRPr lang="zh-CN" altLang="en-US" sz="2400">
              <a:solidFill>
                <a:schemeClr val="tx1"/>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3. </a:t>
            </a:r>
            <a:r>
              <a:rPr lang="zh-CN" altLang="en-US" sz="2400">
                <a:solidFill>
                  <a:schemeClr val="tx1"/>
                </a:solidFill>
                <a:latin typeface="Arial" panose="020B0604020202020204" pitchFamily="34" charset="0"/>
                <a:cs typeface="Arial" panose="020B0604020202020204" pitchFamily="34" charset="0"/>
              </a:rPr>
              <a:t>这是</a:t>
            </a:r>
            <a:r>
              <a:rPr lang="en-US" altLang="zh-CN" sz="2400">
                <a:solidFill>
                  <a:schemeClr val="tx1"/>
                </a:solidFill>
                <a:latin typeface="Arial" panose="020B0604020202020204" pitchFamily="34" charset="0"/>
                <a:cs typeface="Arial" panose="020B0604020202020204" pitchFamily="34" charset="0"/>
              </a:rPr>
              <a:t>...</a:t>
            </a:r>
            <a:endParaRPr lang="en-US" altLang="zh-CN" sz="2400">
              <a:solidFill>
                <a:schemeClr val="tx1"/>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4. </a:t>
            </a:r>
            <a:r>
              <a:rPr lang="zh-CN" altLang="en-US" sz="2400">
                <a:solidFill>
                  <a:schemeClr val="tx1"/>
                </a:solidFill>
                <a:latin typeface="Arial" panose="020B0604020202020204" pitchFamily="34" charset="0"/>
                <a:cs typeface="Arial" panose="020B0604020202020204" pitchFamily="34" charset="0"/>
              </a:rPr>
              <a:t>这些是</a:t>
            </a:r>
            <a:r>
              <a:rPr lang="en-US" altLang="zh-CN" sz="2400">
                <a:solidFill>
                  <a:schemeClr val="tx1"/>
                </a:solidFill>
                <a:latin typeface="Arial" panose="020B0604020202020204" pitchFamily="34" charset="0"/>
                <a:cs typeface="Arial" panose="020B0604020202020204" pitchFamily="34" charset="0"/>
              </a:rPr>
              <a:t>...</a:t>
            </a:r>
            <a:endParaRPr lang="en-US" altLang="zh-CN" sz="2400">
              <a:solidFill>
                <a:schemeClr val="tx1"/>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5. </a:t>
            </a:r>
            <a:r>
              <a:rPr lang="zh-CN" altLang="en-US" sz="2400">
                <a:solidFill>
                  <a:schemeClr val="tx1"/>
                </a:solidFill>
                <a:latin typeface="Arial" panose="020B0604020202020204" pitchFamily="34" charset="0"/>
                <a:cs typeface="Arial" panose="020B0604020202020204" pitchFamily="34" charset="0"/>
              </a:rPr>
              <a:t>那是</a:t>
            </a:r>
            <a:r>
              <a:rPr lang="en-US" altLang="zh-CN" sz="2400">
                <a:solidFill>
                  <a:schemeClr val="tx1"/>
                </a:solidFill>
                <a:latin typeface="Arial" panose="020B0604020202020204" pitchFamily="34" charset="0"/>
                <a:cs typeface="Arial" panose="020B0604020202020204" pitchFamily="34" charset="0"/>
              </a:rPr>
              <a:t>...</a:t>
            </a:r>
            <a:endParaRPr lang="en-US" altLang="zh-CN" sz="2400">
              <a:solidFill>
                <a:schemeClr val="tx1"/>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6. </a:t>
            </a:r>
            <a:r>
              <a:rPr lang="zh-CN" altLang="en-US" sz="2400">
                <a:solidFill>
                  <a:schemeClr val="tx1"/>
                </a:solidFill>
                <a:latin typeface="Arial" panose="020B0604020202020204" pitchFamily="34" charset="0"/>
                <a:cs typeface="Arial" panose="020B0604020202020204" pitchFamily="34" charset="0"/>
              </a:rPr>
              <a:t>那些是</a:t>
            </a:r>
            <a:r>
              <a:rPr lang="en-US" altLang="zh-CN" sz="2400">
                <a:solidFill>
                  <a:schemeClr val="tx1"/>
                </a:solidFill>
                <a:latin typeface="Arial" panose="020B0604020202020204" pitchFamily="34" charset="0"/>
                <a:cs typeface="Arial" panose="020B0604020202020204" pitchFamily="34" charset="0"/>
              </a:rPr>
              <a:t>...</a:t>
            </a:r>
            <a:endParaRPr lang="en-US" altLang="zh-CN" sz="2400">
              <a:solidFill>
                <a:schemeClr val="tx1"/>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7. </a:t>
            </a:r>
            <a:r>
              <a:rPr lang="zh-CN" altLang="en-US" sz="2400">
                <a:solidFill>
                  <a:schemeClr val="tx1"/>
                </a:solidFill>
                <a:latin typeface="Arial" panose="020B0604020202020204" pitchFamily="34" charset="0"/>
                <a:cs typeface="Arial" panose="020B0604020202020204" pitchFamily="34" charset="0"/>
              </a:rPr>
              <a:t>给</a:t>
            </a:r>
            <a:r>
              <a:rPr lang="en-US" altLang="zh-CN" sz="2400">
                <a:solidFill>
                  <a:schemeClr val="tx1"/>
                </a:solidFill>
                <a:latin typeface="Arial" panose="020B0604020202020204" pitchFamily="34" charset="0"/>
                <a:cs typeface="Arial" panose="020B0604020202020204" pitchFamily="34" charset="0"/>
              </a:rPr>
              <a:t>...</a:t>
            </a:r>
            <a:r>
              <a:rPr lang="zh-CN" altLang="en-US" sz="2400">
                <a:solidFill>
                  <a:schemeClr val="tx1"/>
                </a:solidFill>
                <a:latin typeface="Arial" panose="020B0604020202020204" pitchFamily="34" charset="0"/>
                <a:cs typeface="Arial" panose="020B0604020202020204" pitchFamily="34" charset="0"/>
              </a:rPr>
              <a:t>打电话</a:t>
            </a:r>
            <a:endParaRPr lang="zh-CN" altLang="en-US" sz="2400">
              <a:solidFill>
                <a:schemeClr val="tx1"/>
              </a:solidFill>
              <a:latin typeface="Arial" panose="020B0604020202020204" pitchFamily="34" charset="0"/>
              <a:cs typeface="Arial" panose="020B0604020202020204" pitchFamily="34" charset="0"/>
            </a:endParaRPr>
          </a:p>
        </p:txBody>
      </p:sp>
      <p:sp>
        <p:nvSpPr>
          <p:cNvPr id="6" name="文本框 5"/>
          <p:cNvSpPr txBox="1"/>
          <p:nvPr/>
        </p:nvSpPr>
        <p:spPr>
          <a:xfrm>
            <a:off x="6289040" y="576580"/>
            <a:ext cx="4155440" cy="5262245"/>
          </a:xfrm>
          <a:prstGeom prst="rect">
            <a:avLst/>
          </a:prstGeom>
          <a:noFill/>
        </p:spPr>
        <p:txBody>
          <a:bodyPr wrap="square" rtlCol="0">
            <a:spAutoFit/>
          </a:bodyPr>
          <a:p>
            <a:pPr algn="l">
              <a:lnSpc>
                <a:spcPct val="200000"/>
              </a:lnSpc>
            </a:pPr>
            <a:r>
              <a:rPr lang="en-US" altLang="zh-CN" sz="2400">
                <a:gradFill>
                  <a:gsLst>
                    <a:gs pos="0">
                      <a:srgbClr val="012D86"/>
                    </a:gs>
                    <a:gs pos="100000">
                      <a:srgbClr val="0E2557"/>
                    </a:gs>
                  </a:gsLst>
                  <a:lin scaled="0"/>
                </a:gradFill>
                <a:latin typeface="Arial" panose="020B0604020202020204" pitchFamily="34" charset="0"/>
                <a:cs typeface="Arial" panose="020B0604020202020204" pitchFamily="34" charset="0"/>
              </a:rPr>
              <a:t>1. </a:t>
            </a:r>
            <a:r>
              <a:rPr lang="en-US" altLang="zh-CN" sz="2400">
                <a:solidFill>
                  <a:srgbClr val="FF0000"/>
                </a:solidFill>
                <a:latin typeface="Arial" panose="020B0604020202020204" pitchFamily="34" charset="0"/>
                <a:cs typeface="Arial" panose="020B0604020202020204" pitchFamily="34" charset="0"/>
              </a:rPr>
              <a:t>Nice to meet you.</a:t>
            </a:r>
            <a:endParaRPr lang="zh-CN" altLang="en-US" sz="2400">
              <a:solidFill>
                <a:schemeClr val="tx1"/>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2. </a:t>
            </a:r>
            <a:r>
              <a:rPr lang="en-US" altLang="zh-CN" sz="2400">
                <a:solidFill>
                  <a:srgbClr val="FF0000"/>
                </a:solidFill>
                <a:latin typeface="Arial" panose="020B0604020202020204" pitchFamily="34" charset="0"/>
                <a:cs typeface="Arial" panose="020B0604020202020204" pitchFamily="34" charset="0"/>
              </a:rPr>
              <a:t>What's this?</a:t>
            </a:r>
            <a:endParaRPr lang="en-US" altLang="zh-CN" sz="2400">
              <a:solidFill>
                <a:srgbClr val="FF0000"/>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3. </a:t>
            </a:r>
            <a:r>
              <a:rPr lang="en-US" sz="2400">
                <a:solidFill>
                  <a:srgbClr val="FF0000"/>
                </a:solidFill>
                <a:latin typeface="Arial" panose="020B0604020202020204" pitchFamily="34" charset="0"/>
                <a:cs typeface="Arial" panose="020B0604020202020204" pitchFamily="34" charset="0"/>
              </a:rPr>
              <a:t>This is...</a:t>
            </a:r>
            <a:endParaRPr lang="en-US" sz="2400">
              <a:solidFill>
                <a:srgbClr val="FF0000"/>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4. </a:t>
            </a:r>
            <a:r>
              <a:rPr lang="en-US" sz="2400">
                <a:solidFill>
                  <a:srgbClr val="FF0000"/>
                </a:solidFill>
                <a:latin typeface="Arial" panose="020B0604020202020204" pitchFamily="34" charset="0"/>
                <a:cs typeface="Arial" panose="020B0604020202020204" pitchFamily="34" charset="0"/>
              </a:rPr>
              <a:t>These are...</a:t>
            </a:r>
            <a:endParaRPr lang="en-US" sz="2400">
              <a:solidFill>
                <a:srgbClr val="FF0000"/>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5. </a:t>
            </a:r>
            <a:r>
              <a:rPr lang="en-US" sz="2400">
                <a:solidFill>
                  <a:srgbClr val="FF0000"/>
                </a:solidFill>
                <a:latin typeface="Arial" panose="020B0604020202020204" pitchFamily="34" charset="0"/>
                <a:cs typeface="Arial" panose="020B0604020202020204" pitchFamily="34" charset="0"/>
              </a:rPr>
              <a:t>That is...</a:t>
            </a:r>
            <a:endParaRPr lang="en-US" sz="2400">
              <a:solidFill>
                <a:srgbClr val="FF0000"/>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6. </a:t>
            </a:r>
            <a:r>
              <a:rPr lang="en-US" sz="2400">
                <a:solidFill>
                  <a:srgbClr val="FF0000"/>
                </a:solidFill>
                <a:latin typeface="Arial" panose="020B0604020202020204" pitchFamily="34" charset="0"/>
                <a:cs typeface="Arial" panose="020B0604020202020204" pitchFamily="34" charset="0"/>
              </a:rPr>
              <a:t>Those are...</a:t>
            </a:r>
            <a:endParaRPr lang="en-US" sz="2400">
              <a:solidFill>
                <a:srgbClr val="FF0000"/>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7. </a:t>
            </a:r>
            <a:r>
              <a:rPr lang="en-US" sz="2400">
                <a:solidFill>
                  <a:srgbClr val="FF0000"/>
                </a:solidFill>
                <a:latin typeface="Arial" panose="020B0604020202020204" pitchFamily="34" charset="0"/>
                <a:cs typeface="Arial" panose="020B0604020202020204" pitchFamily="34" charset="0"/>
              </a:rPr>
              <a:t>call ... at </a:t>
            </a:r>
            <a:r>
              <a:rPr lang="en-US" sz="2400">
                <a:solidFill>
                  <a:srgbClr val="FF0000"/>
                </a:solidFill>
                <a:latin typeface="Arial" panose="020B0604020202020204" pitchFamily="34" charset="0"/>
                <a:cs typeface="Arial" panose="020B0604020202020204" pitchFamily="34" charset="0"/>
              </a:rPr>
              <a:t>...</a:t>
            </a:r>
            <a:endParaRPr lang="en-US" sz="2400">
              <a:solidFill>
                <a:srgbClr val="FF000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heel(1)">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heel(1)">
                                      <p:cBhvr>
                                        <p:cTn id="12" dur="2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heel(1)">
                                      <p:cBhvr>
                                        <p:cTn id="17" dur="20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heel(1)">
                                      <p:cBhvr>
                                        <p:cTn id="22" dur="20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heel(1)">
                                      <p:cBhvr>
                                        <p:cTn id="27" dur="20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wheel(1)">
                                      <p:cBhvr>
                                        <p:cTn id="32" dur="20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wheel(1)">
                                      <p:cBhvr>
                                        <p:cTn id="37" dur="2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1"/>
      <p:bldP spid="5"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0" y="0"/>
            <a:ext cx="12192000" cy="7983220"/>
          </a:xfrm>
          <a:prstGeom prst="rect">
            <a:avLst/>
          </a:prstGeom>
        </p:spPr>
      </p:pic>
      <p:sp>
        <p:nvSpPr>
          <p:cNvPr id="10" name="文本框 9"/>
          <p:cNvSpPr txBox="1"/>
          <p:nvPr/>
        </p:nvSpPr>
        <p:spPr>
          <a:xfrm>
            <a:off x="3938270" y="-274320"/>
            <a:ext cx="3237865"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2800" b="1">
                <a:solidFill>
                  <a:schemeClr val="tx1"/>
                </a:solidFill>
                <a:latin typeface="Arial" panose="020B0604020202020204" pitchFamily="34" charset="0"/>
                <a:cs typeface="Arial" panose="020B0604020202020204" pitchFamily="34" charset="0"/>
              </a:rPr>
              <a:t>重点短语</a:t>
            </a:r>
            <a:r>
              <a:rPr lang="en-US" altLang="zh-CN" sz="2800" b="1">
                <a:solidFill>
                  <a:schemeClr val="tx1"/>
                </a:solidFill>
                <a:latin typeface="Arial" panose="020B0604020202020204" pitchFamily="34" charset="0"/>
                <a:cs typeface="Arial" panose="020B0604020202020204" pitchFamily="34" charset="0"/>
              </a:rPr>
              <a:t>/</a:t>
            </a:r>
            <a:r>
              <a:rPr lang="zh-CN" altLang="en-US" sz="2800" b="1">
                <a:solidFill>
                  <a:schemeClr val="tx1"/>
                </a:solidFill>
                <a:latin typeface="Arial" panose="020B0604020202020204" pitchFamily="34" charset="0"/>
                <a:cs typeface="Arial" panose="020B0604020202020204" pitchFamily="34" charset="0"/>
              </a:rPr>
              <a:t>句型</a:t>
            </a:r>
            <a:endParaRPr lang="zh-CN" altLang="en-US" sz="2800" b="1">
              <a:solidFill>
                <a:schemeClr val="tx1"/>
              </a:solidFill>
              <a:latin typeface="Arial" panose="020B0604020202020204" pitchFamily="34" charset="0"/>
              <a:cs typeface="Arial" panose="020B0604020202020204" pitchFamily="34" charset="0"/>
            </a:endParaRPr>
          </a:p>
        </p:txBody>
      </p:sp>
      <p:sp>
        <p:nvSpPr>
          <p:cNvPr id="5" name="文本框 4"/>
          <p:cNvSpPr txBox="1"/>
          <p:nvPr/>
        </p:nvSpPr>
        <p:spPr>
          <a:xfrm>
            <a:off x="2148840" y="576580"/>
            <a:ext cx="4140200" cy="5262245"/>
          </a:xfrm>
          <a:prstGeom prst="rect">
            <a:avLst/>
          </a:prstGeom>
          <a:noFill/>
        </p:spPr>
        <p:txBody>
          <a:bodyPr wrap="square" rtlCol="0">
            <a:spAutoFit/>
          </a:bodyPr>
          <a:p>
            <a:pPr algn="l">
              <a:lnSpc>
                <a:spcPct val="200000"/>
              </a:lnSpc>
            </a:pPr>
            <a:r>
              <a:rPr lang="en-US" altLang="zh-CN" sz="2400">
                <a:gradFill>
                  <a:gsLst>
                    <a:gs pos="0">
                      <a:srgbClr val="012D86"/>
                    </a:gs>
                    <a:gs pos="100000">
                      <a:srgbClr val="0E2557"/>
                    </a:gs>
                  </a:gsLst>
                  <a:lin scaled="0"/>
                </a:gradFill>
                <a:latin typeface="Arial" panose="020B0604020202020204" pitchFamily="34" charset="0"/>
                <a:cs typeface="Arial" panose="020B0604020202020204" pitchFamily="34" charset="0"/>
              </a:rPr>
              <a:t>8. </a:t>
            </a:r>
            <a:r>
              <a:rPr lang="zh-CN" altLang="en-US" sz="2400">
                <a:solidFill>
                  <a:schemeClr val="tx1"/>
                </a:solidFill>
                <a:latin typeface="Arial" panose="020B0604020202020204" pitchFamily="34" charset="0"/>
                <a:cs typeface="Arial" panose="020B0604020202020204" pitchFamily="34" charset="0"/>
              </a:rPr>
              <a:t>向某人求助</a:t>
            </a:r>
            <a:endParaRPr lang="zh-CN" altLang="en-US" sz="2400">
              <a:solidFill>
                <a:schemeClr val="tx1"/>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9. </a:t>
            </a:r>
            <a:r>
              <a:rPr lang="zh-CN" altLang="en-US" sz="2400">
                <a:solidFill>
                  <a:schemeClr val="tx1"/>
                </a:solidFill>
                <a:latin typeface="Arial" panose="020B0604020202020204" pitchFamily="34" charset="0"/>
                <a:cs typeface="Arial" panose="020B0604020202020204" pitchFamily="34" charset="0"/>
              </a:rPr>
              <a:t>看</a:t>
            </a:r>
            <a:r>
              <a:rPr lang="en-US" altLang="zh-CN" sz="2400">
                <a:solidFill>
                  <a:schemeClr val="tx1"/>
                </a:solidFill>
                <a:latin typeface="Arial" panose="020B0604020202020204" pitchFamily="34" charset="0"/>
                <a:cs typeface="Arial" panose="020B0604020202020204" pitchFamily="34" charset="0"/>
              </a:rPr>
              <a:t>...</a:t>
            </a:r>
            <a:endParaRPr lang="zh-CN" altLang="en-US" sz="2400">
              <a:solidFill>
                <a:schemeClr val="tx1"/>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10. ...</a:t>
            </a:r>
            <a:r>
              <a:rPr lang="zh-CN" altLang="en-US" sz="2400">
                <a:solidFill>
                  <a:schemeClr val="tx1"/>
                </a:solidFill>
                <a:latin typeface="Arial" panose="020B0604020202020204" pitchFamily="34" charset="0"/>
                <a:cs typeface="Arial" panose="020B0604020202020204" pitchFamily="34" charset="0"/>
              </a:rPr>
              <a:t>怎么了？</a:t>
            </a:r>
            <a:endParaRPr lang="en-US" altLang="zh-CN" sz="2400">
              <a:solidFill>
                <a:schemeClr val="tx1"/>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11. </a:t>
            </a:r>
            <a:r>
              <a:rPr lang="zh-CN" altLang="en-US" sz="2400">
                <a:solidFill>
                  <a:schemeClr val="tx1"/>
                </a:solidFill>
                <a:latin typeface="Arial" panose="020B0604020202020204" pitchFamily="34" charset="0"/>
                <a:cs typeface="Arial" panose="020B0604020202020204" pitchFamily="34" charset="0"/>
              </a:rPr>
              <a:t>带领某人参观</a:t>
            </a:r>
            <a:endParaRPr lang="zh-CN" altLang="en-US" sz="2400">
              <a:solidFill>
                <a:schemeClr val="tx1"/>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12. </a:t>
            </a:r>
            <a:r>
              <a:rPr lang="zh-CN" altLang="en-US" sz="2400">
                <a:solidFill>
                  <a:schemeClr val="tx1"/>
                </a:solidFill>
                <a:latin typeface="Arial" panose="020B0604020202020204" pitchFamily="34" charset="0"/>
                <a:cs typeface="Arial" panose="020B0604020202020204" pitchFamily="34" charset="0"/>
              </a:rPr>
              <a:t>一张</a:t>
            </a:r>
            <a:r>
              <a:rPr lang="en-US" altLang="zh-CN" sz="2400">
                <a:solidFill>
                  <a:schemeClr val="tx1"/>
                </a:solidFill>
                <a:latin typeface="Arial" panose="020B0604020202020204" pitchFamily="34" charset="0"/>
                <a:cs typeface="Arial" panose="020B0604020202020204" pitchFamily="34" charset="0"/>
              </a:rPr>
              <a:t>...</a:t>
            </a:r>
            <a:r>
              <a:rPr lang="zh-CN" altLang="en-US" sz="2400">
                <a:solidFill>
                  <a:schemeClr val="tx1"/>
                </a:solidFill>
                <a:latin typeface="Arial" panose="020B0604020202020204" pitchFamily="34" charset="0"/>
                <a:cs typeface="Arial" panose="020B0604020202020204" pitchFamily="34" charset="0"/>
              </a:rPr>
              <a:t>的照片</a:t>
            </a:r>
            <a:endParaRPr lang="zh-CN" altLang="en-US" sz="2400">
              <a:solidFill>
                <a:schemeClr val="tx1"/>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13. </a:t>
            </a:r>
            <a:r>
              <a:rPr lang="zh-CN" altLang="en-US" sz="2400">
                <a:solidFill>
                  <a:schemeClr val="tx1"/>
                </a:solidFill>
                <a:latin typeface="Arial" panose="020B0604020202020204" pitchFamily="34" charset="0"/>
                <a:cs typeface="Arial" panose="020B0604020202020204" pitchFamily="34" charset="0"/>
              </a:rPr>
              <a:t>早餐你想吃什么？</a:t>
            </a:r>
            <a:endParaRPr lang="en-US" altLang="zh-CN" sz="2400">
              <a:solidFill>
                <a:schemeClr val="tx1"/>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14. </a:t>
            </a:r>
            <a:r>
              <a:rPr lang="zh-CN" altLang="en-US" sz="2400">
                <a:solidFill>
                  <a:schemeClr val="tx1"/>
                </a:solidFill>
                <a:latin typeface="Arial" panose="020B0604020202020204" pitchFamily="34" charset="0"/>
                <a:cs typeface="Arial" panose="020B0604020202020204" pitchFamily="34" charset="0"/>
              </a:rPr>
              <a:t>看起来不一样</a:t>
            </a:r>
            <a:endParaRPr lang="zh-CN" altLang="en-US" sz="2400">
              <a:solidFill>
                <a:schemeClr val="tx1"/>
              </a:solidFill>
              <a:latin typeface="Arial" panose="020B0604020202020204" pitchFamily="34" charset="0"/>
              <a:cs typeface="Arial" panose="020B0604020202020204" pitchFamily="34" charset="0"/>
            </a:endParaRPr>
          </a:p>
        </p:txBody>
      </p:sp>
      <p:sp>
        <p:nvSpPr>
          <p:cNvPr id="6" name="文本框 5"/>
          <p:cNvSpPr txBox="1"/>
          <p:nvPr/>
        </p:nvSpPr>
        <p:spPr>
          <a:xfrm>
            <a:off x="5829935" y="576580"/>
            <a:ext cx="5200015" cy="5262245"/>
          </a:xfrm>
          <a:prstGeom prst="rect">
            <a:avLst/>
          </a:prstGeom>
          <a:noFill/>
        </p:spPr>
        <p:txBody>
          <a:bodyPr wrap="square" rtlCol="0">
            <a:spAutoFit/>
          </a:bodyPr>
          <a:p>
            <a:pPr algn="l">
              <a:lnSpc>
                <a:spcPct val="200000"/>
              </a:lnSpc>
            </a:pPr>
            <a:r>
              <a:rPr lang="en-US" altLang="zh-CN" sz="2400">
                <a:gradFill>
                  <a:gsLst>
                    <a:gs pos="0">
                      <a:srgbClr val="012D86"/>
                    </a:gs>
                    <a:gs pos="100000">
                      <a:srgbClr val="0E2557"/>
                    </a:gs>
                  </a:gsLst>
                  <a:lin scaled="0"/>
                </a:gradFill>
                <a:latin typeface="Arial" panose="020B0604020202020204" pitchFamily="34" charset="0"/>
                <a:cs typeface="Arial" panose="020B0604020202020204" pitchFamily="34" charset="0"/>
              </a:rPr>
              <a:t>8. </a:t>
            </a:r>
            <a:r>
              <a:rPr lang="en-US" altLang="zh-CN" sz="2400">
                <a:solidFill>
                  <a:srgbClr val="FF0000"/>
                </a:solidFill>
                <a:latin typeface="Arial" panose="020B0604020202020204" pitchFamily="34" charset="0"/>
                <a:cs typeface="Arial" panose="020B0604020202020204" pitchFamily="34" charset="0"/>
              </a:rPr>
              <a:t>ask ... for </a:t>
            </a:r>
            <a:r>
              <a:rPr lang="en-US" altLang="zh-CN" sz="2400">
                <a:solidFill>
                  <a:srgbClr val="FF0000"/>
                </a:solidFill>
                <a:latin typeface="Arial" panose="020B0604020202020204" pitchFamily="34" charset="0"/>
                <a:cs typeface="Arial" panose="020B0604020202020204" pitchFamily="34" charset="0"/>
              </a:rPr>
              <a:t>help</a:t>
            </a:r>
            <a:endParaRPr lang="en-US" altLang="zh-CN" sz="2400">
              <a:solidFill>
                <a:srgbClr val="FF0000"/>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9. </a:t>
            </a:r>
            <a:r>
              <a:rPr lang="en-US" altLang="zh-CN" sz="2400">
                <a:solidFill>
                  <a:srgbClr val="FF0000"/>
                </a:solidFill>
                <a:latin typeface="Arial" panose="020B0604020202020204" pitchFamily="34" charset="0"/>
                <a:cs typeface="Arial" panose="020B0604020202020204" pitchFamily="34" charset="0"/>
              </a:rPr>
              <a:t>look at</a:t>
            </a:r>
            <a:endParaRPr lang="en-US" altLang="zh-CN" sz="2400">
              <a:solidFill>
                <a:srgbClr val="FF0000"/>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10. </a:t>
            </a:r>
            <a:r>
              <a:rPr lang="en-US" sz="2400">
                <a:solidFill>
                  <a:srgbClr val="FF0000"/>
                </a:solidFill>
                <a:latin typeface="Arial" panose="020B0604020202020204" pitchFamily="34" charset="0"/>
                <a:cs typeface="Arial" panose="020B0604020202020204" pitchFamily="34" charset="0"/>
              </a:rPr>
              <a:t>What's the matter with...</a:t>
            </a:r>
            <a:endParaRPr lang="en-US" sz="2400">
              <a:solidFill>
                <a:srgbClr val="FF0000"/>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11. </a:t>
            </a:r>
            <a:r>
              <a:rPr lang="en-US" sz="2400">
                <a:solidFill>
                  <a:srgbClr val="FF0000"/>
                </a:solidFill>
                <a:latin typeface="Arial" panose="020B0604020202020204" pitchFamily="34" charset="0"/>
                <a:cs typeface="Arial" panose="020B0604020202020204" pitchFamily="34" charset="0"/>
              </a:rPr>
              <a:t>show ... around</a:t>
            </a:r>
            <a:endParaRPr lang="en-US" sz="2400">
              <a:solidFill>
                <a:srgbClr val="FF0000"/>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12. </a:t>
            </a:r>
            <a:r>
              <a:rPr lang="en-US" sz="2400">
                <a:solidFill>
                  <a:srgbClr val="FF0000"/>
                </a:solidFill>
                <a:latin typeface="Arial" panose="020B0604020202020204" pitchFamily="34" charset="0"/>
                <a:cs typeface="Arial" panose="020B0604020202020204" pitchFamily="34" charset="0"/>
              </a:rPr>
              <a:t>a picture of...</a:t>
            </a:r>
            <a:endParaRPr lang="en-US" sz="2400">
              <a:solidFill>
                <a:srgbClr val="FF0000"/>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13. </a:t>
            </a:r>
            <a:r>
              <a:rPr lang="en-US" sz="2400">
                <a:solidFill>
                  <a:srgbClr val="FF0000"/>
                </a:solidFill>
                <a:latin typeface="Arial" panose="020B0604020202020204" pitchFamily="34" charset="0"/>
                <a:cs typeface="Arial" panose="020B0604020202020204" pitchFamily="34" charset="0"/>
              </a:rPr>
              <a:t>What would you like fo</a:t>
            </a:r>
            <a:r>
              <a:rPr lang="en-US" sz="2400">
                <a:solidFill>
                  <a:srgbClr val="FF0000"/>
                </a:solidFill>
                <a:latin typeface="Arial" panose="020B0604020202020204" pitchFamily="34" charset="0"/>
                <a:cs typeface="Arial" panose="020B0604020202020204" pitchFamily="34" charset="0"/>
              </a:rPr>
              <a:t>r breakfast?</a:t>
            </a:r>
            <a:endParaRPr lang="en-US" sz="2400">
              <a:solidFill>
                <a:srgbClr val="FF0000"/>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14. </a:t>
            </a:r>
            <a:r>
              <a:rPr lang="en-US" sz="2400">
                <a:solidFill>
                  <a:srgbClr val="FF0000"/>
                </a:solidFill>
                <a:latin typeface="Arial" panose="020B0604020202020204" pitchFamily="34" charset="0"/>
                <a:cs typeface="Arial" panose="020B0604020202020204" pitchFamily="34" charset="0"/>
              </a:rPr>
              <a:t>look different</a:t>
            </a:r>
            <a:endParaRPr lang="en-US" sz="2400">
              <a:solidFill>
                <a:srgbClr val="FF000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heel(1)">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heel(1)">
                                      <p:cBhvr>
                                        <p:cTn id="12" dur="2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heel(1)">
                                      <p:cBhvr>
                                        <p:cTn id="17" dur="20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heel(1)">
                                      <p:cBhvr>
                                        <p:cTn id="22" dur="20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heel(1)">
                                      <p:cBhvr>
                                        <p:cTn id="27" dur="20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wheel(1)">
                                      <p:cBhvr>
                                        <p:cTn id="32" dur="20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wheel(1)">
                                      <p:cBhvr>
                                        <p:cTn id="37" dur="2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1"/>
      <p:bldP spid="5"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0" y="0"/>
            <a:ext cx="14067155" cy="7983220"/>
          </a:xfrm>
          <a:prstGeom prst="rect">
            <a:avLst/>
          </a:prstGeom>
        </p:spPr>
      </p:pic>
      <p:sp>
        <p:nvSpPr>
          <p:cNvPr id="10" name="文本框 9"/>
          <p:cNvSpPr txBox="1"/>
          <p:nvPr/>
        </p:nvSpPr>
        <p:spPr>
          <a:xfrm>
            <a:off x="3938390" y="-274267"/>
            <a:ext cx="2825697"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2800" b="1">
                <a:solidFill>
                  <a:schemeClr val="tx1"/>
                </a:solidFill>
                <a:latin typeface="Arial" panose="020B0604020202020204" pitchFamily="34" charset="0"/>
                <a:cs typeface="Arial" panose="020B0604020202020204" pitchFamily="34" charset="0"/>
              </a:rPr>
              <a:t>重点短语</a:t>
            </a:r>
            <a:endParaRPr lang="zh-CN" altLang="en-US" sz="2800" b="1">
              <a:solidFill>
                <a:schemeClr val="tx1"/>
              </a:solidFill>
              <a:latin typeface="Arial" panose="020B0604020202020204" pitchFamily="34" charset="0"/>
              <a:cs typeface="Arial" panose="020B0604020202020204" pitchFamily="34" charset="0"/>
            </a:endParaRPr>
          </a:p>
        </p:txBody>
      </p:sp>
      <p:sp>
        <p:nvSpPr>
          <p:cNvPr id="5" name="文本框 4"/>
          <p:cNvSpPr txBox="1"/>
          <p:nvPr/>
        </p:nvSpPr>
        <p:spPr>
          <a:xfrm>
            <a:off x="2148840" y="576580"/>
            <a:ext cx="4140200" cy="5262245"/>
          </a:xfrm>
          <a:prstGeom prst="rect">
            <a:avLst/>
          </a:prstGeom>
          <a:noFill/>
        </p:spPr>
        <p:txBody>
          <a:bodyPr wrap="square" rtlCol="0">
            <a:spAutoFit/>
          </a:bodyPr>
          <a:p>
            <a:pPr algn="l">
              <a:lnSpc>
                <a:spcPct val="200000"/>
              </a:lnSpc>
            </a:pPr>
            <a:r>
              <a:rPr lang="en-US" altLang="zh-CN" sz="2400">
                <a:solidFill>
                  <a:schemeClr val="tx1"/>
                </a:solidFill>
                <a:latin typeface="Arial" panose="020B0604020202020204" pitchFamily="34" charset="0"/>
                <a:cs typeface="Arial" panose="020B0604020202020204" pitchFamily="34" charset="0"/>
              </a:rPr>
              <a:t>15. </a:t>
            </a:r>
            <a:r>
              <a:rPr lang="zh-CN" altLang="en-US" sz="2400">
                <a:solidFill>
                  <a:schemeClr val="tx1"/>
                </a:solidFill>
                <a:latin typeface="Arial" panose="020B0604020202020204" pitchFamily="34" charset="0"/>
                <a:cs typeface="Arial" panose="020B0604020202020204" pitchFamily="34" charset="0"/>
              </a:rPr>
              <a:t>非常喜欢某物</a:t>
            </a:r>
            <a:endParaRPr lang="zh-CN" altLang="en-US" sz="2400">
              <a:solidFill>
                <a:schemeClr val="tx1"/>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16. </a:t>
            </a:r>
            <a:r>
              <a:rPr lang="zh-CN" altLang="en-US" sz="2400">
                <a:solidFill>
                  <a:schemeClr val="tx1"/>
                </a:solidFill>
                <a:latin typeface="Arial" panose="020B0604020202020204" pitchFamily="34" charset="0"/>
                <a:cs typeface="Arial" panose="020B0604020202020204" pitchFamily="34" charset="0"/>
              </a:rPr>
              <a:t>购物</a:t>
            </a:r>
            <a:endParaRPr lang="zh-CN" altLang="en-US" sz="2400">
              <a:solidFill>
                <a:schemeClr val="tx1"/>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17.</a:t>
            </a:r>
            <a:r>
              <a:rPr lang="zh-CN" altLang="en-US" sz="2400">
                <a:solidFill>
                  <a:schemeClr val="tx1"/>
                </a:solidFill>
                <a:latin typeface="Arial" panose="020B0604020202020204" pitchFamily="34" charset="0"/>
                <a:cs typeface="Arial" panose="020B0604020202020204" pitchFamily="34" charset="0"/>
              </a:rPr>
              <a:t>听音乐</a:t>
            </a:r>
            <a:endParaRPr lang="en-US" altLang="zh-CN" sz="2400">
              <a:solidFill>
                <a:schemeClr val="tx1"/>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18. </a:t>
            </a:r>
            <a:r>
              <a:rPr lang="zh-CN" altLang="en-US" sz="2400">
                <a:solidFill>
                  <a:schemeClr val="tx1"/>
                </a:solidFill>
                <a:latin typeface="Arial" panose="020B0604020202020204" pitchFamily="34" charset="0"/>
                <a:cs typeface="Arial" panose="020B0604020202020204" pitchFamily="34" charset="0"/>
              </a:rPr>
              <a:t>有趣的故事</a:t>
            </a:r>
            <a:endParaRPr lang="zh-CN" altLang="en-US" sz="2400">
              <a:solidFill>
                <a:schemeClr val="tx1"/>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19. </a:t>
            </a:r>
            <a:r>
              <a:rPr lang="zh-CN" altLang="en-US" sz="2400">
                <a:solidFill>
                  <a:schemeClr val="tx1"/>
                </a:solidFill>
                <a:latin typeface="Arial" panose="020B0604020202020204" pitchFamily="34" charset="0"/>
                <a:cs typeface="Arial" panose="020B0604020202020204" pitchFamily="34" charset="0"/>
              </a:rPr>
              <a:t>我真地喜欢你。</a:t>
            </a:r>
            <a:endParaRPr lang="zh-CN" altLang="en-US" sz="2400">
              <a:solidFill>
                <a:schemeClr val="tx1"/>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20. </a:t>
            </a:r>
            <a:r>
              <a:rPr lang="zh-CN" altLang="en-US" sz="2400">
                <a:solidFill>
                  <a:schemeClr val="tx1"/>
                </a:solidFill>
                <a:latin typeface="Arial" panose="020B0604020202020204" pitchFamily="34" charset="0"/>
                <a:cs typeface="Arial" panose="020B0604020202020204" pitchFamily="34" charset="0"/>
              </a:rPr>
              <a:t>如此美丽</a:t>
            </a:r>
            <a:endParaRPr lang="zh-CN" altLang="en-US" sz="2400">
              <a:solidFill>
                <a:schemeClr val="tx1"/>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14. </a:t>
            </a:r>
            <a:r>
              <a:rPr lang="zh-CN" altLang="en-US" sz="2400">
                <a:solidFill>
                  <a:schemeClr val="tx1"/>
                </a:solidFill>
                <a:latin typeface="Arial" panose="020B0604020202020204" pitchFamily="34" charset="0"/>
                <a:cs typeface="Arial" panose="020B0604020202020204" pitchFamily="34" charset="0"/>
              </a:rPr>
              <a:t>在星期天的早晨</a:t>
            </a:r>
            <a:endParaRPr lang="zh-CN" altLang="en-US" sz="2400">
              <a:solidFill>
                <a:schemeClr val="tx1"/>
              </a:solidFill>
              <a:latin typeface="Arial" panose="020B0604020202020204" pitchFamily="34" charset="0"/>
              <a:cs typeface="Arial" panose="020B0604020202020204" pitchFamily="34" charset="0"/>
            </a:endParaRPr>
          </a:p>
        </p:txBody>
      </p:sp>
      <p:sp>
        <p:nvSpPr>
          <p:cNvPr id="6" name="文本框 5"/>
          <p:cNvSpPr txBox="1"/>
          <p:nvPr/>
        </p:nvSpPr>
        <p:spPr>
          <a:xfrm>
            <a:off x="6080125" y="576580"/>
            <a:ext cx="5200015" cy="5262245"/>
          </a:xfrm>
          <a:prstGeom prst="rect">
            <a:avLst/>
          </a:prstGeom>
          <a:noFill/>
        </p:spPr>
        <p:txBody>
          <a:bodyPr wrap="square" rtlCol="0">
            <a:spAutoFit/>
          </a:bodyPr>
          <a:p>
            <a:pPr algn="l">
              <a:lnSpc>
                <a:spcPct val="200000"/>
              </a:lnSpc>
            </a:pPr>
            <a:r>
              <a:rPr lang="en-US" altLang="zh-CN" sz="2400">
                <a:gradFill>
                  <a:gsLst>
                    <a:gs pos="0">
                      <a:srgbClr val="012D86"/>
                    </a:gs>
                    <a:gs pos="100000">
                      <a:srgbClr val="0E2557"/>
                    </a:gs>
                  </a:gsLst>
                  <a:lin scaled="0"/>
                </a:gradFill>
                <a:latin typeface="Arial" panose="020B0604020202020204" pitchFamily="34" charset="0"/>
                <a:cs typeface="Arial" panose="020B0604020202020204" pitchFamily="34" charset="0"/>
              </a:rPr>
              <a:t>8. </a:t>
            </a:r>
            <a:r>
              <a:rPr lang="en-US" altLang="zh-CN" sz="2400">
                <a:solidFill>
                  <a:srgbClr val="FF0000"/>
                </a:solidFill>
                <a:latin typeface="Arial" panose="020B0604020202020204" pitchFamily="34" charset="0"/>
                <a:cs typeface="Arial" panose="020B0604020202020204" pitchFamily="34" charset="0"/>
              </a:rPr>
              <a:t>like ... very much</a:t>
            </a:r>
            <a:endParaRPr lang="en-US" altLang="zh-CN" sz="2400">
              <a:solidFill>
                <a:srgbClr val="FF0000"/>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9. </a:t>
            </a:r>
            <a:r>
              <a:rPr lang="en-US" altLang="zh-CN" sz="2400">
                <a:solidFill>
                  <a:srgbClr val="FF0000"/>
                </a:solidFill>
                <a:latin typeface="Arial" panose="020B0604020202020204" pitchFamily="34" charset="0"/>
                <a:cs typeface="Arial" panose="020B0604020202020204" pitchFamily="34" charset="0"/>
              </a:rPr>
              <a:t>go shopping</a:t>
            </a:r>
            <a:endParaRPr lang="en-US" altLang="zh-CN" sz="2400">
              <a:solidFill>
                <a:srgbClr val="FF0000"/>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10. </a:t>
            </a:r>
            <a:r>
              <a:rPr lang="en-US" sz="2400">
                <a:solidFill>
                  <a:srgbClr val="FF0000"/>
                </a:solidFill>
                <a:latin typeface="Arial" panose="020B0604020202020204" pitchFamily="34" charset="0"/>
                <a:cs typeface="Arial" panose="020B0604020202020204" pitchFamily="34" charset="0"/>
              </a:rPr>
              <a:t>listen to music</a:t>
            </a:r>
            <a:endParaRPr lang="en-US" sz="2400">
              <a:solidFill>
                <a:srgbClr val="FF0000"/>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11. </a:t>
            </a:r>
            <a:r>
              <a:rPr lang="en-US" sz="2400">
                <a:solidFill>
                  <a:srgbClr val="FF0000"/>
                </a:solidFill>
                <a:latin typeface="Arial" panose="020B0604020202020204" pitchFamily="34" charset="0"/>
                <a:cs typeface="Arial" panose="020B0604020202020204" pitchFamily="34" charset="0"/>
              </a:rPr>
              <a:t>funny</a:t>
            </a:r>
            <a:r>
              <a:rPr lang="en-US" sz="2400">
                <a:solidFill>
                  <a:srgbClr val="FF0000"/>
                </a:solidFill>
                <a:latin typeface="Arial" panose="020B0604020202020204" pitchFamily="34" charset="0"/>
                <a:cs typeface="Arial" panose="020B0604020202020204" pitchFamily="34" charset="0"/>
              </a:rPr>
              <a:t> stories</a:t>
            </a:r>
            <a:endParaRPr lang="en-US" sz="2400">
              <a:solidFill>
                <a:srgbClr val="FF0000"/>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12. </a:t>
            </a:r>
            <a:r>
              <a:rPr lang="en-US" sz="2400">
                <a:solidFill>
                  <a:srgbClr val="FF0000"/>
                </a:solidFill>
                <a:latin typeface="Arial" panose="020B0604020202020204" pitchFamily="34" charset="0"/>
                <a:cs typeface="Arial" panose="020B0604020202020204" pitchFamily="34" charset="0"/>
              </a:rPr>
              <a:t>I r</a:t>
            </a:r>
            <a:r>
              <a:rPr lang="en-US" sz="2400">
                <a:solidFill>
                  <a:srgbClr val="FF0000"/>
                </a:solidFill>
                <a:latin typeface="Arial" panose="020B0604020202020204" pitchFamily="34" charset="0"/>
                <a:cs typeface="Arial" panose="020B0604020202020204" pitchFamily="34" charset="0"/>
              </a:rPr>
              <a:t>eally like you.</a:t>
            </a:r>
            <a:endParaRPr lang="en-US" sz="2400">
              <a:solidFill>
                <a:srgbClr val="FF0000"/>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13. </a:t>
            </a:r>
            <a:r>
              <a:rPr lang="en-US" sz="2400">
                <a:solidFill>
                  <a:srgbClr val="FF0000"/>
                </a:solidFill>
                <a:latin typeface="Arial" panose="020B0604020202020204" pitchFamily="34" charset="0"/>
                <a:cs typeface="Arial" panose="020B0604020202020204" pitchFamily="34" charset="0"/>
              </a:rPr>
              <a:t>s</a:t>
            </a:r>
            <a:r>
              <a:rPr lang="en-US" sz="2400">
                <a:solidFill>
                  <a:srgbClr val="FF0000"/>
                </a:solidFill>
                <a:latin typeface="Arial" panose="020B0604020202020204" pitchFamily="34" charset="0"/>
                <a:cs typeface="Arial" panose="020B0604020202020204" pitchFamily="34" charset="0"/>
              </a:rPr>
              <a:t>o pretty</a:t>
            </a:r>
            <a:endParaRPr lang="en-US" sz="2400">
              <a:solidFill>
                <a:srgbClr val="FF0000"/>
              </a:solidFill>
              <a:latin typeface="Arial" panose="020B0604020202020204" pitchFamily="34" charset="0"/>
              <a:cs typeface="Arial" panose="020B0604020202020204" pitchFamily="34" charset="0"/>
            </a:endParaRPr>
          </a:p>
          <a:p>
            <a:pPr algn="l">
              <a:lnSpc>
                <a:spcPct val="200000"/>
              </a:lnSpc>
            </a:pPr>
            <a:r>
              <a:rPr lang="en-US" altLang="zh-CN" sz="2400">
                <a:solidFill>
                  <a:schemeClr val="tx1"/>
                </a:solidFill>
                <a:latin typeface="Arial" panose="020B0604020202020204" pitchFamily="34" charset="0"/>
                <a:cs typeface="Arial" panose="020B0604020202020204" pitchFamily="34" charset="0"/>
              </a:rPr>
              <a:t>14. </a:t>
            </a:r>
            <a:r>
              <a:rPr lang="en-US" sz="2400">
                <a:solidFill>
                  <a:srgbClr val="FF0000"/>
                </a:solidFill>
                <a:latin typeface="Arial" panose="020B0604020202020204" pitchFamily="34" charset="0"/>
                <a:cs typeface="Arial" panose="020B0604020202020204" pitchFamily="34" charset="0"/>
              </a:rPr>
              <a:t>on </a:t>
            </a:r>
            <a:r>
              <a:rPr lang="en-US" sz="2400">
                <a:solidFill>
                  <a:srgbClr val="FF0000"/>
                </a:solidFill>
                <a:latin typeface="Arial" panose="020B0604020202020204" pitchFamily="34" charset="0"/>
                <a:cs typeface="Arial" panose="020B0604020202020204" pitchFamily="34" charset="0"/>
              </a:rPr>
              <a:t>Sunday morning</a:t>
            </a:r>
            <a:endParaRPr lang="en-US" sz="2400">
              <a:solidFill>
                <a:srgbClr val="FF000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heel(1)">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heel(1)">
                                      <p:cBhvr>
                                        <p:cTn id="12" dur="2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heel(1)">
                                      <p:cBhvr>
                                        <p:cTn id="17" dur="20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heel(1)">
                                      <p:cBhvr>
                                        <p:cTn id="22" dur="20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heel(1)">
                                      <p:cBhvr>
                                        <p:cTn id="27" dur="20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wheel(1)">
                                      <p:cBhvr>
                                        <p:cTn id="32" dur="20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wheel(1)">
                                      <p:cBhvr>
                                        <p:cTn id="37" dur="2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1"/>
      <p:bldP spid="5"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文本框 9"/>
          <p:cNvSpPr txBox="1"/>
          <p:nvPr/>
        </p:nvSpPr>
        <p:spPr>
          <a:xfrm>
            <a:off x="4318635" y="-416560"/>
            <a:ext cx="2825750"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en-US" altLang="zh-CN" sz="3600">
                <a:solidFill>
                  <a:srgbClr val="FF0000"/>
                </a:solidFill>
                <a:latin typeface="Arial" panose="020B0604020202020204" pitchFamily="34" charset="0"/>
                <a:cs typeface="Arial" panose="020B0604020202020204" pitchFamily="34" charset="0"/>
              </a:rPr>
              <a:t>Exercises</a:t>
            </a:r>
            <a:endParaRPr lang="en-US" altLang="zh-CN" sz="3600">
              <a:solidFill>
                <a:srgbClr val="FF0000"/>
              </a:solidFill>
              <a:latin typeface="Arial" panose="020B0604020202020204" pitchFamily="34" charset="0"/>
              <a:cs typeface="Arial" panose="020B0604020202020204" pitchFamily="34" charset="0"/>
            </a:endParaRPr>
          </a:p>
        </p:txBody>
      </p:sp>
      <p:sp>
        <p:nvSpPr>
          <p:cNvPr id="5" name="文本框 4"/>
          <p:cNvSpPr txBox="1"/>
          <p:nvPr/>
        </p:nvSpPr>
        <p:spPr>
          <a:xfrm>
            <a:off x="1200150" y="607695"/>
            <a:ext cx="11877675" cy="6000750"/>
          </a:xfrm>
          <a:prstGeom prst="rect">
            <a:avLst/>
          </a:prstGeom>
          <a:noFill/>
        </p:spPr>
        <p:txBody>
          <a:bodyPr wrap="square" rtlCol="0">
            <a:spAutoFit/>
          </a:bodyPr>
          <a:p>
            <a:pPr algn="l">
              <a:lnSpc>
                <a:spcPct val="150000"/>
              </a:lnSpc>
            </a:pPr>
            <a:r>
              <a:rPr lang="en-US" sz="3200">
                <a:solidFill>
                  <a:schemeClr val="tx1"/>
                </a:solidFill>
                <a:latin typeface="Arial" panose="020B0604020202020204" pitchFamily="34" charset="0"/>
                <a:cs typeface="Arial" panose="020B0604020202020204" pitchFamily="34" charset="0"/>
              </a:rPr>
              <a:t>1. The students r______ like Mary.</a:t>
            </a:r>
            <a:endParaRPr lang="en-US" sz="3200">
              <a:solidFill>
                <a:schemeClr val="tx1"/>
              </a:solidFill>
              <a:latin typeface="Arial" panose="020B0604020202020204" pitchFamily="34" charset="0"/>
              <a:cs typeface="Arial" panose="020B0604020202020204" pitchFamily="34" charset="0"/>
            </a:endParaRPr>
          </a:p>
          <a:p>
            <a:pPr algn="l">
              <a:lnSpc>
                <a:spcPct val="150000"/>
              </a:lnSpc>
            </a:pPr>
            <a:r>
              <a:rPr lang="en-US" sz="3200">
                <a:solidFill>
                  <a:schemeClr val="tx1"/>
                </a:solidFill>
                <a:latin typeface="Arial" panose="020B0604020202020204" pitchFamily="34" charset="0"/>
                <a:cs typeface="Arial" panose="020B0604020202020204" pitchFamily="34" charset="0"/>
              </a:rPr>
              <a:t>2. You can ask Mary ________(help).</a:t>
            </a:r>
            <a:endParaRPr lang="en-US" sz="3200">
              <a:solidFill>
                <a:schemeClr val="tx1"/>
              </a:solidFill>
              <a:latin typeface="Arial" panose="020B0604020202020204" pitchFamily="34" charset="0"/>
              <a:cs typeface="Arial" panose="020B0604020202020204" pitchFamily="34" charset="0"/>
            </a:endParaRPr>
          </a:p>
          <a:p>
            <a:pPr algn="l">
              <a:lnSpc>
                <a:spcPct val="150000"/>
              </a:lnSpc>
            </a:pPr>
            <a:r>
              <a:rPr lang="en-US" sz="3200">
                <a:solidFill>
                  <a:schemeClr val="tx1"/>
                </a:solidFill>
                <a:latin typeface="Arial" panose="020B0604020202020204" pitchFamily="34" charset="0"/>
                <a:cs typeface="Arial" panose="020B0604020202020204" pitchFamily="34" charset="0"/>
              </a:rPr>
              <a:t>3. _______is Mary and ______are her students.</a:t>
            </a:r>
            <a:endParaRPr lang="en-US" sz="3200">
              <a:solidFill>
                <a:schemeClr val="tx1"/>
              </a:solidFill>
              <a:latin typeface="Arial" panose="020B0604020202020204" pitchFamily="34" charset="0"/>
              <a:cs typeface="Arial" panose="020B0604020202020204" pitchFamily="34" charset="0"/>
            </a:endParaRPr>
          </a:p>
          <a:p>
            <a:pPr algn="l">
              <a:lnSpc>
                <a:spcPct val="150000"/>
              </a:lnSpc>
            </a:pPr>
            <a:r>
              <a:rPr lang="en-US" sz="3200">
                <a:solidFill>
                  <a:schemeClr val="tx1"/>
                </a:solidFill>
                <a:latin typeface="Arial" panose="020B0604020202020204" pitchFamily="34" charset="0"/>
                <a:cs typeface="Arial" panose="020B0604020202020204" pitchFamily="34" charset="0"/>
              </a:rPr>
              <a:t>   A. This; these		B. These; Those</a:t>
            </a:r>
            <a:endParaRPr lang="en-US" sz="3200">
              <a:solidFill>
                <a:schemeClr val="tx1"/>
              </a:solidFill>
              <a:latin typeface="Arial" panose="020B0604020202020204" pitchFamily="34" charset="0"/>
              <a:cs typeface="Arial" panose="020B0604020202020204" pitchFamily="34" charset="0"/>
            </a:endParaRPr>
          </a:p>
          <a:p>
            <a:pPr algn="l">
              <a:lnSpc>
                <a:spcPct val="150000"/>
              </a:lnSpc>
            </a:pPr>
            <a:r>
              <a:rPr lang="en-US" sz="3200">
                <a:solidFill>
                  <a:schemeClr val="tx1"/>
                </a:solidFill>
                <a:latin typeface="Arial" panose="020B0604020202020204" pitchFamily="34" charset="0"/>
                <a:cs typeface="Arial" panose="020B0604020202020204" pitchFamily="34" charset="0"/>
              </a:rPr>
              <a:t>   C. That; Those		D. That; That</a:t>
            </a:r>
            <a:endParaRPr lang="en-US" sz="3200">
              <a:solidFill>
                <a:schemeClr val="tx1"/>
              </a:solidFill>
              <a:latin typeface="Arial" panose="020B0604020202020204" pitchFamily="34" charset="0"/>
              <a:cs typeface="Arial" panose="020B0604020202020204" pitchFamily="34" charset="0"/>
            </a:endParaRPr>
          </a:p>
          <a:p>
            <a:pPr algn="l">
              <a:lnSpc>
                <a:spcPct val="150000"/>
              </a:lnSpc>
            </a:pPr>
            <a:r>
              <a:rPr lang="en-US" sz="3200">
                <a:solidFill>
                  <a:schemeClr val="tx1"/>
                </a:solidFill>
                <a:latin typeface="Arial" panose="020B0604020202020204" pitchFamily="34" charset="0"/>
                <a:cs typeface="Arial" panose="020B0604020202020204" pitchFamily="34" charset="0"/>
              </a:rPr>
              <a:t>4. Mary has _____ book, _____ book is on the desk.</a:t>
            </a:r>
            <a:endParaRPr lang="en-US" sz="3200">
              <a:solidFill>
                <a:schemeClr val="tx1"/>
              </a:solidFill>
              <a:latin typeface="Arial" panose="020B0604020202020204" pitchFamily="34" charset="0"/>
              <a:cs typeface="Arial" panose="020B0604020202020204" pitchFamily="34" charset="0"/>
            </a:endParaRPr>
          </a:p>
          <a:p>
            <a:pPr algn="l">
              <a:lnSpc>
                <a:spcPct val="150000"/>
              </a:lnSpc>
            </a:pPr>
            <a:r>
              <a:rPr lang="en-US" sz="3200">
                <a:solidFill>
                  <a:schemeClr val="tx1"/>
                </a:solidFill>
                <a:latin typeface="Arial" panose="020B0604020202020204" pitchFamily="34" charset="0"/>
                <a:cs typeface="Arial" panose="020B0604020202020204" pitchFamily="34" charset="0"/>
              </a:rPr>
              <a:t>    A. a; an			B. a; the</a:t>
            </a:r>
            <a:endParaRPr lang="en-US" sz="3200">
              <a:solidFill>
                <a:schemeClr val="tx1"/>
              </a:solidFill>
              <a:latin typeface="Arial" panose="020B0604020202020204" pitchFamily="34" charset="0"/>
              <a:cs typeface="Arial" panose="020B0604020202020204" pitchFamily="34" charset="0"/>
            </a:endParaRPr>
          </a:p>
          <a:p>
            <a:pPr algn="l">
              <a:lnSpc>
                <a:spcPct val="150000"/>
              </a:lnSpc>
            </a:pPr>
            <a:r>
              <a:rPr lang="en-US" sz="3200">
                <a:solidFill>
                  <a:schemeClr val="tx1"/>
                </a:solidFill>
                <a:latin typeface="Arial" panose="020B0604020202020204" pitchFamily="34" charset="0"/>
                <a:cs typeface="Arial" panose="020B0604020202020204" pitchFamily="34" charset="0"/>
              </a:rPr>
              <a:t>    C. the; a			D. /; the		</a:t>
            </a:r>
            <a:endParaRPr lang="en-US" sz="3200">
              <a:solidFill>
                <a:schemeClr val="tx1"/>
              </a:solidFill>
              <a:latin typeface="Arial" panose="020B0604020202020204" pitchFamily="34" charset="0"/>
              <a:cs typeface="Arial" panose="020B0604020202020204" pitchFamily="34" charset="0"/>
            </a:endParaRPr>
          </a:p>
        </p:txBody>
      </p:sp>
      <p:sp>
        <p:nvSpPr>
          <p:cNvPr id="4" name="文本框 3"/>
          <p:cNvSpPr txBox="1"/>
          <p:nvPr/>
        </p:nvSpPr>
        <p:spPr>
          <a:xfrm>
            <a:off x="3764280" y="327025"/>
            <a:ext cx="2825750"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en-US" altLang="zh-CN" sz="3200">
                <a:solidFill>
                  <a:srgbClr val="FF0000"/>
                </a:solidFill>
                <a:latin typeface="Arial" panose="020B0604020202020204" pitchFamily="34" charset="0"/>
                <a:cs typeface="Arial" panose="020B0604020202020204" pitchFamily="34" charset="0"/>
              </a:rPr>
              <a:t>eally</a:t>
            </a:r>
            <a:endParaRPr lang="en-US" altLang="zh-CN" sz="3200">
              <a:solidFill>
                <a:srgbClr val="FF0000"/>
              </a:solidFill>
              <a:latin typeface="Arial" panose="020B0604020202020204" pitchFamily="34" charset="0"/>
              <a:cs typeface="Arial" panose="020B0604020202020204" pitchFamily="34" charset="0"/>
            </a:endParaRPr>
          </a:p>
        </p:txBody>
      </p:sp>
      <p:sp>
        <p:nvSpPr>
          <p:cNvPr id="6" name="文本框 5"/>
          <p:cNvSpPr txBox="1"/>
          <p:nvPr/>
        </p:nvSpPr>
        <p:spPr>
          <a:xfrm>
            <a:off x="4587875" y="1056005"/>
            <a:ext cx="2825750"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en-US" altLang="zh-CN" sz="3200">
                <a:solidFill>
                  <a:srgbClr val="FF0000"/>
                </a:solidFill>
                <a:latin typeface="Arial" panose="020B0604020202020204" pitchFamily="34" charset="0"/>
                <a:cs typeface="Arial" panose="020B0604020202020204" pitchFamily="34" charset="0"/>
              </a:rPr>
              <a:t>for help</a:t>
            </a:r>
            <a:endParaRPr lang="en-US" altLang="zh-CN" sz="3200">
              <a:solidFill>
                <a:srgbClr val="FF0000"/>
              </a:solidFill>
              <a:latin typeface="Arial" panose="020B0604020202020204" pitchFamily="34" charset="0"/>
              <a:cs typeface="Arial" panose="020B0604020202020204" pitchFamily="34" charset="0"/>
            </a:endParaRPr>
          </a:p>
        </p:txBody>
      </p:sp>
      <p:sp>
        <p:nvSpPr>
          <p:cNvPr id="7" name="文本框 6"/>
          <p:cNvSpPr txBox="1"/>
          <p:nvPr/>
        </p:nvSpPr>
        <p:spPr>
          <a:xfrm>
            <a:off x="0" y="1795780"/>
            <a:ext cx="2825750"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en-US" altLang="zh-CN" sz="3200">
                <a:solidFill>
                  <a:srgbClr val="FF0000"/>
                </a:solidFill>
                <a:latin typeface="Arial" panose="020B0604020202020204" pitchFamily="34" charset="0"/>
                <a:cs typeface="Arial" panose="020B0604020202020204" pitchFamily="34" charset="0"/>
              </a:rPr>
              <a:t>A</a:t>
            </a:r>
            <a:endParaRPr lang="en-US" altLang="zh-CN" sz="3200">
              <a:solidFill>
                <a:srgbClr val="FF0000"/>
              </a:solidFill>
              <a:latin typeface="Arial" panose="020B0604020202020204" pitchFamily="34" charset="0"/>
              <a:cs typeface="Arial" panose="020B0604020202020204" pitchFamily="34" charset="0"/>
            </a:endParaRPr>
          </a:p>
        </p:txBody>
      </p:sp>
      <p:sp>
        <p:nvSpPr>
          <p:cNvPr id="8" name="文本框 7"/>
          <p:cNvSpPr txBox="1"/>
          <p:nvPr/>
        </p:nvSpPr>
        <p:spPr>
          <a:xfrm>
            <a:off x="111125" y="3968750"/>
            <a:ext cx="2825750"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en-US" altLang="zh-CN" sz="3200">
                <a:solidFill>
                  <a:srgbClr val="FF0000"/>
                </a:solidFill>
                <a:latin typeface="Arial" panose="020B0604020202020204" pitchFamily="34" charset="0"/>
                <a:cs typeface="Arial" panose="020B0604020202020204" pitchFamily="34" charset="0"/>
              </a:rPr>
              <a:t>B</a:t>
            </a:r>
            <a:endParaRPr lang="en-US" altLang="zh-CN" sz="3200">
              <a:solidFill>
                <a:srgbClr val="FF000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heel(1)">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6" grpId="0"/>
      <p:bldP spid="6" grpId="1"/>
      <p:bldP spid="7" grpId="0"/>
      <p:bldP spid="7" grpId="1"/>
      <p:bldP spid="8" grpId="0"/>
      <p:bldP spid="8"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文本框 9"/>
          <p:cNvSpPr txBox="1"/>
          <p:nvPr/>
        </p:nvSpPr>
        <p:spPr>
          <a:xfrm>
            <a:off x="4318635" y="-416560"/>
            <a:ext cx="2825750"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en-US" altLang="zh-CN" sz="3600">
                <a:solidFill>
                  <a:srgbClr val="FF0000"/>
                </a:solidFill>
                <a:latin typeface="Arial" panose="020B0604020202020204" pitchFamily="34" charset="0"/>
                <a:cs typeface="Arial" panose="020B0604020202020204" pitchFamily="34" charset="0"/>
              </a:rPr>
              <a:t>Exercises</a:t>
            </a:r>
            <a:endParaRPr lang="en-US" altLang="zh-CN" sz="3600">
              <a:solidFill>
                <a:srgbClr val="FF0000"/>
              </a:solidFill>
              <a:latin typeface="Arial" panose="020B0604020202020204" pitchFamily="34" charset="0"/>
              <a:cs typeface="Arial" panose="020B0604020202020204" pitchFamily="34" charset="0"/>
            </a:endParaRPr>
          </a:p>
        </p:txBody>
      </p:sp>
      <p:sp>
        <p:nvSpPr>
          <p:cNvPr id="5" name="文本框 4"/>
          <p:cNvSpPr txBox="1"/>
          <p:nvPr/>
        </p:nvSpPr>
        <p:spPr>
          <a:xfrm>
            <a:off x="1421765" y="623570"/>
            <a:ext cx="11877675" cy="4523105"/>
          </a:xfrm>
          <a:prstGeom prst="rect">
            <a:avLst/>
          </a:prstGeom>
          <a:noFill/>
        </p:spPr>
        <p:txBody>
          <a:bodyPr wrap="square" rtlCol="0">
            <a:spAutoFit/>
          </a:bodyPr>
          <a:p>
            <a:pPr algn="l">
              <a:lnSpc>
                <a:spcPct val="150000"/>
              </a:lnSpc>
            </a:pPr>
            <a:r>
              <a:rPr lang="en-US" sz="3200">
                <a:solidFill>
                  <a:schemeClr val="tx1"/>
                </a:solidFill>
                <a:latin typeface="Arial" panose="020B0604020202020204" pitchFamily="34" charset="0"/>
                <a:cs typeface="Arial" panose="020B0604020202020204" pitchFamily="34" charset="0"/>
              </a:rPr>
              <a:t>10. show; you; around; can; me</a:t>
            </a:r>
            <a:endParaRPr lang="en-US" sz="3200">
              <a:solidFill>
                <a:schemeClr val="tx1"/>
              </a:solidFill>
              <a:latin typeface="Arial" panose="020B0604020202020204" pitchFamily="34" charset="0"/>
              <a:cs typeface="Arial" panose="020B0604020202020204" pitchFamily="34" charset="0"/>
            </a:endParaRPr>
          </a:p>
          <a:p>
            <a:pPr algn="l">
              <a:lnSpc>
                <a:spcPct val="150000"/>
              </a:lnSpc>
            </a:pPr>
            <a:r>
              <a:rPr lang="en-US" sz="3200">
                <a:solidFill>
                  <a:schemeClr val="tx1"/>
                </a:solidFill>
                <a:latin typeface="Arial" panose="020B0604020202020204" pitchFamily="34" charset="0"/>
                <a:cs typeface="Arial" panose="020B0604020202020204" pitchFamily="34" charset="0"/>
              </a:rPr>
              <a:t>    _________________________?</a:t>
            </a:r>
            <a:endParaRPr lang="en-US" sz="3200">
              <a:solidFill>
                <a:schemeClr val="tx1"/>
              </a:solidFill>
              <a:latin typeface="Arial" panose="020B0604020202020204" pitchFamily="34" charset="0"/>
              <a:cs typeface="Arial" panose="020B0604020202020204" pitchFamily="34" charset="0"/>
            </a:endParaRPr>
          </a:p>
          <a:p>
            <a:pPr algn="l">
              <a:lnSpc>
                <a:spcPct val="150000"/>
              </a:lnSpc>
            </a:pPr>
            <a:r>
              <a:rPr lang="en-US" sz="3200">
                <a:solidFill>
                  <a:schemeClr val="tx1"/>
                </a:solidFill>
                <a:latin typeface="Arial" panose="020B0604020202020204" pitchFamily="34" charset="0"/>
                <a:cs typeface="Arial" panose="020B0604020202020204" pitchFamily="34" charset="0"/>
              </a:rPr>
              <a:t>11. him; likes; very; much; Jenny</a:t>
            </a:r>
            <a:endParaRPr lang="en-US" sz="3200">
              <a:solidFill>
                <a:schemeClr val="tx1"/>
              </a:solidFill>
              <a:latin typeface="Arial" panose="020B0604020202020204" pitchFamily="34" charset="0"/>
              <a:cs typeface="Arial" panose="020B0604020202020204" pitchFamily="34" charset="0"/>
            </a:endParaRPr>
          </a:p>
          <a:p>
            <a:pPr algn="l">
              <a:lnSpc>
                <a:spcPct val="150000"/>
              </a:lnSpc>
            </a:pPr>
            <a:r>
              <a:rPr lang="en-US" sz="3200">
                <a:solidFill>
                  <a:schemeClr val="tx1"/>
                </a:solidFill>
                <a:latin typeface="Arial" panose="020B0604020202020204" pitchFamily="34" charset="0"/>
                <a:cs typeface="Arial" panose="020B0604020202020204" pitchFamily="34" charset="0"/>
              </a:rPr>
              <a:t>     ____________________________.</a:t>
            </a:r>
            <a:endParaRPr lang="en-US" sz="3200">
              <a:solidFill>
                <a:schemeClr val="tx1"/>
              </a:solidFill>
              <a:latin typeface="Arial" panose="020B0604020202020204" pitchFamily="34" charset="0"/>
              <a:cs typeface="Arial" panose="020B0604020202020204" pitchFamily="34" charset="0"/>
            </a:endParaRPr>
          </a:p>
          <a:p>
            <a:pPr algn="l">
              <a:lnSpc>
                <a:spcPct val="150000"/>
              </a:lnSpc>
            </a:pPr>
            <a:r>
              <a:rPr lang="en-US" sz="3200">
                <a:solidFill>
                  <a:schemeClr val="tx1"/>
                </a:solidFill>
                <a:latin typeface="Arial" panose="020B0604020202020204" pitchFamily="34" charset="0"/>
                <a:cs typeface="Arial" panose="020B0604020202020204" pitchFamily="34" charset="0"/>
              </a:rPr>
              <a:t>12. Mary; would; for;  like; dinner; what</a:t>
            </a:r>
            <a:endParaRPr lang="en-US" sz="3200">
              <a:solidFill>
                <a:schemeClr val="tx1"/>
              </a:solidFill>
              <a:latin typeface="Arial" panose="020B0604020202020204" pitchFamily="34" charset="0"/>
              <a:cs typeface="Arial" panose="020B0604020202020204" pitchFamily="34" charset="0"/>
            </a:endParaRPr>
          </a:p>
          <a:p>
            <a:pPr algn="l">
              <a:lnSpc>
                <a:spcPct val="150000"/>
              </a:lnSpc>
            </a:pPr>
            <a:r>
              <a:rPr lang="en-US" sz="3200">
                <a:solidFill>
                  <a:schemeClr val="tx1"/>
                </a:solidFill>
                <a:latin typeface="Arial" panose="020B0604020202020204" pitchFamily="34" charset="0"/>
                <a:cs typeface="Arial" panose="020B0604020202020204" pitchFamily="34" charset="0"/>
              </a:rPr>
              <a:t>     _______________________________?</a:t>
            </a:r>
            <a:endParaRPr lang="en-US" sz="3200">
              <a:solidFill>
                <a:schemeClr val="tx1"/>
              </a:solidFill>
              <a:latin typeface="Arial" panose="020B0604020202020204" pitchFamily="34" charset="0"/>
              <a:cs typeface="Arial" panose="020B0604020202020204" pitchFamily="34" charset="0"/>
            </a:endParaRPr>
          </a:p>
        </p:txBody>
      </p:sp>
      <p:sp>
        <p:nvSpPr>
          <p:cNvPr id="13" name="文本框 12"/>
          <p:cNvSpPr txBox="1"/>
          <p:nvPr/>
        </p:nvSpPr>
        <p:spPr>
          <a:xfrm>
            <a:off x="2022475" y="1552575"/>
            <a:ext cx="5121910" cy="583565"/>
          </a:xfrm>
          <a:prstGeom prst="rect">
            <a:avLst/>
          </a:prstGeom>
          <a:noFill/>
        </p:spPr>
        <p:txBody>
          <a:bodyPr wrap="square" rtlCol="0">
            <a:spAutoFit/>
          </a:bodyPr>
          <a:p>
            <a:pPr algn="l">
              <a:lnSpc>
                <a:spcPct val="100000"/>
              </a:lnSpc>
            </a:pPr>
            <a:r>
              <a:rPr lang="en-US" altLang="zh-CN" sz="3200">
                <a:solidFill>
                  <a:srgbClr val="FF0000"/>
                </a:solidFill>
                <a:latin typeface="Arial" panose="020B0604020202020204" pitchFamily="34" charset="0"/>
                <a:cs typeface="Arial" panose="020B0604020202020204" pitchFamily="34" charset="0"/>
              </a:rPr>
              <a:t>Can you show me around</a:t>
            </a:r>
            <a:endParaRPr lang="en-US" altLang="zh-CN" sz="3200">
              <a:solidFill>
                <a:srgbClr val="FF0000"/>
              </a:solidFill>
              <a:latin typeface="Arial" panose="020B0604020202020204" pitchFamily="34" charset="0"/>
              <a:cs typeface="Arial" panose="020B0604020202020204" pitchFamily="34" charset="0"/>
            </a:endParaRPr>
          </a:p>
        </p:txBody>
      </p:sp>
      <p:sp>
        <p:nvSpPr>
          <p:cNvPr id="14" name="文本框 13"/>
          <p:cNvSpPr txBox="1"/>
          <p:nvPr/>
        </p:nvSpPr>
        <p:spPr>
          <a:xfrm>
            <a:off x="2022475" y="2966720"/>
            <a:ext cx="6245225" cy="583565"/>
          </a:xfrm>
          <a:prstGeom prst="rect">
            <a:avLst/>
          </a:prstGeom>
          <a:noFill/>
        </p:spPr>
        <p:txBody>
          <a:bodyPr wrap="square" rtlCol="0">
            <a:spAutoFit/>
          </a:bodyPr>
          <a:p>
            <a:pPr algn="l">
              <a:lnSpc>
                <a:spcPct val="100000"/>
              </a:lnSpc>
            </a:pPr>
            <a:r>
              <a:rPr lang="en-US" altLang="zh-CN" sz="3200">
                <a:solidFill>
                  <a:srgbClr val="FF0000"/>
                </a:solidFill>
                <a:latin typeface="Arial" panose="020B0604020202020204" pitchFamily="34" charset="0"/>
                <a:cs typeface="Arial" panose="020B0604020202020204" pitchFamily="34" charset="0"/>
              </a:rPr>
              <a:t>Jenny likes him very much</a:t>
            </a:r>
            <a:endParaRPr lang="en-US" altLang="zh-CN" sz="3200">
              <a:solidFill>
                <a:srgbClr val="FF0000"/>
              </a:solidFill>
              <a:latin typeface="Arial" panose="020B0604020202020204" pitchFamily="34" charset="0"/>
              <a:cs typeface="Arial" panose="020B0604020202020204" pitchFamily="34" charset="0"/>
            </a:endParaRPr>
          </a:p>
        </p:txBody>
      </p:sp>
      <p:sp>
        <p:nvSpPr>
          <p:cNvPr id="15" name="文本框 14"/>
          <p:cNvSpPr txBox="1"/>
          <p:nvPr/>
        </p:nvSpPr>
        <p:spPr>
          <a:xfrm>
            <a:off x="2244090" y="4380230"/>
            <a:ext cx="6245225" cy="583565"/>
          </a:xfrm>
          <a:prstGeom prst="rect">
            <a:avLst/>
          </a:prstGeom>
          <a:noFill/>
        </p:spPr>
        <p:txBody>
          <a:bodyPr wrap="square" rtlCol="0">
            <a:spAutoFit/>
          </a:bodyPr>
          <a:p>
            <a:pPr algn="l">
              <a:lnSpc>
                <a:spcPct val="100000"/>
              </a:lnSpc>
            </a:pPr>
            <a:r>
              <a:rPr lang="en-US" altLang="zh-CN" sz="3200">
                <a:solidFill>
                  <a:srgbClr val="FF0000"/>
                </a:solidFill>
                <a:latin typeface="Arial" panose="020B0604020202020204" pitchFamily="34" charset="0"/>
                <a:cs typeface="Arial" panose="020B0604020202020204" pitchFamily="34" charset="0"/>
              </a:rPr>
              <a:t>What would Mary like for dinner</a:t>
            </a:r>
            <a:endParaRPr lang="en-US" altLang="zh-CN" sz="3200">
              <a:solidFill>
                <a:srgbClr val="FF000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linds(horizontal)">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4" grpId="0"/>
      <p:bldP spid="14" grpId="1"/>
      <p:bldP spid="15" grpId="0"/>
      <p:bldP spid="15"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0" y="0"/>
            <a:ext cx="12192000" cy="6858000"/>
          </a:xfrm>
          <a:prstGeom prst="rect">
            <a:avLst/>
          </a:prstGeom>
        </p:spPr>
      </p:pic>
      <p:grpSp>
        <p:nvGrpSpPr>
          <p:cNvPr id="7" name="组合 6"/>
          <p:cNvGrpSpPr/>
          <p:nvPr/>
        </p:nvGrpSpPr>
        <p:grpSpPr>
          <a:xfrm>
            <a:off x="4155440" y="513715"/>
            <a:ext cx="3880485" cy="2406650"/>
            <a:chOff x="6324" y="2905"/>
            <a:chExt cx="8204" cy="4812"/>
          </a:xfrm>
        </p:grpSpPr>
        <p:sp>
          <p:nvSpPr>
            <p:cNvPr id="6" name="云形 5"/>
            <p:cNvSpPr/>
            <p:nvPr/>
          </p:nvSpPr>
          <p:spPr>
            <a:xfrm>
              <a:off x="6324" y="2905"/>
              <a:ext cx="8204" cy="4812"/>
            </a:xfrm>
            <a:prstGeom prst="cloud">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文本框 7"/>
            <p:cNvSpPr txBox="1"/>
            <p:nvPr/>
          </p:nvSpPr>
          <p:spPr>
            <a:xfrm>
              <a:off x="7166" y="3738"/>
              <a:ext cx="5974" cy="2397"/>
            </a:xfrm>
            <a:prstGeom prst="rect">
              <a:avLst/>
            </a:prstGeom>
            <a:noFill/>
            <a:ln>
              <a:noFill/>
            </a:ln>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4800">
                  <a:solidFill>
                    <a:srgbClr val="FF0000"/>
                  </a:solidFill>
                  <a:latin typeface="Arial" panose="020B0604020202020204" pitchFamily="34" charset="0"/>
                  <a:cs typeface="Arial" panose="020B0604020202020204" pitchFamily="34" charset="0"/>
                </a:rPr>
                <a:t>复习课</a:t>
              </a:r>
              <a:endParaRPr lang="zh-CN" altLang="en-US" sz="4800">
                <a:solidFill>
                  <a:srgbClr val="FF0000"/>
                </a:solidFill>
                <a:latin typeface="Arial" panose="020B0604020202020204" pitchFamily="34" charset="0"/>
                <a:cs typeface="Arial" panose="020B0604020202020204" pitchFamily="34" charset="0"/>
              </a:endParaRPr>
            </a:p>
          </p:txBody>
        </p:sp>
      </p:grpSp>
      <p:sp>
        <p:nvSpPr>
          <p:cNvPr id="9" name="文本框 8"/>
          <p:cNvSpPr txBox="1"/>
          <p:nvPr/>
        </p:nvSpPr>
        <p:spPr>
          <a:xfrm>
            <a:off x="186175" y="1594538"/>
            <a:ext cx="2825697"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rPr>
              <a:t>重点短语</a:t>
            </a:r>
            <a:endPar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endParaRPr>
          </a:p>
        </p:txBody>
      </p:sp>
      <p:sp>
        <p:nvSpPr>
          <p:cNvPr id="10" name="文本框 9"/>
          <p:cNvSpPr txBox="1"/>
          <p:nvPr/>
        </p:nvSpPr>
        <p:spPr>
          <a:xfrm>
            <a:off x="2086095" y="2635303"/>
            <a:ext cx="2825697"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rPr>
              <a:t>重点句型</a:t>
            </a:r>
            <a:endPar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endParaRPr>
          </a:p>
        </p:txBody>
      </p:sp>
      <p:sp>
        <p:nvSpPr>
          <p:cNvPr id="11" name="文本框 10"/>
          <p:cNvSpPr txBox="1"/>
          <p:nvPr/>
        </p:nvSpPr>
        <p:spPr>
          <a:xfrm>
            <a:off x="4389240" y="3510333"/>
            <a:ext cx="2825697"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rPr>
              <a:t>重点语法</a:t>
            </a:r>
            <a:endPar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endParaRPr>
          </a:p>
        </p:txBody>
      </p:sp>
      <p:sp>
        <p:nvSpPr>
          <p:cNvPr id="12" name="文本框 11"/>
          <p:cNvSpPr txBox="1"/>
          <p:nvPr/>
        </p:nvSpPr>
        <p:spPr>
          <a:xfrm>
            <a:off x="6882250" y="4207563"/>
            <a:ext cx="2825697"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rPr>
              <a:t>任务型阅读</a:t>
            </a:r>
            <a:endPar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mph" presetSubtype="0" fill="hold" grpId="2" nodeType="clickEffect">
                                  <p:stCondLst>
                                    <p:cond delay="0"/>
                                  </p:stCondLst>
                                  <p:childTnLst>
                                    <p:animScale>
                                      <p:cBhvr>
                                        <p:cTn id="21" dur="2000" fill="hold"/>
                                        <p:tgtEl>
                                          <p:spTgt spid="11"/>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9" grpId="1"/>
      <p:bldP spid="10" grpId="0"/>
      <p:bldP spid="10" grpId="1"/>
      <p:bldP spid="12" grpId="0"/>
      <p:bldP spid="12" grpId="1"/>
      <p:bldP spid="11" grpId="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0" y="0"/>
            <a:ext cx="12192000" cy="7983220"/>
          </a:xfrm>
          <a:prstGeom prst="rect">
            <a:avLst/>
          </a:prstGeom>
        </p:spPr>
      </p:pic>
      <p:sp>
        <p:nvSpPr>
          <p:cNvPr id="10" name="文本框 9"/>
          <p:cNvSpPr txBox="1"/>
          <p:nvPr/>
        </p:nvSpPr>
        <p:spPr>
          <a:xfrm>
            <a:off x="3938270" y="-274320"/>
            <a:ext cx="3237865"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3600">
                <a:solidFill>
                  <a:srgbClr val="FF0000"/>
                </a:solidFill>
                <a:latin typeface="Arial" panose="020B0604020202020204" pitchFamily="34" charset="0"/>
                <a:cs typeface="Arial" panose="020B0604020202020204" pitchFamily="34" charset="0"/>
              </a:rPr>
              <a:t>重点语法</a:t>
            </a:r>
            <a:endParaRPr lang="zh-CN" altLang="en-US" sz="3600">
              <a:solidFill>
                <a:srgbClr val="FF0000"/>
              </a:solidFill>
              <a:latin typeface="Arial" panose="020B0604020202020204" pitchFamily="34" charset="0"/>
              <a:cs typeface="Arial" panose="020B0604020202020204" pitchFamily="34" charset="0"/>
            </a:endParaRPr>
          </a:p>
        </p:txBody>
      </p:sp>
      <p:sp>
        <p:nvSpPr>
          <p:cNvPr id="5" name="文本框 4"/>
          <p:cNvSpPr txBox="1"/>
          <p:nvPr/>
        </p:nvSpPr>
        <p:spPr>
          <a:xfrm>
            <a:off x="612775" y="576580"/>
            <a:ext cx="4140200" cy="1076325"/>
          </a:xfrm>
          <a:prstGeom prst="rect">
            <a:avLst/>
          </a:prstGeom>
          <a:noFill/>
        </p:spPr>
        <p:txBody>
          <a:bodyPr wrap="square" rtlCol="0">
            <a:spAutoFit/>
          </a:bodyPr>
          <a:p>
            <a:pPr algn="l">
              <a:lnSpc>
                <a:spcPct val="200000"/>
              </a:lnSpc>
            </a:pPr>
            <a:r>
              <a:rPr lang="en-US" altLang="zh-CN" sz="3200">
                <a:gradFill>
                  <a:gsLst>
                    <a:gs pos="0">
                      <a:srgbClr val="012D86"/>
                    </a:gs>
                    <a:gs pos="100000">
                      <a:srgbClr val="0E2557"/>
                    </a:gs>
                  </a:gsLst>
                  <a:lin scaled="0"/>
                </a:gradFill>
                <a:latin typeface="Arial" panose="020B0604020202020204" pitchFamily="34" charset="0"/>
                <a:cs typeface="Arial" panose="020B0604020202020204" pitchFamily="34" charset="0"/>
              </a:rPr>
              <a:t>1. </a:t>
            </a:r>
            <a:r>
              <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rPr>
              <a:t>姓名表达</a:t>
            </a:r>
            <a:endParaRPr lang="zh-CN" altLang="en-US" sz="3200">
              <a:gradFill>
                <a:gsLst>
                  <a:gs pos="0">
                    <a:srgbClr val="012D86"/>
                  </a:gs>
                  <a:gs pos="100000">
                    <a:srgbClr val="0E2557"/>
                  </a:gs>
                </a:gsLst>
                <a:lin scaled="0"/>
              </a:gradFill>
              <a:latin typeface="Arial" panose="020B0604020202020204" pitchFamily="34" charset="0"/>
              <a:cs typeface="Arial" panose="020B0604020202020204" pitchFamily="34" charset="0"/>
            </a:endParaRPr>
          </a:p>
        </p:txBody>
      </p:sp>
      <p:sp>
        <p:nvSpPr>
          <p:cNvPr id="6" name="文本框 5"/>
          <p:cNvSpPr txBox="1"/>
          <p:nvPr/>
        </p:nvSpPr>
        <p:spPr>
          <a:xfrm>
            <a:off x="835660" y="1406525"/>
            <a:ext cx="5200015" cy="1198880"/>
          </a:xfrm>
          <a:prstGeom prst="rect">
            <a:avLst/>
          </a:prstGeom>
          <a:noFill/>
        </p:spPr>
        <p:txBody>
          <a:bodyPr wrap="square" rtlCol="0">
            <a:spAutoFit/>
          </a:bodyPr>
          <a:p>
            <a:pPr algn="l">
              <a:lnSpc>
                <a:spcPct val="200000"/>
              </a:lnSpc>
            </a:pPr>
            <a:r>
              <a:rPr lang="en-US" altLang="zh-CN" sz="3600">
                <a:gradFill>
                  <a:gsLst>
                    <a:gs pos="0">
                      <a:srgbClr val="012D86"/>
                    </a:gs>
                    <a:gs pos="100000">
                      <a:srgbClr val="0E2557"/>
                    </a:gs>
                  </a:gsLst>
                  <a:lin scaled="0"/>
                </a:gradFill>
                <a:latin typeface="Arial" panose="020B0604020202020204" pitchFamily="34" charset="0"/>
                <a:cs typeface="Arial" panose="020B0604020202020204" pitchFamily="34" charset="0"/>
              </a:rPr>
              <a:t>Michael Jason</a:t>
            </a:r>
            <a:endParaRPr lang="en-US" altLang="zh-CN" sz="3600">
              <a:gradFill>
                <a:gsLst>
                  <a:gs pos="0">
                    <a:srgbClr val="012D86"/>
                  </a:gs>
                  <a:gs pos="100000">
                    <a:srgbClr val="0E2557"/>
                  </a:gs>
                </a:gsLst>
                <a:lin scaled="0"/>
              </a:gradFill>
              <a:latin typeface="Arial" panose="020B0604020202020204" pitchFamily="34" charset="0"/>
              <a:cs typeface="Arial" panose="020B0604020202020204" pitchFamily="34" charset="0"/>
            </a:endParaRPr>
          </a:p>
        </p:txBody>
      </p:sp>
      <p:pic>
        <p:nvPicPr>
          <p:cNvPr id="2" name="图片 1"/>
          <p:cNvPicPr>
            <a:picLocks noChangeAspect="1"/>
          </p:cNvPicPr>
          <p:nvPr/>
        </p:nvPicPr>
        <p:blipFill>
          <a:blip r:embed="rId2">
            <a:clrChange>
              <a:clrFrom>
                <a:srgbClr val="FFFFFF">
                  <a:alpha val="100000"/>
                </a:srgbClr>
              </a:clrFrom>
              <a:clrTo>
                <a:srgbClr val="FFFFFF">
                  <a:alpha val="100000"/>
                  <a:alpha val="0"/>
                </a:srgbClr>
              </a:clrTo>
            </a:clrChange>
          </a:blip>
          <a:stretch>
            <a:fillRect/>
          </a:stretch>
        </p:blipFill>
        <p:spPr>
          <a:xfrm>
            <a:off x="7444105" y="995045"/>
            <a:ext cx="4006850" cy="6297930"/>
          </a:xfrm>
          <a:prstGeom prst="rect">
            <a:avLst/>
          </a:prstGeom>
        </p:spPr>
      </p:pic>
      <p:sp>
        <p:nvSpPr>
          <p:cNvPr id="3" name="文本框 2"/>
          <p:cNvSpPr txBox="1"/>
          <p:nvPr/>
        </p:nvSpPr>
        <p:spPr>
          <a:xfrm>
            <a:off x="835660" y="2546350"/>
            <a:ext cx="5864860" cy="2306955"/>
          </a:xfrm>
          <a:prstGeom prst="rect">
            <a:avLst/>
          </a:prstGeom>
          <a:noFill/>
        </p:spPr>
        <p:txBody>
          <a:bodyPr wrap="square" rtlCol="0">
            <a:spAutoFit/>
          </a:bodyPr>
          <a:p>
            <a:pPr algn="l">
              <a:lnSpc>
                <a:spcPct val="200000"/>
              </a:lnSpc>
            </a:pPr>
            <a:r>
              <a:rPr lang="en-US" altLang="zh-CN" sz="3600">
                <a:gradFill>
                  <a:gsLst>
                    <a:gs pos="0">
                      <a:srgbClr val="012D86"/>
                    </a:gs>
                    <a:gs pos="100000">
                      <a:srgbClr val="0E2557"/>
                    </a:gs>
                  </a:gsLst>
                  <a:lin scaled="0"/>
                </a:gradFill>
                <a:latin typeface="Arial" panose="020B0604020202020204" pitchFamily="34" charset="0"/>
                <a:cs typeface="Arial" panose="020B0604020202020204" pitchFamily="34" charset="0"/>
              </a:rPr>
              <a:t>————— is his last name.</a:t>
            </a:r>
            <a:endParaRPr lang="en-US" altLang="zh-CN" sz="3600">
              <a:gradFill>
                <a:gsLst>
                  <a:gs pos="0">
                    <a:srgbClr val="012D86"/>
                  </a:gs>
                  <a:gs pos="100000">
                    <a:srgbClr val="0E2557"/>
                  </a:gs>
                </a:gsLst>
                <a:lin scaled="0"/>
              </a:gradFill>
              <a:latin typeface="Arial" panose="020B0604020202020204" pitchFamily="34" charset="0"/>
              <a:cs typeface="Arial" panose="020B0604020202020204" pitchFamily="34" charset="0"/>
            </a:endParaRPr>
          </a:p>
          <a:p>
            <a:pPr algn="l">
              <a:lnSpc>
                <a:spcPct val="200000"/>
              </a:lnSpc>
            </a:pPr>
            <a:r>
              <a:rPr lang="en-US" altLang="zh-CN" sz="3600">
                <a:gradFill>
                  <a:gsLst>
                    <a:gs pos="0">
                      <a:srgbClr val="012D86"/>
                    </a:gs>
                    <a:gs pos="100000">
                      <a:srgbClr val="0E2557"/>
                    </a:gs>
                  </a:gsLst>
                  <a:lin scaled="0"/>
                </a:gradFill>
                <a:latin typeface="Arial" panose="020B0604020202020204" pitchFamily="34" charset="0"/>
                <a:cs typeface="Arial" panose="020B0604020202020204" pitchFamily="34" charset="0"/>
              </a:rPr>
              <a:t>_________ is his first name. </a:t>
            </a:r>
            <a:endParaRPr lang="en-US" altLang="zh-CN" sz="3600">
              <a:gradFill>
                <a:gsLst>
                  <a:gs pos="0">
                    <a:srgbClr val="012D86"/>
                  </a:gs>
                  <a:gs pos="100000">
                    <a:srgbClr val="0E2557"/>
                  </a:gs>
                </a:gsLst>
                <a:lin scaled="0"/>
              </a:gradFill>
              <a:latin typeface="Arial" panose="020B0604020202020204" pitchFamily="34" charset="0"/>
              <a:cs typeface="Arial" panose="020B0604020202020204" pitchFamily="34" charset="0"/>
            </a:endParaRPr>
          </a:p>
        </p:txBody>
      </p:sp>
      <p:sp>
        <p:nvSpPr>
          <p:cNvPr id="7" name="文本框 6"/>
          <p:cNvSpPr txBox="1"/>
          <p:nvPr/>
        </p:nvSpPr>
        <p:spPr>
          <a:xfrm>
            <a:off x="709295" y="2732405"/>
            <a:ext cx="2825750" cy="829945"/>
          </a:xfrm>
          <a:prstGeom prst="rect">
            <a:avLst/>
          </a:prstGeom>
          <a:noFill/>
        </p:spPr>
        <p:txBody>
          <a:bodyPr wrap="square" rtlCol="0">
            <a:spAutoFit/>
          </a:bodyPr>
          <a:p>
            <a:pPr algn="l">
              <a:lnSpc>
                <a:spcPct val="10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en-US" altLang="zh-CN" sz="3600">
                <a:solidFill>
                  <a:srgbClr val="FF0000"/>
                </a:solidFill>
                <a:latin typeface="Arial" panose="020B0604020202020204" pitchFamily="34" charset="0"/>
                <a:cs typeface="Arial" panose="020B0604020202020204" pitchFamily="34" charset="0"/>
              </a:rPr>
              <a:t>Jason</a:t>
            </a:r>
            <a:endParaRPr lang="en-US" altLang="zh-CN" sz="3600">
              <a:solidFill>
                <a:srgbClr val="FF0000"/>
              </a:solidFill>
              <a:latin typeface="Arial" panose="020B0604020202020204" pitchFamily="34" charset="0"/>
              <a:cs typeface="Arial" panose="020B0604020202020204" pitchFamily="34" charset="0"/>
            </a:endParaRPr>
          </a:p>
        </p:txBody>
      </p:sp>
      <p:sp>
        <p:nvSpPr>
          <p:cNvPr id="8" name="文本框 7"/>
          <p:cNvSpPr txBox="1"/>
          <p:nvPr/>
        </p:nvSpPr>
        <p:spPr>
          <a:xfrm>
            <a:off x="709295" y="4023360"/>
            <a:ext cx="2825750" cy="829945"/>
          </a:xfrm>
          <a:prstGeom prst="rect">
            <a:avLst/>
          </a:prstGeom>
          <a:noFill/>
        </p:spPr>
        <p:txBody>
          <a:bodyPr wrap="square" rtlCol="0">
            <a:spAutoFit/>
          </a:bodyPr>
          <a:p>
            <a:pPr algn="l">
              <a:lnSpc>
                <a:spcPct val="10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en-US" altLang="zh-CN" sz="3600">
                <a:solidFill>
                  <a:srgbClr val="FF0000"/>
                </a:solidFill>
                <a:latin typeface="Arial" panose="020B0604020202020204" pitchFamily="34" charset="0"/>
                <a:cs typeface="Arial" panose="020B0604020202020204" pitchFamily="34" charset="0"/>
              </a:rPr>
              <a:t>Michael</a:t>
            </a:r>
            <a:endParaRPr lang="en-US" altLang="zh-CN" sz="3600">
              <a:solidFill>
                <a:srgbClr val="FF000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1"/>
      <p:bldP spid="5" grpId="1"/>
      <p:bldP spid="6" grpId="0"/>
      <p:bldP spid="3" grpId="0"/>
      <p:bldP spid="7" grpId="0"/>
      <p:bldP spid="7" grpId="1"/>
      <p:bldP spid="8" grpId="0"/>
      <p:bldP spid="8"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0" y="0"/>
            <a:ext cx="12192000" cy="7983220"/>
          </a:xfrm>
          <a:prstGeom prst="rect">
            <a:avLst/>
          </a:prstGeom>
        </p:spPr>
      </p:pic>
      <p:sp>
        <p:nvSpPr>
          <p:cNvPr id="10" name="文本框 9"/>
          <p:cNvSpPr txBox="1"/>
          <p:nvPr/>
        </p:nvSpPr>
        <p:spPr>
          <a:xfrm>
            <a:off x="3938270" y="-274320"/>
            <a:ext cx="3237865" cy="1198880"/>
          </a:xfrm>
          <a:prstGeom prst="rect">
            <a:avLst/>
          </a:prstGeom>
          <a:noFill/>
        </p:spPr>
        <p:txBody>
          <a:bodyPr wrap="square" rtlCol="0">
            <a:spAutoFit/>
          </a:bodyPr>
          <a:p>
            <a:pPr algn="l">
              <a:lnSpc>
                <a:spcPct val="15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3600">
                <a:solidFill>
                  <a:srgbClr val="FF0000"/>
                </a:solidFill>
                <a:latin typeface="Arial" panose="020B0604020202020204" pitchFamily="34" charset="0"/>
                <a:cs typeface="Arial" panose="020B0604020202020204" pitchFamily="34" charset="0"/>
              </a:rPr>
              <a:t>重点语法</a:t>
            </a:r>
            <a:endParaRPr lang="zh-CN" altLang="en-US" sz="3600">
              <a:solidFill>
                <a:srgbClr val="FF0000"/>
              </a:solidFill>
              <a:latin typeface="Arial" panose="020B0604020202020204" pitchFamily="34" charset="0"/>
              <a:cs typeface="Arial" panose="020B0604020202020204" pitchFamily="34" charset="0"/>
            </a:endParaRPr>
          </a:p>
        </p:txBody>
      </p:sp>
      <p:sp>
        <p:nvSpPr>
          <p:cNvPr id="5" name="文本框 4"/>
          <p:cNvSpPr txBox="1"/>
          <p:nvPr/>
        </p:nvSpPr>
        <p:spPr>
          <a:xfrm>
            <a:off x="612775" y="576580"/>
            <a:ext cx="4140200" cy="953135"/>
          </a:xfrm>
          <a:prstGeom prst="rect">
            <a:avLst/>
          </a:prstGeom>
          <a:noFill/>
        </p:spPr>
        <p:txBody>
          <a:bodyPr wrap="square" rtlCol="0">
            <a:spAutoFit/>
          </a:bodyPr>
          <a:p>
            <a:pPr algn="l">
              <a:lnSpc>
                <a:spcPct val="200000"/>
              </a:lnSpc>
            </a:pPr>
            <a:r>
              <a:rPr lang="en-US" altLang="zh-CN" sz="2800">
                <a:gradFill>
                  <a:gsLst>
                    <a:gs pos="0">
                      <a:srgbClr val="012D86"/>
                    </a:gs>
                    <a:gs pos="100000">
                      <a:srgbClr val="0E2557"/>
                    </a:gs>
                  </a:gsLst>
                  <a:lin scaled="0"/>
                </a:gradFill>
                <a:latin typeface="Arial" panose="020B0604020202020204" pitchFamily="34" charset="0"/>
                <a:cs typeface="Arial" panose="020B0604020202020204" pitchFamily="34" charset="0"/>
              </a:rPr>
              <a:t>2. </a:t>
            </a:r>
            <a:r>
              <a:rPr lang="zh-CN" altLang="en-US" sz="2800">
                <a:gradFill>
                  <a:gsLst>
                    <a:gs pos="0">
                      <a:srgbClr val="012D86"/>
                    </a:gs>
                    <a:gs pos="100000">
                      <a:srgbClr val="0E2557"/>
                    </a:gs>
                  </a:gsLst>
                  <a:lin scaled="0"/>
                </a:gradFill>
                <a:latin typeface="Arial" panose="020B0604020202020204" pitchFamily="34" charset="0"/>
                <a:cs typeface="Arial" panose="020B0604020202020204" pitchFamily="34" charset="0"/>
              </a:rPr>
              <a:t>物主代词</a:t>
            </a:r>
            <a:endParaRPr lang="zh-CN" altLang="en-US" sz="2800">
              <a:gradFill>
                <a:gsLst>
                  <a:gs pos="0">
                    <a:srgbClr val="012D86"/>
                  </a:gs>
                  <a:gs pos="100000">
                    <a:srgbClr val="0E2557"/>
                  </a:gs>
                </a:gsLst>
                <a:lin scaled="0"/>
              </a:gradFill>
              <a:latin typeface="Arial" panose="020B0604020202020204" pitchFamily="34" charset="0"/>
              <a:cs typeface="Arial" panose="020B0604020202020204" pitchFamily="34" charset="0"/>
            </a:endParaRPr>
          </a:p>
        </p:txBody>
      </p:sp>
      <p:sp>
        <p:nvSpPr>
          <p:cNvPr id="6" name="文本框 5"/>
          <p:cNvSpPr txBox="1"/>
          <p:nvPr/>
        </p:nvSpPr>
        <p:spPr>
          <a:xfrm>
            <a:off x="835660" y="1347470"/>
            <a:ext cx="6609080" cy="953135"/>
          </a:xfrm>
          <a:prstGeom prst="rect">
            <a:avLst/>
          </a:prstGeom>
          <a:noFill/>
        </p:spPr>
        <p:txBody>
          <a:bodyPr wrap="square" rtlCol="0">
            <a:spAutoFit/>
          </a:bodyPr>
          <a:p>
            <a:pPr algn="l">
              <a:lnSpc>
                <a:spcPct val="200000"/>
              </a:lnSpc>
            </a:pPr>
            <a:r>
              <a:rPr lang="zh-CN" altLang="en-US" sz="2800">
                <a:gradFill>
                  <a:gsLst>
                    <a:gs pos="0">
                      <a:srgbClr val="012D86"/>
                    </a:gs>
                    <a:gs pos="100000">
                      <a:srgbClr val="0E2557"/>
                    </a:gs>
                  </a:gsLst>
                  <a:lin scaled="0"/>
                </a:gradFill>
                <a:latin typeface="Arial" panose="020B0604020202020204" pitchFamily="34" charset="0"/>
                <a:cs typeface="Arial" panose="020B0604020202020204" pitchFamily="34" charset="0"/>
              </a:rPr>
              <a:t>形物代 </a:t>
            </a:r>
            <a:r>
              <a:rPr lang="en-US" altLang="zh-CN" sz="2800">
                <a:gradFill>
                  <a:gsLst>
                    <a:gs pos="0">
                      <a:srgbClr val="012D86"/>
                    </a:gs>
                    <a:gs pos="100000">
                      <a:srgbClr val="0E2557"/>
                    </a:gs>
                  </a:gsLst>
                  <a:lin scaled="0"/>
                </a:gradFill>
                <a:latin typeface="Arial" panose="020B0604020202020204" pitchFamily="34" charset="0"/>
                <a:cs typeface="Arial" panose="020B0604020202020204" pitchFamily="34" charset="0"/>
              </a:rPr>
              <a:t>&amp; </a:t>
            </a:r>
            <a:r>
              <a:rPr lang="zh-CN" altLang="en-US" sz="2800">
                <a:gradFill>
                  <a:gsLst>
                    <a:gs pos="0">
                      <a:srgbClr val="012D86"/>
                    </a:gs>
                    <a:gs pos="100000">
                      <a:srgbClr val="0E2557"/>
                    </a:gs>
                  </a:gsLst>
                  <a:lin scaled="0"/>
                </a:gradFill>
                <a:latin typeface="Arial" panose="020B0604020202020204" pitchFamily="34" charset="0"/>
                <a:cs typeface="Arial" panose="020B0604020202020204" pitchFamily="34" charset="0"/>
              </a:rPr>
              <a:t>名物代-</a:t>
            </a:r>
            <a:r>
              <a:rPr lang="en-US" altLang="zh-CN" sz="2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en-US" altLang="zh-CN" sz="2800">
                <a:solidFill>
                  <a:srgbClr val="FF0000"/>
                </a:solidFill>
                <a:latin typeface="Arial" panose="020B0604020202020204" pitchFamily="34" charset="0"/>
                <a:cs typeface="Arial" panose="020B0604020202020204" pitchFamily="34" charset="0"/>
              </a:rPr>
              <a:t>... </a:t>
            </a:r>
            <a:r>
              <a:rPr lang="zh-CN" altLang="en-US" sz="2800">
                <a:solidFill>
                  <a:srgbClr val="FF0000"/>
                </a:solidFill>
                <a:latin typeface="Arial" panose="020B0604020202020204" pitchFamily="34" charset="0"/>
                <a:cs typeface="Arial" panose="020B0604020202020204" pitchFamily="34" charset="0"/>
              </a:rPr>
              <a:t>的 </a:t>
            </a:r>
            <a:r>
              <a:rPr lang="en-US" altLang="zh-CN" sz="2800">
                <a:gradFill>
                  <a:gsLst>
                    <a:gs pos="0">
                      <a:srgbClr val="012D86"/>
                    </a:gs>
                    <a:gs pos="100000">
                      <a:srgbClr val="0E2557"/>
                    </a:gs>
                  </a:gsLst>
                  <a:lin scaled="0"/>
                </a:gradFill>
                <a:latin typeface="Arial" panose="020B0604020202020204" pitchFamily="34" charset="0"/>
                <a:cs typeface="Arial" panose="020B0604020202020204" pitchFamily="34" charset="0"/>
              </a:rPr>
              <a:t>”</a:t>
            </a:r>
            <a:endParaRPr lang="en-US" altLang="zh-CN" sz="2800">
              <a:gradFill>
                <a:gsLst>
                  <a:gs pos="0">
                    <a:srgbClr val="012D86"/>
                  </a:gs>
                  <a:gs pos="100000">
                    <a:srgbClr val="0E2557"/>
                  </a:gs>
                </a:gsLst>
                <a:lin scaled="0"/>
              </a:gradFill>
              <a:latin typeface="Arial" panose="020B0604020202020204" pitchFamily="34" charset="0"/>
              <a:cs typeface="Arial" panose="020B0604020202020204" pitchFamily="34" charset="0"/>
            </a:endParaRPr>
          </a:p>
        </p:txBody>
      </p:sp>
      <p:sp>
        <p:nvSpPr>
          <p:cNvPr id="3" name="文本框 2"/>
          <p:cNvSpPr txBox="1"/>
          <p:nvPr/>
        </p:nvSpPr>
        <p:spPr>
          <a:xfrm>
            <a:off x="6108065" y="1347470"/>
            <a:ext cx="5864860" cy="953135"/>
          </a:xfrm>
          <a:prstGeom prst="rect">
            <a:avLst/>
          </a:prstGeom>
          <a:noFill/>
        </p:spPr>
        <p:txBody>
          <a:bodyPr wrap="square" rtlCol="0">
            <a:spAutoFit/>
          </a:bodyPr>
          <a:p>
            <a:pPr algn="l">
              <a:lnSpc>
                <a:spcPct val="200000"/>
              </a:lnSpc>
            </a:pPr>
            <a:r>
              <a:rPr lang="zh-CN" altLang="en-US" sz="2800">
                <a:gradFill>
                  <a:gsLst>
                    <a:gs pos="0">
                      <a:srgbClr val="012D86"/>
                    </a:gs>
                    <a:gs pos="100000">
                      <a:srgbClr val="0E2557"/>
                    </a:gs>
                  </a:gsLst>
                  <a:lin scaled="0"/>
                </a:gradFill>
                <a:latin typeface="Arial" panose="020B0604020202020204" pitchFamily="34" charset="0"/>
                <a:cs typeface="Arial" panose="020B0604020202020204" pitchFamily="34" charset="0"/>
              </a:rPr>
              <a:t>形物代 </a:t>
            </a:r>
            <a:r>
              <a:rPr lang="en-US" altLang="zh-CN" sz="2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2800">
                <a:gradFill>
                  <a:gsLst>
                    <a:gs pos="0">
                      <a:srgbClr val="012D86"/>
                    </a:gs>
                    <a:gs pos="100000">
                      <a:srgbClr val="0E2557"/>
                    </a:gs>
                  </a:gsLst>
                  <a:lin scaled="0"/>
                </a:gradFill>
                <a:latin typeface="Arial" panose="020B0604020202020204" pitchFamily="34" charset="0"/>
                <a:cs typeface="Arial" panose="020B0604020202020204" pitchFamily="34" charset="0"/>
              </a:rPr>
              <a:t>名词 </a:t>
            </a:r>
            <a:r>
              <a:rPr lang="en-US" altLang="zh-CN" sz="2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zh-CN" altLang="en-US" sz="2800">
                <a:gradFill>
                  <a:gsLst>
                    <a:gs pos="0">
                      <a:srgbClr val="012D86"/>
                    </a:gs>
                    <a:gs pos="100000">
                      <a:srgbClr val="0E2557"/>
                    </a:gs>
                  </a:gsLst>
                  <a:lin scaled="0"/>
                </a:gradFill>
                <a:latin typeface="Arial" panose="020B0604020202020204" pitchFamily="34" charset="0"/>
                <a:cs typeface="Arial" panose="020B0604020202020204" pitchFamily="34" charset="0"/>
              </a:rPr>
              <a:t>名物代</a:t>
            </a:r>
            <a:endParaRPr lang="zh-CN" altLang="en-US" sz="2800">
              <a:gradFill>
                <a:gsLst>
                  <a:gs pos="0">
                    <a:srgbClr val="012D86"/>
                  </a:gs>
                  <a:gs pos="100000">
                    <a:srgbClr val="0E2557"/>
                  </a:gs>
                </a:gsLst>
                <a:lin scaled="0"/>
              </a:gradFill>
              <a:latin typeface="Arial" panose="020B0604020202020204" pitchFamily="34" charset="0"/>
              <a:cs typeface="Arial" panose="020B0604020202020204" pitchFamily="34" charset="0"/>
            </a:endParaRPr>
          </a:p>
        </p:txBody>
      </p:sp>
      <p:sp>
        <p:nvSpPr>
          <p:cNvPr id="9" name="文本框 8"/>
          <p:cNvSpPr txBox="1"/>
          <p:nvPr/>
        </p:nvSpPr>
        <p:spPr>
          <a:xfrm>
            <a:off x="946785" y="2411095"/>
            <a:ext cx="5864860" cy="2306955"/>
          </a:xfrm>
          <a:prstGeom prst="rect">
            <a:avLst/>
          </a:prstGeom>
          <a:noFill/>
        </p:spPr>
        <p:txBody>
          <a:bodyPr wrap="square" rtlCol="0">
            <a:spAutoFit/>
          </a:bodyPr>
          <a:p>
            <a:pPr algn="l">
              <a:lnSpc>
                <a:spcPct val="200000"/>
              </a:lnSpc>
            </a:pPr>
            <a:r>
              <a:rPr lang="en-US" altLang="zh-CN" sz="3600">
                <a:solidFill>
                  <a:schemeClr val="tx1"/>
                </a:solidFill>
                <a:latin typeface="Arial" panose="020B0604020202020204" pitchFamily="34" charset="0"/>
                <a:cs typeface="Arial" panose="020B0604020202020204" pitchFamily="34" charset="0"/>
              </a:rPr>
              <a:t>--- Is this ____ (you) bike</a:t>
            </a:r>
            <a:r>
              <a:rPr lang="zh-CN" altLang="en-US" sz="3600">
                <a:solidFill>
                  <a:schemeClr val="tx1"/>
                </a:solidFill>
                <a:latin typeface="Arial" panose="020B0604020202020204" pitchFamily="34" charset="0"/>
                <a:cs typeface="Arial" panose="020B0604020202020204" pitchFamily="34" charset="0"/>
              </a:rPr>
              <a:t>？</a:t>
            </a:r>
            <a:endParaRPr lang="zh-CN" altLang="en-US" sz="3600">
              <a:solidFill>
                <a:schemeClr val="tx1"/>
              </a:solidFill>
              <a:latin typeface="Arial" panose="020B0604020202020204" pitchFamily="34" charset="0"/>
              <a:cs typeface="Arial" panose="020B0604020202020204" pitchFamily="34" charset="0"/>
            </a:endParaRPr>
          </a:p>
          <a:p>
            <a:pPr algn="l">
              <a:lnSpc>
                <a:spcPct val="200000"/>
              </a:lnSpc>
            </a:pPr>
            <a:r>
              <a:rPr lang="en-US" altLang="zh-CN" sz="3600">
                <a:solidFill>
                  <a:schemeClr val="tx1"/>
                </a:solidFill>
                <a:latin typeface="Arial" panose="020B0604020202020204" pitchFamily="34" charset="0"/>
                <a:cs typeface="Arial" panose="020B0604020202020204" pitchFamily="34" charset="0"/>
              </a:rPr>
              <a:t>--- Yes, it's ________(I).</a:t>
            </a:r>
            <a:endParaRPr lang="en-US" altLang="zh-CN" sz="3600">
              <a:solidFill>
                <a:schemeClr val="tx1"/>
              </a:solidFill>
              <a:latin typeface="Arial" panose="020B0604020202020204" pitchFamily="34" charset="0"/>
              <a:cs typeface="Arial" panose="020B0604020202020204" pitchFamily="34" charset="0"/>
            </a:endParaRPr>
          </a:p>
        </p:txBody>
      </p:sp>
      <p:sp>
        <p:nvSpPr>
          <p:cNvPr id="11" name="文本框 10"/>
          <p:cNvSpPr txBox="1"/>
          <p:nvPr/>
        </p:nvSpPr>
        <p:spPr>
          <a:xfrm>
            <a:off x="2466340" y="2728595"/>
            <a:ext cx="2825750" cy="829945"/>
          </a:xfrm>
          <a:prstGeom prst="rect">
            <a:avLst/>
          </a:prstGeom>
          <a:noFill/>
        </p:spPr>
        <p:txBody>
          <a:bodyPr wrap="square" rtlCol="0">
            <a:spAutoFit/>
          </a:bodyPr>
          <a:p>
            <a:pPr algn="l">
              <a:lnSpc>
                <a:spcPct val="10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en-US" altLang="zh-CN" sz="3600">
                <a:solidFill>
                  <a:srgbClr val="FF0000"/>
                </a:solidFill>
                <a:latin typeface="Arial" panose="020B0604020202020204" pitchFamily="34" charset="0"/>
                <a:cs typeface="Arial" panose="020B0604020202020204" pitchFamily="34" charset="0"/>
              </a:rPr>
              <a:t>your</a:t>
            </a:r>
            <a:endParaRPr lang="en-US" altLang="zh-CN" sz="3600">
              <a:solidFill>
                <a:srgbClr val="FF0000"/>
              </a:solidFill>
              <a:latin typeface="Arial" panose="020B0604020202020204" pitchFamily="34" charset="0"/>
              <a:cs typeface="Arial" panose="020B0604020202020204" pitchFamily="34" charset="0"/>
            </a:endParaRPr>
          </a:p>
        </p:txBody>
      </p:sp>
      <p:sp>
        <p:nvSpPr>
          <p:cNvPr id="12" name="文本框 11"/>
          <p:cNvSpPr txBox="1"/>
          <p:nvPr/>
        </p:nvSpPr>
        <p:spPr>
          <a:xfrm>
            <a:off x="3053080" y="3792855"/>
            <a:ext cx="2825750" cy="829945"/>
          </a:xfrm>
          <a:prstGeom prst="rect">
            <a:avLst/>
          </a:prstGeom>
          <a:noFill/>
        </p:spPr>
        <p:txBody>
          <a:bodyPr wrap="square" rtlCol="0">
            <a:spAutoFit/>
          </a:bodyPr>
          <a:p>
            <a:pPr algn="l">
              <a:lnSpc>
                <a:spcPct val="100000"/>
              </a:lnSpc>
            </a:pPr>
            <a:r>
              <a:rPr lang="en-US" altLang="zh-CN" sz="4800">
                <a:gradFill>
                  <a:gsLst>
                    <a:gs pos="0">
                      <a:srgbClr val="012D86"/>
                    </a:gs>
                    <a:gs pos="100000">
                      <a:srgbClr val="0E2557"/>
                    </a:gs>
                  </a:gsLst>
                  <a:lin scaled="0"/>
                </a:gradFill>
                <a:latin typeface="Arial" panose="020B0604020202020204" pitchFamily="34" charset="0"/>
                <a:cs typeface="Arial" panose="020B0604020202020204" pitchFamily="34" charset="0"/>
              </a:rPr>
              <a:t>   </a:t>
            </a:r>
            <a:r>
              <a:rPr lang="en-US" altLang="zh-CN" sz="3600">
                <a:solidFill>
                  <a:srgbClr val="FF0000"/>
                </a:solidFill>
                <a:latin typeface="Arial" panose="020B0604020202020204" pitchFamily="34" charset="0"/>
                <a:cs typeface="Arial" panose="020B0604020202020204" pitchFamily="34" charset="0"/>
              </a:rPr>
              <a:t>mine</a:t>
            </a:r>
            <a:endParaRPr lang="en-US" altLang="zh-CN" sz="3600">
              <a:solidFill>
                <a:srgbClr val="FF000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1"/>
      <p:bldP spid="5" grpId="1"/>
      <p:bldP spid="6" grpId="0"/>
      <p:bldP spid="3" grpId="0"/>
      <p:bldP spid="9" grpId="0"/>
      <p:bldP spid="11" grpId="0"/>
      <p:bldP spid="11" grpId="1"/>
      <p:bldP spid="12" grpId="0"/>
      <p:bldP spid="12" grpId="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2500</Words>
  <Application>WPS 演示</Application>
  <PresentationFormat>宽屏</PresentationFormat>
  <Paragraphs>166</Paragraphs>
  <Slides>11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11</vt:i4>
      </vt:variant>
    </vt:vector>
  </HeadingPairs>
  <TitlesOfParts>
    <vt:vector size="18" baseType="lpstr">
      <vt:lpstr>Arial</vt:lpstr>
      <vt:lpstr>宋体</vt:lpstr>
      <vt:lpstr>Wingdings</vt:lpstr>
      <vt:lpstr>微软雅黑</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lenovo</dc:creator>
  <cp:lastModifiedBy>Lynn</cp:lastModifiedBy>
  <cp:revision>51</cp:revision>
  <dcterms:created xsi:type="dcterms:W3CDTF">2020-10-23T05:39:00Z</dcterms:created>
  <dcterms:modified xsi:type="dcterms:W3CDTF">2020-11-01T11:49:10Z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2052-11.1.0.9999</vt:lpwstr>
  </property>
</Properties>
</file>