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72" r:id="rId3"/>
    <p:sldId id="610" r:id="rId5"/>
    <p:sldId id="612" r:id="rId6"/>
    <p:sldId id="617" r:id="rId7"/>
    <p:sldId id="614" r:id="rId8"/>
    <p:sldId id="618" r:id="rId9"/>
    <p:sldId id="613" r:id="rId10"/>
    <p:sldId id="619" r:id="rId11"/>
    <p:sldId id="624" r:id="rId12"/>
    <p:sldId id="615" r:id="rId13"/>
    <p:sldId id="620" r:id="rId1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0000FF"/>
    <a:srgbClr val="EFFDF9"/>
    <a:srgbClr val="F8FFF8"/>
    <a:srgbClr val="D9FEED"/>
    <a:srgbClr val="F7962B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2770" y="1431824"/>
            <a:ext cx="6872756" cy="3865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5830" y="5512523"/>
            <a:ext cx="5886637" cy="45102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14325-B88F-4ECB-8AF4-5E875E7BD2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组合 23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5" name="矩形 234"/>
            <p:cNvSpPr/>
            <p:nvPr/>
          </p:nvSpPr>
          <p:spPr>
            <a:xfrm>
              <a:off x="0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36" name="矩形 235"/>
            <p:cNvSpPr/>
            <p:nvPr/>
          </p:nvSpPr>
          <p:spPr>
            <a:xfrm>
              <a:off x="451556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37" name="矩形 236"/>
            <p:cNvSpPr/>
            <p:nvPr/>
          </p:nvSpPr>
          <p:spPr>
            <a:xfrm>
              <a:off x="903111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38" name="矩形 237"/>
            <p:cNvSpPr/>
            <p:nvPr/>
          </p:nvSpPr>
          <p:spPr>
            <a:xfrm>
              <a:off x="1354667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39" name="矩形 238"/>
            <p:cNvSpPr/>
            <p:nvPr/>
          </p:nvSpPr>
          <p:spPr>
            <a:xfrm>
              <a:off x="1806222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0" name="矩形 239"/>
            <p:cNvSpPr/>
            <p:nvPr/>
          </p:nvSpPr>
          <p:spPr>
            <a:xfrm>
              <a:off x="2257778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1" name="矩形 240"/>
            <p:cNvSpPr/>
            <p:nvPr/>
          </p:nvSpPr>
          <p:spPr>
            <a:xfrm>
              <a:off x="2709334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2" name="矩形 241"/>
            <p:cNvSpPr/>
            <p:nvPr/>
          </p:nvSpPr>
          <p:spPr>
            <a:xfrm>
              <a:off x="3160890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3" name="矩形 242"/>
            <p:cNvSpPr/>
            <p:nvPr/>
          </p:nvSpPr>
          <p:spPr>
            <a:xfrm>
              <a:off x="3612445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4" name="矩形 243"/>
            <p:cNvSpPr/>
            <p:nvPr/>
          </p:nvSpPr>
          <p:spPr>
            <a:xfrm>
              <a:off x="4064001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5" name="矩形 244"/>
            <p:cNvSpPr/>
            <p:nvPr/>
          </p:nvSpPr>
          <p:spPr>
            <a:xfrm>
              <a:off x="4515557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6" name="矩形 245"/>
            <p:cNvSpPr/>
            <p:nvPr/>
          </p:nvSpPr>
          <p:spPr>
            <a:xfrm>
              <a:off x="4967112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7" name="矩形 246"/>
            <p:cNvSpPr/>
            <p:nvPr/>
          </p:nvSpPr>
          <p:spPr>
            <a:xfrm>
              <a:off x="5418667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8" name="矩形 247"/>
            <p:cNvSpPr/>
            <p:nvPr/>
          </p:nvSpPr>
          <p:spPr>
            <a:xfrm>
              <a:off x="5870223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49" name="矩形 248"/>
            <p:cNvSpPr/>
            <p:nvPr/>
          </p:nvSpPr>
          <p:spPr>
            <a:xfrm>
              <a:off x="6321778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0" name="矩形 249"/>
            <p:cNvSpPr/>
            <p:nvPr/>
          </p:nvSpPr>
          <p:spPr>
            <a:xfrm>
              <a:off x="6773334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1" name="矩形 250"/>
            <p:cNvSpPr/>
            <p:nvPr/>
          </p:nvSpPr>
          <p:spPr>
            <a:xfrm>
              <a:off x="7224889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2" name="矩形 251"/>
            <p:cNvSpPr/>
            <p:nvPr/>
          </p:nvSpPr>
          <p:spPr>
            <a:xfrm>
              <a:off x="7676445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3" name="矩形 252"/>
            <p:cNvSpPr/>
            <p:nvPr/>
          </p:nvSpPr>
          <p:spPr>
            <a:xfrm>
              <a:off x="8128001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4" name="矩形 253"/>
            <p:cNvSpPr/>
            <p:nvPr/>
          </p:nvSpPr>
          <p:spPr>
            <a:xfrm>
              <a:off x="8579557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5" name="矩形 254"/>
            <p:cNvSpPr/>
            <p:nvPr/>
          </p:nvSpPr>
          <p:spPr>
            <a:xfrm>
              <a:off x="9031112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6" name="矩形 255"/>
            <p:cNvSpPr/>
            <p:nvPr/>
          </p:nvSpPr>
          <p:spPr>
            <a:xfrm>
              <a:off x="9482668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7" name="矩形 256"/>
            <p:cNvSpPr/>
            <p:nvPr/>
          </p:nvSpPr>
          <p:spPr>
            <a:xfrm>
              <a:off x="9934224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8" name="矩形 257"/>
            <p:cNvSpPr/>
            <p:nvPr/>
          </p:nvSpPr>
          <p:spPr>
            <a:xfrm>
              <a:off x="10385779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59" name="矩形 258"/>
            <p:cNvSpPr/>
            <p:nvPr/>
          </p:nvSpPr>
          <p:spPr>
            <a:xfrm>
              <a:off x="10837333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60" name="矩形 259"/>
            <p:cNvSpPr/>
            <p:nvPr/>
          </p:nvSpPr>
          <p:spPr>
            <a:xfrm>
              <a:off x="11288889" y="0"/>
              <a:ext cx="451556" cy="504952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61" name="矩形 260"/>
            <p:cNvSpPr/>
            <p:nvPr/>
          </p:nvSpPr>
          <p:spPr>
            <a:xfrm>
              <a:off x="11740444" y="0"/>
              <a:ext cx="451556" cy="5049520"/>
            </a:xfrm>
            <a:prstGeom prst="rect">
              <a:avLst/>
            </a:prstGeom>
            <a:solidFill>
              <a:srgbClr val="82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pic>
          <p:nvPicPr>
            <p:cNvPr id="262" name="图片 26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895"/>
            <a:stretch>
              <a:fillRect/>
            </a:stretch>
          </p:blipFill>
          <p:spPr>
            <a:xfrm>
              <a:off x="0" y="5049520"/>
              <a:ext cx="12192000" cy="1808480"/>
            </a:xfrm>
            <a:prstGeom prst="rect">
              <a:avLst/>
            </a:prstGeom>
          </p:spPr>
        </p:pic>
      </p:grpSp>
      <p:grpSp>
        <p:nvGrpSpPr>
          <p:cNvPr id="263" name="组合 262"/>
          <p:cNvGrpSpPr/>
          <p:nvPr/>
        </p:nvGrpSpPr>
        <p:grpSpPr>
          <a:xfrm>
            <a:off x="786492" y="1251473"/>
            <a:ext cx="3298825" cy="5711825"/>
            <a:chOff x="1087438" y="1158875"/>
            <a:chExt cx="3298825" cy="5711825"/>
          </a:xfrm>
        </p:grpSpPr>
        <p:sp>
          <p:nvSpPr>
            <p:cNvPr id="264" name="Freeform 21"/>
            <p:cNvSpPr/>
            <p:nvPr/>
          </p:nvSpPr>
          <p:spPr bwMode="auto">
            <a:xfrm>
              <a:off x="3386138" y="1785938"/>
              <a:ext cx="858838" cy="684213"/>
            </a:xfrm>
            <a:custGeom>
              <a:avLst/>
              <a:gdLst>
                <a:gd name="T0" fmla="*/ 738 w 950"/>
                <a:gd name="T1" fmla="*/ 172 h 759"/>
                <a:gd name="T2" fmla="*/ 271 w 950"/>
                <a:gd name="T3" fmla="*/ 138 h 759"/>
                <a:gd name="T4" fmla="*/ 96 w 950"/>
                <a:gd name="T5" fmla="*/ 0 h 759"/>
                <a:gd name="T6" fmla="*/ 0 w 950"/>
                <a:gd name="T7" fmla="*/ 122 h 759"/>
                <a:gd name="T8" fmla="*/ 152 w 950"/>
                <a:gd name="T9" fmla="*/ 241 h 759"/>
                <a:gd name="T10" fmla="*/ 233 w 950"/>
                <a:gd name="T11" fmla="*/ 306 h 759"/>
                <a:gd name="T12" fmla="*/ 807 w 950"/>
                <a:gd name="T13" fmla="*/ 759 h 759"/>
                <a:gd name="T14" fmla="*/ 738 w 950"/>
                <a:gd name="T15" fmla="*/ 172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0" h="759">
                  <a:moveTo>
                    <a:pt x="738" y="172"/>
                  </a:moveTo>
                  <a:cubicBezTo>
                    <a:pt x="600" y="63"/>
                    <a:pt x="415" y="56"/>
                    <a:pt x="271" y="138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152" y="241"/>
                    <a:pt x="152" y="241"/>
                    <a:pt x="152" y="241"/>
                  </a:cubicBezTo>
                  <a:cubicBezTo>
                    <a:pt x="233" y="306"/>
                    <a:pt x="233" y="306"/>
                    <a:pt x="233" y="306"/>
                  </a:cubicBezTo>
                  <a:cubicBezTo>
                    <a:pt x="807" y="759"/>
                    <a:pt x="807" y="759"/>
                    <a:pt x="807" y="759"/>
                  </a:cubicBezTo>
                  <a:cubicBezTo>
                    <a:pt x="950" y="578"/>
                    <a:pt x="919" y="315"/>
                    <a:pt x="738" y="172"/>
                  </a:cubicBezTo>
                  <a:close/>
                </a:path>
              </a:pathLst>
            </a:custGeom>
            <a:solidFill>
              <a:srgbClr val="FBC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5" name="Freeform 22"/>
            <p:cNvSpPr/>
            <p:nvPr/>
          </p:nvSpPr>
          <p:spPr bwMode="auto">
            <a:xfrm>
              <a:off x="3297238" y="1895475"/>
              <a:ext cx="819150" cy="765175"/>
            </a:xfrm>
            <a:custGeom>
              <a:avLst/>
              <a:gdLst>
                <a:gd name="T0" fmla="*/ 906 w 906"/>
                <a:gd name="T1" fmla="*/ 637 h 848"/>
                <a:gd name="T2" fmla="*/ 332 w 906"/>
                <a:gd name="T3" fmla="*/ 184 h 848"/>
                <a:gd name="T4" fmla="*/ 251 w 906"/>
                <a:gd name="T5" fmla="*/ 119 h 848"/>
                <a:gd name="T6" fmla="*/ 99 w 906"/>
                <a:gd name="T7" fmla="*/ 0 h 848"/>
                <a:gd name="T8" fmla="*/ 0 w 906"/>
                <a:gd name="T9" fmla="*/ 125 h 848"/>
                <a:gd name="T10" fmla="*/ 177 w 906"/>
                <a:gd name="T11" fmla="*/ 264 h 848"/>
                <a:gd name="T12" fmla="*/ 320 w 906"/>
                <a:gd name="T13" fmla="*/ 705 h 848"/>
                <a:gd name="T14" fmla="*/ 906 w 906"/>
                <a:gd name="T15" fmla="*/ 637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6" h="848">
                  <a:moveTo>
                    <a:pt x="906" y="637"/>
                  </a:moveTo>
                  <a:cubicBezTo>
                    <a:pt x="332" y="184"/>
                    <a:pt x="332" y="184"/>
                    <a:pt x="332" y="184"/>
                  </a:cubicBezTo>
                  <a:cubicBezTo>
                    <a:pt x="251" y="119"/>
                    <a:pt x="251" y="119"/>
                    <a:pt x="251" y="119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177" y="264"/>
                    <a:pt x="177" y="264"/>
                    <a:pt x="177" y="264"/>
                  </a:cubicBezTo>
                  <a:cubicBezTo>
                    <a:pt x="132" y="422"/>
                    <a:pt x="183" y="598"/>
                    <a:pt x="320" y="705"/>
                  </a:cubicBezTo>
                  <a:cubicBezTo>
                    <a:pt x="500" y="848"/>
                    <a:pt x="763" y="817"/>
                    <a:pt x="906" y="637"/>
                  </a:cubicBezTo>
                  <a:close/>
                </a:path>
              </a:pathLst>
            </a:custGeom>
            <a:solidFill>
              <a:srgbClr val="E1B9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6" name="Freeform 23"/>
            <p:cNvSpPr/>
            <p:nvPr/>
          </p:nvSpPr>
          <p:spPr bwMode="auto">
            <a:xfrm>
              <a:off x="3201988" y="1746250"/>
              <a:ext cx="58738" cy="58738"/>
            </a:xfrm>
            <a:custGeom>
              <a:avLst/>
              <a:gdLst>
                <a:gd name="T0" fmla="*/ 15 w 66"/>
                <a:gd name="T1" fmla="*/ 56 h 66"/>
                <a:gd name="T2" fmla="*/ 10 w 66"/>
                <a:gd name="T3" fmla="*/ 15 h 66"/>
                <a:gd name="T4" fmla="*/ 51 w 66"/>
                <a:gd name="T5" fmla="*/ 10 h 66"/>
                <a:gd name="T6" fmla="*/ 56 w 66"/>
                <a:gd name="T7" fmla="*/ 51 h 66"/>
                <a:gd name="T8" fmla="*/ 15 w 66"/>
                <a:gd name="T9" fmla="*/ 5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6">
                  <a:moveTo>
                    <a:pt x="15" y="56"/>
                  </a:moveTo>
                  <a:cubicBezTo>
                    <a:pt x="2" y="46"/>
                    <a:pt x="0" y="27"/>
                    <a:pt x="10" y="15"/>
                  </a:cubicBezTo>
                  <a:cubicBezTo>
                    <a:pt x="20" y="2"/>
                    <a:pt x="39" y="0"/>
                    <a:pt x="51" y="10"/>
                  </a:cubicBezTo>
                  <a:cubicBezTo>
                    <a:pt x="64" y="20"/>
                    <a:pt x="66" y="38"/>
                    <a:pt x="56" y="51"/>
                  </a:cubicBezTo>
                  <a:cubicBezTo>
                    <a:pt x="46" y="64"/>
                    <a:pt x="28" y="66"/>
                    <a:pt x="15" y="56"/>
                  </a:cubicBezTo>
                  <a:close/>
                </a:path>
              </a:pathLst>
            </a:custGeom>
            <a:solidFill>
              <a:srgbClr val="EDE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7" name="Freeform 24"/>
            <p:cNvSpPr/>
            <p:nvPr/>
          </p:nvSpPr>
          <p:spPr bwMode="auto">
            <a:xfrm>
              <a:off x="3175000" y="1689100"/>
              <a:ext cx="220663" cy="266700"/>
            </a:xfrm>
            <a:custGeom>
              <a:avLst/>
              <a:gdLst>
                <a:gd name="T0" fmla="*/ 62 w 244"/>
                <a:gd name="T1" fmla="*/ 95 h 294"/>
                <a:gd name="T2" fmla="*/ 12 w 244"/>
                <a:gd name="T3" fmla="*/ 294 h 294"/>
                <a:gd name="T4" fmla="*/ 244 w 244"/>
                <a:gd name="T5" fmla="*/ 0 h 294"/>
                <a:gd name="T6" fmla="*/ 62 w 244"/>
                <a:gd name="T7" fmla="*/ 9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294">
                  <a:moveTo>
                    <a:pt x="62" y="95"/>
                  </a:moveTo>
                  <a:cubicBezTo>
                    <a:pt x="16" y="153"/>
                    <a:pt x="0" y="226"/>
                    <a:pt x="12" y="294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175" y="4"/>
                    <a:pt x="108" y="36"/>
                    <a:pt x="62" y="95"/>
                  </a:cubicBezTo>
                  <a:close/>
                </a:path>
              </a:pathLst>
            </a:custGeom>
            <a:solidFill>
              <a:srgbClr val="FFF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8" name="Freeform 25"/>
            <p:cNvSpPr/>
            <p:nvPr/>
          </p:nvSpPr>
          <p:spPr bwMode="auto">
            <a:xfrm>
              <a:off x="3959225" y="2319338"/>
              <a:ext cx="169863" cy="195263"/>
            </a:xfrm>
            <a:custGeom>
              <a:avLst/>
              <a:gdLst>
                <a:gd name="T0" fmla="*/ 23 w 188"/>
                <a:gd name="T1" fmla="*/ 197 h 216"/>
                <a:gd name="T2" fmla="*/ 52 w 188"/>
                <a:gd name="T3" fmla="*/ 74 h 216"/>
                <a:gd name="T4" fmla="*/ 165 w 188"/>
                <a:gd name="T5" fmla="*/ 18 h 216"/>
                <a:gd name="T6" fmla="*/ 136 w 188"/>
                <a:gd name="T7" fmla="*/ 141 h 216"/>
                <a:gd name="T8" fmla="*/ 23 w 188"/>
                <a:gd name="T9" fmla="*/ 197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216">
                  <a:moveTo>
                    <a:pt x="23" y="197"/>
                  </a:moveTo>
                  <a:cubicBezTo>
                    <a:pt x="0" y="179"/>
                    <a:pt x="13" y="124"/>
                    <a:pt x="52" y="74"/>
                  </a:cubicBezTo>
                  <a:cubicBezTo>
                    <a:pt x="91" y="25"/>
                    <a:pt x="142" y="0"/>
                    <a:pt x="165" y="18"/>
                  </a:cubicBezTo>
                  <a:cubicBezTo>
                    <a:pt x="188" y="36"/>
                    <a:pt x="175" y="91"/>
                    <a:pt x="136" y="141"/>
                  </a:cubicBezTo>
                  <a:cubicBezTo>
                    <a:pt x="97" y="190"/>
                    <a:pt x="46" y="216"/>
                    <a:pt x="23" y="197"/>
                  </a:cubicBezTo>
                  <a:close/>
                </a:path>
              </a:pathLst>
            </a:custGeom>
            <a:solidFill>
              <a:srgbClr val="FFF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9" name="Freeform 26"/>
            <p:cNvSpPr/>
            <p:nvPr/>
          </p:nvSpPr>
          <p:spPr bwMode="auto">
            <a:xfrm>
              <a:off x="4095750" y="2184400"/>
              <a:ext cx="53975" cy="107950"/>
            </a:xfrm>
            <a:custGeom>
              <a:avLst/>
              <a:gdLst>
                <a:gd name="T0" fmla="*/ 25 w 61"/>
                <a:gd name="T1" fmla="*/ 118 h 120"/>
                <a:gd name="T2" fmla="*/ 3 w 61"/>
                <a:gd name="T3" fmla="*/ 57 h 120"/>
                <a:gd name="T4" fmla="*/ 36 w 61"/>
                <a:gd name="T5" fmla="*/ 1 h 120"/>
                <a:gd name="T6" fmla="*/ 58 w 61"/>
                <a:gd name="T7" fmla="*/ 62 h 120"/>
                <a:gd name="T8" fmla="*/ 25 w 61"/>
                <a:gd name="T9" fmla="*/ 1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20">
                  <a:moveTo>
                    <a:pt x="25" y="118"/>
                  </a:moveTo>
                  <a:cubicBezTo>
                    <a:pt x="10" y="117"/>
                    <a:pt x="0" y="89"/>
                    <a:pt x="3" y="57"/>
                  </a:cubicBezTo>
                  <a:cubicBezTo>
                    <a:pt x="6" y="25"/>
                    <a:pt x="21" y="0"/>
                    <a:pt x="36" y="1"/>
                  </a:cubicBezTo>
                  <a:cubicBezTo>
                    <a:pt x="51" y="3"/>
                    <a:pt x="61" y="30"/>
                    <a:pt x="58" y="62"/>
                  </a:cubicBezTo>
                  <a:cubicBezTo>
                    <a:pt x="55" y="95"/>
                    <a:pt x="40" y="120"/>
                    <a:pt x="25" y="118"/>
                  </a:cubicBezTo>
                  <a:close/>
                </a:path>
              </a:pathLst>
            </a:custGeom>
            <a:solidFill>
              <a:srgbClr val="FFF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0" name="Freeform 27"/>
            <p:cNvSpPr>
              <a:spLocks noEditPoints="1"/>
            </p:cNvSpPr>
            <p:nvPr/>
          </p:nvSpPr>
          <p:spPr bwMode="auto">
            <a:xfrm>
              <a:off x="3700463" y="2144713"/>
              <a:ext cx="300038" cy="276225"/>
            </a:xfrm>
            <a:custGeom>
              <a:avLst/>
              <a:gdLst>
                <a:gd name="T0" fmla="*/ 0 w 331"/>
                <a:gd name="T1" fmla="*/ 0 h 306"/>
                <a:gd name="T2" fmla="*/ 246 w 331"/>
                <a:gd name="T3" fmla="*/ 12 h 306"/>
                <a:gd name="T4" fmla="*/ 321 w 331"/>
                <a:gd name="T5" fmla="*/ 45 h 306"/>
                <a:gd name="T6" fmla="*/ 325 w 331"/>
                <a:gd name="T7" fmla="*/ 92 h 306"/>
                <a:gd name="T8" fmla="*/ 281 w 331"/>
                <a:gd name="T9" fmla="*/ 125 h 306"/>
                <a:gd name="T10" fmla="*/ 260 w 331"/>
                <a:gd name="T11" fmla="*/ 205 h 306"/>
                <a:gd name="T12" fmla="*/ 187 w 331"/>
                <a:gd name="T13" fmla="*/ 244 h 306"/>
                <a:gd name="T14" fmla="*/ 165 w 331"/>
                <a:gd name="T15" fmla="*/ 294 h 306"/>
                <a:gd name="T16" fmla="*/ 119 w 331"/>
                <a:gd name="T17" fmla="*/ 301 h 306"/>
                <a:gd name="T18" fmla="*/ 69 w 331"/>
                <a:gd name="T19" fmla="*/ 236 h 306"/>
                <a:gd name="T20" fmla="*/ 0 w 331"/>
                <a:gd name="T21" fmla="*/ 0 h 306"/>
                <a:gd name="T22" fmla="*/ 308 w 331"/>
                <a:gd name="T23" fmla="*/ 99 h 306"/>
                <a:gd name="T24" fmla="*/ 313 w 331"/>
                <a:gd name="T25" fmla="*/ 88 h 306"/>
                <a:gd name="T26" fmla="*/ 311 w 331"/>
                <a:gd name="T27" fmla="*/ 52 h 306"/>
                <a:gd name="T28" fmla="*/ 246 w 331"/>
                <a:gd name="T29" fmla="*/ 24 h 306"/>
                <a:gd name="T30" fmla="*/ 17 w 331"/>
                <a:gd name="T31" fmla="*/ 12 h 306"/>
                <a:gd name="T32" fmla="*/ 81 w 331"/>
                <a:gd name="T33" fmla="*/ 233 h 306"/>
                <a:gd name="T34" fmla="*/ 123 w 331"/>
                <a:gd name="T35" fmla="*/ 289 h 306"/>
                <a:gd name="T36" fmla="*/ 159 w 331"/>
                <a:gd name="T37" fmla="*/ 284 h 306"/>
                <a:gd name="T38" fmla="*/ 168 w 331"/>
                <a:gd name="T39" fmla="*/ 275 h 306"/>
                <a:gd name="T40" fmla="*/ 175 w 331"/>
                <a:gd name="T41" fmla="*/ 242 h 306"/>
                <a:gd name="T42" fmla="*/ 108 w 331"/>
                <a:gd name="T43" fmla="*/ 185 h 306"/>
                <a:gd name="T44" fmla="*/ 109 w 331"/>
                <a:gd name="T45" fmla="*/ 161 h 306"/>
                <a:gd name="T46" fmla="*/ 113 w 331"/>
                <a:gd name="T47" fmla="*/ 158 h 306"/>
                <a:gd name="T48" fmla="*/ 131 w 331"/>
                <a:gd name="T49" fmla="*/ 158 h 306"/>
                <a:gd name="T50" fmla="*/ 185 w 331"/>
                <a:gd name="T51" fmla="*/ 231 h 306"/>
                <a:gd name="T52" fmla="*/ 251 w 331"/>
                <a:gd name="T53" fmla="*/ 197 h 306"/>
                <a:gd name="T54" fmla="*/ 269 w 331"/>
                <a:gd name="T55" fmla="*/ 125 h 306"/>
                <a:gd name="T56" fmla="*/ 184 w 331"/>
                <a:gd name="T57" fmla="*/ 90 h 306"/>
                <a:gd name="T58" fmla="*/ 180 w 331"/>
                <a:gd name="T59" fmla="*/ 72 h 306"/>
                <a:gd name="T60" fmla="*/ 183 w 331"/>
                <a:gd name="T61" fmla="*/ 68 h 306"/>
                <a:gd name="T62" fmla="*/ 206 w 331"/>
                <a:gd name="T63" fmla="*/ 62 h 306"/>
                <a:gd name="T64" fmla="*/ 276 w 331"/>
                <a:gd name="T65" fmla="*/ 113 h 306"/>
                <a:gd name="T66" fmla="*/ 308 w 331"/>
                <a:gd name="T67" fmla="*/ 99 h 306"/>
                <a:gd name="T68" fmla="*/ 172 w 331"/>
                <a:gd name="T69" fmla="*/ 228 h 306"/>
                <a:gd name="T70" fmla="*/ 127 w 331"/>
                <a:gd name="T71" fmla="*/ 169 h 306"/>
                <a:gd name="T72" fmla="*/ 119 w 331"/>
                <a:gd name="T73" fmla="*/ 168 h 306"/>
                <a:gd name="T74" fmla="*/ 118 w 331"/>
                <a:gd name="T75" fmla="*/ 169 h 306"/>
                <a:gd name="T76" fmla="*/ 120 w 331"/>
                <a:gd name="T77" fmla="*/ 181 h 306"/>
                <a:gd name="T78" fmla="*/ 172 w 331"/>
                <a:gd name="T79" fmla="*/ 228 h 306"/>
                <a:gd name="T80" fmla="*/ 263 w 331"/>
                <a:gd name="T81" fmla="*/ 113 h 306"/>
                <a:gd name="T82" fmla="*/ 204 w 331"/>
                <a:gd name="T83" fmla="*/ 73 h 306"/>
                <a:gd name="T84" fmla="*/ 192 w 331"/>
                <a:gd name="T85" fmla="*/ 75 h 306"/>
                <a:gd name="T86" fmla="*/ 192 w 331"/>
                <a:gd name="T87" fmla="*/ 76 h 306"/>
                <a:gd name="T88" fmla="*/ 194 w 331"/>
                <a:gd name="T89" fmla="*/ 83 h 306"/>
                <a:gd name="T90" fmla="*/ 263 w 331"/>
                <a:gd name="T91" fmla="*/ 11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31" h="306">
                  <a:moveTo>
                    <a:pt x="0" y="0"/>
                  </a:moveTo>
                  <a:cubicBezTo>
                    <a:pt x="246" y="12"/>
                    <a:pt x="246" y="12"/>
                    <a:pt x="246" y="12"/>
                  </a:cubicBezTo>
                  <a:cubicBezTo>
                    <a:pt x="249" y="12"/>
                    <a:pt x="301" y="15"/>
                    <a:pt x="321" y="45"/>
                  </a:cubicBezTo>
                  <a:cubicBezTo>
                    <a:pt x="329" y="58"/>
                    <a:pt x="331" y="74"/>
                    <a:pt x="325" y="92"/>
                  </a:cubicBezTo>
                  <a:cubicBezTo>
                    <a:pt x="319" y="110"/>
                    <a:pt x="303" y="122"/>
                    <a:pt x="281" y="125"/>
                  </a:cubicBezTo>
                  <a:cubicBezTo>
                    <a:pt x="287" y="144"/>
                    <a:pt x="286" y="172"/>
                    <a:pt x="260" y="205"/>
                  </a:cubicBezTo>
                  <a:cubicBezTo>
                    <a:pt x="234" y="238"/>
                    <a:pt x="207" y="245"/>
                    <a:pt x="187" y="244"/>
                  </a:cubicBezTo>
                  <a:cubicBezTo>
                    <a:pt x="190" y="266"/>
                    <a:pt x="182" y="283"/>
                    <a:pt x="165" y="294"/>
                  </a:cubicBezTo>
                  <a:cubicBezTo>
                    <a:pt x="149" y="304"/>
                    <a:pt x="133" y="306"/>
                    <a:pt x="119" y="301"/>
                  </a:cubicBezTo>
                  <a:cubicBezTo>
                    <a:pt x="85" y="288"/>
                    <a:pt x="70" y="238"/>
                    <a:pt x="69" y="236"/>
                  </a:cubicBezTo>
                  <a:lnTo>
                    <a:pt x="0" y="0"/>
                  </a:lnTo>
                  <a:close/>
                  <a:moveTo>
                    <a:pt x="308" y="99"/>
                  </a:moveTo>
                  <a:cubicBezTo>
                    <a:pt x="310" y="96"/>
                    <a:pt x="312" y="92"/>
                    <a:pt x="313" y="88"/>
                  </a:cubicBezTo>
                  <a:cubicBezTo>
                    <a:pt x="318" y="73"/>
                    <a:pt x="317" y="62"/>
                    <a:pt x="311" y="52"/>
                  </a:cubicBezTo>
                  <a:cubicBezTo>
                    <a:pt x="294" y="27"/>
                    <a:pt x="246" y="24"/>
                    <a:pt x="246" y="24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81" y="233"/>
                    <a:pt x="81" y="233"/>
                    <a:pt x="81" y="233"/>
                  </a:cubicBezTo>
                  <a:cubicBezTo>
                    <a:pt x="81" y="233"/>
                    <a:pt x="95" y="279"/>
                    <a:pt x="123" y="289"/>
                  </a:cubicBezTo>
                  <a:cubicBezTo>
                    <a:pt x="134" y="294"/>
                    <a:pt x="146" y="292"/>
                    <a:pt x="159" y="284"/>
                  </a:cubicBezTo>
                  <a:cubicBezTo>
                    <a:pt x="163" y="281"/>
                    <a:pt x="166" y="279"/>
                    <a:pt x="168" y="275"/>
                  </a:cubicBezTo>
                  <a:cubicBezTo>
                    <a:pt x="176" y="265"/>
                    <a:pt x="176" y="252"/>
                    <a:pt x="175" y="242"/>
                  </a:cubicBezTo>
                  <a:cubicBezTo>
                    <a:pt x="144" y="235"/>
                    <a:pt x="117" y="208"/>
                    <a:pt x="108" y="185"/>
                  </a:cubicBezTo>
                  <a:cubicBezTo>
                    <a:pt x="104" y="175"/>
                    <a:pt x="105" y="167"/>
                    <a:pt x="109" y="161"/>
                  </a:cubicBezTo>
                  <a:cubicBezTo>
                    <a:pt x="110" y="160"/>
                    <a:pt x="111" y="159"/>
                    <a:pt x="113" y="158"/>
                  </a:cubicBezTo>
                  <a:cubicBezTo>
                    <a:pt x="116" y="156"/>
                    <a:pt x="122" y="154"/>
                    <a:pt x="131" y="158"/>
                  </a:cubicBezTo>
                  <a:cubicBezTo>
                    <a:pt x="150" y="166"/>
                    <a:pt x="177" y="198"/>
                    <a:pt x="185" y="231"/>
                  </a:cubicBezTo>
                  <a:cubicBezTo>
                    <a:pt x="209" y="234"/>
                    <a:pt x="231" y="223"/>
                    <a:pt x="251" y="197"/>
                  </a:cubicBezTo>
                  <a:cubicBezTo>
                    <a:pt x="271" y="172"/>
                    <a:pt x="277" y="148"/>
                    <a:pt x="269" y="125"/>
                  </a:cubicBezTo>
                  <a:cubicBezTo>
                    <a:pt x="234" y="125"/>
                    <a:pt x="197" y="107"/>
                    <a:pt x="184" y="90"/>
                  </a:cubicBezTo>
                  <a:cubicBezTo>
                    <a:pt x="179" y="82"/>
                    <a:pt x="179" y="76"/>
                    <a:pt x="180" y="72"/>
                  </a:cubicBezTo>
                  <a:cubicBezTo>
                    <a:pt x="181" y="70"/>
                    <a:pt x="182" y="69"/>
                    <a:pt x="183" y="68"/>
                  </a:cubicBezTo>
                  <a:cubicBezTo>
                    <a:pt x="187" y="62"/>
                    <a:pt x="195" y="60"/>
                    <a:pt x="206" y="62"/>
                  </a:cubicBezTo>
                  <a:cubicBezTo>
                    <a:pt x="230" y="65"/>
                    <a:pt x="262" y="85"/>
                    <a:pt x="276" y="113"/>
                  </a:cubicBezTo>
                  <a:cubicBezTo>
                    <a:pt x="287" y="112"/>
                    <a:pt x="300" y="109"/>
                    <a:pt x="308" y="99"/>
                  </a:cubicBezTo>
                  <a:close/>
                  <a:moveTo>
                    <a:pt x="172" y="228"/>
                  </a:moveTo>
                  <a:cubicBezTo>
                    <a:pt x="163" y="201"/>
                    <a:pt x="142" y="175"/>
                    <a:pt x="127" y="169"/>
                  </a:cubicBezTo>
                  <a:cubicBezTo>
                    <a:pt x="124" y="168"/>
                    <a:pt x="121" y="167"/>
                    <a:pt x="119" y="168"/>
                  </a:cubicBezTo>
                  <a:cubicBezTo>
                    <a:pt x="119" y="168"/>
                    <a:pt x="119" y="168"/>
                    <a:pt x="118" y="169"/>
                  </a:cubicBezTo>
                  <a:cubicBezTo>
                    <a:pt x="117" y="170"/>
                    <a:pt x="117" y="174"/>
                    <a:pt x="120" y="181"/>
                  </a:cubicBezTo>
                  <a:cubicBezTo>
                    <a:pt x="125" y="196"/>
                    <a:pt x="145" y="220"/>
                    <a:pt x="172" y="228"/>
                  </a:cubicBezTo>
                  <a:close/>
                  <a:moveTo>
                    <a:pt x="263" y="113"/>
                  </a:moveTo>
                  <a:cubicBezTo>
                    <a:pt x="248" y="90"/>
                    <a:pt x="221" y="76"/>
                    <a:pt x="204" y="73"/>
                  </a:cubicBezTo>
                  <a:cubicBezTo>
                    <a:pt x="197" y="72"/>
                    <a:pt x="193" y="74"/>
                    <a:pt x="192" y="75"/>
                  </a:cubicBezTo>
                  <a:cubicBezTo>
                    <a:pt x="192" y="75"/>
                    <a:pt x="192" y="76"/>
                    <a:pt x="192" y="76"/>
                  </a:cubicBezTo>
                  <a:cubicBezTo>
                    <a:pt x="191" y="78"/>
                    <a:pt x="193" y="81"/>
                    <a:pt x="194" y="83"/>
                  </a:cubicBezTo>
                  <a:cubicBezTo>
                    <a:pt x="204" y="96"/>
                    <a:pt x="234" y="111"/>
                    <a:pt x="263" y="113"/>
                  </a:cubicBezTo>
                  <a:close/>
                </a:path>
              </a:pathLst>
            </a:custGeom>
            <a:solidFill>
              <a:srgbClr val="8082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1" name="Freeform 28"/>
            <p:cNvSpPr/>
            <p:nvPr/>
          </p:nvSpPr>
          <p:spPr bwMode="auto">
            <a:xfrm>
              <a:off x="3465513" y="1955800"/>
              <a:ext cx="249238" cy="200025"/>
            </a:xfrm>
            <a:custGeom>
              <a:avLst/>
              <a:gdLst>
                <a:gd name="T0" fmla="*/ 3 w 276"/>
                <a:gd name="T1" fmla="*/ 3 h 221"/>
                <a:gd name="T2" fmla="*/ 11 w 276"/>
                <a:gd name="T3" fmla="*/ 2 h 221"/>
                <a:gd name="T4" fmla="*/ 273 w 276"/>
                <a:gd name="T5" fmla="*/ 209 h 221"/>
                <a:gd name="T6" fmla="*/ 274 w 276"/>
                <a:gd name="T7" fmla="*/ 218 h 221"/>
                <a:gd name="T8" fmla="*/ 266 w 276"/>
                <a:gd name="T9" fmla="*/ 219 h 221"/>
                <a:gd name="T10" fmla="*/ 3 w 276"/>
                <a:gd name="T11" fmla="*/ 12 h 221"/>
                <a:gd name="T12" fmla="*/ 3 w 276"/>
                <a:gd name="T13" fmla="*/ 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6" h="221">
                  <a:moveTo>
                    <a:pt x="3" y="3"/>
                  </a:moveTo>
                  <a:cubicBezTo>
                    <a:pt x="5" y="1"/>
                    <a:pt x="8" y="0"/>
                    <a:pt x="11" y="2"/>
                  </a:cubicBezTo>
                  <a:cubicBezTo>
                    <a:pt x="273" y="209"/>
                    <a:pt x="273" y="209"/>
                    <a:pt x="273" y="209"/>
                  </a:cubicBezTo>
                  <a:cubicBezTo>
                    <a:pt x="276" y="211"/>
                    <a:pt x="276" y="215"/>
                    <a:pt x="274" y="218"/>
                  </a:cubicBezTo>
                  <a:cubicBezTo>
                    <a:pt x="272" y="220"/>
                    <a:pt x="268" y="221"/>
                    <a:pt x="266" y="219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1" y="10"/>
                    <a:pt x="0" y="6"/>
                    <a:pt x="3" y="3"/>
                  </a:cubicBezTo>
                  <a:close/>
                </a:path>
              </a:pathLst>
            </a:custGeom>
            <a:solidFill>
              <a:srgbClr val="8082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2" name="Freeform 29"/>
            <p:cNvSpPr/>
            <p:nvPr/>
          </p:nvSpPr>
          <p:spPr bwMode="auto">
            <a:xfrm>
              <a:off x="3186113" y="1689100"/>
              <a:ext cx="390525" cy="407988"/>
            </a:xfrm>
            <a:custGeom>
              <a:avLst/>
              <a:gdLst>
                <a:gd name="T0" fmla="*/ 0 w 246"/>
                <a:gd name="T1" fmla="*/ 168 h 257"/>
                <a:gd name="T2" fmla="*/ 132 w 246"/>
                <a:gd name="T3" fmla="*/ 0 h 257"/>
                <a:gd name="T4" fmla="*/ 246 w 246"/>
                <a:gd name="T5" fmla="*/ 90 h 257"/>
                <a:gd name="T6" fmla="*/ 114 w 246"/>
                <a:gd name="T7" fmla="*/ 257 h 257"/>
                <a:gd name="T8" fmla="*/ 0 w 246"/>
                <a:gd name="T9" fmla="*/ 16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257">
                  <a:moveTo>
                    <a:pt x="0" y="168"/>
                  </a:moveTo>
                  <a:lnTo>
                    <a:pt x="132" y="0"/>
                  </a:lnTo>
                  <a:lnTo>
                    <a:pt x="246" y="90"/>
                  </a:lnTo>
                  <a:lnTo>
                    <a:pt x="114" y="257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FFF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3" name="Freeform 30"/>
            <p:cNvSpPr/>
            <p:nvPr/>
          </p:nvSpPr>
          <p:spPr bwMode="auto">
            <a:xfrm>
              <a:off x="3328988" y="1798638"/>
              <a:ext cx="238125" cy="295275"/>
            </a:xfrm>
            <a:custGeom>
              <a:avLst/>
              <a:gdLst>
                <a:gd name="T0" fmla="*/ 6 w 264"/>
                <a:gd name="T1" fmla="*/ 323 h 327"/>
                <a:gd name="T2" fmla="*/ 4 w 264"/>
                <a:gd name="T3" fmla="*/ 307 h 327"/>
                <a:gd name="T4" fmla="*/ 242 w 264"/>
                <a:gd name="T5" fmla="*/ 6 h 327"/>
                <a:gd name="T6" fmla="*/ 258 w 264"/>
                <a:gd name="T7" fmla="*/ 4 h 327"/>
                <a:gd name="T8" fmla="*/ 258 w 264"/>
                <a:gd name="T9" fmla="*/ 4 h 327"/>
                <a:gd name="T10" fmla="*/ 260 w 264"/>
                <a:gd name="T11" fmla="*/ 20 h 327"/>
                <a:gd name="T12" fmla="*/ 22 w 264"/>
                <a:gd name="T13" fmla="*/ 321 h 327"/>
                <a:gd name="T14" fmla="*/ 6 w 264"/>
                <a:gd name="T15" fmla="*/ 32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327">
                  <a:moveTo>
                    <a:pt x="6" y="323"/>
                  </a:moveTo>
                  <a:cubicBezTo>
                    <a:pt x="1" y="319"/>
                    <a:pt x="0" y="312"/>
                    <a:pt x="4" y="307"/>
                  </a:cubicBezTo>
                  <a:cubicBezTo>
                    <a:pt x="242" y="6"/>
                    <a:pt x="242" y="6"/>
                    <a:pt x="242" y="6"/>
                  </a:cubicBezTo>
                  <a:cubicBezTo>
                    <a:pt x="246" y="1"/>
                    <a:pt x="253" y="0"/>
                    <a:pt x="258" y="4"/>
                  </a:cubicBezTo>
                  <a:cubicBezTo>
                    <a:pt x="258" y="4"/>
                    <a:pt x="258" y="4"/>
                    <a:pt x="258" y="4"/>
                  </a:cubicBezTo>
                  <a:cubicBezTo>
                    <a:pt x="263" y="8"/>
                    <a:pt x="264" y="15"/>
                    <a:pt x="260" y="20"/>
                  </a:cubicBezTo>
                  <a:cubicBezTo>
                    <a:pt x="22" y="321"/>
                    <a:pt x="22" y="321"/>
                    <a:pt x="22" y="321"/>
                  </a:cubicBezTo>
                  <a:cubicBezTo>
                    <a:pt x="18" y="326"/>
                    <a:pt x="11" y="327"/>
                    <a:pt x="6" y="323"/>
                  </a:cubicBezTo>
                  <a:close/>
                </a:path>
              </a:pathLst>
            </a:custGeom>
            <a:solidFill>
              <a:srgbClr val="EDE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4" name="Freeform 31"/>
            <p:cNvSpPr/>
            <p:nvPr/>
          </p:nvSpPr>
          <p:spPr bwMode="auto">
            <a:xfrm>
              <a:off x="3297238" y="1773238"/>
              <a:ext cx="238125" cy="295275"/>
            </a:xfrm>
            <a:custGeom>
              <a:avLst/>
              <a:gdLst>
                <a:gd name="T0" fmla="*/ 6 w 264"/>
                <a:gd name="T1" fmla="*/ 323 h 327"/>
                <a:gd name="T2" fmla="*/ 4 w 264"/>
                <a:gd name="T3" fmla="*/ 307 h 327"/>
                <a:gd name="T4" fmla="*/ 242 w 264"/>
                <a:gd name="T5" fmla="*/ 6 h 327"/>
                <a:gd name="T6" fmla="*/ 258 w 264"/>
                <a:gd name="T7" fmla="*/ 4 h 327"/>
                <a:gd name="T8" fmla="*/ 258 w 264"/>
                <a:gd name="T9" fmla="*/ 4 h 327"/>
                <a:gd name="T10" fmla="*/ 260 w 264"/>
                <a:gd name="T11" fmla="*/ 20 h 327"/>
                <a:gd name="T12" fmla="*/ 22 w 264"/>
                <a:gd name="T13" fmla="*/ 321 h 327"/>
                <a:gd name="T14" fmla="*/ 6 w 264"/>
                <a:gd name="T15" fmla="*/ 32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327">
                  <a:moveTo>
                    <a:pt x="6" y="323"/>
                  </a:moveTo>
                  <a:cubicBezTo>
                    <a:pt x="1" y="319"/>
                    <a:pt x="0" y="312"/>
                    <a:pt x="4" y="307"/>
                  </a:cubicBezTo>
                  <a:cubicBezTo>
                    <a:pt x="242" y="6"/>
                    <a:pt x="242" y="6"/>
                    <a:pt x="242" y="6"/>
                  </a:cubicBezTo>
                  <a:cubicBezTo>
                    <a:pt x="246" y="1"/>
                    <a:pt x="253" y="0"/>
                    <a:pt x="258" y="4"/>
                  </a:cubicBezTo>
                  <a:cubicBezTo>
                    <a:pt x="258" y="4"/>
                    <a:pt x="258" y="4"/>
                    <a:pt x="258" y="4"/>
                  </a:cubicBezTo>
                  <a:cubicBezTo>
                    <a:pt x="263" y="8"/>
                    <a:pt x="264" y="15"/>
                    <a:pt x="260" y="20"/>
                  </a:cubicBezTo>
                  <a:cubicBezTo>
                    <a:pt x="22" y="321"/>
                    <a:pt x="22" y="321"/>
                    <a:pt x="22" y="321"/>
                  </a:cubicBezTo>
                  <a:cubicBezTo>
                    <a:pt x="18" y="326"/>
                    <a:pt x="11" y="327"/>
                    <a:pt x="6" y="323"/>
                  </a:cubicBezTo>
                  <a:close/>
                </a:path>
              </a:pathLst>
            </a:custGeom>
            <a:solidFill>
              <a:srgbClr val="EDE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5" name="Freeform 32"/>
            <p:cNvSpPr/>
            <p:nvPr/>
          </p:nvSpPr>
          <p:spPr bwMode="auto">
            <a:xfrm>
              <a:off x="3267075" y="1749425"/>
              <a:ext cx="236538" cy="295275"/>
            </a:xfrm>
            <a:custGeom>
              <a:avLst/>
              <a:gdLst>
                <a:gd name="T0" fmla="*/ 5 w 263"/>
                <a:gd name="T1" fmla="*/ 323 h 327"/>
                <a:gd name="T2" fmla="*/ 3 w 263"/>
                <a:gd name="T3" fmla="*/ 307 h 327"/>
                <a:gd name="T4" fmla="*/ 241 w 263"/>
                <a:gd name="T5" fmla="*/ 6 h 327"/>
                <a:gd name="T6" fmla="*/ 257 w 263"/>
                <a:gd name="T7" fmla="*/ 4 h 327"/>
                <a:gd name="T8" fmla="*/ 257 w 263"/>
                <a:gd name="T9" fmla="*/ 4 h 327"/>
                <a:gd name="T10" fmla="*/ 259 w 263"/>
                <a:gd name="T11" fmla="*/ 20 h 327"/>
                <a:gd name="T12" fmla="*/ 21 w 263"/>
                <a:gd name="T13" fmla="*/ 321 h 327"/>
                <a:gd name="T14" fmla="*/ 5 w 263"/>
                <a:gd name="T15" fmla="*/ 32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3" h="327">
                  <a:moveTo>
                    <a:pt x="5" y="323"/>
                  </a:moveTo>
                  <a:cubicBezTo>
                    <a:pt x="0" y="319"/>
                    <a:pt x="0" y="312"/>
                    <a:pt x="3" y="307"/>
                  </a:cubicBezTo>
                  <a:cubicBezTo>
                    <a:pt x="241" y="6"/>
                    <a:pt x="241" y="6"/>
                    <a:pt x="241" y="6"/>
                  </a:cubicBezTo>
                  <a:cubicBezTo>
                    <a:pt x="245" y="1"/>
                    <a:pt x="252" y="0"/>
                    <a:pt x="257" y="4"/>
                  </a:cubicBezTo>
                  <a:cubicBezTo>
                    <a:pt x="257" y="4"/>
                    <a:pt x="257" y="4"/>
                    <a:pt x="257" y="4"/>
                  </a:cubicBezTo>
                  <a:cubicBezTo>
                    <a:pt x="262" y="8"/>
                    <a:pt x="263" y="15"/>
                    <a:pt x="259" y="20"/>
                  </a:cubicBezTo>
                  <a:cubicBezTo>
                    <a:pt x="21" y="321"/>
                    <a:pt x="21" y="321"/>
                    <a:pt x="21" y="321"/>
                  </a:cubicBezTo>
                  <a:cubicBezTo>
                    <a:pt x="17" y="326"/>
                    <a:pt x="10" y="327"/>
                    <a:pt x="5" y="323"/>
                  </a:cubicBezTo>
                  <a:close/>
                </a:path>
              </a:pathLst>
            </a:custGeom>
            <a:solidFill>
              <a:srgbClr val="EDE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6" name="Freeform 33"/>
            <p:cNvSpPr/>
            <p:nvPr/>
          </p:nvSpPr>
          <p:spPr bwMode="auto">
            <a:xfrm>
              <a:off x="3235325" y="1724025"/>
              <a:ext cx="236538" cy="295275"/>
            </a:xfrm>
            <a:custGeom>
              <a:avLst/>
              <a:gdLst>
                <a:gd name="T0" fmla="*/ 6 w 263"/>
                <a:gd name="T1" fmla="*/ 323 h 327"/>
                <a:gd name="T2" fmla="*/ 4 w 263"/>
                <a:gd name="T3" fmla="*/ 307 h 327"/>
                <a:gd name="T4" fmla="*/ 242 w 263"/>
                <a:gd name="T5" fmla="*/ 6 h 327"/>
                <a:gd name="T6" fmla="*/ 257 w 263"/>
                <a:gd name="T7" fmla="*/ 4 h 327"/>
                <a:gd name="T8" fmla="*/ 257 w 263"/>
                <a:gd name="T9" fmla="*/ 4 h 327"/>
                <a:gd name="T10" fmla="*/ 259 w 263"/>
                <a:gd name="T11" fmla="*/ 20 h 327"/>
                <a:gd name="T12" fmla="*/ 21 w 263"/>
                <a:gd name="T13" fmla="*/ 321 h 327"/>
                <a:gd name="T14" fmla="*/ 6 w 263"/>
                <a:gd name="T15" fmla="*/ 32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3" h="327">
                  <a:moveTo>
                    <a:pt x="6" y="323"/>
                  </a:moveTo>
                  <a:cubicBezTo>
                    <a:pt x="1" y="319"/>
                    <a:pt x="0" y="312"/>
                    <a:pt x="4" y="307"/>
                  </a:cubicBezTo>
                  <a:cubicBezTo>
                    <a:pt x="242" y="6"/>
                    <a:pt x="242" y="6"/>
                    <a:pt x="242" y="6"/>
                  </a:cubicBezTo>
                  <a:cubicBezTo>
                    <a:pt x="246" y="1"/>
                    <a:pt x="253" y="0"/>
                    <a:pt x="257" y="4"/>
                  </a:cubicBezTo>
                  <a:cubicBezTo>
                    <a:pt x="257" y="4"/>
                    <a:pt x="257" y="4"/>
                    <a:pt x="257" y="4"/>
                  </a:cubicBezTo>
                  <a:cubicBezTo>
                    <a:pt x="262" y="8"/>
                    <a:pt x="263" y="15"/>
                    <a:pt x="259" y="20"/>
                  </a:cubicBezTo>
                  <a:cubicBezTo>
                    <a:pt x="21" y="321"/>
                    <a:pt x="21" y="321"/>
                    <a:pt x="21" y="321"/>
                  </a:cubicBezTo>
                  <a:cubicBezTo>
                    <a:pt x="18" y="326"/>
                    <a:pt x="10" y="327"/>
                    <a:pt x="6" y="323"/>
                  </a:cubicBezTo>
                  <a:close/>
                </a:path>
              </a:pathLst>
            </a:custGeom>
            <a:solidFill>
              <a:srgbClr val="EDE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7" name="Freeform 34"/>
            <p:cNvSpPr/>
            <p:nvPr/>
          </p:nvSpPr>
          <p:spPr bwMode="auto">
            <a:xfrm>
              <a:off x="3203575" y="1700213"/>
              <a:ext cx="238125" cy="295275"/>
            </a:xfrm>
            <a:custGeom>
              <a:avLst/>
              <a:gdLst>
                <a:gd name="T0" fmla="*/ 6 w 263"/>
                <a:gd name="T1" fmla="*/ 323 h 327"/>
                <a:gd name="T2" fmla="*/ 4 w 263"/>
                <a:gd name="T3" fmla="*/ 307 h 327"/>
                <a:gd name="T4" fmla="*/ 242 w 263"/>
                <a:gd name="T5" fmla="*/ 6 h 327"/>
                <a:gd name="T6" fmla="*/ 258 w 263"/>
                <a:gd name="T7" fmla="*/ 4 h 327"/>
                <a:gd name="T8" fmla="*/ 258 w 263"/>
                <a:gd name="T9" fmla="*/ 4 h 327"/>
                <a:gd name="T10" fmla="*/ 260 w 263"/>
                <a:gd name="T11" fmla="*/ 20 h 327"/>
                <a:gd name="T12" fmla="*/ 22 w 263"/>
                <a:gd name="T13" fmla="*/ 321 h 327"/>
                <a:gd name="T14" fmla="*/ 6 w 263"/>
                <a:gd name="T15" fmla="*/ 32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3" h="327">
                  <a:moveTo>
                    <a:pt x="6" y="323"/>
                  </a:moveTo>
                  <a:cubicBezTo>
                    <a:pt x="1" y="319"/>
                    <a:pt x="0" y="312"/>
                    <a:pt x="4" y="307"/>
                  </a:cubicBezTo>
                  <a:cubicBezTo>
                    <a:pt x="242" y="6"/>
                    <a:pt x="242" y="6"/>
                    <a:pt x="242" y="6"/>
                  </a:cubicBezTo>
                  <a:cubicBezTo>
                    <a:pt x="246" y="1"/>
                    <a:pt x="253" y="0"/>
                    <a:pt x="258" y="4"/>
                  </a:cubicBezTo>
                  <a:cubicBezTo>
                    <a:pt x="258" y="4"/>
                    <a:pt x="258" y="4"/>
                    <a:pt x="258" y="4"/>
                  </a:cubicBezTo>
                  <a:cubicBezTo>
                    <a:pt x="263" y="8"/>
                    <a:pt x="263" y="15"/>
                    <a:pt x="260" y="20"/>
                  </a:cubicBezTo>
                  <a:cubicBezTo>
                    <a:pt x="22" y="321"/>
                    <a:pt x="22" y="321"/>
                    <a:pt x="22" y="321"/>
                  </a:cubicBezTo>
                  <a:cubicBezTo>
                    <a:pt x="18" y="326"/>
                    <a:pt x="11" y="327"/>
                    <a:pt x="6" y="323"/>
                  </a:cubicBezTo>
                  <a:close/>
                </a:path>
              </a:pathLst>
            </a:custGeom>
            <a:solidFill>
              <a:srgbClr val="EDE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8" name="Freeform 35"/>
            <p:cNvSpPr/>
            <p:nvPr/>
          </p:nvSpPr>
          <p:spPr bwMode="auto">
            <a:xfrm>
              <a:off x="3171825" y="1674813"/>
              <a:ext cx="238125" cy="295275"/>
            </a:xfrm>
            <a:custGeom>
              <a:avLst/>
              <a:gdLst>
                <a:gd name="T0" fmla="*/ 6 w 264"/>
                <a:gd name="T1" fmla="*/ 323 h 327"/>
                <a:gd name="T2" fmla="*/ 4 w 264"/>
                <a:gd name="T3" fmla="*/ 307 h 327"/>
                <a:gd name="T4" fmla="*/ 242 w 264"/>
                <a:gd name="T5" fmla="*/ 6 h 327"/>
                <a:gd name="T6" fmla="*/ 258 w 264"/>
                <a:gd name="T7" fmla="*/ 4 h 327"/>
                <a:gd name="T8" fmla="*/ 258 w 264"/>
                <a:gd name="T9" fmla="*/ 4 h 327"/>
                <a:gd name="T10" fmla="*/ 260 w 264"/>
                <a:gd name="T11" fmla="*/ 20 h 327"/>
                <a:gd name="T12" fmla="*/ 22 w 264"/>
                <a:gd name="T13" fmla="*/ 321 h 327"/>
                <a:gd name="T14" fmla="*/ 6 w 264"/>
                <a:gd name="T15" fmla="*/ 32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327">
                  <a:moveTo>
                    <a:pt x="6" y="323"/>
                  </a:moveTo>
                  <a:cubicBezTo>
                    <a:pt x="1" y="319"/>
                    <a:pt x="0" y="312"/>
                    <a:pt x="4" y="307"/>
                  </a:cubicBezTo>
                  <a:cubicBezTo>
                    <a:pt x="242" y="6"/>
                    <a:pt x="242" y="6"/>
                    <a:pt x="242" y="6"/>
                  </a:cubicBezTo>
                  <a:cubicBezTo>
                    <a:pt x="246" y="1"/>
                    <a:pt x="253" y="0"/>
                    <a:pt x="258" y="4"/>
                  </a:cubicBezTo>
                  <a:cubicBezTo>
                    <a:pt x="258" y="4"/>
                    <a:pt x="258" y="4"/>
                    <a:pt x="258" y="4"/>
                  </a:cubicBezTo>
                  <a:cubicBezTo>
                    <a:pt x="263" y="8"/>
                    <a:pt x="264" y="15"/>
                    <a:pt x="260" y="20"/>
                  </a:cubicBezTo>
                  <a:cubicBezTo>
                    <a:pt x="22" y="321"/>
                    <a:pt x="22" y="321"/>
                    <a:pt x="22" y="321"/>
                  </a:cubicBezTo>
                  <a:cubicBezTo>
                    <a:pt x="18" y="326"/>
                    <a:pt x="11" y="327"/>
                    <a:pt x="6" y="323"/>
                  </a:cubicBezTo>
                  <a:close/>
                </a:path>
              </a:pathLst>
            </a:custGeom>
            <a:solidFill>
              <a:srgbClr val="EDE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9" name="Freeform 36"/>
            <p:cNvSpPr/>
            <p:nvPr/>
          </p:nvSpPr>
          <p:spPr bwMode="auto">
            <a:xfrm>
              <a:off x="1684338" y="2084388"/>
              <a:ext cx="1519238" cy="1989138"/>
            </a:xfrm>
            <a:custGeom>
              <a:avLst/>
              <a:gdLst>
                <a:gd name="T0" fmla="*/ 65 w 957"/>
                <a:gd name="T1" fmla="*/ 1253 h 1253"/>
                <a:gd name="T2" fmla="*/ 0 w 957"/>
                <a:gd name="T3" fmla="*/ 1204 h 1253"/>
                <a:gd name="T4" fmla="*/ 891 w 957"/>
                <a:gd name="T5" fmla="*/ 0 h 1253"/>
                <a:gd name="T6" fmla="*/ 957 w 957"/>
                <a:gd name="T7" fmla="*/ 48 h 1253"/>
                <a:gd name="T8" fmla="*/ 65 w 957"/>
                <a:gd name="T9" fmla="*/ 1253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7" h="1253">
                  <a:moveTo>
                    <a:pt x="65" y="1253"/>
                  </a:moveTo>
                  <a:lnTo>
                    <a:pt x="0" y="1204"/>
                  </a:lnTo>
                  <a:lnTo>
                    <a:pt x="891" y="0"/>
                  </a:lnTo>
                  <a:lnTo>
                    <a:pt x="957" y="48"/>
                  </a:lnTo>
                  <a:lnTo>
                    <a:pt x="65" y="125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0" name="Freeform 37"/>
            <p:cNvSpPr/>
            <p:nvPr/>
          </p:nvSpPr>
          <p:spPr bwMode="auto">
            <a:xfrm>
              <a:off x="1371600" y="1852613"/>
              <a:ext cx="1519238" cy="1989138"/>
            </a:xfrm>
            <a:custGeom>
              <a:avLst/>
              <a:gdLst>
                <a:gd name="T0" fmla="*/ 65 w 957"/>
                <a:gd name="T1" fmla="*/ 1253 h 1253"/>
                <a:gd name="T2" fmla="*/ 0 w 957"/>
                <a:gd name="T3" fmla="*/ 1205 h 1253"/>
                <a:gd name="T4" fmla="*/ 891 w 957"/>
                <a:gd name="T5" fmla="*/ 0 h 1253"/>
                <a:gd name="T6" fmla="*/ 957 w 957"/>
                <a:gd name="T7" fmla="*/ 49 h 1253"/>
                <a:gd name="T8" fmla="*/ 65 w 957"/>
                <a:gd name="T9" fmla="*/ 1253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7" h="1253">
                  <a:moveTo>
                    <a:pt x="65" y="1253"/>
                  </a:moveTo>
                  <a:lnTo>
                    <a:pt x="0" y="1205"/>
                  </a:lnTo>
                  <a:lnTo>
                    <a:pt x="891" y="0"/>
                  </a:lnTo>
                  <a:lnTo>
                    <a:pt x="957" y="49"/>
                  </a:lnTo>
                  <a:lnTo>
                    <a:pt x="65" y="125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1" name="Freeform 38"/>
            <p:cNvSpPr/>
            <p:nvPr/>
          </p:nvSpPr>
          <p:spPr bwMode="auto">
            <a:xfrm>
              <a:off x="1703388" y="3844925"/>
              <a:ext cx="850900" cy="2447925"/>
            </a:xfrm>
            <a:custGeom>
              <a:avLst/>
              <a:gdLst>
                <a:gd name="T0" fmla="*/ 458 w 536"/>
                <a:gd name="T1" fmla="*/ 1542 h 1542"/>
                <a:gd name="T2" fmla="*/ 0 w 536"/>
                <a:gd name="T3" fmla="*/ 23 h 1542"/>
                <a:gd name="T4" fmla="*/ 78 w 536"/>
                <a:gd name="T5" fmla="*/ 0 h 1542"/>
                <a:gd name="T6" fmla="*/ 536 w 536"/>
                <a:gd name="T7" fmla="*/ 1518 h 1542"/>
                <a:gd name="T8" fmla="*/ 458 w 536"/>
                <a:gd name="T9" fmla="*/ 1542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6" h="1542">
                  <a:moveTo>
                    <a:pt x="458" y="1542"/>
                  </a:moveTo>
                  <a:lnTo>
                    <a:pt x="0" y="23"/>
                  </a:lnTo>
                  <a:lnTo>
                    <a:pt x="78" y="0"/>
                  </a:lnTo>
                  <a:lnTo>
                    <a:pt x="536" y="1518"/>
                  </a:lnTo>
                  <a:lnTo>
                    <a:pt x="458" y="154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2" name="Freeform 39"/>
            <p:cNvSpPr/>
            <p:nvPr/>
          </p:nvSpPr>
          <p:spPr bwMode="auto">
            <a:xfrm>
              <a:off x="1331913" y="3956050"/>
              <a:ext cx="823913" cy="2363788"/>
            </a:xfrm>
            <a:custGeom>
              <a:avLst/>
              <a:gdLst>
                <a:gd name="T0" fmla="*/ 441 w 519"/>
                <a:gd name="T1" fmla="*/ 1489 h 1489"/>
                <a:gd name="T2" fmla="*/ 0 w 519"/>
                <a:gd name="T3" fmla="*/ 24 h 1489"/>
                <a:gd name="T4" fmla="*/ 78 w 519"/>
                <a:gd name="T5" fmla="*/ 0 h 1489"/>
                <a:gd name="T6" fmla="*/ 519 w 519"/>
                <a:gd name="T7" fmla="*/ 1465 h 1489"/>
                <a:gd name="T8" fmla="*/ 441 w 519"/>
                <a:gd name="T9" fmla="*/ 1489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9" h="1489">
                  <a:moveTo>
                    <a:pt x="441" y="1489"/>
                  </a:moveTo>
                  <a:lnTo>
                    <a:pt x="0" y="24"/>
                  </a:lnTo>
                  <a:lnTo>
                    <a:pt x="78" y="0"/>
                  </a:lnTo>
                  <a:lnTo>
                    <a:pt x="519" y="1465"/>
                  </a:lnTo>
                  <a:lnTo>
                    <a:pt x="441" y="1489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3" name="Freeform 40"/>
            <p:cNvSpPr/>
            <p:nvPr/>
          </p:nvSpPr>
          <p:spPr bwMode="auto">
            <a:xfrm>
              <a:off x="1952625" y="6673850"/>
              <a:ext cx="1198563" cy="0"/>
            </a:xfrm>
            <a:custGeom>
              <a:avLst/>
              <a:gdLst>
                <a:gd name="T0" fmla="*/ 0 w 755"/>
                <a:gd name="T1" fmla="*/ 755 w 755"/>
                <a:gd name="T2" fmla="*/ 0 w 75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755">
                  <a:moveTo>
                    <a:pt x="0" y="0"/>
                  </a:moveTo>
                  <a:lnTo>
                    <a:pt x="7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4" name="Freeform 41"/>
            <p:cNvSpPr/>
            <p:nvPr/>
          </p:nvSpPr>
          <p:spPr bwMode="auto">
            <a:xfrm>
              <a:off x="2533650" y="1158875"/>
              <a:ext cx="635000" cy="703263"/>
            </a:xfrm>
            <a:custGeom>
              <a:avLst/>
              <a:gdLst>
                <a:gd name="T0" fmla="*/ 136 w 703"/>
                <a:gd name="T1" fmla="*/ 211 h 779"/>
                <a:gd name="T2" fmla="*/ 210 w 703"/>
                <a:gd name="T3" fmla="*/ 779 h 779"/>
                <a:gd name="T4" fmla="*/ 703 w 703"/>
                <a:gd name="T5" fmla="*/ 136 h 779"/>
                <a:gd name="T6" fmla="*/ 136 w 703"/>
                <a:gd name="T7" fmla="*/ 211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3" h="779">
                  <a:moveTo>
                    <a:pt x="136" y="211"/>
                  </a:moveTo>
                  <a:cubicBezTo>
                    <a:pt x="0" y="388"/>
                    <a:pt x="33" y="643"/>
                    <a:pt x="210" y="779"/>
                  </a:cubicBezTo>
                  <a:cubicBezTo>
                    <a:pt x="703" y="136"/>
                    <a:pt x="703" y="136"/>
                    <a:pt x="703" y="136"/>
                  </a:cubicBezTo>
                  <a:cubicBezTo>
                    <a:pt x="526" y="0"/>
                    <a:pt x="272" y="34"/>
                    <a:pt x="136" y="211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5" name="Freeform 42"/>
            <p:cNvSpPr/>
            <p:nvPr/>
          </p:nvSpPr>
          <p:spPr bwMode="auto">
            <a:xfrm>
              <a:off x="2722563" y="1281113"/>
              <a:ext cx="782638" cy="838200"/>
            </a:xfrm>
            <a:custGeom>
              <a:avLst/>
              <a:gdLst>
                <a:gd name="T0" fmla="*/ 493 w 493"/>
                <a:gd name="T1" fmla="*/ 163 h 528"/>
                <a:gd name="T2" fmla="*/ 212 w 493"/>
                <a:gd name="T3" fmla="*/ 528 h 528"/>
                <a:gd name="T4" fmla="*/ 0 w 493"/>
                <a:gd name="T5" fmla="*/ 366 h 528"/>
                <a:gd name="T6" fmla="*/ 281 w 493"/>
                <a:gd name="T7" fmla="*/ 0 h 528"/>
                <a:gd name="T8" fmla="*/ 493 w 493"/>
                <a:gd name="T9" fmla="*/ 163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3" h="528">
                  <a:moveTo>
                    <a:pt x="493" y="163"/>
                  </a:moveTo>
                  <a:lnTo>
                    <a:pt x="212" y="528"/>
                  </a:lnTo>
                  <a:lnTo>
                    <a:pt x="0" y="366"/>
                  </a:lnTo>
                  <a:lnTo>
                    <a:pt x="281" y="0"/>
                  </a:lnTo>
                  <a:lnTo>
                    <a:pt x="493" y="16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6" name="Freeform 43"/>
            <p:cNvSpPr/>
            <p:nvPr/>
          </p:nvSpPr>
          <p:spPr bwMode="auto">
            <a:xfrm>
              <a:off x="2932113" y="1343025"/>
              <a:ext cx="1454150" cy="1619250"/>
            </a:xfrm>
            <a:custGeom>
              <a:avLst/>
              <a:gdLst>
                <a:gd name="T0" fmla="*/ 573 w 1611"/>
                <a:gd name="T1" fmla="*/ 170 h 1792"/>
                <a:gd name="T2" fmla="*/ 535 w 1611"/>
                <a:gd name="T3" fmla="*/ 190 h 1792"/>
                <a:gd name="T4" fmla="*/ 256 w 1611"/>
                <a:gd name="T5" fmla="*/ 436 h 1792"/>
                <a:gd name="T6" fmla="*/ 90 w 1611"/>
                <a:gd name="T7" fmla="*/ 770 h 1792"/>
                <a:gd name="T8" fmla="*/ 81 w 1611"/>
                <a:gd name="T9" fmla="*/ 812 h 1792"/>
                <a:gd name="T10" fmla="*/ 434 w 1611"/>
                <a:gd name="T11" fmla="*/ 1792 h 1792"/>
                <a:gd name="T12" fmla="*/ 1611 w 1611"/>
                <a:gd name="T13" fmla="*/ 258 h 1792"/>
                <a:gd name="T14" fmla="*/ 573 w 1611"/>
                <a:gd name="T15" fmla="*/ 170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1" h="1792">
                  <a:moveTo>
                    <a:pt x="573" y="170"/>
                  </a:moveTo>
                  <a:cubicBezTo>
                    <a:pt x="560" y="177"/>
                    <a:pt x="548" y="183"/>
                    <a:pt x="535" y="190"/>
                  </a:cubicBezTo>
                  <a:cubicBezTo>
                    <a:pt x="430" y="252"/>
                    <a:pt x="334" y="334"/>
                    <a:pt x="256" y="436"/>
                  </a:cubicBezTo>
                  <a:cubicBezTo>
                    <a:pt x="177" y="539"/>
                    <a:pt x="122" y="653"/>
                    <a:pt x="90" y="770"/>
                  </a:cubicBezTo>
                  <a:cubicBezTo>
                    <a:pt x="87" y="784"/>
                    <a:pt x="84" y="798"/>
                    <a:pt x="81" y="812"/>
                  </a:cubicBezTo>
                  <a:cubicBezTo>
                    <a:pt x="0" y="1169"/>
                    <a:pt x="126" y="1555"/>
                    <a:pt x="434" y="1792"/>
                  </a:cubicBezTo>
                  <a:cubicBezTo>
                    <a:pt x="1611" y="258"/>
                    <a:pt x="1611" y="258"/>
                    <a:pt x="1611" y="258"/>
                  </a:cubicBezTo>
                  <a:cubicBezTo>
                    <a:pt x="1303" y="21"/>
                    <a:pt x="897" y="0"/>
                    <a:pt x="573" y="17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7" name="Oval 44"/>
            <p:cNvSpPr>
              <a:spLocks noChangeArrowheads="1"/>
            </p:cNvSpPr>
            <p:nvPr/>
          </p:nvSpPr>
          <p:spPr bwMode="auto">
            <a:xfrm>
              <a:off x="1174750" y="3449638"/>
              <a:ext cx="889000" cy="889000"/>
            </a:xfrm>
            <a:prstGeom prst="ellipse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8" name="Freeform 45"/>
            <p:cNvSpPr/>
            <p:nvPr/>
          </p:nvSpPr>
          <p:spPr bwMode="auto">
            <a:xfrm>
              <a:off x="1727200" y="5307013"/>
              <a:ext cx="939800" cy="1158875"/>
            </a:xfrm>
            <a:custGeom>
              <a:avLst/>
              <a:gdLst>
                <a:gd name="T0" fmla="*/ 372 w 592"/>
                <a:gd name="T1" fmla="*/ 0 h 730"/>
                <a:gd name="T2" fmla="*/ 0 w 592"/>
                <a:gd name="T3" fmla="*/ 111 h 730"/>
                <a:gd name="T4" fmla="*/ 187 w 592"/>
                <a:gd name="T5" fmla="*/ 730 h 730"/>
                <a:gd name="T6" fmla="*/ 592 w 592"/>
                <a:gd name="T7" fmla="*/ 730 h 730"/>
                <a:gd name="T8" fmla="*/ 372 w 592"/>
                <a:gd name="T9" fmla="*/ 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2" h="730">
                  <a:moveTo>
                    <a:pt x="372" y="0"/>
                  </a:moveTo>
                  <a:lnTo>
                    <a:pt x="0" y="111"/>
                  </a:lnTo>
                  <a:lnTo>
                    <a:pt x="187" y="730"/>
                  </a:lnTo>
                  <a:lnTo>
                    <a:pt x="592" y="730"/>
                  </a:lnTo>
                  <a:lnTo>
                    <a:pt x="372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9" name="Freeform 46"/>
            <p:cNvSpPr/>
            <p:nvPr/>
          </p:nvSpPr>
          <p:spPr bwMode="auto">
            <a:xfrm>
              <a:off x="1087438" y="6016625"/>
              <a:ext cx="2479675" cy="854075"/>
            </a:xfrm>
            <a:custGeom>
              <a:avLst/>
              <a:gdLst>
                <a:gd name="T0" fmla="*/ 1372 w 2743"/>
                <a:gd name="T1" fmla="*/ 0 h 945"/>
                <a:gd name="T2" fmla="*/ 0 w 2743"/>
                <a:gd name="T3" fmla="*/ 945 h 945"/>
                <a:gd name="T4" fmla="*/ 2743 w 2743"/>
                <a:gd name="T5" fmla="*/ 945 h 945"/>
                <a:gd name="T6" fmla="*/ 1372 w 2743"/>
                <a:gd name="T7" fmla="*/ 0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3" h="945">
                  <a:moveTo>
                    <a:pt x="1372" y="0"/>
                  </a:moveTo>
                  <a:cubicBezTo>
                    <a:pt x="745" y="0"/>
                    <a:pt x="211" y="393"/>
                    <a:pt x="0" y="945"/>
                  </a:cubicBezTo>
                  <a:cubicBezTo>
                    <a:pt x="2743" y="945"/>
                    <a:pt x="2743" y="945"/>
                    <a:pt x="2743" y="945"/>
                  </a:cubicBezTo>
                  <a:cubicBezTo>
                    <a:pt x="2533" y="393"/>
                    <a:pt x="1998" y="0"/>
                    <a:pt x="1372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0" name="Freeform 47"/>
            <p:cNvSpPr/>
            <p:nvPr/>
          </p:nvSpPr>
          <p:spPr bwMode="auto">
            <a:xfrm>
              <a:off x="2471738" y="6319838"/>
              <a:ext cx="377825" cy="233363"/>
            </a:xfrm>
            <a:custGeom>
              <a:avLst/>
              <a:gdLst>
                <a:gd name="T0" fmla="*/ 399 w 417"/>
                <a:gd name="T1" fmla="*/ 197 h 259"/>
                <a:gd name="T2" fmla="*/ 176 w 417"/>
                <a:gd name="T3" fmla="*/ 222 h 259"/>
                <a:gd name="T4" fmla="*/ 18 w 417"/>
                <a:gd name="T5" fmla="*/ 62 h 259"/>
                <a:gd name="T6" fmla="*/ 241 w 417"/>
                <a:gd name="T7" fmla="*/ 37 h 259"/>
                <a:gd name="T8" fmla="*/ 399 w 417"/>
                <a:gd name="T9" fmla="*/ 197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7" h="259">
                  <a:moveTo>
                    <a:pt x="399" y="197"/>
                  </a:moveTo>
                  <a:cubicBezTo>
                    <a:pt x="381" y="248"/>
                    <a:pt x="281" y="259"/>
                    <a:pt x="176" y="222"/>
                  </a:cubicBezTo>
                  <a:cubicBezTo>
                    <a:pt x="71" y="185"/>
                    <a:pt x="0" y="113"/>
                    <a:pt x="18" y="62"/>
                  </a:cubicBezTo>
                  <a:cubicBezTo>
                    <a:pt x="36" y="11"/>
                    <a:pt x="136" y="0"/>
                    <a:pt x="241" y="37"/>
                  </a:cubicBezTo>
                  <a:cubicBezTo>
                    <a:pt x="346" y="74"/>
                    <a:pt x="417" y="146"/>
                    <a:pt x="399" y="197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sp>
        <p:nvSpPr>
          <p:cNvPr id="291" name="任意多边形 290"/>
          <p:cNvSpPr/>
          <p:nvPr/>
        </p:nvSpPr>
        <p:spPr>
          <a:xfrm rot="1446724">
            <a:off x="3333625" y="1859003"/>
            <a:ext cx="10021052" cy="6429812"/>
          </a:xfrm>
          <a:custGeom>
            <a:avLst/>
            <a:gdLst>
              <a:gd name="connsiteX0" fmla="*/ 7859589 w 9925417"/>
              <a:gd name="connsiteY0" fmla="*/ 6081871 h 6429812"/>
              <a:gd name="connsiteX1" fmla="*/ 8930123 w 9925417"/>
              <a:gd name="connsiteY1" fmla="*/ 5602727 h 6429812"/>
              <a:gd name="connsiteX2" fmla="*/ 8783195 w 9925417"/>
              <a:gd name="connsiteY2" fmla="*/ 6429812 h 6429812"/>
              <a:gd name="connsiteX3" fmla="*/ 9757524 w 9925417"/>
              <a:gd name="connsiteY3" fmla="*/ 40710 h 6429812"/>
              <a:gd name="connsiteX4" fmla="*/ 9925417 w 9925417"/>
              <a:gd name="connsiteY4" fmla="*/ 0 h 6429812"/>
              <a:gd name="connsiteX5" fmla="*/ 9872537 w 9925417"/>
              <a:gd name="connsiteY5" fmla="*/ 297678 h 6429812"/>
              <a:gd name="connsiteX6" fmla="*/ 70574 w 9925417"/>
              <a:gd name="connsiteY6" fmla="*/ 2389574 h 6429812"/>
              <a:gd name="connsiteX7" fmla="*/ 7972943 w 9925417"/>
              <a:gd name="connsiteY7" fmla="*/ 473430 h 6429812"/>
              <a:gd name="connsiteX8" fmla="*/ 9267449 w 9925417"/>
              <a:gd name="connsiteY8" fmla="*/ 3365702 h 6429812"/>
              <a:gd name="connsiteX9" fmla="*/ 5328883 w 9925417"/>
              <a:gd name="connsiteY9" fmla="*/ 5128504 h 6429812"/>
              <a:gd name="connsiteX10" fmla="*/ 0 w 9925417"/>
              <a:gd name="connsiteY10" fmla="*/ 3121008 h 6429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25417" h="6429812">
                <a:moveTo>
                  <a:pt x="7859589" y="6081871"/>
                </a:moveTo>
                <a:lnTo>
                  <a:pt x="8930123" y="5602727"/>
                </a:lnTo>
                <a:lnTo>
                  <a:pt x="8783195" y="6429812"/>
                </a:lnTo>
                <a:close/>
                <a:moveTo>
                  <a:pt x="9757524" y="40710"/>
                </a:moveTo>
                <a:lnTo>
                  <a:pt x="9925417" y="0"/>
                </a:lnTo>
                <a:lnTo>
                  <a:pt x="9872537" y="297678"/>
                </a:lnTo>
                <a:close/>
                <a:moveTo>
                  <a:pt x="70574" y="2389574"/>
                </a:moveTo>
                <a:lnTo>
                  <a:pt x="7972943" y="473430"/>
                </a:lnTo>
                <a:lnTo>
                  <a:pt x="9267449" y="3365702"/>
                </a:lnTo>
                <a:lnTo>
                  <a:pt x="5328883" y="5128504"/>
                </a:lnTo>
                <a:lnTo>
                  <a:pt x="0" y="312100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grpSp>
        <p:nvGrpSpPr>
          <p:cNvPr id="292" name="组合 291"/>
          <p:cNvGrpSpPr/>
          <p:nvPr/>
        </p:nvGrpSpPr>
        <p:grpSpPr>
          <a:xfrm>
            <a:off x="3737303" y="5379228"/>
            <a:ext cx="437526" cy="1479958"/>
            <a:chOff x="-3379788" y="7304087"/>
            <a:chExt cx="1128713" cy="3817939"/>
          </a:xfrm>
        </p:grpSpPr>
        <p:sp>
          <p:nvSpPr>
            <p:cNvPr id="293" name="Freeform 51"/>
            <p:cNvSpPr/>
            <p:nvPr/>
          </p:nvSpPr>
          <p:spPr bwMode="auto">
            <a:xfrm>
              <a:off x="-2711450" y="7991475"/>
              <a:ext cx="230188" cy="2297113"/>
            </a:xfrm>
            <a:custGeom>
              <a:avLst/>
              <a:gdLst>
                <a:gd name="T0" fmla="*/ 145 w 145"/>
                <a:gd name="T1" fmla="*/ 3 h 1447"/>
                <a:gd name="T2" fmla="*/ 80 w 145"/>
                <a:gd name="T3" fmla="*/ 1447 h 1447"/>
                <a:gd name="T4" fmla="*/ 0 w 145"/>
                <a:gd name="T5" fmla="*/ 1443 h 1447"/>
                <a:gd name="T6" fmla="*/ 65 w 145"/>
                <a:gd name="T7" fmla="*/ 0 h 1447"/>
                <a:gd name="T8" fmla="*/ 145 w 145"/>
                <a:gd name="T9" fmla="*/ 3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447">
                  <a:moveTo>
                    <a:pt x="145" y="3"/>
                  </a:moveTo>
                  <a:lnTo>
                    <a:pt x="80" y="1447"/>
                  </a:lnTo>
                  <a:lnTo>
                    <a:pt x="0" y="1443"/>
                  </a:lnTo>
                  <a:lnTo>
                    <a:pt x="65" y="0"/>
                  </a:lnTo>
                  <a:lnTo>
                    <a:pt x="145" y="3"/>
                  </a:lnTo>
                  <a:close/>
                </a:path>
              </a:pathLst>
            </a:custGeom>
            <a:solidFill>
              <a:srgbClr val="1395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4" name="Freeform 52"/>
            <p:cNvSpPr/>
            <p:nvPr/>
          </p:nvSpPr>
          <p:spPr bwMode="auto">
            <a:xfrm>
              <a:off x="-2711450" y="7991475"/>
              <a:ext cx="165100" cy="2293938"/>
            </a:xfrm>
            <a:custGeom>
              <a:avLst/>
              <a:gdLst>
                <a:gd name="T0" fmla="*/ 65 w 104"/>
                <a:gd name="T1" fmla="*/ 0 h 1445"/>
                <a:gd name="T2" fmla="*/ 104 w 104"/>
                <a:gd name="T3" fmla="*/ 1 h 1445"/>
                <a:gd name="T4" fmla="*/ 41 w 104"/>
                <a:gd name="T5" fmla="*/ 1445 h 1445"/>
                <a:gd name="T6" fmla="*/ 0 w 104"/>
                <a:gd name="T7" fmla="*/ 1443 h 1445"/>
                <a:gd name="T8" fmla="*/ 65 w 104"/>
                <a:gd name="T9" fmla="*/ 0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445">
                  <a:moveTo>
                    <a:pt x="65" y="0"/>
                  </a:moveTo>
                  <a:lnTo>
                    <a:pt x="104" y="1"/>
                  </a:lnTo>
                  <a:lnTo>
                    <a:pt x="41" y="1445"/>
                  </a:lnTo>
                  <a:lnTo>
                    <a:pt x="0" y="144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1A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5" name="Freeform 53"/>
            <p:cNvSpPr/>
            <p:nvPr/>
          </p:nvSpPr>
          <p:spPr bwMode="auto">
            <a:xfrm>
              <a:off x="-2711450" y="10282238"/>
              <a:ext cx="127000" cy="195263"/>
            </a:xfrm>
            <a:custGeom>
              <a:avLst/>
              <a:gdLst>
                <a:gd name="T0" fmla="*/ 16 w 80"/>
                <a:gd name="T1" fmla="*/ 81 h 123"/>
                <a:gd name="T2" fmla="*/ 0 w 80"/>
                <a:gd name="T3" fmla="*/ 0 h 123"/>
                <a:gd name="T4" fmla="*/ 80 w 80"/>
                <a:gd name="T5" fmla="*/ 4 h 123"/>
                <a:gd name="T6" fmla="*/ 57 w 80"/>
                <a:gd name="T7" fmla="*/ 83 h 123"/>
                <a:gd name="T8" fmla="*/ 45 w 80"/>
                <a:gd name="T9" fmla="*/ 123 h 123"/>
                <a:gd name="T10" fmla="*/ 25 w 80"/>
                <a:gd name="T11" fmla="*/ 122 h 123"/>
                <a:gd name="T12" fmla="*/ 16 w 80"/>
                <a:gd name="T13" fmla="*/ 8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23">
                  <a:moveTo>
                    <a:pt x="16" y="81"/>
                  </a:moveTo>
                  <a:lnTo>
                    <a:pt x="0" y="0"/>
                  </a:lnTo>
                  <a:lnTo>
                    <a:pt x="80" y="4"/>
                  </a:lnTo>
                  <a:lnTo>
                    <a:pt x="57" y="83"/>
                  </a:lnTo>
                  <a:lnTo>
                    <a:pt x="45" y="123"/>
                  </a:lnTo>
                  <a:lnTo>
                    <a:pt x="25" y="122"/>
                  </a:lnTo>
                  <a:lnTo>
                    <a:pt x="16" y="81"/>
                  </a:lnTo>
                  <a:close/>
                </a:path>
              </a:pathLst>
            </a:custGeom>
            <a:solidFill>
              <a:srgbClr val="FBD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6" name="Freeform 54"/>
            <p:cNvSpPr/>
            <p:nvPr/>
          </p:nvSpPr>
          <p:spPr bwMode="auto">
            <a:xfrm>
              <a:off x="-2671763" y="10475913"/>
              <a:ext cx="31750" cy="65088"/>
            </a:xfrm>
            <a:custGeom>
              <a:avLst/>
              <a:gdLst>
                <a:gd name="T0" fmla="*/ 0 w 20"/>
                <a:gd name="T1" fmla="*/ 0 h 41"/>
                <a:gd name="T2" fmla="*/ 20 w 20"/>
                <a:gd name="T3" fmla="*/ 1 h 41"/>
                <a:gd name="T4" fmla="*/ 8 w 20"/>
                <a:gd name="T5" fmla="*/ 41 h 41"/>
                <a:gd name="T6" fmla="*/ 0 w 20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41">
                  <a:moveTo>
                    <a:pt x="0" y="0"/>
                  </a:moveTo>
                  <a:lnTo>
                    <a:pt x="20" y="1"/>
                  </a:lnTo>
                  <a:lnTo>
                    <a:pt x="8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7" name="Freeform 55"/>
            <p:cNvSpPr/>
            <p:nvPr/>
          </p:nvSpPr>
          <p:spPr bwMode="auto">
            <a:xfrm>
              <a:off x="-2608263" y="7799388"/>
              <a:ext cx="134938" cy="196850"/>
            </a:xfrm>
            <a:custGeom>
              <a:avLst/>
              <a:gdLst>
                <a:gd name="T0" fmla="*/ 0 w 85"/>
                <a:gd name="T1" fmla="*/ 121 h 124"/>
                <a:gd name="T2" fmla="*/ 80 w 85"/>
                <a:gd name="T3" fmla="*/ 124 h 124"/>
                <a:gd name="T4" fmla="*/ 85 w 85"/>
                <a:gd name="T5" fmla="*/ 4 h 124"/>
                <a:gd name="T6" fmla="*/ 5 w 85"/>
                <a:gd name="T7" fmla="*/ 0 h 124"/>
                <a:gd name="T8" fmla="*/ 0 w 85"/>
                <a:gd name="T9" fmla="*/ 12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24">
                  <a:moveTo>
                    <a:pt x="0" y="121"/>
                  </a:moveTo>
                  <a:lnTo>
                    <a:pt x="80" y="124"/>
                  </a:lnTo>
                  <a:lnTo>
                    <a:pt x="85" y="4"/>
                  </a:lnTo>
                  <a:lnTo>
                    <a:pt x="5" y="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8" name="Freeform 56"/>
            <p:cNvSpPr/>
            <p:nvPr/>
          </p:nvSpPr>
          <p:spPr bwMode="auto">
            <a:xfrm>
              <a:off x="-2600325" y="7735888"/>
              <a:ext cx="130175" cy="69850"/>
            </a:xfrm>
            <a:custGeom>
              <a:avLst/>
              <a:gdLst>
                <a:gd name="T0" fmla="*/ 80 w 82"/>
                <a:gd name="T1" fmla="*/ 44 h 44"/>
                <a:gd name="T2" fmla="*/ 0 w 82"/>
                <a:gd name="T3" fmla="*/ 40 h 44"/>
                <a:gd name="T4" fmla="*/ 2 w 82"/>
                <a:gd name="T5" fmla="*/ 0 h 44"/>
                <a:gd name="T6" fmla="*/ 82 w 82"/>
                <a:gd name="T7" fmla="*/ 4 h 44"/>
                <a:gd name="T8" fmla="*/ 80 w 82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44">
                  <a:moveTo>
                    <a:pt x="80" y="44"/>
                  </a:moveTo>
                  <a:lnTo>
                    <a:pt x="0" y="40"/>
                  </a:lnTo>
                  <a:lnTo>
                    <a:pt x="2" y="0"/>
                  </a:lnTo>
                  <a:lnTo>
                    <a:pt x="82" y="4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ED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9" name="Rectangle 57"/>
            <p:cNvSpPr>
              <a:spLocks noChangeArrowheads="1"/>
            </p:cNvSpPr>
            <p:nvPr/>
          </p:nvSpPr>
          <p:spPr bwMode="auto">
            <a:xfrm>
              <a:off x="-2813050" y="7559675"/>
              <a:ext cx="127000" cy="229393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0" name="Rectangle 58"/>
            <p:cNvSpPr>
              <a:spLocks noChangeArrowheads="1"/>
            </p:cNvSpPr>
            <p:nvPr/>
          </p:nvSpPr>
          <p:spPr bwMode="auto">
            <a:xfrm>
              <a:off x="-2813050" y="7559675"/>
              <a:ext cx="63500" cy="22939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1" name="Freeform 59"/>
            <p:cNvSpPr/>
            <p:nvPr/>
          </p:nvSpPr>
          <p:spPr bwMode="auto">
            <a:xfrm>
              <a:off x="-2813050" y="7367588"/>
              <a:ext cx="127000" cy="192088"/>
            </a:xfrm>
            <a:custGeom>
              <a:avLst/>
              <a:gdLst>
                <a:gd name="T0" fmla="*/ 20 w 80"/>
                <a:gd name="T1" fmla="*/ 40 h 121"/>
                <a:gd name="T2" fmla="*/ 0 w 80"/>
                <a:gd name="T3" fmla="*/ 121 h 121"/>
                <a:gd name="T4" fmla="*/ 80 w 80"/>
                <a:gd name="T5" fmla="*/ 121 h 121"/>
                <a:gd name="T6" fmla="*/ 60 w 80"/>
                <a:gd name="T7" fmla="*/ 40 h 121"/>
                <a:gd name="T8" fmla="*/ 50 w 80"/>
                <a:gd name="T9" fmla="*/ 0 h 121"/>
                <a:gd name="T10" fmla="*/ 30 w 80"/>
                <a:gd name="T11" fmla="*/ 0 h 121"/>
                <a:gd name="T12" fmla="*/ 20 w 80"/>
                <a:gd name="T13" fmla="*/ 4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21">
                  <a:moveTo>
                    <a:pt x="20" y="40"/>
                  </a:moveTo>
                  <a:lnTo>
                    <a:pt x="0" y="121"/>
                  </a:lnTo>
                  <a:lnTo>
                    <a:pt x="80" y="121"/>
                  </a:lnTo>
                  <a:lnTo>
                    <a:pt x="60" y="40"/>
                  </a:lnTo>
                  <a:lnTo>
                    <a:pt x="50" y="0"/>
                  </a:lnTo>
                  <a:lnTo>
                    <a:pt x="30" y="0"/>
                  </a:lnTo>
                  <a:lnTo>
                    <a:pt x="20" y="40"/>
                  </a:lnTo>
                  <a:close/>
                </a:path>
              </a:pathLst>
            </a:custGeom>
            <a:solidFill>
              <a:srgbClr val="FBD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2" name="Freeform 60"/>
            <p:cNvSpPr/>
            <p:nvPr/>
          </p:nvSpPr>
          <p:spPr bwMode="auto">
            <a:xfrm>
              <a:off x="-2765425" y="7304087"/>
              <a:ext cx="31750" cy="63500"/>
            </a:xfrm>
            <a:custGeom>
              <a:avLst/>
              <a:gdLst>
                <a:gd name="T0" fmla="*/ 0 w 20"/>
                <a:gd name="T1" fmla="*/ 40 h 40"/>
                <a:gd name="T2" fmla="*/ 20 w 20"/>
                <a:gd name="T3" fmla="*/ 40 h 40"/>
                <a:gd name="T4" fmla="*/ 10 w 20"/>
                <a:gd name="T5" fmla="*/ 0 h 40"/>
                <a:gd name="T6" fmla="*/ 0 w 2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40">
                  <a:moveTo>
                    <a:pt x="0" y="40"/>
                  </a:moveTo>
                  <a:lnTo>
                    <a:pt x="20" y="40"/>
                  </a:lnTo>
                  <a:lnTo>
                    <a:pt x="10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3" name="Rectangle 61"/>
            <p:cNvSpPr>
              <a:spLocks noChangeArrowheads="1"/>
            </p:cNvSpPr>
            <p:nvPr/>
          </p:nvSpPr>
          <p:spPr bwMode="auto">
            <a:xfrm>
              <a:off x="-2813050" y="9853613"/>
              <a:ext cx="127000" cy="192088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4" name="Rectangle 62"/>
            <p:cNvSpPr>
              <a:spLocks noChangeArrowheads="1"/>
            </p:cNvSpPr>
            <p:nvPr/>
          </p:nvSpPr>
          <p:spPr bwMode="auto">
            <a:xfrm>
              <a:off x="-2813050" y="10045700"/>
              <a:ext cx="127000" cy="63500"/>
            </a:xfrm>
            <a:prstGeom prst="rect">
              <a:avLst/>
            </a:prstGeom>
            <a:solidFill>
              <a:srgbClr val="ED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5" name="Freeform 63"/>
            <p:cNvSpPr/>
            <p:nvPr/>
          </p:nvSpPr>
          <p:spPr bwMode="auto">
            <a:xfrm>
              <a:off x="-3344863" y="8316913"/>
              <a:ext cx="222250" cy="2297113"/>
            </a:xfrm>
            <a:custGeom>
              <a:avLst/>
              <a:gdLst>
                <a:gd name="T0" fmla="*/ 81 w 140"/>
                <a:gd name="T1" fmla="*/ 0 h 1447"/>
                <a:gd name="T2" fmla="*/ 140 w 140"/>
                <a:gd name="T3" fmla="*/ 1444 h 1447"/>
                <a:gd name="T4" fmla="*/ 60 w 140"/>
                <a:gd name="T5" fmla="*/ 1447 h 1447"/>
                <a:gd name="T6" fmla="*/ 0 w 140"/>
                <a:gd name="T7" fmla="*/ 3 h 1447"/>
                <a:gd name="T8" fmla="*/ 81 w 140"/>
                <a:gd name="T9" fmla="*/ 0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447">
                  <a:moveTo>
                    <a:pt x="81" y="0"/>
                  </a:moveTo>
                  <a:lnTo>
                    <a:pt x="140" y="1444"/>
                  </a:lnTo>
                  <a:lnTo>
                    <a:pt x="60" y="1447"/>
                  </a:lnTo>
                  <a:lnTo>
                    <a:pt x="0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1C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6" name="Freeform 64"/>
            <p:cNvSpPr/>
            <p:nvPr/>
          </p:nvSpPr>
          <p:spPr bwMode="auto">
            <a:xfrm>
              <a:off x="-3344863" y="8318500"/>
              <a:ext cx="160338" cy="2295525"/>
            </a:xfrm>
            <a:custGeom>
              <a:avLst/>
              <a:gdLst>
                <a:gd name="T0" fmla="*/ 0 w 101"/>
                <a:gd name="T1" fmla="*/ 2 h 1446"/>
                <a:gd name="T2" fmla="*/ 40 w 101"/>
                <a:gd name="T3" fmla="*/ 0 h 1446"/>
                <a:gd name="T4" fmla="*/ 101 w 101"/>
                <a:gd name="T5" fmla="*/ 1445 h 1446"/>
                <a:gd name="T6" fmla="*/ 60 w 101"/>
                <a:gd name="T7" fmla="*/ 1446 h 1446"/>
                <a:gd name="T8" fmla="*/ 0 w 101"/>
                <a:gd name="T9" fmla="*/ 2 h 1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446">
                  <a:moveTo>
                    <a:pt x="0" y="2"/>
                  </a:moveTo>
                  <a:lnTo>
                    <a:pt x="40" y="0"/>
                  </a:lnTo>
                  <a:lnTo>
                    <a:pt x="101" y="1445"/>
                  </a:lnTo>
                  <a:lnTo>
                    <a:pt x="60" y="144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493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7" name="Freeform 65"/>
            <p:cNvSpPr/>
            <p:nvPr/>
          </p:nvSpPr>
          <p:spPr bwMode="auto">
            <a:xfrm>
              <a:off x="-3249613" y="10609263"/>
              <a:ext cx="127000" cy="193675"/>
            </a:xfrm>
            <a:custGeom>
              <a:avLst/>
              <a:gdLst>
                <a:gd name="T0" fmla="*/ 24 w 80"/>
                <a:gd name="T1" fmla="*/ 83 h 122"/>
                <a:gd name="T2" fmla="*/ 0 w 80"/>
                <a:gd name="T3" fmla="*/ 3 h 122"/>
                <a:gd name="T4" fmla="*/ 80 w 80"/>
                <a:gd name="T5" fmla="*/ 0 h 122"/>
                <a:gd name="T6" fmla="*/ 64 w 80"/>
                <a:gd name="T7" fmla="*/ 81 h 122"/>
                <a:gd name="T8" fmla="*/ 56 w 80"/>
                <a:gd name="T9" fmla="*/ 122 h 122"/>
                <a:gd name="T10" fmla="*/ 36 w 80"/>
                <a:gd name="T11" fmla="*/ 122 h 122"/>
                <a:gd name="T12" fmla="*/ 24 w 80"/>
                <a:gd name="T13" fmla="*/ 8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22">
                  <a:moveTo>
                    <a:pt x="24" y="83"/>
                  </a:moveTo>
                  <a:lnTo>
                    <a:pt x="0" y="3"/>
                  </a:lnTo>
                  <a:lnTo>
                    <a:pt x="80" y="0"/>
                  </a:lnTo>
                  <a:lnTo>
                    <a:pt x="64" y="81"/>
                  </a:lnTo>
                  <a:lnTo>
                    <a:pt x="56" y="122"/>
                  </a:lnTo>
                  <a:lnTo>
                    <a:pt x="36" y="122"/>
                  </a:lnTo>
                  <a:lnTo>
                    <a:pt x="24" y="83"/>
                  </a:lnTo>
                  <a:close/>
                </a:path>
              </a:pathLst>
            </a:custGeom>
            <a:solidFill>
              <a:srgbClr val="FBD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8" name="Freeform 66"/>
            <p:cNvSpPr/>
            <p:nvPr/>
          </p:nvSpPr>
          <p:spPr bwMode="auto">
            <a:xfrm>
              <a:off x="-3192463" y="10802938"/>
              <a:ext cx="31750" cy="63500"/>
            </a:xfrm>
            <a:custGeom>
              <a:avLst/>
              <a:gdLst>
                <a:gd name="T0" fmla="*/ 0 w 20"/>
                <a:gd name="T1" fmla="*/ 0 h 40"/>
                <a:gd name="T2" fmla="*/ 20 w 20"/>
                <a:gd name="T3" fmla="*/ 0 h 40"/>
                <a:gd name="T4" fmla="*/ 11 w 20"/>
                <a:gd name="T5" fmla="*/ 40 h 40"/>
                <a:gd name="T6" fmla="*/ 0 w 20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40">
                  <a:moveTo>
                    <a:pt x="0" y="0"/>
                  </a:moveTo>
                  <a:lnTo>
                    <a:pt x="20" y="0"/>
                  </a:lnTo>
                  <a:lnTo>
                    <a:pt x="11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9" name="Freeform 67"/>
            <p:cNvSpPr/>
            <p:nvPr/>
          </p:nvSpPr>
          <p:spPr bwMode="auto">
            <a:xfrm>
              <a:off x="-3352800" y="8124825"/>
              <a:ext cx="136525" cy="196850"/>
            </a:xfrm>
            <a:custGeom>
              <a:avLst/>
              <a:gdLst>
                <a:gd name="T0" fmla="*/ 5 w 86"/>
                <a:gd name="T1" fmla="*/ 124 h 124"/>
                <a:gd name="T2" fmla="*/ 86 w 86"/>
                <a:gd name="T3" fmla="*/ 121 h 124"/>
                <a:gd name="T4" fmla="*/ 81 w 86"/>
                <a:gd name="T5" fmla="*/ 0 h 124"/>
                <a:gd name="T6" fmla="*/ 0 w 86"/>
                <a:gd name="T7" fmla="*/ 4 h 124"/>
                <a:gd name="T8" fmla="*/ 5 w 86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24">
                  <a:moveTo>
                    <a:pt x="5" y="124"/>
                  </a:moveTo>
                  <a:lnTo>
                    <a:pt x="86" y="121"/>
                  </a:lnTo>
                  <a:lnTo>
                    <a:pt x="81" y="0"/>
                  </a:lnTo>
                  <a:lnTo>
                    <a:pt x="0" y="4"/>
                  </a:lnTo>
                  <a:lnTo>
                    <a:pt x="5" y="1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0" name="Freeform 68"/>
            <p:cNvSpPr/>
            <p:nvPr/>
          </p:nvSpPr>
          <p:spPr bwMode="auto">
            <a:xfrm>
              <a:off x="-3355975" y="8061325"/>
              <a:ext cx="131763" cy="69850"/>
            </a:xfrm>
            <a:custGeom>
              <a:avLst/>
              <a:gdLst>
                <a:gd name="T0" fmla="*/ 83 w 83"/>
                <a:gd name="T1" fmla="*/ 40 h 44"/>
                <a:gd name="T2" fmla="*/ 2 w 83"/>
                <a:gd name="T3" fmla="*/ 44 h 44"/>
                <a:gd name="T4" fmla="*/ 0 w 83"/>
                <a:gd name="T5" fmla="*/ 3 h 44"/>
                <a:gd name="T6" fmla="*/ 81 w 83"/>
                <a:gd name="T7" fmla="*/ 0 h 44"/>
                <a:gd name="T8" fmla="*/ 83 w 83"/>
                <a:gd name="T9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44">
                  <a:moveTo>
                    <a:pt x="83" y="40"/>
                  </a:moveTo>
                  <a:lnTo>
                    <a:pt x="2" y="44"/>
                  </a:lnTo>
                  <a:lnTo>
                    <a:pt x="0" y="3"/>
                  </a:lnTo>
                  <a:lnTo>
                    <a:pt x="81" y="0"/>
                  </a:lnTo>
                  <a:lnTo>
                    <a:pt x="83" y="40"/>
                  </a:lnTo>
                  <a:close/>
                </a:path>
              </a:pathLst>
            </a:custGeom>
            <a:solidFill>
              <a:srgbClr val="ED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1" name="Freeform 69"/>
            <p:cNvSpPr/>
            <p:nvPr/>
          </p:nvSpPr>
          <p:spPr bwMode="auto">
            <a:xfrm>
              <a:off x="-2411413" y="8139113"/>
              <a:ext cx="73025" cy="131763"/>
            </a:xfrm>
            <a:custGeom>
              <a:avLst/>
              <a:gdLst>
                <a:gd name="T0" fmla="*/ 46 w 46"/>
                <a:gd name="T1" fmla="*/ 3 h 83"/>
                <a:gd name="T2" fmla="*/ 41 w 46"/>
                <a:gd name="T3" fmla="*/ 83 h 83"/>
                <a:gd name="T4" fmla="*/ 0 w 46"/>
                <a:gd name="T5" fmla="*/ 81 h 83"/>
                <a:gd name="T6" fmla="*/ 5 w 46"/>
                <a:gd name="T7" fmla="*/ 0 h 83"/>
                <a:gd name="T8" fmla="*/ 46 w 46"/>
                <a:gd name="T9" fmla="*/ 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3">
                  <a:moveTo>
                    <a:pt x="46" y="3"/>
                  </a:moveTo>
                  <a:lnTo>
                    <a:pt x="41" y="83"/>
                  </a:lnTo>
                  <a:lnTo>
                    <a:pt x="0" y="81"/>
                  </a:lnTo>
                  <a:lnTo>
                    <a:pt x="5" y="0"/>
                  </a:lnTo>
                  <a:lnTo>
                    <a:pt x="46" y="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2" name="Freeform 70"/>
            <p:cNvSpPr/>
            <p:nvPr/>
          </p:nvSpPr>
          <p:spPr bwMode="auto">
            <a:xfrm>
              <a:off x="-2589213" y="8453438"/>
              <a:ext cx="261938" cy="2251075"/>
            </a:xfrm>
            <a:custGeom>
              <a:avLst/>
              <a:gdLst>
                <a:gd name="T0" fmla="*/ 165 w 165"/>
                <a:gd name="T1" fmla="*/ 4 h 1418"/>
                <a:gd name="T2" fmla="*/ 79 w 165"/>
                <a:gd name="T3" fmla="*/ 1418 h 1418"/>
                <a:gd name="T4" fmla="*/ 0 w 165"/>
                <a:gd name="T5" fmla="*/ 1414 h 1418"/>
                <a:gd name="T6" fmla="*/ 85 w 165"/>
                <a:gd name="T7" fmla="*/ 0 h 1418"/>
                <a:gd name="T8" fmla="*/ 165 w 165"/>
                <a:gd name="T9" fmla="*/ 4 h 1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418">
                  <a:moveTo>
                    <a:pt x="165" y="4"/>
                  </a:moveTo>
                  <a:lnTo>
                    <a:pt x="79" y="1418"/>
                  </a:lnTo>
                  <a:lnTo>
                    <a:pt x="0" y="1414"/>
                  </a:lnTo>
                  <a:lnTo>
                    <a:pt x="85" y="0"/>
                  </a:lnTo>
                  <a:lnTo>
                    <a:pt x="165" y="4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3" name="Freeform 71"/>
            <p:cNvSpPr/>
            <p:nvPr/>
          </p:nvSpPr>
          <p:spPr bwMode="auto">
            <a:xfrm>
              <a:off x="-2589213" y="8453438"/>
              <a:ext cx="200025" cy="2247900"/>
            </a:xfrm>
            <a:custGeom>
              <a:avLst/>
              <a:gdLst>
                <a:gd name="T0" fmla="*/ 85 w 126"/>
                <a:gd name="T1" fmla="*/ 0 h 1416"/>
                <a:gd name="T2" fmla="*/ 126 w 126"/>
                <a:gd name="T3" fmla="*/ 2 h 1416"/>
                <a:gd name="T4" fmla="*/ 40 w 126"/>
                <a:gd name="T5" fmla="*/ 1416 h 1416"/>
                <a:gd name="T6" fmla="*/ 0 w 126"/>
                <a:gd name="T7" fmla="*/ 1414 h 1416"/>
                <a:gd name="T8" fmla="*/ 85 w 126"/>
                <a:gd name="T9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16">
                  <a:moveTo>
                    <a:pt x="85" y="0"/>
                  </a:moveTo>
                  <a:lnTo>
                    <a:pt x="126" y="2"/>
                  </a:lnTo>
                  <a:lnTo>
                    <a:pt x="40" y="1416"/>
                  </a:lnTo>
                  <a:lnTo>
                    <a:pt x="0" y="1414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4" name="Freeform 72"/>
            <p:cNvSpPr/>
            <p:nvPr/>
          </p:nvSpPr>
          <p:spPr bwMode="auto">
            <a:xfrm>
              <a:off x="-2589213" y="10698163"/>
              <a:ext cx="125413" cy="195263"/>
            </a:xfrm>
            <a:custGeom>
              <a:avLst/>
              <a:gdLst>
                <a:gd name="T0" fmla="*/ 15 w 79"/>
                <a:gd name="T1" fmla="*/ 81 h 123"/>
                <a:gd name="T2" fmla="*/ 0 w 79"/>
                <a:gd name="T3" fmla="*/ 0 h 123"/>
                <a:gd name="T4" fmla="*/ 79 w 79"/>
                <a:gd name="T5" fmla="*/ 4 h 123"/>
                <a:gd name="T6" fmla="*/ 54 w 79"/>
                <a:gd name="T7" fmla="*/ 83 h 123"/>
                <a:gd name="T8" fmla="*/ 42 w 79"/>
                <a:gd name="T9" fmla="*/ 123 h 123"/>
                <a:gd name="T10" fmla="*/ 23 w 79"/>
                <a:gd name="T11" fmla="*/ 121 h 123"/>
                <a:gd name="T12" fmla="*/ 15 w 79"/>
                <a:gd name="T13" fmla="*/ 8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23">
                  <a:moveTo>
                    <a:pt x="15" y="81"/>
                  </a:moveTo>
                  <a:lnTo>
                    <a:pt x="0" y="0"/>
                  </a:lnTo>
                  <a:lnTo>
                    <a:pt x="79" y="4"/>
                  </a:lnTo>
                  <a:lnTo>
                    <a:pt x="54" y="83"/>
                  </a:lnTo>
                  <a:lnTo>
                    <a:pt x="42" y="123"/>
                  </a:lnTo>
                  <a:lnTo>
                    <a:pt x="23" y="121"/>
                  </a:lnTo>
                  <a:lnTo>
                    <a:pt x="15" y="81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5" name="Freeform 73"/>
            <p:cNvSpPr/>
            <p:nvPr/>
          </p:nvSpPr>
          <p:spPr bwMode="auto">
            <a:xfrm>
              <a:off x="-2552700" y="10890250"/>
              <a:ext cx="30163" cy="65088"/>
            </a:xfrm>
            <a:custGeom>
              <a:avLst/>
              <a:gdLst>
                <a:gd name="T0" fmla="*/ 0 w 19"/>
                <a:gd name="T1" fmla="*/ 0 h 41"/>
                <a:gd name="T2" fmla="*/ 19 w 19"/>
                <a:gd name="T3" fmla="*/ 2 h 41"/>
                <a:gd name="T4" fmla="*/ 7 w 19"/>
                <a:gd name="T5" fmla="*/ 41 h 41"/>
                <a:gd name="T6" fmla="*/ 0 w 19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41">
                  <a:moveTo>
                    <a:pt x="0" y="0"/>
                  </a:moveTo>
                  <a:lnTo>
                    <a:pt x="19" y="2"/>
                  </a:lnTo>
                  <a:lnTo>
                    <a:pt x="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6" name="Freeform 74"/>
            <p:cNvSpPr/>
            <p:nvPr/>
          </p:nvSpPr>
          <p:spPr bwMode="auto">
            <a:xfrm>
              <a:off x="-2454275" y="8261350"/>
              <a:ext cx="138113" cy="198438"/>
            </a:xfrm>
            <a:custGeom>
              <a:avLst/>
              <a:gdLst>
                <a:gd name="T0" fmla="*/ 0 w 87"/>
                <a:gd name="T1" fmla="*/ 121 h 125"/>
                <a:gd name="T2" fmla="*/ 80 w 87"/>
                <a:gd name="T3" fmla="*/ 125 h 125"/>
                <a:gd name="T4" fmla="*/ 87 w 87"/>
                <a:gd name="T5" fmla="*/ 5 h 125"/>
                <a:gd name="T6" fmla="*/ 7 w 87"/>
                <a:gd name="T7" fmla="*/ 0 h 125"/>
                <a:gd name="T8" fmla="*/ 0 w 87"/>
                <a:gd name="T9" fmla="*/ 12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25">
                  <a:moveTo>
                    <a:pt x="0" y="121"/>
                  </a:moveTo>
                  <a:lnTo>
                    <a:pt x="80" y="125"/>
                  </a:lnTo>
                  <a:lnTo>
                    <a:pt x="87" y="5"/>
                  </a:lnTo>
                  <a:lnTo>
                    <a:pt x="7" y="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7" name="Freeform 75"/>
            <p:cNvSpPr/>
            <p:nvPr/>
          </p:nvSpPr>
          <p:spPr bwMode="auto">
            <a:xfrm>
              <a:off x="-2443163" y="8197850"/>
              <a:ext cx="131763" cy="71438"/>
            </a:xfrm>
            <a:custGeom>
              <a:avLst/>
              <a:gdLst>
                <a:gd name="T0" fmla="*/ 80 w 83"/>
                <a:gd name="T1" fmla="*/ 45 h 45"/>
                <a:gd name="T2" fmla="*/ 0 w 83"/>
                <a:gd name="T3" fmla="*/ 40 h 45"/>
                <a:gd name="T4" fmla="*/ 3 w 83"/>
                <a:gd name="T5" fmla="*/ 0 h 45"/>
                <a:gd name="T6" fmla="*/ 83 w 83"/>
                <a:gd name="T7" fmla="*/ 5 h 45"/>
                <a:gd name="T8" fmla="*/ 80 w 8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45">
                  <a:moveTo>
                    <a:pt x="80" y="45"/>
                  </a:moveTo>
                  <a:lnTo>
                    <a:pt x="0" y="40"/>
                  </a:lnTo>
                  <a:lnTo>
                    <a:pt x="3" y="0"/>
                  </a:lnTo>
                  <a:lnTo>
                    <a:pt x="83" y="5"/>
                  </a:lnTo>
                  <a:lnTo>
                    <a:pt x="80" y="45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8" name="Freeform 76"/>
            <p:cNvSpPr/>
            <p:nvPr/>
          </p:nvSpPr>
          <p:spPr bwMode="auto">
            <a:xfrm>
              <a:off x="-2324100" y="8240713"/>
              <a:ext cx="42863" cy="174625"/>
            </a:xfrm>
            <a:custGeom>
              <a:avLst/>
              <a:gdLst>
                <a:gd name="T0" fmla="*/ 27 w 27"/>
                <a:gd name="T1" fmla="*/ 0 h 110"/>
                <a:gd name="T2" fmla="*/ 20 w 27"/>
                <a:gd name="T3" fmla="*/ 110 h 110"/>
                <a:gd name="T4" fmla="*/ 0 w 27"/>
                <a:gd name="T5" fmla="*/ 108 h 110"/>
                <a:gd name="T6" fmla="*/ 7 w 27"/>
                <a:gd name="T7" fmla="*/ 0 h 110"/>
                <a:gd name="T8" fmla="*/ 27 w 27"/>
                <a:gd name="T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10">
                  <a:moveTo>
                    <a:pt x="27" y="0"/>
                  </a:moveTo>
                  <a:lnTo>
                    <a:pt x="20" y="110"/>
                  </a:lnTo>
                  <a:lnTo>
                    <a:pt x="0" y="108"/>
                  </a:lnTo>
                  <a:lnTo>
                    <a:pt x="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9" name="Freeform 77"/>
            <p:cNvSpPr/>
            <p:nvPr/>
          </p:nvSpPr>
          <p:spPr bwMode="auto">
            <a:xfrm>
              <a:off x="-2338388" y="8275638"/>
              <a:ext cx="87313" cy="906463"/>
            </a:xfrm>
            <a:custGeom>
              <a:avLst/>
              <a:gdLst>
                <a:gd name="T0" fmla="*/ 55 w 55"/>
                <a:gd name="T1" fmla="*/ 0 h 571"/>
                <a:gd name="T2" fmla="*/ 20 w 55"/>
                <a:gd name="T3" fmla="*/ 571 h 571"/>
                <a:gd name="T4" fmla="*/ 0 w 55"/>
                <a:gd name="T5" fmla="*/ 570 h 571"/>
                <a:gd name="T6" fmla="*/ 34 w 55"/>
                <a:gd name="T7" fmla="*/ 0 h 571"/>
                <a:gd name="T8" fmla="*/ 55 w 55"/>
                <a:gd name="T9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71">
                  <a:moveTo>
                    <a:pt x="55" y="0"/>
                  </a:moveTo>
                  <a:lnTo>
                    <a:pt x="20" y="571"/>
                  </a:lnTo>
                  <a:lnTo>
                    <a:pt x="0" y="570"/>
                  </a:lnTo>
                  <a:lnTo>
                    <a:pt x="34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0" name="Rectangle 78"/>
            <p:cNvSpPr>
              <a:spLocks noChangeArrowheads="1"/>
            </p:cNvSpPr>
            <p:nvPr/>
          </p:nvSpPr>
          <p:spPr bwMode="auto">
            <a:xfrm>
              <a:off x="-3109913" y="8278813"/>
              <a:ext cx="400050" cy="2039938"/>
            </a:xfrm>
            <a:prstGeom prst="rect">
              <a:avLst/>
            </a:prstGeom>
            <a:solidFill>
              <a:srgbClr val="F1C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1" name="Rectangle 79"/>
            <p:cNvSpPr>
              <a:spLocks noChangeArrowheads="1"/>
            </p:cNvSpPr>
            <p:nvPr/>
          </p:nvSpPr>
          <p:spPr bwMode="auto">
            <a:xfrm>
              <a:off x="-2730500" y="8278813"/>
              <a:ext cx="25400" cy="2039938"/>
            </a:xfrm>
            <a:prstGeom prst="rect">
              <a:avLst/>
            </a:prstGeom>
            <a:solidFill>
              <a:srgbClr val="E493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2" name="Oval 80"/>
            <p:cNvSpPr>
              <a:spLocks noChangeArrowheads="1"/>
            </p:cNvSpPr>
            <p:nvPr/>
          </p:nvSpPr>
          <p:spPr bwMode="auto">
            <a:xfrm>
              <a:off x="-2946400" y="8369300"/>
              <a:ext cx="77788" cy="77788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3" name="Rectangle 81"/>
            <p:cNvSpPr>
              <a:spLocks noChangeArrowheads="1"/>
            </p:cNvSpPr>
            <p:nvPr/>
          </p:nvSpPr>
          <p:spPr bwMode="auto">
            <a:xfrm>
              <a:off x="-3090863" y="8288338"/>
              <a:ext cx="3175" cy="202088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4" name="Rectangle 82"/>
            <p:cNvSpPr>
              <a:spLocks noChangeArrowheads="1"/>
            </p:cNvSpPr>
            <p:nvPr/>
          </p:nvSpPr>
          <p:spPr bwMode="auto">
            <a:xfrm>
              <a:off x="-3109913" y="103060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5" name="Rectangle 83"/>
            <p:cNvSpPr>
              <a:spLocks noChangeArrowheads="1"/>
            </p:cNvSpPr>
            <p:nvPr/>
          </p:nvSpPr>
          <p:spPr bwMode="auto">
            <a:xfrm>
              <a:off x="-3109913" y="1026636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6" name="Rectangle 84"/>
            <p:cNvSpPr>
              <a:spLocks noChangeArrowheads="1"/>
            </p:cNvSpPr>
            <p:nvPr/>
          </p:nvSpPr>
          <p:spPr bwMode="auto">
            <a:xfrm>
              <a:off x="-3109913" y="1022508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7" name="Rectangle 85"/>
            <p:cNvSpPr>
              <a:spLocks noChangeArrowheads="1"/>
            </p:cNvSpPr>
            <p:nvPr/>
          </p:nvSpPr>
          <p:spPr bwMode="auto">
            <a:xfrm>
              <a:off x="-3109913" y="1018540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8" name="Rectangle 86"/>
            <p:cNvSpPr>
              <a:spLocks noChangeArrowheads="1"/>
            </p:cNvSpPr>
            <p:nvPr/>
          </p:nvSpPr>
          <p:spPr bwMode="auto">
            <a:xfrm>
              <a:off x="-3109913" y="101441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9" name="Rectangle 87"/>
            <p:cNvSpPr>
              <a:spLocks noChangeArrowheads="1"/>
            </p:cNvSpPr>
            <p:nvPr/>
          </p:nvSpPr>
          <p:spPr bwMode="auto">
            <a:xfrm>
              <a:off x="-3109913" y="1010443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0" name="Rectangle 88"/>
            <p:cNvSpPr>
              <a:spLocks noChangeArrowheads="1"/>
            </p:cNvSpPr>
            <p:nvPr/>
          </p:nvSpPr>
          <p:spPr bwMode="auto">
            <a:xfrm>
              <a:off x="-3109913" y="100647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1" name="Rectangle 89"/>
            <p:cNvSpPr>
              <a:spLocks noChangeArrowheads="1"/>
            </p:cNvSpPr>
            <p:nvPr/>
          </p:nvSpPr>
          <p:spPr bwMode="auto">
            <a:xfrm>
              <a:off x="-3109913" y="1002347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2" name="Rectangle 90"/>
            <p:cNvSpPr>
              <a:spLocks noChangeArrowheads="1"/>
            </p:cNvSpPr>
            <p:nvPr/>
          </p:nvSpPr>
          <p:spPr bwMode="auto">
            <a:xfrm>
              <a:off x="-3109913" y="99822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3" name="Rectangle 91"/>
            <p:cNvSpPr>
              <a:spLocks noChangeArrowheads="1"/>
            </p:cNvSpPr>
            <p:nvPr/>
          </p:nvSpPr>
          <p:spPr bwMode="auto">
            <a:xfrm>
              <a:off x="-3109913" y="994251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4" name="Rectangle 92"/>
            <p:cNvSpPr>
              <a:spLocks noChangeArrowheads="1"/>
            </p:cNvSpPr>
            <p:nvPr/>
          </p:nvSpPr>
          <p:spPr bwMode="auto">
            <a:xfrm>
              <a:off x="-3109913" y="99012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5" name="Rectangle 93"/>
            <p:cNvSpPr>
              <a:spLocks noChangeArrowheads="1"/>
            </p:cNvSpPr>
            <p:nvPr/>
          </p:nvSpPr>
          <p:spPr bwMode="auto">
            <a:xfrm>
              <a:off x="-3109913" y="98615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6" name="Rectangle 94"/>
            <p:cNvSpPr>
              <a:spLocks noChangeArrowheads="1"/>
            </p:cNvSpPr>
            <p:nvPr/>
          </p:nvSpPr>
          <p:spPr bwMode="auto">
            <a:xfrm>
              <a:off x="-3109913" y="982186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7" name="Rectangle 95"/>
            <p:cNvSpPr>
              <a:spLocks noChangeArrowheads="1"/>
            </p:cNvSpPr>
            <p:nvPr/>
          </p:nvSpPr>
          <p:spPr bwMode="auto">
            <a:xfrm>
              <a:off x="-3109913" y="978058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8" name="Rectangle 96"/>
            <p:cNvSpPr>
              <a:spLocks noChangeArrowheads="1"/>
            </p:cNvSpPr>
            <p:nvPr/>
          </p:nvSpPr>
          <p:spPr bwMode="auto">
            <a:xfrm>
              <a:off x="-3109913" y="97409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9" name="Rectangle 97"/>
            <p:cNvSpPr>
              <a:spLocks noChangeArrowheads="1"/>
            </p:cNvSpPr>
            <p:nvPr/>
          </p:nvSpPr>
          <p:spPr bwMode="auto">
            <a:xfrm>
              <a:off x="-3109913" y="96996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0" name="Rectangle 98"/>
            <p:cNvSpPr>
              <a:spLocks noChangeArrowheads="1"/>
            </p:cNvSpPr>
            <p:nvPr/>
          </p:nvSpPr>
          <p:spPr bwMode="auto">
            <a:xfrm>
              <a:off x="-3109913" y="965993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1" name="Rectangle 99"/>
            <p:cNvSpPr>
              <a:spLocks noChangeArrowheads="1"/>
            </p:cNvSpPr>
            <p:nvPr/>
          </p:nvSpPr>
          <p:spPr bwMode="auto">
            <a:xfrm>
              <a:off x="-3109913" y="96202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2" name="Rectangle 100"/>
            <p:cNvSpPr>
              <a:spLocks noChangeArrowheads="1"/>
            </p:cNvSpPr>
            <p:nvPr/>
          </p:nvSpPr>
          <p:spPr bwMode="auto">
            <a:xfrm>
              <a:off x="-3109913" y="95789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3" name="Rectangle 101"/>
            <p:cNvSpPr>
              <a:spLocks noChangeArrowheads="1"/>
            </p:cNvSpPr>
            <p:nvPr/>
          </p:nvSpPr>
          <p:spPr bwMode="auto">
            <a:xfrm>
              <a:off x="-3109913" y="953928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4" name="Rectangle 102"/>
            <p:cNvSpPr>
              <a:spLocks noChangeArrowheads="1"/>
            </p:cNvSpPr>
            <p:nvPr/>
          </p:nvSpPr>
          <p:spPr bwMode="auto">
            <a:xfrm>
              <a:off x="-3109913" y="949801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5" name="Rectangle 103"/>
            <p:cNvSpPr>
              <a:spLocks noChangeArrowheads="1"/>
            </p:cNvSpPr>
            <p:nvPr/>
          </p:nvSpPr>
          <p:spPr bwMode="auto">
            <a:xfrm>
              <a:off x="-3109913" y="945832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6" name="Rectangle 104"/>
            <p:cNvSpPr>
              <a:spLocks noChangeArrowheads="1"/>
            </p:cNvSpPr>
            <p:nvPr/>
          </p:nvSpPr>
          <p:spPr bwMode="auto">
            <a:xfrm>
              <a:off x="-3109913" y="94170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7" name="Rectangle 105"/>
            <p:cNvSpPr>
              <a:spLocks noChangeArrowheads="1"/>
            </p:cNvSpPr>
            <p:nvPr/>
          </p:nvSpPr>
          <p:spPr bwMode="auto">
            <a:xfrm>
              <a:off x="-3109913" y="937736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8" name="Rectangle 106"/>
            <p:cNvSpPr>
              <a:spLocks noChangeArrowheads="1"/>
            </p:cNvSpPr>
            <p:nvPr/>
          </p:nvSpPr>
          <p:spPr bwMode="auto">
            <a:xfrm>
              <a:off x="-3109913" y="93376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9" name="Rectangle 107"/>
            <p:cNvSpPr>
              <a:spLocks noChangeArrowheads="1"/>
            </p:cNvSpPr>
            <p:nvPr/>
          </p:nvSpPr>
          <p:spPr bwMode="auto">
            <a:xfrm>
              <a:off x="-3109913" y="92964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0" name="Rectangle 108"/>
            <p:cNvSpPr>
              <a:spLocks noChangeArrowheads="1"/>
            </p:cNvSpPr>
            <p:nvPr/>
          </p:nvSpPr>
          <p:spPr bwMode="auto">
            <a:xfrm>
              <a:off x="-3109913" y="92551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1" name="Rectangle 109"/>
            <p:cNvSpPr>
              <a:spLocks noChangeArrowheads="1"/>
            </p:cNvSpPr>
            <p:nvPr/>
          </p:nvSpPr>
          <p:spPr bwMode="auto">
            <a:xfrm>
              <a:off x="-3109913" y="92154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2" name="Rectangle 110"/>
            <p:cNvSpPr>
              <a:spLocks noChangeArrowheads="1"/>
            </p:cNvSpPr>
            <p:nvPr/>
          </p:nvSpPr>
          <p:spPr bwMode="auto">
            <a:xfrm>
              <a:off x="-3109913" y="917416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3" name="Rectangle 111"/>
            <p:cNvSpPr>
              <a:spLocks noChangeArrowheads="1"/>
            </p:cNvSpPr>
            <p:nvPr/>
          </p:nvSpPr>
          <p:spPr bwMode="auto">
            <a:xfrm>
              <a:off x="-3109913" y="913447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4" name="Rectangle 112"/>
            <p:cNvSpPr>
              <a:spLocks noChangeArrowheads="1"/>
            </p:cNvSpPr>
            <p:nvPr/>
          </p:nvSpPr>
          <p:spPr bwMode="auto">
            <a:xfrm>
              <a:off x="-3109913" y="909478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5" name="Rectangle 113"/>
            <p:cNvSpPr>
              <a:spLocks noChangeArrowheads="1"/>
            </p:cNvSpPr>
            <p:nvPr/>
          </p:nvSpPr>
          <p:spPr bwMode="auto">
            <a:xfrm>
              <a:off x="-3109913" y="905351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6" name="Rectangle 114"/>
            <p:cNvSpPr>
              <a:spLocks noChangeArrowheads="1"/>
            </p:cNvSpPr>
            <p:nvPr/>
          </p:nvSpPr>
          <p:spPr bwMode="auto">
            <a:xfrm>
              <a:off x="-3109913" y="90138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7" name="Rectangle 115"/>
            <p:cNvSpPr>
              <a:spLocks noChangeArrowheads="1"/>
            </p:cNvSpPr>
            <p:nvPr/>
          </p:nvSpPr>
          <p:spPr bwMode="auto">
            <a:xfrm>
              <a:off x="-3109913" y="89725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8" name="Rectangle 116"/>
            <p:cNvSpPr>
              <a:spLocks noChangeArrowheads="1"/>
            </p:cNvSpPr>
            <p:nvPr/>
          </p:nvSpPr>
          <p:spPr bwMode="auto">
            <a:xfrm>
              <a:off x="-3109913" y="893286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9" name="Rectangle 117"/>
            <p:cNvSpPr>
              <a:spLocks noChangeArrowheads="1"/>
            </p:cNvSpPr>
            <p:nvPr/>
          </p:nvSpPr>
          <p:spPr bwMode="auto">
            <a:xfrm>
              <a:off x="-3109913" y="88931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0" name="Rectangle 118"/>
            <p:cNvSpPr>
              <a:spLocks noChangeArrowheads="1"/>
            </p:cNvSpPr>
            <p:nvPr/>
          </p:nvSpPr>
          <p:spPr bwMode="auto">
            <a:xfrm>
              <a:off x="-3109913" y="885190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1" name="Rectangle 119"/>
            <p:cNvSpPr>
              <a:spLocks noChangeArrowheads="1"/>
            </p:cNvSpPr>
            <p:nvPr/>
          </p:nvSpPr>
          <p:spPr bwMode="auto">
            <a:xfrm>
              <a:off x="-3109913" y="881221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2" name="Rectangle 120"/>
            <p:cNvSpPr>
              <a:spLocks noChangeArrowheads="1"/>
            </p:cNvSpPr>
            <p:nvPr/>
          </p:nvSpPr>
          <p:spPr bwMode="auto">
            <a:xfrm>
              <a:off x="-3109913" y="87709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3" name="Rectangle 121"/>
            <p:cNvSpPr>
              <a:spLocks noChangeArrowheads="1"/>
            </p:cNvSpPr>
            <p:nvPr/>
          </p:nvSpPr>
          <p:spPr bwMode="auto">
            <a:xfrm>
              <a:off x="-3109913" y="87312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4" name="Rectangle 122"/>
            <p:cNvSpPr>
              <a:spLocks noChangeArrowheads="1"/>
            </p:cNvSpPr>
            <p:nvPr/>
          </p:nvSpPr>
          <p:spPr bwMode="auto">
            <a:xfrm>
              <a:off x="-3109913" y="868997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5" name="Rectangle 123"/>
            <p:cNvSpPr>
              <a:spLocks noChangeArrowheads="1"/>
            </p:cNvSpPr>
            <p:nvPr/>
          </p:nvSpPr>
          <p:spPr bwMode="auto">
            <a:xfrm>
              <a:off x="-3109913" y="865028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6" name="Rectangle 124"/>
            <p:cNvSpPr>
              <a:spLocks noChangeArrowheads="1"/>
            </p:cNvSpPr>
            <p:nvPr/>
          </p:nvSpPr>
          <p:spPr bwMode="auto">
            <a:xfrm>
              <a:off x="-3109913" y="861060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7" name="Rectangle 125"/>
            <p:cNvSpPr>
              <a:spLocks noChangeArrowheads="1"/>
            </p:cNvSpPr>
            <p:nvPr/>
          </p:nvSpPr>
          <p:spPr bwMode="auto">
            <a:xfrm>
              <a:off x="-3109913" y="85693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8" name="Rectangle 126"/>
            <p:cNvSpPr>
              <a:spLocks noChangeArrowheads="1"/>
            </p:cNvSpPr>
            <p:nvPr/>
          </p:nvSpPr>
          <p:spPr bwMode="auto">
            <a:xfrm>
              <a:off x="-3109913" y="85280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9" name="Rectangle 127"/>
            <p:cNvSpPr>
              <a:spLocks noChangeArrowheads="1"/>
            </p:cNvSpPr>
            <p:nvPr/>
          </p:nvSpPr>
          <p:spPr bwMode="auto">
            <a:xfrm>
              <a:off x="-3109913" y="848836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0" name="Rectangle 128"/>
            <p:cNvSpPr>
              <a:spLocks noChangeArrowheads="1"/>
            </p:cNvSpPr>
            <p:nvPr/>
          </p:nvSpPr>
          <p:spPr bwMode="auto">
            <a:xfrm>
              <a:off x="-3109913" y="84486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1" name="Rectangle 129"/>
            <p:cNvSpPr>
              <a:spLocks noChangeArrowheads="1"/>
            </p:cNvSpPr>
            <p:nvPr/>
          </p:nvSpPr>
          <p:spPr bwMode="auto">
            <a:xfrm>
              <a:off x="-3109913" y="84074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2" name="Rectangle 130"/>
            <p:cNvSpPr>
              <a:spLocks noChangeArrowheads="1"/>
            </p:cNvSpPr>
            <p:nvPr/>
          </p:nvSpPr>
          <p:spPr bwMode="auto">
            <a:xfrm>
              <a:off x="-3109913" y="836771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3" name="Rectangle 131"/>
            <p:cNvSpPr>
              <a:spLocks noChangeArrowheads="1"/>
            </p:cNvSpPr>
            <p:nvPr/>
          </p:nvSpPr>
          <p:spPr bwMode="auto">
            <a:xfrm>
              <a:off x="-3109913" y="83264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4" name="Rectangle 132"/>
            <p:cNvSpPr>
              <a:spLocks noChangeArrowheads="1"/>
            </p:cNvSpPr>
            <p:nvPr/>
          </p:nvSpPr>
          <p:spPr bwMode="auto">
            <a:xfrm>
              <a:off x="-3109913" y="82867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5" name="Rectangle 133"/>
            <p:cNvSpPr>
              <a:spLocks noChangeArrowheads="1"/>
            </p:cNvSpPr>
            <p:nvPr/>
          </p:nvSpPr>
          <p:spPr bwMode="auto">
            <a:xfrm>
              <a:off x="-3089275" y="10306050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6" name="Rectangle 134"/>
            <p:cNvSpPr>
              <a:spLocks noChangeArrowheads="1"/>
            </p:cNvSpPr>
            <p:nvPr/>
          </p:nvSpPr>
          <p:spPr bwMode="auto">
            <a:xfrm>
              <a:off x="-3089275" y="10104438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7" name="Rectangle 135"/>
            <p:cNvSpPr>
              <a:spLocks noChangeArrowheads="1"/>
            </p:cNvSpPr>
            <p:nvPr/>
          </p:nvSpPr>
          <p:spPr bwMode="auto">
            <a:xfrm>
              <a:off x="-3089275" y="9901238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8" name="Rectangle 136"/>
            <p:cNvSpPr>
              <a:spLocks noChangeArrowheads="1"/>
            </p:cNvSpPr>
            <p:nvPr/>
          </p:nvSpPr>
          <p:spPr bwMode="auto">
            <a:xfrm>
              <a:off x="-3089275" y="9699625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9" name="Rectangle 137"/>
            <p:cNvSpPr>
              <a:spLocks noChangeArrowheads="1"/>
            </p:cNvSpPr>
            <p:nvPr/>
          </p:nvSpPr>
          <p:spPr bwMode="auto">
            <a:xfrm>
              <a:off x="-3089275" y="9498013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0" name="Rectangle 138"/>
            <p:cNvSpPr>
              <a:spLocks noChangeArrowheads="1"/>
            </p:cNvSpPr>
            <p:nvPr/>
          </p:nvSpPr>
          <p:spPr bwMode="auto">
            <a:xfrm>
              <a:off x="-3089275" y="9296400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1" name="Rectangle 139"/>
            <p:cNvSpPr>
              <a:spLocks noChangeArrowheads="1"/>
            </p:cNvSpPr>
            <p:nvPr/>
          </p:nvSpPr>
          <p:spPr bwMode="auto">
            <a:xfrm>
              <a:off x="-3089275" y="9094788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2" name="Rectangle 140"/>
            <p:cNvSpPr>
              <a:spLocks noChangeArrowheads="1"/>
            </p:cNvSpPr>
            <p:nvPr/>
          </p:nvSpPr>
          <p:spPr bwMode="auto">
            <a:xfrm>
              <a:off x="-3089275" y="8893175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3" name="Rectangle 141"/>
            <p:cNvSpPr>
              <a:spLocks noChangeArrowheads="1"/>
            </p:cNvSpPr>
            <p:nvPr/>
          </p:nvSpPr>
          <p:spPr bwMode="auto">
            <a:xfrm>
              <a:off x="-3089275" y="8691563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4" name="Rectangle 142"/>
            <p:cNvSpPr>
              <a:spLocks noChangeArrowheads="1"/>
            </p:cNvSpPr>
            <p:nvPr/>
          </p:nvSpPr>
          <p:spPr bwMode="auto">
            <a:xfrm>
              <a:off x="-3089275" y="8488363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5" name="Rectangle 143"/>
            <p:cNvSpPr>
              <a:spLocks noChangeArrowheads="1"/>
            </p:cNvSpPr>
            <p:nvPr/>
          </p:nvSpPr>
          <p:spPr bwMode="auto">
            <a:xfrm>
              <a:off x="-3089275" y="8286750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6" name="Freeform 144"/>
            <p:cNvSpPr/>
            <p:nvPr/>
          </p:nvSpPr>
          <p:spPr bwMode="auto">
            <a:xfrm>
              <a:off x="-3379788" y="9415463"/>
              <a:ext cx="1076325" cy="1706563"/>
            </a:xfrm>
            <a:custGeom>
              <a:avLst/>
              <a:gdLst>
                <a:gd name="T0" fmla="*/ 335 w 678"/>
                <a:gd name="T1" fmla="*/ 0 h 1075"/>
                <a:gd name="T2" fmla="*/ 0 w 678"/>
                <a:gd name="T3" fmla="*/ 0 h 1075"/>
                <a:gd name="T4" fmla="*/ 50 w 678"/>
                <a:gd name="T5" fmla="*/ 1075 h 1075"/>
                <a:gd name="T6" fmla="*/ 335 w 678"/>
                <a:gd name="T7" fmla="*/ 1075 h 1075"/>
                <a:gd name="T8" fmla="*/ 627 w 678"/>
                <a:gd name="T9" fmla="*/ 1075 h 1075"/>
                <a:gd name="T10" fmla="*/ 678 w 678"/>
                <a:gd name="T11" fmla="*/ 0 h 1075"/>
                <a:gd name="T12" fmla="*/ 335 w 678"/>
                <a:gd name="T13" fmla="*/ 0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8" h="1075">
                  <a:moveTo>
                    <a:pt x="335" y="0"/>
                  </a:moveTo>
                  <a:lnTo>
                    <a:pt x="0" y="0"/>
                  </a:lnTo>
                  <a:lnTo>
                    <a:pt x="50" y="1075"/>
                  </a:lnTo>
                  <a:lnTo>
                    <a:pt x="335" y="1075"/>
                  </a:lnTo>
                  <a:lnTo>
                    <a:pt x="627" y="1075"/>
                  </a:lnTo>
                  <a:lnTo>
                    <a:pt x="678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7" name="Freeform 145"/>
            <p:cNvSpPr/>
            <p:nvPr/>
          </p:nvSpPr>
          <p:spPr bwMode="auto">
            <a:xfrm>
              <a:off x="-3379788" y="9415463"/>
              <a:ext cx="531813" cy="1706563"/>
            </a:xfrm>
            <a:custGeom>
              <a:avLst/>
              <a:gdLst>
                <a:gd name="T0" fmla="*/ 0 w 335"/>
                <a:gd name="T1" fmla="*/ 0 h 1075"/>
                <a:gd name="T2" fmla="*/ 50 w 335"/>
                <a:gd name="T3" fmla="*/ 1075 h 1075"/>
                <a:gd name="T4" fmla="*/ 335 w 335"/>
                <a:gd name="T5" fmla="*/ 1075 h 1075"/>
                <a:gd name="T6" fmla="*/ 335 w 335"/>
                <a:gd name="T7" fmla="*/ 0 h 1075"/>
                <a:gd name="T8" fmla="*/ 0 w 335"/>
                <a:gd name="T9" fmla="*/ 0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" h="1075">
                  <a:moveTo>
                    <a:pt x="0" y="0"/>
                  </a:moveTo>
                  <a:lnTo>
                    <a:pt x="50" y="1075"/>
                  </a:lnTo>
                  <a:lnTo>
                    <a:pt x="335" y="1075"/>
                  </a:lnTo>
                  <a:lnTo>
                    <a:pt x="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8" name="Freeform 146"/>
            <p:cNvSpPr/>
            <p:nvPr/>
          </p:nvSpPr>
          <p:spPr bwMode="auto">
            <a:xfrm>
              <a:off x="-2847975" y="9415463"/>
              <a:ext cx="544513" cy="1706563"/>
            </a:xfrm>
            <a:custGeom>
              <a:avLst/>
              <a:gdLst>
                <a:gd name="T0" fmla="*/ 343 w 343"/>
                <a:gd name="T1" fmla="*/ 0 h 1075"/>
                <a:gd name="T2" fmla="*/ 0 w 343"/>
                <a:gd name="T3" fmla="*/ 0 h 1075"/>
                <a:gd name="T4" fmla="*/ 0 w 343"/>
                <a:gd name="T5" fmla="*/ 1075 h 1075"/>
                <a:gd name="T6" fmla="*/ 292 w 343"/>
                <a:gd name="T7" fmla="*/ 1075 h 1075"/>
                <a:gd name="T8" fmla="*/ 343 w 343"/>
                <a:gd name="T9" fmla="*/ 0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1075">
                  <a:moveTo>
                    <a:pt x="343" y="0"/>
                  </a:moveTo>
                  <a:lnTo>
                    <a:pt x="0" y="0"/>
                  </a:lnTo>
                  <a:lnTo>
                    <a:pt x="0" y="1075"/>
                  </a:lnTo>
                  <a:lnTo>
                    <a:pt x="292" y="1075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grpSp>
        <p:nvGrpSpPr>
          <p:cNvPr id="389" name="组合 388"/>
          <p:cNvGrpSpPr/>
          <p:nvPr/>
        </p:nvGrpSpPr>
        <p:grpSpPr>
          <a:xfrm>
            <a:off x="4566644" y="5428231"/>
            <a:ext cx="710958" cy="1437716"/>
            <a:chOff x="4451351" y="5686425"/>
            <a:chExt cx="1571624" cy="3178175"/>
          </a:xfrm>
        </p:grpSpPr>
        <p:sp>
          <p:nvSpPr>
            <p:cNvPr id="390" name="Freeform 152"/>
            <p:cNvSpPr/>
            <p:nvPr/>
          </p:nvSpPr>
          <p:spPr bwMode="auto">
            <a:xfrm>
              <a:off x="5340350" y="7327900"/>
              <a:ext cx="430212" cy="307975"/>
            </a:xfrm>
            <a:custGeom>
              <a:avLst/>
              <a:gdLst>
                <a:gd name="T0" fmla="*/ 333 w 507"/>
                <a:gd name="T1" fmla="*/ 294 h 363"/>
                <a:gd name="T2" fmla="*/ 0 w 507"/>
                <a:gd name="T3" fmla="*/ 297 h 363"/>
                <a:gd name="T4" fmla="*/ 491 w 507"/>
                <a:gd name="T5" fmla="*/ 0 h 363"/>
                <a:gd name="T6" fmla="*/ 333 w 507"/>
                <a:gd name="T7" fmla="*/ 294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7" h="363">
                  <a:moveTo>
                    <a:pt x="333" y="294"/>
                  </a:moveTo>
                  <a:cubicBezTo>
                    <a:pt x="219" y="363"/>
                    <a:pt x="86" y="360"/>
                    <a:pt x="0" y="297"/>
                  </a:cubicBezTo>
                  <a:cubicBezTo>
                    <a:pt x="491" y="0"/>
                    <a:pt x="491" y="0"/>
                    <a:pt x="491" y="0"/>
                  </a:cubicBezTo>
                  <a:cubicBezTo>
                    <a:pt x="507" y="105"/>
                    <a:pt x="447" y="225"/>
                    <a:pt x="333" y="294"/>
                  </a:cubicBezTo>
                  <a:close/>
                </a:path>
              </a:pathLst>
            </a:custGeom>
            <a:solidFill>
              <a:srgbClr val="1A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1" name="Freeform 154"/>
            <p:cNvSpPr/>
            <p:nvPr/>
          </p:nvSpPr>
          <p:spPr bwMode="auto">
            <a:xfrm>
              <a:off x="4592638" y="7011988"/>
              <a:ext cx="542925" cy="388938"/>
            </a:xfrm>
            <a:custGeom>
              <a:avLst/>
              <a:gdLst>
                <a:gd name="T0" fmla="*/ 220 w 641"/>
                <a:gd name="T1" fmla="*/ 371 h 459"/>
                <a:gd name="T2" fmla="*/ 641 w 641"/>
                <a:gd name="T3" fmla="*/ 376 h 459"/>
                <a:gd name="T4" fmla="*/ 21 w 641"/>
                <a:gd name="T5" fmla="*/ 0 h 459"/>
                <a:gd name="T6" fmla="*/ 220 w 641"/>
                <a:gd name="T7" fmla="*/ 371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1" h="459">
                  <a:moveTo>
                    <a:pt x="220" y="371"/>
                  </a:moveTo>
                  <a:cubicBezTo>
                    <a:pt x="364" y="459"/>
                    <a:pt x="533" y="456"/>
                    <a:pt x="641" y="37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0" y="133"/>
                    <a:pt x="76" y="284"/>
                    <a:pt x="220" y="371"/>
                  </a:cubicBezTo>
                  <a:close/>
                </a:path>
              </a:pathLst>
            </a:custGeom>
            <a:solidFill>
              <a:srgbClr val="1A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2" name="Freeform 155"/>
            <p:cNvSpPr/>
            <p:nvPr/>
          </p:nvSpPr>
          <p:spPr bwMode="auto">
            <a:xfrm>
              <a:off x="5322888" y="6064250"/>
              <a:ext cx="544512" cy="388938"/>
            </a:xfrm>
            <a:custGeom>
              <a:avLst/>
              <a:gdLst>
                <a:gd name="T0" fmla="*/ 220 w 641"/>
                <a:gd name="T1" fmla="*/ 88 h 459"/>
                <a:gd name="T2" fmla="*/ 21 w 641"/>
                <a:gd name="T3" fmla="*/ 459 h 459"/>
                <a:gd name="T4" fmla="*/ 641 w 641"/>
                <a:gd name="T5" fmla="*/ 83 h 459"/>
                <a:gd name="T6" fmla="*/ 220 w 641"/>
                <a:gd name="T7" fmla="*/ 8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1" h="459">
                  <a:moveTo>
                    <a:pt x="220" y="88"/>
                  </a:moveTo>
                  <a:cubicBezTo>
                    <a:pt x="76" y="175"/>
                    <a:pt x="0" y="326"/>
                    <a:pt x="21" y="459"/>
                  </a:cubicBezTo>
                  <a:cubicBezTo>
                    <a:pt x="641" y="83"/>
                    <a:pt x="641" y="83"/>
                    <a:pt x="641" y="83"/>
                  </a:cubicBezTo>
                  <a:cubicBezTo>
                    <a:pt x="533" y="3"/>
                    <a:pt x="364" y="0"/>
                    <a:pt x="220" y="88"/>
                  </a:cubicBezTo>
                  <a:close/>
                </a:path>
              </a:pathLst>
            </a:custGeom>
            <a:solidFill>
              <a:srgbClr val="1395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3" name="Freeform 158"/>
            <p:cNvSpPr/>
            <p:nvPr/>
          </p:nvSpPr>
          <p:spPr bwMode="auto">
            <a:xfrm>
              <a:off x="5341938" y="6677025"/>
              <a:ext cx="681037" cy="487363"/>
            </a:xfrm>
            <a:custGeom>
              <a:avLst/>
              <a:gdLst>
                <a:gd name="T0" fmla="*/ 529 w 805"/>
                <a:gd name="T1" fmla="*/ 466 h 576"/>
                <a:gd name="T2" fmla="*/ 0 w 805"/>
                <a:gd name="T3" fmla="*/ 472 h 576"/>
                <a:gd name="T4" fmla="*/ 779 w 805"/>
                <a:gd name="T5" fmla="*/ 0 h 576"/>
                <a:gd name="T6" fmla="*/ 529 w 805"/>
                <a:gd name="T7" fmla="*/ 46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5" h="576">
                  <a:moveTo>
                    <a:pt x="529" y="466"/>
                  </a:moveTo>
                  <a:cubicBezTo>
                    <a:pt x="348" y="576"/>
                    <a:pt x="136" y="573"/>
                    <a:pt x="0" y="472"/>
                  </a:cubicBezTo>
                  <a:cubicBezTo>
                    <a:pt x="779" y="0"/>
                    <a:pt x="779" y="0"/>
                    <a:pt x="779" y="0"/>
                  </a:cubicBezTo>
                  <a:cubicBezTo>
                    <a:pt x="805" y="167"/>
                    <a:pt x="710" y="357"/>
                    <a:pt x="529" y="466"/>
                  </a:cubicBezTo>
                  <a:close/>
                </a:path>
              </a:pathLst>
            </a:custGeom>
            <a:solidFill>
              <a:srgbClr val="1A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4" name="Freeform 160"/>
            <p:cNvSpPr/>
            <p:nvPr/>
          </p:nvSpPr>
          <p:spPr bwMode="auto">
            <a:xfrm>
              <a:off x="4451351" y="6345238"/>
              <a:ext cx="681037" cy="485775"/>
            </a:xfrm>
            <a:custGeom>
              <a:avLst/>
              <a:gdLst>
                <a:gd name="T0" fmla="*/ 276 w 805"/>
                <a:gd name="T1" fmla="*/ 466 h 575"/>
                <a:gd name="T2" fmla="*/ 805 w 805"/>
                <a:gd name="T3" fmla="*/ 471 h 575"/>
                <a:gd name="T4" fmla="*/ 26 w 805"/>
                <a:gd name="T5" fmla="*/ 0 h 575"/>
                <a:gd name="T6" fmla="*/ 276 w 805"/>
                <a:gd name="T7" fmla="*/ 466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5" h="575">
                  <a:moveTo>
                    <a:pt x="276" y="466"/>
                  </a:moveTo>
                  <a:cubicBezTo>
                    <a:pt x="457" y="575"/>
                    <a:pt x="669" y="572"/>
                    <a:pt x="805" y="47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0" y="167"/>
                    <a:pt x="95" y="356"/>
                    <a:pt x="276" y="466"/>
                  </a:cubicBezTo>
                  <a:close/>
                </a:path>
              </a:pathLst>
            </a:custGeom>
            <a:solidFill>
              <a:srgbClr val="1A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grpSp>
          <p:nvGrpSpPr>
            <p:cNvPr id="395" name="组合 394"/>
            <p:cNvGrpSpPr/>
            <p:nvPr/>
          </p:nvGrpSpPr>
          <p:grpSpPr>
            <a:xfrm>
              <a:off x="4471988" y="5686425"/>
              <a:ext cx="1530350" cy="3178175"/>
              <a:chOff x="4471988" y="5686425"/>
              <a:chExt cx="1530350" cy="3178175"/>
            </a:xfrm>
          </p:grpSpPr>
          <p:sp>
            <p:nvSpPr>
              <p:cNvPr id="396" name="Freeform 150"/>
              <p:cNvSpPr/>
              <p:nvPr/>
            </p:nvSpPr>
            <p:spPr bwMode="auto">
              <a:xfrm>
                <a:off x="5132388" y="5686425"/>
                <a:ext cx="206375" cy="2246313"/>
              </a:xfrm>
              <a:custGeom>
                <a:avLst/>
                <a:gdLst>
                  <a:gd name="T0" fmla="*/ 121 w 242"/>
                  <a:gd name="T1" fmla="*/ 2653 h 2653"/>
                  <a:gd name="T2" fmla="*/ 242 w 242"/>
                  <a:gd name="T3" fmla="*/ 2531 h 2653"/>
                  <a:gd name="T4" fmla="*/ 242 w 242"/>
                  <a:gd name="T5" fmla="*/ 122 h 2653"/>
                  <a:gd name="T6" fmla="*/ 121 w 242"/>
                  <a:gd name="T7" fmla="*/ 0 h 2653"/>
                  <a:gd name="T8" fmla="*/ 0 w 242"/>
                  <a:gd name="T9" fmla="*/ 122 h 2653"/>
                  <a:gd name="T10" fmla="*/ 0 w 242"/>
                  <a:gd name="T11" fmla="*/ 2531 h 2653"/>
                  <a:gd name="T12" fmla="*/ 121 w 242"/>
                  <a:gd name="T13" fmla="*/ 2653 h 2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2" h="2653">
                    <a:moveTo>
                      <a:pt x="121" y="2653"/>
                    </a:moveTo>
                    <a:cubicBezTo>
                      <a:pt x="188" y="2653"/>
                      <a:pt x="242" y="2598"/>
                      <a:pt x="242" y="2531"/>
                    </a:cubicBezTo>
                    <a:cubicBezTo>
                      <a:pt x="242" y="122"/>
                      <a:pt x="242" y="122"/>
                      <a:pt x="242" y="122"/>
                    </a:cubicBezTo>
                    <a:cubicBezTo>
                      <a:pt x="242" y="55"/>
                      <a:pt x="188" y="0"/>
                      <a:pt x="121" y="0"/>
                    </a:cubicBezTo>
                    <a:cubicBezTo>
                      <a:pt x="54" y="0"/>
                      <a:pt x="0" y="55"/>
                      <a:pt x="0" y="122"/>
                    </a:cubicBezTo>
                    <a:cubicBezTo>
                      <a:pt x="0" y="2531"/>
                      <a:pt x="0" y="2531"/>
                      <a:pt x="0" y="2531"/>
                    </a:cubicBezTo>
                    <a:cubicBezTo>
                      <a:pt x="0" y="2598"/>
                      <a:pt x="54" y="2653"/>
                      <a:pt x="121" y="2653"/>
                    </a:cubicBezTo>
                    <a:close/>
                  </a:path>
                </a:pathLst>
              </a:custGeom>
              <a:solidFill>
                <a:srgbClr val="1A87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97" name="Freeform 151"/>
              <p:cNvSpPr/>
              <p:nvPr/>
            </p:nvSpPr>
            <p:spPr bwMode="auto">
              <a:xfrm>
                <a:off x="5327650" y="7273925"/>
                <a:ext cx="428625" cy="306388"/>
              </a:xfrm>
              <a:custGeom>
                <a:avLst/>
                <a:gdLst>
                  <a:gd name="T0" fmla="*/ 174 w 507"/>
                  <a:gd name="T1" fmla="*/ 69 h 362"/>
                  <a:gd name="T2" fmla="*/ 17 w 507"/>
                  <a:gd name="T3" fmla="*/ 362 h 362"/>
                  <a:gd name="T4" fmla="*/ 507 w 507"/>
                  <a:gd name="T5" fmla="*/ 65 h 362"/>
                  <a:gd name="T6" fmla="*/ 174 w 507"/>
                  <a:gd name="T7" fmla="*/ 69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7" h="362">
                    <a:moveTo>
                      <a:pt x="174" y="69"/>
                    </a:moveTo>
                    <a:cubicBezTo>
                      <a:pt x="60" y="138"/>
                      <a:pt x="0" y="257"/>
                      <a:pt x="17" y="362"/>
                    </a:cubicBezTo>
                    <a:cubicBezTo>
                      <a:pt x="507" y="65"/>
                      <a:pt x="507" y="65"/>
                      <a:pt x="507" y="65"/>
                    </a:cubicBezTo>
                    <a:cubicBezTo>
                      <a:pt x="422" y="2"/>
                      <a:pt x="288" y="0"/>
                      <a:pt x="174" y="69"/>
                    </a:cubicBezTo>
                    <a:close/>
                  </a:path>
                </a:pathLst>
              </a:custGeom>
              <a:solidFill>
                <a:srgbClr val="1395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98" name="Freeform 153"/>
              <p:cNvSpPr/>
              <p:nvPr/>
            </p:nvSpPr>
            <p:spPr bwMode="auto">
              <a:xfrm>
                <a:off x="4610100" y="6943725"/>
                <a:ext cx="542925" cy="387350"/>
              </a:xfrm>
              <a:custGeom>
                <a:avLst/>
                <a:gdLst>
                  <a:gd name="T0" fmla="*/ 421 w 641"/>
                  <a:gd name="T1" fmla="*/ 87 h 458"/>
                  <a:gd name="T2" fmla="*/ 620 w 641"/>
                  <a:gd name="T3" fmla="*/ 458 h 458"/>
                  <a:gd name="T4" fmla="*/ 0 w 641"/>
                  <a:gd name="T5" fmla="*/ 83 h 458"/>
                  <a:gd name="T6" fmla="*/ 421 w 641"/>
                  <a:gd name="T7" fmla="*/ 87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1" h="458">
                    <a:moveTo>
                      <a:pt x="421" y="87"/>
                    </a:moveTo>
                    <a:cubicBezTo>
                      <a:pt x="565" y="174"/>
                      <a:pt x="641" y="325"/>
                      <a:pt x="620" y="458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108" y="2"/>
                      <a:pt x="277" y="0"/>
                      <a:pt x="421" y="87"/>
                    </a:cubicBezTo>
                    <a:close/>
                  </a:path>
                </a:pathLst>
              </a:custGeom>
              <a:solidFill>
                <a:srgbClr val="1395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99" name="Freeform 156"/>
              <p:cNvSpPr/>
              <p:nvPr/>
            </p:nvSpPr>
            <p:spPr bwMode="auto">
              <a:xfrm>
                <a:off x="5340350" y="6134100"/>
                <a:ext cx="542925" cy="387350"/>
              </a:xfrm>
              <a:custGeom>
                <a:avLst/>
                <a:gdLst>
                  <a:gd name="T0" fmla="*/ 421 w 641"/>
                  <a:gd name="T1" fmla="*/ 371 h 458"/>
                  <a:gd name="T2" fmla="*/ 0 w 641"/>
                  <a:gd name="T3" fmla="*/ 375 h 458"/>
                  <a:gd name="T4" fmla="*/ 620 w 641"/>
                  <a:gd name="T5" fmla="*/ 0 h 458"/>
                  <a:gd name="T6" fmla="*/ 421 w 641"/>
                  <a:gd name="T7" fmla="*/ 371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1" h="458">
                    <a:moveTo>
                      <a:pt x="421" y="371"/>
                    </a:moveTo>
                    <a:cubicBezTo>
                      <a:pt x="277" y="458"/>
                      <a:pt x="108" y="456"/>
                      <a:pt x="0" y="375"/>
                    </a:cubicBezTo>
                    <a:cubicBezTo>
                      <a:pt x="620" y="0"/>
                      <a:pt x="620" y="0"/>
                      <a:pt x="620" y="0"/>
                    </a:cubicBezTo>
                    <a:cubicBezTo>
                      <a:pt x="641" y="133"/>
                      <a:pt x="565" y="284"/>
                      <a:pt x="421" y="371"/>
                    </a:cubicBezTo>
                    <a:close/>
                  </a:path>
                </a:pathLst>
              </a:custGeom>
              <a:solidFill>
                <a:srgbClr val="1A87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00" name="Freeform 157"/>
              <p:cNvSpPr/>
              <p:nvPr/>
            </p:nvSpPr>
            <p:spPr bwMode="auto">
              <a:xfrm>
                <a:off x="5319713" y="6591300"/>
                <a:ext cx="682625" cy="487363"/>
              </a:xfrm>
              <a:custGeom>
                <a:avLst/>
                <a:gdLst>
                  <a:gd name="T0" fmla="*/ 276 w 805"/>
                  <a:gd name="T1" fmla="*/ 110 h 576"/>
                  <a:gd name="T2" fmla="*/ 26 w 805"/>
                  <a:gd name="T3" fmla="*/ 576 h 576"/>
                  <a:gd name="T4" fmla="*/ 805 w 805"/>
                  <a:gd name="T5" fmla="*/ 104 h 576"/>
                  <a:gd name="T6" fmla="*/ 276 w 805"/>
                  <a:gd name="T7" fmla="*/ 11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05" h="576">
                    <a:moveTo>
                      <a:pt x="276" y="110"/>
                    </a:moveTo>
                    <a:cubicBezTo>
                      <a:pt x="95" y="219"/>
                      <a:pt x="0" y="409"/>
                      <a:pt x="26" y="576"/>
                    </a:cubicBezTo>
                    <a:cubicBezTo>
                      <a:pt x="805" y="104"/>
                      <a:pt x="805" y="104"/>
                      <a:pt x="805" y="104"/>
                    </a:cubicBezTo>
                    <a:cubicBezTo>
                      <a:pt x="669" y="4"/>
                      <a:pt x="457" y="0"/>
                      <a:pt x="276" y="110"/>
                    </a:cubicBezTo>
                    <a:close/>
                  </a:path>
                </a:pathLst>
              </a:custGeom>
              <a:solidFill>
                <a:srgbClr val="1395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01" name="Freeform 159"/>
              <p:cNvSpPr/>
              <p:nvPr/>
            </p:nvSpPr>
            <p:spPr bwMode="auto">
              <a:xfrm>
                <a:off x="4471988" y="6257925"/>
                <a:ext cx="682625" cy="487363"/>
              </a:xfrm>
              <a:custGeom>
                <a:avLst/>
                <a:gdLst>
                  <a:gd name="T0" fmla="*/ 529 w 805"/>
                  <a:gd name="T1" fmla="*/ 109 h 575"/>
                  <a:gd name="T2" fmla="*/ 779 w 805"/>
                  <a:gd name="T3" fmla="*/ 575 h 575"/>
                  <a:gd name="T4" fmla="*/ 0 w 805"/>
                  <a:gd name="T5" fmla="*/ 104 h 575"/>
                  <a:gd name="T6" fmla="*/ 529 w 805"/>
                  <a:gd name="T7" fmla="*/ 109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05" h="575">
                    <a:moveTo>
                      <a:pt x="529" y="109"/>
                    </a:moveTo>
                    <a:cubicBezTo>
                      <a:pt x="710" y="219"/>
                      <a:pt x="805" y="408"/>
                      <a:pt x="779" y="575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136" y="3"/>
                      <a:pt x="348" y="0"/>
                      <a:pt x="529" y="109"/>
                    </a:cubicBezTo>
                    <a:close/>
                  </a:path>
                </a:pathLst>
              </a:custGeom>
              <a:solidFill>
                <a:srgbClr val="1395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02" name="Rectangle 161"/>
              <p:cNvSpPr>
                <a:spLocks noChangeArrowheads="1"/>
              </p:cNvSpPr>
              <p:nvPr/>
            </p:nvSpPr>
            <p:spPr bwMode="auto">
              <a:xfrm>
                <a:off x="4722813" y="7839075"/>
                <a:ext cx="1025525" cy="384175"/>
              </a:xfrm>
              <a:prstGeom prst="rect">
                <a:avLst/>
              </a:prstGeom>
              <a:solidFill>
                <a:srgbClr val="E771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03" name="Freeform 162"/>
              <p:cNvSpPr/>
              <p:nvPr/>
            </p:nvSpPr>
            <p:spPr bwMode="auto">
              <a:xfrm>
                <a:off x="4786313" y="8223250"/>
                <a:ext cx="898525" cy="641350"/>
              </a:xfrm>
              <a:custGeom>
                <a:avLst/>
                <a:gdLst>
                  <a:gd name="T0" fmla="*/ 0 w 566"/>
                  <a:gd name="T1" fmla="*/ 0 h 404"/>
                  <a:gd name="T2" fmla="*/ 566 w 566"/>
                  <a:gd name="T3" fmla="*/ 0 h 404"/>
                  <a:gd name="T4" fmla="*/ 525 w 566"/>
                  <a:gd name="T5" fmla="*/ 404 h 404"/>
                  <a:gd name="T6" fmla="*/ 41 w 566"/>
                  <a:gd name="T7" fmla="*/ 404 h 404"/>
                  <a:gd name="T8" fmla="*/ 0 w 566"/>
                  <a:gd name="T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6" h="404">
                    <a:moveTo>
                      <a:pt x="0" y="0"/>
                    </a:moveTo>
                    <a:lnTo>
                      <a:pt x="566" y="0"/>
                    </a:lnTo>
                    <a:lnTo>
                      <a:pt x="525" y="404"/>
                    </a:lnTo>
                    <a:lnTo>
                      <a:pt x="41" y="40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98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</p:grp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F57F-FADB-4F24-9FB2-E2585EF7BC5C}" type="slidenum">
              <a:rPr lang="en-US" altLang="zh-CN" smtClean="0"/>
            </a:fld>
            <a:endParaRPr lang="en-US" altLang="zh-CN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6628686" y="4998865"/>
            <a:ext cx="4572999" cy="591299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400" b="0">
                <a:solidFill>
                  <a:schemeClr val="tx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单击此处添加您的副标题</a:t>
            </a:r>
            <a:endParaRPr lang="zh-CN" altLang="en-US" dirty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5758745" y="3544933"/>
            <a:ext cx="6318955" cy="1334925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rgbClr val="F7981D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10E2-E9AD-4A96-B1EF-21CC09E612B1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1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 hasCustomPrompt="1"/>
          </p:nvPr>
        </p:nvSpPr>
        <p:spPr>
          <a:xfrm>
            <a:off x="2113843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7DE6-EECE-409E-92CA-3A4E535545AE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09600" y="175819"/>
            <a:ext cx="10878259" cy="79601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6447A-63FA-4F6C-955F-0E407A9C019D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6" y="2108202"/>
            <a:ext cx="7994651" cy="1235075"/>
          </a:xfrm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4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D47C-000F-4E81-8CF9-2DDDE0596C9B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 hasCustomPrompt="1"/>
          </p:nvPr>
        </p:nvSpPr>
        <p:spPr>
          <a:xfrm>
            <a:off x="1399823" y="1244603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BC2"/>
          <p:cNvSpPr>
            <a:spLocks noGrp="1"/>
          </p:cNvSpPr>
          <p:nvPr>
            <p:ph sz="half" idx="2" hasCustomPrompt="1"/>
          </p:nvPr>
        </p:nvSpPr>
        <p:spPr>
          <a:xfrm>
            <a:off x="6519334" y="1244603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79859-95A4-410D-860A-51F8CB92749E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9436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KSO_BC1"/>
          <p:cNvSpPr>
            <a:spLocks noGrp="1"/>
          </p:cNvSpPr>
          <p:nvPr>
            <p:ph sz="half" idx="2" hasCustomPrompt="1"/>
          </p:nvPr>
        </p:nvSpPr>
        <p:spPr>
          <a:xfrm>
            <a:off x="1099436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431847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KSO_BC2"/>
          <p:cNvSpPr>
            <a:spLocks noGrp="1"/>
          </p:cNvSpPr>
          <p:nvPr>
            <p:ph sz="quarter" idx="4" hasCustomPrompt="1"/>
          </p:nvPr>
        </p:nvSpPr>
        <p:spPr>
          <a:xfrm>
            <a:off x="6431847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5652-9BD1-404D-B207-71AE0754B486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90C7-6476-4AFB-A8E8-DD0F2B318E31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DFD-2F95-4804-B519-7914747E702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1" y="533402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 hasCustomPrompt="1"/>
          </p:nvPr>
        </p:nvSpPr>
        <p:spPr>
          <a:xfrm>
            <a:off x="5487989" y="1063631"/>
            <a:ext cx="6172200" cy="487362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BC2"/>
          <p:cNvSpPr>
            <a:spLocks noGrp="1"/>
          </p:cNvSpPr>
          <p:nvPr>
            <p:ph type="body" sz="half" idx="2" hasCustomPrompt="1"/>
          </p:nvPr>
        </p:nvSpPr>
        <p:spPr>
          <a:xfrm>
            <a:off x="1144591" y="2133602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92D3-5AFA-4DC3-AC2A-0EE73C7E1E72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 hasCustomPrompt="1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C4DD3-8B8B-448C-BC2B-2CFB83BCE81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1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0" y="6644640"/>
            <a:ext cx="12192000" cy="213360"/>
          </a:xfrm>
          <a:prstGeom prst="rect">
            <a:avLst/>
          </a:prstGeom>
          <a:solidFill>
            <a:srgbClr val="94D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grpSp>
        <p:nvGrpSpPr>
          <p:cNvPr id="19" name="组合 18"/>
          <p:cNvGrpSpPr/>
          <p:nvPr/>
        </p:nvGrpSpPr>
        <p:grpSpPr>
          <a:xfrm>
            <a:off x="11470639" y="5546174"/>
            <a:ext cx="385149" cy="1311826"/>
            <a:chOff x="-3379788" y="7304087"/>
            <a:chExt cx="1128713" cy="3817939"/>
          </a:xfrm>
        </p:grpSpPr>
        <p:sp>
          <p:nvSpPr>
            <p:cNvPr id="20" name="Freeform 51"/>
            <p:cNvSpPr/>
            <p:nvPr/>
          </p:nvSpPr>
          <p:spPr bwMode="auto">
            <a:xfrm>
              <a:off x="-2711450" y="7991475"/>
              <a:ext cx="230188" cy="2297113"/>
            </a:xfrm>
            <a:custGeom>
              <a:avLst/>
              <a:gdLst>
                <a:gd name="T0" fmla="*/ 145 w 145"/>
                <a:gd name="T1" fmla="*/ 3 h 1447"/>
                <a:gd name="T2" fmla="*/ 80 w 145"/>
                <a:gd name="T3" fmla="*/ 1447 h 1447"/>
                <a:gd name="T4" fmla="*/ 0 w 145"/>
                <a:gd name="T5" fmla="*/ 1443 h 1447"/>
                <a:gd name="T6" fmla="*/ 65 w 145"/>
                <a:gd name="T7" fmla="*/ 0 h 1447"/>
                <a:gd name="T8" fmla="*/ 145 w 145"/>
                <a:gd name="T9" fmla="*/ 3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447">
                  <a:moveTo>
                    <a:pt x="145" y="3"/>
                  </a:moveTo>
                  <a:lnTo>
                    <a:pt x="80" y="1447"/>
                  </a:lnTo>
                  <a:lnTo>
                    <a:pt x="0" y="1443"/>
                  </a:lnTo>
                  <a:lnTo>
                    <a:pt x="65" y="0"/>
                  </a:lnTo>
                  <a:lnTo>
                    <a:pt x="145" y="3"/>
                  </a:lnTo>
                  <a:close/>
                </a:path>
              </a:pathLst>
            </a:custGeom>
            <a:solidFill>
              <a:srgbClr val="1395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1" name="Freeform 52"/>
            <p:cNvSpPr/>
            <p:nvPr/>
          </p:nvSpPr>
          <p:spPr bwMode="auto">
            <a:xfrm>
              <a:off x="-2711450" y="7991475"/>
              <a:ext cx="165100" cy="2293938"/>
            </a:xfrm>
            <a:custGeom>
              <a:avLst/>
              <a:gdLst>
                <a:gd name="T0" fmla="*/ 65 w 104"/>
                <a:gd name="T1" fmla="*/ 0 h 1445"/>
                <a:gd name="T2" fmla="*/ 104 w 104"/>
                <a:gd name="T3" fmla="*/ 1 h 1445"/>
                <a:gd name="T4" fmla="*/ 41 w 104"/>
                <a:gd name="T5" fmla="*/ 1445 h 1445"/>
                <a:gd name="T6" fmla="*/ 0 w 104"/>
                <a:gd name="T7" fmla="*/ 1443 h 1445"/>
                <a:gd name="T8" fmla="*/ 65 w 104"/>
                <a:gd name="T9" fmla="*/ 0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445">
                  <a:moveTo>
                    <a:pt x="65" y="0"/>
                  </a:moveTo>
                  <a:lnTo>
                    <a:pt x="104" y="1"/>
                  </a:lnTo>
                  <a:lnTo>
                    <a:pt x="41" y="1445"/>
                  </a:lnTo>
                  <a:lnTo>
                    <a:pt x="0" y="144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1A8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Freeform 53"/>
            <p:cNvSpPr/>
            <p:nvPr/>
          </p:nvSpPr>
          <p:spPr bwMode="auto">
            <a:xfrm>
              <a:off x="-2711450" y="10282238"/>
              <a:ext cx="127000" cy="195263"/>
            </a:xfrm>
            <a:custGeom>
              <a:avLst/>
              <a:gdLst>
                <a:gd name="T0" fmla="*/ 16 w 80"/>
                <a:gd name="T1" fmla="*/ 81 h 123"/>
                <a:gd name="T2" fmla="*/ 0 w 80"/>
                <a:gd name="T3" fmla="*/ 0 h 123"/>
                <a:gd name="T4" fmla="*/ 80 w 80"/>
                <a:gd name="T5" fmla="*/ 4 h 123"/>
                <a:gd name="T6" fmla="*/ 57 w 80"/>
                <a:gd name="T7" fmla="*/ 83 h 123"/>
                <a:gd name="T8" fmla="*/ 45 w 80"/>
                <a:gd name="T9" fmla="*/ 123 h 123"/>
                <a:gd name="T10" fmla="*/ 25 w 80"/>
                <a:gd name="T11" fmla="*/ 122 h 123"/>
                <a:gd name="T12" fmla="*/ 16 w 80"/>
                <a:gd name="T13" fmla="*/ 8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23">
                  <a:moveTo>
                    <a:pt x="16" y="81"/>
                  </a:moveTo>
                  <a:lnTo>
                    <a:pt x="0" y="0"/>
                  </a:lnTo>
                  <a:lnTo>
                    <a:pt x="80" y="4"/>
                  </a:lnTo>
                  <a:lnTo>
                    <a:pt x="57" y="83"/>
                  </a:lnTo>
                  <a:lnTo>
                    <a:pt x="45" y="123"/>
                  </a:lnTo>
                  <a:lnTo>
                    <a:pt x="25" y="122"/>
                  </a:lnTo>
                  <a:lnTo>
                    <a:pt x="16" y="81"/>
                  </a:lnTo>
                  <a:close/>
                </a:path>
              </a:pathLst>
            </a:custGeom>
            <a:solidFill>
              <a:srgbClr val="FBD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3" name="Freeform 54"/>
            <p:cNvSpPr/>
            <p:nvPr/>
          </p:nvSpPr>
          <p:spPr bwMode="auto">
            <a:xfrm>
              <a:off x="-2671763" y="10475913"/>
              <a:ext cx="31750" cy="65088"/>
            </a:xfrm>
            <a:custGeom>
              <a:avLst/>
              <a:gdLst>
                <a:gd name="T0" fmla="*/ 0 w 20"/>
                <a:gd name="T1" fmla="*/ 0 h 41"/>
                <a:gd name="T2" fmla="*/ 20 w 20"/>
                <a:gd name="T3" fmla="*/ 1 h 41"/>
                <a:gd name="T4" fmla="*/ 8 w 20"/>
                <a:gd name="T5" fmla="*/ 41 h 41"/>
                <a:gd name="T6" fmla="*/ 0 w 20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41">
                  <a:moveTo>
                    <a:pt x="0" y="0"/>
                  </a:moveTo>
                  <a:lnTo>
                    <a:pt x="20" y="1"/>
                  </a:lnTo>
                  <a:lnTo>
                    <a:pt x="8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4" name="Freeform 55"/>
            <p:cNvSpPr/>
            <p:nvPr/>
          </p:nvSpPr>
          <p:spPr bwMode="auto">
            <a:xfrm>
              <a:off x="-2608263" y="7799388"/>
              <a:ext cx="134938" cy="196850"/>
            </a:xfrm>
            <a:custGeom>
              <a:avLst/>
              <a:gdLst>
                <a:gd name="T0" fmla="*/ 0 w 85"/>
                <a:gd name="T1" fmla="*/ 121 h 124"/>
                <a:gd name="T2" fmla="*/ 80 w 85"/>
                <a:gd name="T3" fmla="*/ 124 h 124"/>
                <a:gd name="T4" fmla="*/ 85 w 85"/>
                <a:gd name="T5" fmla="*/ 4 h 124"/>
                <a:gd name="T6" fmla="*/ 5 w 85"/>
                <a:gd name="T7" fmla="*/ 0 h 124"/>
                <a:gd name="T8" fmla="*/ 0 w 85"/>
                <a:gd name="T9" fmla="*/ 12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24">
                  <a:moveTo>
                    <a:pt x="0" y="121"/>
                  </a:moveTo>
                  <a:lnTo>
                    <a:pt x="80" y="124"/>
                  </a:lnTo>
                  <a:lnTo>
                    <a:pt x="85" y="4"/>
                  </a:lnTo>
                  <a:lnTo>
                    <a:pt x="5" y="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5" name="Freeform 56"/>
            <p:cNvSpPr/>
            <p:nvPr/>
          </p:nvSpPr>
          <p:spPr bwMode="auto">
            <a:xfrm>
              <a:off x="-2600325" y="7735888"/>
              <a:ext cx="130175" cy="69850"/>
            </a:xfrm>
            <a:custGeom>
              <a:avLst/>
              <a:gdLst>
                <a:gd name="T0" fmla="*/ 80 w 82"/>
                <a:gd name="T1" fmla="*/ 44 h 44"/>
                <a:gd name="T2" fmla="*/ 0 w 82"/>
                <a:gd name="T3" fmla="*/ 40 h 44"/>
                <a:gd name="T4" fmla="*/ 2 w 82"/>
                <a:gd name="T5" fmla="*/ 0 h 44"/>
                <a:gd name="T6" fmla="*/ 82 w 82"/>
                <a:gd name="T7" fmla="*/ 4 h 44"/>
                <a:gd name="T8" fmla="*/ 80 w 82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44">
                  <a:moveTo>
                    <a:pt x="80" y="44"/>
                  </a:moveTo>
                  <a:lnTo>
                    <a:pt x="0" y="40"/>
                  </a:lnTo>
                  <a:lnTo>
                    <a:pt x="2" y="0"/>
                  </a:lnTo>
                  <a:lnTo>
                    <a:pt x="82" y="4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ED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6" name="Rectangle 57"/>
            <p:cNvSpPr>
              <a:spLocks noChangeArrowheads="1"/>
            </p:cNvSpPr>
            <p:nvPr/>
          </p:nvSpPr>
          <p:spPr bwMode="auto">
            <a:xfrm>
              <a:off x="-2813050" y="7559675"/>
              <a:ext cx="127000" cy="229393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7" name="Rectangle 58"/>
            <p:cNvSpPr>
              <a:spLocks noChangeArrowheads="1"/>
            </p:cNvSpPr>
            <p:nvPr/>
          </p:nvSpPr>
          <p:spPr bwMode="auto">
            <a:xfrm>
              <a:off x="-2813050" y="7559675"/>
              <a:ext cx="63500" cy="2293938"/>
            </a:xfrm>
            <a:prstGeom prst="rect">
              <a:avLst/>
            </a:pr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8" name="Freeform 59"/>
            <p:cNvSpPr/>
            <p:nvPr/>
          </p:nvSpPr>
          <p:spPr bwMode="auto">
            <a:xfrm>
              <a:off x="-2813050" y="7367588"/>
              <a:ext cx="127000" cy="192088"/>
            </a:xfrm>
            <a:custGeom>
              <a:avLst/>
              <a:gdLst>
                <a:gd name="T0" fmla="*/ 20 w 80"/>
                <a:gd name="T1" fmla="*/ 40 h 121"/>
                <a:gd name="T2" fmla="*/ 0 w 80"/>
                <a:gd name="T3" fmla="*/ 121 h 121"/>
                <a:gd name="T4" fmla="*/ 80 w 80"/>
                <a:gd name="T5" fmla="*/ 121 h 121"/>
                <a:gd name="T6" fmla="*/ 60 w 80"/>
                <a:gd name="T7" fmla="*/ 40 h 121"/>
                <a:gd name="T8" fmla="*/ 50 w 80"/>
                <a:gd name="T9" fmla="*/ 0 h 121"/>
                <a:gd name="T10" fmla="*/ 30 w 80"/>
                <a:gd name="T11" fmla="*/ 0 h 121"/>
                <a:gd name="T12" fmla="*/ 20 w 80"/>
                <a:gd name="T13" fmla="*/ 4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21">
                  <a:moveTo>
                    <a:pt x="20" y="40"/>
                  </a:moveTo>
                  <a:lnTo>
                    <a:pt x="0" y="121"/>
                  </a:lnTo>
                  <a:lnTo>
                    <a:pt x="80" y="121"/>
                  </a:lnTo>
                  <a:lnTo>
                    <a:pt x="60" y="40"/>
                  </a:lnTo>
                  <a:lnTo>
                    <a:pt x="50" y="0"/>
                  </a:lnTo>
                  <a:lnTo>
                    <a:pt x="30" y="0"/>
                  </a:lnTo>
                  <a:lnTo>
                    <a:pt x="20" y="40"/>
                  </a:lnTo>
                  <a:close/>
                </a:path>
              </a:pathLst>
            </a:custGeom>
            <a:solidFill>
              <a:srgbClr val="FBD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9" name="Freeform 60"/>
            <p:cNvSpPr/>
            <p:nvPr/>
          </p:nvSpPr>
          <p:spPr bwMode="auto">
            <a:xfrm>
              <a:off x="-2765425" y="7304087"/>
              <a:ext cx="31750" cy="63500"/>
            </a:xfrm>
            <a:custGeom>
              <a:avLst/>
              <a:gdLst>
                <a:gd name="T0" fmla="*/ 0 w 20"/>
                <a:gd name="T1" fmla="*/ 40 h 40"/>
                <a:gd name="T2" fmla="*/ 20 w 20"/>
                <a:gd name="T3" fmla="*/ 40 h 40"/>
                <a:gd name="T4" fmla="*/ 10 w 20"/>
                <a:gd name="T5" fmla="*/ 0 h 40"/>
                <a:gd name="T6" fmla="*/ 0 w 2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40">
                  <a:moveTo>
                    <a:pt x="0" y="40"/>
                  </a:moveTo>
                  <a:lnTo>
                    <a:pt x="20" y="40"/>
                  </a:lnTo>
                  <a:lnTo>
                    <a:pt x="10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0" name="Rectangle 61"/>
            <p:cNvSpPr>
              <a:spLocks noChangeArrowheads="1"/>
            </p:cNvSpPr>
            <p:nvPr/>
          </p:nvSpPr>
          <p:spPr bwMode="auto">
            <a:xfrm>
              <a:off x="-2813050" y="9853613"/>
              <a:ext cx="127000" cy="192088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1" name="Rectangle 62"/>
            <p:cNvSpPr>
              <a:spLocks noChangeArrowheads="1"/>
            </p:cNvSpPr>
            <p:nvPr/>
          </p:nvSpPr>
          <p:spPr bwMode="auto">
            <a:xfrm>
              <a:off x="-2813050" y="10045700"/>
              <a:ext cx="127000" cy="63500"/>
            </a:xfrm>
            <a:prstGeom prst="rect">
              <a:avLst/>
            </a:prstGeom>
            <a:solidFill>
              <a:srgbClr val="ED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2" name="Freeform 63"/>
            <p:cNvSpPr/>
            <p:nvPr/>
          </p:nvSpPr>
          <p:spPr bwMode="auto">
            <a:xfrm>
              <a:off x="-3344863" y="8316913"/>
              <a:ext cx="222250" cy="2297113"/>
            </a:xfrm>
            <a:custGeom>
              <a:avLst/>
              <a:gdLst>
                <a:gd name="T0" fmla="*/ 81 w 140"/>
                <a:gd name="T1" fmla="*/ 0 h 1447"/>
                <a:gd name="T2" fmla="*/ 140 w 140"/>
                <a:gd name="T3" fmla="*/ 1444 h 1447"/>
                <a:gd name="T4" fmla="*/ 60 w 140"/>
                <a:gd name="T5" fmla="*/ 1447 h 1447"/>
                <a:gd name="T6" fmla="*/ 0 w 140"/>
                <a:gd name="T7" fmla="*/ 3 h 1447"/>
                <a:gd name="T8" fmla="*/ 81 w 140"/>
                <a:gd name="T9" fmla="*/ 0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447">
                  <a:moveTo>
                    <a:pt x="81" y="0"/>
                  </a:moveTo>
                  <a:lnTo>
                    <a:pt x="140" y="1444"/>
                  </a:lnTo>
                  <a:lnTo>
                    <a:pt x="60" y="1447"/>
                  </a:lnTo>
                  <a:lnTo>
                    <a:pt x="0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1C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3" name="Freeform 64"/>
            <p:cNvSpPr/>
            <p:nvPr/>
          </p:nvSpPr>
          <p:spPr bwMode="auto">
            <a:xfrm>
              <a:off x="-3344863" y="8318500"/>
              <a:ext cx="160338" cy="2295525"/>
            </a:xfrm>
            <a:custGeom>
              <a:avLst/>
              <a:gdLst>
                <a:gd name="T0" fmla="*/ 0 w 101"/>
                <a:gd name="T1" fmla="*/ 2 h 1446"/>
                <a:gd name="T2" fmla="*/ 40 w 101"/>
                <a:gd name="T3" fmla="*/ 0 h 1446"/>
                <a:gd name="T4" fmla="*/ 101 w 101"/>
                <a:gd name="T5" fmla="*/ 1445 h 1446"/>
                <a:gd name="T6" fmla="*/ 60 w 101"/>
                <a:gd name="T7" fmla="*/ 1446 h 1446"/>
                <a:gd name="T8" fmla="*/ 0 w 101"/>
                <a:gd name="T9" fmla="*/ 2 h 1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446">
                  <a:moveTo>
                    <a:pt x="0" y="2"/>
                  </a:moveTo>
                  <a:lnTo>
                    <a:pt x="40" y="0"/>
                  </a:lnTo>
                  <a:lnTo>
                    <a:pt x="101" y="1445"/>
                  </a:lnTo>
                  <a:lnTo>
                    <a:pt x="60" y="144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493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4" name="Freeform 65"/>
            <p:cNvSpPr/>
            <p:nvPr/>
          </p:nvSpPr>
          <p:spPr bwMode="auto">
            <a:xfrm>
              <a:off x="-3249613" y="10609263"/>
              <a:ext cx="127000" cy="193675"/>
            </a:xfrm>
            <a:custGeom>
              <a:avLst/>
              <a:gdLst>
                <a:gd name="T0" fmla="*/ 24 w 80"/>
                <a:gd name="T1" fmla="*/ 83 h 122"/>
                <a:gd name="T2" fmla="*/ 0 w 80"/>
                <a:gd name="T3" fmla="*/ 3 h 122"/>
                <a:gd name="T4" fmla="*/ 80 w 80"/>
                <a:gd name="T5" fmla="*/ 0 h 122"/>
                <a:gd name="T6" fmla="*/ 64 w 80"/>
                <a:gd name="T7" fmla="*/ 81 h 122"/>
                <a:gd name="T8" fmla="*/ 56 w 80"/>
                <a:gd name="T9" fmla="*/ 122 h 122"/>
                <a:gd name="T10" fmla="*/ 36 w 80"/>
                <a:gd name="T11" fmla="*/ 122 h 122"/>
                <a:gd name="T12" fmla="*/ 24 w 80"/>
                <a:gd name="T13" fmla="*/ 8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22">
                  <a:moveTo>
                    <a:pt x="24" y="83"/>
                  </a:moveTo>
                  <a:lnTo>
                    <a:pt x="0" y="3"/>
                  </a:lnTo>
                  <a:lnTo>
                    <a:pt x="80" y="0"/>
                  </a:lnTo>
                  <a:lnTo>
                    <a:pt x="64" y="81"/>
                  </a:lnTo>
                  <a:lnTo>
                    <a:pt x="56" y="122"/>
                  </a:lnTo>
                  <a:lnTo>
                    <a:pt x="36" y="122"/>
                  </a:lnTo>
                  <a:lnTo>
                    <a:pt x="24" y="83"/>
                  </a:lnTo>
                  <a:close/>
                </a:path>
              </a:pathLst>
            </a:custGeom>
            <a:solidFill>
              <a:srgbClr val="FBD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5" name="Freeform 66"/>
            <p:cNvSpPr/>
            <p:nvPr/>
          </p:nvSpPr>
          <p:spPr bwMode="auto">
            <a:xfrm>
              <a:off x="-3192463" y="10802938"/>
              <a:ext cx="31750" cy="63500"/>
            </a:xfrm>
            <a:custGeom>
              <a:avLst/>
              <a:gdLst>
                <a:gd name="T0" fmla="*/ 0 w 20"/>
                <a:gd name="T1" fmla="*/ 0 h 40"/>
                <a:gd name="T2" fmla="*/ 20 w 20"/>
                <a:gd name="T3" fmla="*/ 0 h 40"/>
                <a:gd name="T4" fmla="*/ 11 w 20"/>
                <a:gd name="T5" fmla="*/ 40 h 40"/>
                <a:gd name="T6" fmla="*/ 0 w 20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40">
                  <a:moveTo>
                    <a:pt x="0" y="0"/>
                  </a:moveTo>
                  <a:lnTo>
                    <a:pt x="20" y="0"/>
                  </a:lnTo>
                  <a:lnTo>
                    <a:pt x="11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6" name="Freeform 67"/>
            <p:cNvSpPr/>
            <p:nvPr/>
          </p:nvSpPr>
          <p:spPr bwMode="auto">
            <a:xfrm>
              <a:off x="-3352800" y="8124825"/>
              <a:ext cx="136525" cy="196850"/>
            </a:xfrm>
            <a:custGeom>
              <a:avLst/>
              <a:gdLst>
                <a:gd name="T0" fmla="*/ 5 w 86"/>
                <a:gd name="T1" fmla="*/ 124 h 124"/>
                <a:gd name="T2" fmla="*/ 86 w 86"/>
                <a:gd name="T3" fmla="*/ 121 h 124"/>
                <a:gd name="T4" fmla="*/ 81 w 86"/>
                <a:gd name="T5" fmla="*/ 0 h 124"/>
                <a:gd name="T6" fmla="*/ 0 w 86"/>
                <a:gd name="T7" fmla="*/ 4 h 124"/>
                <a:gd name="T8" fmla="*/ 5 w 86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24">
                  <a:moveTo>
                    <a:pt x="5" y="124"/>
                  </a:moveTo>
                  <a:lnTo>
                    <a:pt x="86" y="121"/>
                  </a:lnTo>
                  <a:lnTo>
                    <a:pt x="81" y="0"/>
                  </a:lnTo>
                  <a:lnTo>
                    <a:pt x="0" y="4"/>
                  </a:lnTo>
                  <a:lnTo>
                    <a:pt x="5" y="1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7" name="Freeform 68"/>
            <p:cNvSpPr/>
            <p:nvPr/>
          </p:nvSpPr>
          <p:spPr bwMode="auto">
            <a:xfrm>
              <a:off x="-3355975" y="8061325"/>
              <a:ext cx="131763" cy="69850"/>
            </a:xfrm>
            <a:custGeom>
              <a:avLst/>
              <a:gdLst>
                <a:gd name="T0" fmla="*/ 83 w 83"/>
                <a:gd name="T1" fmla="*/ 40 h 44"/>
                <a:gd name="T2" fmla="*/ 2 w 83"/>
                <a:gd name="T3" fmla="*/ 44 h 44"/>
                <a:gd name="T4" fmla="*/ 0 w 83"/>
                <a:gd name="T5" fmla="*/ 3 h 44"/>
                <a:gd name="T6" fmla="*/ 81 w 83"/>
                <a:gd name="T7" fmla="*/ 0 h 44"/>
                <a:gd name="T8" fmla="*/ 83 w 83"/>
                <a:gd name="T9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44">
                  <a:moveTo>
                    <a:pt x="83" y="40"/>
                  </a:moveTo>
                  <a:lnTo>
                    <a:pt x="2" y="44"/>
                  </a:lnTo>
                  <a:lnTo>
                    <a:pt x="0" y="3"/>
                  </a:lnTo>
                  <a:lnTo>
                    <a:pt x="81" y="0"/>
                  </a:lnTo>
                  <a:lnTo>
                    <a:pt x="83" y="40"/>
                  </a:lnTo>
                  <a:close/>
                </a:path>
              </a:pathLst>
            </a:custGeom>
            <a:solidFill>
              <a:srgbClr val="ED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8" name="Freeform 69"/>
            <p:cNvSpPr/>
            <p:nvPr/>
          </p:nvSpPr>
          <p:spPr bwMode="auto">
            <a:xfrm>
              <a:off x="-2411413" y="8139113"/>
              <a:ext cx="73025" cy="131763"/>
            </a:xfrm>
            <a:custGeom>
              <a:avLst/>
              <a:gdLst>
                <a:gd name="T0" fmla="*/ 46 w 46"/>
                <a:gd name="T1" fmla="*/ 3 h 83"/>
                <a:gd name="T2" fmla="*/ 41 w 46"/>
                <a:gd name="T3" fmla="*/ 83 h 83"/>
                <a:gd name="T4" fmla="*/ 0 w 46"/>
                <a:gd name="T5" fmla="*/ 81 h 83"/>
                <a:gd name="T6" fmla="*/ 5 w 46"/>
                <a:gd name="T7" fmla="*/ 0 h 83"/>
                <a:gd name="T8" fmla="*/ 46 w 46"/>
                <a:gd name="T9" fmla="*/ 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3">
                  <a:moveTo>
                    <a:pt x="46" y="3"/>
                  </a:moveTo>
                  <a:lnTo>
                    <a:pt x="41" y="83"/>
                  </a:lnTo>
                  <a:lnTo>
                    <a:pt x="0" y="81"/>
                  </a:lnTo>
                  <a:lnTo>
                    <a:pt x="5" y="0"/>
                  </a:lnTo>
                  <a:lnTo>
                    <a:pt x="46" y="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39" name="Freeform 70"/>
            <p:cNvSpPr/>
            <p:nvPr/>
          </p:nvSpPr>
          <p:spPr bwMode="auto">
            <a:xfrm>
              <a:off x="-2589213" y="8453438"/>
              <a:ext cx="261938" cy="2251075"/>
            </a:xfrm>
            <a:custGeom>
              <a:avLst/>
              <a:gdLst>
                <a:gd name="T0" fmla="*/ 165 w 165"/>
                <a:gd name="T1" fmla="*/ 4 h 1418"/>
                <a:gd name="T2" fmla="*/ 79 w 165"/>
                <a:gd name="T3" fmla="*/ 1418 h 1418"/>
                <a:gd name="T4" fmla="*/ 0 w 165"/>
                <a:gd name="T5" fmla="*/ 1414 h 1418"/>
                <a:gd name="T6" fmla="*/ 85 w 165"/>
                <a:gd name="T7" fmla="*/ 0 h 1418"/>
                <a:gd name="T8" fmla="*/ 165 w 165"/>
                <a:gd name="T9" fmla="*/ 4 h 1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418">
                  <a:moveTo>
                    <a:pt x="165" y="4"/>
                  </a:moveTo>
                  <a:lnTo>
                    <a:pt x="79" y="1418"/>
                  </a:lnTo>
                  <a:lnTo>
                    <a:pt x="0" y="1414"/>
                  </a:lnTo>
                  <a:lnTo>
                    <a:pt x="85" y="0"/>
                  </a:lnTo>
                  <a:lnTo>
                    <a:pt x="165" y="4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0" name="Freeform 71"/>
            <p:cNvSpPr/>
            <p:nvPr/>
          </p:nvSpPr>
          <p:spPr bwMode="auto">
            <a:xfrm>
              <a:off x="-2589213" y="8453438"/>
              <a:ext cx="200025" cy="2247900"/>
            </a:xfrm>
            <a:custGeom>
              <a:avLst/>
              <a:gdLst>
                <a:gd name="T0" fmla="*/ 85 w 126"/>
                <a:gd name="T1" fmla="*/ 0 h 1416"/>
                <a:gd name="T2" fmla="*/ 126 w 126"/>
                <a:gd name="T3" fmla="*/ 2 h 1416"/>
                <a:gd name="T4" fmla="*/ 40 w 126"/>
                <a:gd name="T5" fmla="*/ 1416 h 1416"/>
                <a:gd name="T6" fmla="*/ 0 w 126"/>
                <a:gd name="T7" fmla="*/ 1414 h 1416"/>
                <a:gd name="T8" fmla="*/ 85 w 126"/>
                <a:gd name="T9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16">
                  <a:moveTo>
                    <a:pt x="85" y="0"/>
                  </a:moveTo>
                  <a:lnTo>
                    <a:pt x="126" y="2"/>
                  </a:lnTo>
                  <a:lnTo>
                    <a:pt x="40" y="1416"/>
                  </a:lnTo>
                  <a:lnTo>
                    <a:pt x="0" y="1414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1" name="Freeform 72"/>
            <p:cNvSpPr/>
            <p:nvPr/>
          </p:nvSpPr>
          <p:spPr bwMode="auto">
            <a:xfrm>
              <a:off x="-2589213" y="10698163"/>
              <a:ext cx="125413" cy="195263"/>
            </a:xfrm>
            <a:custGeom>
              <a:avLst/>
              <a:gdLst>
                <a:gd name="T0" fmla="*/ 15 w 79"/>
                <a:gd name="T1" fmla="*/ 81 h 123"/>
                <a:gd name="T2" fmla="*/ 0 w 79"/>
                <a:gd name="T3" fmla="*/ 0 h 123"/>
                <a:gd name="T4" fmla="*/ 79 w 79"/>
                <a:gd name="T5" fmla="*/ 4 h 123"/>
                <a:gd name="T6" fmla="*/ 54 w 79"/>
                <a:gd name="T7" fmla="*/ 83 h 123"/>
                <a:gd name="T8" fmla="*/ 42 w 79"/>
                <a:gd name="T9" fmla="*/ 123 h 123"/>
                <a:gd name="T10" fmla="*/ 23 w 79"/>
                <a:gd name="T11" fmla="*/ 121 h 123"/>
                <a:gd name="T12" fmla="*/ 15 w 79"/>
                <a:gd name="T13" fmla="*/ 8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23">
                  <a:moveTo>
                    <a:pt x="15" y="81"/>
                  </a:moveTo>
                  <a:lnTo>
                    <a:pt x="0" y="0"/>
                  </a:lnTo>
                  <a:lnTo>
                    <a:pt x="79" y="4"/>
                  </a:lnTo>
                  <a:lnTo>
                    <a:pt x="54" y="83"/>
                  </a:lnTo>
                  <a:lnTo>
                    <a:pt x="42" y="123"/>
                  </a:lnTo>
                  <a:lnTo>
                    <a:pt x="23" y="121"/>
                  </a:lnTo>
                  <a:lnTo>
                    <a:pt x="15" y="81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2" name="Freeform 73"/>
            <p:cNvSpPr/>
            <p:nvPr/>
          </p:nvSpPr>
          <p:spPr bwMode="auto">
            <a:xfrm>
              <a:off x="-2552700" y="10890250"/>
              <a:ext cx="30163" cy="65088"/>
            </a:xfrm>
            <a:custGeom>
              <a:avLst/>
              <a:gdLst>
                <a:gd name="T0" fmla="*/ 0 w 19"/>
                <a:gd name="T1" fmla="*/ 0 h 41"/>
                <a:gd name="T2" fmla="*/ 19 w 19"/>
                <a:gd name="T3" fmla="*/ 2 h 41"/>
                <a:gd name="T4" fmla="*/ 7 w 19"/>
                <a:gd name="T5" fmla="*/ 41 h 41"/>
                <a:gd name="T6" fmla="*/ 0 w 19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41">
                  <a:moveTo>
                    <a:pt x="0" y="0"/>
                  </a:moveTo>
                  <a:lnTo>
                    <a:pt x="19" y="2"/>
                  </a:lnTo>
                  <a:lnTo>
                    <a:pt x="7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3" name="Freeform 74"/>
            <p:cNvSpPr/>
            <p:nvPr/>
          </p:nvSpPr>
          <p:spPr bwMode="auto">
            <a:xfrm>
              <a:off x="-2454275" y="8261350"/>
              <a:ext cx="138113" cy="198438"/>
            </a:xfrm>
            <a:custGeom>
              <a:avLst/>
              <a:gdLst>
                <a:gd name="T0" fmla="*/ 0 w 87"/>
                <a:gd name="T1" fmla="*/ 121 h 125"/>
                <a:gd name="T2" fmla="*/ 80 w 87"/>
                <a:gd name="T3" fmla="*/ 125 h 125"/>
                <a:gd name="T4" fmla="*/ 87 w 87"/>
                <a:gd name="T5" fmla="*/ 5 h 125"/>
                <a:gd name="T6" fmla="*/ 7 w 87"/>
                <a:gd name="T7" fmla="*/ 0 h 125"/>
                <a:gd name="T8" fmla="*/ 0 w 87"/>
                <a:gd name="T9" fmla="*/ 12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25">
                  <a:moveTo>
                    <a:pt x="0" y="121"/>
                  </a:moveTo>
                  <a:lnTo>
                    <a:pt x="80" y="125"/>
                  </a:lnTo>
                  <a:lnTo>
                    <a:pt x="87" y="5"/>
                  </a:lnTo>
                  <a:lnTo>
                    <a:pt x="7" y="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4" name="Freeform 75"/>
            <p:cNvSpPr/>
            <p:nvPr/>
          </p:nvSpPr>
          <p:spPr bwMode="auto">
            <a:xfrm>
              <a:off x="-2443163" y="8197850"/>
              <a:ext cx="131763" cy="71438"/>
            </a:xfrm>
            <a:custGeom>
              <a:avLst/>
              <a:gdLst>
                <a:gd name="T0" fmla="*/ 80 w 83"/>
                <a:gd name="T1" fmla="*/ 45 h 45"/>
                <a:gd name="T2" fmla="*/ 0 w 83"/>
                <a:gd name="T3" fmla="*/ 40 h 45"/>
                <a:gd name="T4" fmla="*/ 3 w 83"/>
                <a:gd name="T5" fmla="*/ 0 h 45"/>
                <a:gd name="T6" fmla="*/ 83 w 83"/>
                <a:gd name="T7" fmla="*/ 5 h 45"/>
                <a:gd name="T8" fmla="*/ 80 w 8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45">
                  <a:moveTo>
                    <a:pt x="80" y="45"/>
                  </a:moveTo>
                  <a:lnTo>
                    <a:pt x="0" y="40"/>
                  </a:lnTo>
                  <a:lnTo>
                    <a:pt x="3" y="0"/>
                  </a:lnTo>
                  <a:lnTo>
                    <a:pt x="83" y="5"/>
                  </a:lnTo>
                  <a:lnTo>
                    <a:pt x="80" y="45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5" name="Freeform 76"/>
            <p:cNvSpPr/>
            <p:nvPr/>
          </p:nvSpPr>
          <p:spPr bwMode="auto">
            <a:xfrm>
              <a:off x="-2324100" y="8240713"/>
              <a:ext cx="42863" cy="174625"/>
            </a:xfrm>
            <a:custGeom>
              <a:avLst/>
              <a:gdLst>
                <a:gd name="T0" fmla="*/ 27 w 27"/>
                <a:gd name="T1" fmla="*/ 0 h 110"/>
                <a:gd name="T2" fmla="*/ 20 w 27"/>
                <a:gd name="T3" fmla="*/ 110 h 110"/>
                <a:gd name="T4" fmla="*/ 0 w 27"/>
                <a:gd name="T5" fmla="*/ 108 h 110"/>
                <a:gd name="T6" fmla="*/ 7 w 27"/>
                <a:gd name="T7" fmla="*/ 0 h 110"/>
                <a:gd name="T8" fmla="*/ 27 w 27"/>
                <a:gd name="T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10">
                  <a:moveTo>
                    <a:pt x="27" y="0"/>
                  </a:moveTo>
                  <a:lnTo>
                    <a:pt x="20" y="110"/>
                  </a:lnTo>
                  <a:lnTo>
                    <a:pt x="0" y="108"/>
                  </a:lnTo>
                  <a:lnTo>
                    <a:pt x="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6" name="Freeform 77"/>
            <p:cNvSpPr/>
            <p:nvPr/>
          </p:nvSpPr>
          <p:spPr bwMode="auto">
            <a:xfrm>
              <a:off x="-2338388" y="8275638"/>
              <a:ext cx="87313" cy="906463"/>
            </a:xfrm>
            <a:custGeom>
              <a:avLst/>
              <a:gdLst>
                <a:gd name="T0" fmla="*/ 55 w 55"/>
                <a:gd name="T1" fmla="*/ 0 h 571"/>
                <a:gd name="T2" fmla="*/ 20 w 55"/>
                <a:gd name="T3" fmla="*/ 571 h 571"/>
                <a:gd name="T4" fmla="*/ 0 w 55"/>
                <a:gd name="T5" fmla="*/ 570 h 571"/>
                <a:gd name="T6" fmla="*/ 34 w 55"/>
                <a:gd name="T7" fmla="*/ 0 h 571"/>
                <a:gd name="T8" fmla="*/ 55 w 55"/>
                <a:gd name="T9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71">
                  <a:moveTo>
                    <a:pt x="55" y="0"/>
                  </a:moveTo>
                  <a:lnTo>
                    <a:pt x="20" y="571"/>
                  </a:lnTo>
                  <a:lnTo>
                    <a:pt x="0" y="570"/>
                  </a:lnTo>
                  <a:lnTo>
                    <a:pt x="34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7" name="Rectangle 78"/>
            <p:cNvSpPr>
              <a:spLocks noChangeArrowheads="1"/>
            </p:cNvSpPr>
            <p:nvPr/>
          </p:nvSpPr>
          <p:spPr bwMode="auto">
            <a:xfrm>
              <a:off x="-3109913" y="8278813"/>
              <a:ext cx="400050" cy="2039938"/>
            </a:xfrm>
            <a:prstGeom prst="rect">
              <a:avLst/>
            </a:prstGeom>
            <a:solidFill>
              <a:srgbClr val="F1C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8" name="Rectangle 79"/>
            <p:cNvSpPr>
              <a:spLocks noChangeArrowheads="1"/>
            </p:cNvSpPr>
            <p:nvPr/>
          </p:nvSpPr>
          <p:spPr bwMode="auto">
            <a:xfrm>
              <a:off x="-2730500" y="8278813"/>
              <a:ext cx="25400" cy="2039938"/>
            </a:xfrm>
            <a:prstGeom prst="rect">
              <a:avLst/>
            </a:prstGeom>
            <a:solidFill>
              <a:srgbClr val="E493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49" name="Oval 80"/>
            <p:cNvSpPr>
              <a:spLocks noChangeArrowheads="1"/>
            </p:cNvSpPr>
            <p:nvPr/>
          </p:nvSpPr>
          <p:spPr bwMode="auto">
            <a:xfrm>
              <a:off x="-2946400" y="8369300"/>
              <a:ext cx="77788" cy="77788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0" name="Rectangle 81"/>
            <p:cNvSpPr>
              <a:spLocks noChangeArrowheads="1"/>
            </p:cNvSpPr>
            <p:nvPr/>
          </p:nvSpPr>
          <p:spPr bwMode="auto">
            <a:xfrm>
              <a:off x="-3090863" y="8288338"/>
              <a:ext cx="3175" cy="202088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1" name="Rectangle 82"/>
            <p:cNvSpPr>
              <a:spLocks noChangeArrowheads="1"/>
            </p:cNvSpPr>
            <p:nvPr/>
          </p:nvSpPr>
          <p:spPr bwMode="auto">
            <a:xfrm>
              <a:off x="-3109913" y="103060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2" name="Rectangle 83"/>
            <p:cNvSpPr>
              <a:spLocks noChangeArrowheads="1"/>
            </p:cNvSpPr>
            <p:nvPr/>
          </p:nvSpPr>
          <p:spPr bwMode="auto">
            <a:xfrm>
              <a:off x="-3109913" y="1026636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3" name="Rectangle 84"/>
            <p:cNvSpPr>
              <a:spLocks noChangeArrowheads="1"/>
            </p:cNvSpPr>
            <p:nvPr/>
          </p:nvSpPr>
          <p:spPr bwMode="auto">
            <a:xfrm>
              <a:off x="-3109913" y="1022508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4" name="Rectangle 85"/>
            <p:cNvSpPr>
              <a:spLocks noChangeArrowheads="1"/>
            </p:cNvSpPr>
            <p:nvPr/>
          </p:nvSpPr>
          <p:spPr bwMode="auto">
            <a:xfrm>
              <a:off x="-3109913" y="1018540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5" name="Rectangle 86"/>
            <p:cNvSpPr>
              <a:spLocks noChangeArrowheads="1"/>
            </p:cNvSpPr>
            <p:nvPr/>
          </p:nvSpPr>
          <p:spPr bwMode="auto">
            <a:xfrm>
              <a:off x="-3109913" y="101441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6" name="Rectangle 87"/>
            <p:cNvSpPr>
              <a:spLocks noChangeArrowheads="1"/>
            </p:cNvSpPr>
            <p:nvPr/>
          </p:nvSpPr>
          <p:spPr bwMode="auto">
            <a:xfrm>
              <a:off x="-3109913" y="1010443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7" name="Rectangle 88"/>
            <p:cNvSpPr>
              <a:spLocks noChangeArrowheads="1"/>
            </p:cNvSpPr>
            <p:nvPr/>
          </p:nvSpPr>
          <p:spPr bwMode="auto">
            <a:xfrm>
              <a:off x="-3109913" y="100647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8" name="Rectangle 89"/>
            <p:cNvSpPr>
              <a:spLocks noChangeArrowheads="1"/>
            </p:cNvSpPr>
            <p:nvPr/>
          </p:nvSpPr>
          <p:spPr bwMode="auto">
            <a:xfrm>
              <a:off x="-3109913" y="1002347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59" name="Rectangle 90"/>
            <p:cNvSpPr>
              <a:spLocks noChangeArrowheads="1"/>
            </p:cNvSpPr>
            <p:nvPr/>
          </p:nvSpPr>
          <p:spPr bwMode="auto">
            <a:xfrm>
              <a:off x="-3109913" y="99822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0" name="Rectangle 91"/>
            <p:cNvSpPr>
              <a:spLocks noChangeArrowheads="1"/>
            </p:cNvSpPr>
            <p:nvPr/>
          </p:nvSpPr>
          <p:spPr bwMode="auto">
            <a:xfrm>
              <a:off x="-3109913" y="994251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1" name="Rectangle 92"/>
            <p:cNvSpPr>
              <a:spLocks noChangeArrowheads="1"/>
            </p:cNvSpPr>
            <p:nvPr/>
          </p:nvSpPr>
          <p:spPr bwMode="auto">
            <a:xfrm>
              <a:off x="-3109913" y="99012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2" name="Rectangle 93"/>
            <p:cNvSpPr>
              <a:spLocks noChangeArrowheads="1"/>
            </p:cNvSpPr>
            <p:nvPr/>
          </p:nvSpPr>
          <p:spPr bwMode="auto">
            <a:xfrm>
              <a:off x="-3109913" y="98615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3" name="Rectangle 94"/>
            <p:cNvSpPr>
              <a:spLocks noChangeArrowheads="1"/>
            </p:cNvSpPr>
            <p:nvPr/>
          </p:nvSpPr>
          <p:spPr bwMode="auto">
            <a:xfrm>
              <a:off x="-3109913" y="982186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4" name="Rectangle 95"/>
            <p:cNvSpPr>
              <a:spLocks noChangeArrowheads="1"/>
            </p:cNvSpPr>
            <p:nvPr/>
          </p:nvSpPr>
          <p:spPr bwMode="auto">
            <a:xfrm>
              <a:off x="-3109913" y="978058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5" name="Rectangle 96"/>
            <p:cNvSpPr>
              <a:spLocks noChangeArrowheads="1"/>
            </p:cNvSpPr>
            <p:nvPr/>
          </p:nvSpPr>
          <p:spPr bwMode="auto">
            <a:xfrm>
              <a:off x="-3109913" y="97409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6" name="Rectangle 97"/>
            <p:cNvSpPr>
              <a:spLocks noChangeArrowheads="1"/>
            </p:cNvSpPr>
            <p:nvPr/>
          </p:nvSpPr>
          <p:spPr bwMode="auto">
            <a:xfrm>
              <a:off x="-3109913" y="96996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7" name="Rectangle 98"/>
            <p:cNvSpPr>
              <a:spLocks noChangeArrowheads="1"/>
            </p:cNvSpPr>
            <p:nvPr/>
          </p:nvSpPr>
          <p:spPr bwMode="auto">
            <a:xfrm>
              <a:off x="-3109913" y="965993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8" name="Rectangle 99"/>
            <p:cNvSpPr>
              <a:spLocks noChangeArrowheads="1"/>
            </p:cNvSpPr>
            <p:nvPr/>
          </p:nvSpPr>
          <p:spPr bwMode="auto">
            <a:xfrm>
              <a:off x="-3109913" y="96202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69" name="Rectangle 100"/>
            <p:cNvSpPr>
              <a:spLocks noChangeArrowheads="1"/>
            </p:cNvSpPr>
            <p:nvPr/>
          </p:nvSpPr>
          <p:spPr bwMode="auto">
            <a:xfrm>
              <a:off x="-3109913" y="95789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0" name="Rectangle 101"/>
            <p:cNvSpPr>
              <a:spLocks noChangeArrowheads="1"/>
            </p:cNvSpPr>
            <p:nvPr/>
          </p:nvSpPr>
          <p:spPr bwMode="auto">
            <a:xfrm>
              <a:off x="-3109913" y="953928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1" name="Rectangle 102"/>
            <p:cNvSpPr>
              <a:spLocks noChangeArrowheads="1"/>
            </p:cNvSpPr>
            <p:nvPr/>
          </p:nvSpPr>
          <p:spPr bwMode="auto">
            <a:xfrm>
              <a:off x="-3109913" y="949801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2" name="Rectangle 103"/>
            <p:cNvSpPr>
              <a:spLocks noChangeArrowheads="1"/>
            </p:cNvSpPr>
            <p:nvPr/>
          </p:nvSpPr>
          <p:spPr bwMode="auto">
            <a:xfrm>
              <a:off x="-3109913" y="945832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3" name="Rectangle 104"/>
            <p:cNvSpPr>
              <a:spLocks noChangeArrowheads="1"/>
            </p:cNvSpPr>
            <p:nvPr/>
          </p:nvSpPr>
          <p:spPr bwMode="auto">
            <a:xfrm>
              <a:off x="-3109913" y="94170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4" name="Rectangle 105"/>
            <p:cNvSpPr>
              <a:spLocks noChangeArrowheads="1"/>
            </p:cNvSpPr>
            <p:nvPr/>
          </p:nvSpPr>
          <p:spPr bwMode="auto">
            <a:xfrm>
              <a:off x="-3109913" y="937736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5" name="Rectangle 106"/>
            <p:cNvSpPr>
              <a:spLocks noChangeArrowheads="1"/>
            </p:cNvSpPr>
            <p:nvPr/>
          </p:nvSpPr>
          <p:spPr bwMode="auto">
            <a:xfrm>
              <a:off x="-3109913" y="93376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6" name="Rectangle 107"/>
            <p:cNvSpPr>
              <a:spLocks noChangeArrowheads="1"/>
            </p:cNvSpPr>
            <p:nvPr/>
          </p:nvSpPr>
          <p:spPr bwMode="auto">
            <a:xfrm>
              <a:off x="-3109913" y="92964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7" name="Rectangle 108"/>
            <p:cNvSpPr>
              <a:spLocks noChangeArrowheads="1"/>
            </p:cNvSpPr>
            <p:nvPr/>
          </p:nvSpPr>
          <p:spPr bwMode="auto">
            <a:xfrm>
              <a:off x="-3109913" y="92551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8" name="Rectangle 109"/>
            <p:cNvSpPr>
              <a:spLocks noChangeArrowheads="1"/>
            </p:cNvSpPr>
            <p:nvPr/>
          </p:nvSpPr>
          <p:spPr bwMode="auto">
            <a:xfrm>
              <a:off x="-3109913" y="92154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79" name="Rectangle 110"/>
            <p:cNvSpPr>
              <a:spLocks noChangeArrowheads="1"/>
            </p:cNvSpPr>
            <p:nvPr/>
          </p:nvSpPr>
          <p:spPr bwMode="auto">
            <a:xfrm>
              <a:off x="-3109913" y="917416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0" name="Rectangle 111"/>
            <p:cNvSpPr>
              <a:spLocks noChangeArrowheads="1"/>
            </p:cNvSpPr>
            <p:nvPr/>
          </p:nvSpPr>
          <p:spPr bwMode="auto">
            <a:xfrm>
              <a:off x="-3109913" y="913447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1" name="Rectangle 112"/>
            <p:cNvSpPr>
              <a:spLocks noChangeArrowheads="1"/>
            </p:cNvSpPr>
            <p:nvPr/>
          </p:nvSpPr>
          <p:spPr bwMode="auto">
            <a:xfrm>
              <a:off x="-3109913" y="909478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2" name="Rectangle 113"/>
            <p:cNvSpPr>
              <a:spLocks noChangeArrowheads="1"/>
            </p:cNvSpPr>
            <p:nvPr/>
          </p:nvSpPr>
          <p:spPr bwMode="auto">
            <a:xfrm>
              <a:off x="-3109913" y="905351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3" name="Rectangle 114"/>
            <p:cNvSpPr>
              <a:spLocks noChangeArrowheads="1"/>
            </p:cNvSpPr>
            <p:nvPr/>
          </p:nvSpPr>
          <p:spPr bwMode="auto">
            <a:xfrm>
              <a:off x="-3109913" y="90138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4" name="Rectangle 115"/>
            <p:cNvSpPr>
              <a:spLocks noChangeArrowheads="1"/>
            </p:cNvSpPr>
            <p:nvPr/>
          </p:nvSpPr>
          <p:spPr bwMode="auto">
            <a:xfrm>
              <a:off x="-3109913" y="89725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5" name="Rectangle 116"/>
            <p:cNvSpPr>
              <a:spLocks noChangeArrowheads="1"/>
            </p:cNvSpPr>
            <p:nvPr/>
          </p:nvSpPr>
          <p:spPr bwMode="auto">
            <a:xfrm>
              <a:off x="-3109913" y="893286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6" name="Rectangle 117"/>
            <p:cNvSpPr>
              <a:spLocks noChangeArrowheads="1"/>
            </p:cNvSpPr>
            <p:nvPr/>
          </p:nvSpPr>
          <p:spPr bwMode="auto">
            <a:xfrm>
              <a:off x="-3109913" y="88931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7" name="Rectangle 118"/>
            <p:cNvSpPr>
              <a:spLocks noChangeArrowheads="1"/>
            </p:cNvSpPr>
            <p:nvPr/>
          </p:nvSpPr>
          <p:spPr bwMode="auto">
            <a:xfrm>
              <a:off x="-3109913" y="885190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8" name="Rectangle 119"/>
            <p:cNvSpPr>
              <a:spLocks noChangeArrowheads="1"/>
            </p:cNvSpPr>
            <p:nvPr/>
          </p:nvSpPr>
          <p:spPr bwMode="auto">
            <a:xfrm>
              <a:off x="-3109913" y="881221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89" name="Rectangle 120"/>
            <p:cNvSpPr>
              <a:spLocks noChangeArrowheads="1"/>
            </p:cNvSpPr>
            <p:nvPr/>
          </p:nvSpPr>
          <p:spPr bwMode="auto">
            <a:xfrm>
              <a:off x="-3109913" y="87709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0" name="Rectangle 121"/>
            <p:cNvSpPr>
              <a:spLocks noChangeArrowheads="1"/>
            </p:cNvSpPr>
            <p:nvPr/>
          </p:nvSpPr>
          <p:spPr bwMode="auto">
            <a:xfrm>
              <a:off x="-3109913" y="873125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1" name="Rectangle 122"/>
            <p:cNvSpPr>
              <a:spLocks noChangeArrowheads="1"/>
            </p:cNvSpPr>
            <p:nvPr/>
          </p:nvSpPr>
          <p:spPr bwMode="auto">
            <a:xfrm>
              <a:off x="-3109913" y="868997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2" name="Rectangle 123"/>
            <p:cNvSpPr>
              <a:spLocks noChangeArrowheads="1"/>
            </p:cNvSpPr>
            <p:nvPr/>
          </p:nvSpPr>
          <p:spPr bwMode="auto">
            <a:xfrm>
              <a:off x="-3109913" y="8650288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3" name="Rectangle 124"/>
            <p:cNvSpPr>
              <a:spLocks noChangeArrowheads="1"/>
            </p:cNvSpPr>
            <p:nvPr/>
          </p:nvSpPr>
          <p:spPr bwMode="auto">
            <a:xfrm>
              <a:off x="-3109913" y="8610600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4" name="Rectangle 125"/>
            <p:cNvSpPr>
              <a:spLocks noChangeArrowheads="1"/>
            </p:cNvSpPr>
            <p:nvPr/>
          </p:nvSpPr>
          <p:spPr bwMode="auto">
            <a:xfrm>
              <a:off x="-3109913" y="8569325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5" name="Rectangle 126"/>
            <p:cNvSpPr>
              <a:spLocks noChangeArrowheads="1"/>
            </p:cNvSpPr>
            <p:nvPr/>
          </p:nvSpPr>
          <p:spPr bwMode="auto">
            <a:xfrm>
              <a:off x="-3109913" y="85280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6" name="Rectangle 127"/>
            <p:cNvSpPr>
              <a:spLocks noChangeArrowheads="1"/>
            </p:cNvSpPr>
            <p:nvPr/>
          </p:nvSpPr>
          <p:spPr bwMode="auto">
            <a:xfrm>
              <a:off x="-3109913" y="8488363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7" name="Rectangle 128"/>
            <p:cNvSpPr>
              <a:spLocks noChangeArrowheads="1"/>
            </p:cNvSpPr>
            <p:nvPr/>
          </p:nvSpPr>
          <p:spPr bwMode="auto">
            <a:xfrm>
              <a:off x="-3109913" y="8448675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8" name="Rectangle 129"/>
            <p:cNvSpPr>
              <a:spLocks noChangeArrowheads="1"/>
            </p:cNvSpPr>
            <p:nvPr/>
          </p:nvSpPr>
          <p:spPr bwMode="auto">
            <a:xfrm>
              <a:off x="-3109913" y="840740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99" name="Rectangle 130"/>
            <p:cNvSpPr>
              <a:spLocks noChangeArrowheads="1"/>
            </p:cNvSpPr>
            <p:nvPr/>
          </p:nvSpPr>
          <p:spPr bwMode="auto">
            <a:xfrm>
              <a:off x="-3109913" y="8367713"/>
              <a:ext cx="20638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0" name="Rectangle 131"/>
            <p:cNvSpPr>
              <a:spLocks noChangeArrowheads="1"/>
            </p:cNvSpPr>
            <p:nvPr/>
          </p:nvSpPr>
          <p:spPr bwMode="auto">
            <a:xfrm>
              <a:off x="-3109913" y="8326438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1" name="Rectangle 132"/>
            <p:cNvSpPr>
              <a:spLocks noChangeArrowheads="1"/>
            </p:cNvSpPr>
            <p:nvPr/>
          </p:nvSpPr>
          <p:spPr bwMode="auto">
            <a:xfrm>
              <a:off x="-3109913" y="8286750"/>
              <a:ext cx="20638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2" name="Rectangle 133"/>
            <p:cNvSpPr>
              <a:spLocks noChangeArrowheads="1"/>
            </p:cNvSpPr>
            <p:nvPr/>
          </p:nvSpPr>
          <p:spPr bwMode="auto">
            <a:xfrm>
              <a:off x="-3089275" y="10306050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3" name="Rectangle 134"/>
            <p:cNvSpPr>
              <a:spLocks noChangeArrowheads="1"/>
            </p:cNvSpPr>
            <p:nvPr/>
          </p:nvSpPr>
          <p:spPr bwMode="auto">
            <a:xfrm>
              <a:off x="-3089275" y="10104438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4" name="Rectangle 135"/>
            <p:cNvSpPr>
              <a:spLocks noChangeArrowheads="1"/>
            </p:cNvSpPr>
            <p:nvPr/>
          </p:nvSpPr>
          <p:spPr bwMode="auto">
            <a:xfrm>
              <a:off x="-3089275" y="9901238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5" name="Rectangle 136"/>
            <p:cNvSpPr>
              <a:spLocks noChangeArrowheads="1"/>
            </p:cNvSpPr>
            <p:nvPr/>
          </p:nvSpPr>
          <p:spPr bwMode="auto">
            <a:xfrm>
              <a:off x="-3089275" y="9699625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6" name="Rectangle 137"/>
            <p:cNvSpPr>
              <a:spLocks noChangeArrowheads="1"/>
            </p:cNvSpPr>
            <p:nvPr/>
          </p:nvSpPr>
          <p:spPr bwMode="auto">
            <a:xfrm>
              <a:off x="-3089275" y="9498013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7" name="Rectangle 138"/>
            <p:cNvSpPr>
              <a:spLocks noChangeArrowheads="1"/>
            </p:cNvSpPr>
            <p:nvPr/>
          </p:nvSpPr>
          <p:spPr bwMode="auto">
            <a:xfrm>
              <a:off x="-3089275" y="9296400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8" name="Rectangle 139"/>
            <p:cNvSpPr>
              <a:spLocks noChangeArrowheads="1"/>
            </p:cNvSpPr>
            <p:nvPr/>
          </p:nvSpPr>
          <p:spPr bwMode="auto">
            <a:xfrm>
              <a:off x="-3089275" y="9094788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09" name="Rectangle 140"/>
            <p:cNvSpPr>
              <a:spLocks noChangeArrowheads="1"/>
            </p:cNvSpPr>
            <p:nvPr/>
          </p:nvSpPr>
          <p:spPr bwMode="auto">
            <a:xfrm>
              <a:off x="-3089275" y="8893175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0" name="Rectangle 141"/>
            <p:cNvSpPr>
              <a:spLocks noChangeArrowheads="1"/>
            </p:cNvSpPr>
            <p:nvPr/>
          </p:nvSpPr>
          <p:spPr bwMode="auto">
            <a:xfrm>
              <a:off x="-3089275" y="8691563"/>
              <a:ext cx="42863" cy="317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1" name="Rectangle 142"/>
            <p:cNvSpPr>
              <a:spLocks noChangeArrowheads="1"/>
            </p:cNvSpPr>
            <p:nvPr/>
          </p:nvSpPr>
          <p:spPr bwMode="auto">
            <a:xfrm>
              <a:off x="-3089275" y="8488363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2" name="Rectangle 143"/>
            <p:cNvSpPr>
              <a:spLocks noChangeArrowheads="1"/>
            </p:cNvSpPr>
            <p:nvPr/>
          </p:nvSpPr>
          <p:spPr bwMode="auto">
            <a:xfrm>
              <a:off x="-3089275" y="8286750"/>
              <a:ext cx="42863" cy="476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3" name="Freeform 144"/>
            <p:cNvSpPr/>
            <p:nvPr/>
          </p:nvSpPr>
          <p:spPr bwMode="auto">
            <a:xfrm>
              <a:off x="-3379788" y="9415463"/>
              <a:ext cx="1076325" cy="1706563"/>
            </a:xfrm>
            <a:custGeom>
              <a:avLst/>
              <a:gdLst>
                <a:gd name="T0" fmla="*/ 335 w 678"/>
                <a:gd name="T1" fmla="*/ 0 h 1075"/>
                <a:gd name="T2" fmla="*/ 0 w 678"/>
                <a:gd name="T3" fmla="*/ 0 h 1075"/>
                <a:gd name="T4" fmla="*/ 50 w 678"/>
                <a:gd name="T5" fmla="*/ 1075 h 1075"/>
                <a:gd name="T6" fmla="*/ 335 w 678"/>
                <a:gd name="T7" fmla="*/ 1075 h 1075"/>
                <a:gd name="T8" fmla="*/ 627 w 678"/>
                <a:gd name="T9" fmla="*/ 1075 h 1075"/>
                <a:gd name="T10" fmla="*/ 678 w 678"/>
                <a:gd name="T11" fmla="*/ 0 h 1075"/>
                <a:gd name="T12" fmla="*/ 335 w 678"/>
                <a:gd name="T13" fmla="*/ 0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8" h="1075">
                  <a:moveTo>
                    <a:pt x="335" y="0"/>
                  </a:moveTo>
                  <a:lnTo>
                    <a:pt x="0" y="0"/>
                  </a:lnTo>
                  <a:lnTo>
                    <a:pt x="50" y="1075"/>
                  </a:lnTo>
                  <a:lnTo>
                    <a:pt x="335" y="1075"/>
                  </a:lnTo>
                  <a:lnTo>
                    <a:pt x="627" y="1075"/>
                  </a:lnTo>
                  <a:lnTo>
                    <a:pt x="678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4" name="Freeform 145"/>
            <p:cNvSpPr/>
            <p:nvPr/>
          </p:nvSpPr>
          <p:spPr bwMode="auto">
            <a:xfrm>
              <a:off x="-3379788" y="9415463"/>
              <a:ext cx="531813" cy="1706563"/>
            </a:xfrm>
            <a:custGeom>
              <a:avLst/>
              <a:gdLst>
                <a:gd name="T0" fmla="*/ 0 w 335"/>
                <a:gd name="T1" fmla="*/ 0 h 1075"/>
                <a:gd name="T2" fmla="*/ 50 w 335"/>
                <a:gd name="T3" fmla="*/ 1075 h 1075"/>
                <a:gd name="T4" fmla="*/ 335 w 335"/>
                <a:gd name="T5" fmla="*/ 1075 h 1075"/>
                <a:gd name="T6" fmla="*/ 335 w 335"/>
                <a:gd name="T7" fmla="*/ 0 h 1075"/>
                <a:gd name="T8" fmla="*/ 0 w 335"/>
                <a:gd name="T9" fmla="*/ 0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" h="1075">
                  <a:moveTo>
                    <a:pt x="0" y="0"/>
                  </a:moveTo>
                  <a:lnTo>
                    <a:pt x="50" y="1075"/>
                  </a:lnTo>
                  <a:lnTo>
                    <a:pt x="335" y="1075"/>
                  </a:lnTo>
                  <a:lnTo>
                    <a:pt x="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5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115" name="Freeform 146"/>
            <p:cNvSpPr/>
            <p:nvPr/>
          </p:nvSpPr>
          <p:spPr bwMode="auto">
            <a:xfrm>
              <a:off x="-2847975" y="9415463"/>
              <a:ext cx="544513" cy="1706563"/>
            </a:xfrm>
            <a:custGeom>
              <a:avLst/>
              <a:gdLst>
                <a:gd name="T0" fmla="*/ 343 w 343"/>
                <a:gd name="T1" fmla="*/ 0 h 1075"/>
                <a:gd name="T2" fmla="*/ 0 w 343"/>
                <a:gd name="T3" fmla="*/ 0 h 1075"/>
                <a:gd name="T4" fmla="*/ 0 w 343"/>
                <a:gd name="T5" fmla="*/ 1075 h 1075"/>
                <a:gd name="T6" fmla="*/ 292 w 343"/>
                <a:gd name="T7" fmla="*/ 1075 h 1075"/>
                <a:gd name="T8" fmla="*/ 343 w 343"/>
                <a:gd name="T9" fmla="*/ 0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1075">
                  <a:moveTo>
                    <a:pt x="343" y="0"/>
                  </a:moveTo>
                  <a:lnTo>
                    <a:pt x="0" y="0"/>
                  </a:lnTo>
                  <a:lnTo>
                    <a:pt x="0" y="1075"/>
                  </a:lnTo>
                  <a:lnTo>
                    <a:pt x="292" y="1075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/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0" y="284480"/>
            <a:ext cx="457200" cy="538480"/>
            <a:chOff x="0" y="284480"/>
            <a:chExt cx="457200" cy="538480"/>
          </a:xfrm>
        </p:grpSpPr>
        <p:sp>
          <p:nvSpPr>
            <p:cNvPr id="117" name="矩形 116"/>
            <p:cNvSpPr/>
            <p:nvPr/>
          </p:nvSpPr>
          <p:spPr>
            <a:xfrm>
              <a:off x="0" y="284480"/>
              <a:ext cx="284480" cy="53848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18" name="矩形 117"/>
            <p:cNvSpPr/>
            <p:nvPr/>
          </p:nvSpPr>
          <p:spPr>
            <a:xfrm>
              <a:off x="345440" y="284480"/>
              <a:ext cx="111760" cy="538480"/>
            </a:xfrm>
            <a:prstGeom prst="rect">
              <a:avLst/>
            </a:prstGeom>
            <a:solidFill>
              <a:srgbClr val="94D2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4198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198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198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A7DE6-EECE-409E-92CA-3A4E535545AE}" type="slidenum">
              <a:rPr lang="en-US" altLang="zh-CN" smtClean="0"/>
            </a:fld>
            <a:endParaRPr lang="en-US" altLang="zh-CN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635000" y="1133475"/>
            <a:ext cx="10852859" cy="521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14591" y="188560"/>
            <a:ext cx="10900467" cy="796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50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61950" indent="-361950" algn="just" defTabSz="6858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50000"/>
        <a:buFont typeface="Wingdings" panose="05000000000000000000" pitchFamily="2" charset="2"/>
        <a:buChar char="p"/>
        <a:defRPr lang="zh-CN" altLang="en-US" sz="2800" kern="1200" baseline="0" dirty="0" smtClean="0">
          <a:solidFill>
            <a:schemeClr val="accent1">
              <a:lumMod val="50000"/>
            </a:schemeClr>
          </a:solidFill>
          <a:latin typeface="+mn-ea"/>
          <a:ea typeface="+mn-ea"/>
          <a:cs typeface="+mn-cs"/>
        </a:defRPr>
      </a:lvl1pPr>
      <a:lvl2pPr marL="361950" indent="-361950" algn="just" defTabSz="6858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Rot="1" noChangeArrowheads="1"/>
          </p:cNvSpPr>
          <p:nvPr/>
        </p:nvSpPr>
        <p:spPr bwMode="auto">
          <a:xfrm>
            <a:off x="3863752" y="4221088"/>
            <a:ext cx="10934536" cy="149180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zh-CN" altLang="en-US" sz="4800" b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爱学习</a:t>
            </a:r>
            <a:r>
              <a:rPr lang="en-US" altLang="zh-CN" sz="4800" b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L1-5</a:t>
            </a:r>
            <a:r>
              <a:rPr lang="zh-CN" altLang="en-US" sz="4800" b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考试重点</a:t>
            </a:r>
            <a:br>
              <a:rPr lang="zh-CN" altLang="en-US" sz="4800" b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zh-CN" altLang="en-US" sz="4800" b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复习</a:t>
            </a:r>
            <a:endParaRPr lang="zh-CN" altLang="en-US" sz="48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>
            <a:spLocks noGrp="1"/>
          </p:cNvSpPr>
          <p:nvPr/>
        </p:nvSpPr>
        <p:spPr>
          <a:xfrm>
            <a:off x="697865" y="366395"/>
            <a:ext cx="2644140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zh-CN" altLang="en-US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固定搭配</a:t>
            </a: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85470" y="366395"/>
            <a:ext cx="12534900" cy="6299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我不知道。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让我们去做某事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__________________________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让我们不要去做某事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_________________________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6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谢谢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因为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...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而感谢你。</a:t>
            </a: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_______________________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不好意思，打扰一下。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___________________________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6000"/>
              </a:lnSpc>
            </a:pPr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zh-CN" alt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祝你今天过得愉快</a:t>
            </a:r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_______________________</a:t>
            </a:r>
            <a:endParaRPr lang="en-US" alt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722245" y="104521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 don't know.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342005" y="1815465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Let's do sth.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903345" y="253746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Let's not do sth.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892935" y="3301365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Thank you.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614420" y="4065905"/>
            <a:ext cx="423481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Thank you for sth./ doing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4064000" y="4853305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Excuse me.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3806825" y="5609590"/>
            <a:ext cx="421957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 a good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/ </a:t>
            </a: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nice day.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806450" y="59690"/>
            <a:ext cx="11385550" cy="6739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1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. Sorry, I ________ (not) know h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is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 name.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2. 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What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‘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s this _________ _________</a:t>
            </a:r>
            <a:r>
              <a:rPr lang="zh-CN" altLang="en-US" sz="2400" dirty="0" smtClean="0">
                <a:latin typeface="Arial" panose="020B0604020202020204" pitchFamily="34" charset="0"/>
                <a:ea typeface="微软雅黑" panose="020B0503020204020204" charset="-122"/>
              </a:rPr>
              <a:t>（用英语）?</a:t>
            </a:r>
            <a:endParaRPr lang="zh-CN" altLang="en-US" sz="24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3. 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_________ to _________ you!</a:t>
            </a:r>
            <a:r>
              <a:rPr lang="zh-CN" altLang="en-US" sz="2400" dirty="0" smtClean="0">
                <a:latin typeface="Arial" panose="020B0604020202020204" pitchFamily="34" charset="0"/>
                <a:ea typeface="微软雅黑" panose="020B0503020204020204" charset="-122"/>
              </a:rPr>
              <a:t>（很高兴见到你！）</a:t>
            </a:r>
            <a:endParaRPr lang="zh-CN" altLang="en-US" sz="24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4. 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Thank you _________ your _________.</a:t>
            </a:r>
            <a:r>
              <a:rPr lang="zh-CN" altLang="en-US" sz="2400" dirty="0" smtClean="0">
                <a:latin typeface="Arial" panose="020B0604020202020204" pitchFamily="34" charset="0"/>
                <a:ea typeface="微软雅黑" panose="020B0503020204020204" charset="-122"/>
              </a:rPr>
              <a:t>（谢谢你的帮忙。）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    Thank you for_________(help) me.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5.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r>
              <a:rPr lang="zh-CN" altLang="en-US" sz="2400" dirty="0" smtClean="0">
                <a:latin typeface="Arial" panose="020B0604020202020204" pitchFamily="34" charset="0"/>
                <a:ea typeface="微软雅黑" panose="020B0503020204020204" charset="-122"/>
              </a:rPr>
              <a:t>祝你今天顺利！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_________ a _________ day!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6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</a:rPr>
              <a:t>. </a:t>
            </a:r>
            <a:r>
              <a:rPr lang="zh-CN" altLang="en-US" sz="2400" dirty="0" smtClean="0">
                <a:latin typeface="Arial" panose="020B0604020202020204" pitchFamily="34" charset="0"/>
                <a:ea typeface="微软雅黑" panose="020B0503020204020204" charset="-122"/>
              </a:rPr>
              <a:t>不好意思，这是你的手表吗？</a:t>
            </a:r>
            <a:endParaRPr lang="zh-CN" altLang="en-US" sz="24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</a:rPr>
              <a:t>_________ _________. Is this your watch?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52445" y="0"/>
            <a:ext cx="161798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don't 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0960" y="4497070"/>
            <a:ext cx="4641215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          good/ nice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64665" y="1536065"/>
            <a:ext cx="4448175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Nice                meet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43070" y="2221230"/>
            <a:ext cx="399796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for                  help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67480" y="3013710"/>
            <a:ext cx="1858645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helping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67480" y="706120"/>
            <a:ext cx="399796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in              English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0130" y="5786755"/>
            <a:ext cx="399796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Excuse          me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1"/>
          <p:cNvSpPr>
            <a:spLocks noGrp="1"/>
          </p:cNvSpPr>
          <p:nvPr/>
        </p:nvSpPr>
        <p:spPr>
          <a:xfrm>
            <a:off x="697865" y="366395"/>
            <a:ext cx="179133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zh-CN" altLang="en-US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打招呼</a:t>
            </a: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845685" y="115316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1.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Good morning.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845685" y="170561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2.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Good afternoon.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845685" y="223266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3. Good evening.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845685" y="2646045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4. Good night.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697865" y="1102360"/>
            <a:ext cx="2707640" cy="163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早上好。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下午好。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晚上好。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晚安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697865" y="3545205"/>
            <a:ext cx="2707640" cy="163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你好么？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endParaRPr lang="en-US" altLang="zh-CN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很高兴见到你。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4845685" y="333121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5. ---How are you?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4845685" y="4429125"/>
            <a:ext cx="3994150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6. ---Nice to meet you.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574530" y="2232660"/>
            <a:ext cx="1725930" cy="623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0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考点：问答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5275580" y="364109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---I'm fine, thank you.</a:t>
            </a:r>
            <a:endParaRPr lang="zh-CN" altLang="en-US" sz="28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5182870" y="4959350"/>
            <a:ext cx="4187190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---Nice to meet you, too.</a:t>
            </a:r>
            <a:endParaRPr lang="zh-CN" altLang="en-US" sz="28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 bldLvl="0" animBg="1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1"/>
          <p:cNvSpPr>
            <a:spLocks noGrp="1"/>
          </p:cNvSpPr>
          <p:nvPr/>
        </p:nvSpPr>
        <p:spPr>
          <a:xfrm>
            <a:off x="697865" y="366395"/>
            <a:ext cx="212915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zh-CN" altLang="en-US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指示代词</a:t>
            </a: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98081" y="974547"/>
            <a:ext cx="795020" cy="230695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这个</a:t>
            </a:r>
            <a:endParaRPr lang="zh-CN" altLang="en-US" sz="2400" b="1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那个</a:t>
            </a:r>
            <a:endParaRPr lang="zh-CN" altLang="en-US" sz="2400" b="1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这些</a:t>
            </a:r>
            <a:endParaRPr lang="zh-CN" altLang="en-US" sz="2400" b="1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那些</a:t>
            </a:r>
            <a:endParaRPr lang="zh-CN" altLang="en-US" sz="2400" b="1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91271" y="974547"/>
            <a:ext cx="735965" cy="73723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this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91271" y="1504137"/>
            <a:ext cx="775970" cy="73723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that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91271" y="1969592"/>
            <a:ext cx="1052195" cy="73723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these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91271" y="2544267"/>
            <a:ext cx="1052195" cy="73723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those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347845" y="657225"/>
            <a:ext cx="212915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zh-CN" altLang="en-US" sz="28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肯定句</a:t>
            </a: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347845" y="958215"/>
            <a:ext cx="2248535" cy="73723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this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is...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348061" y="1487627"/>
            <a:ext cx="1428750" cy="73723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that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is...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48061" y="1953082"/>
            <a:ext cx="1961515" cy="73723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these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are...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48061" y="2544267"/>
            <a:ext cx="1961515" cy="73723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those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are...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8126095" y="657225"/>
            <a:ext cx="212915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zh-CN" altLang="en-US" sz="28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一般疑问</a:t>
            </a:r>
            <a:r>
              <a:rPr lang="zh-CN" altLang="en-US" sz="28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句</a:t>
            </a: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126095" y="974725"/>
            <a:ext cx="2248535" cy="73723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this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/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that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问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126095" y="1473835"/>
            <a:ext cx="2248535" cy="73723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it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答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126095" y="1953260"/>
            <a:ext cx="3164205" cy="73723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these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/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those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问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126095" y="2452370"/>
            <a:ext cx="2248535" cy="73723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they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答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3962400" y="3281680"/>
            <a:ext cx="2899410" cy="3325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5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考点：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单数句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---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复数句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与名词的搭配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单数？</a:t>
            </a: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复数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一般疑问句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肯否回答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/>
      <p:bldP spid="5" grpId="0"/>
      <p:bldP spid="7" grpId="0"/>
      <p:bldP spid="8" grpId="0"/>
      <p:bldP spid="10" grpId="0"/>
      <p:bldP spid="11" grpId="0"/>
      <p:bldP spid="12" grpId="0"/>
      <p:bldP spid="13" grpId="0"/>
      <p:bldP spid="15" grpId="0"/>
      <p:bldP spid="20" grpId="0"/>
      <p:bldP spid="21" grpId="0"/>
      <p:bldP spid="22" grpId="0"/>
      <p:bldP spid="9" grpId="0"/>
      <p:bldP spid="14" grpId="0"/>
      <p:bldP spid="2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54025" y="-163195"/>
            <a:ext cx="11737975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The 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hat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s are 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o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n the 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bed.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（改为单数句）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   The _________ _________ 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o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n the 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bed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.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This is my pen. 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(改为复数句)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    __________ __________ my pens.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3. These ________ (be) her chairs.</a:t>
            </a:r>
            <a:endParaRPr lang="en-US" altLang="zh-CN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4. Those ________ (bo</a:t>
            </a:r>
            <a:r>
              <a:rPr lang="en-US" altLang="zh-CN" sz="3200" dirty="0" smtClean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x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) are very big.</a:t>
            </a:r>
            <a:endParaRPr lang="en-US" altLang="zh-CN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5. ________ is my father, and ________ are my uncles.</a:t>
            </a:r>
            <a:endParaRPr lang="en-US" altLang="zh-CN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A. This; that   B. These; that    C. This; those   D. These; those</a:t>
            </a:r>
            <a:endParaRPr lang="en-US" altLang="zh-CN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51036" y="538302"/>
            <a:ext cx="748030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71326" y="538302"/>
            <a:ext cx="476250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is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95666" y="1928952"/>
            <a:ext cx="1312545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These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69385" y="2107565"/>
            <a:ext cx="163830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are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591651" y="2758897"/>
            <a:ext cx="770255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are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91321" y="3588842"/>
            <a:ext cx="1267460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boxes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815796" y="1850212"/>
            <a:ext cx="1244600" cy="2306955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wat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ch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di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sh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bo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ss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569666" y="1850212"/>
            <a:ext cx="1944370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--watch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es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569666" y="2476322"/>
            <a:ext cx="1628140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--dish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es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569666" y="3327222"/>
            <a:ext cx="1741170" cy="8299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--boss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es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16" y="4270197"/>
            <a:ext cx="47625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987415" y="1346200"/>
            <a:ext cx="3751580" cy="1959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0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考点：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</a:t>
            </a:r>
            <a:r>
              <a:rPr 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/ </a:t>
            </a: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an 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用法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 HB pencil.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77280" y="2421890"/>
            <a:ext cx="163830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bldLvl="0" animBg="1"/>
      <p:bldP spid="12" grpId="0"/>
      <p:bldP spid="13" grpId="0"/>
      <p:bldP spid="14" grpId="0"/>
      <p:bldP spid="15" grpId="0"/>
      <p:bldP spid="2" grpId="0" bldLvl="0" animBg="1"/>
      <p:bldP spid="3" grpId="0"/>
      <p:bldP spid="2" grpId="1" animBg="1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9D4C5C-0C8B-4019-AA4A-2F6905B6BA72}" type="datetime1">
              <a:rPr lang="zh-CN" altLang="en-US" sz="675" smtClean="0"/>
            </a:fld>
            <a:endParaRPr lang="zh-C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Group 63"/>
          <p:cNvGraphicFramePr/>
          <p:nvPr>
            <p:custDataLst>
              <p:tags r:id="rId1"/>
            </p:custDataLst>
          </p:nvPr>
        </p:nvGraphicFramePr>
        <p:xfrm>
          <a:off x="1086892" y="1341801"/>
          <a:ext cx="10737215" cy="4079240"/>
        </p:xfrm>
        <a:graphic>
          <a:graphicData uri="http://schemas.openxmlformats.org/drawingml/2006/table">
            <a:tbl>
              <a:tblPr/>
              <a:tblGrid>
                <a:gridCol w="1372235"/>
                <a:gridCol w="1132840"/>
                <a:gridCol w="1266190"/>
                <a:gridCol w="879475"/>
                <a:gridCol w="892175"/>
                <a:gridCol w="760095"/>
                <a:gridCol w="1353185"/>
                <a:gridCol w="1433830"/>
                <a:gridCol w="1647190"/>
              </a:tblGrid>
              <a:tr h="5181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     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   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单数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复数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163703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第一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人称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第二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人称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第三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人称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第一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人称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第二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人称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第三</a:t>
                      </a:r>
                      <a:endParaRPr kumimoji="0" lang="en-US" altLang="zh-CN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人称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Arial" panose="020B0604020202020204" pitchFamily="34" charset="0"/>
                        </a:rPr>
                        <a:t>形</a:t>
                      </a:r>
                      <a:r>
                        <a:rPr kumimoji="0" lang="zh-CN" altLang="en-US" sz="28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Arial" panose="020B0604020202020204" pitchFamily="34" charset="0"/>
                        </a:rPr>
                        <a:t>物代</a:t>
                      </a:r>
                      <a:endParaRPr kumimoji="0" lang="zh-CN" altLang="en-US" sz="28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charset="-122"/>
                        <a:ea typeface="黑体" panose="02010609060101010101" charset="-122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63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665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Arial" panose="020B0604020202020204" pitchFamily="34" charset="0"/>
                          <a:sym typeface="+mn-ea"/>
                        </a:rPr>
                        <a:t>名</a:t>
                      </a:r>
                      <a:r>
                        <a:rPr lang="zh-CN" altLang="en-US" sz="2665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  <a:cs typeface="Arial" panose="020B0604020202020204" pitchFamily="34" charset="0"/>
                          <a:sym typeface="+mn-ea"/>
                        </a:rPr>
                        <a:t>物代</a:t>
                      </a:r>
                      <a:endParaRPr kumimoji="0" lang="zh-CN" altLang="en-US" sz="2665" b="0" u="none" strike="noStrike" kern="1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charset="-122"/>
                        <a:ea typeface="黑体" panose="02010609060101010101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2800" b="0" kern="12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28" marR="91428"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425943" y="4817863"/>
            <a:ext cx="116994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95046" y="4817863"/>
            <a:ext cx="127830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2380" y="4785578"/>
            <a:ext cx="9359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64890" y="4785478"/>
            <a:ext cx="113608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73334" y="4785578"/>
            <a:ext cx="71999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93570" y="4785478"/>
            <a:ext cx="12029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20874" y="4801988"/>
            <a:ext cx="136465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25381" y="4802332"/>
            <a:ext cx="14034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altLang="zh-CN" sz="32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09924" y="3678507"/>
            <a:ext cx="10079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04814" y="3678023"/>
            <a:ext cx="115198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56717" y="3678305"/>
            <a:ext cx="93598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92664" y="3646766"/>
            <a:ext cx="86398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57459" y="3717031"/>
            <a:ext cx="71999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23841" y="3646164"/>
            <a:ext cx="86398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910430" y="3646164"/>
            <a:ext cx="115198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309272" y="3662886"/>
            <a:ext cx="14034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endParaRPr lang="en-US" altLang="zh-CN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247302" y="4301118"/>
            <a:ext cx="1366351" cy="2277252"/>
            <a:chOff x="-179" y="-494"/>
            <a:chExt cx="1614" cy="2690"/>
          </a:xfrm>
        </p:grpSpPr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rcRect r="64353" b="-1204"/>
            <a:stretch>
              <a:fillRect/>
            </a:stretch>
          </p:blipFill>
          <p:spPr>
            <a:xfrm>
              <a:off x="-179" y="-494"/>
              <a:ext cx="1407" cy="2690"/>
            </a:xfrm>
            <a:prstGeom prst="rect">
              <a:avLst/>
            </a:prstGeom>
          </p:spPr>
        </p:pic>
        <p:sp>
          <p:nvSpPr>
            <p:cNvPr id="23" name="心形 22"/>
            <p:cNvSpPr/>
            <p:nvPr/>
          </p:nvSpPr>
          <p:spPr>
            <a:xfrm>
              <a:off x="1039" y="1035"/>
              <a:ext cx="396" cy="379"/>
            </a:xfrm>
            <a:prstGeom prst="heart">
              <a:avLst/>
            </a:prstGeom>
            <a:solidFill>
              <a:srgbClr val="FF0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2400"/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4567955" y="336932"/>
            <a:ext cx="209016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1865" b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3200" b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物主</a:t>
            </a:r>
            <a:r>
              <a:rPr lang="zh-CN" altLang="en-US" sz="3200" b="0">
                <a:solidFill>
                  <a:srgbClr val="FF0000"/>
                </a:solidFill>
                <a:ea typeface="黑体" panose="02010609060101010101" charset="-122"/>
                <a:cs typeface="Arial" panose="020B0604020202020204" pitchFamily="34" charset="0"/>
              </a:rPr>
              <a:t>代词</a:t>
            </a:r>
            <a:endParaRPr lang="zh-CN" altLang="en-US" sz="3200" b="0">
              <a:solidFill>
                <a:srgbClr val="FF0000"/>
              </a:solidFill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255154" y="459683"/>
            <a:ext cx="2090162" cy="7073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1865" b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en-US" altLang="zh-CN" sz="2665" b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2665" b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某人的</a:t>
            </a:r>
            <a:r>
              <a:rPr lang="en-US" altLang="zh-CN" sz="2665" b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endParaRPr lang="en-US" altLang="zh-CN" sz="2665" b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567955" y="459683"/>
            <a:ext cx="3570799" cy="7073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665" b="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  <a:sym typeface="+mn-ea"/>
              </a:rPr>
              <a:t>形物代</a:t>
            </a:r>
            <a:r>
              <a:rPr lang="en-US" altLang="zh-CN" sz="2665" b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黑体" panose="02010609060101010101" charset="-122"/>
                <a:cs typeface="+mn-lt"/>
                <a:sym typeface="+mn-ea"/>
              </a:rPr>
              <a:t>+</a:t>
            </a:r>
            <a:r>
              <a:rPr lang="zh-CN" altLang="en-US" sz="2665" b="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  <a:sym typeface="+mn-ea"/>
              </a:rPr>
              <a:t>名词</a:t>
            </a:r>
            <a:r>
              <a:rPr lang="en-US" altLang="zh-CN" sz="2665" b="0">
                <a:solidFill>
                  <a:schemeClr val="tx1"/>
                </a:solidFill>
                <a:latin typeface="+mn-lt"/>
                <a:ea typeface="黑体" panose="02010609060101010101" charset="-122"/>
                <a:cs typeface="+mn-lt"/>
                <a:sym typeface="+mn-ea"/>
              </a:rPr>
              <a:t>=</a:t>
            </a:r>
            <a:r>
              <a:rPr lang="zh-CN" altLang="en-US" sz="2665" b="0">
                <a:solidFill>
                  <a:srgbClr val="FF0000"/>
                </a:solidFill>
                <a:latin typeface="+mn-lt"/>
                <a:ea typeface="黑体" panose="02010609060101010101" charset="-122"/>
                <a:cs typeface="+mn-lt"/>
                <a:sym typeface="+mn-ea"/>
              </a:rPr>
              <a:t>名物代</a:t>
            </a:r>
            <a:endParaRPr lang="zh-CN" altLang="en-US" sz="2665" b="0">
              <a:solidFill>
                <a:srgbClr val="FF0000"/>
              </a:solidFill>
              <a:latin typeface="+mn-lt"/>
              <a:ea typeface="黑体" panose="02010609060101010101" charset="-122"/>
              <a:cs typeface="+mn-lt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697865" y="366395"/>
            <a:ext cx="212915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zh-CN" altLang="en-US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人称</a:t>
            </a:r>
            <a:r>
              <a:rPr lang="zh-CN" altLang="en-US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代词</a:t>
            </a: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TextBox 17"/>
          <p:cNvSpPr txBox="1"/>
          <p:nvPr/>
        </p:nvSpPr>
        <p:spPr>
          <a:xfrm>
            <a:off x="6673215" y="5595620"/>
            <a:ext cx="18141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it'</a:t>
            </a:r>
            <a:r>
              <a:rPr lang="en-US" altLang="zh-CN" sz="3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 </a:t>
            </a:r>
            <a:r>
              <a:rPr lang="zh-CN" altLang="en-US" sz="2400" b="0" dirty="0" smtClean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Arial" panose="020B0604020202020204" pitchFamily="34" charset="0"/>
              </a:rPr>
              <a:t>它是</a:t>
            </a:r>
            <a:endParaRPr lang="zh-CN" altLang="en-US" sz="2400" b="0" dirty="0" smtClean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25" grpId="0"/>
      <p:bldP spid="26" grpId="0"/>
      <p:bldP spid="27" grpId="0" bldLvl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92125" y="567690"/>
            <a:ext cx="1120838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— Is 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that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________ (you) </a:t>
            </a: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radio</a:t>
            </a: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?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   — Yes, it is.</a:t>
            </a:r>
            <a:endParaRPr lang="zh-CN" altLang="en-US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  —Is this his ruler?</a:t>
            </a:r>
            <a:endParaRPr lang="en-US" altLang="zh-CN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    —No, it isn't. I think ________.</a:t>
            </a:r>
            <a:endParaRPr lang="en-US" altLang="zh-CN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    A. it hers         B. its hers         C. it's hers       D. it's her</a:t>
            </a:r>
            <a:endParaRPr lang="en-US" altLang="zh-CN" sz="3200" dirty="0" smtClean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992120" y="567690"/>
            <a:ext cx="1247775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your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091" y="2044522"/>
            <a:ext cx="47625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>
            <a:spLocks noGrp="1"/>
          </p:cNvSpPr>
          <p:nvPr/>
        </p:nvSpPr>
        <p:spPr>
          <a:xfrm>
            <a:off x="697865" y="366395"/>
            <a:ext cx="2644140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zh-CN" altLang="en-US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特殊疑问句</a:t>
            </a:r>
            <a:endParaRPr lang="zh-CN" altLang="en-US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027680" y="134620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1. what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027680" y="1994535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2. who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027680" y="2456815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3. where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027680" y="288671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4. what color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697865" y="1102360"/>
            <a:ext cx="2707640" cy="22142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什么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谁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哪里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什么颜色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5987415" y="1346200"/>
            <a:ext cx="3302000" cy="15405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0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考点：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 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特殊疑问句的问答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 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划线部分提问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26770" y="3605530"/>
            <a:ext cx="9857740" cy="2590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1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. — ________ is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that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in English?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— It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'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s a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jacket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.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A. What           B. Which           C. When       D. Where 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0736" y="3605352"/>
            <a:ext cx="47625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3" grpId="0" bldLvl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794385" y="346075"/>
            <a:ext cx="11176000" cy="5908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2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. — Where is my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basket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ball?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— It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'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s ________ the table ________ the floor.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A. on; under       B. on; on          C. under; under    D. under; on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3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. — ________ is that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wo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man?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—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Sh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e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'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s my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aunt  Lily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.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A. Where              B. What           C. Who                 D. How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4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. — ________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Bill 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and L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ina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? 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— In the room.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 A. Where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'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s          B. Where do    C. Where are      D. Where can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8351" y="345897"/>
            <a:ext cx="47625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D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8351" y="2221687"/>
            <a:ext cx="47625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9131" y="4167327"/>
            <a:ext cx="47625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>
            <a:spLocks noGrp="1"/>
          </p:cNvSpPr>
          <p:nvPr/>
        </p:nvSpPr>
        <p:spPr>
          <a:xfrm>
            <a:off x="697865" y="135255"/>
            <a:ext cx="3222625" cy="6203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ts val="6000"/>
              </a:lnSpc>
            </a:pPr>
            <a:r>
              <a:rPr lang="en-US" altLang="zh-CN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have</a:t>
            </a:r>
            <a:r>
              <a:rPr lang="zh-CN" altLang="en-US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：有</a:t>
            </a:r>
            <a:r>
              <a:rPr lang="en-US" altLang="zh-CN" sz="32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endParaRPr lang="en-US" altLang="zh-CN" sz="32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267835" y="850900"/>
            <a:ext cx="365696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1. I 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a cat.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267835" y="1388110"/>
            <a:ext cx="5644515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2. We 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many erasers.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267835" y="1925320"/>
            <a:ext cx="5841365" cy="568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3. They 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have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a big room.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267200" y="3028950"/>
            <a:ext cx="3656965" cy="4184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4. Jack 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has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a watch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697865" y="1102360"/>
            <a:ext cx="3296285" cy="25038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我有一只小猫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我们有很多橡皮。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他们有一个大房间。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杰克有一块手表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她有一个大家庭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8630920" y="886460"/>
            <a:ext cx="3302000" cy="1433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have</a:t>
            </a:r>
            <a:r>
              <a:rPr 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表示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有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拥有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endParaRPr lang="en-US" altLang="zh-CN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主语是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 you we they 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和复数时，谓语动词用原形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have </a:t>
            </a:r>
            <a:endParaRPr lang="en-US" altLang="zh-CN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7865" y="4403090"/>
            <a:ext cx="10678160" cy="1943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1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.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I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_____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a basketball,and my brother____ a ping-pong ball.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A.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has;has   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B.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have;have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       C.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have;has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      D. </a:t>
            </a:r>
            <a:r>
              <a:rPr lang="en-US" altLang="zh-CN" sz="2800" dirty="0" smtClean="0">
                <a:latin typeface="Arial" panose="020B0604020202020204" pitchFamily="34" charset="0"/>
                <a:ea typeface="微软雅黑" panose="020B0503020204020204" charset="-122"/>
              </a:rPr>
              <a:t>has;have</a:t>
            </a:r>
            <a:r>
              <a:rPr lang="zh-CN" altLang="en-US" sz="2800" dirty="0" smtClean="0"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zh-CN" altLang="en-US" sz="2800" dirty="0" smtClean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21831" y="4319092"/>
            <a:ext cx="476250" cy="8299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267835" y="3606165"/>
            <a:ext cx="4605020" cy="429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300000"/>
              </a:lnSpc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5. She 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has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a big family.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6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8630920" y="2885440"/>
            <a:ext cx="3302000" cy="1433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ysClr val="windowText" lastClr="000000"/>
                </a:solidFill>
                <a:latin typeface="Calibri Light" panose="020F0302020204030204" charset="0"/>
                <a:ea typeface="+mn-ea"/>
                <a:cs typeface="+mn-ea"/>
              </a:defRPr>
            </a:lvl1pPr>
          </a:lstStyle>
          <a:p>
            <a:pPr fontAlgn="auto"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has</a:t>
            </a:r>
            <a:r>
              <a:rPr 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表示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有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拥有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”</a:t>
            </a:r>
            <a:endParaRPr lang="en-US" altLang="zh-CN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主语是单三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he she it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时，谓语动词用单三</a:t>
            </a:r>
            <a:r>
              <a:rPr lang="en-US" altLang="zh-CN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has</a:t>
            </a:r>
            <a:r>
              <a:rPr lang="zh-CN" altLang="en-US" sz="240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endParaRPr lang="zh-CN" altLang="en-US" sz="240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3" grpId="0" bldLvl="0" animBg="1"/>
      <p:bldP spid="12" grpId="0"/>
      <p:bldP spid="3" grpId="0"/>
      <p:bldP spid="6" grpId="0" bldLvl="0" animBg="1"/>
      <p:bldP spid="11" grpId="0"/>
    </p:bldLst>
  </p:timing>
</p:sld>
</file>

<file path=ppt/tags/tag1.xml><?xml version="1.0" encoding="utf-8"?>
<p:tagLst xmlns:p="http://schemas.openxmlformats.org/presentationml/2006/main">
  <p:tag name="KSO_WM_UNIT_TABLE_BEAUTIFY" val="smartTable{e0f7afcd-0ce0-4123-a86e-8ce131c16e98}"/>
</p:tagLst>
</file>

<file path=ppt/theme/theme1.xml><?xml version="1.0" encoding="utf-8"?>
<a:theme xmlns:a="http://schemas.openxmlformats.org/drawingml/2006/main" name="A000120140530A99PPBG">
  <a:themeElements>
    <a:clrScheme name="自定义 774">
      <a:dk1>
        <a:srgbClr val="3D3F41"/>
      </a:dk1>
      <a:lt1>
        <a:srgbClr val="FFFFFF"/>
      </a:lt1>
      <a:dk2>
        <a:srgbClr val="454749"/>
      </a:dk2>
      <a:lt2>
        <a:srgbClr val="FFFFFF"/>
      </a:lt2>
      <a:accent1>
        <a:srgbClr val="82B3C1"/>
      </a:accent1>
      <a:accent2>
        <a:srgbClr val="92A181"/>
      </a:accent2>
      <a:accent3>
        <a:srgbClr val="888696"/>
      </a:accent3>
      <a:accent4>
        <a:srgbClr val="6D8A8C"/>
      </a:accent4>
      <a:accent5>
        <a:srgbClr val="92D050"/>
      </a:accent5>
      <a:accent6>
        <a:srgbClr val="DF9C00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2907</Words>
  <Application>WPS 演示</Application>
  <PresentationFormat>宽屏</PresentationFormat>
  <Paragraphs>360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幼圆</vt:lpstr>
      <vt:lpstr>Calibri Light</vt:lpstr>
      <vt:lpstr>黑体</vt:lpstr>
      <vt:lpstr>Times New Roman</vt:lpstr>
      <vt:lpstr>Calibri</vt:lpstr>
      <vt:lpstr>Arial Unicode MS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pengshuang</dc:creator>
  <cp:lastModifiedBy>Lynn</cp:lastModifiedBy>
  <cp:revision>147</cp:revision>
  <dcterms:created xsi:type="dcterms:W3CDTF">2020-05-27T11:29:00Z</dcterms:created>
  <dcterms:modified xsi:type="dcterms:W3CDTF">2020-08-01T09:33:27Z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