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27"/>
  </p:notesMasterIdLst>
  <p:sldIdLst>
    <p:sldId id="281" r:id="rId3"/>
    <p:sldId id="283" r:id="rId4"/>
    <p:sldId id="562" r:id="rId5"/>
    <p:sldId id="544" r:id="rId6"/>
    <p:sldId id="563" r:id="rId7"/>
    <p:sldId id="580" r:id="rId8"/>
    <p:sldId id="582" r:id="rId9"/>
    <p:sldId id="528" r:id="rId10"/>
    <p:sldId id="529" r:id="rId11"/>
    <p:sldId id="530" r:id="rId12"/>
    <p:sldId id="531" r:id="rId13"/>
    <p:sldId id="533" r:id="rId14"/>
    <p:sldId id="534" r:id="rId15"/>
    <p:sldId id="575" r:id="rId16"/>
    <p:sldId id="536" r:id="rId17"/>
    <p:sldId id="535" r:id="rId18"/>
    <p:sldId id="537" r:id="rId19"/>
    <p:sldId id="576" r:id="rId20"/>
    <p:sldId id="577" r:id="rId21"/>
    <p:sldId id="540" r:id="rId22"/>
    <p:sldId id="579" r:id="rId23"/>
    <p:sldId id="583" r:id="rId24"/>
    <p:sldId id="573" r:id="rId25"/>
    <p:sldId id="58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p15:clr>
            <a:srgbClr val="A4A3A4"/>
          </p15:clr>
        </p15:guide>
        <p15:guide id="2" pos="387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9" autoAdjust="0"/>
    <p:restoredTop sz="94660"/>
  </p:normalViewPr>
  <p:slideViewPr>
    <p:cSldViewPr snapToGrid="0">
      <p:cViewPr varScale="1">
        <p:scale>
          <a:sx n="90" d="100"/>
          <a:sy n="90" d="100"/>
        </p:scale>
        <p:origin x="702" y="66"/>
      </p:cViewPr>
      <p:guideLst>
        <p:guide orient="horz" pos="2140"/>
        <p:guide pos="387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特快列车</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B54857-381B-402C-BB35-C03D3D83EA0C}"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B54857-381B-402C-BB35-C03D3D83EA0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B54857-381B-402C-BB35-C03D3D83EA0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the other day </a:t>
            </a:r>
            <a:r>
              <a:rPr lang="zh-CN" altLang="en-US"/>
              <a:t>前几天</a:t>
            </a:r>
          </a:p>
        </p:txBody>
      </p:sp>
      <p:sp>
        <p:nvSpPr>
          <p:cNvPr id="4" name="灯片编号占位符 3"/>
          <p:cNvSpPr>
            <a:spLocks noGrp="1"/>
          </p:cNvSpPr>
          <p:nvPr>
            <p:ph type="sldNum" sz="quarter" idx="10"/>
          </p:nvPr>
        </p:nvSpPr>
        <p:spPr/>
        <p:txBody>
          <a:bodyPr/>
          <a:lstStyle/>
          <a:p>
            <a:fld id="{F1B54857-381B-402C-BB35-C03D3D83EA0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2AF99-A73B-44C9-96FA-736798B6D18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特快列车</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happy, sorry, sad, worried, pleased, satisfied, surprised, shocked, terrified, frightened, disappointed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5"/>
            <a:ext cx="12192000" cy="68577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609600" y="1600200"/>
            <a:ext cx="10972800" cy="4526280"/>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1186775" y="1778438"/>
            <a:ext cx="4873575"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1186775" y="2665379"/>
            <a:ext cx="4873575" cy="3524284"/>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56939" y="1778438"/>
            <a:ext cx="4897576"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6256939" y="2665379"/>
            <a:ext cx="4897576" cy="3524284"/>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09600" y="1600200"/>
            <a:ext cx="10972800" cy="4526280"/>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25CFCD69-D500-4057-80E9-D2B149A210C4}" type="slidenum">
              <a:rPr lang="zh-CN" altLang="en-US" smtClean="0"/>
              <a:t>‹#›</a:t>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5"/>
            <a:ext cx="12192000" cy="6857710"/>
          </a:xfrm>
          <a:prstGeom prst="rect">
            <a:avLst/>
          </a:prstGeom>
        </p:spPr>
      </p:pic>
      <p:sp>
        <p:nvSpPr>
          <p:cNvPr id="10" name="灯片编号占位符 3"/>
          <p:cNvSpPr txBox="1"/>
          <p:nvPr userDrawn="1"/>
        </p:nvSpPr>
        <p:spPr>
          <a:xfrm>
            <a:off x="4267200" y="6435363"/>
            <a:ext cx="3657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002060"/>
                </a:solidFill>
                <a:latin typeface="微软雅黑" panose="020B0503020204020204" pitchFamily="34" charset="-122"/>
                <a:ea typeface="微软雅黑" panose="020B0503020204020204" pitchFamily="34" charset="-122"/>
              </a:rPr>
              <a:t>第</a:t>
            </a:r>
            <a:fld id="{27ADE2EA-D55D-414D-A33F-033C9C5B02F9}" type="slidenum">
              <a:rPr lang="zh-CN" altLang="en-US" sz="1600" dirty="0" smtClean="0">
                <a:solidFill>
                  <a:srgbClr val="002060"/>
                </a:solidFill>
                <a:latin typeface="微软雅黑" panose="020B0503020204020204" pitchFamily="34" charset="-122"/>
                <a:ea typeface="微软雅黑" panose="020B0503020204020204" pitchFamily="34" charset="-122"/>
              </a:rPr>
              <a:t>‹#›</a:t>
            </a:fld>
            <a:r>
              <a:rPr lang="zh-CN" altLang="en-US" sz="1600" dirty="0">
                <a:solidFill>
                  <a:srgbClr val="002060"/>
                </a:solidFill>
                <a:latin typeface="微软雅黑" panose="020B0503020204020204" pitchFamily="34" charset="-122"/>
                <a:ea typeface="微软雅黑" panose="020B0503020204020204" pitchFamily="34" charset="-122"/>
              </a:rPr>
              <a:t>页</a:t>
            </a:r>
            <a:r>
              <a:rPr lang="en-US" altLang="zh-CN" sz="1600" dirty="0">
                <a:solidFill>
                  <a:srgbClr val="002060"/>
                </a:solidFill>
                <a:latin typeface="微软雅黑" panose="020B0503020204020204" pitchFamily="34" charset="-122"/>
                <a:ea typeface="微软雅黑" panose="020B0503020204020204" pitchFamily="34" charset="-122"/>
              </a:rPr>
              <a:t>/</a:t>
            </a:r>
            <a:r>
              <a:rPr lang="zh-CN" altLang="en-US" sz="1600" dirty="0">
                <a:solidFill>
                  <a:srgbClr val="002060"/>
                </a:solidFill>
                <a:latin typeface="微软雅黑" panose="020B0503020204020204" pitchFamily="34" charset="-122"/>
                <a:ea typeface="微软雅黑" panose="020B0503020204020204" pitchFamily="34" charset="-122"/>
              </a:rPr>
              <a:t>共</a:t>
            </a:r>
            <a:r>
              <a:rPr lang="en-US" altLang="zh-CN" sz="1600" dirty="0">
                <a:solidFill>
                  <a:srgbClr val="002060"/>
                </a:solidFill>
                <a:latin typeface="微软雅黑" panose="020B0503020204020204" pitchFamily="34" charset="-122"/>
                <a:ea typeface="微软雅黑" panose="020B0503020204020204" pitchFamily="34" charset="-122"/>
              </a:rPr>
              <a:t>30</a:t>
            </a:r>
            <a:r>
              <a:rPr lang="zh-CN" altLang="en-US" sz="1600" dirty="0">
                <a:solidFill>
                  <a:srgbClr val="002060"/>
                </a:solidFill>
                <a:latin typeface="微软雅黑" panose="020B0503020204020204" pitchFamily="34" charset="-122"/>
                <a:ea typeface="微软雅黑" panose="020B0503020204020204" pitchFamily="34" charset="-122"/>
              </a:rPr>
              <a:t>页</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9" name="灯片编号占位符 3"/>
          <p:cNvSpPr txBox="1"/>
          <p:nvPr userDrawn="1"/>
        </p:nvSpPr>
        <p:spPr>
          <a:xfrm>
            <a:off x="4267200" y="6435363"/>
            <a:ext cx="3657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002060"/>
                </a:solidFill>
                <a:latin typeface="微软雅黑" panose="020B0503020204020204" pitchFamily="34" charset="-122"/>
                <a:ea typeface="微软雅黑" panose="020B0503020204020204" pitchFamily="34" charset="-122"/>
              </a:rPr>
              <a:t>第</a:t>
            </a:r>
            <a:fld id="{27ADE2EA-D55D-414D-A33F-033C9C5B02F9}" type="slidenum">
              <a:rPr lang="zh-CN" altLang="en-US" sz="1600" dirty="0" smtClean="0">
                <a:solidFill>
                  <a:srgbClr val="002060"/>
                </a:solidFill>
                <a:latin typeface="微软雅黑" panose="020B0503020204020204" pitchFamily="34" charset="-122"/>
                <a:ea typeface="微软雅黑" panose="020B0503020204020204" pitchFamily="34" charset="-122"/>
              </a:rPr>
              <a:t>‹#›</a:t>
            </a:fld>
            <a:r>
              <a:rPr lang="zh-CN" altLang="en-US" sz="1600" dirty="0">
                <a:solidFill>
                  <a:srgbClr val="002060"/>
                </a:solidFill>
                <a:latin typeface="微软雅黑" panose="020B0503020204020204" pitchFamily="34" charset="-122"/>
                <a:ea typeface="微软雅黑" panose="020B0503020204020204" pitchFamily="34" charset="-122"/>
              </a:rPr>
              <a:t>页</a:t>
            </a:r>
            <a:r>
              <a:rPr lang="en-US" altLang="zh-CN" sz="1600" dirty="0">
                <a:solidFill>
                  <a:srgbClr val="002060"/>
                </a:solidFill>
                <a:latin typeface="微软雅黑" panose="020B0503020204020204" pitchFamily="34" charset="-122"/>
                <a:ea typeface="微软雅黑" panose="020B0503020204020204" pitchFamily="34" charset="-122"/>
              </a:rPr>
              <a:t>/</a:t>
            </a:r>
            <a:r>
              <a:rPr lang="zh-CN" altLang="en-US" sz="1600" dirty="0">
                <a:solidFill>
                  <a:srgbClr val="002060"/>
                </a:solidFill>
                <a:latin typeface="微软雅黑" panose="020B0503020204020204" pitchFamily="34" charset="-122"/>
                <a:ea typeface="微软雅黑" panose="020B0503020204020204" pitchFamily="34" charset="-122"/>
              </a:rPr>
              <a:t>共</a:t>
            </a:r>
            <a:r>
              <a:rPr lang="en-US" altLang="zh-CN" sz="1600" dirty="0">
                <a:solidFill>
                  <a:srgbClr val="002060"/>
                </a:solidFill>
                <a:latin typeface="微软雅黑" panose="020B0503020204020204" pitchFamily="34" charset="-122"/>
                <a:ea typeface="微软雅黑" panose="020B0503020204020204" pitchFamily="34" charset="-122"/>
              </a:rPr>
              <a:t>30</a:t>
            </a:r>
            <a:r>
              <a:rPr lang="zh-CN" altLang="en-US" sz="1600" dirty="0">
                <a:solidFill>
                  <a:srgbClr val="002060"/>
                </a:solidFill>
                <a:latin typeface="微软雅黑" panose="020B0503020204020204" pitchFamily="34" charset="-122"/>
                <a:ea typeface="微软雅黑" panose="020B0503020204020204" pitchFamily="34" charset="-122"/>
              </a:rPr>
              <a:t>页</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5"/>
            <a:ext cx="12192000" cy="685771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5225"/>
            <a:ext cx="2844800" cy="476250"/>
          </a:xfrm>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a:xfrm>
            <a:off x="4165600" y="6245225"/>
            <a:ext cx="3860800" cy="476250"/>
          </a:xfrm>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a:xfrm>
            <a:off x="8737600" y="6245225"/>
            <a:ext cx="2844800" cy="476250"/>
          </a:xfrm>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10363" y="274638"/>
            <a:ext cx="10970928"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610363" y="6251575"/>
            <a:ext cx="2843736"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1"/>
          </p:nvPr>
        </p:nvSpPr>
        <p:spPr>
          <a:xfrm>
            <a:off x="8737555" y="6248400"/>
            <a:ext cx="2843736" cy="476250"/>
          </a:xfrm>
        </p:spPr>
        <p:txBody>
          <a:bodyPr/>
          <a:lstStyle/>
          <a:p>
            <a:pPr lvl="0" eaLnBrk="1" hangingPunct="1">
              <a:buNone/>
            </a:pPr>
            <a:fld id="{9A0DB2DC-4C9A-4742-B13C-FB6460FD3503}" type="slidenum">
              <a:rPr lang="en-US" altLang="zh-CN" dirty="0"/>
              <a:t>‹#›</a:t>
            </a:fld>
            <a:endParaRPr lang="en-US" altLang="zh-CN" dirty="0">
              <a:latin typeface="Garamond" panose="02020404030301010803" pitchFamily="18" charset="0"/>
            </a:endParaRPr>
          </a:p>
        </p:txBody>
      </p:sp>
      <p:sp>
        <p:nvSpPr>
          <p:cNvPr id="5" name="页脚占位符 4"/>
          <p:cNvSpPr>
            <a:spLocks noGrp="1"/>
          </p:cNvSpPr>
          <p:nvPr>
            <p:ph type="ftr" sz="quarter" idx="12"/>
          </p:nvPr>
        </p:nvSpPr>
        <p:spPr>
          <a:xfrm>
            <a:off x="4165033" y="6248400"/>
            <a:ext cx="3861587"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5530"/>
            <a:ext cx="10972800" cy="584996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914400" y="6248400"/>
            <a:ext cx="2540000" cy="45720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3" name="页脚占位符 2"/>
          <p:cNvSpPr>
            <a:spLocks noGrp="1"/>
          </p:cNvSpPr>
          <p:nvPr>
            <p:ph type="ftr" sz="quarter" idx="11"/>
          </p:nvPr>
        </p:nvSpPr>
        <p:spPr>
          <a:xfrm>
            <a:off x="4165600" y="6248400"/>
            <a:ext cx="38608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4" name="灯片编号占位符 3"/>
          <p:cNvSpPr>
            <a:spLocks noGrp="1"/>
          </p:cNvSpPr>
          <p:nvPr>
            <p:ph type="sldNum" sz="quarter" idx="12"/>
          </p:nvPr>
        </p:nvSpPr>
        <p:spPr>
          <a:xfrm>
            <a:off x="8737600" y="6248400"/>
            <a:ext cx="2540000" cy="457200"/>
          </a:xfrm>
        </p:spPr>
        <p:txBody>
          <a:bodyPr/>
          <a:lstStyle/>
          <a:p>
            <a:pPr lvl="0" eaLnBrk="1" hangingPunct="1"/>
            <a:fld id="{9A0DB2DC-4C9A-4742-B13C-FB6460FD3503}" type="slidenum">
              <a:rPr lang="en-US" altLang="zh-CN" dirty="0">
                <a:latin typeface="Times New Roman" panose="02020603050405020304" charset="0"/>
              </a:rPr>
              <a:t>‹#›</a:t>
            </a:fld>
            <a:endParaRPr lang="en-US" altLang="zh-CN" dirty="0">
              <a:latin typeface="Times New Roman" panose="0202060305040502030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62931"/>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45"/>
            <a:ext cx="12192000" cy="68577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7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535748" y="2853274"/>
            <a:ext cx="9119096" cy="3056177"/>
          </a:xfrm>
          <a:prstGeom prst="roundRect">
            <a:avLst>
              <a:gd name="adj" fmla="val 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矩形 259"/>
          <p:cNvSpPr>
            <a:spLocks noChangeArrowheads="1"/>
          </p:cNvSpPr>
          <p:nvPr/>
        </p:nvSpPr>
        <p:spPr bwMode="auto">
          <a:xfrm>
            <a:off x="1968891" y="4407765"/>
            <a:ext cx="8255000" cy="37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867">
                <a:solidFill>
                  <a:schemeClr val="tx2"/>
                </a:solidFill>
                <a:latin typeface="Arial" panose="020B0604020202020204" pitchFamily="34" charset="0"/>
                <a:ea typeface="+mn-ea"/>
                <a:cs typeface="Arial" panose="020B0604020202020204" pitchFamily="34" charset="0"/>
                <a:sym typeface="+mn-lt"/>
              </a:rPr>
              <a:t>The more you practice, the better you will be!</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t="2469" r="52488"/>
          <a:stretch>
            <a:fillRect/>
          </a:stretch>
        </p:blipFill>
        <p:spPr>
          <a:xfrm rot="16200000">
            <a:off x="5044743" y="-2430981"/>
            <a:ext cx="2247920" cy="8511933"/>
          </a:xfrm>
          <a:prstGeom prst="rect">
            <a:avLst/>
          </a:prstGeom>
        </p:spPr>
      </p:pic>
      <p:sp>
        <p:nvSpPr>
          <p:cNvPr id="6" name="文本框 5"/>
          <p:cNvSpPr txBox="1"/>
          <p:nvPr/>
        </p:nvSpPr>
        <p:spPr>
          <a:xfrm>
            <a:off x="4080087" y="2939627"/>
            <a:ext cx="3959860" cy="748988"/>
          </a:xfrm>
          <a:prstGeom prst="rect">
            <a:avLst/>
          </a:prstGeom>
          <a:noFill/>
        </p:spPr>
        <p:txBody>
          <a:bodyPr wrap="square" rtlCol="0">
            <a:spAutoFit/>
          </a:bodyPr>
          <a:lstStyle/>
          <a:p>
            <a:pPr algn="ctr"/>
            <a:r>
              <a:rPr lang="en-US" altLang="zh-CN" sz="4267">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Unit Six</a:t>
            </a:r>
          </a:p>
        </p:txBody>
      </p:sp>
      <p:sp>
        <p:nvSpPr>
          <p:cNvPr id="7" name="文本框 6"/>
          <p:cNvSpPr txBox="1"/>
          <p:nvPr/>
        </p:nvSpPr>
        <p:spPr>
          <a:xfrm>
            <a:off x="2159847" y="3717714"/>
            <a:ext cx="7306733" cy="748988"/>
          </a:xfrm>
          <a:prstGeom prst="rect">
            <a:avLst/>
          </a:prstGeom>
          <a:noFill/>
        </p:spPr>
        <p:txBody>
          <a:bodyPr wrap="square" rtlCol="0">
            <a:spAutoFit/>
          </a:bodyPr>
          <a:lstStyle/>
          <a:p>
            <a:pPr algn="ctr"/>
            <a:r>
              <a:rPr lang="en-US" altLang="zh-CN" sz="4267">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Go with Transportation</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2072" y="894505"/>
            <a:ext cx="8341995" cy="523220"/>
          </a:xfrm>
          <a:prstGeom prst="rect">
            <a:avLst/>
          </a:prstGeom>
          <a:noFill/>
          <a:ln w="28575">
            <a:noFill/>
          </a:ln>
        </p:spPr>
        <p:txBody>
          <a:bodyPr wrap="square" rtlCol="0" anchor="t">
            <a:spAutoFit/>
          </a:bodyPr>
          <a:lstStyle/>
          <a:p>
            <a:r>
              <a:rPr lang="zh-CN" altLang="en-US" sz="2800"/>
              <a:t>动词不定式在句子中做主语相当于</a:t>
            </a:r>
            <a:r>
              <a:rPr lang="zh-CN" altLang="en-US" sz="2800" b="1"/>
              <a:t>名词</a:t>
            </a:r>
            <a:r>
              <a:rPr lang="zh-CN" altLang="en-US" sz="2800"/>
              <a:t>和</a:t>
            </a:r>
            <a:r>
              <a:rPr lang="zh-CN" altLang="en-US" sz="2800" b="1"/>
              <a:t>代词</a:t>
            </a:r>
            <a:r>
              <a:rPr lang="zh-CN" altLang="en-US" sz="2800"/>
              <a:t>作用。</a:t>
            </a:r>
          </a:p>
        </p:txBody>
      </p:sp>
      <p:sp>
        <p:nvSpPr>
          <p:cNvPr id="7" name="文本框 6"/>
          <p:cNvSpPr txBox="1"/>
          <p:nvPr/>
        </p:nvSpPr>
        <p:spPr>
          <a:xfrm>
            <a:off x="1582845" y="218865"/>
            <a:ext cx="5935345" cy="646331"/>
          </a:xfrm>
          <a:prstGeom prst="rect">
            <a:avLst/>
          </a:prstGeom>
          <a:noFill/>
        </p:spPr>
        <p:txBody>
          <a:bodyPr wrap="square" rtlCol="0" anchor="t">
            <a:spAutoFit/>
          </a:bodyPr>
          <a:lstStyle/>
          <a:p>
            <a:r>
              <a:rPr lang="en-US" altLang="zh-CN" sz="3600" b="1" dirty="0">
                <a:solidFill>
                  <a:srgbClr val="0025C3"/>
                </a:solidFill>
                <a:latin typeface="Adobe 楷体 Std R" panose="02020400000000000000" pitchFamily="18" charset="-122"/>
                <a:ea typeface="Adobe 楷体 Std R" panose="02020400000000000000" pitchFamily="18" charset="-122"/>
                <a:cs typeface="Arial" panose="020B0604020202020204" pitchFamily="34" charset="0"/>
              </a:rPr>
              <a:t>1.不定式作</a:t>
            </a:r>
            <a:r>
              <a:rPr lang="en-US" altLang="zh-CN" sz="3600" b="1" dirty="0">
                <a:solidFill>
                  <a:srgbClr val="FF0000"/>
                </a:solidFill>
                <a:latin typeface="Adobe 楷体 Std R" panose="02020400000000000000" pitchFamily="18" charset="-122"/>
                <a:ea typeface="Adobe 楷体 Std R" panose="02020400000000000000" pitchFamily="18" charset="-122"/>
                <a:cs typeface="Arial" panose="020B0604020202020204" pitchFamily="34" charset="0"/>
              </a:rPr>
              <a:t>主语</a:t>
            </a:r>
            <a:endParaRPr lang="zh-CN" altLang="en-US" dirty="0">
              <a:solidFill>
                <a:srgbClr val="FF0000"/>
              </a:solidFill>
            </a:endParaRPr>
          </a:p>
        </p:txBody>
      </p:sp>
      <p:sp>
        <p:nvSpPr>
          <p:cNvPr id="8" name="文本框 7"/>
          <p:cNvSpPr txBox="1"/>
          <p:nvPr/>
        </p:nvSpPr>
        <p:spPr>
          <a:xfrm>
            <a:off x="1041401" y="4004522"/>
            <a:ext cx="10109415" cy="2169184"/>
          </a:xfrm>
          <a:prstGeom prst="rect">
            <a:avLst/>
          </a:prstGeom>
          <a:noFill/>
        </p:spPr>
        <p:txBody>
          <a:bodyPr wrap="square" rtlCol="0" anchor="t">
            <a:spAutoFit/>
          </a:bodyPr>
          <a:lstStyle/>
          <a:p>
            <a:pPr>
              <a:lnSpc>
                <a:spcPct val="80000"/>
              </a:lnSpc>
            </a:pPr>
            <a:endParaRPr lang="en-US" altLang="zh-CN" sz="2800" dirty="0"/>
          </a:p>
          <a:p>
            <a:pPr>
              <a:lnSpc>
                <a:spcPct val="80000"/>
              </a:lnSpc>
            </a:pPr>
            <a:r>
              <a:rPr lang="en-US" altLang="zh-CN" sz="2800" dirty="0"/>
              <a:t>Practice</a:t>
            </a:r>
            <a:r>
              <a:rPr lang="zh-CN" altLang="en-US" sz="2800" dirty="0">
                <a:ea typeface="宋体" panose="02010600030101010101" pitchFamily="2" charset="-122"/>
              </a:rPr>
              <a:t>：</a:t>
            </a:r>
            <a:endParaRPr lang="en-US" altLang="zh-CN" sz="2800" dirty="0"/>
          </a:p>
          <a:p>
            <a:pPr>
              <a:lnSpc>
                <a:spcPct val="80000"/>
              </a:lnSpc>
            </a:pPr>
            <a:r>
              <a:rPr lang="en-US" altLang="zh-CN" sz="2800" dirty="0"/>
              <a:t>  1.</a:t>
            </a:r>
            <a:r>
              <a:rPr lang="zh-CN" altLang="en-US" sz="2800" dirty="0"/>
              <a:t>对于他来说学习两门外语很困难。</a:t>
            </a:r>
          </a:p>
          <a:p>
            <a:pPr>
              <a:lnSpc>
                <a:spcPct val="80000"/>
              </a:lnSpc>
            </a:pPr>
            <a:r>
              <a:rPr lang="en-US" altLang="zh-CN" sz="2800" dirty="0"/>
              <a:t>   __________________________________________________</a:t>
            </a:r>
          </a:p>
          <a:p>
            <a:pPr>
              <a:lnSpc>
                <a:spcPct val="80000"/>
              </a:lnSpc>
            </a:pPr>
            <a:r>
              <a:rPr lang="en-US" altLang="zh-CN" sz="2800" dirty="0"/>
              <a:t>  2.</a:t>
            </a:r>
            <a:r>
              <a:rPr lang="zh-CN" altLang="en-US" sz="2800" dirty="0">
                <a:ea typeface="宋体" panose="02010600030101010101" pitchFamily="2" charset="-122"/>
              </a:rPr>
              <a:t>每天步行上学花费他半小时。</a:t>
            </a:r>
            <a:endParaRPr lang="en-US" altLang="zh-CN" sz="2800" dirty="0"/>
          </a:p>
          <a:p>
            <a:pPr>
              <a:lnSpc>
                <a:spcPct val="80000"/>
              </a:lnSpc>
            </a:pPr>
            <a:r>
              <a:rPr lang="en-US" altLang="zh-CN" sz="2800" dirty="0">
                <a:sym typeface="+mn-ea"/>
              </a:rPr>
              <a:t>   __________________________________________________</a:t>
            </a:r>
          </a:p>
        </p:txBody>
      </p:sp>
      <p:sp>
        <p:nvSpPr>
          <p:cNvPr id="10" name="文本框 9"/>
          <p:cNvSpPr txBox="1"/>
          <p:nvPr/>
        </p:nvSpPr>
        <p:spPr>
          <a:xfrm>
            <a:off x="1001819" y="1893147"/>
            <a:ext cx="10911840" cy="1384995"/>
          </a:xfrm>
          <a:prstGeom prst="rect">
            <a:avLst/>
          </a:prstGeom>
          <a:noFill/>
          <a:ln w="28575">
            <a:solidFill>
              <a:schemeClr val="accent1"/>
            </a:solidFill>
          </a:ln>
        </p:spPr>
        <p:txBody>
          <a:bodyPr wrap="square" rtlCol="0" anchor="t">
            <a:spAutoFit/>
          </a:bodyPr>
          <a:lstStyle/>
          <a:p>
            <a:r>
              <a:rPr lang="zh-CN" altLang="en-US" sz="2800"/>
              <a:t>当动词不定式做主语时，如果主语较长而系表结构较短，为避免头重脚轻，常用</a:t>
            </a:r>
            <a:r>
              <a:rPr lang="zh-CN" altLang="en-US" sz="2800">
                <a:sym typeface="+mn-ea"/>
              </a:rPr>
              <a:t>it作</a:t>
            </a:r>
            <a:r>
              <a:rPr lang="zh-CN" altLang="en-US" sz="2800"/>
              <a:t>形式主语，然后将真正的主语不定式置于</a:t>
            </a:r>
            <a:r>
              <a:rPr lang="zh-CN" altLang="en-US" sz="2800">
                <a:sym typeface="+mn-ea"/>
              </a:rPr>
              <a:t>系表结构后</a:t>
            </a:r>
            <a:r>
              <a:rPr lang="zh-CN" altLang="en-US" sz="2800"/>
              <a:t>。即：</a:t>
            </a:r>
            <a:r>
              <a:rPr lang="en-US" altLang="zh-CN" sz="2800" dirty="0">
                <a:latin typeface="Arial Unicode MS" panose="020B0604020202020204" charset="-122"/>
                <a:ea typeface="Arial Unicode MS" panose="020B0604020202020204" charset="-122"/>
                <a:sym typeface="+mn-ea"/>
              </a:rPr>
              <a:t>It+be+</a:t>
            </a:r>
            <a:r>
              <a:rPr lang="zh-CN" altLang="en-US" sz="2800" dirty="0">
                <a:latin typeface="Arial Unicode MS" panose="020B0604020202020204" charset="-122"/>
                <a:ea typeface="Arial Unicode MS" panose="020B0604020202020204" charset="-122"/>
                <a:sym typeface="+mn-ea"/>
              </a:rPr>
              <a:t>形容词</a:t>
            </a:r>
            <a:r>
              <a:rPr lang="en-US" altLang="zh-CN" sz="2800" dirty="0">
                <a:latin typeface="Arial Unicode MS" panose="020B0604020202020204" charset="-122"/>
                <a:ea typeface="Arial Unicode MS" panose="020B0604020202020204" charset="-122"/>
                <a:sym typeface="+mn-ea"/>
              </a:rPr>
              <a:t>+to do sth.</a:t>
            </a:r>
            <a:endParaRPr lang="zh-CN" altLang="en-US" sz="2800"/>
          </a:p>
        </p:txBody>
      </p:sp>
      <p:sp>
        <p:nvSpPr>
          <p:cNvPr id="13" name="文本框 12"/>
          <p:cNvSpPr txBox="1"/>
          <p:nvPr/>
        </p:nvSpPr>
        <p:spPr>
          <a:xfrm>
            <a:off x="1391731" y="4964431"/>
            <a:ext cx="9035348" cy="523220"/>
          </a:xfrm>
          <a:prstGeom prst="rect">
            <a:avLst/>
          </a:prstGeom>
          <a:noFill/>
        </p:spPr>
        <p:txBody>
          <a:bodyPr wrap="square" rtlCol="0" anchor="t">
            <a:spAutoFit/>
          </a:bodyPr>
          <a:lstStyle/>
          <a:p>
            <a:r>
              <a:rPr lang="en-US" altLang="zh-CN" sz="2800" dirty="0">
                <a:solidFill>
                  <a:srgbClr val="FF0000"/>
                </a:solidFill>
                <a:latin typeface="Arial Unicode MS" panose="020B0604020202020204" charset="-122"/>
                <a:ea typeface="Arial Unicode MS" panose="020B0604020202020204" charset="-122"/>
                <a:sym typeface="+mn-ea"/>
              </a:rPr>
              <a:t>It is very difficult</a:t>
            </a:r>
            <a:r>
              <a:rPr lang="en-US" altLang="zh-CN" sz="2800" b="1" dirty="0">
                <a:solidFill>
                  <a:srgbClr val="FF0000"/>
                </a:solidFill>
                <a:latin typeface="Arial Unicode MS" panose="020B0604020202020204" charset="-122"/>
                <a:ea typeface="Arial Unicode MS" panose="020B0604020202020204" charset="-122"/>
                <a:sym typeface="+mn-ea"/>
              </a:rPr>
              <a:t> </a:t>
            </a:r>
            <a:r>
              <a:rPr lang="en-US" altLang="zh-CN" sz="2800" dirty="0">
                <a:solidFill>
                  <a:srgbClr val="FF0000"/>
                </a:solidFill>
                <a:latin typeface="Arial Unicode MS" panose="020B0604020202020204" charset="-122"/>
                <a:ea typeface="Arial Unicode MS" panose="020B0604020202020204" charset="-122"/>
                <a:sym typeface="+mn-ea"/>
              </a:rPr>
              <a:t>for him to learn two foreign languages .</a:t>
            </a:r>
            <a:r>
              <a:rPr lang="zh-CN" altLang="en-US" sz="2800" dirty="0">
                <a:latin typeface="Arial Unicode MS" panose="020B0604020202020204" charset="-122"/>
                <a:ea typeface="Arial Unicode MS" panose="020B0604020202020204" charset="-122"/>
              </a:rPr>
              <a:t>   </a:t>
            </a:r>
          </a:p>
        </p:txBody>
      </p:sp>
      <p:sp>
        <p:nvSpPr>
          <p:cNvPr id="12" name="文本框 11"/>
          <p:cNvSpPr txBox="1"/>
          <p:nvPr/>
        </p:nvSpPr>
        <p:spPr>
          <a:xfrm>
            <a:off x="1094952" y="1340697"/>
            <a:ext cx="8341995" cy="523220"/>
          </a:xfrm>
          <a:prstGeom prst="rect">
            <a:avLst/>
          </a:prstGeom>
          <a:noFill/>
          <a:ln w="28575">
            <a:noFill/>
          </a:ln>
        </p:spPr>
        <p:txBody>
          <a:bodyPr wrap="square" rtlCol="0" anchor="t">
            <a:spAutoFit/>
          </a:bodyPr>
          <a:lstStyle/>
          <a:p>
            <a:r>
              <a:rPr lang="en-US" altLang="zh-CN" sz="2800"/>
              <a:t>eg</a:t>
            </a:r>
            <a:r>
              <a:rPr lang="zh-CN" altLang="en-US" sz="2800">
                <a:ea typeface="宋体" panose="02010600030101010101" pitchFamily="2" charset="-122"/>
              </a:rPr>
              <a:t>：</a:t>
            </a:r>
            <a:r>
              <a:rPr lang="en-US" altLang="zh-CN" sz="2800">
                <a:ea typeface="宋体" panose="02010600030101010101" pitchFamily="2" charset="-122"/>
              </a:rPr>
              <a:t>To eat fruit is good for health.</a:t>
            </a:r>
            <a:endParaRPr lang="zh-CN" altLang="en-US" sz="2800">
              <a:ea typeface="宋体" panose="02010600030101010101" pitchFamily="2" charset="-122"/>
            </a:endParaRPr>
          </a:p>
        </p:txBody>
      </p:sp>
      <p:sp>
        <p:nvSpPr>
          <p:cNvPr id="15" name="文本框 14"/>
          <p:cNvSpPr txBox="1"/>
          <p:nvPr/>
        </p:nvSpPr>
        <p:spPr>
          <a:xfrm>
            <a:off x="1041211" y="3236385"/>
            <a:ext cx="9035348" cy="523220"/>
          </a:xfrm>
          <a:prstGeom prst="rect">
            <a:avLst/>
          </a:prstGeom>
          <a:noFill/>
        </p:spPr>
        <p:txBody>
          <a:bodyPr wrap="square" rtlCol="0" anchor="t">
            <a:spAutoFit/>
          </a:bodyPr>
          <a:lstStyle/>
          <a:p>
            <a:r>
              <a:rPr lang="en-US" altLang="zh-CN" sz="2800" dirty="0">
                <a:solidFill>
                  <a:srgbClr val="FF0000"/>
                </a:solidFill>
                <a:latin typeface="Arial Unicode MS" panose="020B0604020202020204" charset="-122"/>
                <a:ea typeface="Arial Unicode MS" panose="020B0604020202020204" charset="-122"/>
                <a:sym typeface="+mn-ea"/>
              </a:rPr>
              <a:t>To keep milk fresh on such hot days </a:t>
            </a:r>
            <a:r>
              <a:rPr lang="en-US" altLang="zh-CN" sz="2800" dirty="0">
                <a:solidFill>
                  <a:schemeClr val="tx2"/>
                </a:solidFill>
                <a:latin typeface="Arial Unicode MS" panose="020B0604020202020204" charset="-122"/>
                <a:ea typeface="Arial Unicode MS" panose="020B0604020202020204" charset="-122"/>
                <a:sym typeface="+mn-ea"/>
              </a:rPr>
              <a:t>is not easy</a:t>
            </a:r>
            <a:r>
              <a:rPr lang="en-US" altLang="zh-CN" sz="2800" dirty="0">
                <a:solidFill>
                  <a:srgbClr val="FF0000"/>
                </a:solidFill>
                <a:latin typeface="Arial Unicode MS" panose="020B0604020202020204" charset="-122"/>
                <a:ea typeface="Arial Unicode MS" panose="020B0604020202020204" charset="-122"/>
                <a:sym typeface="+mn-ea"/>
              </a:rPr>
              <a:t>.</a:t>
            </a:r>
            <a:r>
              <a:rPr lang="zh-CN" altLang="en-US" sz="2800" dirty="0">
                <a:latin typeface="Arial Unicode MS" panose="020B0604020202020204" charset="-122"/>
                <a:ea typeface="Arial Unicode MS" panose="020B0604020202020204" charset="-122"/>
              </a:rPr>
              <a:t>   </a:t>
            </a:r>
          </a:p>
        </p:txBody>
      </p:sp>
      <p:sp>
        <p:nvSpPr>
          <p:cNvPr id="16" name="文本框 15"/>
          <p:cNvSpPr txBox="1"/>
          <p:nvPr/>
        </p:nvSpPr>
        <p:spPr>
          <a:xfrm>
            <a:off x="1001418" y="3707978"/>
            <a:ext cx="9035348" cy="523220"/>
          </a:xfrm>
          <a:prstGeom prst="rect">
            <a:avLst/>
          </a:prstGeom>
          <a:noFill/>
        </p:spPr>
        <p:txBody>
          <a:bodyPr wrap="square" rtlCol="0" anchor="t">
            <a:spAutoFit/>
          </a:bodyPr>
          <a:lstStyle/>
          <a:p>
            <a:r>
              <a:rPr lang="en-US" altLang="zh-CN" sz="2800" b="1" dirty="0">
                <a:solidFill>
                  <a:schemeClr val="tx2"/>
                </a:solidFill>
                <a:latin typeface="Arial Unicode MS" panose="020B0604020202020204" charset="-122"/>
                <a:ea typeface="Arial Unicode MS" panose="020B0604020202020204" charset="-122"/>
                <a:sym typeface="+mn-ea"/>
              </a:rPr>
              <a:t> </a:t>
            </a:r>
            <a:r>
              <a:rPr lang="en-US" altLang="zh-CN" sz="2800" b="1" dirty="0">
                <a:solidFill>
                  <a:schemeClr val="accent1"/>
                </a:solidFill>
                <a:latin typeface="Arial Unicode MS" panose="020B0604020202020204" charset="-122"/>
                <a:ea typeface="Arial Unicode MS" panose="020B0604020202020204" charset="-122"/>
                <a:sym typeface="+mn-ea"/>
              </a:rPr>
              <a:t>It</a:t>
            </a:r>
            <a:r>
              <a:rPr lang="en-US" altLang="zh-CN" sz="2800" dirty="0">
                <a:solidFill>
                  <a:schemeClr val="tx2"/>
                </a:solidFill>
                <a:latin typeface="Arial Unicode MS" panose="020B0604020202020204" charset="-122"/>
                <a:ea typeface="Arial Unicode MS" panose="020B0604020202020204" charset="-122"/>
                <a:sym typeface="+mn-ea"/>
              </a:rPr>
              <a:t> is not easy</a:t>
            </a:r>
            <a:r>
              <a:rPr lang="en-US" altLang="zh-CN" sz="2800" dirty="0">
                <a:solidFill>
                  <a:srgbClr val="FF0000"/>
                </a:solidFill>
                <a:latin typeface="Arial Unicode MS" panose="020B0604020202020204" charset="-122"/>
                <a:ea typeface="Arial Unicode MS" panose="020B0604020202020204" charset="-122"/>
                <a:sym typeface="+mn-ea"/>
              </a:rPr>
              <a:t> to keep milk fresh on such hot days.</a:t>
            </a:r>
            <a:r>
              <a:rPr lang="zh-CN" altLang="en-US" sz="2800" dirty="0">
                <a:latin typeface="Arial Unicode MS" panose="020B0604020202020204" charset="-122"/>
                <a:ea typeface="Arial Unicode MS" panose="020B0604020202020204" charset="-122"/>
              </a:rPr>
              <a:t>   </a:t>
            </a:r>
          </a:p>
        </p:txBody>
      </p:sp>
      <p:sp>
        <p:nvSpPr>
          <p:cNvPr id="17" name="文本框 16"/>
          <p:cNvSpPr txBox="1"/>
          <p:nvPr/>
        </p:nvSpPr>
        <p:spPr>
          <a:xfrm>
            <a:off x="1430678" y="5636685"/>
            <a:ext cx="9035348" cy="523220"/>
          </a:xfrm>
          <a:prstGeom prst="rect">
            <a:avLst/>
          </a:prstGeom>
          <a:noFill/>
        </p:spPr>
        <p:txBody>
          <a:bodyPr wrap="square" rtlCol="0" anchor="t">
            <a:spAutoFit/>
          </a:bodyPr>
          <a:lstStyle/>
          <a:p>
            <a:r>
              <a:rPr lang="en-US" altLang="zh-CN" sz="2800" dirty="0">
                <a:solidFill>
                  <a:srgbClr val="FF0000"/>
                </a:solidFill>
                <a:latin typeface="Arial Unicode MS" panose="020B0604020202020204" charset="-122"/>
                <a:ea typeface="Arial Unicode MS" panose="020B0604020202020204" charset="-122"/>
                <a:sym typeface="+mn-ea"/>
              </a:rPr>
              <a:t>It takes him half an hour to walk to school every day.</a:t>
            </a:r>
            <a:r>
              <a:rPr lang="zh-CN" altLang="en-US" sz="2800" dirty="0">
                <a:latin typeface="Arial Unicode MS" panose="020B0604020202020204" charset="-122"/>
                <a:ea typeface="Arial Unicode MS" panose="020B060402020202020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P spid="13" grpId="0"/>
      <p:bldP spid="13" grpId="1"/>
      <p:bldP spid="15" grpId="0"/>
      <p:bldP spid="15" grpId="1"/>
      <p:bldP spid="16" grpId="0"/>
      <p:bldP spid="16" grpId="1"/>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582845" y="163831"/>
            <a:ext cx="5935345" cy="646331"/>
          </a:xfrm>
          <a:prstGeom prst="rect">
            <a:avLst/>
          </a:prstGeom>
          <a:noFill/>
        </p:spPr>
        <p:txBody>
          <a:bodyPr wrap="square" rtlCol="0" anchor="t">
            <a:spAutoFit/>
          </a:bodyPr>
          <a:lstStyle/>
          <a:p>
            <a:r>
              <a:rPr lang="en-US" altLang="zh-CN" sz="3600" b="1" dirty="0">
                <a:solidFill>
                  <a:schemeClr val="accent1">
                    <a:lumMod val="75000"/>
                  </a:schemeClr>
                </a:solidFill>
                <a:latin typeface="Adobe 楷体 Std R" panose="02020400000000000000" pitchFamily="18" charset="-122"/>
                <a:ea typeface="Adobe 楷体 Std R" panose="02020400000000000000" pitchFamily="18" charset="-122"/>
                <a:cs typeface="Arial" panose="020B0604020202020204" pitchFamily="34" charset="0"/>
              </a:rPr>
              <a:t>2. 不定式</a:t>
            </a:r>
            <a:r>
              <a:rPr lang="zh-CN" altLang="en-US" sz="3600" b="1" dirty="0">
                <a:solidFill>
                  <a:schemeClr val="accent1">
                    <a:lumMod val="75000"/>
                  </a:schemeClr>
                </a:solidFill>
                <a:latin typeface="Adobe 楷体 Std R" panose="02020400000000000000" pitchFamily="18" charset="-122"/>
                <a:ea typeface="Adobe 楷体 Std R" panose="02020400000000000000" pitchFamily="18" charset="-122"/>
                <a:cs typeface="Arial" panose="020B0604020202020204" pitchFamily="34" charset="0"/>
              </a:rPr>
              <a:t>做</a:t>
            </a:r>
            <a:r>
              <a:rPr lang="zh-CN" altLang="en-US" sz="3600" b="1" dirty="0">
                <a:solidFill>
                  <a:srgbClr val="FF0000"/>
                </a:solidFill>
                <a:latin typeface="Adobe 楷体 Std R" panose="02020400000000000000" pitchFamily="18" charset="-122"/>
                <a:ea typeface="Adobe 楷体 Std R" panose="02020400000000000000" pitchFamily="18" charset="-122"/>
                <a:cs typeface="Arial" panose="020B0604020202020204" pitchFamily="34" charset="0"/>
              </a:rPr>
              <a:t>宾语</a:t>
            </a:r>
          </a:p>
        </p:txBody>
      </p:sp>
      <p:sp>
        <p:nvSpPr>
          <p:cNvPr id="10" name="文本框 9"/>
          <p:cNvSpPr txBox="1"/>
          <p:nvPr/>
        </p:nvSpPr>
        <p:spPr>
          <a:xfrm>
            <a:off x="1007745" y="740834"/>
            <a:ext cx="10911840" cy="2246769"/>
          </a:xfrm>
          <a:prstGeom prst="rect">
            <a:avLst/>
          </a:prstGeom>
          <a:noFill/>
          <a:ln w="28575">
            <a:noFill/>
          </a:ln>
        </p:spPr>
        <p:txBody>
          <a:bodyPr wrap="square" rtlCol="0" anchor="t">
            <a:spAutoFit/>
          </a:bodyPr>
          <a:lstStyle/>
          <a:p>
            <a:r>
              <a:rPr lang="zh-CN" altLang="en-US" sz="2800" dirty="0">
                <a:ea typeface="宋体" panose="02010600030101010101" pitchFamily="2" charset="-122"/>
              </a:rPr>
              <a:t>常跟不定式作宾语的动词有：</a:t>
            </a:r>
            <a:r>
              <a:rPr lang="en-US" altLang="zh-CN" sz="2800" dirty="0">
                <a:ea typeface="宋体" panose="02010600030101010101" pitchFamily="2" charset="-122"/>
              </a:rPr>
              <a:t>want </a:t>
            </a:r>
            <a:r>
              <a:rPr lang="zh-CN" altLang="en-US" sz="2800" dirty="0">
                <a:ea typeface="宋体" panose="02010600030101010101" pitchFamily="2" charset="-122"/>
              </a:rPr>
              <a:t>，</a:t>
            </a:r>
            <a:r>
              <a:rPr lang="en-US" altLang="zh-CN" sz="2800" dirty="0">
                <a:ea typeface="宋体" panose="02010600030101010101" pitchFamily="2" charset="-122"/>
              </a:rPr>
              <a:t>promise</a:t>
            </a:r>
            <a:r>
              <a:rPr lang="zh-CN" altLang="en-US" sz="2800" dirty="0">
                <a:ea typeface="宋体" panose="02010600030101010101" pitchFamily="2" charset="-122"/>
              </a:rPr>
              <a:t>，</a:t>
            </a:r>
            <a:r>
              <a:rPr lang="en-US" altLang="zh-CN" sz="2800" dirty="0">
                <a:ea typeface="宋体" panose="02010600030101010101" pitchFamily="2" charset="-122"/>
              </a:rPr>
              <a:t>try</a:t>
            </a:r>
            <a:r>
              <a:rPr lang="zh-CN" altLang="en-US" sz="2800" dirty="0">
                <a:ea typeface="宋体" panose="02010600030101010101" pitchFamily="2" charset="-122"/>
              </a:rPr>
              <a:t>，</a:t>
            </a:r>
            <a:r>
              <a:rPr lang="en-US" altLang="zh-CN" sz="2800" dirty="0">
                <a:ea typeface="宋体" panose="02010600030101010101" pitchFamily="2" charset="-122"/>
              </a:rPr>
              <a:t>agree</a:t>
            </a:r>
            <a:r>
              <a:rPr lang="zh-CN" altLang="en-US" sz="2800" dirty="0">
                <a:ea typeface="宋体" panose="02010600030101010101" pitchFamily="2" charset="-122"/>
              </a:rPr>
              <a:t>，</a:t>
            </a:r>
            <a:r>
              <a:rPr lang="en-US" altLang="zh-CN" sz="2800" dirty="0">
                <a:ea typeface="宋体" panose="02010600030101010101" pitchFamily="2" charset="-122"/>
              </a:rPr>
              <a:t>decide, hope, expect, plan, wait</a:t>
            </a:r>
            <a:r>
              <a:rPr lang="zh-CN" altLang="en-US" sz="2800" dirty="0">
                <a:ea typeface="宋体" panose="02010600030101010101" pitchFamily="2" charset="-122"/>
              </a:rPr>
              <a:t>等。</a:t>
            </a:r>
          </a:p>
          <a:p>
            <a:r>
              <a:rPr lang="en-US" altLang="zh-CN" sz="2800" dirty="0">
                <a:latin typeface="Arial Unicode MS" panose="020B0604020202020204" charset="-122"/>
                <a:ea typeface="Arial Unicode MS" panose="020B0604020202020204" charset="-122"/>
              </a:rPr>
              <a:t>E</a:t>
            </a:r>
            <a:r>
              <a:rPr lang="zh-CN" altLang="en-US" sz="2800" dirty="0">
                <a:latin typeface="Arial Unicode MS" panose="020B0604020202020204" charset="-122"/>
                <a:ea typeface="Arial Unicode MS" panose="020B0604020202020204" charset="-122"/>
              </a:rPr>
              <a:t>g: Mike wants to be a doctor when he grows up.</a:t>
            </a:r>
          </a:p>
          <a:p>
            <a:r>
              <a:rPr lang="en-US" altLang="zh-CN" sz="2800" dirty="0">
                <a:latin typeface="Arial Unicode MS" panose="020B0604020202020204" charset="-122"/>
                <a:ea typeface="Arial Unicode MS" panose="020B0604020202020204" charset="-122"/>
                <a:sym typeface="+mn-ea"/>
              </a:rPr>
              <a:t>      </a:t>
            </a:r>
            <a:r>
              <a:rPr lang="zh-CN" altLang="en-US" sz="2800" dirty="0">
                <a:latin typeface="Arial Unicode MS" panose="020B0604020202020204" charset="-122"/>
                <a:ea typeface="Arial Unicode MS" panose="020B0604020202020204" charset="-122"/>
                <a:sym typeface="+mn-ea"/>
              </a:rPr>
              <a:t>I hope to read three books this month.</a:t>
            </a:r>
            <a:endParaRPr lang="zh-CN" altLang="en-US" sz="2800" dirty="0">
              <a:latin typeface="Arial Unicode MS" panose="020B0604020202020204" charset="-122"/>
              <a:ea typeface="Arial Unicode MS" panose="020B0604020202020204" charset="-122"/>
            </a:endParaRPr>
          </a:p>
          <a:p>
            <a:endParaRPr lang="en-US" altLang="zh-CN" sz="2800" dirty="0">
              <a:ea typeface="宋体" panose="02010600030101010101" pitchFamily="2" charset="-122"/>
            </a:endParaRPr>
          </a:p>
        </p:txBody>
      </p:sp>
      <p:sp>
        <p:nvSpPr>
          <p:cNvPr id="9" name="文本框 8"/>
          <p:cNvSpPr txBox="1"/>
          <p:nvPr/>
        </p:nvSpPr>
        <p:spPr>
          <a:xfrm>
            <a:off x="136208" y="2574608"/>
            <a:ext cx="11919585" cy="3539430"/>
          </a:xfrm>
          <a:prstGeom prst="rect">
            <a:avLst/>
          </a:prstGeom>
          <a:noFill/>
        </p:spPr>
        <p:txBody>
          <a:bodyPr wrap="square" rtlCol="0" anchor="t">
            <a:spAutoFit/>
          </a:bodyPr>
          <a:lstStyle/>
          <a:p>
            <a:r>
              <a:rPr sz="3200" dirty="0">
                <a:latin typeface="Arial" panose="020B0604020202020204" pitchFamily="34" charset="0"/>
                <a:ea typeface="Arial Unicode MS" panose="020B0604020202020204" charset="-122"/>
                <a:cs typeface="Arial" panose="020B0604020202020204" pitchFamily="34" charset="0"/>
                <a:sym typeface="+mn-ea"/>
              </a:rPr>
              <a:t>agree to do （同意）hope to </a:t>
            </a:r>
            <a:r>
              <a:rPr sz="3200" dirty="0" err="1">
                <a:latin typeface="Arial" panose="020B0604020202020204" pitchFamily="34" charset="0"/>
                <a:ea typeface="Arial Unicode MS" panose="020B0604020202020204" charset="-122"/>
                <a:cs typeface="Arial" panose="020B0604020202020204" pitchFamily="34" charset="0"/>
                <a:sym typeface="+mn-ea"/>
              </a:rPr>
              <a:t>do（希望</a:t>
            </a:r>
            <a:r>
              <a:rPr sz="3200" dirty="0">
                <a:latin typeface="Arial" panose="020B0604020202020204" pitchFamily="34" charset="0"/>
                <a:ea typeface="Arial Unicode MS" panose="020B0604020202020204" charset="-122"/>
                <a:cs typeface="Arial" panose="020B0604020202020204" pitchFamily="34" charset="0"/>
                <a:sym typeface="+mn-ea"/>
              </a:rPr>
              <a:t>）</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promise to </a:t>
            </a:r>
            <a:r>
              <a:rPr sz="3200" dirty="0" err="1">
                <a:latin typeface="Arial" panose="020B0604020202020204" pitchFamily="34" charset="0"/>
                <a:ea typeface="Arial Unicode MS" panose="020B0604020202020204" charset="-122"/>
                <a:cs typeface="Arial" panose="020B0604020202020204" pitchFamily="34" charset="0"/>
                <a:sym typeface="+mn-ea"/>
              </a:rPr>
              <a:t>do（承诺</a:t>
            </a:r>
            <a:r>
              <a:rPr sz="3200" dirty="0">
                <a:latin typeface="Arial" panose="020B0604020202020204" pitchFamily="34" charset="0"/>
                <a:ea typeface="Arial Unicode MS" panose="020B0604020202020204" charset="-122"/>
                <a:cs typeface="Arial" panose="020B0604020202020204" pitchFamily="34" charset="0"/>
                <a:sym typeface="+mn-ea"/>
              </a:rPr>
              <a:t>）</a:t>
            </a:r>
          </a:p>
          <a:p>
            <a:r>
              <a:rPr sz="3200" dirty="0">
                <a:latin typeface="Arial" panose="020B0604020202020204" pitchFamily="34" charset="0"/>
                <a:ea typeface="Arial Unicode MS" panose="020B0604020202020204" charset="-122"/>
                <a:cs typeface="Arial" panose="020B0604020202020204" pitchFamily="34" charset="0"/>
                <a:sym typeface="+mn-ea"/>
              </a:rPr>
              <a:t>learn to do </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（学习）begin to </a:t>
            </a:r>
            <a:r>
              <a:rPr sz="3200" dirty="0" err="1">
                <a:latin typeface="Arial" panose="020B0604020202020204" pitchFamily="34" charset="0"/>
                <a:ea typeface="Arial Unicode MS" panose="020B0604020202020204" charset="-122"/>
                <a:cs typeface="Arial" panose="020B0604020202020204" pitchFamily="34" charset="0"/>
                <a:sym typeface="+mn-ea"/>
              </a:rPr>
              <a:t>do（开始</a:t>
            </a:r>
            <a:r>
              <a:rPr sz="3200" dirty="0">
                <a:latin typeface="Arial" panose="020B0604020202020204" pitchFamily="34" charset="0"/>
                <a:ea typeface="Arial Unicode MS" panose="020B0604020202020204" charset="-122"/>
                <a:cs typeface="Arial" panose="020B0604020202020204" pitchFamily="34" charset="0"/>
                <a:sym typeface="+mn-ea"/>
              </a:rPr>
              <a:t>）</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refuse to do</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（拒绝）</a:t>
            </a:r>
          </a:p>
          <a:p>
            <a:r>
              <a:rPr sz="3200" dirty="0">
                <a:latin typeface="Arial" panose="020B0604020202020204" pitchFamily="34" charset="0"/>
                <a:ea typeface="Arial Unicode MS" panose="020B0604020202020204" charset="-122"/>
                <a:cs typeface="Arial" panose="020B0604020202020204" pitchFamily="34" charset="0"/>
                <a:sym typeface="+mn-ea"/>
              </a:rPr>
              <a:t>start to do</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a:t>
            </a:r>
            <a:r>
              <a:rPr sz="3200" dirty="0" err="1">
                <a:latin typeface="Arial" panose="020B0604020202020204" pitchFamily="34" charset="0"/>
                <a:ea typeface="Arial Unicode MS" panose="020B0604020202020204" charset="-122"/>
                <a:cs typeface="Arial" panose="020B0604020202020204" pitchFamily="34" charset="0"/>
                <a:sym typeface="+mn-ea"/>
              </a:rPr>
              <a:t>开始</a:t>
            </a:r>
            <a:r>
              <a:rPr sz="3200" dirty="0">
                <a:latin typeface="Arial" panose="020B0604020202020204" pitchFamily="34" charset="0"/>
                <a:ea typeface="Arial Unicode MS" panose="020B0604020202020204" charset="-122"/>
                <a:cs typeface="Arial" panose="020B0604020202020204" pitchFamily="34" charset="0"/>
                <a:sym typeface="+mn-ea"/>
              </a:rPr>
              <a:t>）</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decide to do（决定）try to do</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（努力做）</a:t>
            </a:r>
          </a:p>
          <a:p>
            <a:r>
              <a:rPr sz="3200" dirty="0">
                <a:latin typeface="Arial" panose="020B0604020202020204" pitchFamily="34" charset="0"/>
                <a:ea typeface="Arial Unicode MS" panose="020B0604020202020204" charset="-122"/>
                <a:cs typeface="Arial" panose="020B0604020202020204" pitchFamily="34" charset="0"/>
                <a:sym typeface="+mn-ea"/>
              </a:rPr>
              <a:t>expect to </a:t>
            </a:r>
            <a:r>
              <a:rPr sz="3200" dirty="0" err="1">
                <a:latin typeface="Arial" panose="020B0604020202020204" pitchFamily="34" charset="0"/>
                <a:ea typeface="Arial Unicode MS" panose="020B0604020202020204" charset="-122"/>
                <a:cs typeface="Arial" panose="020B0604020202020204" pitchFamily="34" charset="0"/>
                <a:sym typeface="+mn-ea"/>
              </a:rPr>
              <a:t>do（期望）need</a:t>
            </a:r>
            <a:r>
              <a:rPr sz="3200" dirty="0">
                <a:latin typeface="Arial" panose="020B0604020202020204" pitchFamily="34" charset="0"/>
                <a:ea typeface="Arial Unicode MS" panose="020B0604020202020204" charset="-122"/>
                <a:cs typeface="Arial" panose="020B0604020202020204" pitchFamily="34" charset="0"/>
                <a:sym typeface="+mn-ea"/>
              </a:rPr>
              <a:t> to do</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a:t>
            </a:r>
            <a:r>
              <a:rPr sz="3200" dirty="0" err="1">
                <a:latin typeface="Arial" panose="020B0604020202020204" pitchFamily="34" charset="0"/>
                <a:ea typeface="Arial Unicode MS" panose="020B0604020202020204" charset="-122"/>
                <a:cs typeface="Arial" panose="020B0604020202020204" pitchFamily="34" charset="0"/>
                <a:sym typeface="+mn-ea"/>
              </a:rPr>
              <a:t>需要</a:t>
            </a:r>
            <a:r>
              <a:rPr sz="3200" dirty="0">
                <a:latin typeface="Arial" panose="020B0604020202020204" pitchFamily="34" charset="0"/>
                <a:ea typeface="Arial Unicode MS" panose="020B0604020202020204" charset="-122"/>
                <a:cs typeface="Arial" panose="020B0604020202020204" pitchFamily="34" charset="0"/>
                <a:sym typeface="+mn-ea"/>
              </a:rPr>
              <a:t>）</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want to do</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a:t>
            </a:r>
            <a:r>
              <a:rPr sz="3200" dirty="0" err="1">
                <a:latin typeface="Arial" panose="020B0604020202020204" pitchFamily="34" charset="0"/>
                <a:ea typeface="Arial Unicode MS" panose="020B0604020202020204" charset="-122"/>
                <a:cs typeface="Arial" panose="020B0604020202020204" pitchFamily="34" charset="0"/>
                <a:sym typeface="+mn-ea"/>
              </a:rPr>
              <a:t>想要</a:t>
            </a:r>
            <a:r>
              <a:rPr sz="3200" dirty="0">
                <a:latin typeface="Arial" panose="020B0604020202020204" pitchFamily="34" charset="0"/>
                <a:ea typeface="Arial Unicode MS" panose="020B0604020202020204" charset="-122"/>
                <a:cs typeface="Arial" panose="020B0604020202020204" pitchFamily="34" charset="0"/>
                <a:sym typeface="+mn-ea"/>
              </a:rPr>
              <a:t>）</a:t>
            </a:r>
          </a:p>
          <a:p>
            <a:r>
              <a:rPr sz="3200" dirty="0">
                <a:latin typeface="Arial" panose="020B0604020202020204" pitchFamily="34" charset="0"/>
                <a:ea typeface="Arial Unicode MS" panose="020B0604020202020204" charset="-122"/>
                <a:cs typeface="Arial" panose="020B0604020202020204" pitchFamily="34" charset="0"/>
                <a:sym typeface="+mn-ea"/>
              </a:rPr>
              <a:t>fail to do</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（失败） offer to do</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（主动） plan to do</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（计划）</a:t>
            </a:r>
          </a:p>
          <a:p>
            <a:r>
              <a:rPr sz="3200" dirty="0">
                <a:latin typeface="Arial" panose="020B0604020202020204" pitchFamily="34" charset="0"/>
                <a:ea typeface="Arial Unicode MS" panose="020B0604020202020204" charset="-122"/>
                <a:cs typeface="Arial" panose="020B0604020202020204" pitchFamily="34" charset="0"/>
                <a:sym typeface="+mn-ea"/>
              </a:rPr>
              <a:t>forget to </a:t>
            </a:r>
            <a:r>
              <a:rPr sz="3200" dirty="0" err="1">
                <a:latin typeface="Arial" panose="020B0604020202020204" pitchFamily="34" charset="0"/>
                <a:ea typeface="Arial Unicode MS" panose="020B0604020202020204" charset="-122"/>
                <a:cs typeface="Arial" panose="020B0604020202020204" pitchFamily="34" charset="0"/>
                <a:sym typeface="+mn-ea"/>
              </a:rPr>
              <a:t>do（忘记要做</a:t>
            </a:r>
            <a:r>
              <a:rPr sz="3200" dirty="0">
                <a:latin typeface="Arial" panose="020B0604020202020204" pitchFamily="34" charset="0"/>
                <a:ea typeface="Arial Unicode MS" panose="020B0604020202020204" charset="-122"/>
                <a:cs typeface="Arial" panose="020B0604020202020204" pitchFamily="34" charset="0"/>
                <a:sym typeface="+mn-ea"/>
              </a:rPr>
              <a:t>）</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would like to do（想要） </a:t>
            </a:r>
            <a:endParaRPr lang="en-US" sz="3200" dirty="0">
              <a:latin typeface="Arial" panose="020B0604020202020204" pitchFamily="34" charset="0"/>
              <a:ea typeface="Arial Unicode MS" panose="020B0604020202020204" charset="-122"/>
              <a:cs typeface="Arial" panose="020B0604020202020204" pitchFamily="34" charset="0"/>
              <a:sym typeface="+mn-ea"/>
            </a:endParaRPr>
          </a:p>
          <a:p>
            <a:r>
              <a:rPr sz="3200" dirty="0">
                <a:latin typeface="Arial" panose="020B0604020202020204" pitchFamily="34" charset="0"/>
                <a:ea typeface="Arial Unicode MS" panose="020B0604020202020204" charset="-122"/>
                <a:cs typeface="Arial" panose="020B0604020202020204" pitchFamily="34" charset="0"/>
                <a:sym typeface="+mn-ea"/>
              </a:rPr>
              <a:t>wish to do</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（希望）help to do</a:t>
            </a:r>
            <a:r>
              <a:rPr lang="en-US" sz="3200" dirty="0">
                <a:latin typeface="Arial" panose="020B0604020202020204" pitchFamily="34" charset="0"/>
                <a:ea typeface="Arial Unicode MS" panose="020B0604020202020204" charset="-122"/>
                <a:cs typeface="Arial" panose="020B0604020202020204" pitchFamily="34" charset="0"/>
                <a:sym typeface="+mn-ea"/>
              </a:rPr>
              <a:t>     </a:t>
            </a:r>
            <a:r>
              <a:rPr sz="3200" dirty="0">
                <a:latin typeface="Arial" panose="020B0604020202020204" pitchFamily="34" charset="0"/>
                <a:ea typeface="Arial Unicode MS" panose="020B0604020202020204" charset="-122"/>
                <a:cs typeface="Arial" panose="020B0604020202020204" pitchFamily="34" charset="0"/>
                <a:sym typeface="+mn-ea"/>
              </a:rPr>
              <a:t>(</a:t>
            </a:r>
            <a:r>
              <a:rPr sz="3200" dirty="0" err="1">
                <a:latin typeface="Arial" panose="020B0604020202020204" pitchFamily="34" charset="0"/>
                <a:ea typeface="Arial Unicode MS" panose="020B0604020202020204" charset="-122"/>
                <a:cs typeface="Arial" panose="020B0604020202020204" pitchFamily="34" charset="0"/>
                <a:sym typeface="+mn-ea"/>
              </a:rPr>
              <a:t>帮助）prefer</a:t>
            </a:r>
            <a:r>
              <a:rPr sz="3200" dirty="0">
                <a:latin typeface="Arial" panose="020B0604020202020204" pitchFamily="34" charset="0"/>
                <a:ea typeface="Arial Unicode MS" panose="020B0604020202020204" charset="-122"/>
                <a:cs typeface="Arial" panose="020B0604020202020204" pitchFamily="34" charset="0"/>
                <a:sym typeface="+mn-ea"/>
              </a:rPr>
              <a:t> to do（更喜欢）</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47826" y="219711"/>
            <a:ext cx="10088245" cy="646331"/>
          </a:xfrm>
          <a:prstGeom prst="rect">
            <a:avLst/>
          </a:prstGeom>
          <a:noFill/>
        </p:spPr>
        <p:txBody>
          <a:bodyPr wrap="square" rtlCol="0" anchor="t">
            <a:spAutoFit/>
          </a:bodyPr>
          <a:lstStyle/>
          <a:p>
            <a:r>
              <a:rPr lang="en-US" altLang="zh-CN" sz="3600" b="1" dirty="0">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3.不定式作</a:t>
            </a:r>
            <a:r>
              <a:rPr lang="en-US" altLang="zh-CN" sz="3600" b="1" dirty="0">
                <a:solidFill>
                  <a:srgbClr val="FF0000"/>
                </a:solidFill>
                <a:latin typeface="Arial" panose="020B0604020202020204" pitchFamily="34" charset="0"/>
                <a:ea typeface="Adobe 楷体 Std R" panose="02020400000000000000" pitchFamily="18" charset="-122"/>
                <a:cs typeface="Arial" panose="020B0604020202020204" pitchFamily="34" charset="0"/>
              </a:rPr>
              <a:t>宾补</a:t>
            </a:r>
            <a:endParaRPr sz="3600" dirty="0">
              <a:solidFill>
                <a:srgbClr val="FF0000"/>
              </a:solidFill>
              <a:latin typeface="Arial" panose="020B0604020202020204" pitchFamily="34" charset="0"/>
              <a:cs typeface="Arial" panose="020B0604020202020204" pitchFamily="34" charset="0"/>
            </a:endParaRPr>
          </a:p>
        </p:txBody>
      </p:sp>
      <p:sp>
        <p:nvSpPr>
          <p:cNvPr id="8" name="文本框 7"/>
          <p:cNvSpPr txBox="1"/>
          <p:nvPr/>
        </p:nvSpPr>
        <p:spPr>
          <a:xfrm>
            <a:off x="1519555" y="3013767"/>
            <a:ext cx="10414000" cy="2597827"/>
          </a:xfrm>
          <a:prstGeom prst="rect">
            <a:avLst/>
          </a:prstGeom>
          <a:noFill/>
        </p:spPr>
        <p:txBody>
          <a:bodyPr wrap="square" rtlCol="0" anchor="t">
            <a:spAutoFit/>
          </a:bodyPr>
          <a:lstStyle/>
          <a:p>
            <a:pPr>
              <a:lnSpc>
                <a:spcPct val="150000"/>
              </a:lnSpc>
            </a:pPr>
            <a:r>
              <a:rPr lang="zh-CN" altLang="en-US" sz="2800" dirty="0">
                <a:latin typeface="Arial" panose="020B0604020202020204" pitchFamily="34" charset="0"/>
                <a:cs typeface="Arial" panose="020B0604020202020204" pitchFamily="34" charset="0"/>
              </a:rPr>
              <a:t>1.她邀请我去参加她的生日聚会。</a:t>
            </a:r>
          </a:p>
          <a:p>
            <a:pPr>
              <a:lnSpc>
                <a:spcPct val="150000"/>
              </a:lnSpc>
            </a:pPr>
            <a:r>
              <a:rPr lang="en-US" altLang="zh-CN" sz="2800" dirty="0">
                <a:latin typeface="Arial" panose="020B0604020202020204" pitchFamily="34" charset="0"/>
                <a:cs typeface="Arial" panose="020B0604020202020204" pitchFamily="34" charset="0"/>
              </a:rPr>
              <a:t>   ____________________________________________</a:t>
            </a:r>
            <a:endParaRPr lang="zh-CN" altLang="en-US" sz="2800" dirty="0">
              <a:latin typeface="Arial" panose="020B0604020202020204" pitchFamily="34" charset="0"/>
              <a:cs typeface="Arial" panose="020B0604020202020204" pitchFamily="34" charset="0"/>
            </a:endParaRPr>
          </a:p>
          <a:p>
            <a:pPr>
              <a:lnSpc>
                <a:spcPct val="150000"/>
              </a:lnSpc>
            </a:pPr>
            <a:r>
              <a:rPr lang="zh-CN" altLang="en-US" sz="2800" dirty="0">
                <a:latin typeface="Arial" panose="020B0604020202020204" pitchFamily="34" charset="0"/>
                <a:cs typeface="Arial" panose="020B0604020202020204" pitchFamily="34" charset="0"/>
              </a:rPr>
              <a:t>2.妈妈不允许我太晚出门。      </a:t>
            </a:r>
            <a:endParaRPr lang="en-US" altLang="zh-CN" sz="2800" dirty="0">
              <a:latin typeface="Arial" panose="020B0604020202020204" pitchFamily="34" charset="0"/>
              <a:cs typeface="Arial" panose="020B0604020202020204" pitchFamily="34" charset="0"/>
            </a:endParaRPr>
          </a:p>
          <a:p>
            <a:pPr>
              <a:lnSpc>
                <a:spcPct val="150000"/>
              </a:lnSpc>
            </a:pPr>
            <a:r>
              <a:rPr lang="en-US" altLang="zh-CN" sz="2800" dirty="0">
                <a:latin typeface="Arial" panose="020B0604020202020204" pitchFamily="34" charset="0"/>
                <a:cs typeface="Arial" panose="020B0604020202020204" pitchFamily="34" charset="0"/>
              </a:rPr>
              <a:t>   ____________________________________________</a:t>
            </a:r>
          </a:p>
        </p:txBody>
      </p:sp>
      <p:sp>
        <p:nvSpPr>
          <p:cNvPr id="38" name="文本框 37"/>
          <p:cNvSpPr txBox="1"/>
          <p:nvPr/>
        </p:nvSpPr>
        <p:spPr>
          <a:xfrm>
            <a:off x="1844358" y="3659471"/>
            <a:ext cx="8715375" cy="523220"/>
          </a:xfrm>
          <a:prstGeom prst="rect">
            <a:avLst/>
          </a:prstGeom>
          <a:noFill/>
        </p:spPr>
        <p:txBody>
          <a:bodyPr wrap="square" rtlCol="0" anchor="t">
            <a:spAutoFit/>
          </a:bodyPr>
          <a:lstStyle/>
          <a:p>
            <a:r>
              <a:rPr lang="en-US"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She invited me to take part in her birthday party</a:t>
            </a:r>
            <a:r>
              <a:rPr lang="en-US" altLang="zh-CN"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 . </a:t>
            </a:r>
            <a:r>
              <a:rPr lang="zh-CN" altLang="en-US" sz="2800" dirty="0">
                <a:latin typeface="Arial" panose="020B0604020202020204" pitchFamily="34" charset="0"/>
                <a:ea typeface="Arial Unicode MS" panose="020B0604020202020204" charset="-122"/>
                <a:cs typeface="Arial" panose="020B0604020202020204" pitchFamily="34" charset="0"/>
              </a:rPr>
              <a:t>   </a:t>
            </a:r>
          </a:p>
        </p:txBody>
      </p:sp>
      <p:sp>
        <p:nvSpPr>
          <p:cNvPr id="10" name="文本框 9"/>
          <p:cNvSpPr txBox="1"/>
          <p:nvPr/>
        </p:nvSpPr>
        <p:spPr>
          <a:xfrm>
            <a:off x="1844358" y="4964775"/>
            <a:ext cx="10884535" cy="523220"/>
          </a:xfrm>
          <a:prstGeom prst="rect">
            <a:avLst/>
          </a:prstGeom>
          <a:noFill/>
        </p:spPr>
        <p:txBody>
          <a:bodyPr wrap="square" rtlCol="0" anchor="t">
            <a:spAutoFit/>
          </a:bodyPr>
          <a:lstStyle/>
          <a:p>
            <a:r>
              <a:rPr lang="en-US"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My mum doesn't allow me to go out too late.</a:t>
            </a:r>
            <a:r>
              <a:rPr lang="zh-CN" altLang="en-US" sz="2800" dirty="0">
                <a:latin typeface="Arial" panose="020B0604020202020204" pitchFamily="34" charset="0"/>
                <a:ea typeface="Arial Unicode MS" panose="020B0604020202020204" charset="-122"/>
                <a:cs typeface="Arial" panose="020B0604020202020204" pitchFamily="34" charset="0"/>
              </a:rPr>
              <a:t> </a:t>
            </a:r>
          </a:p>
        </p:txBody>
      </p:sp>
      <p:sp>
        <p:nvSpPr>
          <p:cNvPr id="11" name="文本框 10"/>
          <p:cNvSpPr txBox="1"/>
          <p:nvPr/>
        </p:nvSpPr>
        <p:spPr>
          <a:xfrm>
            <a:off x="1647826" y="1553846"/>
            <a:ext cx="7812405" cy="523220"/>
          </a:xfrm>
          <a:prstGeom prst="rect">
            <a:avLst/>
          </a:prstGeom>
          <a:noFill/>
        </p:spPr>
        <p:txBody>
          <a:bodyPr wrap="square" rtlCol="0" anchor="t">
            <a:spAutoFit/>
          </a:bodyPr>
          <a:lstStyle/>
          <a:p>
            <a:r>
              <a:rPr lang="zh-CN" altLang="en-US" sz="2800">
                <a:solidFill>
                  <a:srgbClr val="FF0000"/>
                </a:solidFill>
                <a:latin typeface="Arial" panose="020B0604020202020204" pitchFamily="34" charset="0"/>
                <a:ea typeface="Arial Unicode MS" panose="020B0604020202020204" charset="-122"/>
                <a:cs typeface="Arial" panose="020B0604020202020204" pitchFamily="34" charset="0"/>
              </a:rPr>
              <a:t>I asked the bus driver to wait for five minutes.</a:t>
            </a:r>
          </a:p>
        </p:txBody>
      </p:sp>
      <p:sp>
        <p:nvSpPr>
          <p:cNvPr id="12" name="文本框 11"/>
          <p:cNvSpPr txBox="1"/>
          <p:nvPr/>
        </p:nvSpPr>
        <p:spPr>
          <a:xfrm>
            <a:off x="1001395" y="2075815"/>
            <a:ext cx="1036320" cy="523220"/>
          </a:xfrm>
          <a:prstGeom prst="rect">
            <a:avLst/>
          </a:prstGeom>
          <a:noFill/>
          <a:ln w="31750">
            <a:solidFill>
              <a:schemeClr val="accent1"/>
            </a:solidFill>
          </a:ln>
        </p:spPr>
        <p:txBody>
          <a:bodyPr wrap="square" rtlCol="0" anchor="t">
            <a:spAutoFit/>
          </a:bodyPr>
          <a:lstStyle/>
          <a:p>
            <a:r>
              <a:rPr lang="zh-CN" altLang="en-US" sz="2800" b="1" dirty="0">
                <a:solidFill>
                  <a:srgbClr val="0025C3"/>
                </a:solidFill>
                <a:latin typeface="Arial" panose="020B0604020202020204" pitchFamily="34" charset="0"/>
                <a:cs typeface="Arial" panose="020B0604020202020204" pitchFamily="34" charset="0"/>
              </a:rPr>
              <a:t>主语</a:t>
            </a:r>
          </a:p>
        </p:txBody>
      </p:sp>
      <p:sp>
        <p:nvSpPr>
          <p:cNvPr id="13" name="文本框 12"/>
          <p:cNvSpPr txBox="1"/>
          <p:nvPr/>
        </p:nvSpPr>
        <p:spPr>
          <a:xfrm>
            <a:off x="2037715" y="2075815"/>
            <a:ext cx="1036320" cy="523220"/>
          </a:xfrm>
          <a:prstGeom prst="rect">
            <a:avLst/>
          </a:prstGeom>
          <a:noFill/>
          <a:ln w="31750">
            <a:solidFill>
              <a:schemeClr val="accent1"/>
            </a:solidFill>
          </a:ln>
        </p:spPr>
        <p:txBody>
          <a:bodyPr wrap="square" rtlCol="0" anchor="t">
            <a:spAutoFit/>
          </a:bodyPr>
          <a:lstStyle/>
          <a:p>
            <a:r>
              <a:rPr lang="zh-CN" altLang="en-US" sz="2800" b="1">
                <a:solidFill>
                  <a:srgbClr val="0025C3"/>
                </a:solidFill>
                <a:latin typeface="Arial" panose="020B0604020202020204" pitchFamily="34" charset="0"/>
                <a:cs typeface="Arial" panose="020B0604020202020204" pitchFamily="34" charset="0"/>
              </a:rPr>
              <a:t>谓语</a:t>
            </a:r>
          </a:p>
        </p:txBody>
      </p:sp>
      <p:sp>
        <p:nvSpPr>
          <p:cNvPr id="14" name="文本框 13"/>
          <p:cNvSpPr txBox="1"/>
          <p:nvPr/>
        </p:nvSpPr>
        <p:spPr>
          <a:xfrm>
            <a:off x="3806191" y="2075815"/>
            <a:ext cx="1036320" cy="523220"/>
          </a:xfrm>
          <a:prstGeom prst="rect">
            <a:avLst/>
          </a:prstGeom>
          <a:noFill/>
          <a:ln w="31750">
            <a:solidFill>
              <a:schemeClr val="accent1"/>
            </a:solidFill>
          </a:ln>
        </p:spPr>
        <p:txBody>
          <a:bodyPr wrap="square" rtlCol="0" anchor="t">
            <a:spAutoFit/>
          </a:bodyPr>
          <a:lstStyle/>
          <a:p>
            <a:r>
              <a:rPr lang="zh-CN" altLang="en-US" sz="2800" b="1">
                <a:solidFill>
                  <a:srgbClr val="0025C3"/>
                </a:solidFill>
                <a:latin typeface="Arial" panose="020B0604020202020204" pitchFamily="34" charset="0"/>
                <a:cs typeface="Arial" panose="020B0604020202020204" pitchFamily="34" charset="0"/>
              </a:rPr>
              <a:t>宾语</a:t>
            </a:r>
          </a:p>
        </p:txBody>
      </p:sp>
      <p:sp>
        <p:nvSpPr>
          <p:cNvPr id="15" name="文本框 14"/>
          <p:cNvSpPr txBox="1"/>
          <p:nvPr/>
        </p:nvSpPr>
        <p:spPr>
          <a:xfrm>
            <a:off x="5904019" y="2075815"/>
            <a:ext cx="1036320" cy="523220"/>
          </a:xfrm>
          <a:prstGeom prst="rect">
            <a:avLst/>
          </a:prstGeom>
          <a:noFill/>
          <a:ln w="31750">
            <a:solidFill>
              <a:srgbClr val="FF0000"/>
            </a:solidFill>
          </a:ln>
        </p:spPr>
        <p:txBody>
          <a:bodyPr wrap="square" rtlCol="0" anchor="t">
            <a:spAutoFit/>
          </a:bodyPr>
          <a:lstStyle/>
          <a:p>
            <a:r>
              <a:rPr lang="zh-CN" altLang="en-US" sz="2800" b="1" dirty="0">
                <a:solidFill>
                  <a:srgbClr val="FF0000"/>
                </a:solidFill>
                <a:latin typeface="Arial" panose="020B0604020202020204" pitchFamily="34" charset="0"/>
                <a:cs typeface="Arial" panose="020B0604020202020204" pitchFamily="34" charset="0"/>
              </a:rPr>
              <a:t>宾补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P spid="38" grpId="1"/>
      <p:bldP spid="10" grpId="0"/>
      <p:bldP spid="10" grpId="1"/>
      <p:bldP spid="12" grpId="0" bldLvl="0" animBg="1"/>
      <p:bldP spid="12" grpId="1" animBg="1"/>
      <p:bldP spid="13" grpId="0" bldLvl="0" animBg="1"/>
      <p:bldP spid="13" grpId="1" animBg="1"/>
      <p:bldP spid="14" grpId="0" bldLvl="0" animBg="1"/>
      <p:bldP spid="14" grpId="1" animBg="1"/>
      <p:bldP spid="15" grpId="0" bldLvl="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47826" y="219711"/>
            <a:ext cx="10088245" cy="646331"/>
          </a:xfrm>
          <a:prstGeom prst="rect">
            <a:avLst/>
          </a:prstGeom>
          <a:noFill/>
        </p:spPr>
        <p:txBody>
          <a:bodyPr wrap="square" rtlCol="0" anchor="t">
            <a:spAutoFit/>
          </a:bodyPr>
          <a:lstStyle/>
          <a:p>
            <a:r>
              <a:rPr lang="en-US" altLang="zh-CN" sz="3600" b="1" dirty="0">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3.</a:t>
            </a:r>
            <a:r>
              <a:rPr lang="zh-CN" altLang="en-US" sz="3600" b="1" dirty="0">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常见</a:t>
            </a:r>
            <a:r>
              <a:rPr lang="en-US" altLang="zh-CN" sz="3600" b="1" dirty="0" err="1">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不定式作</a:t>
            </a:r>
            <a:r>
              <a:rPr lang="en-US" altLang="zh-CN" sz="3600" b="1" dirty="0" err="1">
                <a:solidFill>
                  <a:srgbClr val="FF0000"/>
                </a:solidFill>
                <a:latin typeface="Arial" panose="020B0604020202020204" pitchFamily="34" charset="0"/>
                <a:ea typeface="Adobe 楷体 Std R" panose="02020400000000000000" pitchFamily="18" charset="-122"/>
                <a:cs typeface="Arial" panose="020B0604020202020204" pitchFamily="34" charset="0"/>
              </a:rPr>
              <a:t>宾补</a:t>
            </a:r>
            <a:r>
              <a:rPr lang="en-US" altLang="zh-CN" sz="3600" b="1" dirty="0" err="1">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的</a:t>
            </a:r>
            <a:r>
              <a:rPr lang="zh-CN" altLang="en-US" sz="3600" b="1" dirty="0">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短语</a:t>
            </a:r>
            <a:r>
              <a:rPr lang="en-US" altLang="zh-CN" sz="3600" b="1" dirty="0" err="1">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搭配</a:t>
            </a:r>
            <a:endParaRPr lang="zh-CN" altLang="en-US" sz="3600" b="1" dirty="0">
              <a:solidFill>
                <a:srgbClr val="FF0000"/>
              </a:solidFill>
              <a:latin typeface="Arial" panose="020B0604020202020204" pitchFamily="34" charset="0"/>
              <a:ea typeface="Adobe 楷体 Std R" panose="02020400000000000000" pitchFamily="18" charset="-122"/>
              <a:cs typeface="Arial" panose="020B0604020202020204" pitchFamily="34" charset="0"/>
            </a:endParaRPr>
          </a:p>
        </p:txBody>
      </p:sp>
      <p:sp>
        <p:nvSpPr>
          <p:cNvPr id="2" name="文本框 1"/>
          <p:cNvSpPr txBox="1"/>
          <p:nvPr/>
        </p:nvSpPr>
        <p:spPr>
          <a:xfrm>
            <a:off x="431371" y="1412776"/>
            <a:ext cx="11713300" cy="3870162"/>
          </a:xfrm>
          <a:prstGeom prst="rect">
            <a:avLst/>
          </a:prstGeom>
          <a:noFill/>
        </p:spPr>
        <p:txBody>
          <a:bodyPr wrap="square" rtlCol="0" anchor="t">
            <a:spAutoFit/>
          </a:bodyPr>
          <a:lstStyle/>
          <a:p>
            <a:pPr>
              <a:lnSpc>
                <a:spcPct val="130000"/>
              </a:lnSpc>
            </a:pPr>
            <a:r>
              <a:rPr lang="en-US" sz="3200" dirty="0">
                <a:latin typeface="Arial" panose="020B0604020202020204" pitchFamily="34" charset="0"/>
                <a:ea typeface="Arial Unicode MS" panose="020B0604020202020204" charset="-122"/>
                <a:cs typeface="Arial" panose="020B0604020202020204" pitchFamily="34" charset="0"/>
                <a:sym typeface="+mn-ea"/>
              </a:rPr>
              <a:t>advise sb. to do(</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建议）                   </a:t>
            </a:r>
            <a:r>
              <a:rPr lang="en-US" altLang="zh-CN" sz="3200" dirty="0">
                <a:latin typeface="Arial" panose="020B0604020202020204" pitchFamily="34" charset="0"/>
                <a:ea typeface="Arial Unicode MS" panose="020B0604020202020204" charset="-122"/>
                <a:cs typeface="Arial" panose="020B0604020202020204" pitchFamily="34" charset="0"/>
                <a:sym typeface="+mn-ea"/>
              </a:rPr>
              <a:t>expect sb. to do(</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期望）</a:t>
            </a:r>
          </a:p>
          <a:p>
            <a:pPr>
              <a:lnSpc>
                <a:spcPct val="130000"/>
              </a:lnSpc>
            </a:pPr>
            <a:r>
              <a:rPr lang="en-US" altLang="zh-CN" sz="3200" dirty="0">
                <a:latin typeface="Arial" panose="020B0604020202020204" pitchFamily="34" charset="0"/>
                <a:ea typeface="Arial Unicode MS" panose="020B0604020202020204" charset="-122"/>
                <a:cs typeface="Arial" panose="020B0604020202020204" pitchFamily="34" charset="0"/>
                <a:sym typeface="+mn-ea"/>
              </a:rPr>
              <a:t>teach sb. to do (</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教）                       </a:t>
            </a:r>
            <a:r>
              <a:rPr lang="en-US" altLang="zh-CN" sz="3200" dirty="0">
                <a:latin typeface="Arial" panose="020B0604020202020204" pitchFamily="34" charset="0"/>
                <a:ea typeface="Arial Unicode MS" panose="020B0604020202020204" charset="-122"/>
                <a:cs typeface="Arial" panose="020B0604020202020204" pitchFamily="34" charset="0"/>
                <a:sym typeface="+mn-ea"/>
              </a:rPr>
              <a:t>allow sb. to do </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（允许）</a:t>
            </a:r>
          </a:p>
          <a:p>
            <a:pPr>
              <a:lnSpc>
                <a:spcPct val="130000"/>
              </a:lnSpc>
            </a:pPr>
            <a:r>
              <a:rPr lang="en-US" altLang="zh-CN" sz="3200" dirty="0">
                <a:latin typeface="Arial" panose="020B0604020202020204" pitchFamily="34" charset="0"/>
                <a:ea typeface="Arial Unicode MS" panose="020B0604020202020204" charset="-122"/>
                <a:cs typeface="Arial" panose="020B0604020202020204" pitchFamily="34" charset="0"/>
                <a:sym typeface="+mn-ea"/>
              </a:rPr>
              <a:t>help sb. to do </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（帮助</a:t>
            </a:r>
            <a:r>
              <a:rPr lang="zh-CN" altLang="en-US" sz="3200" dirty="0">
                <a:latin typeface="Arial" panose="020B0604020202020204" pitchFamily="34" charset="0"/>
                <a:ea typeface="Arial Unicode MS" panose="020B0604020202020204" charset="-122"/>
                <a:cs typeface="Arial" panose="020B0604020202020204" pitchFamily="34" charset="0"/>
              </a:rPr>
              <a:t> ）                  </a:t>
            </a:r>
            <a:r>
              <a:rPr lang="en-US" altLang="zh-CN" sz="3200" dirty="0">
                <a:latin typeface="Arial" panose="020B0604020202020204" pitchFamily="34" charset="0"/>
                <a:ea typeface="Arial Unicode MS" panose="020B0604020202020204" charset="-122"/>
                <a:cs typeface="Arial" panose="020B0604020202020204" pitchFamily="34" charset="0"/>
                <a:sym typeface="+mn-ea"/>
              </a:rPr>
              <a:t>tell sb. to do</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（告诉）</a:t>
            </a:r>
            <a:endParaRPr lang="zh-CN" altLang="en-US" sz="3200" dirty="0">
              <a:latin typeface="Arial" panose="020B0604020202020204" pitchFamily="34" charset="0"/>
              <a:ea typeface="Arial Unicode MS" panose="020B0604020202020204" charset="-122"/>
              <a:cs typeface="Arial" panose="020B0604020202020204" pitchFamily="34" charset="0"/>
            </a:endParaRPr>
          </a:p>
          <a:p>
            <a:pPr>
              <a:lnSpc>
                <a:spcPct val="130000"/>
              </a:lnSpc>
            </a:pPr>
            <a:r>
              <a:rPr lang="en-US" altLang="zh-CN" sz="3200" dirty="0">
                <a:latin typeface="Arial" panose="020B0604020202020204" pitchFamily="34" charset="0"/>
                <a:ea typeface="Arial Unicode MS" panose="020B0604020202020204" charset="-122"/>
                <a:cs typeface="Arial" panose="020B0604020202020204" pitchFamily="34" charset="0"/>
                <a:sym typeface="+mn-ea"/>
              </a:rPr>
              <a:t>ask sb. to do </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（要求）                    </a:t>
            </a:r>
            <a:r>
              <a:rPr lang="en-US" altLang="zh-CN" sz="3200" dirty="0">
                <a:latin typeface="Arial" panose="020B0604020202020204" pitchFamily="34" charset="0"/>
                <a:ea typeface="Arial Unicode MS" panose="020B0604020202020204" charset="-122"/>
                <a:cs typeface="Arial" panose="020B0604020202020204" pitchFamily="34" charset="0"/>
                <a:sym typeface="+mn-ea"/>
              </a:rPr>
              <a:t>invite sb. to do</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（邀请）</a:t>
            </a:r>
          </a:p>
          <a:p>
            <a:pPr>
              <a:lnSpc>
                <a:spcPct val="130000"/>
              </a:lnSpc>
            </a:pPr>
            <a:r>
              <a:rPr lang="en-US" altLang="zh-CN" sz="3200" dirty="0">
                <a:latin typeface="Arial" panose="020B0604020202020204" pitchFamily="34" charset="0"/>
                <a:ea typeface="Arial Unicode MS" panose="020B0604020202020204" charset="-122"/>
                <a:cs typeface="Arial" panose="020B0604020202020204" pitchFamily="34" charset="0"/>
                <a:sym typeface="+mn-ea"/>
              </a:rPr>
              <a:t>want sb. to do </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（想要）                  </a:t>
            </a:r>
            <a:r>
              <a:rPr lang="en-US" altLang="zh-CN" sz="3200" dirty="0">
                <a:latin typeface="Arial" panose="020B0604020202020204" pitchFamily="34" charset="0"/>
                <a:ea typeface="Arial Unicode MS" panose="020B0604020202020204" charset="-122"/>
                <a:cs typeface="Arial" panose="020B0604020202020204" pitchFamily="34" charset="0"/>
                <a:sym typeface="+mn-ea"/>
              </a:rPr>
              <a:t>encourage sb. to do</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（鼓励）</a:t>
            </a:r>
          </a:p>
          <a:p>
            <a:pPr>
              <a:lnSpc>
                <a:spcPct val="130000"/>
              </a:lnSpc>
            </a:pPr>
            <a:r>
              <a:rPr lang="en-US" altLang="zh-CN" sz="3200" dirty="0">
                <a:latin typeface="Arial" panose="020B0604020202020204" pitchFamily="34" charset="0"/>
                <a:ea typeface="Arial Unicode MS" panose="020B0604020202020204" charset="-122"/>
                <a:cs typeface="Arial" panose="020B0604020202020204" pitchFamily="34" charset="0"/>
                <a:sym typeface="+mn-ea"/>
              </a:rPr>
              <a:t>remind sb. to do </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（提醒）               </a:t>
            </a:r>
            <a:r>
              <a:rPr lang="en-US" altLang="zh-CN" sz="3200" dirty="0">
                <a:latin typeface="Arial" panose="020B0604020202020204" pitchFamily="34" charset="0"/>
                <a:ea typeface="Arial Unicode MS" panose="020B0604020202020204" charset="-122"/>
                <a:cs typeface="Arial" panose="020B0604020202020204" pitchFamily="34" charset="0"/>
                <a:sym typeface="+mn-ea"/>
              </a:rPr>
              <a:t>wish sb. to do </a:t>
            </a:r>
            <a:r>
              <a:rPr lang="zh-CN" altLang="en-US" sz="3200" dirty="0">
                <a:latin typeface="Arial" panose="020B0604020202020204" pitchFamily="34" charset="0"/>
                <a:ea typeface="Arial Unicode MS" panose="020B0604020202020204" charset="-122"/>
                <a:cs typeface="Arial" panose="020B0604020202020204" pitchFamily="34" charset="0"/>
                <a:sym typeface="+mn-ea"/>
              </a:rPr>
              <a:t>（希望）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800" y="1334435"/>
            <a:ext cx="10088245" cy="1384995"/>
          </a:xfrm>
          <a:prstGeom prst="rect">
            <a:avLst/>
          </a:prstGeom>
          <a:noFill/>
          <a:ln w="34925">
            <a:solidFill>
              <a:schemeClr val="accent1"/>
            </a:solidFill>
          </a:ln>
        </p:spPr>
        <p:txBody>
          <a:bodyPr wrap="square" rtlCol="0" anchor="t">
            <a:spAutoFit/>
          </a:bodyPr>
          <a:lstStyle/>
          <a:p>
            <a:r>
              <a:rPr lang="zh-CN" altLang="en-US" sz="2800" dirty="0">
                <a:latin typeface="Arial" panose="020B0604020202020204" pitchFamily="34" charset="0"/>
                <a:cs typeface="Arial" panose="020B0604020202020204" pitchFamily="34" charset="0"/>
              </a:rPr>
              <a:t>感官动词（see,hear,watch,feel,notice等）和使役动词（let,make,have等）后面的动词不定式要省略to</a:t>
            </a:r>
          </a:p>
          <a:p>
            <a:r>
              <a:rPr lang="en-US" altLang="zh-CN" sz="2800" dirty="0">
                <a:latin typeface="Arial" panose="020B0604020202020204" pitchFamily="34" charset="0"/>
                <a:cs typeface="Arial" panose="020B0604020202020204" pitchFamily="34" charset="0"/>
              </a:rPr>
              <a:t>Eg</a:t>
            </a:r>
            <a:r>
              <a:rPr lang="zh-CN" altLang="en-US" sz="2800" dirty="0">
                <a:latin typeface="Arial" panose="020B0604020202020204" pitchFamily="34" charset="0"/>
                <a:ea typeface="宋体" panose="02010600030101010101" pitchFamily="2" charset="-122"/>
                <a:cs typeface="Arial" panose="020B0604020202020204" pitchFamily="34" charset="0"/>
              </a:rPr>
              <a:t>：</a:t>
            </a:r>
            <a:r>
              <a:rPr lang="en-US" altLang="zh-CN" sz="2800" dirty="0">
                <a:latin typeface="Arial" panose="020B0604020202020204" pitchFamily="34" charset="0"/>
                <a:ea typeface="宋体" panose="02010600030101010101" pitchFamily="2" charset="-122"/>
                <a:cs typeface="Arial" panose="020B0604020202020204" pitchFamily="34" charset="0"/>
              </a:rPr>
              <a:t>Let the boy go out now</a:t>
            </a:r>
            <a:r>
              <a:rPr lang="zh-CN" altLang="en-US" sz="2800" dirty="0">
                <a:latin typeface="Arial" panose="020B0604020202020204" pitchFamily="34" charset="0"/>
                <a:ea typeface="宋体" panose="02010600030101010101" pitchFamily="2" charset="-122"/>
                <a:cs typeface="Arial" panose="020B0604020202020204" pitchFamily="34" charset="0"/>
              </a:rPr>
              <a:t>！</a:t>
            </a:r>
          </a:p>
        </p:txBody>
      </p:sp>
      <p:sp>
        <p:nvSpPr>
          <p:cNvPr id="7" name="文本框 6"/>
          <p:cNvSpPr txBox="1"/>
          <p:nvPr/>
        </p:nvSpPr>
        <p:spPr>
          <a:xfrm>
            <a:off x="1647826" y="219711"/>
            <a:ext cx="10088245" cy="646331"/>
          </a:xfrm>
          <a:prstGeom prst="rect">
            <a:avLst/>
          </a:prstGeom>
          <a:noFill/>
        </p:spPr>
        <p:txBody>
          <a:bodyPr wrap="square" rtlCol="0" anchor="t">
            <a:spAutoFit/>
          </a:bodyPr>
          <a:lstStyle/>
          <a:p>
            <a:r>
              <a:rPr lang="zh-CN" altLang="en-US" sz="3600" b="1" dirty="0">
                <a:solidFill>
                  <a:srgbClr val="0025C3"/>
                </a:solidFill>
                <a:latin typeface="Adobe 楷体 Std R" panose="02020400000000000000" pitchFamily="18" charset="-122"/>
                <a:ea typeface="Adobe 楷体 Std R" panose="02020400000000000000" pitchFamily="18" charset="-122"/>
                <a:cs typeface="Arial" panose="020B0604020202020204" pitchFamily="34" charset="0"/>
              </a:rPr>
              <a:t>省略</a:t>
            </a:r>
            <a:r>
              <a:rPr lang="en-US" altLang="zh-CN" sz="3600" b="1" dirty="0">
                <a:solidFill>
                  <a:srgbClr val="0025C3"/>
                </a:solidFill>
                <a:latin typeface="Adobe 楷体 Std R" panose="02020400000000000000" pitchFamily="18" charset="-122"/>
                <a:ea typeface="Adobe 楷体 Std R" panose="02020400000000000000" pitchFamily="18" charset="-122"/>
                <a:cs typeface="Arial" panose="020B0604020202020204" pitchFamily="34" charset="0"/>
              </a:rPr>
              <a:t>to</a:t>
            </a:r>
            <a:r>
              <a:rPr lang="zh-CN" altLang="en-US" sz="3600" b="1" dirty="0">
                <a:solidFill>
                  <a:schemeClr val="accent1">
                    <a:lumMod val="75000"/>
                  </a:schemeClr>
                </a:solidFill>
                <a:latin typeface="Adobe 楷体 Std R" panose="02020400000000000000" pitchFamily="18" charset="-122"/>
                <a:ea typeface="Adobe 楷体 Std R" panose="02020400000000000000" pitchFamily="18" charset="-122"/>
                <a:cs typeface="Arial" panose="020B0604020202020204" pitchFamily="34" charset="0"/>
              </a:rPr>
              <a:t>的情况</a:t>
            </a:r>
          </a:p>
        </p:txBody>
      </p:sp>
      <p:sp>
        <p:nvSpPr>
          <p:cNvPr id="11" name="文本框 10"/>
          <p:cNvSpPr txBox="1"/>
          <p:nvPr/>
        </p:nvSpPr>
        <p:spPr>
          <a:xfrm>
            <a:off x="1647826" y="2962911"/>
            <a:ext cx="9719945" cy="3244158"/>
          </a:xfrm>
          <a:prstGeom prst="rect">
            <a:avLst/>
          </a:prstGeom>
          <a:noFill/>
        </p:spPr>
        <p:txBody>
          <a:bodyPr wrap="square" rtlCol="0" anchor="t">
            <a:spAutoFit/>
          </a:bodyPr>
          <a:lstStyle/>
          <a:p>
            <a:pPr fontAlgn="auto">
              <a:lnSpc>
                <a:spcPct val="150000"/>
              </a:lnSpc>
            </a:pPr>
            <a:r>
              <a:rPr lang="zh-CN" altLang="en-US" sz="2800" dirty="0">
                <a:latin typeface="Arial Unicode MS" panose="020B0604020202020204" charset="-122"/>
                <a:ea typeface="Arial Unicode MS" panose="020B0604020202020204" charset="-122"/>
              </a:rPr>
              <a:t>I saw the teacher to go out.</a:t>
            </a:r>
          </a:p>
          <a:p>
            <a:pPr fontAlgn="auto">
              <a:lnSpc>
                <a:spcPct val="150000"/>
              </a:lnSpc>
            </a:pPr>
            <a:r>
              <a:rPr lang="zh-CN" altLang="en-US" sz="2800" dirty="0">
                <a:latin typeface="Arial Unicode MS" panose="020B0604020202020204" charset="-122"/>
                <a:ea typeface="Arial Unicode MS" panose="020B0604020202020204" charset="-122"/>
              </a:rPr>
              <a:t>I saw the teacher go out.</a:t>
            </a:r>
          </a:p>
          <a:p>
            <a:pPr fontAlgn="auto">
              <a:lnSpc>
                <a:spcPct val="150000"/>
              </a:lnSpc>
            </a:pPr>
            <a:r>
              <a:rPr lang="zh-CN" altLang="en-US" sz="2800" dirty="0">
                <a:latin typeface="Arial Unicode MS" panose="020B0604020202020204" charset="-122"/>
                <a:ea typeface="Arial Unicode MS" panose="020B0604020202020204" charset="-122"/>
              </a:rPr>
              <a:t>They made the children to work 12 hours a day.</a:t>
            </a:r>
          </a:p>
          <a:p>
            <a:pPr fontAlgn="auto">
              <a:lnSpc>
                <a:spcPct val="150000"/>
              </a:lnSpc>
            </a:pPr>
            <a:r>
              <a:rPr lang="zh-CN" altLang="en-US" sz="2800" dirty="0">
                <a:latin typeface="Arial Unicode MS" panose="020B0604020202020204" charset="-122"/>
                <a:ea typeface="Arial Unicode MS" panose="020B0604020202020204" charset="-122"/>
              </a:rPr>
              <a:t>They made the children work 12 hours a day.</a:t>
            </a:r>
          </a:p>
          <a:p>
            <a:pPr fontAlgn="auto">
              <a:lnSpc>
                <a:spcPct val="150000"/>
              </a:lnSpc>
            </a:pPr>
            <a:endParaRPr lang="zh-CN" altLang="en-US" sz="2800" dirty="0">
              <a:latin typeface="Arial Unicode MS" panose="020B0604020202020204" charset="-122"/>
              <a:ea typeface="Arial Unicode MS" panose="020B0604020202020204" charset="-122"/>
            </a:endParaRPr>
          </a:p>
        </p:txBody>
      </p:sp>
      <p:sp>
        <p:nvSpPr>
          <p:cNvPr id="12" name="文本框 11"/>
          <p:cNvSpPr txBox="1"/>
          <p:nvPr/>
        </p:nvSpPr>
        <p:spPr>
          <a:xfrm>
            <a:off x="9648191" y="5349241"/>
            <a:ext cx="1795780" cy="523220"/>
          </a:xfrm>
          <a:prstGeom prst="rect">
            <a:avLst/>
          </a:prstGeom>
          <a:noFill/>
          <a:ln w="31750">
            <a:solidFill>
              <a:schemeClr val="accent1"/>
            </a:solidFill>
          </a:ln>
        </p:spPr>
        <p:txBody>
          <a:bodyPr wrap="square" rtlCol="0" anchor="t">
            <a:spAutoFit/>
          </a:bodyPr>
          <a:lstStyle/>
          <a:p>
            <a:r>
              <a:rPr lang="zh-CN" altLang="en-US" sz="2800">
                <a:solidFill>
                  <a:srgbClr val="FF0000"/>
                </a:solidFill>
                <a:sym typeface="+mn-ea"/>
              </a:rPr>
              <a:t>判断正误</a:t>
            </a:r>
          </a:p>
        </p:txBody>
      </p:sp>
      <p:sp>
        <p:nvSpPr>
          <p:cNvPr id="9" name="文本框 8"/>
          <p:cNvSpPr txBox="1"/>
          <p:nvPr/>
        </p:nvSpPr>
        <p:spPr>
          <a:xfrm>
            <a:off x="1285241" y="3630295"/>
            <a:ext cx="488951" cy="707886"/>
          </a:xfrm>
          <a:prstGeom prst="rect">
            <a:avLst/>
          </a:prstGeom>
          <a:noFill/>
        </p:spPr>
        <p:txBody>
          <a:bodyPr wrap="square" rtlCol="0" anchor="t">
            <a:spAutoFit/>
          </a:bodyPr>
          <a:lstStyle/>
          <a:p>
            <a:r>
              <a:rPr lang="zh-CN" altLang="en-US" sz="4000">
                <a:solidFill>
                  <a:srgbClr val="FF0000"/>
                </a:solidFill>
                <a:latin typeface="Arial" panose="020B0604020202020204" pitchFamily="34" charset="0"/>
                <a:cs typeface="Arial" panose="020B0604020202020204" pitchFamily="34" charset="0"/>
              </a:rPr>
              <a:t>√</a:t>
            </a:r>
          </a:p>
        </p:txBody>
      </p:sp>
      <p:sp>
        <p:nvSpPr>
          <p:cNvPr id="10" name="文本框 9"/>
          <p:cNvSpPr txBox="1"/>
          <p:nvPr/>
        </p:nvSpPr>
        <p:spPr>
          <a:xfrm>
            <a:off x="1193801" y="3075940"/>
            <a:ext cx="488951" cy="707886"/>
          </a:xfrm>
          <a:prstGeom prst="rect">
            <a:avLst/>
          </a:prstGeom>
          <a:noFill/>
        </p:spPr>
        <p:txBody>
          <a:bodyPr wrap="square" rtlCol="0" anchor="t">
            <a:spAutoFit/>
          </a:bodyPr>
          <a:lstStyle/>
          <a:p>
            <a:r>
              <a:rPr lang="zh-CN" altLang="en-US" sz="4000">
                <a:solidFill>
                  <a:srgbClr val="FF0000"/>
                </a:solidFill>
                <a:latin typeface="Arial" panose="020B0604020202020204" pitchFamily="34" charset="0"/>
                <a:cs typeface="Arial" panose="020B0604020202020204" pitchFamily="34" charset="0"/>
              </a:rPr>
              <a:t>×</a:t>
            </a:r>
          </a:p>
        </p:txBody>
      </p:sp>
      <p:sp>
        <p:nvSpPr>
          <p:cNvPr id="15" name="文本框 14"/>
          <p:cNvSpPr txBox="1"/>
          <p:nvPr/>
        </p:nvSpPr>
        <p:spPr>
          <a:xfrm>
            <a:off x="1247775" y="4331971"/>
            <a:ext cx="488951" cy="707886"/>
          </a:xfrm>
          <a:prstGeom prst="rect">
            <a:avLst/>
          </a:prstGeom>
          <a:noFill/>
        </p:spPr>
        <p:txBody>
          <a:bodyPr wrap="square" rtlCol="0" anchor="t">
            <a:spAutoFit/>
          </a:bodyPr>
          <a:lstStyle/>
          <a:p>
            <a:r>
              <a:rPr lang="zh-CN" altLang="en-US" sz="4000">
                <a:solidFill>
                  <a:srgbClr val="FF0000"/>
                </a:solidFill>
                <a:latin typeface="Arial" panose="020B0604020202020204" pitchFamily="34" charset="0"/>
                <a:cs typeface="Arial" panose="020B0604020202020204" pitchFamily="34" charset="0"/>
              </a:rPr>
              <a:t>×</a:t>
            </a:r>
          </a:p>
        </p:txBody>
      </p:sp>
      <p:sp>
        <p:nvSpPr>
          <p:cNvPr id="16" name="文本框 15"/>
          <p:cNvSpPr txBox="1"/>
          <p:nvPr/>
        </p:nvSpPr>
        <p:spPr>
          <a:xfrm>
            <a:off x="1285241" y="4929505"/>
            <a:ext cx="488951" cy="707886"/>
          </a:xfrm>
          <a:prstGeom prst="rect">
            <a:avLst/>
          </a:prstGeom>
          <a:noFill/>
        </p:spPr>
        <p:txBody>
          <a:bodyPr wrap="square" rtlCol="0" anchor="t">
            <a:spAutoFit/>
          </a:bodyPr>
          <a:lstStyle/>
          <a:p>
            <a:r>
              <a:rPr lang="zh-CN" altLang="en-US" sz="4000">
                <a:solidFill>
                  <a:srgbClr val="FF0000"/>
                </a:solidFill>
                <a:latin typeface="Arial" panose="020B0604020202020204" pitchFamily="34" charset="0"/>
                <a:cs typeface="Arial" panose="020B0604020202020204" pitchFamily="34" charset="0"/>
              </a:rPr>
              <a:t>√</a:t>
            </a:r>
          </a:p>
        </p:txBody>
      </p:sp>
      <p:sp>
        <p:nvSpPr>
          <p:cNvPr id="8" name="文本框 7"/>
          <p:cNvSpPr txBox="1"/>
          <p:nvPr/>
        </p:nvSpPr>
        <p:spPr>
          <a:xfrm>
            <a:off x="2543387" y="5764954"/>
            <a:ext cx="4828540" cy="523220"/>
          </a:xfrm>
          <a:prstGeom prst="rect">
            <a:avLst/>
          </a:prstGeom>
          <a:noFill/>
          <a:ln w="31750">
            <a:solidFill>
              <a:schemeClr val="accent1"/>
            </a:solidFill>
          </a:ln>
        </p:spPr>
        <p:txBody>
          <a:bodyPr wrap="square" rtlCol="0" anchor="t">
            <a:spAutoFit/>
          </a:bodyPr>
          <a:lstStyle/>
          <a:p>
            <a:r>
              <a:rPr lang="en-US" altLang="zh-CN" sz="2800" dirty="0">
                <a:latin typeface="Arial" panose="020B0604020202020204" pitchFamily="34" charset="0"/>
                <a:ea typeface="宋体" panose="02010600030101010101" pitchFamily="2" charset="-122"/>
                <a:cs typeface="Arial" panose="020B0604020202020204" pitchFamily="34" charset="0"/>
                <a:sym typeface="+mn-ea"/>
              </a:rPr>
              <a:t>help sb to do=help sb.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9" grpId="1"/>
      <p:bldP spid="10" grpId="0"/>
      <p:bldP spid="10" grpId="1"/>
      <p:bldP spid="15" grpId="0"/>
      <p:bldP spid="15" grpId="1"/>
      <p:bldP spid="16" grpId="0"/>
      <p:bldP spid="16" grpId="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47826" y="219711"/>
            <a:ext cx="10088245" cy="646331"/>
          </a:xfrm>
          <a:prstGeom prst="rect">
            <a:avLst/>
          </a:prstGeom>
          <a:noFill/>
        </p:spPr>
        <p:txBody>
          <a:bodyPr wrap="square" rtlCol="0" anchor="t">
            <a:spAutoFit/>
          </a:bodyPr>
          <a:lstStyle/>
          <a:p>
            <a:r>
              <a:rPr lang="en-US" altLang="zh-CN" sz="3600" b="1" dirty="0">
                <a:solidFill>
                  <a:schemeClr val="accent1">
                    <a:lumMod val="75000"/>
                  </a:schemeClr>
                </a:solidFill>
                <a:latin typeface="Adobe 楷体 Std R" panose="02020400000000000000" pitchFamily="18" charset="-122"/>
                <a:ea typeface="Adobe 楷体 Std R" panose="02020400000000000000" pitchFamily="18" charset="-122"/>
                <a:cs typeface="Arial" panose="020B0604020202020204" pitchFamily="34" charset="0"/>
              </a:rPr>
              <a:t>4.不定式作</a:t>
            </a:r>
            <a:r>
              <a:rPr lang="en-US" altLang="zh-CN" sz="3600" b="1" dirty="0">
                <a:solidFill>
                  <a:srgbClr val="FF0000"/>
                </a:solidFill>
                <a:latin typeface="Adobe 楷体 Std R" panose="02020400000000000000" pitchFamily="18" charset="-122"/>
                <a:ea typeface="Adobe 楷体 Std R" panose="02020400000000000000" pitchFamily="18" charset="-122"/>
                <a:cs typeface="Arial" panose="020B0604020202020204" pitchFamily="34" charset="0"/>
              </a:rPr>
              <a:t>定语</a:t>
            </a:r>
          </a:p>
        </p:txBody>
      </p:sp>
      <p:sp>
        <p:nvSpPr>
          <p:cNvPr id="11" name="文本框 10"/>
          <p:cNvSpPr txBox="1"/>
          <p:nvPr/>
        </p:nvSpPr>
        <p:spPr>
          <a:xfrm>
            <a:off x="1094741" y="1374987"/>
            <a:ext cx="10184553" cy="1815882"/>
          </a:xfrm>
          <a:prstGeom prst="rect">
            <a:avLst/>
          </a:prstGeom>
          <a:noFill/>
          <a:ln w="34925">
            <a:solidFill>
              <a:schemeClr val="accent1"/>
            </a:solidFill>
          </a:ln>
        </p:spPr>
        <p:txBody>
          <a:bodyPr wrap="square" rtlCol="0" anchor="t">
            <a:spAutoFit/>
          </a:bodyPr>
          <a:lstStyle/>
          <a:p>
            <a:r>
              <a:rPr lang="zh-CN" altLang="en-US" sz="2800" dirty="0">
                <a:latin typeface="+mn-ea"/>
                <a:cs typeface="Arial" panose="020B0604020202020204" pitchFamily="34" charset="0"/>
              </a:rPr>
              <a:t>不定式在句中做定语，置于被修饰的名词或代词的后面。</a:t>
            </a:r>
          </a:p>
          <a:p>
            <a:r>
              <a:rPr lang="en-US" altLang="zh-CN" sz="2800" dirty="0">
                <a:latin typeface="Arial" panose="020B0604020202020204" pitchFamily="34" charset="0"/>
                <a:ea typeface="宋体" panose="02010600030101010101" pitchFamily="2" charset="-122"/>
                <a:cs typeface="Arial" panose="020B0604020202020204" pitchFamily="34" charset="0"/>
              </a:rPr>
              <a:t>Eg：I have a lot of housework to do.  我有很多家务要做。</a:t>
            </a:r>
          </a:p>
          <a:p>
            <a:r>
              <a:rPr lang="en-US" altLang="zh-CN" sz="2800" dirty="0">
                <a:latin typeface="Arial" panose="020B0604020202020204" pitchFamily="34" charset="0"/>
                <a:ea typeface="宋体" panose="02010600030101010101" pitchFamily="2" charset="-122"/>
                <a:cs typeface="Arial" panose="020B0604020202020204" pitchFamily="34" charset="0"/>
              </a:rPr>
              <a:t>        There is nothing to worry about.</a:t>
            </a:r>
            <a:r>
              <a:rPr lang="en-US" altLang="zh-CN" sz="2800" dirty="0">
                <a:latin typeface="+mn-ea"/>
                <a:ea typeface="宋体" panose="02010600030101010101" pitchFamily="2" charset="-122"/>
                <a:cs typeface="Arial" panose="020B0604020202020204" pitchFamily="34" charset="0"/>
              </a:rPr>
              <a:t> </a:t>
            </a:r>
            <a:r>
              <a:rPr lang="zh-CN" altLang="en-US" sz="2800" dirty="0">
                <a:latin typeface="+mn-ea"/>
                <a:ea typeface="宋体" panose="02010600030101010101" pitchFamily="2" charset="-122"/>
                <a:cs typeface="Arial" panose="020B0604020202020204" pitchFamily="34" charset="0"/>
              </a:rPr>
              <a:t>没有什么可担心的。</a:t>
            </a:r>
            <a:endParaRPr lang="en-US" altLang="zh-CN" sz="2800" dirty="0">
              <a:latin typeface="+mn-ea"/>
              <a:ea typeface="宋体" panose="02010600030101010101" pitchFamily="2" charset="-122"/>
              <a:cs typeface="Arial" panose="020B0604020202020204" pitchFamily="34" charset="0"/>
            </a:endParaRPr>
          </a:p>
          <a:p>
            <a:r>
              <a:rPr lang="en-US" altLang="zh-CN" sz="2800" dirty="0">
                <a:latin typeface="+mn-ea"/>
                <a:ea typeface="宋体" panose="02010600030101010101" pitchFamily="2" charset="-122"/>
                <a:cs typeface="Arial" panose="020B0604020202020204" pitchFamily="34" charset="0"/>
              </a:rPr>
              <a:t>     </a:t>
            </a:r>
          </a:p>
        </p:txBody>
      </p:sp>
      <p:sp>
        <p:nvSpPr>
          <p:cNvPr id="2" name="文本框 1"/>
          <p:cNvSpPr txBox="1"/>
          <p:nvPr/>
        </p:nvSpPr>
        <p:spPr>
          <a:xfrm>
            <a:off x="1487820" y="3716867"/>
            <a:ext cx="9697085" cy="1308179"/>
          </a:xfrm>
          <a:prstGeom prst="rect">
            <a:avLst/>
          </a:prstGeom>
          <a:noFill/>
        </p:spPr>
        <p:txBody>
          <a:bodyPr wrap="square" rtlCol="0" anchor="t">
            <a:spAutoFit/>
          </a:bodyPr>
          <a:lstStyle/>
          <a:p>
            <a:pPr fontAlgn="auto">
              <a:lnSpc>
                <a:spcPct val="150000"/>
              </a:lnSpc>
            </a:pPr>
            <a:r>
              <a:rPr sz="2800" dirty="0">
                <a:latin typeface="Arial Unicode MS" panose="020B0604020202020204" charset="-122"/>
                <a:ea typeface="Arial Unicode MS" panose="020B0604020202020204" charset="-122"/>
              </a:rPr>
              <a:t>Have you got</a:t>
            </a:r>
            <a:r>
              <a:rPr lang="en-US" sz="2800" dirty="0">
                <a:latin typeface="Arial Unicode MS" panose="020B0604020202020204" charset="-122"/>
                <a:ea typeface="Arial Unicode MS" panose="020B0604020202020204" charset="-122"/>
              </a:rPr>
              <a:t>____________________(</a:t>
            </a:r>
            <a:r>
              <a:rPr lang="zh-CN" altLang="en-US" sz="2800" dirty="0">
                <a:latin typeface="Arial Unicode MS" panose="020B0604020202020204" charset="-122"/>
                <a:ea typeface="Arial Unicode MS" panose="020B0604020202020204" charset="-122"/>
              </a:rPr>
              <a:t>有话说</a:t>
            </a:r>
            <a:r>
              <a:rPr lang="en-US" sz="2800" dirty="0">
                <a:latin typeface="Arial Unicode MS" panose="020B0604020202020204" charset="-122"/>
                <a:ea typeface="Arial Unicode MS" panose="020B0604020202020204" charset="-122"/>
              </a:rPr>
              <a:t>)</a:t>
            </a:r>
            <a:r>
              <a:rPr lang="zh-CN" altLang="en-US" sz="2800" dirty="0">
                <a:latin typeface="Arial Unicode MS" panose="020B0604020202020204" charset="-122"/>
                <a:ea typeface="Arial Unicode MS" panose="020B0604020202020204" charset="-122"/>
              </a:rPr>
              <a:t>？</a:t>
            </a:r>
            <a:endParaRPr sz="2800" dirty="0">
              <a:latin typeface="Arial Unicode MS" panose="020B0604020202020204" charset="-122"/>
              <a:ea typeface="Arial Unicode MS" panose="020B0604020202020204" charset="-122"/>
            </a:endParaRPr>
          </a:p>
          <a:p>
            <a:pPr fontAlgn="auto">
              <a:lnSpc>
                <a:spcPct val="150000"/>
              </a:lnSpc>
            </a:pPr>
            <a:r>
              <a:rPr lang="en-US" sz="2800" dirty="0">
                <a:latin typeface="Arial Unicode MS" panose="020B0604020202020204" charset="-122"/>
                <a:ea typeface="Arial Unicode MS" panose="020B0604020202020204" charset="-122"/>
              </a:rPr>
              <a:t>I have many things ___________  .(</a:t>
            </a:r>
            <a:r>
              <a:rPr lang="zh-CN" altLang="en-US" sz="2800" dirty="0">
                <a:latin typeface="Arial Unicode MS" panose="020B0604020202020204" charset="-122"/>
                <a:ea typeface="Arial Unicode MS" panose="020B0604020202020204" charset="-122"/>
              </a:rPr>
              <a:t>我有很多事情要做）</a:t>
            </a:r>
          </a:p>
        </p:txBody>
      </p:sp>
      <p:sp>
        <p:nvSpPr>
          <p:cNvPr id="38" name="文本框 37"/>
          <p:cNvSpPr txBox="1"/>
          <p:nvPr/>
        </p:nvSpPr>
        <p:spPr>
          <a:xfrm>
            <a:off x="3921219" y="3813249"/>
            <a:ext cx="2706653" cy="523220"/>
          </a:xfrm>
          <a:prstGeom prst="rect">
            <a:avLst/>
          </a:prstGeom>
          <a:noFill/>
        </p:spPr>
        <p:txBody>
          <a:bodyPr wrap="square" rtlCol="0" anchor="t">
            <a:spAutoFit/>
          </a:bodyPr>
          <a:lstStyle/>
          <a:p>
            <a:r>
              <a:rPr lang="en-US" sz="2800" dirty="0">
                <a:solidFill>
                  <a:srgbClr val="FF0000"/>
                </a:solidFill>
                <a:latin typeface="Arial Unicode MS" panose="020B0604020202020204" charset="-122"/>
                <a:ea typeface="Arial Unicode MS" panose="020B0604020202020204" charset="-122"/>
                <a:sym typeface="+mn-ea"/>
              </a:rPr>
              <a:t>anything to say</a:t>
            </a:r>
            <a:r>
              <a:rPr lang="en-US" altLang="zh-CN" sz="2800" dirty="0">
                <a:solidFill>
                  <a:srgbClr val="FF0000"/>
                </a:solidFill>
                <a:latin typeface="Arial Unicode MS" panose="020B0604020202020204" charset="-122"/>
                <a:ea typeface="Arial Unicode MS" panose="020B0604020202020204" charset="-122"/>
                <a:sym typeface="+mn-ea"/>
              </a:rPr>
              <a:t>  </a:t>
            </a:r>
            <a:r>
              <a:rPr lang="zh-CN" altLang="en-US" sz="2800" dirty="0">
                <a:latin typeface="Arial Unicode MS" panose="020B0604020202020204" charset="-122"/>
                <a:ea typeface="Arial Unicode MS" panose="020B0604020202020204" charset="-122"/>
              </a:rPr>
              <a:t>   </a:t>
            </a:r>
          </a:p>
        </p:txBody>
      </p:sp>
      <p:sp>
        <p:nvSpPr>
          <p:cNvPr id="9" name="文本框 8"/>
          <p:cNvSpPr txBox="1"/>
          <p:nvPr/>
        </p:nvSpPr>
        <p:spPr>
          <a:xfrm>
            <a:off x="4848014" y="4484793"/>
            <a:ext cx="1330113" cy="523220"/>
          </a:xfrm>
          <a:prstGeom prst="rect">
            <a:avLst/>
          </a:prstGeom>
          <a:noFill/>
        </p:spPr>
        <p:txBody>
          <a:bodyPr wrap="square" rtlCol="0" anchor="t">
            <a:spAutoFit/>
          </a:bodyPr>
          <a:lstStyle/>
          <a:p>
            <a:r>
              <a:rPr lang="en-US" altLang="zh-CN" sz="2800" dirty="0">
                <a:solidFill>
                  <a:srgbClr val="FF0000"/>
                </a:solidFill>
                <a:latin typeface="Arial Unicode MS" panose="020B0604020202020204" charset="-122"/>
                <a:ea typeface="Arial Unicode MS" panose="020B0604020202020204" charset="-122"/>
                <a:sym typeface="+mn-ea"/>
              </a:rPr>
              <a:t>to do </a:t>
            </a:r>
            <a:r>
              <a:rPr lang="zh-CN" altLang="en-US" sz="2800" dirty="0">
                <a:latin typeface="Arial Unicode MS" panose="020B0604020202020204" charset="-122"/>
                <a:ea typeface="Arial Unicode MS" panose="020B060402020202020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38" grpId="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47826" y="219711"/>
            <a:ext cx="10088245" cy="646331"/>
          </a:xfrm>
          <a:prstGeom prst="rect">
            <a:avLst/>
          </a:prstGeom>
          <a:noFill/>
        </p:spPr>
        <p:txBody>
          <a:bodyPr wrap="square" rtlCol="0" anchor="t">
            <a:spAutoFit/>
          </a:bodyPr>
          <a:lstStyle/>
          <a:p>
            <a:r>
              <a:rPr lang="en-US" altLang="zh-CN" sz="3600" b="1" dirty="0">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5.</a:t>
            </a:r>
            <a:r>
              <a:rPr lang="zh-CN" altLang="en-US" sz="3600" b="1" dirty="0">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 </a:t>
            </a:r>
            <a:r>
              <a:rPr lang="en-US" altLang="zh-CN" sz="3600" b="1" dirty="0" err="1">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不定式作</a:t>
            </a:r>
            <a:r>
              <a:rPr lang="en-US" altLang="zh-CN" sz="3600" b="1" dirty="0" err="1">
                <a:solidFill>
                  <a:srgbClr val="FF0000"/>
                </a:solidFill>
                <a:latin typeface="Arial" panose="020B0604020202020204" pitchFamily="34" charset="0"/>
                <a:ea typeface="Adobe 楷体 Std R" panose="02020400000000000000" pitchFamily="18" charset="-122"/>
                <a:cs typeface="Arial" panose="020B0604020202020204" pitchFamily="34" charset="0"/>
              </a:rPr>
              <a:t>状语</a:t>
            </a:r>
            <a:endParaRPr lang="en-US" altLang="zh-CN" sz="3600" b="1" dirty="0">
              <a:solidFill>
                <a:srgbClr val="FF0000"/>
              </a:solidFill>
              <a:latin typeface="Arial" panose="020B0604020202020204" pitchFamily="34" charset="0"/>
              <a:ea typeface="Adobe 楷体 Std R" panose="02020400000000000000" pitchFamily="18" charset="-122"/>
              <a:cs typeface="Arial" panose="020B0604020202020204" pitchFamily="34" charset="0"/>
            </a:endParaRPr>
          </a:p>
        </p:txBody>
      </p:sp>
      <p:sp>
        <p:nvSpPr>
          <p:cNvPr id="11" name="文本框 10"/>
          <p:cNvSpPr txBox="1"/>
          <p:nvPr/>
        </p:nvSpPr>
        <p:spPr>
          <a:xfrm>
            <a:off x="1679999" y="1124586"/>
            <a:ext cx="7812405" cy="523220"/>
          </a:xfrm>
          <a:prstGeom prst="rect">
            <a:avLst/>
          </a:prstGeom>
          <a:noFill/>
          <a:ln w="34925">
            <a:solidFill>
              <a:schemeClr val="accent1"/>
            </a:solidFill>
          </a:ln>
        </p:spPr>
        <p:txBody>
          <a:bodyPr wrap="square" rtlCol="0" anchor="t">
            <a:spAutoFit/>
          </a:bodyPr>
          <a:lstStyle/>
          <a:p>
            <a:r>
              <a:rPr lang="zh-CN" altLang="en-US" sz="2800" dirty="0">
                <a:latin typeface="+mn-ea"/>
                <a:cs typeface="Arial" panose="020B0604020202020204" pitchFamily="34" charset="0"/>
              </a:rPr>
              <a:t>不定式做状语往往表示目的、原因、结果等</a:t>
            </a:r>
          </a:p>
        </p:txBody>
      </p:sp>
      <p:sp>
        <p:nvSpPr>
          <p:cNvPr id="2" name="文本框 1"/>
          <p:cNvSpPr txBox="1"/>
          <p:nvPr/>
        </p:nvSpPr>
        <p:spPr>
          <a:xfrm>
            <a:off x="1487913" y="1967601"/>
            <a:ext cx="8918124" cy="3970318"/>
          </a:xfrm>
          <a:prstGeom prst="rect">
            <a:avLst/>
          </a:prstGeom>
          <a:noFill/>
        </p:spPr>
        <p:txBody>
          <a:bodyPr wrap="square" rtlCol="0" anchor="t">
            <a:spAutoFit/>
          </a:bodyPr>
          <a:lstStyle/>
          <a:p>
            <a:pPr>
              <a:lnSpc>
                <a:spcPct val="90000"/>
              </a:lnSpc>
            </a:pPr>
            <a:r>
              <a:rPr lang="zh-CN" altLang="en-US" sz="2800" dirty="0">
                <a:latin typeface="Arial" panose="020B0604020202020204" pitchFamily="34" charset="0"/>
                <a:cs typeface="Arial" panose="020B0604020202020204" pitchFamily="34" charset="0"/>
              </a:rPr>
              <a:t>He went to the library</a:t>
            </a:r>
            <a:r>
              <a:rPr lang="en-US" altLang="zh-CN" sz="2800" dirty="0">
                <a:latin typeface="Arial" panose="020B0604020202020204" pitchFamily="34" charset="0"/>
                <a:cs typeface="Arial" panose="020B0604020202020204" pitchFamily="34" charset="0"/>
              </a:rPr>
              <a:t>____________________</a:t>
            </a:r>
            <a:r>
              <a:rPr lang="zh-CN" altLang="en-US" sz="2800" dirty="0">
                <a:latin typeface="Arial" panose="020B0604020202020204" pitchFamily="34" charset="0"/>
                <a:cs typeface="Arial" panose="020B0604020202020204" pitchFamily="34" charset="0"/>
              </a:rPr>
              <a:t>(借书）.</a:t>
            </a:r>
          </a:p>
          <a:p>
            <a:pPr>
              <a:lnSpc>
                <a:spcPct val="90000"/>
              </a:lnSpc>
            </a:pPr>
            <a:endParaRPr lang="zh-CN" altLang="en-US" sz="2800" dirty="0">
              <a:latin typeface="Arial" panose="020B0604020202020204" pitchFamily="34" charset="0"/>
              <a:cs typeface="Arial" panose="020B0604020202020204" pitchFamily="34" charset="0"/>
            </a:endParaRPr>
          </a:p>
          <a:p>
            <a:pPr>
              <a:lnSpc>
                <a:spcPct val="90000"/>
              </a:lnSpc>
            </a:pPr>
            <a:r>
              <a:rPr lang="zh-CN" altLang="en-US" sz="2800" dirty="0">
                <a:latin typeface="Arial" panose="020B0604020202020204" pitchFamily="34" charset="0"/>
                <a:cs typeface="Arial" panose="020B0604020202020204" pitchFamily="34" charset="0"/>
              </a:rPr>
              <a:t>玛丽听到这个消息很高兴。</a:t>
            </a:r>
          </a:p>
          <a:p>
            <a:pPr>
              <a:lnSpc>
                <a:spcPct val="90000"/>
              </a:lnSpc>
            </a:pPr>
            <a:r>
              <a:rPr lang="en-US" altLang="zh-CN" sz="2800" dirty="0">
                <a:latin typeface="Arial" panose="020B0604020202020204" pitchFamily="34" charset="0"/>
                <a:cs typeface="Arial" panose="020B0604020202020204" pitchFamily="34" charset="0"/>
              </a:rPr>
              <a:t>______________________________________</a:t>
            </a:r>
          </a:p>
          <a:p>
            <a:pPr>
              <a:lnSpc>
                <a:spcPct val="90000"/>
              </a:lnSpc>
            </a:pPr>
            <a:endParaRPr lang="zh-CN" altLang="en-US" sz="2800" dirty="0">
              <a:latin typeface="Arial" panose="020B0604020202020204" pitchFamily="34" charset="0"/>
              <a:cs typeface="Arial" panose="020B0604020202020204" pitchFamily="34" charset="0"/>
            </a:endParaRPr>
          </a:p>
          <a:p>
            <a:pPr>
              <a:lnSpc>
                <a:spcPct val="90000"/>
              </a:lnSpc>
            </a:pPr>
            <a:r>
              <a:rPr lang="zh-CN" altLang="en-US" sz="2800" dirty="0">
                <a:latin typeface="Arial" panose="020B0604020202020204" pitchFamily="34" charset="0"/>
                <a:cs typeface="Arial" panose="020B0604020202020204" pitchFamily="34" charset="0"/>
              </a:rPr>
              <a:t>这箱子太重，我提不起来。</a:t>
            </a:r>
          </a:p>
          <a:p>
            <a:pPr>
              <a:lnSpc>
                <a:spcPct val="90000"/>
              </a:lnSpc>
            </a:pPr>
            <a:r>
              <a:rPr lang="en-US" altLang="zh-CN" sz="2800" dirty="0">
                <a:latin typeface="Arial" panose="020B0604020202020204" pitchFamily="34" charset="0"/>
                <a:cs typeface="Arial" panose="020B0604020202020204" pitchFamily="34" charset="0"/>
              </a:rPr>
              <a:t>______________________________________</a:t>
            </a:r>
          </a:p>
          <a:p>
            <a:pPr>
              <a:lnSpc>
                <a:spcPct val="90000"/>
              </a:lnSpc>
            </a:pPr>
            <a:r>
              <a:rPr lang="zh-CN" altLang="en-US" sz="2800" dirty="0">
                <a:latin typeface="Arial" panose="020B0604020202020204" pitchFamily="34" charset="0"/>
                <a:cs typeface="Arial" panose="020B0604020202020204" pitchFamily="34" charset="0"/>
                <a:sym typeface="+mn-ea"/>
              </a:rPr>
              <a:t>这个男孩年龄够大可以去上学了。</a:t>
            </a:r>
            <a:endParaRPr lang="zh-CN" altLang="en-US" sz="2800" dirty="0">
              <a:latin typeface="Arial" panose="020B0604020202020204" pitchFamily="34" charset="0"/>
              <a:cs typeface="Arial" panose="020B0604020202020204" pitchFamily="34" charset="0"/>
            </a:endParaRPr>
          </a:p>
          <a:p>
            <a:pPr>
              <a:lnSpc>
                <a:spcPct val="90000"/>
              </a:lnSpc>
            </a:pPr>
            <a:r>
              <a:rPr lang="en-US" altLang="zh-CN" sz="2800" dirty="0">
                <a:latin typeface="Arial" panose="020B0604020202020204" pitchFamily="34" charset="0"/>
                <a:cs typeface="Arial" panose="020B0604020202020204" pitchFamily="34" charset="0"/>
                <a:sym typeface="+mn-ea"/>
              </a:rPr>
              <a:t>______________________________________</a:t>
            </a:r>
            <a:endParaRPr lang="en-US" altLang="zh-CN" sz="2800" dirty="0">
              <a:latin typeface="Arial" panose="020B0604020202020204" pitchFamily="34" charset="0"/>
              <a:cs typeface="Arial" panose="020B0604020202020204" pitchFamily="34" charset="0"/>
            </a:endParaRPr>
          </a:p>
          <a:p>
            <a:pPr>
              <a:lnSpc>
                <a:spcPct val="90000"/>
              </a:lnSpc>
            </a:pPr>
            <a:endParaRPr lang="en-US" altLang="zh-CN" sz="2800" dirty="0">
              <a:latin typeface="Arial" panose="020B0604020202020204" pitchFamily="34" charset="0"/>
              <a:cs typeface="Arial" panose="020B0604020202020204" pitchFamily="34" charset="0"/>
            </a:endParaRPr>
          </a:p>
        </p:txBody>
      </p:sp>
      <p:sp>
        <p:nvSpPr>
          <p:cNvPr id="38" name="文本框 37"/>
          <p:cNvSpPr txBox="1"/>
          <p:nvPr/>
        </p:nvSpPr>
        <p:spPr>
          <a:xfrm>
            <a:off x="5135739" y="1892919"/>
            <a:ext cx="3999123" cy="523220"/>
          </a:xfrm>
          <a:prstGeom prst="rect">
            <a:avLst/>
          </a:prstGeom>
          <a:noFill/>
        </p:spPr>
        <p:txBody>
          <a:bodyPr wrap="square" rtlCol="0" anchor="t">
            <a:spAutoFit/>
          </a:bodyPr>
          <a:lstStyle/>
          <a:p>
            <a:r>
              <a:rPr lang="en-US"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to borrow some books</a:t>
            </a:r>
            <a:r>
              <a:rPr lang="en-US" altLang="zh-CN"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  </a:t>
            </a:r>
            <a:r>
              <a:rPr lang="zh-CN" altLang="en-US" sz="2800" dirty="0">
                <a:latin typeface="Arial" panose="020B0604020202020204" pitchFamily="34" charset="0"/>
                <a:ea typeface="Arial Unicode MS" panose="020B0604020202020204" charset="-122"/>
                <a:cs typeface="Arial" panose="020B0604020202020204" pitchFamily="34" charset="0"/>
              </a:rPr>
              <a:t>   </a:t>
            </a:r>
          </a:p>
        </p:txBody>
      </p:sp>
      <p:sp>
        <p:nvSpPr>
          <p:cNvPr id="9" name="文本框 8"/>
          <p:cNvSpPr txBox="1"/>
          <p:nvPr/>
        </p:nvSpPr>
        <p:spPr>
          <a:xfrm>
            <a:off x="1647613" y="4196081"/>
            <a:ext cx="6725920" cy="523220"/>
          </a:xfrm>
          <a:prstGeom prst="rect">
            <a:avLst/>
          </a:prstGeom>
          <a:noFill/>
        </p:spPr>
        <p:txBody>
          <a:bodyPr wrap="square" rtlCol="0" anchor="t">
            <a:spAutoFit/>
          </a:bodyPr>
          <a:lstStyle/>
          <a:p>
            <a:r>
              <a:rPr lang="en-US" altLang="zh-CN"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The box is </a:t>
            </a:r>
            <a:r>
              <a:rPr lang="en-US" altLang="zh-CN" sz="2800" b="1"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too</a:t>
            </a:r>
            <a:r>
              <a:rPr lang="en-US" altLang="zh-CN"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 heavy for me</a:t>
            </a:r>
            <a:r>
              <a:rPr lang="en-US" altLang="zh-CN" sz="2800" b="1"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 to</a:t>
            </a:r>
            <a:r>
              <a:rPr lang="en-US" altLang="zh-CN"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 lift . </a:t>
            </a:r>
            <a:r>
              <a:rPr lang="zh-CN" altLang="en-US" sz="2800" dirty="0">
                <a:latin typeface="Arial" panose="020B0604020202020204" pitchFamily="34" charset="0"/>
                <a:ea typeface="Arial Unicode MS" panose="020B0604020202020204" charset="-122"/>
                <a:cs typeface="Arial" panose="020B0604020202020204" pitchFamily="34" charset="0"/>
              </a:rPr>
              <a:t>   </a:t>
            </a:r>
          </a:p>
        </p:txBody>
      </p:sp>
      <p:sp>
        <p:nvSpPr>
          <p:cNvPr id="10" name="文本框 9"/>
          <p:cNvSpPr txBox="1"/>
          <p:nvPr/>
        </p:nvSpPr>
        <p:spPr>
          <a:xfrm>
            <a:off x="1583267" y="3044614"/>
            <a:ext cx="5641340" cy="523220"/>
          </a:xfrm>
          <a:prstGeom prst="rect">
            <a:avLst/>
          </a:prstGeom>
          <a:noFill/>
        </p:spPr>
        <p:txBody>
          <a:bodyPr wrap="square" rtlCol="0" anchor="t">
            <a:spAutoFit/>
          </a:bodyPr>
          <a:lstStyle/>
          <a:p>
            <a:r>
              <a:rPr lang="en-US" altLang="zh-CN" sz="2800">
                <a:solidFill>
                  <a:srgbClr val="FF0000"/>
                </a:solidFill>
                <a:latin typeface="Arial" panose="020B0604020202020204" pitchFamily="34" charset="0"/>
                <a:ea typeface="Arial Unicode MS" panose="020B0604020202020204" charset="-122"/>
                <a:cs typeface="Arial" panose="020B0604020202020204" pitchFamily="34" charset="0"/>
                <a:sym typeface="+mn-ea"/>
              </a:rPr>
              <a:t>Mary is happy to hear the news . </a:t>
            </a:r>
            <a:r>
              <a:rPr lang="zh-CN" altLang="en-US" sz="2800">
                <a:latin typeface="Arial" panose="020B0604020202020204" pitchFamily="34" charset="0"/>
                <a:ea typeface="Arial Unicode MS" panose="020B0604020202020204" charset="-122"/>
                <a:cs typeface="Arial" panose="020B0604020202020204" pitchFamily="34" charset="0"/>
              </a:rPr>
              <a:t>   </a:t>
            </a:r>
          </a:p>
        </p:txBody>
      </p:sp>
      <p:sp>
        <p:nvSpPr>
          <p:cNvPr id="12" name="文本框 11"/>
          <p:cNvSpPr txBox="1"/>
          <p:nvPr/>
        </p:nvSpPr>
        <p:spPr>
          <a:xfrm>
            <a:off x="6863927" y="2948940"/>
            <a:ext cx="5491480" cy="1384995"/>
          </a:xfrm>
          <a:prstGeom prst="rect">
            <a:avLst/>
          </a:prstGeom>
          <a:noFill/>
        </p:spPr>
        <p:txBody>
          <a:bodyPr wrap="square" rtlCol="0" anchor="t">
            <a:spAutoFit/>
          </a:bodyPr>
          <a:lstStyle/>
          <a:p>
            <a:r>
              <a:rPr lang="zh-CN" altLang="en-US" sz="2800">
                <a:solidFill>
                  <a:srgbClr val="FF0000"/>
                </a:solidFill>
                <a:latin typeface="Arial" panose="020B0604020202020204" pitchFamily="34" charset="0"/>
                <a:ea typeface="Arial Unicode MS" panose="020B0604020202020204" charset="-122"/>
                <a:cs typeface="Arial" panose="020B0604020202020204" pitchFamily="34" charset="0"/>
                <a:sym typeface="+mn-ea"/>
              </a:rPr>
              <a:t>类似的形容词</a:t>
            </a:r>
            <a:r>
              <a:rPr lang="en-US" sz="2800">
                <a:solidFill>
                  <a:srgbClr val="FF0000"/>
                </a:solidFill>
                <a:latin typeface="Arial" panose="020B0604020202020204" pitchFamily="34" charset="0"/>
                <a:ea typeface="Arial Unicode MS" panose="020B0604020202020204" charset="-122"/>
                <a:cs typeface="Arial" panose="020B0604020202020204" pitchFamily="34" charset="0"/>
                <a:sym typeface="+mn-ea"/>
              </a:rPr>
              <a:t>glad/sorry/sad/worried/</a:t>
            </a:r>
          </a:p>
          <a:p>
            <a:r>
              <a:rPr lang="en-US" sz="2800">
                <a:solidFill>
                  <a:srgbClr val="FF0000"/>
                </a:solidFill>
                <a:latin typeface="Arial" panose="020B0604020202020204" pitchFamily="34" charset="0"/>
                <a:ea typeface="Arial Unicode MS" panose="020B0604020202020204" charset="-122"/>
                <a:cs typeface="Arial" panose="020B0604020202020204" pitchFamily="34" charset="0"/>
                <a:sym typeface="+mn-ea"/>
              </a:rPr>
              <a:t>pleased/surprised/interested...</a:t>
            </a:r>
            <a:r>
              <a:rPr lang="zh-CN" altLang="en-US" sz="2800">
                <a:latin typeface="Arial" panose="020B0604020202020204" pitchFamily="34" charset="0"/>
                <a:ea typeface="Arial Unicode MS" panose="020B0604020202020204" charset="-122"/>
                <a:cs typeface="Arial" panose="020B0604020202020204" pitchFamily="34" charset="0"/>
              </a:rPr>
              <a:t>  </a:t>
            </a:r>
          </a:p>
        </p:txBody>
      </p:sp>
      <p:sp>
        <p:nvSpPr>
          <p:cNvPr id="13" name="文本框 12"/>
          <p:cNvSpPr txBox="1"/>
          <p:nvPr/>
        </p:nvSpPr>
        <p:spPr>
          <a:xfrm>
            <a:off x="1679788" y="5541434"/>
            <a:ext cx="6953673" cy="954107"/>
          </a:xfrm>
          <a:prstGeom prst="rect">
            <a:avLst/>
          </a:prstGeom>
          <a:noFill/>
        </p:spPr>
        <p:txBody>
          <a:bodyPr wrap="square" rtlCol="0" anchor="t">
            <a:spAutoFit/>
          </a:bodyPr>
          <a:lstStyle/>
          <a:p>
            <a:r>
              <a:rPr lang="en-US" altLang="zh-CN"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too...to... </a:t>
            </a:r>
            <a:r>
              <a:rPr lang="zh-CN" altLang="en-US"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太</a:t>
            </a:r>
            <a:r>
              <a:rPr lang="en-US" altLang="zh-CN"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a:t>
            </a:r>
            <a:r>
              <a:rPr lang="zh-CN" altLang="en-US"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而不能</a:t>
            </a:r>
          </a:p>
          <a:p>
            <a:r>
              <a:rPr lang="en-US" altLang="zh-CN"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...enough ...to... </a:t>
            </a:r>
            <a:r>
              <a:rPr lang="zh-CN" altLang="en-US" sz="2800" dirty="0">
                <a:latin typeface="Arial" panose="020B0604020202020204" pitchFamily="34" charset="0"/>
                <a:ea typeface="Arial Unicode MS" panose="020B0604020202020204" charset="-122"/>
                <a:cs typeface="Arial" panose="020B0604020202020204" pitchFamily="34" charset="0"/>
              </a:rPr>
              <a:t>   </a:t>
            </a:r>
            <a:r>
              <a:rPr lang="zh-CN" altLang="en-US" sz="2800" dirty="0">
                <a:solidFill>
                  <a:srgbClr val="FF0000"/>
                </a:solidFill>
                <a:latin typeface="Arial" panose="020B0604020202020204" pitchFamily="34" charset="0"/>
                <a:ea typeface="Arial Unicode MS" panose="020B0604020202020204" charset="-122"/>
                <a:cs typeface="Arial" panose="020B0604020202020204" pitchFamily="34" charset="0"/>
              </a:rPr>
              <a:t>足够</a:t>
            </a:r>
            <a:r>
              <a:rPr lang="en-US" altLang="zh-CN" sz="2800" dirty="0">
                <a:solidFill>
                  <a:srgbClr val="FF0000"/>
                </a:solidFill>
                <a:latin typeface="Arial" panose="020B0604020202020204" pitchFamily="34" charset="0"/>
                <a:ea typeface="Arial Unicode MS" panose="020B0604020202020204" charset="-122"/>
                <a:cs typeface="Arial" panose="020B0604020202020204" pitchFamily="34" charset="0"/>
              </a:rPr>
              <a:t>...</a:t>
            </a:r>
            <a:r>
              <a:rPr lang="zh-CN" altLang="en-US" sz="2800" dirty="0">
                <a:solidFill>
                  <a:srgbClr val="FF0000"/>
                </a:solidFill>
                <a:latin typeface="Arial" panose="020B0604020202020204" pitchFamily="34" charset="0"/>
                <a:ea typeface="Arial Unicode MS" panose="020B0604020202020204" charset="-122"/>
                <a:cs typeface="Arial" panose="020B0604020202020204" pitchFamily="34" charset="0"/>
              </a:rPr>
              <a:t>做某事</a:t>
            </a:r>
          </a:p>
        </p:txBody>
      </p:sp>
      <p:sp>
        <p:nvSpPr>
          <p:cNvPr id="8" name="文本框 7"/>
          <p:cNvSpPr txBox="1"/>
          <p:nvPr/>
        </p:nvSpPr>
        <p:spPr>
          <a:xfrm>
            <a:off x="1679787" y="4964854"/>
            <a:ext cx="6725920" cy="523220"/>
          </a:xfrm>
          <a:prstGeom prst="rect">
            <a:avLst/>
          </a:prstGeom>
          <a:noFill/>
        </p:spPr>
        <p:txBody>
          <a:bodyPr wrap="square" rtlCol="0" anchor="t">
            <a:spAutoFit/>
          </a:bodyPr>
          <a:lstStyle/>
          <a:p>
            <a:r>
              <a:rPr lang="en-US" altLang="zh-CN"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The boy is </a:t>
            </a:r>
            <a:r>
              <a:rPr lang="en-US" altLang="zh-CN" sz="2800" b="1"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old enough to</a:t>
            </a:r>
            <a:r>
              <a:rPr lang="en-US" altLang="zh-CN" sz="2800" dirty="0">
                <a:solidFill>
                  <a:srgbClr val="FF0000"/>
                </a:solidFill>
                <a:latin typeface="Arial" panose="020B0604020202020204" pitchFamily="34" charset="0"/>
                <a:ea typeface="Arial Unicode MS" panose="020B0604020202020204" charset="-122"/>
                <a:cs typeface="Arial" panose="020B0604020202020204" pitchFamily="34" charset="0"/>
                <a:sym typeface="+mn-ea"/>
              </a:rPr>
              <a:t> go to school . </a:t>
            </a:r>
            <a:r>
              <a:rPr lang="zh-CN" altLang="en-US" sz="2800" dirty="0">
                <a:latin typeface="Arial" panose="020B0604020202020204" pitchFamily="34" charset="0"/>
                <a:ea typeface="Arial Unicode MS" panose="020B0604020202020204" charset="-122"/>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38" grpId="1"/>
      <p:bldP spid="9" grpId="0"/>
      <p:bldP spid="9" grpId="1"/>
      <p:bldP spid="10" grpId="0"/>
      <p:bldP spid="10" grpId="1"/>
      <p:bldP spid="12" grpId="0"/>
      <p:bldP spid="12" grpId="1"/>
      <p:bldP spid="13" grpId="0"/>
      <p:bldP spid="13"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7412" y="1413173"/>
            <a:ext cx="10584387" cy="954107"/>
          </a:xfrm>
          <a:prstGeom prst="rect">
            <a:avLst/>
          </a:prstGeom>
          <a:noFill/>
          <a:ln w="34925">
            <a:solidFill>
              <a:schemeClr val="accent1"/>
            </a:solidFill>
          </a:ln>
        </p:spPr>
        <p:txBody>
          <a:bodyPr wrap="square" rtlCol="0" anchor="t">
            <a:spAutoFit/>
          </a:bodyPr>
          <a:lstStyle/>
          <a:p>
            <a:r>
              <a:rPr lang="zh-CN" altLang="en-US" sz="2800" dirty="0">
                <a:latin typeface="Arial" panose="020B0604020202020204" pitchFamily="34" charset="0"/>
                <a:cs typeface="Arial" panose="020B0604020202020204" pitchFamily="34" charset="0"/>
              </a:rPr>
              <a:t>动词不定式可以和疑问词what,who,which,where,when,how等连用，在句中充当一个名词的作用，作主语、宾语、表语等成分。</a:t>
            </a:r>
          </a:p>
        </p:txBody>
      </p:sp>
      <p:sp>
        <p:nvSpPr>
          <p:cNvPr id="7" name="文本框 6"/>
          <p:cNvSpPr txBox="1"/>
          <p:nvPr/>
        </p:nvSpPr>
        <p:spPr>
          <a:xfrm>
            <a:off x="1647826" y="219711"/>
            <a:ext cx="10088245" cy="646331"/>
          </a:xfrm>
          <a:prstGeom prst="rect">
            <a:avLst/>
          </a:prstGeom>
          <a:noFill/>
        </p:spPr>
        <p:txBody>
          <a:bodyPr wrap="square" rtlCol="0" anchor="t">
            <a:spAutoFit/>
          </a:bodyPr>
          <a:lstStyle/>
          <a:p>
            <a:r>
              <a:rPr lang="zh-CN" altLang="en-US" sz="3600" b="1" dirty="0">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疑问词</a:t>
            </a:r>
            <a:r>
              <a:rPr lang="en-US" altLang="zh-CN" sz="3600" b="1" dirty="0">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 </a:t>
            </a:r>
            <a:r>
              <a:rPr lang="zh-CN" altLang="en-US" sz="3600" b="1" dirty="0">
                <a:solidFill>
                  <a:schemeClr val="accent1">
                    <a:lumMod val="75000"/>
                  </a:schemeClr>
                </a:solidFill>
                <a:latin typeface="Arial" panose="020B0604020202020204" pitchFamily="34" charset="0"/>
                <a:ea typeface="Adobe 楷体 Std R" panose="02020400000000000000" pitchFamily="18" charset="-122"/>
                <a:cs typeface="Arial" panose="020B0604020202020204" pitchFamily="34" charset="0"/>
              </a:rPr>
              <a:t>不定式</a:t>
            </a:r>
          </a:p>
        </p:txBody>
      </p:sp>
      <p:sp>
        <p:nvSpPr>
          <p:cNvPr id="11" name="文本框 10"/>
          <p:cNvSpPr txBox="1"/>
          <p:nvPr/>
        </p:nvSpPr>
        <p:spPr>
          <a:xfrm>
            <a:off x="1430655" y="3010535"/>
            <a:ext cx="6271260" cy="1951496"/>
          </a:xfrm>
          <a:prstGeom prst="rect">
            <a:avLst/>
          </a:prstGeom>
          <a:noFill/>
        </p:spPr>
        <p:txBody>
          <a:bodyPr wrap="square" rtlCol="0" anchor="t">
            <a:spAutoFit/>
          </a:bodyPr>
          <a:lstStyle/>
          <a:p>
            <a:pPr fontAlgn="auto">
              <a:lnSpc>
                <a:spcPct val="150000"/>
              </a:lnSpc>
            </a:pPr>
            <a:r>
              <a:rPr lang="en-US" altLang="zh-CN" sz="2800">
                <a:latin typeface="Arial" panose="020B0604020202020204" pitchFamily="34" charset="0"/>
                <a:ea typeface="Arial Unicode MS" panose="020B0604020202020204" charset="-122"/>
                <a:cs typeface="Arial" panose="020B0604020202020204" pitchFamily="34" charset="0"/>
              </a:rPr>
              <a:t>When to visit the museum is up to you</a:t>
            </a:r>
            <a:r>
              <a:rPr lang="zh-CN" altLang="en-US" sz="2800">
                <a:latin typeface="Arial" panose="020B0604020202020204" pitchFamily="34" charset="0"/>
                <a:ea typeface="Arial Unicode MS" panose="020B0604020202020204" charset="-122"/>
                <a:cs typeface="Arial" panose="020B0604020202020204" pitchFamily="34" charset="0"/>
              </a:rPr>
              <a:t>.</a:t>
            </a:r>
          </a:p>
          <a:p>
            <a:pPr fontAlgn="auto">
              <a:lnSpc>
                <a:spcPct val="150000"/>
              </a:lnSpc>
            </a:pPr>
            <a:r>
              <a:rPr lang="en-US" altLang="zh-CN" sz="2800">
                <a:latin typeface="Arial" panose="020B0604020202020204" pitchFamily="34" charset="0"/>
                <a:ea typeface="Arial Unicode MS" panose="020B0604020202020204" charset="-122"/>
                <a:cs typeface="Arial" panose="020B0604020202020204" pitchFamily="34" charset="0"/>
              </a:rPr>
              <a:t>I can’t decide which one to buy</a:t>
            </a:r>
            <a:r>
              <a:rPr lang="zh-CN" altLang="en-US" sz="2800">
                <a:latin typeface="Arial" panose="020B0604020202020204" pitchFamily="34" charset="0"/>
                <a:ea typeface="Arial Unicode MS" panose="020B0604020202020204" charset="-122"/>
                <a:cs typeface="Arial" panose="020B0604020202020204" pitchFamily="34" charset="0"/>
              </a:rPr>
              <a:t> .</a:t>
            </a:r>
          </a:p>
          <a:p>
            <a:pPr fontAlgn="auto">
              <a:lnSpc>
                <a:spcPct val="150000"/>
              </a:lnSpc>
            </a:pPr>
            <a:r>
              <a:rPr lang="zh-CN" altLang="en-US" sz="2800">
                <a:latin typeface="Arial" panose="020B0604020202020204" pitchFamily="34" charset="0"/>
                <a:ea typeface="Arial Unicode MS" panose="020B0604020202020204" charset="-122"/>
                <a:cs typeface="Arial" panose="020B0604020202020204" pitchFamily="34" charset="0"/>
              </a:rPr>
              <a:t>The question is when to start.</a:t>
            </a:r>
          </a:p>
        </p:txBody>
      </p:sp>
      <p:sp>
        <p:nvSpPr>
          <p:cNvPr id="12" name="文本框 11"/>
          <p:cNvSpPr txBox="1"/>
          <p:nvPr/>
        </p:nvSpPr>
        <p:spPr>
          <a:xfrm>
            <a:off x="7823624" y="3236595"/>
            <a:ext cx="1036320" cy="523220"/>
          </a:xfrm>
          <a:prstGeom prst="rect">
            <a:avLst/>
          </a:prstGeom>
          <a:noFill/>
          <a:ln w="31750">
            <a:solidFill>
              <a:schemeClr val="accent1"/>
            </a:solidFill>
          </a:ln>
        </p:spPr>
        <p:txBody>
          <a:bodyPr wrap="square" rtlCol="0" anchor="t">
            <a:spAutoFit/>
          </a:bodyPr>
          <a:lstStyle/>
          <a:p>
            <a:r>
              <a:rPr lang="zh-CN" altLang="en-US" sz="2800" b="1" dirty="0">
                <a:solidFill>
                  <a:srgbClr val="0025C3"/>
                </a:solidFill>
                <a:latin typeface="Arial" panose="020B0604020202020204" pitchFamily="34" charset="0"/>
                <a:cs typeface="Arial" panose="020B0604020202020204" pitchFamily="34" charset="0"/>
              </a:rPr>
              <a:t>主语</a:t>
            </a:r>
          </a:p>
        </p:txBody>
      </p:sp>
      <p:sp>
        <p:nvSpPr>
          <p:cNvPr id="13" name="文本框 12"/>
          <p:cNvSpPr txBox="1"/>
          <p:nvPr/>
        </p:nvSpPr>
        <p:spPr>
          <a:xfrm>
            <a:off x="7823624" y="3937001"/>
            <a:ext cx="1036320" cy="523220"/>
          </a:xfrm>
          <a:prstGeom prst="rect">
            <a:avLst/>
          </a:prstGeom>
          <a:noFill/>
          <a:ln w="31750">
            <a:solidFill>
              <a:schemeClr val="accent1"/>
            </a:solidFill>
          </a:ln>
        </p:spPr>
        <p:txBody>
          <a:bodyPr wrap="square" rtlCol="0" anchor="t">
            <a:spAutoFit/>
          </a:bodyPr>
          <a:lstStyle/>
          <a:p>
            <a:r>
              <a:rPr lang="zh-CN" altLang="en-US" sz="2800" b="1">
                <a:solidFill>
                  <a:srgbClr val="0025C3"/>
                </a:solidFill>
                <a:latin typeface="Arial" panose="020B0604020202020204" pitchFamily="34" charset="0"/>
                <a:cs typeface="Arial" panose="020B0604020202020204" pitchFamily="34" charset="0"/>
              </a:rPr>
              <a:t>宾语</a:t>
            </a:r>
          </a:p>
        </p:txBody>
      </p:sp>
      <p:sp>
        <p:nvSpPr>
          <p:cNvPr id="14" name="文本框 13"/>
          <p:cNvSpPr txBox="1"/>
          <p:nvPr/>
        </p:nvSpPr>
        <p:spPr>
          <a:xfrm>
            <a:off x="7823624" y="4587241"/>
            <a:ext cx="1036320" cy="523220"/>
          </a:xfrm>
          <a:prstGeom prst="rect">
            <a:avLst/>
          </a:prstGeom>
          <a:noFill/>
          <a:ln w="31750">
            <a:solidFill>
              <a:schemeClr val="accent1"/>
            </a:solidFill>
          </a:ln>
        </p:spPr>
        <p:txBody>
          <a:bodyPr wrap="square" rtlCol="0" anchor="t">
            <a:spAutoFit/>
          </a:bodyPr>
          <a:lstStyle/>
          <a:p>
            <a:r>
              <a:rPr lang="zh-CN" altLang="en-US" sz="2800" b="1">
                <a:solidFill>
                  <a:srgbClr val="0025C3"/>
                </a:solidFill>
                <a:latin typeface="Arial" panose="020B0604020202020204" pitchFamily="34" charset="0"/>
                <a:cs typeface="Arial" panose="020B0604020202020204" pitchFamily="34" charset="0"/>
              </a:rPr>
              <a:t>表语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3" grpId="0" bldLvl="0" animBg="1"/>
      <p:bldP spid="13" grpId="1" animBg="1"/>
      <p:bldP spid="14" grpId="0" bldLvl="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47826" y="219711"/>
            <a:ext cx="10088245" cy="646331"/>
          </a:xfrm>
          <a:prstGeom prst="rect">
            <a:avLst/>
          </a:prstGeom>
          <a:noFill/>
        </p:spPr>
        <p:txBody>
          <a:bodyPr wrap="square" rtlCol="0" anchor="t">
            <a:spAutoFit/>
          </a:bodyPr>
          <a:lstStyle/>
          <a:p>
            <a:r>
              <a:rPr lang="en-US" altLang="zh-CN" sz="3600" b="1" dirty="0">
                <a:solidFill>
                  <a:schemeClr val="accent1">
                    <a:lumMod val="75000"/>
                  </a:schemeClr>
                </a:solidFill>
                <a:latin typeface="Adobe 楷体 Std R" panose="02020400000000000000" pitchFamily="18" charset="-122"/>
                <a:ea typeface="Adobe 楷体 Std R" panose="02020400000000000000" pitchFamily="18" charset="-122"/>
                <a:cs typeface="Arial" panose="020B0604020202020204" pitchFamily="34" charset="0"/>
              </a:rPr>
              <a:t>6.不定式作</a:t>
            </a:r>
            <a:r>
              <a:rPr lang="en-US" altLang="zh-CN" sz="3600" b="1" dirty="0">
                <a:solidFill>
                  <a:srgbClr val="FF0000"/>
                </a:solidFill>
                <a:latin typeface="Adobe 楷体 Std R" panose="02020400000000000000" pitchFamily="18" charset="-122"/>
                <a:ea typeface="Adobe 楷体 Std R" panose="02020400000000000000" pitchFamily="18" charset="-122"/>
                <a:cs typeface="Arial" panose="020B0604020202020204" pitchFamily="34" charset="0"/>
              </a:rPr>
              <a:t>表语</a:t>
            </a:r>
          </a:p>
        </p:txBody>
      </p:sp>
      <p:sp>
        <p:nvSpPr>
          <p:cNvPr id="11" name="文本框 10"/>
          <p:cNvSpPr txBox="1"/>
          <p:nvPr/>
        </p:nvSpPr>
        <p:spPr>
          <a:xfrm>
            <a:off x="1094741" y="1374987"/>
            <a:ext cx="10184553" cy="954107"/>
          </a:xfrm>
          <a:prstGeom prst="rect">
            <a:avLst/>
          </a:prstGeom>
          <a:noFill/>
          <a:ln w="34925">
            <a:noFill/>
          </a:ln>
        </p:spPr>
        <p:txBody>
          <a:bodyPr wrap="square" rtlCol="0" anchor="t">
            <a:spAutoFit/>
          </a:bodyPr>
          <a:lstStyle/>
          <a:p>
            <a:r>
              <a:rPr lang="en-US" altLang="zh-CN" sz="2800" dirty="0">
                <a:latin typeface="Arial" panose="020B0604020202020204" pitchFamily="34" charset="0"/>
                <a:ea typeface="宋体" panose="02010600030101010101" pitchFamily="2" charset="-122"/>
                <a:cs typeface="Arial" panose="020B0604020202020204" pitchFamily="34" charset="0"/>
              </a:rPr>
              <a:t>Eg：My dream is to become an artist.</a:t>
            </a:r>
          </a:p>
          <a:p>
            <a:r>
              <a:rPr lang="en-US" altLang="zh-CN" sz="2800" dirty="0">
                <a:latin typeface="Arial" panose="020B0604020202020204" pitchFamily="34" charset="0"/>
                <a:ea typeface="宋体" panose="02010600030101010101" pitchFamily="2" charset="-122"/>
                <a:cs typeface="Arial" panose="020B0604020202020204" pitchFamily="34" charset="0"/>
              </a:rPr>
              <a:t>        </a:t>
            </a:r>
            <a:r>
              <a:rPr lang="en-US" altLang="zh-CN" sz="2800" dirty="0">
                <a:latin typeface="+mn-ea"/>
                <a:ea typeface="宋体" panose="02010600030101010101" pitchFamily="2" charset="-122"/>
                <a:cs typeface="Arial" panose="020B0604020202020204" pitchFamily="34" charset="0"/>
              </a:rPr>
              <a:t>     </a:t>
            </a:r>
          </a:p>
        </p:txBody>
      </p:sp>
      <p:sp>
        <p:nvSpPr>
          <p:cNvPr id="2" name="文本框 1"/>
          <p:cNvSpPr txBox="1"/>
          <p:nvPr/>
        </p:nvSpPr>
        <p:spPr>
          <a:xfrm>
            <a:off x="1487820" y="3044614"/>
            <a:ext cx="9697085" cy="1305165"/>
          </a:xfrm>
          <a:prstGeom prst="rect">
            <a:avLst/>
          </a:prstGeom>
          <a:noFill/>
        </p:spPr>
        <p:txBody>
          <a:bodyPr wrap="square" rtlCol="0" anchor="t">
            <a:spAutoFit/>
          </a:bodyPr>
          <a:lstStyle/>
          <a:p>
            <a:pPr fontAlgn="auto">
              <a:lnSpc>
                <a:spcPct val="150000"/>
              </a:lnSpc>
            </a:pPr>
            <a:r>
              <a:rPr lang="zh-CN" altLang="en-US" sz="2800" dirty="0">
                <a:latin typeface="Arial Unicode MS" panose="020B0604020202020204" charset="-122"/>
                <a:ea typeface="Arial Unicode MS" panose="020B0604020202020204" charset="-122"/>
              </a:rPr>
              <a:t>我的工作是卖电脑。</a:t>
            </a:r>
          </a:p>
          <a:p>
            <a:pPr fontAlgn="auto">
              <a:lnSpc>
                <a:spcPct val="150000"/>
              </a:lnSpc>
            </a:pPr>
            <a:r>
              <a:rPr lang="en-US" sz="2800" dirty="0">
                <a:latin typeface="Arial Unicode MS" panose="020B0604020202020204" charset="-122"/>
                <a:ea typeface="Arial Unicode MS" panose="020B0604020202020204" charset="-122"/>
              </a:rPr>
              <a:t>My job is  ________________  .</a:t>
            </a:r>
            <a:endParaRPr lang="zh-CN" altLang="en-US" sz="2800" dirty="0">
              <a:latin typeface="Arial Unicode MS" panose="020B0604020202020204" charset="-122"/>
              <a:ea typeface="Arial Unicode MS" panose="020B0604020202020204" charset="-122"/>
            </a:endParaRPr>
          </a:p>
        </p:txBody>
      </p:sp>
      <p:sp>
        <p:nvSpPr>
          <p:cNvPr id="9" name="文本框 8"/>
          <p:cNvSpPr txBox="1"/>
          <p:nvPr/>
        </p:nvSpPr>
        <p:spPr>
          <a:xfrm>
            <a:off x="3312160" y="3812541"/>
            <a:ext cx="3447627" cy="523220"/>
          </a:xfrm>
          <a:prstGeom prst="rect">
            <a:avLst/>
          </a:prstGeom>
          <a:noFill/>
        </p:spPr>
        <p:txBody>
          <a:bodyPr wrap="square" rtlCol="0" anchor="t">
            <a:spAutoFit/>
          </a:bodyPr>
          <a:lstStyle/>
          <a:p>
            <a:r>
              <a:rPr lang="en-US" altLang="zh-CN" sz="2800" dirty="0">
                <a:solidFill>
                  <a:srgbClr val="FF0000"/>
                </a:solidFill>
                <a:latin typeface="Arial Unicode MS" panose="020B0604020202020204" charset="-122"/>
                <a:ea typeface="Arial Unicode MS" panose="020B0604020202020204" charset="-122"/>
                <a:sym typeface="+mn-ea"/>
              </a:rPr>
              <a:t>to sell computers </a:t>
            </a:r>
            <a:r>
              <a:rPr lang="zh-CN" altLang="en-US" sz="2800" dirty="0">
                <a:latin typeface="Arial Unicode MS" panose="020B0604020202020204" charset="-122"/>
                <a:ea typeface="Arial Unicode MS" panose="020B060402020202020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noChangeAspect="1"/>
          </p:cNvGrpSpPr>
          <p:nvPr/>
        </p:nvGrpSpPr>
        <p:grpSpPr>
          <a:xfrm>
            <a:off x="1766712" y="783379"/>
            <a:ext cx="10508985" cy="5267960"/>
            <a:chOff x="715883" y="650640"/>
            <a:chExt cx="11524328" cy="5339465"/>
          </a:xfrm>
        </p:grpSpPr>
        <p:sp>
          <p:nvSpPr>
            <p:cNvPr id="6" name="Freeform 414"/>
            <p:cNvSpPr>
              <a:spLocks noEditPoints="1"/>
            </p:cNvSpPr>
            <p:nvPr/>
          </p:nvSpPr>
          <p:spPr bwMode="auto">
            <a:xfrm flipH="1">
              <a:off x="4510223" y="2174487"/>
              <a:ext cx="2696698" cy="2718874"/>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bg1">
                <a:lumMod val="50000"/>
              </a:schemeClr>
            </a:solidFill>
            <a:ln>
              <a:solidFill>
                <a:schemeClr val="bg1">
                  <a:lumMod val="50000"/>
                </a:schemeClr>
              </a:solidFill>
            </a:ln>
          </p:spPr>
          <p:txBody>
            <a:bodyPr vert="horz" wrap="square" lIns="91423" tIns="45711" rIns="91423" bIns="45711" numCol="1" anchor="t" anchorCtr="0" compatLnSpc="1"/>
            <a:lstStyle/>
            <a:p>
              <a:endParaRPr lang="zh-CN" altLang="en-US" sz="1100">
                <a:solidFill>
                  <a:schemeClr val="bg1">
                    <a:lumMod val="50000"/>
                  </a:schemeClr>
                </a:solidFill>
              </a:endParaRPr>
            </a:p>
          </p:txBody>
        </p:sp>
        <p:sp>
          <p:nvSpPr>
            <p:cNvPr id="7" name="Freeform 415"/>
            <p:cNvSpPr/>
            <p:nvPr/>
          </p:nvSpPr>
          <p:spPr bwMode="auto">
            <a:xfrm flipH="1">
              <a:off x="6423352" y="3879048"/>
              <a:ext cx="885929" cy="934607"/>
            </a:xfrm>
            <a:custGeom>
              <a:avLst/>
              <a:gdLst>
                <a:gd name="T0" fmla="*/ 49 w 77"/>
                <a:gd name="T1" fmla="*/ 81 h 81"/>
                <a:gd name="T2" fmla="*/ 77 w 77"/>
                <a:gd name="T3" fmla="*/ 44 h 81"/>
                <a:gd name="T4" fmla="*/ 43 w 77"/>
                <a:gd name="T5" fmla="*/ 0 h 81"/>
                <a:gd name="T6" fmla="*/ 0 w 77"/>
                <a:gd name="T7" fmla="*/ 17 h 81"/>
                <a:gd name="T8" fmla="*/ 49 w 77"/>
                <a:gd name="T9" fmla="*/ 81 h 81"/>
              </a:gdLst>
              <a:ahLst/>
              <a:cxnLst>
                <a:cxn ang="0">
                  <a:pos x="T0" y="T1"/>
                </a:cxn>
                <a:cxn ang="0">
                  <a:pos x="T2" y="T3"/>
                </a:cxn>
                <a:cxn ang="0">
                  <a:pos x="T4" y="T5"/>
                </a:cxn>
                <a:cxn ang="0">
                  <a:pos x="T6" y="T7"/>
                </a:cxn>
                <a:cxn ang="0">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rgbClr val="EA9696"/>
            </a:solidFill>
            <a:ln>
              <a:noFill/>
            </a:ln>
          </p:spPr>
          <p:txBody>
            <a:bodyPr vert="horz" wrap="square" lIns="91423" tIns="45711" rIns="91423" bIns="45711" numCol="1" anchor="t" anchorCtr="0" compatLnSpc="1"/>
            <a:lstStyle/>
            <a:p>
              <a:endParaRPr lang="zh-CN" altLang="en-US" sz="1100">
                <a:solidFill>
                  <a:schemeClr val="bg1">
                    <a:lumMod val="50000"/>
                  </a:schemeClr>
                </a:solidFill>
              </a:endParaRPr>
            </a:p>
          </p:txBody>
        </p:sp>
        <p:sp>
          <p:nvSpPr>
            <p:cNvPr id="8" name="Freeform 416"/>
            <p:cNvSpPr/>
            <p:nvPr/>
          </p:nvSpPr>
          <p:spPr bwMode="auto">
            <a:xfrm flipH="1">
              <a:off x="5878165" y="4487508"/>
              <a:ext cx="545187" cy="598732"/>
            </a:xfrm>
            <a:custGeom>
              <a:avLst/>
              <a:gdLst>
                <a:gd name="T0" fmla="*/ 15 w 47"/>
                <a:gd name="T1" fmla="*/ 0 h 52"/>
                <a:gd name="T2" fmla="*/ 0 w 47"/>
                <a:gd name="T3" fmla="*/ 44 h 52"/>
                <a:gd name="T4" fmla="*/ 47 w 47"/>
                <a:gd name="T5" fmla="*/ 52 h 52"/>
                <a:gd name="T6" fmla="*/ 47 w 47"/>
                <a:gd name="T7" fmla="*/ 5 h 52"/>
                <a:gd name="T8" fmla="*/ 15 w 47"/>
                <a:gd name="T9" fmla="*/ 0 h 52"/>
              </a:gdLst>
              <a:ahLst/>
              <a:cxnLst>
                <a:cxn ang="0">
                  <a:pos x="T0" y="T1"/>
                </a:cxn>
                <a:cxn ang="0">
                  <a:pos x="T2" y="T3"/>
                </a:cxn>
                <a:cxn ang="0">
                  <a:pos x="T4" y="T5"/>
                </a:cxn>
                <a:cxn ang="0">
                  <a:pos x="T6" y="T7"/>
                </a:cxn>
                <a:cxn ang="0">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rgbClr val="71AFA0"/>
            </a:solidFill>
            <a:ln>
              <a:noFill/>
            </a:ln>
          </p:spPr>
          <p:txBody>
            <a:bodyPr vert="horz" wrap="square" lIns="91423" tIns="45711" rIns="91423" bIns="45711" numCol="1" anchor="t" anchorCtr="0" compatLnSpc="1"/>
            <a:lstStyle/>
            <a:p>
              <a:endParaRPr lang="zh-CN" altLang="en-US" sz="1100">
                <a:solidFill>
                  <a:schemeClr val="bg1">
                    <a:lumMod val="50000"/>
                  </a:schemeClr>
                </a:solidFill>
              </a:endParaRPr>
            </a:p>
          </p:txBody>
        </p:sp>
        <p:sp>
          <p:nvSpPr>
            <p:cNvPr id="9" name="Freeform 417"/>
            <p:cNvSpPr/>
            <p:nvPr/>
          </p:nvSpPr>
          <p:spPr bwMode="auto">
            <a:xfrm rot="21045181" flipH="1">
              <a:off x="5863794" y="1908812"/>
              <a:ext cx="793442" cy="791033"/>
            </a:xfrm>
            <a:custGeom>
              <a:avLst/>
              <a:gdLst>
                <a:gd name="T0" fmla="*/ 28 w 69"/>
                <a:gd name="T1" fmla="*/ 65 h 65"/>
                <a:gd name="T2" fmla="*/ 69 w 69"/>
                <a:gd name="T3" fmla="*/ 46 h 65"/>
                <a:gd name="T4" fmla="*/ 60 w 69"/>
                <a:gd name="T5" fmla="*/ 0 h 65"/>
                <a:gd name="T6" fmla="*/ 0 w 69"/>
                <a:gd name="T7" fmla="*/ 27 h 65"/>
                <a:gd name="T8" fmla="*/ 28 w 69"/>
                <a:gd name="T9" fmla="*/ 65 h 65"/>
              </a:gdLst>
              <a:ahLst/>
              <a:cxnLst>
                <a:cxn ang="0">
                  <a:pos x="T0" y="T1"/>
                </a:cxn>
                <a:cxn ang="0">
                  <a:pos x="T2" y="T3"/>
                </a:cxn>
                <a:cxn ang="0">
                  <a:pos x="T4" y="T5"/>
                </a:cxn>
                <a:cxn ang="0">
                  <a:pos x="T6" y="T7"/>
                </a:cxn>
                <a:cxn ang="0">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rgbClr val="EA9696"/>
            </a:solidFill>
            <a:ln>
              <a:noFill/>
            </a:ln>
          </p:spPr>
          <p:txBody>
            <a:bodyPr vert="horz" wrap="square" lIns="91423" tIns="45711" rIns="91423" bIns="45711" numCol="1" anchor="t" anchorCtr="0" compatLnSpc="1"/>
            <a:lstStyle/>
            <a:p>
              <a:endParaRPr lang="zh-CN" altLang="en-US" sz="1100" dirty="0">
                <a:solidFill>
                  <a:schemeClr val="bg1">
                    <a:lumMod val="50000"/>
                  </a:schemeClr>
                </a:solidFill>
              </a:endParaRPr>
            </a:p>
          </p:txBody>
        </p:sp>
        <p:sp>
          <p:nvSpPr>
            <p:cNvPr id="10" name="Freeform 418"/>
            <p:cNvSpPr/>
            <p:nvPr/>
          </p:nvSpPr>
          <p:spPr bwMode="auto">
            <a:xfrm flipH="1">
              <a:off x="4073108" y="3163593"/>
              <a:ext cx="1569938" cy="2055807"/>
            </a:xfrm>
            <a:custGeom>
              <a:avLst/>
              <a:gdLst>
                <a:gd name="T0" fmla="*/ 65 w 133"/>
                <a:gd name="T1" fmla="*/ 29 h 188"/>
                <a:gd name="T2" fmla="*/ 0 w 133"/>
                <a:gd name="T3" fmla="*/ 124 h 188"/>
                <a:gd name="T4" fmla="*/ 26 w 133"/>
                <a:gd name="T5" fmla="*/ 188 h 188"/>
                <a:gd name="T6" fmla="*/ 133 w 133"/>
                <a:gd name="T7" fmla="*/ 29 h 188"/>
                <a:gd name="T8" fmla="*/ 131 w 133"/>
                <a:gd name="T9" fmla="*/ 0 h 188"/>
                <a:gd name="T10" fmla="*/ 63 w 133"/>
                <a:gd name="T11" fmla="*/ 12 h 188"/>
                <a:gd name="T12" fmla="*/ 65 w 133"/>
                <a:gd name="T13" fmla="*/ 29 h 188"/>
                <a:gd name="connsiteX0" fmla="*/ 4887 w 10000"/>
                <a:gd name="connsiteY0" fmla="*/ 1543 h 10000"/>
                <a:gd name="connsiteX1" fmla="*/ 0 w 10000"/>
                <a:gd name="connsiteY1" fmla="*/ 6596 h 10000"/>
                <a:gd name="connsiteX2" fmla="*/ 1955 w 10000"/>
                <a:gd name="connsiteY2" fmla="*/ 10000 h 10000"/>
                <a:gd name="connsiteX3" fmla="*/ 10000 w 10000"/>
                <a:gd name="connsiteY3" fmla="*/ 1543 h 10000"/>
                <a:gd name="connsiteX4" fmla="*/ 9850 w 10000"/>
                <a:gd name="connsiteY4" fmla="*/ 0 h 10000"/>
                <a:gd name="connsiteX5" fmla="*/ 4737 w 10000"/>
                <a:gd name="connsiteY5" fmla="*/ 638 h 10000"/>
                <a:gd name="connsiteX6" fmla="*/ 4887 w 10000"/>
                <a:gd name="connsiteY6" fmla="*/ 1543 h 10000"/>
                <a:gd name="connsiteX0-1" fmla="*/ 4887 w 10000"/>
                <a:gd name="connsiteY0-2" fmla="*/ 1543 h 10000"/>
                <a:gd name="connsiteX1-3" fmla="*/ 0 w 10000"/>
                <a:gd name="connsiteY1-4" fmla="*/ 6596 h 10000"/>
                <a:gd name="connsiteX2-5" fmla="*/ 1955 w 10000"/>
                <a:gd name="connsiteY2-6" fmla="*/ 10000 h 10000"/>
                <a:gd name="connsiteX3-7" fmla="*/ 10000 w 10000"/>
                <a:gd name="connsiteY3-8" fmla="*/ 1543 h 10000"/>
                <a:gd name="connsiteX4-9" fmla="*/ 9850 w 10000"/>
                <a:gd name="connsiteY4-10" fmla="*/ 0 h 10000"/>
                <a:gd name="connsiteX5-11" fmla="*/ 4737 w 10000"/>
                <a:gd name="connsiteY5-12" fmla="*/ 638 h 10000"/>
                <a:gd name="connsiteX6-13" fmla="*/ 4887 w 10000"/>
                <a:gd name="connsiteY6-14" fmla="*/ 15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4887" y="1543"/>
                  </a:moveTo>
                  <a:cubicBezTo>
                    <a:pt x="4887" y="3830"/>
                    <a:pt x="3333" y="5662"/>
                    <a:pt x="0" y="6596"/>
                  </a:cubicBezTo>
                  <a:lnTo>
                    <a:pt x="1955" y="10000"/>
                  </a:lnTo>
                  <a:cubicBezTo>
                    <a:pt x="6692" y="8617"/>
                    <a:pt x="10000" y="5372"/>
                    <a:pt x="10000" y="1543"/>
                  </a:cubicBezTo>
                  <a:cubicBezTo>
                    <a:pt x="10000" y="1011"/>
                    <a:pt x="9925" y="532"/>
                    <a:pt x="9850" y="0"/>
                  </a:cubicBezTo>
                  <a:lnTo>
                    <a:pt x="4737" y="638"/>
                  </a:lnTo>
                  <a:cubicBezTo>
                    <a:pt x="4812" y="904"/>
                    <a:pt x="4887" y="1223"/>
                    <a:pt x="4887" y="1543"/>
                  </a:cubicBezTo>
                  <a:close/>
                </a:path>
              </a:pathLst>
            </a:custGeom>
            <a:solidFill>
              <a:srgbClr val="EA9696"/>
            </a:solidFill>
            <a:ln>
              <a:noFill/>
            </a:ln>
          </p:spPr>
          <p:txBody>
            <a:bodyPr vert="horz" wrap="square" lIns="91423" tIns="45711" rIns="91423" bIns="45711" numCol="1" anchor="t" anchorCtr="0" compatLnSpc="1"/>
            <a:lstStyle/>
            <a:p>
              <a:endParaRPr lang="zh-CN" altLang="en-US" sz="1100">
                <a:solidFill>
                  <a:schemeClr val="bg1">
                    <a:lumMod val="50000"/>
                  </a:schemeClr>
                </a:solidFill>
              </a:endParaRPr>
            </a:p>
          </p:txBody>
        </p:sp>
        <p:sp>
          <p:nvSpPr>
            <p:cNvPr id="12" name="Freeform 419"/>
            <p:cNvSpPr/>
            <p:nvPr/>
          </p:nvSpPr>
          <p:spPr bwMode="auto">
            <a:xfrm rot="210542" flipH="1">
              <a:off x="6623075" y="2391236"/>
              <a:ext cx="1061169" cy="1270482"/>
            </a:xfrm>
            <a:custGeom>
              <a:avLst/>
              <a:gdLst>
                <a:gd name="T0" fmla="*/ 92 w 92"/>
                <a:gd name="T1" fmla="*/ 44 h 110"/>
                <a:gd name="T2" fmla="*/ 40 w 92"/>
                <a:gd name="T3" fmla="*/ 0 h 110"/>
                <a:gd name="T4" fmla="*/ 0 w 92"/>
                <a:gd name="T5" fmla="*/ 110 h 110"/>
                <a:gd name="T6" fmla="*/ 68 w 92"/>
                <a:gd name="T7" fmla="*/ 110 h 110"/>
                <a:gd name="T8" fmla="*/ 92 w 92"/>
                <a:gd name="T9" fmla="*/ 44 h 110"/>
              </a:gdLst>
              <a:ahLst/>
              <a:cxnLst>
                <a:cxn ang="0">
                  <a:pos x="T0" y="T1"/>
                </a:cxn>
                <a:cxn ang="0">
                  <a:pos x="T2" y="T3"/>
                </a:cxn>
                <a:cxn ang="0">
                  <a:pos x="T4" y="T5"/>
                </a:cxn>
                <a:cxn ang="0">
                  <a:pos x="T6" y="T7"/>
                </a:cxn>
                <a:cxn ang="0">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rgbClr val="71AFA0"/>
            </a:solidFill>
            <a:ln>
              <a:noFill/>
            </a:ln>
          </p:spPr>
          <p:txBody>
            <a:bodyPr vert="horz" wrap="square" lIns="91423" tIns="45711" rIns="91423" bIns="45711" numCol="1" anchor="t" anchorCtr="0" compatLnSpc="1"/>
            <a:lstStyle/>
            <a:p>
              <a:endParaRPr lang="zh-CN" altLang="en-US" sz="1100">
                <a:solidFill>
                  <a:schemeClr val="bg1">
                    <a:lumMod val="50000"/>
                  </a:schemeClr>
                </a:solidFill>
              </a:endParaRPr>
            </a:p>
          </p:txBody>
        </p:sp>
        <p:sp>
          <p:nvSpPr>
            <p:cNvPr id="13" name="Freeform 420"/>
            <p:cNvSpPr/>
            <p:nvPr/>
          </p:nvSpPr>
          <p:spPr bwMode="auto">
            <a:xfrm rot="21115016" flipH="1">
              <a:off x="4250183" y="2090655"/>
              <a:ext cx="1245844" cy="1149425"/>
            </a:xfrm>
            <a:custGeom>
              <a:avLst/>
              <a:gdLst>
                <a:gd name="T0" fmla="*/ 11 w 142"/>
                <a:gd name="T1" fmla="*/ 0 h 130"/>
                <a:gd name="T2" fmla="*/ 0 w 142"/>
                <a:gd name="T3" fmla="*/ 67 h 130"/>
                <a:gd name="T4" fmla="*/ 78 w 142"/>
                <a:gd name="T5" fmla="*/ 130 h 130"/>
                <a:gd name="T6" fmla="*/ 142 w 142"/>
                <a:gd name="T7" fmla="*/ 105 h 130"/>
                <a:gd name="T8" fmla="*/ 11 w 142"/>
                <a:gd name="T9" fmla="*/ 0 h 130"/>
              </a:gdLst>
              <a:ahLst/>
              <a:cxnLst>
                <a:cxn ang="0">
                  <a:pos x="T0" y="T1"/>
                </a:cxn>
                <a:cxn ang="0">
                  <a:pos x="T2" y="T3"/>
                </a:cxn>
                <a:cxn ang="0">
                  <a:pos x="T4" y="T5"/>
                </a:cxn>
                <a:cxn ang="0">
                  <a:pos x="T6" y="T7"/>
                </a:cxn>
                <a:cxn ang="0">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rgbClr val="71AFA0"/>
            </a:solidFill>
            <a:ln>
              <a:noFill/>
            </a:ln>
          </p:spPr>
          <p:txBody>
            <a:bodyPr vert="horz" wrap="square" lIns="91423" tIns="45711" rIns="91423" bIns="45711" numCol="1" anchor="t" anchorCtr="0" compatLnSpc="1"/>
            <a:lstStyle/>
            <a:p>
              <a:endParaRPr lang="zh-CN" altLang="en-US" sz="1100">
                <a:solidFill>
                  <a:schemeClr val="bg1">
                    <a:lumMod val="50000"/>
                  </a:schemeClr>
                </a:solidFill>
              </a:endParaRPr>
            </a:p>
          </p:txBody>
        </p:sp>
        <p:grpSp>
          <p:nvGrpSpPr>
            <p:cNvPr id="14" name="组合 13"/>
            <p:cNvGrpSpPr/>
            <p:nvPr/>
          </p:nvGrpSpPr>
          <p:grpSpPr>
            <a:xfrm>
              <a:off x="715883" y="950643"/>
              <a:ext cx="3989580" cy="1469794"/>
              <a:chOff x="549789" y="676044"/>
              <a:chExt cx="3989580" cy="1469794"/>
            </a:xfrm>
          </p:grpSpPr>
          <p:grpSp>
            <p:nvGrpSpPr>
              <p:cNvPr id="59" name="组合 58"/>
              <p:cNvGrpSpPr/>
              <p:nvPr/>
            </p:nvGrpSpPr>
            <p:grpSpPr>
              <a:xfrm>
                <a:off x="549789" y="973369"/>
                <a:ext cx="3989580" cy="1172469"/>
                <a:chOff x="1149563" y="1450393"/>
                <a:chExt cx="3989580" cy="1172469"/>
              </a:xfrm>
            </p:grpSpPr>
            <p:sp>
              <p:nvSpPr>
                <p:cNvPr id="64" name="矩形 1"/>
                <p:cNvSpPr>
                  <a:spLocks noChangeArrowheads="1"/>
                </p:cNvSpPr>
                <p:nvPr/>
              </p:nvSpPr>
              <p:spPr bwMode="auto">
                <a:xfrm>
                  <a:off x="1149563" y="1635267"/>
                  <a:ext cx="2471896" cy="2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任意多边形 93"/>
                <p:cNvSpPr/>
                <p:nvPr/>
              </p:nvSpPr>
              <p:spPr>
                <a:xfrm flipH="1">
                  <a:off x="3756790" y="1450393"/>
                  <a:ext cx="1382353" cy="1172469"/>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 name="connsiteX0-65" fmla="*/ 0 w 1546411"/>
                    <a:gd name="connsiteY0-66" fmla="*/ 443753 h 443753"/>
                    <a:gd name="connsiteX1-67" fmla="*/ 860611 w 1546411"/>
                    <a:gd name="connsiteY1-68" fmla="*/ 0 h 443753"/>
                    <a:gd name="connsiteX2-69" fmla="*/ 1546411 w 1546411"/>
                    <a:gd name="connsiteY2-70" fmla="*/ 0 h 443753"/>
                    <a:gd name="connsiteX3-71" fmla="*/ 1546411 w 1546411"/>
                    <a:gd name="connsiteY3-72" fmla="*/ 13447 h 443753"/>
                    <a:gd name="connsiteX0-73" fmla="*/ 0 w 1385047"/>
                    <a:gd name="connsiteY0-74" fmla="*/ 860612 h 860612"/>
                    <a:gd name="connsiteX1-75" fmla="*/ 699247 w 1385047"/>
                    <a:gd name="connsiteY1-76" fmla="*/ 0 h 860612"/>
                    <a:gd name="connsiteX2-77" fmla="*/ 1385047 w 1385047"/>
                    <a:gd name="connsiteY2-78" fmla="*/ 0 h 860612"/>
                    <a:gd name="connsiteX3-79" fmla="*/ 1385047 w 1385047"/>
                    <a:gd name="connsiteY3-80" fmla="*/ 13447 h 860612"/>
                  </a:gdLst>
                  <a:ahLst/>
                  <a:cxnLst>
                    <a:cxn ang="0">
                      <a:pos x="connsiteX0-1" y="connsiteY0-2"/>
                    </a:cxn>
                    <a:cxn ang="0">
                      <a:pos x="connsiteX1-3" y="connsiteY1-4"/>
                    </a:cxn>
                    <a:cxn ang="0">
                      <a:pos x="connsiteX2-5" y="connsiteY2-6"/>
                    </a:cxn>
                    <a:cxn ang="0">
                      <a:pos x="connsiteX3-7" y="connsiteY3-8"/>
                    </a:cxn>
                  </a:cxnLst>
                  <a:rect l="l" t="t" r="r" b="b"/>
                  <a:pathLst>
                    <a:path w="1385047" h="860612">
                      <a:moveTo>
                        <a:pt x="0" y="860612"/>
                      </a:moveTo>
                      <a:lnTo>
                        <a:pt x="699247" y="0"/>
                      </a:lnTo>
                      <a:lnTo>
                        <a:pt x="1385047" y="0"/>
                      </a:lnTo>
                      <a:lnTo>
                        <a:pt x="1385047" y="13447"/>
                      </a:lnTo>
                    </a:path>
                  </a:pathLst>
                </a:custGeom>
                <a:noFill/>
                <a:ln>
                  <a:solidFill>
                    <a:schemeClr val="bg1">
                      <a:lumMod val="50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lumMod val="50000"/>
                      </a:schemeClr>
                    </a:solidFill>
                  </a:endParaRPr>
                </a:p>
              </p:txBody>
            </p:sp>
          </p:grpSp>
          <p:grpSp>
            <p:nvGrpSpPr>
              <p:cNvPr id="55" name="组合 54"/>
              <p:cNvGrpSpPr/>
              <p:nvPr/>
            </p:nvGrpSpPr>
            <p:grpSpPr>
              <a:xfrm>
                <a:off x="1126155" y="676044"/>
                <a:ext cx="584239" cy="579900"/>
                <a:chOff x="6078833" y="3294044"/>
                <a:chExt cx="344172" cy="322254"/>
              </a:xfrm>
            </p:grpSpPr>
            <p:sp>
              <p:nvSpPr>
                <p:cNvPr id="56" name="Freeform 5"/>
                <p:cNvSpPr/>
                <p:nvPr/>
              </p:nvSpPr>
              <p:spPr bwMode="auto">
                <a:xfrm rot="21420000">
                  <a:off x="6078833" y="3396335"/>
                  <a:ext cx="238336" cy="219963"/>
                </a:xfrm>
                <a:custGeom>
                  <a:avLst/>
                  <a:gdLst>
                    <a:gd name="T0" fmla="*/ 91 w 111"/>
                    <a:gd name="T1" fmla="*/ 101 h 111"/>
                    <a:gd name="T2" fmla="*/ 67 w 111"/>
                    <a:gd name="T3" fmla="*/ 44 h 111"/>
                    <a:gd name="T4" fmla="*/ 10 w 111"/>
                    <a:gd name="T5" fmla="*/ 20 h 111"/>
                    <a:gd name="T6" fmla="*/ 0 w 111"/>
                    <a:gd name="T7" fmla="*/ 10 h 111"/>
                    <a:gd name="T8" fmla="*/ 10 w 111"/>
                    <a:gd name="T9" fmla="*/ 0 h 111"/>
                    <a:gd name="T10" fmla="*/ 111 w 111"/>
                    <a:gd name="T11" fmla="*/ 101 h 111"/>
                    <a:gd name="T12" fmla="*/ 101 w 111"/>
                    <a:gd name="T13" fmla="*/ 111 h 111"/>
                    <a:gd name="T14" fmla="*/ 91 w 111"/>
                    <a:gd name="T15" fmla="*/ 10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11">
                      <a:moveTo>
                        <a:pt x="91" y="101"/>
                      </a:moveTo>
                      <a:cubicBezTo>
                        <a:pt x="91" y="79"/>
                        <a:pt x="82" y="59"/>
                        <a:pt x="67" y="44"/>
                      </a:cubicBezTo>
                      <a:cubicBezTo>
                        <a:pt x="52" y="29"/>
                        <a:pt x="32" y="20"/>
                        <a:pt x="10" y="20"/>
                      </a:cubicBezTo>
                      <a:cubicBezTo>
                        <a:pt x="4" y="20"/>
                        <a:pt x="0" y="16"/>
                        <a:pt x="0" y="10"/>
                      </a:cubicBezTo>
                      <a:cubicBezTo>
                        <a:pt x="0" y="4"/>
                        <a:pt x="4" y="0"/>
                        <a:pt x="10" y="0"/>
                      </a:cubicBezTo>
                      <a:cubicBezTo>
                        <a:pt x="66" y="0"/>
                        <a:pt x="111" y="45"/>
                        <a:pt x="111" y="101"/>
                      </a:cubicBezTo>
                      <a:cubicBezTo>
                        <a:pt x="111" y="107"/>
                        <a:pt x="107" y="111"/>
                        <a:pt x="101" y="111"/>
                      </a:cubicBezTo>
                      <a:cubicBezTo>
                        <a:pt x="95" y="111"/>
                        <a:pt x="91" y="107"/>
                        <a:pt x="91" y="101"/>
                      </a:cubicBezTo>
                      <a:close/>
                    </a:path>
                  </a:pathLst>
                </a:cu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100">
                    <a:solidFill>
                      <a:schemeClr val="bg1">
                        <a:lumMod val="50000"/>
                      </a:schemeClr>
                    </a:solidFill>
                  </a:endParaRPr>
                </a:p>
              </p:txBody>
            </p:sp>
            <p:sp>
              <p:nvSpPr>
                <p:cNvPr id="58" name="Oval 7"/>
                <p:cNvSpPr>
                  <a:spLocks noChangeArrowheads="1"/>
                </p:cNvSpPr>
                <p:nvPr/>
              </p:nvSpPr>
              <p:spPr bwMode="auto">
                <a:xfrm>
                  <a:off x="6100984" y="3475773"/>
                  <a:ext cx="92075" cy="92075"/>
                </a:xfrm>
                <a:prstGeom prst="ellipse">
                  <a:avLst/>
                </a:pr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100" dirty="0">
                    <a:solidFill>
                      <a:schemeClr val="bg1">
                        <a:lumMod val="50000"/>
                      </a:schemeClr>
                    </a:solidFill>
                  </a:endParaRPr>
                </a:p>
              </p:txBody>
            </p:sp>
            <p:sp>
              <p:nvSpPr>
                <p:cNvPr id="74" name="Freeform 6"/>
                <p:cNvSpPr/>
                <p:nvPr/>
              </p:nvSpPr>
              <p:spPr bwMode="auto">
                <a:xfrm>
                  <a:off x="6094011" y="3294044"/>
                  <a:ext cx="328994" cy="244999"/>
                </a:xfrm>
                <a:custGeom>
                  <a:avLst/>
                  <a:gdLst>
                    <a:gd name="T0" fmla="*/ 59 w 80"/>
                    <a:gd name="T1" fmla="*/ 70 h 80"/>
                    <a:gd name="T2" fmla="*/ 10 w 80"/>
                    <a:gd name="T3" fmla="*/ 21 h 80"/>
                    <a:gd name="T4" fmla="*/ 0 w 80"/>
                    <a:gd name="T5" fmla="*/ 10 h 80"/>
                    <a:gd name="T6" fmla="*/ 10 w 80"/>
                    <a:gd name="T7" fmla="*/ 0 h 80"/>
                    <a:gd name="T8" fmla="*/ 80 w 80"/>
                    <a:gd name="T9" fmla="*/ 70 h 80"/>
                    <a:gd name="T10" fmla="*/ 69 w 80"/>
                    <a:gd name="T11" fmla="*/ 80 h 80"/>
                    <a:gd name="T12" fmla="*/ 59 w 80"/>
                    <a:gd name="T13" fmla="*/ 70 h 80"/>
                  </a:gdLst>
                  <a:ahLst/>
                  <a:cxnLst>
                    <a:cxn ang="0">
                      <a:pos x="T0" y="T1"/>
                    </a:cxn>
                    <a:cxn ang="0">
                      <a:pos x="T2" y="T3"/>
                    </a:cxn>
                    <a:cxn ang="0">
                      <a:pos x="T4" y="T5"/>
                    </a:cxn>
                    <a:cxn ang="0">
                      <a:pos x="T6" y="T7"/>
                    </a:cxn>
                    <a:cxn ang="0">
                      <a:pos x="T8" y="T9"/>
                    </a:cxn>
                    <a:cxn ang="0">
                      <a:pos x="T10" y="T11"/>
                    </a:cxn>
                    <a:cxn ang="0">
                      <a:pos x="T12" y="T13"/>
                    </a:cxn>
                  </a:cxnLst>
                  <a:rect l="0" t="0" r="r" b="b"/>
                  <a:pathLst>
                    <a:path w="80" h="80">
                      <a:moveTo>
                        <a:pt x="59" y="70"/>
                      </a:moveTo>
                      <a:cubicBezTo>
                        <a:pt x="59" y="43"/>
                        <a:pt x="37" y="21"/>
                        <a:pt x="10" y="21"/>
                      </a:cubicBezTo>
                      <a:cubicBezTo>
                        <a:pt x="4" y="21"/>
                        <a:pt x="0" y="16"/>
                        <a:pt x="0" y="10"/>
                      </a:cubicBezTo>
                      <a:cubicBezTo>
                        <a:pt x="0" y="5"/>
                        <a:pt x="4" y="0"/>
                        <a:pt x="10" y="0"/>
                      </a:cubicBezTo>
                      <a:cubicBezTo>
                        <a:pt x="49" y="0"/>
                        <a:pt x="80" y="31"/>
                        <a:pt x="80" y="70"/>
                      </a:cubicBezTo>
                      <a:cubicBezTo>
                        <a:pt x="80" y="76"/>
                        <a:pt x="75" y="80"/>
                        <a:pt x="69" y="80"/>
                      </a:cubicBezTo>
                      <a:cubicBezTo>
                        <a:pt x="64" y="80"/>
                        <a:pt x="59" y="76"/>
                        <a:pt x="59" y="70"/>
                      </a:cubicBezTo>
                      <a:close/>
                    </a:path>
                  </a:pathLst>
                </a:cu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100">
                    <a:solidFill>
                      <a:schemeClr val="bg1">
                        <a:lumMod val="50000"/>
                      </a:schemeClr>
                    </a:solidFill>
                  </a:endParaRPr>
                </a:p>
              </p:txBody>
            </p:sp>
          </p:grpSp>
        </p:grpSp>
        <p:grpSp>
          <p:nvGrpSpPr>
            <p:cNvPr id="15" name="组合 14"/>
            <p:cNvGrpSpPr/>
            <p:nvPr/>
          </p:nvGrpSpPr>
          <p:grpSpPr>
            <a:xfrm>
              <a:off x="1000190" y="4474973"/>
              <a:ext cx="3488972" cy="645186"/>
              <a:chOff x="834096" y="4200374"/>
              <a:chExt cx="3488972" cy="645186"/>
            </a:xfrm>
          </p:grpSpPr>
          <p:sp>
            <p:nvSpPr>
              <p:cNvPr id="53" name="任意多边形 84"/>
              <p:cNvSpPr/>
              <p:nvPr/>
            </p:nvSpPr>
            <p:spPr>
              <a:xfrm flipH="1">
                <a:off x="3229964" y="4200374"/>
                <a:ext cx="1093104" cy="551048"/>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Lst>
                <a:ahLst/>
                <a:cxnLst>
                  <a:cxn ang="0">
                    <a:pos x="connsiteX0-1" y="connsiteY0-2"/>
                  </a:cxn>
                  <a:cxn ang="0">
                    <a:pos x="connsiteX1-3" y="connsiteY1-4"/>
                  </a:cxn>
                  <a:cxn ang="0">
                    <a:pos x="connsiteX2-5" y="connsiteY2-6"/>
                  </a:cxn>
                  <a:cxn ang="0">
                    <a:pos x="connsiteX3-7" y="connsiteY3-8"/>
                  </a:cxn>
                </a:cxnLst>
                <a:rect l="l" t="t" r="r" b="b"/>
                <a:pathLst>
                  <a:path w="1210235" h="524435">
                    <a:moveTo>
                      <a:pt x="0" y="0"/>
                    </a:moveTo>
                    <a:lnTo>
                      <a:pt x="524435" y="510988"/>
                    </a:lnTo>
                    <a:lnTo>
                      <a:pt x="1210235" y="510988"/>
                    </a:lnTo>
                    <a:lnTo>
                      <a:pt x="1210235" y="524435"/>
                    </a:lnTo>
                  </a:path>
                </a:pathLst>
              </a:custGeom>
              <a:noFill/>
              <a:ln>
                <a:solidFill>
                  <a:schemeClr val="bg1">
                    <a:lumMod val="50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lumMod val="50000"/>
                    </a:schemeClr>
                  </a:solidFill>
                </a:endParaRPr>
              </a:p>
            </p:txBody>
          </p:sp>
          <p:grpSp>
            <p:nvGrpSpPr>
              <p:cNvPr id="47" name="组合 46"/>
              <p:cNvGrpSpPr/>
              <p:nvPr/>
            </p:nvGrpSpPr>
            <p:grpSpPr>
              <a:xfrm>
                <a:off x="834096" y="4334689"/>
                <a:ext cx="534611" cy="510871"/>
                <a:chOff x="5924550" y="3267076"/>
                <a:chExt cx="344488" cy="322263"/>
              </a:xfrm>
            </p:grpSpPr>
            <p:sp>
              <p:nvSpPr>
                <p:cNvPr id="48" name="Freeform 11"/>
                <p:cNvSpPr/>
                <p:nvPr/>
              </p:nvSpPr>
              <p:spPr bwMode="auto">
                <a:xfrm>
                  <a:off x="5924550" y="3267076"/>
                  <a:ext cx="204788" cy="322263"/>
                </a:xfrm>
                <a:custGeom>
                  <a:avLst/>
                  <a:gdLst>
                    <a:gd name="T0" fmla="*/ 75 w 93"/>
                    <a:gd name="T1" fmla="*/ 134 h 148"/>
                    <a:gd name="T2" fmla="*/ 74 w 93"/>
                    <a:gd name="T3" fmla="*/ 134 h 148"/>
                    <a:gd name="T4" fmla="*/ 74 w 93"/>
                    <a:gd name="T5" fmla="*/ 133 h 148"/>
                    <a:gd name="T6" fmla="*/ 73 w 93"/>
                    <a:gd name="T7" fmla="*/ 123 h 148"/>
                    <a:gd name="T8" fmla="*/ 93 w 93"/>
                    <a:gd name="T9" fmla="*/ 81 h 148"/>
                    <a:gd name="T10" fmla="*/ 68 w 93"/>
                    <a:gd name="T11" fmla="*/ 58 h 148"/>
                    <a:gd name="T12" fmla="*/ 60 w 93"/>
                    <a:gd name="T13" fmla="*/ 55 h 148"/>
                    <a:gd name="T14" fmla="*/ 67 w 93"/>
                    <a:gd name="T15" fmla="*/ 51 h 148"/>
                    <a:gd name="T16" fmla="*/ 81 w 93"/>
                    <a:gd name="T17" fmla="*/ 28 h 148"/>
                    <a:gd name="T18" fmla="*/ 51 w 93"/>
                    <a:gd name="T19" fmla="*/ 0 h 148"/>
                    <a:gd name="T20" fmla="*/ 20 w 93"/>
                    <a:gd name="T21" fmla="*/ 28 h 148"/>
                    <a:gd name="T22" fmla="*/ 34 w 93"/>
                    <a:gd name="T23" fmla="*/ 51 h 148"/>
                    <a:gd name="T24" fmla="*/ 41 w 93"/>
                    <a:gd name="T25" fmla="*/ 55 h 148"/>
                    <a:gd name="T26" fmla="*/ 33 w 93"/>
                    <a:gd name="T27" fmla="*/ 58 h 148"/>
                    <a:gd name="T28" fmla="*/ 0 w 93"/>
                    <a:gd name="T29" fmla="*/ 113 h 148"/>
                    <a:gd name="T30" fmla="*/ 0 w 93"/>
                    <a:gd name="T31" fmla="*/ 124 h 148"/>
                    <a:gd name="T32" fmla="*/ 51 w 93"/>
                    <a:gd name="T33" fmla="*/ 148 h 148"/>
                    <a:gd name="T34" fmla="*/ 81 w 93"/>
                    <a:gd name="T35" fmla="*/ 140 h 148"/>
                    <a:gd name="T36" fmla="*/ 75 w 93"/>
                    <a:gd name="T37"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148">
                      <a:moveTo>
                        <a:pt x="75" y="134"/>
                      </a:moveTo>
                      <a:cubicBezTo>
                        <a:pt x="74" y="134"/>
                        <a:pt x="74" y="134"/>
                        <a:pt x="74" y="134"/>
                      </a:cubicBezTo>
                      <a:cubicBezTo>
                        <a:pt x="74" y="133"/>
                        <a:pt x="74" y="133"/>
                        <a:pt x="74" y="133"/>
                      </a:cubicBezTo>
                      <a:cubicBezTo>
                        <a:pt x="74" y="129"/>
                        <a:pt x="73" y="126"/>
                        <a:pt x="73" y="123"/>
                      </a:cubicBezTo>
                      <a:cubicBezTo>
                        <a:pt x="73" y="105"/>
                        <a:pt x="81" y="90"/>
                        <a:pt x="93" y="81"/>
                      </a:cubicBezTo>
                      <a:cubicBezTo>
                        <a:pt x="87" y="70"/>
                        <a:pt x="78" y="62"/>
                        <a:pt x="68" y="58"/>
                      </a:cubicBezTo>
                      <a:cubicBezTo>
                        <a:pt x="60" y="55"/>
                        <a:pt x="60" y="55"/>
                        <a:pt x="60" y="55"/>
                      </a:cubicBezTo>
                      <a:cubicBezTo>
                        <a:pt x="67" y="51"/>
                        <a:pt x="67" y="51"/>
                        <a:pt x="67" y="51"/>
                      </a:cubicBezTo>
                      <a:cubicBezTo>
                        <a:pt x="75" y="46"/>
                        <a:pt x="81" y="37"/>
                        <a:pt x="81" y="28"/>
                      </a:cubicBezTo>
                      <a:cubicBezTo>
                        <a:pt x="81" y="13"/>
                        <a:pt x="67" y="0"/>
                        <a:pt x="51" y="0"/>
                      </a:cubicBezTo>
                      <a:cubicBezTo>
                        <a:pt x="34" y="0"/>
                        <a:pt x="20" y="13"/>
                        <a:pt x="20" y="28"/>
                      </a:cubicBezTo>
                      <a:cubicBezTo>
                        <a:pt x="20" y="37"/>
                        <a:pt x="26" y="46"/>
                        <a:pt x="34" y="51"/>
                      </a:cubicBezTo>
                      <a:cubicBezTo>
                        <a:pt x="41" y="55"/>
                        <a:pt x="41" y="55"/>
                        <a:pt x="41" y="55"/>
                      </a:cubicBezTo>
                      <a:cubicBezTo>
                        <a:pt x="33" y="58"/>
                        <a:pt x="33" y="58"/>
                        <a:pt x="33" y="58"/>
                      </a:cubicBezTo>
                      <a:cubicBezTo>
                        <a:pt x="14" y="66"/>
                        <a:pt x="0" y="87"/>
                        <a:pt x="0" y="113"/>
                      </a:cubicBezTo>
                      <a:cubicBezTo>
                        <a:pt x="0" y="117"/>
                        <a:pt x="0" y="120"/>
                        <a:pt x="0" y="124"/>
                      </a:cubicBezTo>
                      <a:cubicBezTo>
                        <a:pt x="13" y="139"/>
                        <a:pt x="31" y="148"/>
                        <a:pt x="51" y="148"/>
                      </a:cubicBezTo>
                      <a:cubicBezTo>
                        <a:pt x="61" y="148"/>
                        <a:pt x="71" y="145"/>
                        <a:pt x="81" y="140"/>
                      </a:cubicBezTo>
                      <a:cubicBezTo>
                        <a:pt x="79" y="139"/>
                        <a:pt x="77" y="136"/>
                        <a:pt x="75" y="134"/>
                      </a:cubicBez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100">
                    <a:solidFill>
                      <a:schemeClr val="bg1">
                        <a:lumMod val="50000"/>
                      </a:schemeClr>
                    </a:solidFill>
                  </a:endParaRPr>
                </a:p>
              </p:txBody>
            </p:sp>
            <p:sp>
              <p:nvSpPr>
                <p:cNvPr id="49" name="Freeform 12"/>
                <p:cNvSpPr/>
                <p:nvPr/>
              </p:nvSpPr>
              <p:spPr bwMode="auto">
                <a:xfrm>
                  <a:off x="6105525" y="3349626"/>
                  <a:ext cx="163513" cy="239713"/>
                </a:xfrm>
                <a:custGeom>
                  <a:avLst/>
                  <a:gdLst>
                    <a:gd name="T0" fmla="*/ 50 w 75"/>
                    <a:gd name="T1" fmla="*/ 44 h 110"/>
                    <a:gd name="T2" fmla="*/ 42 w 75"/>
                    <a:gd name="T3" fmla="*/ 41 h 110"/>
                    <a:gd name="T4" fmla="*/ 49 w 75"/>
                    <a:gd name="T5" fmla="*/ 37 h 110"/>
                    <a:gd name="T6" fmla="*/ 59 w 75"/>
                    <a:gd name="T7" fmla="*/ 20 h 110"/>
                    <a:gd name="T8" fmla="*/ 37 w 75"/>
                    <a:gd name="T9" fmla="*/ 0 h 110"/>
                    <a:gd name="T10" fmla="*/ 15 w 75"/>
                    <a:gd name="T11" fmla="*/ 20 h 110"/>
                    <a:gd name="T12" fmla="*/ 25 w 75"/>
                    <a:gd name="T13" fmla="*/ 37 h 110"/>
                    <a:gd name="T14" fmla="*/ 32 w 75"/>
                    <a:gd name="T15" fmla="*/ 41 h 110"/>
                    <a:gd name="T16" fmla="*/ 25 w 75"/>
                    <a:gd name="T17" fmla="*/ 44 h 110"/>
                    <a:gd name="T18" fmla="*/ 21 w 75"/>
                    <a:gd name="T19" fmla="*/ 45 h 110"/>
                    <a:gd name="T20" fmla="*/ 18 w 75"/>
                    <a:gd name="T21" fmla="*/ 47 h 110"/>
                    <a:gd name="T22" fmla="*/ 14 w 75"/>
                    <a:gd name="T23" fmla="*/ 50 h 110"/>
                    <a:gd name="T24" fmla="*/ 0 w 75"/>
                    <a:gd name="T25" fmla="*/ 85 h 110"/>
                    <a:gd name="T26" fmla="*/ 0 w 75"/>
                    <a:gd name="T27" fmla="*/ 92 h 110"/>
                    <a:gd name="T28" fmla="*/ 6 w 75"/>
                    <a:gd name="T29" fmla="*/ 98 h 110"/>
                    <a:gd name="T30" fmla="*/ 9 w 75"/>
                    <a:gd name="T31" fmla="*/ 101 h 110"/>
                    <a:gd name="T32" fmla="*/ 12 w 75"/>
                    <a:gd name="T33" fmla="*/ 103 h 110"/>
                    <a:gd name="T34" fmla="*/ 37 w 75"/>
                    <a:gd name="T35" fmla="*/ 110 h 110"/>
                    <a:gd name="T36" fmla="*/ 74 w 75"/>
                    <a:gd name="T37" fmla="*/ 92 h 110"/>
                    <a:gd name="T38" fmla="*/ 75 w 75"/>
                    <a:gd name="T39" fmla="*/ 85 h 110"/>
                    <a:gd name="T40" fmla="*/ 50 w 75"/>
                    <a:gd name="T41"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110">
                      <a:moveTo>
                        <a:pt x="50" y="44"/>
                      </a:moveTo>
                      <a:cubicBezTo>
                        <a:pt x="42" y="41"/>
                        <a:pt x="42" y="41"/>
                        <a:pt x="42" y="41"/>
                      </a:cubicBezTo>
                      <a:cubicBezTo>
                        <a:pt x="49" y="37"/>
                        <a:pt x="49" y="37"/>
                        <a:pt x="49" y="37"/>
                      </a:cubicBezTo>
                      <a:cubicBezTo>
                        <a:pt x="55" y="33"/>
                        <a:pt x="59" y="27"/>
                        <a:pt x="59" y="20"/>
                      </a:cubicBezTo>
                      <a:cubicBezTo>
                        <a:pt x="59" y="9"/>
                        <a:pt x="49" y="0"/>
                        <a:pt x="37" y="0"/>
                      </a:cubicBezTo>
                      <a:cubicBezTo>
                        <a:pt x="25" y="0"/>
                        <a:pt x="15" y="9"/>
                        <a:pt x="15" y="20"/>
                      </a:cubicBezTo>
                      <a:cubicBezTo>
                        <a:pt x="15" y="27"/>
                        <a:pt x="19" y="33"/>
                        <a:pt x="25" y="37"/>
                      </a:cubicBezTo>
                      <a:cubicBezTo>
                        <a:pt x="32" y="41"/>
                        <a:pt x="32" y="41"/>
                        <a:pt x="32" y="41"/>
                      </a:cubicBezTo>
                      <a:cubicBezTo>
                        <a:pt x="25" y="44"/>
                        <a:pt x="25" y="44"/>
                        <a:pt x="25" y="44"/>
                      </a:cubicBezTo>
                      <a:cubicBezTo>
                        <a:pt x="23" y="44"/>
                        <a:pt x="22" y="45"/>
                        <a:pt x="21" y="45"/>
                      </a:cubicBezTo>
                      <a:cubicBezTo>
                        <a:pt x="20" y="46"/>
                        <a:pt x="19" y="47"/>
                        <a:pt x="18" y="47"/>
                      </a:cubicBezTo>
                      <a:cubicBezTo>
                        <a:pt x="17" y="48"/>
                        <a:pt x="16" y="49"/>
                        <a:pt x="14" y="50"/>
                      </a:cubicBezTo>
                      <a:cubicBezTo>
                        <a:pt x="6" y="58"/>
                        <a:pt x="0" y="70"/>
                        <a:pt x="0" y="85"/>
                      </a:cubicBezTo>
                      <a:cubicBezTo>
                        <a:pt x="0" y="87"/>
                        <a:pt x="0" y="90"/>
                        <a:pt x="0" y="92"/>
                      </a:cubicBezTo>
                      <a:cubicBezTo>
                        <a:pt x="2" y="94"/>
                        <a:pt x="4" y="96"/>
                        <a:pt x="6" y="98"/>
                      </a:cubicBezTo>
                      <a:cubicBezTo>
                        <a:pt x="7" y="99"/>
                        <a:pt x="8" y="100"/>
                        <a:pt x="9" y="101"/>
                      </a:cubicBezTo>
                      <a:cubicBezTo>
                        <a:pt x="10" y="101"/>
                        <a:pt x="11" y="102"/>
                        <a:pt x="12" y="103"/>
                      </a:cubicBezTo>
                      <a:cubicBezTo>
                        <a:pt x="20" y="108"/>
                        <a:pt x="28" y="110"/>
                        <a:pt x="37" y="110"/>
                      </a:cubicBezTo>
                      <a:cubicBezTo>
                        <a:pt x="52" y="110"/>
                        <a:pt x="65" y="103"/>
                        <a:pt x="74" y="92"/>
                      </a:cubicBezTo>
                      <a:cubicBezTo>
                        <a:pt x="74" y="90"/>
                        <a:pt x="75" y="87"/>
                        <a:pt x="75" y="85"/>
                      </a:cubicBezTo>
                      <a:cubicBezTo>
                        <a:pt x="75" y="66"/>
                        <a:pt x="64" y="50"/>
                        <a:pt x="50" y="44"/>
                      </a:cubicBez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100">
                    <a:solidFill>
                      <a:schemeClr val="bg1">
                        <a:lumMod val="50000"/>
                      </a:schemeClr>
                    </a:solidFill>
                  </a:endParaRPr>
                </a:p>
              </p:txBody>
            </p:sp>
          </p:grpSp>
        </p:grpSp>
        <p:grpSp>
          <p:nvGrpSpPr>
            <p:cNvPr id="16" name="组合 15"/>
            <p:cNvGrpSpPr/>
            <p:nvPr/>
          </p:nvGrpSpPr>
          <p:grpSpPr>
            <a:xfrm>
              <a:off x="6323686" y="650640"/>
              <a:ext cx="5916525" cy="1454144"/>
              <a:chOff x="6157592" y="376041"/>
              <a:chExt cx="5916525" cy="1454144"/>
            </a:xfrm>
          </p:grpSpPr>
          <p:sp>
            <p:nvSpPr>
              <p:cNvPr id="45" name="任意多边形 76"/>
              <p:cNvSpPr/>
              <p:nvPr/>
            </p:nvSpPr>
            <p:spPr>
              <a:xfrm>
                <a:off x="6157592" y="701790"/>
                <a:ext cx="1171748" cy="1128395"/>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lumMod val="50000"/>
                    </a:schemeClr>
                  </a:solidFill>
                </a:endParaRPr>
              </a:p>
            </p:txBody>
          </p:sp>
          <p:grpSp>
            <p:nvGrpSpPr>
              <p:cNvPr id="39" name="组合 38"/>
              <p:cNvGrpSpPr/>
              <p:nvPr/>
            </p:nvGrpSpPr>
            <p:grpSpPr>
              <a:xfrm>
                <a:off x="11496716" y="376041"/>
                <a:ext cx="577401" cy="576035"/>
                <a:chOff x="7253059" y="3218304"/>
                <a:chExt cx="300038" cy="300038"/>
              </a:xfrm>
            </p:grpSpPr>
            <p:sp>
              <p:nvSpPr>
                <p:cNvPr id="40" name="Freeform 16"/>
                <p:cNvSpPr/>
                <p:nvPr/>
              </p:nvSpPr>
              <p:spPr bwMode="auto">
                <a:xfrm>
                  <a:off x="7253059" y="3218304"/>
                  <a:ext cx="300038" cy="300038"/>
                </a:xfrm>
                <a:custGeom>
                  <a:avLst/>
                  <a:gdLst>
                    <a:gd name="T0" fmla="*/ 0 w 137"/>
                    <a:gd name="T1" fmla="*/ 68 h 137"/>
                    <a:gd name="T2" fmla="*/ 69 w 137"/>
                    <a:gd name="T3" fmla="*/ 0 h 137"/>
                    <a:gd name="T4" fmla="*/ 69 w 137"/>
                    <a:gd name="T5" fmla="*/ 4 h 137"/>
                    <a:gd name="T6" fmla="*/ 69 w 137"/>
                    <a:gd name="T7" fmla="*/ 8 h 137"/>
                    <a:gd name="T8" fmla="*/ 9 w 137"/>
                    <a:gd name="T9" fmla="*/ 68 h 137"/>
                    <a:gd name="T10" fmla="*/ 69 w 137"/>
                    <a:gd name="T11" fmla="*/ 128 h 137"/>
                    <a:gd name="T12" fmla="*/ 129 w 137"/>
                    <a:gd name="T13" fmla="*/ 68 h 137"/>
                    <a:gd name="T14" fmla="*/ 69 w 137"/>
                    <a:gd name="T15" fmla="*/ 8 h 137"/>
                    <a:gd name="T16" fmla="*/ 69 w 137"/>
                    <a:gd name="T17" fmla="*/ 4 h 137"/>
                    <a:gd name="T18" fmla="*/ 69 w 137"/>
                    <a:gd name="T19" fmla="*/ 0 h 137"/>
                    <a:gd name="T20" fmla="*/ 137 w 137"/>
                    <a:gd name="T21" fmla="*/ 68 h 137"/>
                    <a:gd name="T22" fmla="*/ 69 w 137"/>
                    <a:gd name="T23" fmla="*/ 137 h 137"/>
                    <a:gd name="T24" fmla="*/ 0 w 137"/>
                    <a:gd name="T25"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7">
                      <a:moveTo>
                        <a:pt x="0" y="68"/>
                      </a:moveTo>
                      <a:cubicBezTo>
                        <a:pt x="0" y="30"/>
                        <a:pt x="31" y="0"/>
                        <a:pt x="69" y="0"/>
                      </a:cubicBezTo>
                      <a:cubicBezTo>
                        <a:pt x="69" y="4"/>
                        <a:pt x="69" y="4"/>
                        <a:pt x="69" y="4"/>
                      </a:cubicBezTo>
                      <a:cubicBezTo>
                        <a:pt x="69" y="8"/>
                        <a:pt x="69" y="8"/>
                        <a:pt x="69" y="8"/>
                      </a:cubicBezTo>
                      <a:cubicBezTo>
                        <a:pt x="36" y="8"/>
                        <a:pt x="9" y="35"/>
                        <a:pt x="9" y="68"/>
                      </a:cubicBezTo>
                      <a:cubicBezTo>
                        <a:pt x="9" y="101"/>
                        <a:pt x="36" y="128"/>
                        <a:pt x="69" y="128"/>
                      </a:cubicBezTo>
                      <a:cubicBezTo>
                        <a:pt x="102" y="128"/>
                        <a:pt x="129" y="101"/>
                        <a:pt x="129" y="68"/>
                      </a:cubicBezTo>
                      <a:cubicBezTo>
                        <a:pt x="129" y="35"/>
                        <a:pt x="102" y="8"/>
                        <a:pt x="69" y="8"/>
                      </a:cubicBezTo>
                      <a:cubicBezTo>
                        <a:pt x="69" y="4"/>
                        <a:pt x="69" y="4"/>
                        <a:pt x="69" y="4"/>
                      </a:cubicBezTo>
                      <a:cubicBezTo>
                        <a:pt x="69" y="0"/>
                        <a:pt x="69" y="0"/>
                        <a:pt x="69" y="0"/>
                      </a:cubicBezTo>
                      <a:cubicBezTo>
                        <a:pt x="107" y="0"/>
                        <a:pt x="137" y="30"/>
                        <a:pt x="137" y="68"/>
                      </a:cubicBezTo>
                      <a:cubicBezTo>
                        <a:pt x="137" y="106"/>
                        <a:pt x="107" y="137"/>
                        <a:pt x="69" y="137"/>
                      </a:cubicBezTo>
                      <a:cubicBezTo>
                        <a:pt x="31" y="137"/>
                        <a:pt x="0" y="106"/>
                        <a:pt x="0" y="68"/>
                      </a:cubicBez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100">
                    <a:solidFill>
                      <a:schemeClr val="bg1">
                        <a:lumMod val="50000"/>
                      </a:schemeClr>
                    </a:solidFill>
                  </a:endParaRPr>
                </a:p>
              </p:txBody>
            </p:sp>
            <p:sp>
              <p:nvSpPr>
                <p:cNvPr id="41" name="Freeform 17"/>
                <p:cNvSpPr>
                  <a:spLocks noEditPoints="1"/>
                </p:cNvSpPr>
                <p:nvPr/>
              </p:nvSpPr>
              <p:spPr bwMode="auto">
                <a:xfrm>
                  <a:off x="7355053" y="3271747"/>
                  <a:ext cx="96754" cy="193675"/>
                </a:xfrm>
                <a:custGeom>
                  <a:avLst/>
                  <a:gdLst>
                    <a:gd name="T0" fmla="*/ 41 w 65"/>
                    <a:gd name="T1" fmla="*/ 61 h 89"/>
                    <a:gd name="T2" fmla="*/ 37 w 65"/>
                    <a:gd name="T3" fmla="*/ 61 h 89"/>
                    <a:gd name="T4" fmla="*/ 18 w 65"/>
                    <a:gd name="T5" fmla="*/ 60 h 89"/>
                    <a:gd name="T6" fmla="*/ 19 w 65"/>
                    <a:gd name="T7" fmla="*/ 52 h 89"/>
                    <a:gd name="T8" fmla="*/ 19 w 65"/>
                    <a:gd name="T9" fmla="*/ 50 h 89"/>
                    <a:gd name="T10" fmla="*/ 23 w 65"/>
                    <a:gd name="T11" fmla="*/ 43 h 89"/>
                    <a:gd name="T12" fmla="*/ 35 w 65"/>
                    <a:gd name="T13" fmla="*/ 32 h 89"/>
                    <a:gd name="T14" fmla="*/ 40 w 65"/>
                    <a:gd name="T15" fmla="*/ 25 h 89"/>
                    <a:gd name="T16" fmla="*/ 38 w 65"/>
                    <a:gd name="T17" fmla="*/ 20 h 89"/>
                    <a:gd name="T18" fmla="*/ 32 w 65"/>
                    <a:gd name="T19" fmla="*/ 18 h 89"/>
                    <a:gd name="T20" fmla="*/ 25 w 65"/>
                    <a:gd name="T21" fmla="*/ 21 h 89"/>
                    <a:gd name="T22" fmla="*/ 21 w 65"/>
                    <a:gd name="T23" fmla="*/ 31 h 89"/>
                    <a:gd name="T24" fmla="*/ 17 w 65"/>
                    <a:gd name="T25" fmla="*/ 30 h 89"/>
                    <a:gd name="T26" fmla="*/ 2 w 65"/>
                    <a:gd name="T27" fmla="*/ 13 h 89"/>
                    <a:gd name="T28" fmla="*/ 7 w 65"/>
                    <a:gd name="T29" fmla="*/ 7 h 89"/>
                    <a:gd name="T30" fmla="*/ 33 w 65"/>
                    <a:gd name="T31" fmla="*/ 0 h 89"/>
                    <a:gd name="T32" fmla="*/ 54 w 65"/>
                    <a:gd name="T33" fmla="*/ 5 h 89"/>
                    <a:gd name="T34" fmla="*/ 65 w 65"/>
                    <a:gd name="T35" fmla="*/ 25 h 89"/>
                    <a:gd name="T36" fmla="*/ 62 w 65"/>
                    <a:gd name="T37" fmla="*/ 34 h 89"/>
                    <a:gd name="T38" fmla="*/ 50 w 65"/>
                    <a:gd name="T39" fmla="*/ 46 h 89"/>
                    <a:gd name="T40" fmla="*/ 43 w 65"/>
                    <a:gd name="T41" fmla="*/ 54 h 89"/>
                    <a:gd name="T42" fmla="*/ 41 w 65"/>
                    <a:gd name="T43" fmla="*/ 61 h 89"/>
                    <a:gd name="T44" fmla="*/ 17 w 65"/>
                    <a:gd name="T45" fmla="*/ 78 h 89"/>
                    <a:gd name="T46" fmla="*/ 30 w 65"/>
                    <a:gd name="T47" fmla="*/ 67 h 89"/>
                    <a:gd name="T48" fmla="*/ 42 w 65"/>
                    <a:gd name="T49" fmla="*/ 78 h 89"/>
                    <a:gd name="T50" fmla="*/ 30 w 65"/>
                    <a:gd name="T51" fmla="*/ 89 h 89"/>
                    <a:gd name="T52" fmla="*/ 17 w 65"/>
                    <a:gd name="T53"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89">
                      <a:moveTo>
                        <a:pt x="41" y="61"/>
                      </a:moveTo>
                      <a:cubicBezTo>
                        <a:pt x="37" y="61"/>
                        <a:pt x="37" y="61"/>
                        <a:pt x="37" y="61"/>
                      </a:cubicBezTo>
                      <a:cubicBezTo>
                        <a:pt x="27" y="61"/>
                        <a:pt x="18" y="61"/>
                        <a:pt x="18" y="60"/>
                      </a:cubicBezTo>
                      <a:cubicBezTo>
                        <a:pt x="18" y="59"/>
                        <a:pt x="18" y="56"/>
                        <a:pt x="19" y="52"/>
                      </a:cubicBezTo>
                      <a:cubicBezTo>
                        <a:pt x="19" y="52"/>
                        <a:pt x="19" y="52"/>
                        <a:pt x="19" y="50"/>
                      </a:cubicBezTo>
                      <a:cubicBezTo>
                        <a:pt x="20" y="47"/>
                        <a:pt x="22" y="45"/>
                        <a:pt x="23" y="43"/>
                      </a:cubicBezTo>
                      <a:cubicBezTo>
                        <a:pt x="25" y="41"/>
                        <a:pt x="29" y="37"/>
                        <a:pt x="35" y="32"/>
                      </a:cubicBezTo>
                      <a:cubicBezTo>
                        <a:pt x="38" y="30"/>
                        <a:pt x="40" y="27"/>
                        <a:pt x="40" y="25"/>
                      </a:cubicBezTo>
                      <a:cubicBezTo>
                        <a:pt x="40" y="23"/>
                        <a:pt x="39" y="21"/>
                        <a:pt x="38" y="20"/>
                      </a:cubicBezTo>
                      <a:cubicBezTo>
                        <a:pt x="37" y="19"/>
                        <a:pt x="35" y="18"/>
                        <a:pt x="32" y="18"/>
                      </a:cubicBezTo>
                      <a:cubicBezTo>
                        <a:pt x="29" y="18"/>
                        <a:pt x="27" y="19"/>
                        <a:pt x="25" y="21"/>
                      </a:cubicBezTo>
                      <a:cubicBezTo>
                        <a:pt x="23" y="23"/>
                        <a:pt x="22" y="26"/>
                        <a:pt x="21" y="31"/>
                      </a:cubicBezTo>
                      <a:cubicBezTo>
                        <a:pt x="17" y="30"/>
                        <a:pt x="17" y="30"/>
                        <a:pt x="17" y="30"/>
                      </a:cubicBezTo>
                      <a:cubicBezTo>
                        <a:pt x="7" y="29"/>
                        <a:pt x="0" y="21"/>
                        <a:pt x="2" y="13"/>
                      </a:cubicBezTo>
                      <a:cubicBezTo>
                        <a:pt x="2" y="13"/>
                        <a:pt x="2" y="13"/>
                        <a:pt x="7" y="7"/>
                      </a:cubicBezTo>
                      <a:cubicBezTo>
                        <a:pt x="13" y="2"/>
                        <a:pt x="21" y="0"/>
                        <a:pt x="33" y="0"/>
                      </a:cubicBezTo>
                      <a:cubicBezTo>
                        <a:pt x="41" y="0"/>
                        <a:pt x="48" y="1"/>
                        <a:pt x="54" y="5"/>
                      </a:cubicBezTo>
                      <a:cubicBezTo>
                        <a:pt x="61" y="10"/>
                        <a:pt x="65" y="17"/>
                        <a:pt x="65" y="25"/>
                      </a:cubicBezTo>
                      <a:cubicBezTo>
                        <a:pt x="65" y="28"/>
                        <a:pt x="64" y="31"/>
                        <a:pt x="62" y="34"/>
                      </a:cubicBezTo>
                      <a:cubicBezTo>
                        <a:pt x="60" y="38"/>
                        <a:pt x="56" y="41"/>
                        <a:pt x="50" y="46"/>
                      </a:cubicBezTo>
                      <a:cubicBezTo>
                        <a:pt x="46" y="49"/>
                        <a:pt x="44" y="52"/>
                        <a:pt x="43" y="54"/>
                      </a:cubicBezTo>
                      <a:cubicBezTo>
                        <a:pt x="42" y="56"/>
                        <a:pt x="41" y="58"/>
                        <a:pt x="41" y="61"/>
                      </a:cubicBezTo>
                      <a:close/>
                      <a:moveTo>
                        <a:pt x="17" y="78"/>
                      </a:moveTo>
                      <a:cubicBezTo>
                        <a:pt x="17" y="72"/>
                        <a:pt x="23" y="67"/>
                        <a:pt x="30" y="67"/>
                      </a:cubicBezTo>
                      <a:cubicBezTo>
                        <a:pt x="36" y="67"/>
                        <a:pt x="42" y="72"/>
                        <a:pt x="42" y="78"/>
                      </a:cubicBezTo>
                      <a:cubicBezTo>
                        <a:pt x="42" y="84"/>
                        <a:pt x="36" y="89"/>
                        <a:pt x="30" y="89"/>
                      </a:cubicBezTo>
                      <a:cubicBezTo>
                        <a:pt x="23" y="89"/>
                        <a:pt x="17" y="84"/>
                        <a:pt x="17" y="78"/>
                      </a:cubicBez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100">
                    <a:solidFill>
                      <a:schemeClr val="bg1">
                        <a:lumMod val="50000"/>
                      </a:schemeClr>
                    </a:solidFill>
                  </a:endParaRPr>
                </a:p>
              </p:txBody>
            </p:sp>
          </p:grpSp>
        </p:grpSp>
        <p:grpSp>
          <p:nvGrpSpPr>
            <p:cNvPr id="17" name="组合 16"/>
            <p:cNvGrpSpPr/>
            <p:nvPr/>
          </p:nvGrpSpPr>
          <p:grpSpPr>
            <a:xfrm>
              <a:off x="7495434" y="2198324"/>
              <a:ext cx="3973358" cy="863745"/>
              <a:chOff x="7329340" y="1923725"/>
              <a:chExt cx="3973358" cy="863745"/>
            </a:xfrm>
          </p:grpSpPr>
          <p:sp>
            <p:nvSpPr>
              <p:cNvPr id="37" name="任意多边形 68"/>
              <p:cNvSpPr/>
              <p:nvPr/>
            </p:nvSpPr>
            <p:spPr>
              <a:xfrm>
                <a:off x="7329340" y="2198332"/>
                <a:ext cx="1687792" cy="589138"/>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lumMod val="50000"/>
                    </a:schemeClr>
                  </a:solidFill>
                </a:endParaRPr>
              </a:p>
            </p:txBody>
          </p:sp>
          <p:grpSp>
            <p:nvGrpSpPr>
              <p:cNvPr id="31" name="组合 30"/>
              <p:cNvGrpSpPr/>
              <p:nvPr/>
            </p:nvGrpSpPr>
            <p:grpSpPr>
              <a:xfrm>
                <a:off x="10703556" y="1923725"/>
                <a:ext cx="599142" cy="464961"/>
                <a:chOff x="5916161" y="3285549"/>
                <a:chExt cx="330200" cy="278237"/>
              </a:xfrm>
            </p:grpSpPr>
            <p:sp>
              <p:nvSpPr>
                <p:cNvPr id="32" name="Freeform 22"/>
                <p:cNvSpPr>
                  <a:spLocks noEditPoints="1"/>
                </p:cNvSpPr>
                <p:nvPr/>
              </p:nvSpPr>
              <p:spPr bwMode="auto">
                <a:xfrm>
                  <a:off x="5916161" y="3344711"/>
                  <a:ext cx="330200" cy="219075"/>
                </a:xfrm>
                <a:custGeom>
                  <a:avLst/>
                  <a:gdLst>
                    <a:gd name="T0" fmla="*/ 119 w 150"/>
                    <a:gd name="T1" fmla="*/ 0 h 100"/>
                    <a:gd name="T2" fmla="*/ 114 w 150"/>
                    <a:gd name="T3" fmla="*/ 0 h 100"/>
                    <a:gd name="T4" fmla="*/ 115 w 150"/>
                    <a:gd name="T5" fmla="*/ 7 h 100"/>
                    <a:gd name="T6" fmla="*/ 115 w 150"/>
                    <a:gd name="T7" fmla="*/ 8 h 100"/>
                    <a:gd name="T8" fmla="*/ 103 w 150"/>
                    <a:gd name="T9" fmla="*/ 8 h 100"/>
                    <a:gd name="T10" fmla="*/ 103 w 150"/>
                    <a:gd name="T11" fmla="*/ 7 h 100"/>
                    <a:gd name="T12" fmla="*/ 102 w 150"/>
                    <a:gd name="T13" fmla="*/ 0 h 100"/>
                    <a:gd name="T14" fmla="*/ 48 w 150"/>
                    <a:gd name="T15" fmla="*/ 0 h 100"/>
                    <a:gd name="T16" fmla="*/ 46 w 150"/>
                    <a:gd name="T17" fmla="*/ 7 h 100"/>
                    <a:gd name="T18" fmla="*/ 46 w 150"/>
                    <a:gd name="T19" fmla="*/ 8 h 100"/>
                    <a:gd name="T20" fmla="*/ 35 w 150"/>
                    <a:gd name="T21" fmla="*/ 8 h 100"/>
                    <a:gd name="T22" fmla="*/ 35 w 150"/>
                    <a:gd name="T23" fmla="*/ 7 h 100"/>
                    <a:gd name="T24" fmla="*/ 36 w 150"/>
                    <a:gd name="T25" fmla="*/ 0 h 100"/>
                    <a:gd name="T26" fmla="*/ 31 w 150"/>
                    <a:gd name="T27" fmla="*/ 0 h 100"/>
                    <a:gd name="T28" fmla="*/ 0 w 150"/>
                    <a:gd name="T29" fmla="*/ 31 h 100"/>
                    <a:gd name="T30" fmla="*/ 0 w 150"/>
                    <a:gd name="T31" fmla="*/ 68 h 100"/>
                    <a:gd name="T32" fmla="*/ 31 w 150"/>
                    <a:gd name="T33" fmla="*/ 100 h 100"/>
                    <a:gd name="T34" fmla="*/ 119 w 150"/>
                    <a:gd name="T35" fmla="*/ 100 h 100"/>
                    <a:gd name="T36" fmla="*/ 150 w 150"/>
                    <a:gd name="T37" fmla="*/ 68 h 100"/>
                    <a:gd name="T38" fmla="*/ 150 w 150"/>
                    <a:gd name="T39" fmla="*/ 31 h 100"/>
                    <a:gd name="T40" fmla="*/ 119 w 150"/>
                    <a:gd name="T41" fmla="*/ 0 h 100"/>
                    <a:gd name="T42" fmla="*/ 123 w 150"/>
                    <a:gd name="T43" fmla="*/ 81 h 100"/>
                    <a:gd name="T44" fmla="*/ 30 w 150"/>
                    <a:gd name="T45" fmla="*/ 81 h 100"/>
                    <a:gd name="T46" fmla="*/ 23 w 150"/>
                    <a:gd name="T47" fmla="*/ 74 h 100"/>
                    <a:gd name="T48" fmla="*/ 30 w 150"/>
                    <a:gd name="T49" fmla="*/ 67 h 100"/>
                    <a:gd name="T50" fmla="*/ 123 w 150"/>
                    <a:gd name="T51" fmla="*/ 67 h 100"/>
                    <a:gd name="T52" fmla="*/ 130 w 150"/>
                    <a:gd name="T53" fmla="*/ 74 h 100"/>
                    <a:gd name="T54" fmla="*/ 123 w 150"/>
                    <a:gd name="T55" fmla="*/ 81 h 100"/>
                    <a:gd name="T56" fmla="*/ 123 w 150"/>
                    <a:gd name="T57" fmla="*/ 59 h 100"/>
                    <a:gd name="T58" fmla="*/ 30 w 150"/>
                    <a:gd name="T59" fmla="*/ 59 h 100"/>
                    <a:gd name="T60" fmla="*/ 23 w 150"/>
                    <a:gd name="T61" fmla="*/ 52 h 100"/>
                    <a:gd name="T62" fmla="*/ 30 w 150"/>
                    <a:gd name="T63" fmla="*/ 45 h 100"/>
                    <a:gd name="T64" fmla="*/ 123 w 150"/>
                    <a:gd name="T65" fmla="*/ 45 h 100"/>
                    <a:gd name="T66" fmla="*/ 130 w 150"/>
                    <a:gd name="T67" fmla="*/ 52 h 100"/>
                    <a:gd name="T68" fmla="*/ 123 w 150"/>
                    <a:gd name="T69" fmla="*/ 59 h 100"/>
                    <a:gd name="T70" fmla="*/ 123 w 150"/>
                    <a:gd name="T71" fmla="*/ 37 h 100"/>
                    <a:gd name="T72" fmla="*/ 30 w 150"/>
                    <a:gd name="T73" fmla="*/ 37 h 100"/>
                    <a:gd name="T74" fmla="*/ 23 w 150"/>
                    <a:gd name="T75" fmla="*/ 30 h 100"/>
                    <a:gd name="T76" fmla="*/ 30 w 150"/>
                    <a:gd name="T77" fmla="*/ 23 h 100"/>
                    <a:gd name="T78" fmla="*/ 123 w 150"/>
                    <a:gd name="T79" fmla="*/ 23 h 100"/>
                    <a:gd name="T80" fmla="*/ 130 w 150"/>
                    <a:gd name="T81" fmla="*/ 30 h 100"/>
                    <a:gd name="T82" fmla="*/ 123 w 150"/>
                    <a:gd name="T83"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00">
                      <a:moveTo>
                        <a:pt x="119" y="0"/>
                      </a:moveTo>
                      <a:cubicBezTo>
                        <a:pt x="114" y="0"/>
                        <a:pt x="114" y="0"/>
                        <a:pt x="114" y="0"/>
                      </a:cubicBezTo>
                      <a:cubicBezTo>
                        <a:pt x="114" y="2"/>
                        <a:pt x="115" y="5"/>
                        <a:pt x="115" y="7"/>
                      </a:cubicBezTo>
                      <a:cubicBezTo>
                        <a:pt x="115" y="8"/>
                        <a:pt x="115" y="8"/>
                        <a:pt x="115" y="8"/>
                      </a:cubicBezTo>
                      <a:cubicBezTo>
                        <a:pt x="103" y="8"/>
                        <a:pt x="103" y="8"/>
                        <a:pt x="103" y="8"/>
                      </a:cubicBezTo>
                      <a:cubicBezTo>
                        <a:pt x="103" y="7"/>
                        <a:pt x="103" y="7"/>
                        <a:pt x="103" y="7"/>
                      </a:cubicBezTo>
                      <a:cubicBezTo>
                        <a:pt x="103" y="5"/>
                        <a:pt x="103" y="2"/>
                        <a:pt x="102" y="0"/>
                      </a:cubicBezTo>
                      <a:cubicBezTo>
                        <a:pt x="48" y="0"/>
                        <a:pt x="48" y="0"/>
                        <a:pt x="48" y="0"/>
                      </a:cubicBezTo>
                      <a:cubicBezTo>
                        <a:pt x="47" y="2"/>
                        <a:pt x="46" y="5"/>
                        <a:pt x="46" y="7"/>
                      </a:cubicBezTo>
                      <a:cubicBezTo>
                        <a:pt x="46" y="8"/>
                        <a:pt x="46" y="8"/>
                        <a:pt x="46" y="8"/>
                      </a:cubicBezTo>
                      <a:cubicBezTo>
                        <a:pt x="35" y="8"/>
                        <a:pt x="35" y="8"/>
                        <a:pt x="35" y="8"/>
                      </a:cubicBezTo>
                      <a:cubicBezTo>
                        <a:pt x="35" y="7"/>
                        <a:pt x="35" y="7"/>
                        <a:pt x="35" y="7"/>
                      </a:cubicBezTo>
                      <a:cubicBezTo>
                        <a:pt x="35" y="5"/>
                        <a:pt x="35" y="2"/>
                        <a:pt x="36" y="0"/>
                      </a:cubicBezTo>
                      <a:cubicBezTo>
                        <a:pt x="31" y="0"/>
                        <a:pt x="31" y="0"/>
                        <a:pt x="31" y="0"/>
                      </a:cubicBezTo>
                      <a:cubicBezTo>
                        <a:pt x="14" y="0"/>
                        <a:pt x="0" y="14"/>
                        <a:pt x="0" y="31"/>
                      </a:cubicBezTo>
                      <a:cubicBezTo>
                        <a:pt x="0" y="68"/>
                        <a:pt x="0" y="68"/>
                        <a:pt x="0" y="68"/>
                      </a:cubicBezTo>
                      <a:cubicBezTo>
                        <a:pt x="0" y="85"/>
                        <a:pt x="14" y="100"/>
                        <a:pt x="31" y="100"/>
                      </a:cubicBezTo>
                      <a:cubicBezTo>
                        <a:pt x="119" y="100"/>
                        <a:pt x="119" y="100"/>
                        <a:pt x="119" y="100"/>
                      </a:cubicBezTo>
                      <a:cubicBezTo>
                        <a:pt x="136" y="100"/>
                        <a:pt x="150" y="85"/>
                        <a:pt x="150" y="68"/>
                      </a:cubicBezTo>
                      <a:cubicBezTo>
                        <a:pt x="150" y="31"/>
                        <a:pt x="150" y="31"/>
                        <a:pt x="150" y="31"/>
                      </a:cubicBezTo>
                      <a:cubicBezTo>
                        <a:pt x="150" y="14"/>
                        <a:pt x="136" y="0"/>
                        <a:pt x="119" y="0"/>
                      </a:cubicBezTo>
                      <a:close/>
                      <a:moveTo>
                        <a:pt x="123" y="81"/>
                      </a:moveTo>
                      <a:cubicBezTo>
                        <a:pt x="30" y="81"/>
                        <a:pt x="30" y="81"/>
                        <a:pt x="30" y="81"/>
                      </a:cubicBezTo>
                      <a:cubicBezTo>
                        <a:pt x="26" y="81"/>
                        <a:pt x="23" y="78"/>
                        <a:pt x="23" y="74"/>
                      </a:cubicBezTo>
                      <a:cubicBezTo>
                        <a:pt x="23" y="71"/>
                        <a:pt x="26" y="67"/>
                        <a:pt x="30" y="67"/>
                      </a:cubicBezTo>
                      <a:cubicBezTo>
                        <a:pt x="123" y="67"/>
                        <a:pt x="123" y="67"/>
                        <a:pt x="123" y="67"/>
                      </a:cubicBezTo>
                      <a:cubicBezTo>
                        <a:pt x="127" y="67"/>
                        <a:pt x="130" y="71"/>
                        <a:pt x="130" y="74"/>
                      </a:cubicBezTo>
                      <a:cubicBezTo>
                        <a:pt x="130" y="78"/>
                        <a:pt x="127" y="81"/>
                        <a:pt x="123" y="81"/>
                      </a:cubicBezTo>
                      <a:close/>
                      <a:moveTo>
                        <a:pt x="123" y="59"/>
                      </a:moveTo>
                      <a:cubicBezTo>
                        <a:pt x="30" y="59"/>
                        <a:pt x="30" y="59"/>
                        <a:pt x="30" y="59"/>
                      </a:cubicBezTo>
                      <a:cubicBezTo>
                        <a:pt x="26" y="59"/>
                        <a:pt x="23" y="56"/>
                        <a:pt x="23" y="52"/>
                      </a:cubicBezTo>
                      <a:cubicBezTo>
                        <a:pt x="23" y="48"/>
                        <a:pt x="26" y="45"/>
                        <a:pt x="30" y="45"/>
                      </a:cubicBezTo>
                      <a:cubicBezTo>
                        <a:pt x="123" y="45"/>
                        <a:pt x="123" y="45"/>
                        <a:pt x="123" y="45"/>
                      </a:cubicBezTo>
                      <a:cubicBezTo>
                        <a:pt x="127" y="45"/>
                        <a:pt x="130" y="48"/>
                        <a:pt x="130" y="52"/>
                      </a:cubicBezTo>
                      <a:cubicBezTo>
                        <a:pt x="130" y="56"/>
                        <a:pt x="127" y="59"/>
                        <a:pt x="123" y="59"/>
                      </a:cubicBezTo>
                      <a:close/>
                      <a:moveTo>
                        <a:pt x="123" y="37"/>
                      </a:moveTo>
                      <a:cubicBezTo>
                        <a:pt x="30" y="37"/>
                        <a:pt x="30" y="37"/>
                        <a:pt x="30" y="37"/>
                      </a:cubicBezTo>
                      <a:cubicBezTo>
                        <a:pt x="26" y="37"/>
                        <a:pt x="23" y="34"/>
                        <a:pt x="23" y="30"/>
                      </a:cubicBezTo>
                      <a:cubicBezTo>
                        <a:pt x="23" y="26"/>
                        <a:pt x="26" y="23"/>
                        <a:pt x="30" y="23"/>
                      </a:cubicBezTo>
                      <a:cubicBezTo>
                        <a:pt x="123" y="23"/>
                        <a:pt x="123" y="23"/>
                        <a:pt x="123" y="23"/>
                      </a:cubicBezTo>
                      <a:cubicBezTo>
                        <a:pt x="127" y="23"/>
                        <a:pt x="130" y="26"/>
                        <a:pt x="130" y="30"/>
                      </a:cubicBezTo>
                      <a:cubicBezTo>
                        <a:pt x="130" y="34"/>
                        <a:pt x="127" y="37"/>
                        <a:pt x="123" y="37"/>
                      </a:cubicBezTo>
                      <a:close/>
                    </a:path>
                  </a:pathLst>
                </a:cu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100">
                    <a:solidFill>
                      <a:schemeClr val="bg1">
                        <a:lumMod val="50000"/>
                      </a:schemeClr>
                    </a:solidFill>
                  </a:endParaRPr>
                </a:p>
              </p:txBody>
            </p:sp>
            <p:sp>
              <p:nvSpPr>
                <p:cNvPr id="33" name="Freeform 23"/>
                <p:cNvSpPr/>
                <p:nvPr/>
              </p:nvSpPr>
              <p:spPr bwMode="auto">
                <a:xfrm>
                  <a:off x="6003896" y="3285549"/>
                  <a:ext cx="166688" cy="65088"/>
                </a:xfrm>
                <a:custGeom>
                  <a:avLst/>
                  <a:gdLst>
                    <a:gd name="T0" fmla="*/ 75 w 76"/>
                    <a:gd name="T1" fmla="*/ 24 h 30"/>
                    <a:gd name="T2" fmla="*/ 55 w 76"/>
                    <a:gd name="T3" fmla="*/ 0 h 30"/>
                    <a:gd name="T4" fmla="*/ 21 w 76"/>
                    <a:gd name="T5" fmla="*/ 0 h 30"/>
                    <a:gd name="T6" fmla="*/ 1 w 76"/>
                    <a:gd name="T7" fmla="*/ 24 h 30"/>
                    <a:gd name="T8" fmla="*/ 0 w 76"/>
                    <a:gd name="T9" fmla="*/ 30 h 30"/>
                    <a:gd name="T10" fmla="*/ 8 w 76"/>
                    <a:gd name="T11" fmla="*/ 30 h 30"/>
                    <a:gd name="T12" fmla="*/ 9 w 76"/>
                    <a:gd name="T13" fmla="*/ 24 h 30"/>
                    <a:gd name="T14" fmla="*/ 25 w 76"/>
                    <a:gd name="T15" fmla="*/ 6 h 30"/>
                    <a:gd name="T16" fmla="*/ 51 w 76"/>
                    <a:gd name="T17" fmla="*/ 6 h 30"/>
                    <a:gd name="T18" fmla="*/ 67 w 76"/>
                    <a:gd name="T19" fmla="*/ 24 h 30"/>
                    <a:gd name="T20" fmla="*/ 68 w 76"/>
                    <a:gd name="T21" fmla="*/ 30 h 30"/>
                    <a:gd name="T22" fmla="*/ 76 w 76"/>
                    <a:gd name="T23" fmla="*/ 30 h 30"/>
                    <a:gd name="T24" fmla="*/ 75 w 76"/>
                    <a:gd name="T2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30">
                      <a:moveTo>
                        <a:pt x="75" y="24"/>
                      </a:moveTo>
                      <a:cubicBezTo>
                        <a:pt x="72" y="10"/>
                        <a:pt x="64" y="0"/>
                        <a:pt x="55" y="0"/>
                      </a:cubicBezTo>
                      <a:cubicBezTo>
                        <a:pt x="21" y="0"/>
                        <a:pt x="21" y="0"/>
                        <a:pt x="21" y="0"/>
                      </a:cubicBezTo>
                      <a:cubicBezTo>
                        <a:pt x="12" y="0"/>
                        <a:pt x="3" y="10"/>
                        <a:pt x="1" y="24"/>
                      </a:cubicBezTo>
                      <a:cubicBezTo>
                        <a:pt x="0" y="26"/>
                        <a:pt x="0" y="28"/>
                        <a:pt x="0" y="30"/>
                      </a:cubicBezTo>
                      <a:cubicBezTo>
                        <a:pt x="8" y="30"/>
                        <a:pt x="8" y="30"/>
                        <a:pt x="8" y="30"/>
                      </a:cubicBezTo>
                      <a:cubicBezTo>
                        <a:pt x="8" y="28"/>
                        <a:pt x="8" y="26"/>
                        <a:pt x="9" y="24"/>
                      </a:cubicBezTo>
                      <a:cubicBezTo>
                        <a:pt x="11" y="14"/>
                        <a:pt x="17" y="7"/>
                        <a:pt x="25" y="6"/>
                      </a:cubicBezTo>
                      <a:cubicBezTo>
                        <a:pt x="51" y="6"/>
                        <a:pt x="51" y="6"/>
                        <a:pt x="51" y="6"/>
                      </a:cubicBezTo>
                      <a:cubicBezTo>
                        <a:pt x="58" y="7"/>
                        <a:pt x="65" y="14"/>
                        <a:pt x="67" y="24"/>
                      </a:cubicBezTo>
                      <a:cubicBezTo>
                        <a:pt x="68" y="26"/>
                        <a:pt x="68" y="28"/>
                        <a:pt x="68" y="30"/>
                      </a:cubicBezTo>
                      <a:cubicBezTo>
                        <a:pt x="76" y="30"/>
                        <a:pt x="76" y="30"/>
                        <a:pt x="76" y="30"/>
                      </a:cubicBezTo>
                      <a:cubicBezTo>
                        <a:pt x="76" y="28"/>
                        <a:pt x="75" y="26"/>
                        <a:pt x="75" y="24"/>
                      </a:cubicBezTo>
                      <a:close/>
                    </a:path>
                  </a:pathLst>
                </a:cu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100">
                    <a:solidFill>
                      <a:schemeClr val="bg1">
                        <a:lumMod val="50000"/>
                      </a:schemeClr>
                    </a:solidFill>
                  </a:endParaRPr>
                </a:p>
              </p:txBody>
            </p:sp>
          </p:grpSp>
        </p:grpSp>
        <p:grpSp>
          <p:nvGrpSpPr>
            <p:cNvPr id="18" name="组合 17"/>
            <p:cNvGrpSpPr/>
            <p:nvPr/>
          </p:nvGrpSpPr>
          <p:grpSpPr>
            <a:xfrm>
              <a:off x="6986772" y="3819019"/>
              <a:ext cx="4578473" cy="523735"/>
              <a:chOff x="6820678" y="3544420"/>
              <a:chExt cx="4578473" cy="523735"/>
            </a:xfrm>
          </p:grpSpPr>
          <p:sp>
            <p:nvSpPr>
              <p:cNvPr id="29" name="任意多边形 60"/>
              <p:cNvSpPr/>
              <p:nvPr/>
            </p:nvSpPr>
            <p:spPr>
              <a:xfrm>
                <a:off x="6820678" y="3742689"/>
                <a:ext cx="2031934" cy="325466"/>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lumMod val="50000"/>
                    </a:schemeClr>
                  </a:solidFill>
                </a:endParaRPr>
              </a:p>
            </p:txBody>
          </p:sp>
          <p:sp>
            <p:nvSpPr>
              <p:cNvPr id="25" name="Freeform 27"/>
              <p:cNvSpPr>
                <a:spLocks noEditPoints="1"/>
              </p:cNvSpPr>
              <p:nvPr/>
            </p:nvSpPr>
            <p:spPr bwMode="auto">
              <a:xfrm>
                <a:off x="10642235" y="3544420"/>
                <a:ext cx="756916" cy="463246"/>
              </a:xfrm>
              <a:custGeom>
                <a:avLst/>
                <a:gdLst>
                  <a:gd name="T0" fmla="*/ 170 w 190"/>
                  <a:gd name="T1" fmla="*/ 44 h 103"/>
                  <a:gd name="T2" fmla="*/ 120 w 190"/>
                  <a:gd name="T3" fmla="*/ 2 h 103"/>
                  <a:gd name="T4" fmla="*/ 115 w 190"/>
                  <a:gd name="T5" fmla="*/ 2 h 103"/>
                  <a:gd name="T6" fmla="*/ 115 w 190"/>
                  <a:gd name="T7" fmla="*/ 7 h 103"/>
                  <a:gd name="T8" fmla="*/ 158 w 190"/>
                  <a:gd name="T9" fmla="*/ 44 h 103"/>
                  <a:gd name="T10" fmla="*/ 123 w 190"/>
                  <a:gd name="T11" fmla="*/ 44 h 103"/>
                  <a:gd name="T12" fmla="*/ 100 w 190"/>
                  <a:gd name="T13" fmla="*/ 66 h 103"/>
                  <a:gd name="T14" fmla="*/ 100 w 190"/>
                  <a:gd name="T15" fmla="*/ 66 h 103"/>
                  <a:gd name="T16" fmla="*/ 90 w 190"/>
                  <a:gd name="T17" fmla="*/ 66 h 103"/>
                  <a:gd name="T18" fmla="*/ 90 w 190"/>
                  <a:gd name="T19" fmla="*/ 66 h 103"/>
                  <a:gd name="T20" fmla="*/ 67 w 190"/>
                  <a:gd name="T21" fmla="*/ 44 h 103"/>
                  <a:gd name="T22" fmla="*/ 32 w 190"/>
                  <a:gd name="T23" fmla="*/ 44 h 103"/>
                  <a:gd name="T24" fmla="*/ 75 w 190"/>
                  <a:gd name="T25" fmla="*/ 7 h 103"/>
                  <a:gd name="T26" fmla="*/ 75 w 190"/>
                  <a:gd name="T27" fmla="*/ 2 h 103"/>
                  <a:gd name="T28" fmla="*/ 70 w 190"/>
                  <a:gd name="T29" fmla="*/ 2 h 103"/>
                  <a:gd name="T30" fmla="*/ 20 w 190"/>
                  <a:gd name="T31" fmla="*/ 44 h 103"/>
                  <a:gd name="T32" fmla="*/ 0 w 190"/>
                  <a:gd name="T33" fmla="*/ 62 h 103"/>
                  <a:gd name="T34" fmla="*/ 0 w 190"/>
                  <a:gd name="T35" fmla="*/ 64 h 103"/>
                  <a:gd name="T36" fmla="*/ 0 w 190"/>
                  <a:gd name="T37" fmla="*/ 66 h 103"/>
                  <a:gd name="T38" fmla="*/ 0 w 190"/>
                  <a:gd name="T39" fmla="*/ 81 h 103"/>
                  <a:gd name="T40" fmla="*/ 22 w 190"/>
                  <a:gd name="T41" fmla="*/ 103 h 103"/>
                  <a:gd name="T42" fmla="*/ 67 w 190"/>
                  <a:gd name="T43" fmla="*/ 103 h 103"/>
                  <a:gd name="T44" fmla="*/ 90 w 190"/>
                  <a:gd name="T45" fmla="*/ 81 h 103"/>
                  <a:gd name="T46" fmla="*/ 90 w 190"/>
                  <a:gd name="T47" fmla="*/ 81 h 103"/>
                  <a:gd name="T48" fmla="*/ 100 w 190"/>
                  <a:gd name="T49" fmla="*/ 81 h 103"/>
                  <a:gd name="T50" fmla="*/ 100 w 190"/>
                  <a:gd name="T51" fmla="*/ 81 h 103"/>
                  <a:gd name="T52" fmla="*/ 123 w 190"/>
                  <a:gd name="T53" fmla="*/ 103 h 103"/>
                  <a:gd name="T54" fmla="*/ 168 w 190"/>
                  <a:gd name="T55" fmla="*/ 103 h 103"/>
                  <a:gd name="T56" fmla="*/ 190 w 190"/>
                  <a:gd name="T57" fmla="*/ 81 h 103"/>
                  <a:gd name="T58" fmla="*/ 190 w 190"/>
                  <a:gd name="T59" fmla="*/ 66 h 103"/>
                  <a:gd name="T60" fmla="*/ 170 w 190"/>
                  <a:gd name="T61" fmla="*/ 44 h 103"/>
                  <a:gd name="T62" fmla="*/ 82 w 190"/>
                  <a:gd name="T63" fmla="*/ 81 h 103"/>
                  <a:gd name="T64" fmla="*/ 67 w 190"/>
                  <a:gd name="T65" fmla="*/ 96 h 103"/>
                  <a:gd name="T66" fmla="*/ 22 w 190"/>
                  <a:gd name="T67" fmla="*/ 96 h 103"/>
                  <a:gd name="T68" fmla="*/ 7 w 190"/>
                  <a:gd name="T69" fmla="*/ 81 h 103"/>
                  <a:gd name="T70" fmla="*/ 7 w 190"/>
                  <a:gd name="T71" fmla="*/ 66 h 103"/>
                  <a:gd name="T72" fmla="*/ 7 w 190"/>
                  <a:gd name="T73" fmla="*/ 65 h 103"/>
                  <a:gd name="T74" fmla="*/ 9 w 190"/>
                  <a:gd name="T75" fmla="*/ 58 h 103"/>
                  <a:gd name="T76" fmla="*/ 16 w 190"/>
                  <a:gd name="T77" fmla="*/ 53 h 103"/>
                  <a:gd name="T78" fmla="*/ 22 w 190"/>
                  <a:gd name="T79" fmla="*/ 51 h 103"/>
                  <a:gd name="T80" fmla="*/ 23 w 190"/>
                  <a:gd name="T81" fmla="*/ 51 h 103"/>
                  <a:gd name="T82" fmla="*/ 67 w 190"/>
                  <a:gd name="T83" fmla="*/ 51 h 103"/>
                  <a:gd name="T84" fmla="*/ 82 w 190"/>
                  <a:gd name="T85" fmla="*/ 66 h 103"/>
                  <a:gd name="T86" fmla="*/ 82 w 190"/>
                  <a:gd name="T87" fmla="*/ 70 h 103"/>
                  <a:gd name="T88" fmla="*/ 82 w 190"/>
                  <a:gd name="T89" fmla="*/ 78 h 103"/>
                  <a:gd name="T90" fmla="*/ 82 w 190"/>
                  <a:gd name="T91" fmla="*/ 81 h 103"/>
                  <a:gd name="T92" fmla="*/ 183 w 190"/>
                  <a:gd name="T93" fmla="*/ 81 h 103"/>
                  <a:gd name="T94" fmla="*/ 168 w 190"/>
                  <a:gd name="T95" fmla="*/ 96 h 103"/>
                  <a:gd name="T96" fmla="*/ 123 w 190"/>
                  <a:gd name="T97" fmla="*/ 96 h 103"/>
                  <a:gd name="T98" fmla="*/ 108 w 190"/>
                  <a:gd name="T99" fmla="*/ 81 h 103"/>
                  <a:gd name="T100" fmla="*/ 108 w 190"/>
                  <a:gd name="T101" fmla="*/ 78 h 103"/>
                  <a:gd name="T102" fmla="*/ 108 w 190"/>
                  <a:gd name="T103" fmla="*/ 70 h 103"/>
                  <a:gd name="T104" fmla="*/ 108 w 190"/>
                  <a:gd name="T105" fmla="*/ 66 h 103"/>
                  <a:gd name="T106" fmla="*/ 123 w 190"/>
                  <a:gd name="T107" fmla="*/ 51 h 103"/>
                  <a:gd name="T108" fmla="*/ 167 w 190"/>
                  <a:gd name="T109" fmla="*/ 51 h 103"/>
                  <a:gd name="T110" fmla="*/ 168 w 190"/>
                  <a:gd name="T111" fmla="*/ 51 h 103"/>
                  <a:gd name="T112" fmla="*/ 174 w 190"/>
                  <a:gd name="T113" fmla="*/ 52 h 103"/>
                  <a:gd name="T114" fmla="*/ 181 w 190"/>
                  <a:gd name="T115" fmla="*/ 59 h 103"/>
                  <a:gd name="T116" fmla="*/ 183 w 190"/>
                  <a:gd name="T117" fmla="*/ 65 h 103"/>
                  <a:gd name="T118" fmla="*/ 183 w 190"/>
                  <a:gd name="T119" fmla="*/ 66 h 103"/>
                  <a:gd name="T120" fmla="*/ 183 w 190"/>
                  <a:gd name="T121"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03">
                    <a:moveTo>
                      <a:pt x="170" y="44"/>
                    </a:moveTo>
                    <a:cubicBezTo>
                      <a:pt x="120" y="2"/>
                      <a:pt x="120" y="2"/>
                      <a:pt x="120" y="2"/>
                    </a:cubicBezTo>
                    <a:cubicBezTo>
                      <a:pt x="118" y="0"/>
                      <a:pt x="116" y="0"/>
                      <a:pt x="115" y="2"/>
                    </a:cubicBezTo>
                    <a:cubicBezTo>
                      <a:pt x="113" y="4"/>
                      <a:pt x="114" y="6"/>
                      <a:pt x="115" y="7"/>
                    </a:cubicBezTo>
                    <a:cubicBezTo>
                      <a:pt x="158" y="44"/>
                      <a:pt x="158" y="44"/>
                      <a:pt x="158" y="44"/>
                    </a:cubicBezTo>
                    <a:cubicBezTo>
                      <a:pt x="123" y="44"/>
                      <a:pt x="123" y="44"/>
                      <a:pt x="123" y="44"/>
                    </a:cubicBezTo>
                    <a:cubicBezTo>
                      <a:pt x="110" y="44"/>
                      <a:pt x="100" y="54"/>
                      <a:pt x="100" y="66"/>
                    </a:cubicBezTo>
                    <a:cubicBezTo>
                      <a:pt x="100" y="66"/>
                      <a:pt x="100" y="66"/>
                      <a:pt x="100" y="66"/>
                    </a:cubicBezTo>
                    <a:cubicBezTo>
                      <a:pt x="90" y="66"/>
                      <a:pt x="90" y="66"/>
                      <a:pt x="90" y="66"/>
                    </a:cubicBezTo>
                    <a:cubicBezTo>
                      <a:pt x="90" y="66"/>
                      <a:pt x="90" y="66"/>
                      <a:pt x="90" y="66"/>
                    </a:cubicBezTo>
                    <a:cubicBezTo>
                      <a:pt x="90" y="54"/>
                      <a:pt x="80" y="44"/>
                      <a:pt x="67" y="44"/>
                    </a:cubicBezTo>
                    <a:cubicBezTo>
                      <a:pt x="32" y="44"/>
                      <a:pt x="32" y="44"/>
                      <a:pt x="32" y="44"/>
                    </a:cubicBezTo>
                    <a:cubicBezTo>
                      <a:pt x="75" y="7"/>
                      <a:pt x="75" y="7"/>
                      <a:pt x="75" y="7"/>
                    </a:cubicBezTo>
                    <a:cubicBezTo>
                      <a:pt x="76" y="6"/>
                      <a:pt x="76" y="4"/>
                      <a:pt x="75" y="2"/>
                    </a:cubicBezTo>
                    <a:cubicBezTo>
                      <a:pt x="74" y="0"/>
                      <a:pt x="71" y="0"/>
                      <a:pt x="70" y="2"/>
                    </a:cubicBezTo>
                    <a:cubicBezTo>
                      <a:pt x="20" y="44"/>
                      <a:pt x="20" y="44"/>
                      <a:pt x="20" y="44"/>
                    </a:cubicBezTo>
                    <a:cubicBezTo>
                      <a:pt x="10" y="45"/>
                      <a:pt x="2" y="52"/>
                      <a:pt x="0" y="62"/>
                    </a:cubicBezTo>
                    <a:cubicBezTo>
                      <a:pt x="0" y="63"/>
                      <a:pt x="0" y="63"/>
                      <a:pt x="0" y="64"/>
                    </a:cubicBezTo>
                    <a:cubicBezTo>
                      <a:pt x="0" y="66"/>
                      <a:pt x="0" y="66"/>
                      <a:pt x="0" y="66"/>
                    </a:cubicBezTo>
                    <a:cubicBezTo>
                      <a:pt x="0" y="81"/>
                      <a:pt x="0" y="81"/>
                      <a:pt x="0" y="81"/>
                    </a:cubicBezTo>
                    <a:cubicBezTo>
                      <a:pt x="0" y="94"/>
                      <a:pt x="9" y="103"/>
                      <a:pt x="22" y="103"/>
                    </a:cubicBezTo>
                    <a:cubicBezTo>
                      <a:pt x="67" y="103"/>
                      <a:pt x="67" y="103"/>
                      <a:pt x="67" y="103"/>
                    </a:cubicBezTo>
                    <a:cubicBezTo>
                      <a:pt x="80" y="103"/>
                      <a:pt x="90" y="94"/>
                      <a:pt x="90" y="81"/>
                    </a:cubicBezTo>
                    <a:cubicBezTo>
                      <a:pt x="90" y="81"/>
                      <a:pt x="90" y="81"/>
                      <a:pt x="90" y="81"/>
                    </a:cubicBezTo>
                    <a:cubicBezTo>
                      <a:pt x="100" y="81"/>
                      <a:pt x="100" y="81"/>
                      <a:pt x="100" y="81"/>
                    </a:cubicBezTo>
                    <a:cubicBezTo>
                      <a:pt x="100" y="81"/>
                      <a:pt x="100" y="81"/>
                      <a:pt x="100" y="81"/>
                    </a:cubicBezTo>
                    <a:cubicBezTo>
                      <a:pt x="100" y="94"/>
                      <a:pt x="110" y="103"/>
                      <a:pt x="123" y="103"/>
                    </a:cubicBezTo>
                    <a:cubicBezTo>
                      <a:pt x="168" y="103"/>
                      <a:pt x="168" y="103"/>
                      <a:pt x="168" y="103"/>
                    </a:cubicBezTo>
                    <a:cubicBezTo>
                      <a:pt x="181" y="103"/>
                      <a:pt x="190" y="94"/>
                      <a:pt x="190" y="81"/>
                    </a:cubicBezTo>
                    <a:cubicBezTo>
                      <a:pt x="190" y="66"/>
                      <a:pt x="190" y="66"/>
                      <a:pt x="190" y="66"/>
                    </a:cubicBezTo>
                    <a:cubicBezTo>
                      <a:pt x="190" y="54"/>
                      <a:pt x="181" y="45"/>
                      <a:pt x="170" y="44"/>
                    </a:cubicBezTo>
                    <a:close/>
                    <a:moveTo>
                      <a:pt x="82" y="81"/>
                    </a:moveTo>
                    <a:cubicBezTo>
                      <a:pt x="82" y="89"/>
                      <a:pt x="76" y="96"/>
                      <a:pt x="67" y="96"/>
                    </a:cubicBezTo>
                    <a:cubicBezTo>
                      <a:pt x="22" y="96"/>
                      <a:pt x="22" y="96"/>
                      <a:pt x="22" y="96"/>
                    </a:cubicBezTo>
                    <a:cubicBezTo>
                      <a:pt x="14" y="96"/>
                      <a:pt x="7" y="89"/>
                      <a:pt x="7" y="81"/>
                    </a:cubicBezTo>
                    <a:cubicBezTo>
                      <a:pt x="7" y="66"/>
                      <a:pt x="7" y="66"/>
                      <a:pt x="7" y="66"/>
                    </a:cubicBezTo>
                    <a:cubicBezTo>
                      <a:pt x="7" y="65"/>
                      <a:pt x="7" y="65"/>
                      <a:pt x="7" y="65"/>
                    </a:cubicBezTo>
                    <a:cubicBezTo>
                      <a:pt x="7" y="63"/>
                      <a:pt x="8" y="60"/>
                      <a:pt x="9" y="58"/>
                    </a:cubicBezTo>
                    <a:cubicBezTo>
                      <a:pt x="11" y="56"/>
                      <a:pt x="13" y="54"/>
                      <a:pt x="16" y="53"/>
                    </a:cubicBezTo>
                    <a:cubicBezTo>
                      <a:pt x="18" y="52"/>
                      <a:pt x="20" y="51"/>
                      <a:pt x="22" y="51"/>
                    </a:cubicBezTo>
                    <a:cubicBezTo>
                      <a:pt x="23" y="51"/>
                      <a:pt x="23" y="51"/>
                      <a:pt x="23" y="51"/>
                    </a:cubicBezTo>
                    <a:cubicBezTo>
                      <a:pt x="67" y="51"/>
                      <a:pt x="67" y="51"/>
                      <a:pt x="67" y="51"/>
                    </a:cubicBezTo>
                    <a:cubicBezTo>
                      <a:pt x="76" y="51"/>
                      <a:pt x="82" y="58"/>
                      <a:pt x="82" y="66"/>
                    </a:cubicBezTo>
                    <a:cubicBezTo>
                      <a:pt x="82" y="70"/>
                      <a:pt x="82" y="70"/>
                      <a:pt x="82" y="70"/>
                    </a:cubicBezTo>
                    <a:cubicBezTo>
                      <a:pt x="82" y="78"/>
                      <a:pt x="82" y="78"/>
                      <a:pt x="82" y="78"/>
                    </a:cubicBezTo>
                    <a:lnTo>
                      <a:pt x="82" y="81"/>
                    </a:lnTo>
                    <a:close/>
                    <a:moveTo>
                      <a:pt x="183" y="81"/>
                    </a:moveTo>
                    <a:cubicBezTo>
                      <a:pt x="183" y="89"/>
                      <a:pt x="176" y="96"/>
                      <a:pt x="168" y="96"/>
                    </a:cubicBezTo>
                    <a:cubicBezTo>
                      <a:pt x="123" y="96"/>
                      <a:pt x="123" y="96"/>
                      <a:pt x="123" y="96"/>
                    </a:cubicBezTo>
                    <a:cubicBezTo>
                      <a:pt x="114" y="96"/>
                      <a:pt x="108" y="89"/>
                      <a:pt x="108" y="81"/>
                    </a:cubicBezTo>
                    <a:cubicBezTo>
                      <a:pt x="108" y="78"/>
                      <a:pt x="108" y="78"/>
                      <a:pt x="108" y="78"/>
                    </a:cubicBezTo>
                    <a:cubicBezTo>
                      <a:pt x="108" y="70"/>
                      <a:pt x="108" y="70"/>
                      <a:pt x="108" y="70"/>
                    </a:cubicBezTo>
                    <a:cubicBezTo>
                      <a:pt x="108" y="66"/>
                      <a:pt x="108" y="66"/>
                      <a:pt x="108" y="66"/>
                    </a:cubicBezTo>
                    <a:cubicBezTo>
                      <a:pt x="108" y="58"/>
                      <a:pt x="114" y="51"/>
                      <a:pt x="123" y="51"/>
                    </a:cubicBezTo>
                    <a:cubicBezTo>
                      <a:pt x="167" y="51"/>
                      <a:pt x="167" y="51"/>
                      <a:pt x="167" y="51"/>
                    </a:cubicBezTo>
                    <a:cubicBezTo>
                      <a:pt x="168" y="51"/>
                      <a:pt x="168" y="51"/>
                      <a:pt x="168" y="51"/>
                    </a:cubicBezTo>
                    <a:cubicBezTo>
                      <a:pt x="170" y="51"/>
                      <a:pt x="172" y="52"/>
                      <a:pt x="174" y="52"/>
                    </a:cubicBezTo>
                    <a:cubicBezTo>
                      <a:pt x="177" y="54"/>
                      <a:pt x="179" y="56"/>
                      <a:pt x="181" y="59"/>
                    </a:cubicBezTo>
                    <a:cubicBezTo>
                      <a:pt x="182" y="61"/>
                      <a:pt x="183" y="63"/>
                      <a:pt x="183" y="65"/>
                    </a:cubicBezTo>
                    <a:cubicBezTo>
                      <a:pt x="183" y="66"/>
                      <a:pt x="183" y="66"/>
                      <a:pt x="183" y="66"/>
                    </a:cubicBezTo>
                    <a:lnTo>
                      <a:pt x="183" y="81"/>
                    </a:lnTo>
                    <a:close/>
                  </a:path>
                </a:pathLst>
              </a:custGeom>
              <a:solidFill>
                <a:srgbClr val="EA9696"/>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100">
                  <a:solidFill>
                    <a:schemeClr val="bg1">
                      <a:lumMod val="50000"/>
                    </a:schemeClr>
                  </a:solidFill>
                </a:endParaRPr>
              </a:p>
            </p:txBody>
          </p:sp>
        </p:grpSp>
        <p:grpSp>
          <p:nvGrpSpPr>
            <p:cNvPr id="19" name="组合 18"/>
            <p:cNvGrpSpPr/>
            <p:nvPr/>
          </p:nvGrpSpPr>
          <p:grpSpPr>
            <a:xfrm>
              <a:off x="6109686" y="4919649"/>
              <a:ext cx="3352323" cy="1070456"/>
              <a:chOff x="5943592" y="4645050"/>
              <a:chExt cx="3352323" cy="1070456"/>
            </a:xfrm>
          </p:grpSpPr>
          <p:sp>
            <p:nvSpPr>
              <p:cNvPr id="23" name="任意多边形 54"/>
              <p:cNvSpPr/>
              <p:nvPr/>
            </p:nvSpPr>
            <p:spPr>
              <a:xfrm flipV="1">
                <a:off x="5943592" y="4645050"/>
                <a:ext cx="1043974" cy="916193"/>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lumMod val="50000"/>
                    </a:schemeClr>
                  </a:solidFill>
                </a:endParaRPr>
              </a:p>
            </p:txBody>
          </p:sp>
          <p:sp>
            <p:nvSpPr>
              <p:cNvPr id="21" name="Freeform 31"/>
              <p:cNvSpPr>
                <a:spLocks noEditPoints="1"/>
              </p:cNvSpPr>
              <p:nvPr/>
            </p:nvSpPr>
            <p:spPr bwMode="auto">
              <a:xfrm>
                <a:off x="8661600" y="5276039"/>
                <a:ext cx="634315" cy="439467"/>
              </a:xfrm>
              <a:custGeom>
                <a:avLst/>
                <a:gdLst>
                  <a:gd name="T0" fmla="*/ 117 w 145"/>
                  <a:gd name="T1" fmla="*/ 31 h 115"/>
                  <a:gd name="T2" fmla="*/ 118 w 145"/>
                  <a:gd name="T3" fmla="*/ 27 h 115"/>
                  <a:gd name="T4" fmla="*/ 105 w 145"/>
                  <a:gd name="T5" fmla="*/ 4 h 115"/>
                  <a:gd name="T6" fmla="*/ 62 w 145"/>
                  <a:gd name="T7" fmla="*/ 12 h 115"/>
                  <a:gd name="T8" fmla="*/ 48 w 145"/>
                  <a:gd name="T9" fmla="*/ 1 h 115"/>
                  <a:gd name="T10" fmla="*/ 24 w 145"/>
                  <a:gd name="T11" fmla="*/ 5 h 115"/>
                  <a:gd name="T12" fmla="*/ 15 w 145"/>
                  <a:gd name="T13" fmla="*/ 21 h 115"/>
                  <a:gd name="T14" fmla="*/ 2 w 145"/>
                  <a:gd name="T15" fmla="*/ 47 h 115"/>
                  <a:gd name="T16" fmla="*/ 7 w 145"/>
                  <a:gd name="T17" fmla="*/ 96 h 115"/>
                  <a:gd name="T18" fmla="*/ 15 w 145"/>
                  <a:gd name="T19" fmla="*/ 109 h 115"/>
                  <a:gd name="T20" fmla="*/ 15 w 145"/>
                  <a:gd name="T21" fmla="*/ 109 h 115"/>
                  <a:gd name="T22" fmla="*/ 14 w 145"/>
                  <a:gd name="T23" fmla="*/ 108 h 115"/>
                  <a:gd name="T24" fmla="*/ 14 w 145"/>
                  <a:gd name="T25" fmla="*/ 68 h 115"/>
                  <a:gd name="T26" fmla="*/ 14 w 145"/>
                  <a:gd name="T27" fmla="*/ 66 h 115"/>
                  <a:gd name="T28" fmla="*/ 20 w 145"/>
                  <a:gd name="T29" fmla="*/ 47 h 115"/>
                  <a:gd name="T30" fmla="*/ 37 w 145"/>
                  <a:gd name="T31" fmla="*/ 37 h 115"/>
                  <a:gd name="T32" fmla="*/ 117 w 145"/>
                  <a:gd name="T33" fmla="*/ 31 h 115"/>
                  <a:gd name="T34" fmla="*/ 143 w 145"/>
                  <a:gd name="T35" fmla="*/ 41 h 115"/>
                  <a:gd name="T36" fmla="*/ 140 w 145"/>
                  <a:gd name="T37" fmla="*/ 39 h 115"/>
                  <a:gd name="T38" fmla="*/ 139 w 145"/>
                  <a:gd name="T39" fmla="*/ 39 h 115"/>
                  <a:gd name="T40" fmla="*/ 115 w 145"/>
                  <a:gd name="T41" fmla="*/ 41 h 115"/>
                  <a:gd name="T42" fmla="*/ 38 w 145"/>
                  <a:gd name="T43" fmla="*/ 48 h 115"/>
                  <a:gd name="T44" fmla="*/ 29 w 145"/>
                  <a:gd name="T45" fmla="*/ 53 h 115"/>
                  <a:gd name="T46" fmla="*/ 25 w 145"/>
                  <a:gd name="T47" fmla="*/ 66 h 115"/>
                  <a:gd name="T48" fmla="*/ 25 w 145"/>
                  <a:gd name="T49" fmla="*/ 68 h 115"/>
                  <a:gd name="T50" fmla="*/ 25 w 145"/>
                  <a:gd name="T51" fmla="*/ 68 h 115"/>
                  <a:gd name="T52" fmla="*/ 25 w 145"/>
                  <a:gd name="T53" fmla="*/ 108 h 115"/>
                  <a:gd name="T54" fmla="*/ 26 w 145"/>
                  <a:gd name="T55" fmla="*/ 110 h 115"/>
                  <a:gd name="T56" fmla="*/ 34 w 145"/>
                  <a:gd name="T57" fmla="*/ 115 h 115"/>
                  <a:gd name="T58" fmla="*/ 35 w 145"/>
                  <a:gd name="T59" fmla="*/ 115 h 115"/>
                  <a:gd name="T60" fmla="*/ 105 w 145"/>
                  <a:gd name="T61" fmla="*/ 108 h 115"/>
                  <a:gd name="T62" fmla="*/ 114 w 145"/>
                  <a:gd name="T63" fmla="*/ 104 h 115"/>
                  <a:gd name="T64" fmla="*/ 120 w 145"/>
                  <a:gd name="T65" fmla="*/ 96 h 115"/>
                  <a:gd name="T66" fmla="*/ 121 w 145"/>
                  <a:gd name="T67" fmla="*/ 96 h 115"/>
                  <a:gd name="T68" fmla="*/ 142 w 145"/>
                  <a:gd name="T69" fmla="*/ 54 h 115"/>
                  <a:gd name="T70" fmla="*/ 145 w 145"/>
                  <a:gd name="T71" fmla="*/ 45 h 115"/>
                  <a:gd name="T72" fmla="*/ 143 w 145"/>
                  <a:gd name="T73" fmla="*/ 4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15">
                    <a:moveTo>
                      <a:pt x="117" y="31"/>
                    </a:moveTo>
                    <a:cubicBezTo>
                      <a:pt x="118" y="27"/>
                      <a:pt x="118" y="27"/>
                      <a:pt x="118" y="27"/>
                    </a:cubicBezTo>
                    <a:cubicBezTo>
                      <a:pt x="120" y="13"/>
                      <a:pt x="114" y="2"/>
                      <a:pt x="105" y="4"/>
                    </a:cubicBezTo>
                    <a:cubicBezTo>
                      <a:pt x="62" y="12"/>
                      <a:pt x="62" y="12"/>
                      <a:pt x="62" y="12"/>
                    </a:cubicBezTo>
                    <a:cubicBezTo>
                      <a:pt x="62" y="4"/>
                      <a:pt x="53" y="0"/>
                      <a:pt x="48" y="1"/>
                    </a:cubicBezTo>
                    <a:cubicBezTo>
                      <a:pt x="24" y="5"/>
                      <a:pt x="24" y="5"/>
                      <a:pt x="24" y="5"/>
                    </a:cubicBezTo>
                    <a:cubicBezTo>
                      <a:pt x="20" y="6"/>
                      <a:pt x="14" y="13"/>
                      <a:pt x="15" y="21"/>
                    </a:cubicBezTo>
                    <a:cubicBezTo>
                      <a:pt x="6" y="22"/>
                      <a:pt x="0" y="34"/>
                      <a:pt x="2" y="47"/>
                    </a:cubicBezTo>
                    <a:cubicBezTo>
                      <a:pt x="7" y="96"/>
                      <a:pt x="7" y="96"/>
                      <a:pt x="7" y="96"/>
                    </a:cubicBezTo>
                    <a:cubicBezTo>
                      <a:pt x="8" y="102"/>
                      <a:pt x="11" y="107"/>
                      <a:pt x="15" y="109"/>
                    </a:cubicBezTo>
                    <a:cubicBezTo>
                      <a:pt x="15" y="109"/>
                      <a:pt x="15" y="109"/>
                      <a:pt x="15" y="109"/>
                    </a:cubicBezTo>
                    <a:cubicBezTo>
                      <a:pt x="14" y="108"/>
                      <a:pt x="14" y="108"/>
                      <a:pt x="14" y="108"/>
                    </a:cubicBezTo>
                    <a:cubicBezTo>
                      <a:pt x="14" y="68"/>
                      <a:pt x="14" y="68"/>
                      <a:pt x="14" y="68"/>
                    </a:cubicBezTo>
                    <a:cubicBezTo>
                      <a:pt x="14" y="67"/>
                      <a:pt x="14" y="66"/>
                      <a:pt x="14" y="66"/>
                    </a:cubicBezTo>
                    <a:cubicBezTo>
                      <a:pt x="14" y="59"/>
                      <a:pt x="16" y="52"/>
                      <a:pt x="20" y="47"/>
                    </a:cubicBezTo>
                    <a:cubicBezTo>
                      <a:pt x="24" y="42"/>
                      <a:pt x="30" y="38"/>
                      <a:pt x="37" y="37"/>
                    </a:cubicBezTo>
                    <a:lnTo>
                      <a:pt x="117" y="31"/>
                    </a:lnTo>
                    <a:close/>
                    <a:moveTo>
                      <a:pt x="143" y="41"/>
                    </a:moveTo>
                    <a:cubicBezTo>
                      <a:pt x="143" y="40"/>
                      <a:pt x="142" y="39"/>
                      <a:pt x="140" y="39"/>
                    </a:cubicBezTo>
                    <a:cubicBezTo>
                      <a:pt x="139" y="39"/>
                      <a:pt x="139" y="39"/>
                      <a:pt x="139" y="39"/>
                    </a:cubicBezTo>
                    <a:cubicBezTo>
                      <a:pt x="115" y="41"/>
                      <a:pt x="115" y="41"/>
                      <a:pt x="115" y="41"/>
                    </a:cubicBezTo>
                    <a:cubicBezTo>
                      <a:pt x="38" y="48"/>
                      <a:pt x="38" y="48"/>
                      <a:pt x="38" y="48"/>
                    </a:cubicBezTo>
                    <a:cubicBezTo>
                      <a:pt x="34" y="48"/>
                      <a:pt x="31" y="50"/>
                      <a:pt x="29" y="53"/>
                    </a:cubicBezTo>
                    <a:cubicBezTo>
                      <a:pt x="26" y="57"/>
                      <a:pt x="25" y="61"/>
                      <a:pt x="25" y="66"/>
                    </a:cubicBezTo>
                    <a:cubicBezTo>
                      <a:pt x="25" y="66"/>
                      <a:pt x="25" y="67"/>
                      <a:pt x="25" y="68"/>
                    </a:cubicBezTo>
                    <a:cubicBezTo>
                      <a:pt x="25" y="68"/>
                      <a:pt x="25" y="68"/>
                      <a:pt x="25" y="68"/>
                    </a:cubicBezTo>
                    <a:cubicBezTo>
                      <a:pt x="25" y="108"/>
                      <a:pt x="25" y="108"/>
                      <a:pt x="25" y="108"/>
                    </a:cubicBezTo>
                    <a:cubicBezTo>
                      <a:pt x="25" y="108"/>
                      <a:pt x="25" y="109"/>
                      <a:pt x="26" y="110"/>
                    </a:cubicBezTo>
                    <a:cubicBezTo>
                      <a:pt x="27" y="113"/>
                      <a:pt x="30" y="115"/>
                      <a:pt x="34" y="115"/>
                    </a:cubicBezTo>
                    <a:cubicBezTo>
                      <a:pt x="35" y="115"/>
                      <a:pt x="35" y="115"/>
                      <a:pt x="35" y="115"/>
                    </a:cubicBezTo>
                    <a:cubicBezTo>
                      <a:pt x="105" y="108"/>
                      <a:pt x="105" y="108"/>
                      <a:pt x="105" y="108"/>
                    </a:cubicBezTo>
                    <a:cubicBezTo>
                      <a:pt x="108" y="108"/>
                      <a:pt x="111" y="106"/>
                      <a:pt x="114" y="104"/>
                    </a:cubicBezTo>
                    <a:cubicBezTo>
                      <a:pt x="117" y="102"/>
                      <a:pt x="119" y="99"/>
                      <a:pt x="120" y="96"/>
                    </a:cubicBezTo>
                    <a:cubicBezTo>
                      <a:pt x="121" y="96"/>
                      <a:pt x="121" y="96"/>
                      <a:pt x="121" y="96"/>
                    </a:cubicBezTo>
                    <a:cubicBezTo>
                      <a:pt x="142" y="54"/>
                      <a:pt x="142" y="54"/>
                      <a:pt x="142" y="54"/>
                    </a:cubicBezTo>
                    <a:cubicBezTo>
                      <a:pt x="144" y="51"/>
                      <a:pt x="145" y="48"/>
                      <a:pt x="145" y="45"/>
                    </a:cubicBezTo>
                    <a:cubicBezTo>
                      <a:pt x="145" y="43"/>
                      <a:pt x="144" y="41"/>
                      <a:pt x="143" y="41"/>
                    </a:cubicBezTo>
                    <a:close/>
                  </a:path>
                </a:pathLst>
              </a:custGeom>
              <a:solidFill>
                <a:srgbClr val="71AFA0"/>
              </a:solidFill>
              <a:ln>
                <a:noFill/>
              </a:ln>
              <a:extLst>
                <a:ext uri="{91240B29-F687-4F45-9708-019B960494DF}">
                  <a14:hiddenLine xmlns:a14="http://schemas.microsoft.com/office/drawing/2010/main" w="9525">
                    <a:solidFill>
                      <a:srgbClr val="000000"/>
                    </a:solidFill>
                    <a:round/>
                  </a14:hiddenLine>
                </a:ext>
              </a:extLst>
            </p:spPr>
            <p:txBody>
              <a:bodyPr vert="horz" wrap="square" lIns="91423" tIns="45711" rIns="91423" bIns="45711" numCol="1" anchor="t" anchorCtr="0" compatLnSpc="1"/>
              <a:lstStyle/>
              <a:p>
                <a:endParaRPr lang="zh-CN" altLang="en-US" sz="1100" dirty="0">
                  <a:solidFill>
                    <a:schemeClr val="bg1">
                      <a:lumMod val="50000"/>
                    </a:schemeClr>
                  </a:solidFill>
                </a:endParaRPr>
              </a:p>
            </p:txBody>
          </p:sp>
        </p:grpSp>
      </p:grpSp>
      <p:sp>
        <p:nvSpPr>
          <p:cNvPr id="3" name="标题 1"/>
          <p:cNvSpPr>
            <a:spLocks noGrp="1"/>
          </p:cNvSpPr>
          <p:nvPr/>
        </p:nvSpPr>
        <p:spPr>
          <a:xfrm>
            <a:off x="1160145" y="76835"/>
            <a:ext cx="5795011" cy="8521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gradFill>
                  <a:gsLst>
                    <a:gs pos="0">
                      <a:srgbClr val="7B32B2"/>
                    </a:gs>
                    <a:gs pos="100000">
                      <a:srgbClr val="401A5D"/>
                    </a:gs>
                  </a:gsLst>
                  <a:lin scaled="0"/>
                </a:gradFill>
                <a:latin typeface="Arial" panose="020B0604020202020204" pitchFamily="34" charset="0"/>
                <a:ea typeface="+mn-ea"/>
                <a:cs typeface="Arial" panose="020B0604020202020204" pitchFamily="34" charset="0"/>
              </a:rPr>
              <a:t>重点语法内容：动词不定式</a:t>
            </a:r>
          </a:p>
        </p:txBody>
      </p:sp>
      <p:sp>
        <p:nvSpPr>
          <p:cNvPr id="65" name="文本框 14"/>
          <p:cNvSpPr txBox="1"/>
          <p:nvPr/>
        </p:nvSpPr>
        <p:spPr>
          <a:xfrm>
            <a:off x="7536181" y="962661"/>
            <a:ext cx="3953087" cy="461665"/>
          </a:xfrm>
          <a:prstGeom prst="rect">
            <a:avLst/>
          </a:prstGeom>
        </p:spPr>
        <p:txBody>
          <a:bodyPr wrap="square">
            <a:spAutoFit/>
            <a:scene3d>
              <a:camera prst="orthographicFront"/>
              <a:lightRig rig="threePt" dir="t"/>
            </a:scene3d>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buClrTx/>
              <a:buSzTx/>
              <a:buFontTx/>
            </a:pPr>
            <a:r>
              <a:rPr lang="en-US" altLang="zh-CN" b="1" dirty="0">
                <a:solidFill>
                  <a:srgbClr val="FF0000"/>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特殊疑问词+to do 不定式</a:t>
            </a:r>
          </a:p>
        </p:txBody>
      </p:sp>
      <p:sp>
        <p:nvSpPr>
          <p:cNvPr id="66" name="文本框 21"/>
          <p:cNvSpPr txBox="1"/>
          <p:nvPr/>
        </p:nvSpPr>
        <p:spPr>
          <a:xfrm>
            <a:off x="7794625" y="1553211"/>
            <a:ext cx="3800475" cy="494751"/>
          </a:xfrm>
          <a:prstGeom prst="rect">
            <a:avLst/>
          </a:prstGeom>
          <a:noFill/>
        </p:spPr>
        <p:txBody>
          <a:bodyPr wrap="square" rtlCol="0">
            <a:spAutoFit/>
          </a:bodyPr>
          <a:lstStyle/>
          <a:p>
            <a:pPr algn="just">
              <a:lnSpc>
                <a:spcPct val="120000"/>
              </a:lnSpc>
            </a:pPr>
            <a:r>
              <a:rPr lang="en-US" altLang="zh-CN" sz="2400" dirty="0">
                <a:solidFill>
                  <a:srgbClr val="0000FF"/>
                </a:solidFill>
                <a:latin typeface="Arial" panose="020B0604020202020204" pitchFamily="34" charset="0"/>
                <a:ea typeface="楷体" panose="02010609060101010101" pitchFamily="49" charset="-122"/>
                <a:cs typeface="Arial" panose="020B0604020202020204" pitchFamily="34" charset="0"/>
                <a:sym typeface="+mn-ea"/>
              </a:rPr>
              <a:t>I don't know where to go.</a:t>
            </a:r>
            <a:endParaRPr lang="en-US" altLang="zh-CN" sz="2400" spc="133" dirty="0">
              <a:solidFill>
                <a:srgbClr val="0000FF"/>
              </a:solidFill>
              <a:latin typeface="Arial" panose="020B0604020202020204" pitchFamily="34" charset="0"/>
              <a:ea typeface="楷体" panose="02010609060101010101" pitchFamily="49" charset="-122"/>
              <a:cs typeface="Arial" panose="020B0604020202020204" pitchFamily="34" charset="0"/>
              <a:sym typeface="+mn-ea"/>
            </a:endParaRPr>
          </a:p>
        </p:txBody>
      </p:sp>
      <p:sp>
        <p:nvSpPr>
          <p:cNvPr id="67" name="文本框 14"/>
          <p:cNvSpPr txBox="1"/>
          <p:nvPr/>
        </p:nvSpPr>
        <p:spPr>
          <a:xfrm>
            <a:off x="9290473" y="2595881"/>
            <a:ext cx="1889760" cy="461665"/>
          </a:xfrm>
          <a:prstGeom prst="rect">
            <a:avLst/>
          </a:prstGeom>
        </p:spPr>
        <p:txBody>
          <a:bodyPr wrap="square">
            <a:spAutoFit/>
            <a:scene3d>
              <a:camera prst="orthographicFront"/>
              <a:lightRig rig="threePt" dir="t"/>
            </a:scene3d>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en-US" altLang="zh-CN" b="1" dirty="0">
                <a:solidFill>
                  <a:srgbClr val="FF0000"/>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做宾语</a:t>
            </a:r>
          </a:p>
        </p:txBody>
      </p:sp>
      <p:sp>
        <p:nvSpPr>
          <p:cNvPr id="68" name="文本框 21"/>
          <p:cNvSpPr txBox="1"/>
          <p:nvPr/>
        </p:nvSpPr>
        <p:spPr>
          <a:xfrm>
            <a:off x="8423275" y="2929891"/>
            <a:ext cx="2593975" cy="494751"/>
          </a:xfrm>
          <a:prstGeom prst="rect">
            <a:avLst/>
          </a:prstGeom>
          <a:noFill/>
        </p:spPr>
        <p:txBody>
          <a:bodyPr wrap="square" rtlCol="0">
            <a:spAutoFit/>
          </a:bodyPr>
          <a:lstStyle/>
          <a:p>
            <a:pPr algn="just">
              <a:lnSpc>
                <a:spcPct val="120000"/>
              </a:lnSpc>
            </a:pPr>
            <a:r>
              <a:rPr lang="en-US" altLang="zh-CN" sz="2400" dirty="0">
                <a:solidFill>
                  <a:srgbClr val="0000FF"/>
                </a:solidFill>
                <a:latin typeface="Arial" panose="020B0604020202020204" pitchFamily="34" charset="0"/>
                <a:ea typeface="楷体" panose="02010609060101010101" pitchFamily="49" charset="-122"/>
                <a:cs typeface="Arial" panose="020B0604020202020204" pitchFamily="34" charset="0"/>
                <a:sym typeface="+mn-ea"/>
              </a:rPr>
              <a:t>I want to swim.</a:t>
            </a:r>
            <a:endParaRPr lang="en-US" altLang="zh-CN" sz="2400" spc="133" dirty="0">
              <a:solidFill>
                <a:srgbClr val="0000FF"/>
              </a:solidFill>
              <a:latin typeface="Arial" panose="020B0604020202020204" pitchFamily="34" charset="0"/>
              <a:ea typeface="楷体" panose="02010609060101010101" pitchFamily="49" charset="-122"/>
              <a:cs typeface="Arial" panose="020B0604020202020204" pitchFamily="34" charset="0"/>
              <a:sym typeface="+mn-ea"/>
            </a:endParaRPr>
          </a:p>
        </p:txBody>
      </p:sp>
      <p:sp>
        <p:nvSpPr>
          <p:cNvPr id="69" name="文本框 14"/>
          <p:cNvSpPr txBox="1"/>
          <p:nvPr/>
        </p:nvSpPr>
        <p:spPr>
          <a:xfrm>
            <a:off x="9066107" y="4161368"/>
            <a:ext cx="2083647" cy="461665"/>
          </a:xfrm>
          <a:prstGeom prst="rect">
            <a:avLst/>
          </a:prstGeom>
        </p:spPr>
        <p:txBody>
          <a:bodyPr wrap="square">
            <a:spAutoFit/>
            <a:scene3d>
              <a:camera prst="orthographicFront"/>
              <a:lightRig rig="threePt" dir="t"/>
            </a:scene3d>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en-US" altLang="zh-CN" b="1" dirty="0">
                <a:solidFill>
                  <a:srgbClr val="FF0000"/>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做宾补</a:t>
            </a:r>
          </a:p>
        </p:txBody>
      </p:sp>
      <p:sp>
        <p:nvSpPr>
          <p:cNvPr id="70" name="文本框 21"/>
          <p:cNvSpPr txBox="1"/>
          <p:nvPr/>
        </p:nvSpPr>
        <p:spPr>
          <a:xfrm>
            <a:off x="7625080" y="4627881"/>
            <a:ext cx="4657091" cy="494751"/>
          </a:xfrm>
          <a:prstGeom prst="rect">
            <a:avLst/>
          </a:prstGeom>
          <a:noFill/>
        </p:spPr>
        <p:txBody>
          <a:bodyPr wrap="square" rtlCol="0">
            <a:spAutoFit/>
          </a:bodyPr>
          <a:lstStyle/>
          <a:p>
            <a:pPr algn="l">
              <a:lnSpc>
                <a:spcPct val="120000"/>
              </a:lnSpc>
            </a:pPr>
            <a:r>
              <a:rPr lang="en-US" altLang="zh-CN" sz="2400" dirty="0">
                <a:solidFill>
                  <a:srgbClr val="0000FF"/>
                </a:solidFill>
                <a:latin typeface="Arial" panose="020B0604020202020204" pitchFamily="34" charset="0"/>
                <a:ea typeface="楷体" panose="02010609060101010101" pitchFamily="49" charset="-122"/>
                <a:cs typeface="Arial" panose="020B0604020202020204" pitchFamily="34" charset="0"/>
                <a:sym typeface="+mn-ea"/>
              </a:rPr>
              <a:t>I asked him to bring me the book.</a:t>
            </a:r>
            <a:endParaRPr lang="en-US" altLang="zh-CN" sz="2400" spc="133" dirty="0">
              <a:solidFill>
                <a:srgbClr val="0000FF"/>
              </a:solidFill>
              <a:latin typeface="Arial" panose="020B0604020202020204" pitchFamily="34" charset="0"/>
              <a:ea typeface="楷体" panose="02010609060101010101" pitchFamily="49" charset="-122"/>
              <a:cs typeface="Arial" panose="020B0604020202020204" pitchFamily="34" charset="0"/>
              <a:sym typeface="+mn-ea"/>
            </a:endParaRPr>
          </a:p>
        </p:txBody>
      </p:sp>
      <p:sp>
        <p:nvSpPr>
          <p:cNvPr id="71" name="文本框 14"/>
          <p:cNvSpPr txBox="1"/>
          <p:nvPr/>
        </p:nvSpPr>
        <p:spPr>
          <a:xfrm>
            <a:off x="1686561" y="4811607"/>
            <a:ext cx="3539913" cy="830997"/>
          </a:xfrm>
          <a:prstGeom prst="rect">
            <a:avLst/>
          </a:prstGeom>
        </p:spPr>
        <p:txBody>
          <a:bodyPr wrap="square">
            <a:spAutoFit/>
            <a:scene3d>
              <a:camera prst="orthographicFront"/>
              <a:lightRig rig="threePt" dir="t"/>
            </a:scene3d>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en-US" altLang="zh-CN" b="1" dirty="0">
                <a:solidFill>
                  <a:srgbClr val="FF0000"/>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sym typeface="+mn-ea"/>
              </a:rPr>
              <a:t>不定式表目的</a:t>
            </a:r>
            <a:r>
              <a:rPr lang="zh-CN" altLang="en-US" b="1" dirty="0">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sym typeface="+mn-ea"/>
              </a:rPr>
              <a:t>、原因、结果等状语</a:t>
            </a:r>
          </a:p>
        </p:txBody>
      </p:sp>
      <p:sp>
        <p:nvSpPr>
          <p:cNvPr id="72" name="文本框 21"/>
          <p:cNvSpPr txBox="1"/>
          <p:nvPr/>
        </p:nvSpPr>
        <p:spPr>
          <a:xfrm>
            <a:off x="1122681" y="5360671"/>
            <a:ext cx="4228465" cy="494751"/>
          </a:xfrm>
          <a:prstGeom prst="rect">
            <a:avLst/>
          </a:prstGeom>
          <a:noFill/>
        </p:spPr>
        <p:txBody>
          <a:bodyPr wrap="square" rtlCol="0">
            <a:spAutoFit/>
          </a:bodyPr>
          <a:lstStyle/>
          <a:p>
            <a:pPr algn="just">
              <a:lnSpc>
                <a:spcPct val="120000"/>
              </a:lnSpc>
            </a:pPr>
            <a:r>
              <a:rPr lang="en-US" altLang="zh-CN" sz="2400" dirty="0">
                <a:solidFill>
                  <a:srgbClr val="0000FF"/>
                </a:solidFill>
                <a:latin typeface="Arial" panose="020B0604020202020204" pitchFamily="34" charset="0"/>
                <a:ea typeface="楷体" panose="02010609060101010101" pitchFamily="49" charset="-122"/>
                <a:cs typeface="Arial" panose="020B0604020202020204" pitchFamily="34" charset="0"/>
                <a:sym typeface="+mn-ea"/>
              </a:rPr>
              <a:t>I got up to  catch the first bus.</a:t>
            </a:r>
            <a:endParaRPr lang="en-US" altLang="zh-CN" sz="2400" spc="133" dirty="0">
              <a:solidFill>
                <a:srgbClr val="0000FF"/>
              </a:solidFill>
              <a:latin typeface="Arial" panose="020B0604020202020204" pitchFamily="34" charset="0"/>
              <a:ea typeface="楷体" panose="02010609060101010101" pitchFamily="49" charset="-122"/>
              <a:cs typeface="Arial" panose="020B0604020202020204" pitchFamily="34" charset="0"/>
              <a:sym typeface="+mn-ea"/>
            </a:endParaRPr>
          </a:p>
        </p:txBody>
      </p:sp>
      <p:sp>
        <p:nvSpPr>
          <p:cNvPr id="122" name="文本框 14"/>
          <p:cNvSpPr txBox="1"/>
          <p:nvPr/>
        </p:nvSpPr>
        <p:spPr>
          <a:xfrm>
            <a:off x="2825115" y="1156335"/>
            <a:ext cx="1196340" cy="461665"/>
          </a:xfrm>
          <a:prstGeom prst="rect">
            <a:avLst/>
          </a:prstGeom>
        </p:spPr>
        <p:txBody>
          <a:bodyPr wrap="square">
            <a:spAutoFit/>
            <a:scene3d>
              <a:camera prst="orthographicFront"/>
              <a:lightRig rig="threePt" dir="t"/>
            </a:scene3d>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en-US" altLang="zh-CN" b="1" dirty="0">
                <a:solidFill>
                  <a:srgbClr val="FF0000"/>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做主语</a:t>
            </a:r>
          </a:p>
        </p:txBody>
      </p:sp>
      <p:sp>
        <p:nvSpPr>
          <p:cNvPr id="123" name="文本框 14"/>
          <p:cNvSpPr txBox="1"/>
          <p:nvPr/>
        </p:nvSpPr>
        <p:spPr>
          <a:xfrm>
            <a:off x="7442201" y="5726854"/>
            <a:ext cx="1848273" cy="461665"/>
          </a:xfrm>
          <a:prstGeom prst="rect">
            <a:avLst/>
          </a:prstGeom>
        </p:spPr>
        <p:txBody>
          <a:bodyPr wrap="square">
            <a:spAutoFit/>
            <a:scene3d>
              <a:camera prst="orthographicFront"/>
              <a:lightRig rig="threePt" dir="t"/>
            </a:scene3d>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b="1" dirty="0">
                <a:solidFill>
                  <a:srgbClr val="FF0000"/>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sym typeface="+mn-ea"/>
              </a:rPr>
              <a:t>做</a:t>
            </a:r>
            <a:r>
              <a:rPr lang="en-US" altLang="zh-CN" b="1" dirty="0">
                <a:solidFill>
                  <a:srgbClr val="FF0000"/>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sym typeface="+mn-ea"/>
              </a:rPr>
              <a:t>表</a:t>
            </a:r>
            <a:r>
              <a:rPr lang="zh-CN" altLang="en-US" b="1" dirty="0">
                <a:solidFill>
                  <a:srgbClr val="FF0000"/>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sym typeface="+mn-ea"/>
              </a:rPr>
              <a:t>语</a:t>
            </a:r>
          </a:p>
        </p:txBody>
      </p:sp>
      <p:sp>
        <p:nvSpPr>
          <p:cNvPr id="124" name="文本框 21"/>
          <p:cNvSpPr txBox="1"/>
          <p:nvPr/>
        </p:nvSpPr>
        <p:spPr>
          <a:xfrm>
            <a:off x="6853133" y="6101293"/>
            <a:ext cx="4806951" cy="494751"/>
          </a:xfrm>
          <a:prstGeom prst="rect">
            <a:avLst/>
          </a:prstGeom>
          <a:noFill/>
        </p:spPr>
        <p:txBody>
          <a:bodyPr wrap="square" rtlCol="0">
            <a:spAutoFit/>
          </a:bodyPr>
          <a:lstStyle/>
          <a:p>
            <a:pPr algn="just">
              <a:lnSpc>
                <a:spcPct val="120000"/>
              </a:lnSpc>
            </a:pPr>
            <a:r>
              <a:rPr lang="en-US" altLang="zh-CN" sz="2400" dirty="0">
                <a:solidFill>
                  <a:srgbClr val="0000FF"/>
                </a:solidFill>
                <a:latin typeface="Arial" panose="020B0604020202020204" pitchFamily="34" charset="0"/>
                <a:ea typeface="楷体" panose="02010609060101010101" pitchFamily="49" charset="-122"/>
                <a:cs typeface="Arial" panose="020B0604020202020204" pitchFamily="34" charset="0"/>
                <a:sym typeface="+mn-ea"/>
              </a:rPr>
              <a:t>My ambition is to be a scientist.</a:t>
            </a:r>
            <a:endParaRPr lang="en-US" altLang="zh-CN" sz="2400" spc="133" dirty="0">
              <a:solidFill>
                <a:srgbClr val="0000FF"/>
              </a:solidFill>
              <a:latin typeface="Arial" panose="020B0604020202020204" pitchFamily="34" charset="0"/>
              <a:ea typeface="楷体" panose="02010609060101010101" pitchFamily="49" charset="-122"/>
              <a:cs typeface="Arial" panose="020B0604020202020204" pitchFamily="34" charset="0"/>
              <a:sym typeface="+mn-ea"/>
            </a:endParaRPr>
          </a:p>
        </p:txBody>
      </p:sp>
      <p:sp>
        <p:nvSpPr>
          <p:cNvPr id="125" name="文本框 21"/>
          <p:cNvSpPr txBox="1"/>
          <p:nvPr/>
        </p:nvSpPr>
        <p:spPr>
          <a:xfrm>
            <a:off x="1357631" y="1753758"/>
            <a:ext cx="3459480" cy="873316"/>
          </a:xfrm>
          <a:prstGeom prst="rect">
            <a:avLst/>
          </a:prstGeom>
          <a:noFill/>
        </p:spPr>
        <p:txBody>
          <a:bodyPr wrap="square" rtlCol="0">
            <a:spAutoFit/>
          </a:bodyPr>
          <a:lstStyle/>
          <a:p>
            <a:pPr>
              <a:lnSpc>
                <a:spcPct val="110000"/>
              </a:lnSpc>
            </a:pPr>
            <a:r>
              <a:rPr lang="en-US" altLang="zh-CN" sz="2400" dirty="0">
                <a:solidFill>
                  <a:srgbClr val="0000FF"/>
                </a:solidFill>
                <a:latin typeface="Arial" panose="020B0604020202020204" pitchFamily="34" charset="0"/>
                <a:ea typeface="楷体" panose="02010609060101010101" pitchFamily="49" charset="-122"/>
                <a:cs typeface="Arial" panose="020B0604020202020204" pitchFamily="34" charset="0"/>
                <a:sym typeface="+mn-ea"/>
              </a:rPr>
              <a:t>To be happy is the most important thing.</a:t>
            </a:r>
            <a:endParaRPr lang="en-US" altLang="zh-CN" sz="2400" spc="133" dirty="0">
              <a:solidFill>
                <a:srgbClr val="0000FF"/>
              </a:solidFill>
              <a:latin typeface="Arial" panose="020B0604020202020204" pitchFamily="34" charset="0"/>
              <a:ea typeface="楷体" panose="02010609060101010101" pitchFamily="49" charset="-122"/>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barn(inVertical)">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diamond(in)">
                                      <p:cBhvr>
                                        <p:cTn id="12" dur="2000"/>
                                        <p:tgtEl>
                                          <p:spTgt spid="1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diamond(in)">
                                      <p:cBhvr>
                                        <p:cTn id="22" dur="20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heel(1)">
                                      <p:cBhvr>
                                        <p:cTn id="32" dur="20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heel(1)">
                                      <p:cBhvr>
                                        <p:cTn id="37" dur="20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diamond(in)">
                                      <p:cBhvr>
                                        <p:cTn id="42" dur="20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diamond(in)">
                                      <p:cBhvr>
                                        <p:cTn id="47" dur="2000"/>
                                        <p:tgtEl>
                                          <p:spTgt spid="1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barn(inVertical)">
                                      <p:cBhvr>
                                        <p:cTn id="52" dur="500"/>
                                        <p:tgtEl>
                                          <p:spTgt spid="1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barn(inVertical)">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heel(1)">
                                      <p:cBhvr>
                                        <p:cTn id="62"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P spid="122" grpId="0"/>
      <p:bldP spid="123" grpId="0"/>
      <p:bldP spid="124" grpId="0"/>
      <p:bldP spid="1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08176" y="2121873"/>
            <a:ext cx="1497974" cy="2424280"/>
          </a:xfrm>
          <a:prstGeom prst="rect">
            <a:avLst/>
          </a:prstGeom>
          <a:noFill/>
        </p:spPr>
        <p:txBody>
          <a:bodyPr vert="eaVert" wrap="square" rtlCol="0">
            <a:spAutoFit/>
          </a:bodyPr>
          <a:lstStyle/>
          <a:p>
            <a:pPr algn="ctr"/>
            <a:r>
              <a:rPr lang="zh-CN" altLang="en-US" sz="5867">
                <a:solidFill>
                  <a:schemeClr val="accent1">
                    <a:lumMod val="75000"/>
                    <a:lumOff val="25000"/>
                  </a:schemeClr>
                </a:solidFill>
                <a:cs typeface="+mn-ea"/>
                <a:sym typeface="+mn-lt"/>
              </a:rPr>
              <a:t>目录</a:t>
            </a:r>
            <a:br>
              <a:rPr lang="en-US" altLang="zh-CN" sz="2667">
                <a:solidFill>
                  <a:schemeClr val="accent1">
                    <a:lumMod val="75000"/>
                    <a:lumOff val="25000"/>
                  </a:schemeClr>
                </a:solidFill>
                <a:cs typeface="+mn-ea"/>
                <a:sym typeface="+mn-lt"/>
              </a:rPr>
            </a:br>
            <a:r>
              <a:rPr lang="en-US" altLang="zh-CN" sz="2667">
                <a:solidFill>
                  <a:schemeClr val="accent1">
                    <a:lumMod val="75000"/>
                    <a:lumOff val="25000"/>
                  </a:schemeClr>
                </a:solidFill>
                <a:cs typeface="+mn-ea"/>
                <a:sym typeface="+mn-lt"/>
              </a:rPr>
              <a:t>contents</a:t>
            </a:r>
            <a:endParaRPr lang="zh-CN" altLang="en-US" sz="2667">
              <a:solidFill>
                <a:schemeClr val="accent1">
                  <a:lumMod val="75000"/>
                  <a:lumOff val="25000"/>
                </a:schemeClr>
              </a:solidFill>
              <a:cs typeface="+mn-ea"/>
              <a:sym typeface="+mn-lt"/>
            </a:endParaRPr>
          </a:p>
        </p:txBody>
      </p:sp>
      <p:sp>
        <p:nvSpPr>
          <p:cNvPr id="4" name="文本框 3"/>
          <p:cNvSpPr txBox="1"/>
          <p:nvPr/>
        </p:nvSpPr>
        <p:spPr>
          <a:xfrm>
            <a:off x="6672574" y="2957117"/>
            <a:ext cx="4028181" cy="584775"/>
          </a:xfrm>
          <a:prstGeom prst="rect">
            <a:avLst/>
          </a:prstGeom>
          <a:noFill/>
        </p:spPr>
        <p:txBody>
          <a:bodyPr wrap="square" rtlCol="0">
            <a:spAutoFit/>
          </a:bodyPr>
          <a:lstStyle/>
          <a:p>
            <a:r>
              <a:rPr lang="en-US" altLang="zh-CN" sz="3200">
                <a:solidFill>
                  <a:schemeClr val="tx2">
                    <a:lumMod val="75000"/>
                  </a:schemeClr>
                </a:solidFill>
                <a:latin typeface="Arial" panose="020B0604020202020204" pitchFamily="34" charset="0"/>
                <a:cs typeface="Arial" panose="020B0604020202020204" pitchFamily="34" charset="0"/>
                <a:sym typeface="+mn-lt"/>
              </a:rPr>
              <a:t>Exercises</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5" y="1659934"/>
            <a:ext cx="1380591" cy="129732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515803" y="1224661"/>
            <a:ext cx="1875797" cy="1387152"/>
          </a:xfrm>
          <a:prstGeom prst="rect">
            <a:avLst/>
          </a:prstGeom>
        </p:spPr>
      </p:pic>
      <p:sp>
        <p:nvSpPr>
          <p:cNvPr id="22" name="文本框 21"/>
          <p:cNvSpPr txBox="1"/>
          <p:nvPr/>
        </p:nvSpPr>
        <p:spPr>
          <a:xfrm>
            <a:off x="6576054" y="1316589"/>
            <a:ext cx="4028181" cy="584775"/>
          </a:xfrm>
          <a:prstGeom prst="rect">
            <a:avLst/>
          </a:prstGeom>
          <a:noFill/>
        </p:spPr>
        <p:txBody>
          <a:bodyPr wrap="square" rtlCol="0">
            <a:spAutoFit/>
          </a:bodyPr>
          <a:lstStyle/>
          <a:p>
            <a:r>
              <a:rPr lang="en-US" altLang="zh-CN" sz="3200">
                <a:solidFill>
                  <a:schemeClr val="tx2">
                    <a:lumMod val="75000"/>
                  </a:schemeClr>
                </a:solidFill>
                <a:latin typeface="Arial" panose="020B0604020202020204" pitchFamily="34" charset="0"/>
                <a:cs typeface="Arial" panose="020B0604020202020204" pitchFamily="34" charset="0"/>
                <a:sym typeface="+mn-lt"/>
              </a:rPr>
              <a:t>Dictation</a:t>
            </a:r>
          </a:p>
        </p:txBody>
      </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515803" y="2555087"/>
            <a:ext cx="1875797" cy="1387152"/>
          </a:xfrm>
          <a:prstGeom prst="rect">
            <a:avLst/>
          </a:prstGeom>
        </p:spPr>
      </p:pic>
      <p:sp>
        <p:nvSpPr>
          <p:cNvPr id="24" name="文本框 23"/>
          <p:cNvSpPr txBox="1"/>
          <p:nvPr/>
        </p:nvSpPr>
        <p:spPr>
          <a:xfrm>
            <a:off x="6576054" y="4514839"/>
            <a:ext cx="4028181" cy="584775"/>
          </a:xfrm>
          <a:prstGeom prst="rect">
            <a:avLst/>
          </a:prstGeom>
          <a:noFill/>
        </p:spPr>
        <p:txBody>
          <a:bodyPr wrap="square" rtlCol="0">
            <a:spAutoFit/>
          </a:bodyPr>
          <a:lstStyle/>
          <a:p>
            <a:r>
              <a:rPr lang="en-US" altLang="zh-CN" sz="3200">
                <a:solidFill>
                  <a:schemeClr val="tx2">
                    <a:lumMod val="75000"/>
                  </a:schemeClr>
                </a:solidFill>
                <a:latin typeface="Arial" panose="020B0604020202020204" pitchFamily="34" charset="0"/>
                <a:cs typeface="Arial" panose="020B0604020202020204" pitchFamily="34" charset="0"/>
                <a:sym typeface="+mn-lt"/>
              </a:rPr>
              <a:t>Grammar</a:t>
            </a:r>
          </a:p>
        </p:txBody>
      </p:sp>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559830" y="3942317"/>
            <a:ext cx="1875797" cy="138715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l="59897"/>
          <a:stretch>
            <a:fillRect/>
          </a:stretch>
        </p:blipFill>
        <p:spPr>
          <a:xfrm rot="5400000">
            <a:off x="8431821" y="2664735"/>
            <a:ext cx="1528531" cy="6858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rcRect l="60985"/>
          <a:stretch>
            <a:fillRect/>
          </a:stretch>
        </p:blipFill>
        <p:spPr>
          <a:xfrm rot="5400000" flipV="1">
            <a:off x="2255757" y="2721634"/>
            <a:ext cx="1487076" cy="6785657"/>
          </a:xfrm>
          <a:prstGeom prst="rect">
            <a:avLst/>
          </a:prstGeom>
        </p:spPr>
      </p:pic>
    </p:spTree>
    <p:custDataLst>
      <p:tags r:id="rId1"/>
    </p:custData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nvSpPr>
        <p:spPr>
          <a:xfrm>
            <a:off x="914401" y="448287"/>
            <a:ext cx="10025063" cy="5720797"/>
          </a:xfrm>
          <a:prstGeom prst="rect">
            <a:avLst/>
          </a:prstGeom>
          <a:noFill/>
        </p:spPr>
        <p:txBody>
          <a:bodyPr wrap="square" rtlCol="0">
            <a:spAutoFit/>
          </a:bodyPr>
          <a:lstStyle/>
          <a:p>
            <a:pPr>
              <a:lnSpc>
                <a:spcPct val="140000"/>
              </a:lnSpc>
            </a:pPr>
            <a:r>
              <a:rPr lang="zh-CN" altLang="en-US" sz="2400" dirty="0">
                <a:latin typeface="Arial" panose="020B0604020202020204" pitchFamily="34" charset="0"/>
                <a:ea typeface="宋体" panose="02010600030101010101" pitchFamily="2" charset="-122"/>
                <a:cs typeface="Arial" panose="020B0604020202020204" pitchFamily="34" charset="0"/>
                <a:sym typeface="+mn-ea"/>
              </a:rPr>
              <a:t>一，根据汉语意思完成句子，每空一词。</a:t>
            </a:r>
          </a:p>
          <a:p>
            <a:pPr marL="609585" indent="-609585">
              <a:lnSpc>
                <a:spcPct val="140000"/>
              </a:lnSpc>
              <a:buAutoNum type="arabicPeriod"/>
            </a:pPr>
            <a:r>
              <a:rPr lang="zh-CN" altLang="en-US" sz="2400" dirty="0">
                <a:latin typeface="Arial" panose="020B0604020202020204" pitchFamily="34" charset="0"/>
                <a:ea typeface="宋体" panose="02010600030101010101" pitchFamily="2" charset="-122"/>
                <a:cs typeface="Arial" panose="020B0604020202020204" pitchFamily="34" charset="0"/>
                <a:sym typeface="+mn-ea"/>
              </a:rPr>
              <a:t>这个男孩希望这个周末去动物园。</a:t>
            </a:r>
          </a:p>
          <a:p>
            <a:pPr>
              <a:lnSpc>
                <a:spcPct val="14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The boy hopes______ _______ to the zoo this weekend.</a:t>
            </a:r>
            <a:endParaRPr lang="zh-CN" altLang="en-US" sz="2400" dirty="0">
              <a:latin typeface="Arial" panose="020B0604020202020204" pitchFamily="34" charset="0"/>
              <a:ea typeface="宋体" panose="02010600030101010101" pitchFamily="2" charset="-122"/>
              <a:cs typeface="Arial" panose="020B0604020202020204" pitchFamily="34" charset="0"/>
              <a:sym typeface="+mn-ea"/>
            </a:endParaRPr>
          </a:p>
          <a:p>
            <a:pPr>
              <a:lnSpc>
                <a:spcPct val="140000"/>
              </a:lnSpc>
            </a:pPr>
            <a:r>
              <a:rPr lang="en-US" altLang="zh-CN" sz="2400" dirty="0">
                <a:latin typeface="Arial" panose="020B0604020202020204" pitchFamily="34" charset="0"/>
                <a:cs typeface="Arial" panose="020B0604020202020204" pitchFamily="34" charset="0"/>
                <a:sym typeface="+mn-ea"/>
              </a:rPr>
              <a:t>2.</a:t>
            </a:r>
            <a:r>
              <a:rPr lang="zh-CN" altLang="en-US" sz="2400" dirty="0">
                <a:latin typeface="Arial" panose="020B0604020202020204" pitchFamily="34" charset="0"/>
                <a:ea typeface="宋体" panose="02010600030101010101" pitchFamily="2" charset="-122"/>
                <a:cs typeface="Arial" panose="020B0604020202020204" pitchFamily="34" charset="0"/>
                <a:sym typeface="+mn-ea"/>
              </a:rPr>
              <a:t>蒂娜每天花费两个小时的时间做作业。</a:t>
            </a:r>
          </a:p>
          <a:p>
            <a:pPr>
              <a:lnSpc>
                <a:spcPct val="14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It takes Tina two hours _______ ________ her homework every day.</a:t>
            </a:r>
          </a:p>
          <a:p>
            <a:pPr>
              <a:lnSpc>
                <a:spcPct val="14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3.</a:t>
            </a:r>
            <a:r>
              <a:rPr lang="zh-CN" altLang="en-US" sz="2400" dirty="0">
                <a:latin typeface="Arial" panose="020B0604020202020204" pitchFamily="34" charset="0"/>
                <a:ea typeface="宋体" panose="02010600030101010101" pitchFamily="2" charset="-122"/>
                <a:cs typeface="Arial" panose="020B0604020202020204" pitchFamily="34" charset="0"/>
                <a:sym typeface="+mn-ea"/>
              </a:rPr>
              <a:t>王丹不知道怎么使用电脑。</a:t>
            </a:r>
          </a:p>
          <a:p>
            <a:pPr>
              <a:lnSpc>
                <a:spcPct val="14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Wang Dan doesn’t know_______ _______ ________ the computer.</a:t>
            </a:r>
          </a:p>
          <a:p>
            <a:pPr>
              <a:lnSpc>
                <a:spcPct val="14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4.</a:t>
            </a:r>
            <a:r>
              <a:rPr lang="zh-CN" altLang="en-US" sz="2400" dirty="0">
                <a:latin typeface="Arial" panose="020B0604020202020204" pitchFamily="34" charset="0"/>
                <a:ea typeface="宋体" panose="02010600030101010101" pitchFamily="2" charset="-122"/>
                <a:cs typeface="Arial" panose="020B0604020202020204" pitchFamily="34" charset="0"/>
                <a:sym typeface="+mn-ea"/>
              </a:rPr>
              <a:t>她告诉我不要花费太多的时间玩游戏。</a:t>
            </a:r>
          </a:p>
          <a:p>
            <a:pPr>
              <a:lnSpc>
                <a:spcPct val="14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She told me______ ______ spend too much time playing games.</a:t>
            </a:r>
          </a:p>
          <a:p>
            <a:pPr>
              <a:lnSpc>
                <a:spcPct val="14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5.</a:t>
            </a:r>
            <a:r>
              <a:rPr lang="zh-CN" altLang="en-US" sz="2400" dirty="0">
                <a:latin typeface="Arial" panose="020B0604020202020204" pitchFamily="34" charset="0"/>
                <a:ea typeface="宋体" panose="02010600030101010101" pitchFamily="2" charset="-122"/>
                <a:cs typeface="Arial" panose="020B0604020202020204" pitchFamily="34" charset="0"/>
                <a:sym typeface="+mn-ea"/>
              </a:rPr>
              <a:t>该你打扫教室了。</a:t>
            </a:r>
          </a:p>
          <a:p>
            <a:pPr>
              <a:lnSpc>
                <a:spcPct val="14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It’s time for you______ _______ the classroom.</a:t>
            </a:r>
          </a:p>
        </p:txBody>
      </p:sp>
      <p:sp>
        <p:nvSpPr>
          <p:cNvPr id="4" name="文本框 3"/>
          <p:cNvSpPr txBox="1"/>
          <p:nvPr/>
        </p:nvSpPr>
        <p:spPr>
          <a:xfrm>
            <a:off x="3791001" y="1508695"/>
            <a:ext cx="174212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to      go</a:t>
            </a:r>
          </a:p>
        </p:txBody>
      </p:sp>
      <p:sp>
        <p:nvSpPr>
          <p:cNvPr id="23" name="文本框 22"/>
          <p:cNvSpPr txBox="1"/>
          <p:nvPr/>
        </p:nvSpPr>
        <p:spPr>
          <a:xfrm>
            <a:off x="4943687" y="2572173"/>
            <a:ext cx="2617047"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to           do</a:t>
            </a:r>
          </a:p>
        </p:txBody>
      </p:sp>
      <p:sp>
        <p:nvSpPr>
          <p:cNvPr id="24" name="文本框 23"/>
          <p:cNvSpPr txBox="1"/>
          <p:nvPr/>
        </p:nvSpPr>
        <p:spPr>
          <a:xfrm>
            <a:off x="5040208" y="3589867"/>
            <a:ext cx="381931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how       to       use</a:t>
            </a:r>
          </a:p>
        </p:txBody>
      </p:sp>
      <p:sp>
        <p:nvSpPr>
          <p:cNvPr id="25" name="文本框 24"/>
          <p:cNvSpPr txBox="1"/>
          <p:nvPr/>
        </p:nvSpPr>
        <p:spPr>
          <a:xfrm>
            <a:off x="3297925" y="4607234"/>
            <a:ext cx="174212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not      to</a:t>
            </a:r>
          </a:p>
        </p:txBody>
      </p:sp>
      <p:sp>
        <p:nvSpPr>
          <p:cNvPr id="26" name="文本框 25"/>
          <p:cNvSpPr txBox="1"/>
          <p:nvPr/>
        </p:nvSpPr>
        <p:spPr>
          <a:xfrm>
            <a:off x="3695859" y="5637425"/>
            <a:ext cx="266938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to       clean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t="20123" b="11121"/>
          <a:stretch>
            <a:fillRect/>
          </a:stretch>
        </p:blipFill>
        <p:spPr>
          <a:xfrm>
            <a:off x="85513" y="5550747"/>
            <a:ext cx="1166707" cy="142578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514" y="5516034"/>
            <a:ext cx="1081193" cy="1081193"/>
          </a:xfrm>
          <a:prstGeom prst="rect">
            <a:avLst/>
          </a:prstGeom>
        </p:spPr>
      </p:pic>
      <p:sp>
        <p:nvSpPr>
          <p:cNvPr id="100" name="文本框 99"/>
          <p:cNvSpPr txBox="1"/>
          <p:nvPr/>
        </p:nvSpPr>
        <p:spPr>
          <a:xfrm>
            <a:off x="4118085" y="452736"/>
            <a:ext cx="10179473" cy="502766"/>
          </a:xfrm>
          <a:prstGeom prst="rect">
            <a:avLst/>
          </a:prstGeom>
          <a:noFill/>
          <a:ln w="9525">
            <a:noFill/>
          </a:ln>
        </p:spPr>
        <p:txBody>
          <a:bodyPr wrap="square">
            <a:spAutoFit/>
          </a:bodyPr>
          <a:lstStyle/>
          <a:p>
            <a:r>
              <a:rPr lang="zh-CN" altLang="en-US" sz="2667" dirty="0">
                <a:solidFill>
                  <a:srgbClr val="FF0000"/>
                </a:solidFill>
                <a:latin typeface="Arial" panose="020B0604020202020204" pitchFamily="34" charset="0"/>
                <a:ea typeface="宋体" panose="02010600030101010101" pitchFamily="2" charset="-122"/>
                <a:cs typeface="Arial" panose="020B0604020202020204" pitchFamily="34" charset="0"/>
              </a:rPr>
              <a:t>二</a:t>
            </a:r>
            <a:r>
              <a:rPr lang="en-US" altLang="zh-CN" sz="2667" dirty="0">
                <a:solidFill>
                  <a:srgbClr val="FF0000"/>
                </a:solidFill>
                <a:latin typeface="Arial" panose="020B0604020202020204" pitchFamily="34" charset="0"/>
                <a:ea typeface="宋体" panose="02010600030101010101" pitchFamily="2" charset="-122"/>
                <a:cs typeface="Arial" panose="020B0604020202020204" pitchFamily="34" charset="0"/>
              </a:rPr>
              <a:t> </a:t>
            </a:r>
            <a:r>
              <a:rPr lang="zh-CN" altLang="en-US" sz="2667" dirty="0">
                <a:solidFill>
                  <a:srgbClr val="FF0000"/>
                </a:solidFill>
                <a:latin typeface="Arial" panose="020B0604020202020204" pitchFamily="34" charset="0"/>
                <a:ea typeface="宋体" panose="02010600030101010101" pitchFamily="2" charset="-122"/>
                <a:cs typeface="Arial" panose="020B0604020202020204" pitchFamily="34" charset="0"/>
              </a:rPr>
              <a:t>单项选择</a:t>
            </a:r>
          </a:p>
        </p:txBody>
      </p:sp>
      <p:sp>
        <p:nvSpPr>
          <p:cNvPr id="4" name="文本框 3"/>
          <p:cNvSpPr txBox="1"/>
          <p:nvPr/>
        </p:nvSpPr>
        <p:spPr>
          <a:xfrm>
            <a:off x="701041" y="836507"/>
            <a:ext cx="10179473" cy="5756256"/>
          </a:xfrm>
          <a:prstGeom prst="rect">
            <a:avLst/>
          </a:prstGeom>
          <a:noFill/>
          <a:ln w="9525">
            <a:noFill/>
          </a:ln>
        </p:spPr>
        <p:txBody>
          <a:bodyPr wrap="square">
            <a:spAutoFit/>
          </a:bodyPr>
          <a:lstStyle/>
          <a:p>
            <a:r>
              <a:rPr lang="en-US" altLang="zh-CN" sz="2667" dirty="0">
                <a:latin typeface="Arial" panose="020B0604020202020204" pitchFamily="34" charset="0"/>
                <a:ea typeface="宋体" panose="02010600030101010101" pitchFamily="2" charset="-122"/>
                <a:cs typeface="Arial" panose="020B0604020202020204" pitchFamily="34" charset="0"/>
              </a:rPr>
              <a:t>1. The villagers plan______ a new bridge over the river.</a:t>
            </a:r>
          </a:p>
          <a:p>
            <a:r>
              <a:rPr lang="en-US" altLang="zh-CN" sz="2667" dirty="0">
                <a:latin typeface="Arial" panose="020B0604020202020204" pitchFamily="34" charset="0"/>
                <a:ea typeface="宋体" panose="02010600030101010101" pitchFamily="2" charset="-122"/>
                <a:cs typeface="Arial" panose="020B0604020202020204" pitchFamily="34" charset="0"/>
                <a:sym typeface="+mn-ea"/>
              </a:rPr>
              <a:t>A. build</a:t>
            </a:r>
            <a:r>
              <a:rPr lang="zh-CN" altLang="en-US" sz="2667"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667" dirty="0">
                <a:latin typeface="Arial" panose="020B0604020202020204" pitchFamily="34" charset="0"/>
                <a:ea typeface="宋体" panose="02010600030101010101" pitchFamily="2" charset="-122"/>
                <a:cs typeface="Arial" panose="020B0604020202020204" pitchFamily="34" charset="0"/>
                <a:sym typeface="+mn-ea"/>
              </a:rPr>
              <a:t>B. building        C. to build</a:t>
            </a:r>
            <a:r>
              <a:rPr lang="zh-CN" altLang="en-US" sz="2667"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667" dirty="0">
                <a:latin typeface="Arial" panose="020B0604020202020204" pitchFamily="34" charset="0"/>
                <a:ea typeface="宋体" panose="02010600030101010101" pitchFamily="2" charset="-122"/>
                <a:cs typeface="Arial" panose="020B0604020202020204" pitchFamily="34" charset="0"/>
                <a:sym typeface="+mn-ea"/>
              </a:rPr>
              <a:t>      D. built</a:t>
            </a:r>
            <a:endParaRPr lang="en-US" altLang="zh-CN" sz="2667" dirty="0">
              <a:latin typeface="Arial" panose="020B0604020202020204" pitchFamily="34" charset="0"/>
              <a:ea typeface="宋体" panose="02010600030101010101" pitchFamily="2" charset="-122"/>
              <a:cs typeface="Arial" panose="020B0604020202020204" pitchFamily="34" charset="0"/>
            </a:endParaRPr>
          </a:p>
          <a:p>
            <a:r>
              <a:rPr lang="en-US" altLang="zh-CN" sz="2667" dirty="0">
                <a:latin typeface="Arial" panose="020B0604020202020204" pitchFamily="34" charset="0"/>
                <a:ea typeface="宋体" panose="02010600030101010101" pitchFamily="2" charset="-122"/>
                <a:cs typeface="Arial" panose="020B0604020202020204" pitchFamily="34" charset="0"/>
              </a:rPr>
              <a:t>2. Don’t worry . We will meet next Monday_____ the project again.</a:t>
            </a:r>
          </a:p>
          <a:p>
            <a:r>
              <a:rPr lang="en-US" altLang="zh-CN" sz="2667" dirty="0">
                <a:latin typeface="Arial" panose="020B0604020202020204" pitchFamily="34" charset="0"/>
                <a:ea typeface="宋体" panose="02010600030101010101" pitchFamily="2" charset="-122"/>
                <a:cs typeface="Arial" panose="020B0604020202020204" pitchFamily="34" charset="0"/>
                <a:sym typeface="+mn-ea"/>
              </a:rPr>
              <a:t>A. discuss</a:t>
            </a:r>
            <a:r>
              <a:rPr lang="zh-CN" altLang="en-US" sz="2667"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667" dirty="0">
                <a:latin typeface="Arial" panose="020B0604020202020204" pitchFamily="34" charset="0"/>
                <a:ea typeface="宋体" panose="02010600030101010101" pitchFamily="2" charset="-122"/>
                <a:cs typeface="Arial" panose="020B0604020202020204" pitchFamily="34" charset="0"/>
                <a:sym typeface="+mn-ea"/>
              </a:rPr>
              <a:t>B. discussed</a:t>
            </a:r>
            <a:r>
              <a:rPr lang="zh-CN" altLang="en-US" sz="2667"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667" dirty="0">
                <a:latin typeface="Arial" panose="020B0604020202020204" pitchFamily="34" charset="0"/>
                <a:ea typeface="宋体" panose="02010600030101010101" pitchFamily="2" charset="-122"/>
                <a:cs typeface="Arial" panose="020B0604020202020204" pitchFamily="34" charset="0"/>
                <a:sym typeface="+mn-ea"/>
              </a:rPr>
              <a:t>C. discussing</a:t>
            </a:r>
            <a:r>
              <a:rPr lang="zh-CN" altLang="en-US" sz="2667"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667" dirty="0">
                <a:latin typeface="Arial" panose="020B0604020202020204" pitchFamily="34" charset="0"/>
                <a:ea typeface="宋体" panose="02010600030101010101" pitchFamily="2" charset="-122"/>
                <a:cs typeface="Arial" panose="020B0604020202020204" pitchFamily="34" charset="0"/>
                <a:sym typeface="+mn-ea"/>
              </a:rPr>
              <a:t>D. to discuss</a:t>
            </a:r>
            <a:r>
              <a:rPr lang="zh-CN" altLang="en-US" sz="2667" dirty="0">
                <a:latin typeface="Arial" panose="020B0604020202020204" pitchFamily="34" charset="0"/>
                <a:ea typeface="宋体" panose="02010600030101010101" pitchFamily="2" charset="-122"/>
                <a:cs typeface="Arial" panose="020B0604020202020204" pitchFamily="34" charset="0"/>
                <a:sym typeface="+mn-ea"/>
              </a:rPr>
              <a:t>    </a:t>
            </a:r>
            <a:endParaRPr lang="en-US" altLang="zh-CN" sz="2667" dirty="0">
              <a:latin typeface="Arial" panose="020B0604020202020204" pitchFamily="34" charset="0"/>
              <a:ea typeface="宋体" panose="02010600030101010101" pitchFamily="2" charset="-122"/>
              <a:cs typeface="Arial" panose="020B0604020202020204" pitchFamily="34" charset="0"/>
            </a:endParaRPr>
          </a:p>
          <a:p>
            <a:pPr>
              <a:lnSpc>
                <a:spcPct val="110000"/>
              </a:lnSpc>
            </a:pPr>
            <a:r>
              <a:rPr lang="en-US" altLang="zh-CN" sz="2667" dirty="0">
                <a:latin typeface="Arial" panose="020B0604020202020204" pitchFamily="34" charset="0"/>
                <a:ea typeface="宋体" panose="02010600030101010101" pitchFamily="2" charset="-122"/>
                <a:cs typeface="Arial" panose="020B0604020202020204" pitchFamily="34" charset="0"/>
              </a:rPr>
              <a:t>3. --Which dress do you like best , madam?</a:t>
            </a:r>
          </a:p>
          <a:p>
            <a:pPr>
              <a:lnSpc>
                <a:spcPct val="110000"/>
              </a:lnSpc>
            </a:pPr>
            <a:r>
              <a:rPr lang="en-US" altLang="zh-CN" sz="2667" dirty="0">
                <a:latin typeface="Arial" panose="020B0604020202020204" pitchFamily="34" charset="0"/>
                <a:ea typeface="宋体" panose="02010600030101010101" pitchFamily="2" charset="-122"/>
                <a:cs typeface="Arial" panose="020B0604020202020204" pitchFamily="34" charset="0"/>
              </a:rPr>
              <a:t>    -- Sorry , I can’t decide_____ now.</a:t>
            </a:r>
          </a:p>
          <a:p>
            <a:pPr>
              <a:lnSpc>
                <a:spcPct val="110000"/>
              </a:lnSpc>
            </a:pPr>
            <a:r>
              <a:rPr lang="en-US" altLang="zh-CN" sz="2667" dirty="0">
                <a:latin typeface="Arial" panose="020B0604020202020204" pitchFamily="34" charset="0"/>
                <a:ea typeface="宋体" panose="02010600030101010101" pitchFamily="2" charset="-122"/>
                <a:cs typeface="Arial" panose="020B0604020202020204" pitchFamily="34" charset="0"/>
              </a:rPr>
              <a:t>A. to buy  which one       B. buy which one</a:t>
            </a:r>
          </a:p>
          <a:p>
            <a:pPr>
              <a:lnSpc>
                <a:spcPct val="110000"/>
              </a:lnSpc>
            </a:pPr>
            <a:r>
              <a:rPr lang="en-US" altLang="zh-CN" sz="2667" dirty="0">
                <a:latin typeface="Arial" panose="020B0604020202020204" pitchFamily="34" charset="0"/>
                <a:ea typeface="宋体" panose="02010600030101010101" pitchFamily="2" charset="-122"/>
                <a:cs typeface="Arial" panose="020B0604020202020204" pitchFamily="34" charset="0"/>
              </a:rPr>
              <a:t>C. which one to buy        D. which I should buy it</a:t>
            </a:r>
          </a:p>
          <a:p>
            <a:pPr>
              <a:lnSpc>
                <a:spcPct val="110000"/>
              </a:lnSpc>
            </a:pPr>
            <a:r>
              <a:rPr lang="en-US" altLang="zh-CN" sz="2667" dirty="0">
                <a:latin typeface="Arial" panose="020B0604020202020204" pitchFamily="34" charset="0"/>
                <a:ea typeface="宋体" panose="02010600030101010101" pitchFamily="2" charset="-122"/>
                <a:cs typeface="Arial" panose="020B0604020202020204" pitchFamily="34" charset="0"/>
              </a:rPr>
              <a:t>4. </a:t>
            </a:r>
            <a:r>
              <a:rPr lang="en-US" altLang="zh-CN" sz="2667" dirty="0">
                <a:latin typeface="Arial" panose="020B0604020202020204" pitchFamily="34" charset="0"/>
                <a:ea typeface="宋体" panose="02010600030101010101" pitchFamily="2" charset="-122"/>
                <a:cs typeface="Arial" panose="020B0604020202020204" pitchFamily="34" charset="0"/>
                <a:sym typeface="+mn-ea"/>
              </a:rPr>
              <a:t>Water Park is a good place________.</a:t>
            </a:r>
            <a:endParaRPr lang="zh-CN" altLang="en-US" sz="2667" dirty="0">
              <a:latin typeface="Arial" panose="020B0604020202020204" pitchFamily="34" charset="0"/>
              <a:ea typeface="宋体" panose="02010600030101010101" pitchFamily="2" charset="-122"/>
              <a:cs typeface="Arial" panose="020B0604020202020204" pitchFamily="34" charset="0"/>
            </a:endParaRPr>
          </a:p>
          <a:p>
            <a:pPr>
              <a:lnSpc>
                <a:spcPct val="110000"/>
              </a:lnSpc>
            </a:pPr>
            <a:r>
              <a:rPr lang="en-US" altLang="zh-CN" sz="2667" dirty="0">
                <a:latin typeface="Arial" panose="020B0604020202020204" pitchFamily="34" charset="0"/>
                <a:ea typeface="宋体" panose="02010600030101010101" pitchFamily="2" charset="-122"/>
                <a:cs typeface="Arial" panose="020B0604020202020204" pitchFamily="34" charset="0"/>
                <a:sym typeface="+mn-ea"/>
              </a:rPr>
              <a:t>A. to have fun</a:t>
            </a:r>
            <a:r>
              <a:rPr lang="zh-CN" altLang="en-US" sz="2667"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667" dirty="0">
                <a:latin typeface="Arial" panose="020B0604020202020204" pitchFamily="34" charset="0"/>
                <a:ea typeface="宋体" panose="02010600030101010101" pitchFamily="2" charset="-122"/>
                <a:cs typeface="Arial" panose="020B0604020202020204" pitchFamily="34" charset="0"/>
                <a:sym typeface="+mn-ea"/>
              </a:rPr>
              <a:t>B. have fun</a:t>
            </a:r>
            <a:r>
              <a:rPr lang="zh-CN" altLang="en-US" sz="2667"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667" dirty="0">
                <a:latin typeface="Arial" panose="020B0604020202020204" pitchFamily="34" charset="0"/>
                <a:ea typeface="宋体" panose="02010600030101010101" pitchFamily="2" charset="-122"/>
                <a:cs typeface="Arial" panose="020B0604020202020204" pitchFamily="34" charset="0"/>
                <a:sym typeface="+mn-ea"/>
              </a:rPr>
              <a:t>C. having fun</a:t>
            </a:r>
            <a:r>
              <a:rPr lang="zh-CN" altLang="en-US" sz="2667"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667" dirty="0">
                <a:latin typeface="Arial" panose="020B0604020202020204" pitchFamily="34" charset="0"/>
                <a:ea typeface="宋体" panose="02010600030101010101" pitchFamily="2" charset="-122"/>
                <a:cs typeface="Arial" panose="020B0604020202020204" pitchFamily="34" charset="0"/>
                <a:sym typeface="+mn-ea"/>
              </a:rPr>
              <a:t>D. to have a fun</a:t>
            </a:r>
            <a:endParaRPr lang="zh-CN" altLang="en-US" sz="2667" dirty="0">
              <a:latin typeface="Arial" panose="020B0604020202020204" pitchFamily="34" charset="0"/>
              <a:ea typeface="宋体" panose="02010600030101010101" pitchFamily="2" charset="-122"/>
              <a:cs typeface="Arial" panose="020B0604020202020204" pitchFamily="34" charset="0"/>
              <a:sym typeface="+mn-ea"/>
            </a:endParaRPr>
          </a:p>
          <a:p>
            <a:pPr>
              <a:lnSpc>
                <a:spcPct val="110000"/>
              </a:lnSpc>
            </a:pPr>
            <a:r>
              <a:rPr lang="en-US" altLang="zh-CN" sz="2667" dirty="0">
                <a:latin typeface="Arial" panose="020B0604020202020204" pitchFamily="34" charset="0"/>
                <a:ea typeface="黑体" panose="02010609060101010101" charset="-122"/>
                <a:cs typeface="Arial" panose="020B0604020202020204" pitchFamily="34" charset="0"/>
                <a:sym typeface="+mn-ea"/>
              </a:rPr>
              <a:t>5. Paul made a nice cage________ the little sick bird till it could fly.</a:t>
            </a:r>
            <a:endParaRPr lang="en-US" altLang="zh-CN" sz="2667" dirty="0">
              <a:latin typeface="Arial" panose="020B0604020202020204" pitchFamily="34" charset="0"/>
              <a:ea typeface="黑体" panose="02010609060101010101" charset="-122"/>
              <a:cs typeface="Arial" panose="020B0604020202020204" pitchFamily="34" charset="0"/>
            </a:endParaRPr>
          </a:p>
          <a:p>
            <a:pPr>
              <a:lnSpc>
                <a:spcPct val="110000"/>
              </a:lnSpc>
            </a:pPr>
            <a:r>
              <a:rPr lang="en-US" altLang="zh-CN" sz="2667" dirty="0">
                <a:latin typeface="Arial" panose="020B0604020202020204" pitchFamily="34" charset="0"/>
                <a:ea typeface="黑体" panose="02010609060101010101" charset="-122"/>
                <a:cs typeface="Arial" panose="020B0604020202020204" pitchFamily="34" charset="0"/>
                <a:sym typeface="+mn-ea"/>
              </a:rPr>
              <a:t> A. keep     B. kept     C. keeping     D. to keep</a:t>
            </a:r>
            <a:endParaRPr lang="zh-CN" altLang="en-US" sz="2667" dirty="0">
              <a:latin typeface="Arial" panose="020B0604020202020204" pitchFamily="34" charset="0"/>
              <a:ea typeface="宋体" panose="02010600030101010101" pitchFamily="2" charset="-122"/>
              <a:cs typeface="Arial" panose="020B0604020202020204" pitchFamily="34" charset="0"/>
            </a:endParaRPr>
          </a:p>
          <a:p>
            <a:endParaRPr lang="zh-CN" altLang="en-US" sz="2667" dirty="0">
              <a:latin typeface="Arial" panose="020B0604020202020204" pitchFamily="34" charset="0"/>
              <a:ea typeface="宋体" panose="02010600030101010101" pitchFamily="2" charset="-122"/>
              <a:cs typeface="Arial" panose="020B0604020202020204" pitchFamily="34" charset="0"/>
            </a:endParaRPr>
          </a:p>
        </p:txBody>
      </p:sp>
      <p:sp>
        <p:nvSpPr>
          <p:cNvPr id="39" name="文本框 38"/>
          <p:cNvSpPr txBox="1"/>
          <p:nvPr/>
        </p:nvSpPr>
        <p:spPr>
          <a:xfrm>
            <a:off x="239608" y="836507"/>
            <a:ext cx="563033" cy="502766"/>
          </a:xfrm>
          <a:prstGeom prst="rect">
            <a:avLst/>
          </a:prstGeom>
          <a:noFill/>
        </p:spPr>
        <p:txBody>
          <a:bodyPr wrap="square" rtlCol="0">
            <a:spAutoFit/>
          </a:bodyPr>
          <a:lstStyle/>
          <a:p>
            <a:r>
              <a:rPr lang="en-US" altLang="zh-CN" sz="2667" dirty="0">
                <a:solidFill>
                  <a:srgbClr val="FF0000"/>
                </a:solidFill>
                <a:latin typeface="Arial" panose="020B0604020202020204" pitchFamily="34" charset="0"/>
                <a:cs typeface="Arial" panose="020B0604020202020204" pitchFamily="34" charset="0"/>
              </a:rPr>
              <a:t>C</a:t>
            </a:r>
          </a:p>
        </p:txBody>
      </p:sp>
      <p:sp>
        <p:nvSpPr>
          <p:cNvPr id="5" name="文本框 4"/>
          <p:cNvSpPr txBox="1"/>
          <p:nvPr/>
        </p:nvSpPr>
        <p:spPr>
          <a:xfrm>
            <a:off x="239608" y="1604433"/>
            <a:ext cx="563033" cy="502766"/>
          </a:xfrm>
          <a:prstGeom prst="rect">
            <a:avLst/>
          </a:prstGeom>
          <a:noFill/>
        </p:spPr>
        <p:txBody>
          <a:bodyPr wrap="square" rtlCol="0">
            <a:spAutoFit/>
          </a:bodyPr>
          <a:lstStyle/>
          <a:p>
            <a:r>
              <a:rPr lang="en-US" altLang="zh-CN" sz="2667">
                <a:solidFill>
                  <a:srgbClr val="FF0000"/>
                </a:solidFill>
                <a:latin typeface="Arial" panose="020B0604020202020204" pitchFamily="34" charset="0"/>
                <a:cs typeface="Arial" panose="020B0604020202020204" pitchFamily="34" charset="0"/>
              </a:rPr>
              <a:t>D</a:t>
            </a:r>
          </a:p>
        </p:txBody>
      </p:sp>
      <p:sp>
        <p:nvSpPr>
          <p:cNvPr id="6" name="文本框 5"/>
          <p:cNvSpPr txBox="1"/>
          <p:nvPr/>
        </p:nvSpPr>
        <p:spPr>
          <a:xfrm>
            <a:off x="239608" y="2468880"/>
            <a:ext cx="563033" cy="502766"/>
          </a:xfrm>
          <a:prstGeom prst="rect">
            <a:avLst/>
          </a:prstGeom>
          <a:noFill/>
        </p:spPr>
        <p:txBody>
          <a:bodyPr wrap="square" rtlCol="0">
            <a:spAutoFit/>
          </a:bodyPr>
          <a:lstStyle/>
          <a:p>
            <a:r>
              <a:rPr lang="en-US" altLang="zh-CN" sz="2667">
                <a:solidFill>
                  <a:srgbClr val="FF0000"/>
                </a:solidFill>
                <a:latin typeface="Arial" panose="020B0604020202020204" pitchFamily="34" charset="0"/>
                <a:cs typeface="Arial" panose="020B0604020202020204" pitchFamily="34" charset="0"/>
              </a:rPr>
              <a:t>C</a:t>
            </a:r>
          </a:p>
        </p:txBody>
      </p:sp>
      <p:sp>
        <p:nvSpPr>
          <p:cNvPr id="7" name="文本框 6"/>
          <p:cNvSpPr txBox="1"/>
          <p:nvPr/>
        </p:nvSpPr>
        <p:spPr>
          <a:xfrm>
            <a:off x="239608" y="4293447"/>
            <a:ext cx="563033" cy="502766"/>
          </a:xfrm>
          <a:prstGeom prst="rect">
            <a:avLst/>
          </a:prstGeom>
          <a:noFill/>
        </p:spPr>
        <p:txBody>
          <a:bodyPr wrap="square" rtlCol="0">
            <a:spAutoFit/>
          </a:bodyPr>
          <a:lstStyle/>
          <a:p>
            <a:r>
              <a:rPr lang="en-US" altLang="zh-CN" sz="2667">
                <a:solidFill>
                  <a:srgbClr val="FF0000"/>
                </a:solidFill>
                <a:latin typeface="Arial" panose="020B0604020202020204" pitchFamily="34" charset="0"/>
                <a:cs typeface="Arial" panose="020B0604020202020204" pitchFamily="34" charset="0"/>
              </a:rPr>
              <a:t>A</a:t>
            </a:r>
          </a:p>
        </p:txBody>
      </p:sp>
      <p:sp>
        <p:nvSpPr>
          <p:cNvPr id="8" name="文本框 7"/>
          <p:cNvSpPr txBox="1"/>
          <p:nvPr/>
        </p:nvSpPr>
        <p:spPr>
          <a:xfrm>
            <a:off x="239608" y="5157047"/>
            <a:ext cx="563033" cy="502766"/>
          </a:xfrm>
          <a:prstGeom prst="rect">
            <a:avLst/>
          </a:prstGeom>
          <a:noFill/>
        </p:spPr>
        <p:txBody>
          <a:bodyPr wrap="square" rtlCol="0">
            <a:spAutoFit/>
          </a:bodyPr>
          <a:lstStyle/>
          <a:p>
            <a:r>
              <a:rPr lang="en-US" altLang="zh-CN" sz="2667">
                <a:solidFill>
                  <a:srgbClr val="FF0000"/>
                </a:solidFill>
                <a:latin typeface="Arial" panose="020B0604020202020204" pitchFamily="34" charset="0"/>
                <a:cs typeface="Arial" panose="020B0604020202020204" pitchFamily="34" charset="0"/>
              </a:rPr>
              <a:t>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5" grpId="0"/>
      <p:bldP spid="5" grpId="1"/>
      <p:bldP spid="6" grpId="0"/>
      <p:bldP spid="6" grpId="1"/>
      <p:bldP spid="7" grpId="0"/>
      <p:bldP spid="7" grpId="1"/>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96383" y="898050"/>
            <a:ext cx="10179473" cy="913199"/>
          </a:xfrm>
          <a:prstGeom prst="rect">
            <a:avLst/>
          </a:prstGeom>
          <a:noFill/>
          <a:ln w="9525">
            <a:noFill/>
          </a:ln>
        </p:spPr>
        <p:txBody>
          <a:bodyPr wrap="square">
            <a:spAutoFit/>
          </a:bodyPr>
          <a:lstStyle/>
          <a:p>
            <a:r>
              <a:rPr lang="zh-CN" altLang="en-US" sz="2667" dirty="0">
                <a:latin typeface="Arial" panose="020B0604020202020204" pitchFamily="34" charset="0"/>
                <a:ea typeface="宋体" panose="02010600030101010101" pitchFamily="2" charset="-122"/>
                <a:cs typeface="Arial" panose="020B0604020202020204" pitchFamily="34" charset="0"/>
              </a:rPr>
              <a:t>三</a:t>
            </a:r>
            <a:r>
              <a:rPr lang="en-US" altLang="zh-CN" sz="2667" dirty="0">
                <a:latin typeface="Arial" panose="020B0604020202020204" pitchFamily="34" charset="0"/>
                <a:ea typeface="宋体" panose="02010600030101010101" pitchFamily="2" charset="-122"/>
                <a:cs typeface="Arial" panose="020B0604020202020204" pitchFamily="34" charset="0"/>
              </a:rPr>
              <a:t> Fill in the blanks with the correct forms of the given verbs.</a:t>
            </a:r>
          </a:p>
          <a:p>
            <a:r>
              <a:rPr lang="en-US" altLang="zh-CN" sz="2667" dirty="0">
                <a:latin typeface="Arial" panose="020B0604020202020204" pitchFamily="34" charset="0"/>
                <a:ea typeface="宋体" panose="02010600030101010101" pitchFamily="2" charset="-122"/>
                <a:cs typeface="Arial" panose="020B0604020202020204" pitchFamily="34" charset="0"/>
              </a:rPr>
              <a:t>P95 (</a:t>
            </a:r>
            <a:r>
              <a:rPr lang="en-US" altLang="zh-CN" sz="2667" dirty="0" err="1">
                <a:latin typeface="Arial" panose="020B0604020202020204" pitchFamily="34" charset="0"/>
                <a:ea typeface="宋体" panose="02010600030101010101" pitchFamily="2" charset="-122"/>
                <a:cs typeface="Arial" panose="020B0604020202020204" pitchFamily="34" charset="0"/>
              </a:rPr>
              <a:t>Grammer</a:t>
            </a:r>
            <a:r>
              <a:rPr lang="en-US" altLang="zh-CN" sz="2667" dirty="0">
                <a:latin typeface="Arial" panose="020B0604020202020204" pitchFamily="34" charset="0"/>
                <a:ea typeface="宋体" panose="02010600030101010101" pitchFamily="2" charset="-122"/>
                <a:cs typeface="Arial" panose="020B0604020202020204" pitchFamily="34" charset="0"/>
              </a:rPr>
              <a:t> in Use)   </a:t>
            </a:r>
          </a:p>
        </p:txBody>
      </p:sp>
      <p:sp>
        <p:nvSpPr>
          <p:cNvPr id="8" name="文本框 7"/>
          <p:cNvSpPr txBox="1"/>
          <p:nvPr/>
        </p:nvSpPr>
        <p:spPr>
          <a:xfrm>
            <a:off x="696383" y="1960282"/>
            <a:ext cx="10799233" cy="3874137"/>
          </a:xfrm>
          <a:prstGeom prst="rect">
            <a:avLst/>
          </a:prstGeom>
          <a:noFill/>
        </p:spPr>
        <p:txBody>
          <a:bodyPr wrap="square" rtlCol="0">
            <a:spAutoFit/>
          </a:bodyPr>
          <a:lstStyle/>
          <a:p>
            <a:pPr>
              <a:lnSpc>
                <a:spcPct val="18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1. What transportantion would you like_____________(take)?</a:t>
            </a:r>
          </a:p>
          <a:p>
            <a:pPr>
              <a:lnSpc>
                <a:spcPct val="18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2. He______(tell) me ___________(meet) him at the park yesterday.</a:t>
            </a:r>
          </a:p>
          <a:p>
            <a:pPr>
              <a:lnSpc>
                <a:spcPct val="18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3. I have no time ___________(travel).</a:t>
            </a:r>
          </a:p>
          <a:p>
            <a:pPr>
              <a:lnSpc>
                <a:spcPct val="18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4.____________(learn) a language well,we should _______(use) it every day.</a:t>
            </a:r>
          </a:p>
          <a:p>
            <a:pPr>
              <a:lnSpc>
                <a:spcPct val="180000"/>
              </a:lnSpc>
            </a:pPr>
            <a:r>
              <a:rPr lang="en-US" altLang="zh-CN" sz="2400" dirty="0">
                <a:latin typeface="Arial" panose="020B0604020202020204" pitchFamily="34" charset="0"/>
                <a:ea typeface="宋体" panose="02010600030101010101" pitchFamily="2" charset="-122"/>
                <a:cs typeface="Arial" panose="020B0604020202020204" pitchFamily="34" charset="0"/>
                <a:sym typeface="+mn-ea"/>
              </a:rPr>
              <a:t>5.Ms.Liu always ____________ (encourage) us________(read) more books.</a:t>
            </a:r>
            <a:endParaRPr lang="zh-CN" altLang="en-US" sz="2400" dirty="0">
              <a:latin typeface="Arial" panose="020B0604020202020204" pitchFamily="34" charset="0"/>
              <a:ea typeface="宋体" panose="02010600030101010101" pitchFamily="2" charset="-122"/>
              <a:cs typeface="Arial" panose="020B0604020202020204" pitchFamily="34" charset="0"/>
              <a:sym typeface="+mn-ea"/>
            </a:endParaRPr>
          </a:p>
          <a:p>
            <a:pPr>
              <a:lnSpc>
                <a:spcPct val="140000"/>
              </a:lnSpc>
            </a:pPr>
            <a:endParaRPr lang="en-US" altLang="zh-CN" sz="2400" dirty="0">
              <a:latin typeface="Arial" panose="020B0604020202020204" pitchFamily="34" charset="0"/>
              <a:ea typeface="宋体" panose="02010600030101010101" pitchFamily="2" charset="-122"/>
              <a:cs typeface="Arial" panose="020B0604020202020204" pitchFamily="34" charset="0"/>
              <a:sym typeface="+mn-ea"/>
            </a:endParaRPr>
          </a:p>
        </p:txBody>
      </p:sp>
      <p:sp>
        <p:nvSpPr>
          <p:cNvPr id="4" name="文本框 3"/>
          <p:cNvSpPr txBox="1"/>
          <p:nvPr/>
        </p:nvSpPr>
        <p:spPr>
          <a:xfrm>
            <a:off x="6072344" y="2056736"/>
            <a:ext cx="174212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to take</a:t>
            </a:r>
          </a:p>
        </p:txBody>
      </p:sp>
      <p:sp>
        <p:nvSpPr>
          <p:cNvPr id="3" name="文本框 2"/>
          <p:cNvSpPr txBox="1"/>
          <p:nvPr/>
        </p:nvSpPr>
        <p:spPr>
          <a:xfrm>
            <a:off x="1655284" y="2824663"/>
            <a:ext cx="174212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told</a:t>
            </a:r>
          </a:p>
        </p:txBody>
      </p:sp>
      <p:sp>
        <p:nvSpPr>
          <p:cNvPr id="5" name="文本框 4"/>
          <p:cNvSpPr txBox="1"/>
          <p:nvPr/>
        </p:nvSpPr>
        <p:spPr>
          <a:xfrm>
            <a:off x="3767717" y="2824664"/>
            <a:ext cx="174212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to meet</a:t>
            </a:r>
          </a:p>
        </p:txBody>
      </p:sp>
      <p:sp>
        <p:nvSpPr>
          <p:cNvPr id="6" name="文本框 5"/>
          <p:cNvSpPr txBox="1"/>
          <p:nvPr/>
        </p:nvSpPr>
        <p:spPr>
          <a:xfrm>
            <a:off x="3191984" y="3400397"/>
            <a:ext cx="174212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to travel</a:t>
            </a:r>
          </a:p>
        </p:txBody>
      </p:sp>
      <p:sp>
        <p:nvSpPr>
          <p:cNvPr id="7" name="文本框 6"/>
          <p:cNvSpPr txBox="1"/>
          <p:nvPr/>
        </p:nvSpPr>
        <p:spPr>
          <a:xfrm>
            <a:off x="1271744" y="4072650"/>
            <a:ext cx="174212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To learn</a:t>
            </a:r>
          </a:p>
        </p:txBody>
      </p:sp>
      <p:sp>
        <p:nvSpPr>
          <p:cNvPr id="9" name="文本框 8"/>
          <p:cNvSpPr txBox="1"/>
          <p:nvPr/>
        </p:nvSpPr>
        <p:spPr>
          <a:xfrm>
            <a:off x="7704717" y="4072650"/>
            <a:ext cx="174212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use</a:t>
            </a:r>
          </a:p>
        </p:txBody>
      </p:sp>
      <p:sp>
        <p:nvSpPr>
          <p:cNvPr id="10" name="文本框 9"/>
          <p:cNvSpPr txBox="1"/>
          <p:nvPr/>
        </p:nvSpPr>
        <p:spPr>
          <a:xfrm>
            <a:off x="3095836" y="4744969"/>
            <a:ext cx="249597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encourages</a:t>
            </a:r>
          </a:p>
        </p:txBody>
      </p:sp>
      <p:sp>
        <p:nvSpPr>
          <p:cNvPr id="11" name="文本框 10"/>
          <p:cNvSpPr txBox="1"/>
          <p:nvPr/>
        </p:nvSpPr>
        <p:spPr>
          <a:xfrm>
            <a:off x="7320330" y="4744903"/>
            <a:ext cx="1742123" cy="523220"/>
          </a:xfrm>
          <a:prstGeom prst="rect">
            <a:avLst/>
          </a:prstGeom>
          <a:noFill/>
        </p:spPr>
        <p:txBody>
          <a:bodyPr wrap="square" rtlCol="0">
            <a:spAutoFit/>
          </a:bodyPr>
          <a:lstStyle/>
          <a:p>
            <a:r>
              <a:rPr lang="en-US" altLang="zh-CN" sz="2800" dirty="0">
                <a:solidFill>
                  <a:srgbClr val="FF0000"/>
                </a:solidFill>
                <a:latin typeface="Arial" panose="020B0604020202020204" pitchFamily="34" charset="0"/>
                <a:cs typeface="Arial" panose="020B0604020202020204" pitchFamily="34" charset="0"/>
                <a:sym typeface="+mn-ea"/>
              </a:rPr>
              <a:t>to read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03207" y="1604433"/>
            <a:ext cx="9444567" cy="2390141"/>
          </a:xfrm>
          <a:prstGeom prst="rect">
            <a:avLst/>
          </a:prstGeom>
          <a:noFill/>
          <a:ln w="9525">
            <a:noFill/>
          </a:ln>
        </p:spPr>
        <p:txBody>
          <a:bodyPr wrap="square">
            <a:spAutoFit/>
          </a:bodyPr>
          <a:lstStyle/>
          <a:p>
            <a:r>
              <a:rPr lang="zh-CN" altLang="en-US" sz="3733" dirty="0">
                <a:ea typeface="宋体" panose="02010600030101010101" pitchFamily="2" charset="-122"/>
              </a:rPr>
              <a:t>我国不少城市正在推广公共自行车，提倡人们“绿色出行，低碳生活</a:t>
            </a:r>
            <a:r>
              <a:rPr lang="en-US" sz="3733" dirty="0">
                <a:latin typeface="Times New Roman" panose="02020603050405020304" charset="0"/>
              </a:rPr>
              <a:t>live a low-carbon life</a:t>
            </a:r>
            <a:r>
              <a:rPr lang="zh-CN" altLang="en-US" sz="3733" dirty="0">
                <a:ea typeface="宋体" panose="02010600030101010101" pitchFamily="2" charset="-122"/>
              </a:rPr>
              <a:t>”。请你用英语写一篇文章，谈谈推广公共自行车的好处。</a:t>
            </a:r>
          </a:p>
        </p:txBody>
      </p:sp>
      <p:sp>
        <p:nvSpPr>
          <p:cNvPr id="2" name="文本框 1"/>
          <p:cNvSpPr txBox="1"/>
          <p:nvPr/>
        </p:nvSpPr>
        <p:spPr>
          <a:xfrm>
            <a:off x="1252221" y="356447"/>
            <a:ext cx="10179473" cy="666786"/>
          </a:xfrm>
          <a:prstGeom prst="rect">
            <a:avLst/>
          </a:prstGeom>
          <a:noFill/>
          <a:ln w="9525">
            <a:noFill/>
          </a:ln>
        </p:spPr>
        <p:txBody>
          <a:bodyPr wrap="square">
            <a:spAutoFit/>
          </a:bodyPr>
          <a:lstStyle/>
          <a:p>
            <a:r>
              <a:rPr lang="zh-CN" altLang="en-US" sz="3733">
                <a:solidFill>
                  <a:schemeClr val="accent5"/>
                </a:solidFill>
                <a:latin typeface="Arial" panose="020B0604020202020204" pitchFamily="34" charset="0"/>
                <a:ea typeface="宋体" panose="02010600030101010101" pitchFamily="2" charset="-122"/>
                <a:cs typeface="Arial" panose="020B0604020202020204" pitchFamily="34" charset="0"/>
              </a:rPr>
              <a:t>写作</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4486" y="561857"/>
            <a:ext cx="11014287" cy="6494085"/>
          </a:xfrm>
          <a:prstGeom prst="rect">
            <a:avLst/>
          </a:prstGeom>
          <a:noFill/>
          <a:ln w="9525">
            <a:noFill/>
          </a:ln>
        </p:spPr>
        <p:txBody>
          <a:bodyPr wrap="square">
            <a:spAutoFit/>
          </a:bodyPr>
          <a:lstStyle/>
          <a:p>
            <a:pPr indent="474121"/>
            <a:r>
              <a:rPr lang="en-US" sz="3200" dirty="0">
                <a:solidFill>
                  <a:srgbClr val="000000"/>
                </a:solidFill>
                <a:latin typeface="Times New Roman" panose="02020603050405020304" charset="0"/>
              </a:rPr>
              <a:t>Now, public bikes are provided for people in many cities in China. I think it’s a good thing. </a:t>
            </a:r>
          </a:p>
          <a:p>
            <a:pPr indent="474121"/>
            <a:r>
              <a:rPr lang="en-US" sz="3200" dirty="0">
                <a:solidFill>
                  <a:srgbClr val="000000"/>
                </a:solidFill>
                <a:latin typeface="Times New Roman" panose="02020603050405020304" charset="0"/>
              </a:rPr>
              <a:t>    To live a low-carbon life, we should call on people to ride bikes instead of driving cars. First, bikes are much more convenient than cars and everyone can </a:t>
            </a:r>
            <a:r>
              <a:rPr lang="en-US" sz="3200" u="sng" dirty="0">
                <a:solidFill>
                  <a:srgbClr val="000000"/>
                </a:solidFill>
                <a:latin typeface="Times New Roman" panose="02020603050405020304" charset="0"/>
              </a:rPr>
              <a:t>rent and return</a:t>
            </a:r>
            <a:r>
              <a:rPr lang="en-US" sz="3200" dirty="0">
                <a:solidFill>
                  <a:srgbClr val="000000"/>
                </a:solidFill>
                <a:latin typeface="宋体" panose="02010600030101010101" pitchFamily="2" charset="-122"/>
              </a:rPr>
              <a:t> </a:t>
            </a:r>
            <a:r>
              <a:rPr lang="en-US" sz="3200" dirty="0">
                <a:solidFill>
                  <a:srgbClr val="000000"/>
                </a:solidFill>
                <a:latin typeface="Times New Roman" panose="02020603050405020304" charset="0"/>
              </a:rPr>
              <a:t>(</a:t>
            </a:r>
            <a:r>
              <a:rPr lang="zh-CN" altLang="en-US" sz="3200" dirty="0">
                <a:solidFill>
                  <a:srgbClr val="000000"/>
                </a:solidFill>
                <a:ea typeface="宋体" panose="02010600030101010101" pitchFamily="2" charset="-122"/>
              </a:rPr>
              <a:t>租还</a:t>
            </a:r>
            <a:r>
              <a:rPr lang="en-US" sz="3200" dirty="0">
                <a:solidFill>
                  <a:srgbClr val="000000"/>
                </a:solidFill>
                <a:latin typeface="Times New Roman" panose="02020603050405020304" charset="0"/>
              </a:rPr>
              <a:t>)them. Second, as we know, there’s usually a heavy traffic when we are on the way to and from school or work. If more people ride bikes, there will be fewer cars on the road, and it won’t be too crowded. Third, it’s the most important that riding bikes won’t produce the dirty to make pollution to our environment. Let’s ride bikes instead of driving cars to protect the environment!</a:t>
            </a:r>
          </a:p>
          <a:p>
            <a:pPr indent="474121"/>
            <a:r>
              <a:rPr lang="en-US" sz="3200" dirty="0">
                <a:solidFill>
                  <a:srgbClr val="000000"/>
                </a:solidFill>
                <a:latin typeface="Times New Roman" panose="02020603050405020304" charset="0"/>
              </a:rPr>
              <a:t>    I hope more and more people can ride bikes and live a low-carbon life.</a:t>
            </a:r>
            <a:endParaRPr lang="en-US" altLang="en-US" sz="3200" u="sng" dirty="0">
              <a:solidFill>
                <a:srgbClr val="000000"/>
              </a:solidFill>
              <a:latin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5" y="1659934"/>
            <a:ext cx="1380591" cy="129732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07216" y="2565781"/>
            <a:ext cx="1875797" cy="1387152"/>
          </a:xfrm>
          <a:prstGeom prst="rect">
            <a:avLst/>
          </a:prstGeom>
        </p:spPr>
      </p:pic>
      <p:sp>
        <p:nvSpPr>
          <p:cNvPr id="22" name="文本框 21"/>
          <p:cNvSpPr txBox="1"/>
          <p:nvPr/>
        </p:nvSpPr>
        <p:spPr>
          <a:xfrm>
            <a:off x="4367947" y="2468902"/>
            <a:ext cx="4028181" cy="1200329"/>
          </a:xfrm>
          <a:prstGeom prst="rect">
            <a:avLst/>
          </a:prstGeom>
          <a:noFill/>
        </p:spPr>
        <p:txBody>
          <a:bodyPr wrap="square" rtlCol="0">
            <a:spAutoFit/>
          </a:bodyPr>
          <a:lstStyle/>
          <a:p>
            <a:r>
              <a:rPr lang="en-US" altLang="zh-CN" sz="7200" dirty="0">
                <a:solidFill>
                  <a:schemeClr val="tx2">
                    <a:lumMod val="75000"/>
                  </a:schemeClr>
                </a:solidFill>
                <a:latin typeface="Arial" panose="020B0604020202020204" pitchFamily="34" charset="0"/>
                <a:cs typeface="Arial" panose="020B0604020202020204" pitchFamily="34" charset="0"/>
                <a:sym typeface="+mn-lt"/>
              </a:rPr>
              <a:t>Dictation</a:t>
            </a: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l="59897"/>
          <a:stretch>
            <a:fillRect/>
          </a:stretch>
        </p:blipFill>
        <p:spPr>
          <a:xfrm rot="5400000">
            <a:off x="8431821" y="2664735"/>
            <a:ext cx="1528531" cy="6858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rcRect l="60985"/>
          <a:stretch>
            <a:fillRect/>
          </a:stretch>
        </p:blipFill>
        <p:spPr>
          <a:xfrm rot="5400000" flipV="1">
            <a:off x="2255757" y="2721634"/>
            <a:ext cx="1487076" cy="6785657"/>
          </a:xfrm>
          <a:prstGeom prst="rect">
            <a:avLst/>
          </a:prstGeom>
        </p:spPr>
      </p:pic>
    </p:spTree>
    <p:custDataLst>
      <p:tags r:id="rId1"/>
    </p:custData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t="20123" b="11121"/>
          <a:stretch>
            <a:fillRect/>
          </a:stretch>
        </p:blipFill>
        <p:spPr>
          <a:xfrm>
            <a:off x="85513" y="5550747"/>
            <a:ext cx="1166707" cy="142578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514" y="5516034"/>
            <a:ext cx="1081193" cy="1081193"/>
          </a:xfrm>
          <a:prstGeom prst="rect">
            <a:avLst/>
          </a:prstGeom>
        </p:spPr>
      </p:pic>
      <p:sp>
        <p:nvSpPr>
          <p:cNvPr id="27" name="文本框 26"/>
          <p:cNvSpPr txBox="1"/>
          <p:nvPr/>
        </p:nvSpPr>
        <p:spPr>
          <a:xfrm>
            <a:off x="1366520" y="182034"/>
            <a:ext cx="7418493" cy="461665"/>
          </a:xfrm>
          <a:prstGeom prst="rect">
            <a:avLst/>
          </a:prstGeom>
          <a:noFill/>
        </p:spPr>
        <p:txBody>
          <a:bodyPr wrap="square" rtlCol="0">
            <a:spAutoFit/>
          </a:bodyPr>
          <a:lstStyle/>
          <a:p>
            <a:r>
              <a:rPr lang="en-US" altLang="zh-CN" sz="2400">
                <a:solidFill>
                  <a:schemeClr val="tx2"/>
                </a:solidFill>
                <a:latin typeface="Arial" panose="020B0604020202020204" pitchFamily="34" charset="0"/>
                <a:ea typeface="宋体" panose="02010600030101010101" pitchFamily="2" charset="-122"/>
                <a:cs typeface="Arial" panose="020B0604020202020204" pitchFamily="34" charset="0"/>
              </a:rPr>
              <a:t>Key phrases and sentence structure</a:t>
            </a:r>
          </a:p>
        </p:txBody>
      </p:sp>
      <p:sp>
        <p:nvSpPr>
          <p:cNvPr id="5" name="文本框 4"/>
          <p:cNvSpPr txBox="1"/>
          <p:nvPr/>
        </p:nvSpPr>
        <p:spPr>
          <a:xfrm>
            <a:off x="662941" y="786553"/>
            <a:ext cx="5395807" cy="5427961"/>
          </a:xfrm>
          <a:prstGeom prst="rect">
            <a:avLst/>
          </a:prstGeom>
          <a:noFill/>
          <a:ln w="9525">
            <a:noFill/>
          </a:ln>
        </p:spPr>
        <p:txBody>
          <a:bodyPr wrap="square">
            <a:spAutoFit/>
          </a:bodyPr>
          <a:lstStyle/>
          <a:p>
            <a:r>
              <a:rPr lang="en-US" altLang="en-US" sz="2667" dirty="0">
                <a:latin typeface="Arial" panose="020B0604020202020204" pitchFamily="34" charset="0"/>
                <a:ea typeface="宋体" panose="02010600030101010101" pitchFamily="2" charset="-122"/>
                <a:cs typeface="Arial" panose="020B0604020202020204" pitchFamily="34" charset="0"/>
              </a:rPr>
              <a:t>my </a:t>
            </a:r>
            <a:r>
              <a:rPr lang="en-US" altLang="en-US" sz="2667" dirty="0" err="1">
                <a:latin typeface="Arial" panose="020B0604020202020204" pitchFamily="34" charset="0"/>
                <a:ea typeface="宋体" panose="02010600030101010101" pitchFamily="2" charset="-122"/>
                <a:cs typeface="Arial" panose="020B0604020202020204" pitchFamily="34" charset="0"/>
              </a:rPr>
              <a:t>favourite</a:t>
            </a:r>
            <a:r>
              <a:rPr lang="en-US" altLang="en-US" sz="2667" dirty="0">
                <a:latin typeface="Arial" panose="020B0604020202020204" pitchFamily="34" charset="0"/>
                <a:ea typeface="宋体" panose="02010600030101010101" pitchFamily="2" charset="-122"/>
                <a:cs typeface="Arial" panose="020B0604020202020204" pitchFamily="34" charset="0"/>
              </a:rPr>
              <a:t> type of transportation </a:t>
            </a:r>
          </a:p>
          <a:p>
            <a:r>
              <a:rPr lang="en-US" altLang="en-US" sz="2667" dirty="0">
                <a:latin typeface="Arial" panose="020B0604020202020204" pitchFamily="34" charset="0"/>
                <a:ea typeface="宋体" panose="02010600030101010101" pitchFamily="2" charset="-122"/>
                <a:cs typeface="Arial" panose="020B0604020202020204" pitchFamily="34" charset="0"/>
              </a:rPr>
              <a:t>take a plane/by plane/by air/fly to</a:t>
            </a:r>
          </a:p>
          <a:p>
            <a:r>
              <a:rPr lang="en-US" altLang="en-US" sz="2667" dirty="0">
                <a:latin typeface="Arial" panose="020B0604020202020204" pitchFamily="34" charset="0"/>
                <a:ea typeface="宋体" panose="02010600030101010101" pitchFamily="2" charset="-122"/>
                <a:cs typeface="Arial" panose="020B0604020202020204" pitchFamily="34" charset="0"/>
              </a:rPr>
              <a:t>in the 1760s</a:t>
            </a:r>
          </a:p>
          <a:p>
            <a:r>
              <a:rPr lang="en-US" altLang="en-US" sz="2667" dirty="0">
                <a:latin typeface="Arial" panose="020B0604020202020204" pitchFamily="34" charset="0"/>
                <a:ea typeface="宋体" panose="02010600030101010101" pitchFamily="2" charset="-122"/>
                <a:cs typeface="Arial" panose="020B0604020202020204" pitchFamily="34" charset="0"/>
              </a:rPr>
              <a:t>work on</a:t>
            </a:r>
          </a:p>
          <a:p>
            <a:r>
              <a:rPr lang="en-US" altLang="en-US" sz="2667" dirty="0">
                <a:latin typeface="Arial" panose="020B0604020202020204" pitchFamily="34" charset="0"/>
                <a:ea typeface="宋体" panose="02010600030101010101" pitchFamily="2" charset="-122"/>
                <a:cs typeface="Arial" panose="020B0604020202020204" pitchFamily="34" charset="0"/>
              </a:rPr>
              <a:t>fifty years later</a:t>
            </a:r>
          </a:p>
          <a:p>
            <a:r>
              <a:rPr lang="en-US" altLang="en-US" sz="2667" dirty="0">
                <a:latin typeface="Arial" panose="020B0604020202020204" pitchFamily="34" charset="0"/>
                <a:ea typeface="宋体" panose="02010600030101010101" pitchFamily="2" charset="-122"/>
                <a:cs typeface="Arial" panose="020B0604020202020204" pitchFamily="34" charset="0"/>
              </a:rPr>
              <a:t>by today’s standards</a:t>
            </a:r>
          </a:p>
          <a:p>
            <a:r>
              <a:rPr lang="en-US" altLang="en-US" sz="2667" dirty="0">
                <a:latin typeface="Arial" panose="020B0604020202020204" pitchFamily="34" charset="0"/>
                <a:ea typeface="宋体" panose="02010600030101010101" pitchFamily="2" charset="-122"/>
                <a:cs typeface="Arial" panose="020B0604020202020204" pitchFamily="34" charset="0"/>
              </a:rPr>
              <a:t>at a speed of... </a:t>
            </a:r>
          </a:p>
          <a:p>
            <a:r>
              <a:rPr lang="en-US" altLang="en-US" sz="2667" dirty="0">
                <a:latin typeface="Arial" panose="020B0604020202020204" pitchFamily="34" charset="0"/>
                <a:ea typeface="宋体" panose="02010600030101010101" pitchFamily="2" charset="-122"/>
                <a:cs typeface="Arial" panose="020B0604020202020204" pitchFamily="34" charset="0"/>
              </a:rPr>
              <a:t>high-speed train</a:t>
            </a:r>
          </a:p>
          <a:p>
            <a:r>
              <a:rPr lang="en-US" altLang="en-US" sz="2667" dirty="0">
                <a:latin typeface="Arial" panose="020B0604020202020204" pitchFamily="34" charset="0"/>
                <a:ea typeface="宋体" panose="02010600030101010101" pitchFamily="2" charset="-122"/>
                <a:cs typeface="Arial" panose="020B0604020202020204" pitchFamily="34" charset="0"/>
              </a:rPr>
              <a:t>over/more than 100 years ago</a:t>
            </a:r>
          </a:p>
          <a:p>
            <a:r>
              <a:rPr lang="en-US" altLang="en-US" sz="2667" dirty="0">
                <a:latin typeface="Arial" panose="020B0604020202020204" pitchFamily="34" charset="0"/>
                <a:ea typeface="宋体" panose="02010600030101010101" pitchFamily="2" charset="-122"/>
                <a:cs typeface="Arial" panose="020B0604020202020204" pitchFamily="34" charset="0"/>
              </a:rPr>
              <a:t>give a presentation </a:t>
            </a:r>
          </a:p>
          <a:p>
            <a:r>
              <a:rPr lang="en-US" altLang="en-US" sz="2667" dirty="0">
                <a:latin typeface="Arial" panose="020B0604020202020204" pitchFamily="34" charset="0"/>
                <a:ea typeface="宋体" panose="02010600030101010101" pitchFamily="2" charset="-122"/>
                <a:cs typeface="Arial" panose="020B0604020202020204" pitchFamily="34" charset="0"/>
              </a:rPr>
              <a:t>fallow sb. to do </a:t>
            </a:r>
            <a:r>
              <a:rPr lang="en-US" altLang="en-US" sz="2667" dirty="0" err="1">
                <a:latin typeface="Arial" panose="020B0604020202020204" pitchFamily="34" charset="0"/>
                <a:ea typeface="宋体" panose="02010600030101010101" pitchFamily="2" charset="-122"/>
                <a:cs typeface="Arial" panose="020B0604020202020204" pitchFamily="34" charset="0"/>
              </a:rPr>
              <a:t>sth</a:t>
            </a:r>
            <a:r>
              <a:rPr lang="en-US" altLang="en-US" sz="2667" dirty="0">
                <a:latin typeface="Arial" panose="020B0604020202020204" pitchFamily="34" charset="0"/>
                <a:ea typeface="宋体" panose="02010600030101010101" pitchFamily="2" charset="-122"/>
                <a:cs typeface="Arial" panose="020B0604020202020204" pitchFamily="34" charset="0"/>
              </a:rPr>
              <a:t>.</a:t>
            </a:r>
          </a:p>
          <a:p>
            <a:r>
              <a:rPr lang="en-US" altLang="en-US" sz="2667" dirty="0">
                <a:latin typeface="Arial" panose="020B0604020202020204" pitchFamily="34" charset="0"/>
                <a:ea typeface="宋体" panose="02010600030101010101" pitchFamily="2" charset="-122"/>
                <a:cs typeface="Arial" panose="020B0604020202020204" pitchFamily="34" charset="0"/>
              </a:rPr>
              <a:t>It takes (sb) ...... to do </a:t>
            </a:r>
            <a:r>
              <a:rPr lang="en-US" altLang="en-US" sz="2667" dirty="0" err="1">
                <a:latin typeface="Arial" panose="020B0604020202020204" pitchFamily="34" charset="0"/>
                <a:ea typeface="宋体" panose="02010600030101010101" pitchFamily="2" charset="-122"/>
                <a:cs typeface="Arial" panose="020B0604020202020204" pitchFamily="34" charset="0"/>
              </a:rPr>
              <a:t>sth</a:t>
            </a:r>
            <a:r>
              <a:rPr lang="en-US" altLang="en-US" sz="2667" dirty="0">
                <a:latin typeface="Arial" panose="020B0604020202020204" pitchFamily="34" charset="0"/>
                <a:ea typeface="宋体" panose="02010600030101010101" pitchFamily="2" charset="-122"/>
                <a:cs typeface="Arial" panose="020B0604020202020204" pitchFamily="34" charset="0"/>
              </a:rPr>
              <a:t>.</a:t>
            </a:r>
          </a:p>
          <a:p>
            <a:endParaRPr lang="en-US" altLang="en-US" sz="2667" dirty="0">
              <a:latin typeface="Arial" panose="020B0604020202020204" pitchFamily="34" charset="0"/>
              <a:ea typeface="宋体" panose="02010600030101010101" pitchFamily="2" charset="-122"/>
              <a:cs typeface="Arial" panose="020B0604020202020204" pitchFamily="34" charset="0"/>
            </a:endParaRPr>
          </a:p>
        </p:txBody>
      </p:sp>
      <p:sp>
        <p:nvSpPr>
          <p:cNvPr id="6" name="文本框 5"/>
          <p:cNvSpPr txBox="1"/>
          <p:nvPr/>
        </p:nvSpPr>
        <p:spPr>
          <a:xfrm>
            <a:off x="6425354" y="766234"/>
            <a:ext cx="4883573" cy="5748497"/>
          </a:xfrm>
          <a:prstGeom prst="rect">
            <a:avLst/>
          </a:prstGeom>
          <a:noFill/>
          <a:ln w="9525">
            <a:noFill/>
          </a:ln>
        </p:spPr>
        <p:txBody>
          <a:bodyPr wrap="square">
            <a:spAutoFit/>
          </a:bodyPr>
          <a:lstStyle/>
          <a:p>
            <a:pPr>
              <a:lnSpc>
                <a:spcPct val="110000"/>
              </a:lnSpc>
            </a:pPr>
            <a:r>
              <a:rPr lang="zh-CN" altLang="en-US" sz="2400">
                <a:latin typeface="Arial" panose="020B0604020202020204" pitchFamily="34" charset="0"/>
                <a:ea typeface="宋体" panose="02010600030101010101" pitchFamily="2" charset="-122"/>
                <a:cs typeface="Arial" panose="020B0604020202020204" pitchFamily="34" charset="0"/>
              </a:rPr>
              <a:t>我最喜欢的交通工具</a:t>
            </a:r>
          </a:p>
          <a:p>
            <a:pPr>
              <a:lnSpc>
                <a:spcPct val="110000"/>
              </a:lnSpc>
            </a:pPr>
            <a:r>
              <a:rPr lang="zh-CN" altLang="en-US" sz="2400">
                <a:latin typeface="Arial" panose="020B0604020202020204" pitchFamily="34" charset="0"/>
                <a:ea typeface="宋体" panose="02010600030101010101" pitchFamily="2" charset="-122"/>
                <a:cs typeface="Arial" panose="020B0604020202020204" pitchFamily="34" charset="0"/>
              </a:rPr>
              <a:t>乘坐飞机</a:t>
            </a:r>
          </a:p>
          <a:p>
            <a:pPr>
              <a:lnSpc>
                <a:spcPct val="110000"/>
              </a:lnSpc>
            </a:pPr>
            <a:r>
              <a:rPr lang="zh-CN" altLang="en-US" sz="2400">
                <a:latin typeface="Arial" panose="020B0604020202020204" pitchFamily="34" charset="0"/>
                <a:ea typeface="宋体" panose="02010600030101010101" pitchFamily="2" charset="-122"/>
                <a:cs typeface="Arial" panose="020B0604020202020204" pitchFamily="34" charset="0"/>
              </a:rPr>
              <a:t>在</a:t>
            </a:r>
            <a:r>
              <a:rPr lang="en-US" altLang="zh-CN" sz="2400">
                <a:latin typeface="Arial" panose="020B0604020202020204" pitchFamily="34" charset="0"/>
                <a:ea typeface="宋体" panose="02010600030101010101" pitchFamily="2" charset="-122"/>
                <a:cs typeface="Arial" panose="020B0604020202020204" pitchFamily="34" charset="0"/>
              </a:rPr>
              <a:t>18</a:t>
            </a:r>
            <a:r>
              <a:rPr lang="zh-CN" altLang="en-US" sz="2400">
                <a:latin typeface="Arial" panose="020B0604020202020204" pitchFamily="34" charset="0"/>
                <a:ea typeface="宋体" panose="02010600030101010101" pitchFamily="2" charset="-122"/>
                <a:cs typeface="Arial" panose="020B0604020202020204" pitchFamily="34" charset="0"/>
              </a:rPr>
              <a:t>世纪</a:t>
            </a:r>
            <a:r>
              <a:rPr lang="en-US" altLang="zh-CN" sz="2400">
                <a:latin typeface="Arial" panose="020B0604020202020204" pitchFamily="34" charset="0"/>
                <a:ea typeface="宋体" panose="02010600030101010101" pitchFamily="2" charset="-122"/>
                <a:cs typeface="Arial" panose="020B0604020202020204" pitchFamily="34" charset="0"/>
              </a:rPr>
              <a:t>60</a:t>
            </a:r>
            <a:r>
              <a:rPr lang="zh-CN" altLang="en-US" sz="2400">
                <a:latin typeface="Arial" panose="020B0604020202020204" pitchFamily="34" charset="0"/>
                <a:ea typeface="宋体" panose="02010600030101010101" pitchFamily="2" charset="-122"/>
                <a:cs typeface="Arial" panose="020B0604020202020204" pitchFamily="34" charset="0"/>
              </a:rPr>
              <a:t>年代</a:t>
            </a:r>
          </a:p>
          <a:p>
            <a:pPr>
              <a:lnSpc>
                <a:spcPct val="110000"/>
              </a:lnSpc>
            </a:pPr>
            <a:r>
              <a:rPr lang="zh-CN" altLang="en-US" sz="2400">
                <a:latin typeface="Arial" panose="020B0604020202020204" pitchFamily="34" charset="0"/>
                <a:ea typeface="宋体" panose="02010600030101010101" pitchFamily="2" charset="-122"/>
                <a:cs typeface="Arial" panose="020B0604020202020204" pitchFamily="34" charset="0"/>
              </a:rPr>
              <a:t>开始从事；致力于</a:t>
            </a:r>
          </a:p>
          <a:p>
            <a:pPr>
              <a:lnSpc>
                <a:spcPct val="110000"/>
              </a:lnSpc>
            </a:pPr>
            <a:r>
              <a:rPr lang="en-US" altLang="zh-CN" sz="2400">
                <a:latin typeface="Arial" panose="020B0604020202020204" pitchFamily="34" charset="0"/>
                <a:ea typeface="宋体" panose="02010600030101010101" pitchFamily="2" charset="-122"/>
                <a:cs typeface="Arial" panose="020B0604020202020204" pitchFamily="34" charset="0"/>
              </a:rPr>
              <a:t>50</a:t>
            </a:r>
            <a:r>
              <a:rPr lang="zh-CN" altLang="en-US" sz="2400">
                <a:latin typeface="Arial" panose="020B0604020202020204" pitchFamily="34" charset="0"/>
                <a:ea typeface="宋体" panose="02010600030101010101" pitchFamily="2" charset="-122"/>
                <a:cs typeface="Arial" panose="020B0604020202020204" pitchFamily="34" charset="0"/>
              </a:rPr>
              <a:t>年以后</a:t>
            </a:r>
          </a:p>
          <a:p>
            <a:pPr>
              <a:lnSpc>
                <a:spcPct val="110000"/>
              </a:lnSpc>
            </a:pPr>
            <a:r>
              <a:rPr lang="zh-CN" altLang="en-US" sz="2400">
                <a:latin typeface="Arial" panose="020B0604020202020204" pitchFamily="34" charset="0"/>
                <a:ea typeface="宋体" panose="02010600030101010101" pitchFamily="2" charset="-122"/>
                <a:cs typeface="Arial" panose="020B0604020202020204" pitchFamily="34" charset="0"/>
              </a:rPr>
              <a:t>按照今天的标准</a:t>
            </a:r>
          </a:p>
          <a:p>
            <a:pPr>
              <a:lnSpc>
                <a:spcPct val="110000"/>
              </a:lnSpc>
            </a:pPr>
            <a:r>
              <a:rPr lang="zh-CN" altLang="en-US" sz="2400">
                <a:latin typeface="Arial" panose="020B0604020202020204" pitchFamily="34" charset="0"/>
                <a:ea typeface="宋体" panose="02010600030101010101" pitchFamily="2" charset="-122"/>
                <a:cs typeface="Arial" panose="020B0604020202020204" pitchFamily="34" charset="0"/>
              </a:rPr>
              <a:t>以</a:t>
            </a:r>
            <a:r>
              <a:rPr lang="en-US" altLang="zh-CN" sz="2400">
                <a:latin typeface="Arial" panose="020B0604020202020204" pitchFamily="34" charset="0"/>
                <a:ea typeface="宋体" panose="02010600030101010101" pitchFamily="2" charset="-122"/>
                <a:cs typeface="Arial" panose="020B0604020202020204" pitchFamily="34" charset="0"/>
              </a:rPr>
              <a:t>...</a:t>
            </a:r>
            <a:r>
              <a:rPr lang="zh-CN" altLang="en-US" sz="2400">
                <a:latin typeface="Arial" panose="020B0604020202020204" pitchFamily="34" charset="0"/>
                <a:ea typeface="宋体" panose="02010600030101010101" pitchFamily="2" charset="-122"/>
                <a:cs typeface="Arial" panose="020B0604020202020204" pitchFamily="34" charset="0"/>
              </a:rPr>
              <a:t>的速度</a:t>
            </a:r>
          </a:p>
          <a:p>
            <a:pPr>
              <a:lnSpc>
                <a:spcPct val="110000"/>
              </a:lnSpc>
            </a:pPr>
            <a:r>
              <a:rPr lang="zh-CN" altLang="en-US" sz="2400">
                <a:latin typeface="Arial" panose="020B0604020202020204" pitchFamily="34" charset="0"/>
                <a:ea typeface="宋体" panose="02010600030101010101" pitchFamily="2" charset="-122"/>
                <a:cs typeface="Arial" panose="020B0604020202020204" pitchFamily="34" charset="0"/>
              </a:rPr>
              <a:t>高速列车</a:t>
            </a:r>
          </a:p>
          <a:p>
            <a:pPr>
              <a:lnSpc>
                <a:spcPct val="110000"/>
              </a:lnSpc>
            </a:pPr>
            <a:r>
              <a:rPr lang="en-US" altLang="zh-CN" sz="2400">
                <a:latin typeface="Arial" panose="020B0604020202020204" pitchFamily="34" charset="0"/>
                <a:ea typeface="宋体" panose="02010600030101010101" pitchFamily="2" charset="-122"/>
                <a:cs typeface="Arial" panose="020B0604020202020204" pitchFamily="34" charset="0"/>
              </a:rPr>
              <a:t>100</a:t>
            </a:r>
            <a:r>
              <a:rPr lang="zh-CN" altLang="en-US" sz="2400">
                <a:latin typeface="Arial" panose="020B0604020202020204" pitchFamily="34" charset="0"/>
                <a:ea typeface="宋体" panose="02010600030101010101" pitchFamily="2" charset="-122"/>
                <a:cs typeface="Arial" panose="020B0604020202020204" pitchFamily="34" charset="0"/>
              </a:rPr>
              <a:t>多年以前</a:t>
            </a:r>
          </a:p>
          <a:p>
            <a:pPr>
              <a:lnSpc>
                <a:spcPct val="110000"/>
              </a:lnSpc>
            </a:pPr>
            <a:r>
              <a:rPr lang="zh-CN" altLang="en-US" sz="2400">
                <a:latin typeface="Arial" panose="020B0604020202020204" pitchFamily="34" charset="0"/>
                <a:ea typeface="宋体" panose="02010600030101010101" pitchFamily="2" charset="-122"/>
                <a:cs typeface="Arial" panose="020B0604020202020204" pitchFamily="34" charset="0"/>
              </a:rPr>
              <a:t>做介绍</a:t>
            </a:r>
          </a:p>
          <a:p>
            <a:pPr>
              <a:lnSpc>
                <a:spcPct val="110000"/>
              </a:lnSpc>
            </a:pPr>
            <a:r>
              <a:rPr lang="zh-CN" altLang="en-US" sz="2400">
                <a:latin typeface="Arial" panose="020B0604020202020204" pitchFamily="34" charset="0"/>
                <a:ea typeface="宋体" panose="02010600030101010101" pitchFamily="2" charset="-122"/>
                <a:cs typeface="Arial" panose="020B0604020202020204" pitchFamily="34" charset="0"/>
              </a:rPr>
              <a:t>允许某人做某事</a:t>
            </a:r>
          </a:p>
          <a:p>
            <a:pPr>
              <a:lnSpc>
                <a:spcPct val="110000"/>
              </a:lnSpc>
            </a:pPr>
            <a:r>
              <a:rPr lang="zh-CN" altLang="en-US" sz="2400">
                <a:latin typeface="Arial" panose="020B0604020202020204" pitchFamily="34" charset="0"/>
                <a:ea typeface="宋体" panose="02010600030101010101" pitchFamily="2" charset="-122"/>
                <a:cs typeface="Arial" panose="020B0604020202020204" pitchFamily="34" charset="0"/>
              </a:rPr>
              <a:t>做某事花费了</a:t>
            </a:r>
            <a:r>
              <a:rPr lang="en-US" altLang="zh-CN" sz="2400">
                <a:latin typeface="Arial" panose="020B0604020202020204" pitchFamily="34" charset="0"/>
                <a:ea typeface="宋体" panose="02010600030101010101" pitchFamily="2" charset="-122"/>
                <a:cs typeface="Arial" panose="020B0604020202020204" pitchFamily="34" charset="0"/>
              </a:rPr>
              <a:t>(</a:t>
            </a:r>
            <a:r>
              <a:rPr lang="zh-CN" altLang="en-US" sz="2400">
                <a:latin typeface="Arial" panose="020B0604020202020204" pitchFamily="34" charset="0"/>
                <a:ea typeface="宋体" panose="02010600030101010101" pitchFamily="2" charset="-122"/>
                <a:cs typeface="Arial" panose="020B0604020202020204" pitchFamily="34" charset="0"/>
              </a:rPr>
              <a:t>某人）多长时间</a:t>
            </a:r>
          </a:p>
          <a:p>
            <a:pPr>
              <a:lnSpc>
                <a:spcPct val="110000"/>
              </a:lnSpc>
            </a:pPr>
            <a:endParaRPr lang="zh-CN" altLang="en-US" sz="2400">
              <a:latin typeface="Arial" panose="020B0604020202020204" pitchFamily="34" charset="0"/>
              <a:ea typeface="宋体" panose="02010600030101010101" pitchFamily="2" charset="-122"/>
              <a:cs typeface="Arial" panose="020B0604020202020204" pitchFamily="34" charset="0"/>
            </a:endParaRPr>
          </a:p>
          <a:p>
            <a:pPr>
              <a:lnSpc>
                <a:spcPct val="110000"/>
              </a:lnSpc>
            </a:pPr>
            <a:endParaRPr lang="zh-CN" altLang="en-US" sz="240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t="20123" b="11121"/>
          <a:stretch>
            <a:fillRect/>
          </a:stretch>
        </p:blipFill>
        <p:spPr>
          <a:xfrm>
            <a:off x="85513" y="5550747"/>
            <a:ext cx="1166707" cy="142578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514" y="5516034"/>
            <a:ext cx="1081193" cy="1081193"/>
          </a:xfrm>
          <a:prstGeom prst="rect">
            <a:avLst/>
          </a:prstGeom>
        </p:spPr>
      </p:pic>
      <p:sp>
        <p:nvSpPr>
          <p:cNvPr id="27" name="文本框 26"/>
          <p:cNvSpPr txBox="1"/>
          <p:nvPr/>
        </p:nvSpPr>
        <p:spPr>
          <a:xfrm>
            <a:off x="336974" y="946574"/>
            <a:ext cx="11518900" cy="502766"/>
          </a:xfrm>
          <a:prstGeom prst="rect">
            <a:avLst/>
          </a:prstGeom>
          <a:noFill/>
        </p:spPr>
        <p:txBody>
          <a:bodyPr wrap="square" rtlCol="0">
            <a:spAutoFit/>
          </a:bodyPr>
          <a:lstStyle/>
          <a:p>
            <a:r>
              <a:rPr lang="en-US" sz="2667" b="1" dirty="0" err="1">
                <a:latin typeface="Arial" panose="020B0604020202020204" pitchFamily="34" charset="0"/>
                <a:ea typeface="宋体" panose="02010600030101010101" pitchFamily="2" charset="-122"/>
                <a:cs typeface="Arial" panose="020B0604020202020204" pitchFamily="34" charset="0"/>
              </a:rPr>
              <a:t>I.Fill</a:t>
            </a:r>
            <a:r>
              <a:rPr lang="en-US" sz="2667" b="1" dirty="0">
                <a:latin typeface="Arial" panose="020B0604020202020204" pitchFamily="34" charset="0"/>
                <a:ea typeface="宋体" panose="02010600030101010101" pitchFamily="2" charset="-122"/>
                <a:cs typeface="Arial" panose="020B0604020202020204" pitchFamily="34" charset="0"/>
              </a:rPr>
              <a:t> in the blanks with the correct forms of the word in the box. </a:t>
            </a:r>
          </a:p>
        </p:txBody>
      </p:sp>
      <p:sp>
        <p:nvSpPr>
          <p:cNvPr id="28" name="文本框 27"/>
          <p:cNvSpPr txBox="1"/>
          <p:nvPr/>
        </p:nvSpPr>
        <p:spPr>
          <a:xfrm>
            <a:off x="336127" y="1508760"/>
            <a:ext cx="11518900" cy="4483535"/>
          </a:xfrm>
          <a:prstGeom prst="rect">
            <a:avLst/>
          </a:prstGeom>
          <a:noFill/>
        </p:spPr>
        <p:txBody>
          <a:bodyPr wrap="square" rtlCol="0">
            <a:spAutoFit/>
          </a:bodyPr>
          <a:lstStyle/>
          <a:p>
            <a:pPr>
              <a:lnSpc>
                <a:spcPct val="120000"/>
              </a:lnSpc>
            </a:pPr>
            <a:r>
              <a:rPr lang="en-US" sz="2400" dirty="0">
                <a:latin typeface="Arial" panose="020B0604020202020204" pitchFamily="34" charset="0"/>
                <a:ea typeface="宋体" panose="02010600030101010101" pitchFamily="2" charset="-122"/>
                <a:cs typeface="Arial" panose="020B0604020202020204" pitchFamily="34" charset="0"/>
              </a:rPr>
              <a:t>1. As you ________ </a:t>
            </a:r>
            <a:r>
              <a:rPr lang="en-US" sz="2400" dirty="0" err="1">
                <a:latin typeface="Arial" panose="020B0604020202020204" pitchFamily="34" charset="0"/>
                <a:ea typeface="宋体" panose="02010600030101010101" pitchFamily="2" charset="-122"/>
                <a:cs typeface="Arial" panose="020B0604020202020204" pitchFamily="34" charset="0"/>
              </a:rPr>
              <a:t>know,I’m</a:t>
            </a:r>
            <a:r>
              <a:rPr lang="en-US" sz="2400" dirty="0">
                <a:latin typeface="Arial" panose="020B0604020202020204" pitchFamily="34" charset="0"/>
                <a:ea typeface="宋体" panose="02010600030101010101" pitchFamily="2" charset="-122"/>
                <a:cs typeface="Arial" panose="020B0604020202020204" pitchFamily="34" charset="0"/>
              </a:rPr>
              <a:t> going to change my job soon.</a:t>
            </a:r>
          </a:p>
          <a:p>
            <a:pPr>
              <a:lnSpc>
                <a:spcPct val="120000"/>
              </a:lnSpc>
            </a:pPr>
            <a:r>
              <a:rPr lang="en-US" sz="2400" dirty="0">
                <a:latin typeface="Arial" panose="020B0604020202020204" pitchFamily="34" charset="0"/>
                <a:ea typeface="宋体" panose="02010600030101010101" pitchFamily="2" charset="-122"/>
                <a:cs typeface="Arial" panose="020B0604020202020204" pitchFamily="34" charset="0"/>
              </a:rPr>
              <a:t>2. She phoned me just mow, but her voice ________ strange on the phone.</a:t>
            </a:r>
          </a:p>
          <a:p>
            <a:pPr>
              <a:lnSpc>
                <a:spcPct val="120000"/>
              </a:lnSpc>
            </a:pPr>
            <a:r>
              <a:rPr lang="en-US" sz="2400" dirty="0">
                <a:latin typeface="Arial" panose="020B0604020202020204" pitchFamily="34" charset="0"/>
                <a:ea typeface="宋体" panose="02010600030101010101" pitchFamily="2" charset="-122"/>
                <a:cs typeface="Arial" panose="020B0604020202020204" pitchFamily="34" charset="0"/>
              </a:rPr>
              <a:t>3. He dislikes trains because he likes more ________ types of transportation.</a:t>
            </a:r>
          </a:p>
          <a:p>
            <a:pPr>
              <a:lnSpc>
                <a:spcPct val="120000"/>
              </a:lnSpc>
            </a:pPr>
            <a:r>
              <a:rPr lang="en-US" sz="2400" dirty="0">
                <a:latin typeface="Arial" panose="020B0604020202020204" pitchFamily="34" charset="0"/>
                <a:ea typeface="宋体" panose="02010600030101010101" pitchFamily="2" charset="-122"/>
                <a:cs typeface="Arial" panose="020B0604020202020204" pitchFamily="34" charset="0"/>
              </a:rPr>
              <a:t>4. Everyone has to think of an invention </a:t>
            </a:r>
            <a:r>
              <a:rPr lang="en-US" sz="2400" dirty="0" err="1">
                <a:latin typeface="Arial" panose="020B0604020202020204" pitchFamily="34" charset="0"/>
                <a:ea typeface="宋体" panose="02010600030101010101" pitchFamily="2" charset="-122"/>
                <a:cs typeface="Arial" panose="020B0604020202020204" pitchFamily="34" charset="0"/>
              </a:rPr>
              <a:t>and_________it</a:t>
            </a:r>
            <a:r>
              <a:rPr lang="en-US" sz="2400" dirty="0">
                <a:latin typeface="Arial" panose="020B0604020202020204" pitchFamily="34" charset="0"/>
                <a:ea typeface="宋体" panose="02010600030101010101" pitchFamily="2" charset="-122"/>
                <a:cs typeface="Arial" panose="020B0604020202020204" pitchFamily="34" charset="0"/>
              </a:rPr>
              <a:t> to the class. </a:t>
            </a:r>
          </a:p>
          <a:p>
            <a:pPr>
              <a:lnSpc>
                <a:spcPct val="120000"/>
              </a:lnSpc>
            </a:pPr>
            <a:r>
              <a:rPr lang="en-US" sz="2400" dirty="0">
                <a:latin typeface="Arial" panose="020B0604020202020204" pitchFamily="34" charset="0"/>
                <a:ea typeface="宋体" panose="02010600030101010101" pitchFamily="2" charset="-122"/>
                <a:cs typeface="Arial" panose="020B0604020202020204" pitchFamily="34" charset="0"/>
              </a:rPr>
              <a:t>5. Human beings don’t </a:t>
            </a:r>
            <a:r>
              <a:rPr lang="en-US" sz="2400" dirty="0" err="1">
                <a:latin typeface="Arial" panose="020B0604020202020204" pitchFamily="34" charset="0"/>
                <a:ea typeface="宋体" panose="02010600030101010101" pitchFamily="2" charset="-122"/>
                <a:cs typeface="Arial" panose="020B0604020202020204" pitchFamily="34" charset="0"/>
              </a:rPr>
              <a:t>have_________,but</a:t>
            </a:r>
            <a:r>
              <a:rPr lang="en-US" sz="2400" dirty="0">
                <a:latin typeface="Arial" panose="020B0604020202020204" pitchFamily="34" charset="0"/>
                <a:ea typeface="宋体" panose="02010600030101010101" pitchFamily="2" charset="-122"/>
                <a:cs typeface="Arial" panose="020B0604020202020204" pitchFamily="34" charset="0"/>
              </a:rPr>
              <a:t> we invented planes to fly.. </a:t>
            </a:r>
          </a:p>
          <a:p>
            <a:pPr>
              <a:lnSpc>
                <a:spcPct val="120000"/>
              </a:lnSpc>
            </a:pPr>
            <a:r>
              <a:rPr lang="en-US" sz="2400" dirty="0">
                <a:latin typeface="Arial" panose="020B0604020202020204" pitchFamily="34" charset="0"/>
                <a:ea typeface="宋体" panose="02010600030101010101" pitchFamily="2" charset="-122"/>
                <a:cs typeface="Arial" panose="020B0604020202020204" pitchFamily="34" charset="0"/>
              </a:rPr>
              <a:t>6. I have looked for my book__________, but I can’t find it.</a:t>
            </a:r>
          </a:p>
          <a:p>
            <a:pPr>
              <a:lnSpc>
                <a:spcPct val="120000"/>
              </a:lnSpc>
            </a:pPr>
            <a:r>
              <a:rPr lang="en-US" sz="2400" dirty="0">
                <a:latin typeface="Arial" panose="020B0604020202020204" pitchFamily="34" charset="0"/>
                <a:ea typeface="宋体" panose="02010600030101010101" pitchFamily="2" charset="-122"/>
                <a:cs typeface="Arial" panose="020B0604020202020204" pitchFamily="34" charset="0"/>
              </a:rPr>
              <a:t>7. We should work together to make our ___________ clean. </a:t>
            </a:r>
          </a:p>
          <a:p>
            <a:pPr>
              <a:lnSpc>
                <a:spcPct val="120000"/>
              </a:lnSpc>
            </a:pPr>
            <a:r>
              <a:rPr lang="en-US" sz="2400" dirty="0">
                <a:latin typeface="Arial" panose="020B0604020202020204" pitchFamily="34" charset="0"/>
                <a:ea typeface="宋体" panose="02010600030101010101" pitchFamily="2" charset="-122"/>
                <a:cs typeface="Arial" panose="020B0604020202020204" pitchFamily="34" charset="0"/>
              </a:rPr>
              <a:t>8. Cars can’t move without _________. </a:t>
            </a:r>
          </a:p>
          <a:p>
            <a:pPr>
              <a:lnSpc>
                <a:spcPct val="120000"/>
              </a:lnSpc>
            </a:pPr>
            <a:r>
              <a:rPr lang="en-US" sz="2400" dirty="0">
                <a:latin typeface="Arial" panose="020B0604020202020204" pitchFamily="34" charset="0"/>
                <a:ea typeface="宋体" panose="02010600030101010101" pitchFamily="2" charset="-122"/>
                <a:cs typeface="Arial" panose="020B0604020202020204" pitchFamily="34" charset="0"/>
              </a:rPr>
              <a:t>9. They_______ watch TV these days because they are very busy. </a:t>
            </a:r>
          </a:p>
          <a:p>
            <a:pPr>
              <a:lnSpc>
                <a:spcPct val="120000"/>
              </a:lnSpc>
            </a:pPr>
            <a:r>
              <a:rPr lang="en-US" sz="2400" dirty="0">
                <a:latin typeface="Arial" panose="020B0604020202020204" pitchFamily="34" charset="0"/>
                <a:ea typeface="宋体" panose="02010600030101010101" pitchFamily="2" charset="-122"/>
                <a:cs typeface="Arial" panose="020B0604020202020204" pitchFamily="34" charset="0"/>
              </a:rPr>
              <a:t>10. How many___________ does that high-speed train carry?</a:t>
            </a:r>
          </a:p>
        </p:txBody>
      </p:sp>
      <p:sp>
        <p:nvSpPr>
          <p:cNvPr id="39" name="文本框 38"/>
          <p:cNvSpPr txBox="1"/>
          <p:nvPr/>
        </p:nvSpPr>
        <p:spPr>
          <a:xfrm>
            <a:off x="1775460" y="1508761"/>
            <a:ext cx="1791547" cy="502766"/>
          </a:xfrm>
          <a:prstGeom prst="rect">
            <a:avLst/>
          </a:prstGeom>
          <a:noFill/>
        </p:spPr>
        <p:txBody>
          <a:bodyPr wrap="square" rtlCol="0">
            <a:spAutoFit/>
          </a:bodyPr>
          <a:lstStyle/>
          <a:p>
            <a:r>
              <a:rPr lang="en-US" altLang="zh-CN" sz="2667" dirty="0">
                <a:solidFill>
                  <a:srgbClr val="FF0000"/>
                </a:solidFill>
                <a:latin typeface="Arial" panose="020B0604020202020204" pitchFamily="34" charset="0"/>
                <a:cs typeface="Arial" panose="020B0604020202020204" pitchFamily="34" charset="0"/>
              </a:rPr>
              <a:t>probably</a:t>
            </a:r>
          </a:p>
        </p:txBody>
      </p:sp>
      <p:sp>
        <p:nvSpPr>
          <p:cNvPr id="4" name="文本框 3"/>
          <p:cNvSpPr txBox="1"/>
          <p:nvPr/>
        </p:nvSpPr>
        <p:spPr>
          <a:xfrm>
            <a:off x="6192521" y="1988821"/>
            <a:ext cx="1589193" cy="502766"/>
          </a:xfrm>
          <a:prstGeom prst="rect">
            <a:avLst/>
          </a:prstGeom>
          <a:noFill/>
        </p:spPr>
        <p:txBody>
          <a:bodyPr wrap="square" rtlCol="0">
            <a:spAutoFit/>
          </a:bodyPr>
          <a:lstStyle/>
          <a:p>
            <a:r>
              <a:rPr lang="en-US" altLang="zh-CN" sz="2667" dirty="0">
                <a:solidFill>
                  <a:srgbClr val="FF0000"/>
                </a:solidFill>
                <a:latin typeface="Arial" panose="020B0604020202020204" pitchFamily="34" charset="0"/>
                <a:cs typeface="Arial" panose="020B0604020202020204" pitchFamily="34" charset="0"/>
              </a:rPr>
              <a:t>sounded</a:t>
            </a:r>
          </a:p>
        </p:txBody>
      </p:sp>
      <p:sp>
        <p:nvSpPr>
          <p:cNvPr id="5" name="文本框 4"/>
          <p:cNvSpPr txBox="1"/>
          <p:nvPr/>
        </p:nvSpPr>
        <p:spPr>
          <a:xfrm>
            <a:off x="6383868" y="2424007"/>
            <a:ext cx="1589193" cy="502766"/>
          </a:xfrm>
          <a:prstGeom prst="rect">
            <a:avLst/>
          </a:prstGeom>
          <a:noFill/>
        </p:spPr>
        <p:txBody>
          <a:bodyPr wrap="square" rtlCol="0">
            <a:spAutoFit/>
          </a:bodyPr>
          <a:lstStyle/>
          <a:p>
            <a:r>
              <a:rPr lang="en-US" altLang="zh-CN" sz="2667" dirty="0">
                <a:solidFill>
                  <a:srgbClr val="FF0000"/>
                </a:solidFill>
                <a:latin typeface="Arial" panose="020B0604020202020204" pitchFamily="34" charset="0"/>
                <a:cs typeface="Arial" panose="020B0604020202020204" pitchFamily="34" charset="0"/>
              </a:rPr>
              <a:t>rapid</a:t>
            </a:r>
          </a:p>
        </p:txBody>
      </p:sp>
      <p:sp>
        <p:nvSpPr>
          <p:cNvPr id="6" name="文本框 5"/>
          <p:cNvSpPr txBox="1"/>
          <p:nvPr/>
        </p:nvSpPr>
        <p:spPr>
          <a:xfrm>
            <a:off x="6451601" y="2838027"/>
            <a:ext cx="1589193" cy="502766"/>
          </a:xfrm>
          <a:prstGeom prst="rect">
            <a:avLst/>
          </a:prstGeom>
          <a:noFill/>
        </p:spPr>
        <p:txBody>
          <a:bodyPr wrap="square" rtlCol="0">
            <a:spAutoFit/>
          </a:bodyPr>
          <a:lstStyle/>
          <a:p>
            <a:r>
              <a:rPr lang="en-US" altLang="zh-CN" sz="2667" dirty="0">
                <a:solidFill>
                  <a:srgbClr val="FF0000"/>
                </a:solidFill>
                <a:latin typeface="Arial" panose="020B0604020202020204" pitchFamily="34" charset="0"/>
                <a:cs typeface="Arial" panose="020B0604020202020204" pitchFamily="34" charset="0"/>
              </a:rPr>
              <a:t>present</a:t>
            </a:r>
          </a:p>
        </p:txBody>
      </p:sp>
      <p:sp>
        <p:nvSpPr>
          <p:cNvPr id="7" name="文本框 6"/>
          <p:cNvSpPr txBox="1"/>
          <p:nvPr/>
        </p:nvSpPr>
        <p:spPr>
          <a:xfrm>
            <a:off x="4367954" y="3333327"/>
            <a:ext cx="1589193" cy="502766"/>
          </a:xfrm>
          <a:prstGeom prst="rect">
            <a:avLst/>
          </a:prstGeom>
          <a:noFill/>
        </p:spPr>
        <p:txBody>
          <a:bodyPr wrap="square" rtlCol="0">
            <a:spAutoFit/>
          </a:bodyPr>
          <a:lstStyle/>
          <a:p>
            <a:r>
              <a:rPr lang="en-US" altLang="zh-CN" sz="2667">
                <a:solidFill>
                  <a:srgbClr val="FF0000"/>
                </a:solidFill>
                <a:latin typeface="Arial" panose="020B0604020202020204" pitchFamily="34" charset="0"/>
                <a:cs typeface="Arial" panose="020B0604020202020204" pitchFamily="34" charset="0"/>
              </a:rPr>
              <a:t>wings</a:t>
            </a:r>
          </a:p>
        </p:txBody>
      </p:sp>
      <p:sp>
        <p:nvSpPr>
          <p:cNvPr id="8" name="文本框 7"/>
          <p:cNvSpPr txBox="1"/>
          <p:nvPr/>
        </p:nvSpPr>
        <p:spPr>
          <a:xfrm>
            <a:off x="4175761" y="3704167"/>
            <a:ext cx="2078567" cy="502766"/>
          </a:xfrm>
          <a:prstGeom prst="rect">
            <a:avLst/>
          </a:prstGeom>
          <a:noFill/>
        </p:spPr>
        <p:txBody>
          <a:bodyPr wrap="square" rtlCol="0">
            <a:spAutoFit/>
          </a:bodyPr>
          <a:lstStyle/>
          <a:p>
            <a:r>
              <a:rPr lang="en-US" altLang="zh-CN" sz="2667" dirty="0">
                <a:solidFill>
                  <a:srgbClr val="FF0000"/>
                </a:solidFill>
                <a:latin typeface="Arial" panose="020B0604020202020204" pitchFamily="34" charset="0"/>
                <a:cs typeface="Arial" panose="020B0604020202020204" pitchFamily="34" charset="0"/>
              </a:rPr>
              <a:t>everywhere</a:t>
            </a:r>
          </a:p>
        </p:txBody>
      </p:sp>
      <p:sp>
        <p:nvSpPr>
          <p:cNvPr id="9" name="文本框 8"/>
          <p:cNvSpPr txBox="1"/>
          <p:nvPr/>
        </p:nvSpPr>
        <p:spPr>
          <a:xfrm>
            <a:off x="5903807" y="4196927"/>
            <a:ext cx="2136987" cy="502766"/>
          </a:xfrm>
          <a:prstGeom prst="rect">
            <a:avLst/>
          </a:prstGeom>
          <a:noFill/>
        </p:spPr>
        <p:txBody>
          <a:bodyPr wrap="square" rtlCol="0">
            <a:spAutoFit/>
          </a:bodyPr>
          <a:lstStyle/>
          <a:p>
            <a:r>
              <a:rPr lang="en-US" altLang="zh-CN" sz="2667" dirty="0">
                <a:solidFill>
                  <a:srgbClr val="FF0000"/>
                </a:solidFill>
                <a:latin typeface="Arial" panose="020B0604020202020204" pitchFamily="34" charset="0"/>
                <a:cs typeface="Arial" panose="020B0604020202020204" pitchFamily="34" charset="0"/>
              </a:rPr>
              <a:t>environment</a:t>
            </a:r>
          </a:p>
        </p:txBody>
      </p:sp>
      <p:sp>
        <p:nvSpPr>
          <p:cNvPr id="10" name="文本框 9"/>
          <p:cNvSpPr txBox="1"/>
          <p:nvPr/>
        </p:nvSpPr>
        <p:spPr>
          <a:xfrm>
            <a:off x="4080087" y="4581314"/>
            <a:ext cx="1378373" cy="502766"/>
          </a:xfrm>
          <a:prstGeom prst="rect">
            <a:avLst/>
          </a:prstGeom>
          <a:noFill/>
        </p:spPr>
        <p:txBody>
          <a:bodyPr wrap="square" rtlCol="0">
            <a:spAutoFit/>
          </a:bodyPr>
          <a:lstStyle/>
          <a:p>
            <a:r>
              <a:rPr lang="en-US" altLang="zh-CN" sz="2667">
                <a:solidFill>
                  <a:srgbClr val="FF0000"/>
                </a:solidFill>
                <a:latin typeface="Arial" panose="020B0604020202020204" pitchFamily="34" charset="0"/>
                <a:cs typeface="Arial" panose="020B0604020202020204" pitchFamily="34" charset="0"/>
              </a:rPr>
              <a:t>wheels</a:t>
            </a:r>
          </a:p>
        </p:txBody>
      </p:sp>
      <p:sp>
        <p:nvSpPr>
          <p:cNvPr id="11" name="文本框 10"/>
          <p:cNvSpPr txBox="1"/>
          <p:nvPr/>
        </p:nvSpPr>
        <p:spPr>
          <a:xfrm>
            <a:off x="1391921" y="5061374"/>
            <a:ext cx="1382607" cy="502766"/>
          </a:xfrm>
          <a:prstGeom prst="rect">
            <a:avLst/>
          </a:prstGeom>
          <a:noFill/>
        </p:spPr>
        <p:txBody>
          <a:bodyPr wrap="square" rtlCol="0">
            <a:spAutoFit/>
          </a:bodyPr>
          <a:lstStyle/>
          <a:p>
            <a:r>
              <a:rPr lang="en-US" altLang="zh-CN" sz="2667">
                <a:solidFill>
                  <a:srgbClr val="FF0000"/>
                </a:solidFill>
                <a:latin typeface="Arial" panose="020B0604020202020204" pitchFamily="34" charset="0"/>
                <a:cs typeface="Arial" panose="020B0604020202020204" pitchFamily="34" charset="0"/>
              </a:rPr>
              <a:t>seldom</a:t>
            </a:r>
          </a:p>
        </p:txBody>
      </p:sp>
      <p:sp>
        <p:nvSpPr>
          <p:cNvPr id="12" name="文本框 11"/>
          <p:cNvSpPr txBox="1"/>
          <p:nvPr/>
        </p:nvSpPr>
        <p:spPr>
          <a:xfrm>
            <a:off x="2371513" y="5516034"/>
            <a:ext cx="1996440" cy="502766"/>
          </a:xfrm>
          <a:prstGeom prst="rect">
            <a:avLst/>
          </a:prstGeom>
          <a:noFill/>
        </p:spPr>
        <p:txBody>
          <a:bodyPr wrap="square" rtlCol="0">
            <a:spAutoFit/>
          </a:bodyPr>
          <a:lstStyle/>
          <a:p>
            <a:r>
              <a:rPr lang="en-US" altLang="zh-CN" sz="2667">
                <a:solidFill>
                  <a:srgbClr val="FF0000"/>
                </a:solidFill>
                <a:latin typeface="Arial" panose="020B0604020202020204" pitchFamily="34" charset="0"/>
                <a:cs typeface="Arial" panose="020B0604020202020204" pitchFamily="34" charset="0"/>
              </a:rPr>
              <a:t>passengers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t="20123" b="11121"/>
          <a:stretch>
            <a:fillRect/>
          </a:stretch>
        </p:blipFill>
        <p:spPr>
          <a:xfrm>
            <a:off x="85513" y="5550747"/>
            <a:ext cx="1166707" cy="142578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514" y="5516034"/>
            <a:ext cx="1081193" cy="1081193"/>
          </a:xfrm>
          <a:prstGeom prst="rect">
            <a:avLst/>
          </a:prstGeom>
        </p:spPr>
      </p:pic>
      <p:sp>
        <p:nvSpPr>
          <p:cNvPr id="27" name="文本框 26"/>
          <p:cNvSpPr txBox="1"/>
          <p:nvPr/>
        </p:nvSpPr>
        <p:spPr>
          <a:xfrm>
            <a:off x="1366520" y="182034"/>
            <a:ext cx="1762760" cy="461665"/>
          </a:xfrm>
          <a:prstGeom prst="rect">
            <a:avLst/>
          </a:prstGeom>
          <a:noFill/>
        </p:spPr>
        <p:txBody>
          <a:bodyPr wrap="square" rtlCol="0">
            <a:spAutoFit/>
          </a:bodyPr>
          <a:lstStyle/>
          <a:p>
            <a:r>
              <a:rPr lang="en-US" sz="2400" b="1">
                <a:solidFill>
                  <a:schemeClr val="tx2"/>
                </a:solidFill>
                <a:latin typeface="Arial" panose="020B0604020202020204" pitchFamily="34" charset="0"/>
                <a:ea typeface="宋体" panose="02010600030101010101" pitchFamily="2" charset="-122"/>
                <a:cs typeface="Arial" panose="020B0604020202020204" pitchFamily="34" charset="0"/>
                <a:sym typeface="+mn-ea"/>
              </a:rPr>
              <a:t>II.</a:t>
            </a:r>
            <a:r>
              <a:rPr lang="zh-CN" altLang="en-US" sz="2400" b="1">
                <a:solidFill>
                  <a:schemeClr val="tx2"/>
                </a:solidFill>
                <a:ea typeface="宋体" panose="02010600030101010101" pitchFamily="2" charset="-122"/>
              </a:rPr>
              <a:t>单选</a:t>
            </a:r>
          </a:p>
        </p:txBody>
      </p:sp>
      <p:sp>
        <p:nvSpPr>
          <p:cNvPr id="28" name="文本框 27"/>
          <p:cNvSpPr txBox="1"/>
          <p:nvPr/>
        </p:nvSpPr>
        <p:spPr>
          <a:xfrm>
            <a:off x="828040" y="855134"/>
            <a:ext cx="11133667" cy="4524315"/>
          </a:xfrm>
          <a:prstGeom prst="rect">
            <a:avLst/>
          </a:prstGeom>
          <a:noFill/>
        </p:spPr>
        <p:txBody>
          <a:bodyPr wrap="square" rtlCol="0">
            <a:spAutoFit/>
          </a:bodyPr>
          <a:lstStyle/>
          <a:p>
            <a:r>
              <a:rPr lang="en-US" altLang="zh-CN" sz="2400" dirty="0">
                <a:latin typeface="Arial" panose="020B0604020202020204" pitchFamily="34" charset="0"/>
                <a:ea typeface="宋体" panose="02010600030101010101" pitchFamily="2" charset="-122"/>
                <a:cs typeface="Arial" panose="020B0604020202020204" pitchFamily="34" charset="0"/>
              </a:rPr>
              <a:t>1. We were traveling ________ of thirty miles per hour.</a:t>
            </a:r>
          </a:p>
          <a:p>
            <a:r>
              <a:rPr lang="en-US" altLang="zh-CN" sz="2400" dirty="0" err="1">
                <a:latin typeface="Arial" panose="020B0604020202020204" pitchFamily="34" charset="0"/>
                <a:ea typeface="宋体" panose="02010600030101010101" pitchFamily="2" charset="-122"/>
                <a:cs typeface="Arial" panose="020B0604020202020204" pitchFamily="34" charset="0"/>
              </a:rPr>
              <a:t>A．at</a:t>
            </a:r>
            <a:r>
              <a:rPr lang="en-US" altLang="zh-CN" sz="2400" dirty="0">
                <a:latin typeface="Arial" panose="020B0604020202020204" pitchFamily="34" charset="0"/>
                <a:ea typeface="宋体" panose="02010600030101010101" pitchFamily="2" charset="-122"/>
                <a:cs typeface="Arial" panose="020B0604020202020204" pitchFamily="34" charset="0"/>
              </a:rPr>
              <a:t> a speed            </a:t>
            </a:r>
            <a:r>
              <a:rPr lang="en-US" altLang="zh-CN" sz="2400" dirty="0" err="1">
                <a:latin typeface="Arial" panose="020B0604020202020204" pitchFamily="34" charset="0"/>
                <a:ea typeface="宋体" panose="02010600030101010101" pitchFamily="2" charset="-122"/>
                <a:cs typeface="Arial" panose="020B0604020202020204" pitchFamily="34" charset="0"/>
              </a:rPr>
              <a:t>B．in</a:t>
            </a:r>
            <a:r>
              <a:rPr lang="en-US" altLang="zh-CN" sz="2400" dirty="0">
                <a:latin typeface="Arial" panose="020B0604020202020204" pitchFamily="34" charset="0"/>
                <a:ea typeface="宋体" panose="02010600030101010101" pitchFamily="2" charset="-122"/>
                <a:cs typeface="Arial" panose="020B0604020202020204" pitchFamily="34" charset="0"/>
              </a:rPr>
              <a:t> a speed  </a:t>
            </a:r>
          </a:p>
          <a:p>
            <a:r>
              <a:rPr lang="en-US" altLang="zh-CN" sz="2400" dirty="0" err="1">
                <a:latin typeface="Arial" panose="020B0604020202020204" pitchFamily="34" charset="0"/>
                <a:ea typeface="宋体" panose="02010600030101010101" pitchFamily="2" charset="-122"/>
                <a:cs typeface="Arial" panose="020B0604020202020204" pitchFamily="34" charset="0"/>
              </a:rPr>
              <a:t>C．with</a:t>
            </a:r>
            <a:r>
              <a:rPr lang="en-US" altLang="zh-CN" sz="2400" dirty="0">
                <a:latin typeface="Arial" panose="020B0604020202020204" pitchFamily="34" charset="0"/>
                <a:ea typeface="宋体" panose="02010600030101010101" pitchFamily="2" charset="-122"/>
                <a:cs typeface="Arial" panose="020B0604020202020204" pitchFamily="34" charset="0"/>
              </a:rPr>
              <a:t> speed            </a:t>
            </a:r>
            <a:r>
              <a:rPr lang="en-US" altLang="zh-CN" sz="2400" dirty="0" err="1">
                <a:latin typeface="Arial" panose="020B0604020202020204" pitchFamily="34" charset="0"/>
                <a:ea typeface="宋体" panose="02010600030101010101" pitchFamily="2" charset="-122"/>
                <a:cs typeface="Arial" panose="020B0604020202020204" pitchFamily="34" charset="0"/>
              </a:rPr>
              <a:t>D．at</a:t>
            </a:r>
            <a:r>
              <a:rPr lang="en-US" altLang="zh-CN" sz="2400" dirty="0">
                <a:latin typeface="Arial" panose="020B0604020202020204" pitchFamily="34" charset="0"/>
                <a:ea typeface="宋体" panose="02010600030101010101" pitchFamily="2" charset="-122"/>
                <a:cs typeface="Arial" panose="020B0604020202020204" pitchFamily="34" charset="0"/>
              </a:rPr>
              <a:t> speed</a:t>
            </a:r>
          </a:p>
          <a:p>
            <a:r>
              <a:rPr lang="en-US" altLang="zh-CN" sz="2400" dirty="0">
                <a:latin typeface="Arial" panose="020B0604020202020204" pitchFamily="34" charset="0"/>
                <a:ea typeface="宋体" panose="02010600030101010101" pitchFamily="2" charset="-122"/>
                <a:cs typeface="Arial" panose="020B0604020202020204" pitchFamily="34" charset="0"/>
              </a:rPr>
              <a:t>2. This old building was built in ________.</a:t>
            </a:r>
          </a:p>
          <a:p>
            <a:r>
              <a:rPr lang="en-US" altLang="zh-CN" sz="2400" dirty="0">
                <a:latin typeface="Arial" panose="020B0604020202020204" pitchFamily="34" charset="0"/>
                <a:ea typeface="宋体" panose="02010600030101010101" pitchFamily="2" charset="-122"/>
                <a:cs typeface="Arial" panose="020B0604020202020204" pitchFamily="34" charset="0"/>
              </a:rPr>
              <a:t>A．1870s   </a:t>
            </a:r>
            <a:r>
              <a:rPr lang="en-US" altLang="zh-CN" sz="2400" dirty="0" err="1">
                <a:latin typeface="Arial" panose="020B0604020202020204" pitchFamily="34" charset="0"/>
                <a:ea typeface="宋体" panose="02010600030101010101" pitchFamily="2" charset="-122"/>
                <a:cs typeface="Arial" panose="020B0604020202020204" pitchFamily="34" charset="0"/>
              </a:rPr>
              <a:t>B．the</a:t>
            </a:r>
            <a:r>
              <a:rPr lang="en-US" altLang="zh-CN" sz="2400" dirty="0">
                <a:latin typeface="Arial" panose="020B0604020202020204" pitchFamily="34" charset="0"/>
                <a:ea typeface="宋体" panose="02010600030101010101" pitchFamily="2" charset="-122"/>
                <a:cs typeface="Arial" panose="020B0604020202020204" pitchFamily="34" charset="0"/>
              </a:rPr>
              <a:t> 1870s   C．1870s'   </a:t>
            </a:r>
            <a:r>
              <a:rPr lang="en-US" altLang="zh-CN" sz="2400" dirty="0" err="1">
                <a:latin typeface="Arial" panose="020B0604020202020204" pitchFamily="34" charset="0"/>
                <a:ea typeface="宋体" panose="02010600030101010101" pitchFamily="2" charset="-122"/>
                <a:cs typeface="Arial" panose="020B0604020202020204" pitchFamily="34" charset="0"/>
              </a:rPr>
              <a:t>D．the</a:t>
            </a:r>
            <a:r>
              <a:rPr lang="en-US" altLang="zh-CN" sz="2400" dirty="0">
                <a:latin typeface="Arial" panose="020B0604020202020204" pitchFamily="34" charset="0"/>
                <a:ea typeface="宋体" panose="02010600030101010101" pitchFamily="2" charset="-122"/>
                <a:cs typeface="Arial" panose="020B0604020202020204" pitchFamily="34" charset="0"/>
              </a:rPr>
              <a:t> 1870</a:t>
            </a:r>
          </a:p>
          <a:p>
            <a:r>
              <a:rPr lang="en-US" altLang="zh-CN" sz="2400" dirty="0">
                <a:latin typeface="Arial" panose="020B0604020202020204" pitchFamily="34" charset="0"/>
                <a:ea typeface="宋体" panose="02010600030101010101" pitchFamily="2" charset="-122"/>
                <a:cs typeface="Arial" panose="020B0604020202020204" pitchFamily="34" charset="0"/>
                <a:sym typeface="+mn-ea"/>
              </a:rPr>
              <a:t>3. To my surprise, the boy worked out the problem ________.</a:t>
            </a:r>
            <a:endParaRPr lang="en-US" altLang="zh-CN" sz="2400" dirty="0">
              <a:latin typeface="Arial" panose="020B0604020202020204" pitchFamily="34" charset="0"/>
              <a:ea typeface="宋体" panose="02010600030101010101" pitchFamily="2" charset="-122"/>
              <a:cs typeface="Arial" panose="020B0604020202020204" pitchFamily="34" charset="0"/>
            </a:endParaRPr>
          </a:p>
          <a:p>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A．easy</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B．easily</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C．hardly</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D．easier</a:t>
            </a:r>
            <a:endParaRPr lang="en-US" altLang="zh-CN" sz="2400" dirty="0">
              <a:latin typeface="Arial" panose="020B0604020202020204" pitchFamily="34" charset="0"/>
              <a:ea typeface="宋体" panose="02010600030101010101" pitchFamily="2" charset="-122"/>
              <a:cs typeface="Arial" panose="020B0604020202020204" pitchFamily="34" charset="0"/>
            </a:endParaRPr>
          </a:p>
          <a:p>
            <a:r>
              <a:rPr lang="en-US" altLang="zh-CN" sz="2400" dirty="0">
                <a:latin typeface="Arial" panose="020B0604020202020204" pitchFamily="34" charset="0"/>
                <a:ea typeface="宋体" panose="02010600030101010101" pitchFamily="2" charset="-122"/>
                <a:cs typeface="Arial" panose="020B0604020202020204" pitchFamily="34" charset="0"/>
                <a:sym typeface="+mn-ea"/>
              </a:rPr>
              <a:t>4. You can take the No.6 bus and ________ at the </a:t>
            </a:r>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Xuefu</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Station.</a:t>
            </a:r>
            <a:endParaRPr lang="en-US" altLang="zh-CN" sz="2400" dirty="0">
              <a:latin typeface="Arial" panose="020B0604020202020204" pitchFamily="34" charset="0"/>
              <a:ea typeface="宋体" panose="02010600030101010101" pitchFamily="2" charset="-122"/>
              <a:cs typeface="Arial" panose="020B0604020202020204" pitchFamily="34" charset="0"/>
            </a:endParaRPr>
          </a:p>
          <a:p>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A．take</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off 	</a:t>
            </a:r>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B．put</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off	</a:t>
            </a:r>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C．get</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off        	</a:t>
            </a:r>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D．turn</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off</a:t>
            </a:r>
            <a:endParaRPr lang="en-US" altLang="zh-CN" sz="2400" dirty="0">
              <a:latin typeface="Arial" panose="020B0604020202020204" pitchFamily="34" charset="0"/>
              <a:ea typeface="宋体" panose="02010600030101010101" pitchFamily="2" charset="-122"/>
              <a:cs typeface="Arial" panose="020B0604020202020204" pitchFamily="34" charset="0"/>
            </a:endParaRPr>
          </a:p>
          <a:p>
            <a:r>
              <a:rPr lang="en-US" altLang="zh-CN" sz="2400" dirty="0">
                <a:latin typeface="Arial" panose="020B0604020202020204" pitchFamily="34" charset="0"/>
                <a:ea typeface="宋体" panose="02010600030101010101" pitchFamily="2" charset="-122"/>
                <a:cs typeface="Arial" panose="020B0604020202020204" pitchFamily="34" charset="0"/>
                <a:sym typeface="+mn-ea"/>
              </a:rPr>
              <a:t>5. Can you imagine________ in the sky?</a:t>
            </a:r>
            <a:endParaRPr lang="en-US" altLang="zh-CN" sz="2400" dirty="0">
              <a:latin typeface="Arial" panose="020B0604020202020204" pitchFamily="34" charset="0"/>
              <a:ea typeface="宋体" panose="02010600030101010101" pitchFamily="2" charset="-122"/>
              <a:cs typeface="Arial" panose="020B0604020202020204" pitchFamily="34" charset="0"/>
            </a:endParaRPr>
          </a:p>
          <a:p>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A．fly</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B．flying</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a:t>
            </a:r>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C．to</a:t>
            </a:r>
            <a:r>
              <a:rPr lang="en-US" altLang="zh-CN" sz="2400" dirty="0">
                <a:latin typeface="Arial" panose="020B0604020202020204" pitchFamily="34" charset="0"/>
                <a:ea typeface="宋体" panose="02010600030101010101" pitchFamily="2" charset="-122"/>
                <a:cs typeface="Arial" panose="020B0604020202020204" pitchFamily="34" charset="0"/>
                <a:sym typeface="+mn-ea"/>
              </a:rPr>
              <a:t> fly       	</a:t>
            </a:r>
            <a:r>
              <a:rPr lang="en-US" altLang="zh-CN" sz="2400" dirty="0" err="1">
                <a:latin typeface="Arial" panose="020B0604020202020204" pitchFamily="34" charset="0"/>
                <a:ea typeface="宋体" panose="02010600030101010101" pitchFamily="2" charset="-122"/>
                <a:cs typeface="Arial" panose="020B0604020202020204" pitchFamily="34" charset="0"/>
                <a:sym typeface="+mn-ea"/>
              </a:rPr>
              <a:t>D．flew</a:t>
            </a:r>
            <a:endParaRPr lang="en-US" altLang="zh-CN" sz="2400" dirty="0">
              <a:latin typeface="Arial" panose="020B0604020202020204" pitchFamily="34" charset="0"/>
              <a:ea typeface="宋体" panose="02010600030101010101" pitchFamily="2" charset="-122"/>
              <a:cs typeface="Arial" panose="020B0604020202020204" pitchFamily="34" charset="0"/>
            </a:endParaRPr>
          </a:p>
          <a:p>
            <a:endParaRPr lang="en-US" altLang="zh-CN" sz="2400" dirty="0">
              <a:latin typeface="Arial" panose="020B0604020202020204" pitchFamily="34" charset="0"/>
              <a:ea typeface="宋体" panose="02010600030101010101" pitchFamily="2" charset="-122"/>
              <a:cs typeface="Arial" panose="020B0604020202020204" pitchFamily="34" charset="0"/>
            </a:endParaRPr>
          </a:p>
        </p:txBody>
      </p:sp>
      <p:sp>
        <p:nvSpPr>
          <p:cNvPr id="39" name="文本框 38"/>
          <p:cNvSpPr txBox="1"/>
          <p:nvPr/>
        </p:nvSpPr>
        <p:spPr>
          <a:xfrm>
            <a:off x="336128" y="855133"/>
            <a:ext cx="563033" cy="502766"/>
          </a:xfrm>
          <a:prstGeom prst="rect">
            <a:avLst/>
          </a:prstGeom>
          <a:noFill/>
        </p:spPr>
        <p:txBody>
          <a:bodyPr wrap="square" rtlCol="0">
            <a:spAutoFit/>
          </a:bodyPr>
          <a:lstStyle/>
          <a:p>
            <a:r>
              <a:rPr lang="en-US" altLang="zh-CN" sz="2667" dirty="0">
                <a:solidFill>
                  <a:srgbClr val="FF0000"/>
                </a:solidFill>
                <a:latin typeface="Arial" panose="020B0604020202020204" pitchFamily="34" charset="0"/>
                <a:cs typeface="Arial" panose="020B0604020202020204" pitchFamily="34" charset="0"/>
              </a:rPr>
              <a:t>A</a:t>
            </a:r>
          </a:p>
        </p:txBody>
      </p:sp>
      <p:sp>
        <p:nvSpPr>
          <p:cNvPr id="4" name="文本框 3"/>
          <p:cNvSpPr txBox="1"/>
          <p:nvPr/>
        </p:nvSpPr>
        <p:spPr>
          <a:xfrm>
            <a:off x="347134" y="1895687"/>
            <a:ext cx="563033" cy="502766"/>
          </a:xfrm>
          <a:prstGeom prst="rect">
            <a:avLst/>
          </a:prstGeom>
          <a:noFill/>
        </p:spPr>
        <p:txBody>
          <a:bodyPr wrap="square" rtlCol="0">
            <a:spAutoFit/>
          </a:bodyPr>
          <a:lstStyle/>
          <a:p>
            <a:r>
              <a:rPr lang="en-US" altLang="zh-CN" sz="2667">
                <a:solidFill>
                  <a:srgbClr val="FF0000"/>
                </a:solidFill>
                <a:latin typeface="Arial" panose="020B0604020202020204" pitchFamily="34" charset="0"/>
                <a:cs typeface="Arial" panose="020B0604020202020204" pitchFamily="34" charset="0"/>
              </a:rPr>
              <a:t>B</a:t>
            </a:r>
          </a:p>
        </p:txBody>
      </p:sp>
      <p:sp>
        <p:nvSpPr>
          <p:cNvPr id="5" name="文本框 4"/>
          <p:cNvSpPr txBox="1"/>
          <p:nvPr/>
        </p:nvSpPr>
        <p:spPr>
          <a:xfrm>
            <a:off x="336128" y="2684780"/>
            <a:ext cx="563033" cy="502766"/>
          </a:xfrm>
          <a:prstGeom prst="rect">
            <a:avLst/>
          </a:prstGeom>
          <a:noFill/>
        </p:spPr>
        <p:txBody>
          <a:bodyPr wrap="square" rtlCol="0">
            <a:spAutoFit/>
          </a:bodyPr>
          <a:lstStyle/>
          <a:p>
            <a:r>
              <a:rPr lang="en-US" altLang="zh-CN" sz="2667">
                <a:solidFill>
                  <a:srgbClr val="FF0000"/>
                </a:solidFill>
                <a:latin typeface="Arial" panose="020B0604020202020204" pitchFamily="34" charset="0"/>
                <a:cs typeface="Arial" panose="020B0604020202020204" pitchFamily="34" charset="0"/>
              </a:rPr>
              <a:t>B</a:t>
            </a:r>
          </a:p>
        </p:txBody>
      </p:sp>
      <p:sp>
        <p:nvSpPr>
          <p:cNvPr id="6" name="文本框 5"/>
          <p:cNvSpPr txBox="1"/>
          <p:nvPr/>
        </p:nvSpPr>
        <p:spPr>
          <a:xfrm>
            <a:off x="336128" y="3368040"/>
            <a:ext cx="563033" cy="502766"/>
          </a:xfrm>
          <a:prstGeom prst="rect">
            <a:avLst/>
          </a:prstGeom>
          <a:noFill/>
        </p:spPr>
        <p:txBody>
          <a:bodyPr wrap="square" rtlCol="0">
            <a:spAutoFit/>
          </a:bodyPr>
          <a:lstStyle/>
          <a:p>
            <a:r>
              <a:rPr lang="en-US" altLang="zh-CN" sz="2667" dirty="0">
                <a:solidFill>
                  <a:srgbClr val="FF0000"/>
                </a:solidFill>
                <a:latin typeface="Arial" panose="020B0604020202020204" pitchFamily="34" charset="0"/>
                <a:cs typeface="Arial" panose="020B0604020202020204" pitchFamily="34" charset="0"/>
              </a:rPr>
              <a:t>C</a:t>
            </a:r>
          </a:p>
        </p:txBody>
      </p:sp>
      <p:sp>
        <p:nvSpPr>
          <p:cNvPr id="7" name="文本框 6"/>
          <p:cNvSpPr txBox="1"/>
          <p:nvPr/>
        </p:nvSpPr>
        <p:spPr>
          <a:xfrm>
            <a:off x="336128" y="4118187"/>
            <a:ext cx="563033" cy="502766"/>
          </a:xfrm>
          <a:prstGeom prst="rect">
            <a:avLst/>
          </a:prstGeom>
          <a:noFill/>
        </p:spPr>
        <p:txBody>
          <a:bodyPr wrap="square" rtlCol="0">
            <a:spAutoFit/>
          </a:bodyPr>
          <a:lstStyle/>
          <a:p>
            <a:r>
              <a:rPr lang="en-US" altLang="zh-CN" sz="2667">
                <a:solidFill>
                  <a:srgbClr val="FF0000"/>
                </a:solidFill>
                <a:latin typeface="Arial" panose="020B0604020202020204" pitchFamily="34" charset="0"/>
                <a:cs typeface="Arial" panose="020B0604020202020204" pitchFamily="34" charset="0"/>
              </a:rPr>
              <a:t>B</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 grpId="0"/>
      <p:bldP spid="4" grpId="1"/>
      <p:bldP spid="5" grpId="0"/>
      <p:bldP spid="5" grpId="1"/>
      <p:bldP spid="6" grpId="0"/>
      <p:bldP spid="6"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5" y="1659934"/>
            <a:ext cx="1380591" cy="129732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15023" y="2288075"/>
            <a:ext cx="1875797" cy="1387152"/>
          </a:xfrm>
          <a:prstGeom prst="rect">
            <a:avLst/>
          </a:prstGeom>
        </p:spPr>
      </p:pic>
      <p:sp>
        <p:nvSpPr>
          <p:cNvPr id="22" name="文本框 21"/>
          <p:cNvSpPr txBox="1"/>
          <p:nvPr/>
        </p:nvSpPr>
        <p:spPr>
          <a:xfrm>
            <a:off x="4367954" y="2468880"/>
            <a:ext cx="5035127" cy="995209"/>
          </a:xfrm>
          <a:prstGeom prst="rect">
            <a:avLst/>
          </a:prstGeom>
          <a:noFill/>
        </p:spPr>
        <p:txBody>
          <a:bodyPr wrap="square" rtlCol="0">
            <a:spAutoFit/>
          </a:bodyPr>
          <a:lstStyle/>
          <a:p>
            <a:r>
              <a:rPr lang="en-US" altLang="zh-CN" sz="5867" b="1" dirty="0">
                <a:latin typeface="Adobe 楷体 Std R" panose="02020400000000000000" pitchFamily="18" charset="-122"/>
                <a:ea typeface="Adobe 楷体 Std R" panose="02020400000000000000" pitchFamily="18" charset="-122"/>
                <a:cs typeface="Arial" panose="020B0604020202020204" pitchFamily="34" charset="0"/>
                <a:sym typeface="+mn-lt"/>
              </a:rPr>
              <a:t>动词不定式</a:t>
            </a: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l="59897"/>
          <a:stretch>
            <a:fillRect/>
          </a:stretch>
        </p:blipFill>
        <p:spPr>
          <a:xfrm rot="5400000">
            <a:off x="8431821" y="2664735"/>
            <a:ext cx="1528531" cy="6858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rcRect l="60985"/>
          <a:stretch>
            <a:fillRect/>
          </a:stretch>
        </p:blipFill>
        <p:spPr>
          <a:xfrm rot="5400000" flipV="1">
            <a:off x="2255757" y="2721634"/>
            <a:ext cx="1487076" cy="6785657"/>
          </a:xfrm>
          <a:prstGeom prst="rect">
            <a:avLst/>
          </a:prstGeom>
        </p:spPr>
      </p:pic>
    </p:spTree>
    <p:custDataLst>
      <p:tags r:id="rId1"/>
    </p:custData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646556" y="384811"/>
            <a:ext cx="10817225" cy="646331"/>
          </a:xfrm>
          <a:prstGeom prst="rect">
            <a:avLst/>
          </a:prstGeom>
          <a:noFill/>
        </p:spPr>
        <p:txBody>
          <a:bodyPr wrap="square" rtlCol="0" anchor="t">
            <a:spAutoFit/>
          </a:bodyPr>
          <a:lstStyle/>
          <a:p>
            <a:r>
              <a:rPr lang="en-US" altLang="zh-CN" sz="3600" b="1" dirty="0">
                <a:solidFill>
                  <a:schemeClr val="accent1">
                    <a:lumMod val="75000"/>
                  </a:schemeClr>
                </a:solidFill>
                <a:latin typeface="Adobe 楷体 Std R" panose="02020400000000000000" pitchFamily="18" charset="-122"/>
                <a:ea typeface="Adobe 楷体 Std R" panose="02020400000000000000" pitchFamily="18" charset="-122"/>
                <a:cs typeface="Arial" panose="020B0604020202020204" pitchFamily="34" charset="0"/>
              </a:rPr>
              <a:t>你能说出找出下列句子中的不定式结构吗？</a:t>
            </a:r>
          </a:p>
        </p:txBody>
      </p:sp>
      <p:sp>
        <p:nvSpPr>
          <p:cNvPr id="7" name="文本框 6"/>
          <p:cNvSpPr txBox="1"/>
          <p:nvPr/>
        </p:nvSpPr>
        <p:spPr>
          <a:xfrm>
            <a:off x="815341" y="1290955"/>
            <a:ext cx="10817225" cy="523220"/>
          </a:xfrm>
          <a:prstGeom prst="rect">
            <a:avLst/>
          </a:prstGeom>
          <a:noFill/>
          <a:ln w="34925">
            <a:solidFill>
              <a:schemeClr val="accent1"/>
            </a:solidFill>
          </a:ln>
        </p:spPr>
        <p:txBody>
          <a:bodyPr wrap="square" rtlCol="0" anchor="t">
            <a:spAutoFit/>
          </a:bodyPr>
          <a:lstStyle/>
          <a:p>
            <a:r>
              <a:rPr lang="zh-CN" altLang="en-US" sz="2800"/>
              <a:t>动词不定式的基本形式是“to+动词原形”，有时to可以省略。</a:t>
            </a:r>
          </a:p>
        </p:txBody>
      </p:sp>
      <p:sp>
        <p:nvSpPr>
          <p:cNvPr id="12" name="文本框 11"/>
          <p:cNvSpPr txBox="1"/>
          <p:nvPr/>
        </p:nvSpPr>
        <p:spPr>
          <a:xfrm>
            <a:off x="403860" y="2084493"/>
            <a:ext cx="11450320" cy="3244158"/>
          </a:xfrm>
          <a:prstGeom prst="rect">
            <a:avLst/>
          </a:prstGeom>
          <a:noFill/>
        </p:spPr>
        <p:txBody>
          <a:bodyPr wrap="square" rtlCol="0" anchor="t">
            <a:spAutoFit/>
          </a:bodyPr>
          <a:lstStyle/>
          <a:p>
            <a:pPr fontAlgn="auto">
              <a:lnSpc>
                <a:spcPct val="150000"/>
              </a:lnSpc>
            </a:pPr>
            <a:r>
              <a:rPr lang="zh-CN" altLang="en-US" sz="2800" dirty="0">
                <a:latin typeface="Arial Unicode MS" panose="020B0604020202020204" charset="-122"/>
                <a:ea typeface="Arial Unicode MS" panose="020B0604020202020204" charset="-122"/>
              </a:rPr>
              <a:t>e.g. </a:t>
            </a:r>
            <a:r>
              <a:rPr lang="en-US" altLang="zh-CN" sz="2800" dirty="0">
                <a:latin typeface="Arial Unicode MS" panose="020B0604020202020204" charset="-122"/>
                <a:ea typeface="Arial Unicode MS" panose="020B0604020202020204" charset="-122"/>
              </a:rPr>
              <a:t>A scientist  found a way to put steam engines and wheels together.</a:t>
            </a:r>
            <a:endParaRPr lang="zh-CN" altLang="en-US" sz="2800" dirty="0">
              <a:latin typeface="Arial Unicode MS" panose="020B0604020202020204" charset="-122"/>
              <a:ea typeface="Arial Unicode MS" panose="020B0604020202020204" charset="-122"/>
            </a:endParaRPr>
          </a:p>
          <a:p>
            <a:pPr fontAlgn="auto">
              <a:lnSpc>
                <a:spcPct val="150000"/>
              </a:lnSpc>
            </a:pPr>
            <a:r>
              <a:rPr lang="zh-CN" altLang="en-US" sz="2800" dirty="0">
                <a:latin typeface="Arial Unicode MS" panose="020B0604020202020204" charset="-122"/>
                <a:ea typeface="Arial Unicode MS" panose="020B0604020202020204" charset="-122"/>
              </a:rPr>
              <a:t>e.g. </a:t>
            </a:r>
            <a:r>
              <a:rPr lang="en-US" altLang="zh-CN" sz="2800" dirty="0">
                <a:latin typeface="Arial Unicode MS" panose="020B0604020202020204" charset="-122"/>
                <a:ea typeface="Arial Unicode MS" panose="020B0604020202020204" charset="-122"/>
              </a:rPr>
              <a:t>It would take a long time to go from Canada to Britain. </a:t>
            </a:r>
            <a:endParaRPr lang="zh-CN" altLang="en-US" sz="2800" dirty="0">
              <a:latin typeface="Arial Unicode MS" panose="020B0604020202020204" charset="-122"/>
              <a:ea typeface="Arial Unicode MS" panose="020B0604020202020204" charset="-122"/>
            </a:endParaRPr>
          </a:p>
          <a:p>
            <a:pPr fontAlgn="auto">
              <a:lnSpc>
                <a:spcPct val="150000"/>
              </a:lnSpc>
            </a:pPr>
            <a:r>
              <a:rPr lang="zh-CN" altLang="en-US" sz="2800" dirty="0">
                <a:latin typeface="Arial Unicode MS" panose="020B0604020202020204" charset="-122"/>
                <a:ea typeface="Arial Unicode MS" panose="020B0604020202020204" charset="-122"/>
              </a:rPr>
              <a:t>e.g. </a:t>
            </a:r>
            <a:r>
              <a:rPr lang="en-US" altLang="zh-CN" sz="2800" dirty="0">
                <a:latin typeface="Arial Unicode MS" panose="020B0604020202020204" charset="-122"/>
                <a:ea typeface="Arial Unicode MS" panose="020B0604020202020204" charset="-122"/>
              </a:rPr>
              <a:t>Danny stayed up late to make his invention </a:t>
            </a:r>
            <a:r>
              <a:rPr lang="zh-CN" altLang="en-US" sz="2800" dirty="0">
                <a:latin typeface="Arial Unicode MS" panose="020B0604020202020204" charset="-122"/>
                <a:ea typeface="Arial Unicode MS" panose="020B0604020202020204" charset="-122"/>
              </a:rPr>
              <a:t>.</a:t>
            </a:r>
          </a:p>
          <a:p>
            <a:pPr fontAlgn="auto">
              <a:lnSpc>
                <a:spcPct val="150000"/>
              </a:lnSpc>
            </a:pPr>
            <a:r>
              <a:rPr lang="zh-CN" altLang="en-US" sz="2800" dirty="0">
                <a:latin typeface="Arial Unicode MS" panose="020B0604020202020204" charset="-122"/>
                <a:ea typeface="Arial Unicode MS" panose="020B0604020202020204" charset="-122"/>
              </a:rPr>
              <a:t>e.g. </a:t>
            </a:r>
            <a:r>
              <a:rPr lang="en-US" altLang="zh-CN" sz="2800" dirty="0">
                <a:latin typeface="Arial Unicode MS" panose="020B0604020202020204" charset="-122"/>
                <a:ea typeface="Arial Unicode MS" panose="020B0604020202020204" charset="-122"/>
              </a:rPr>
              <a:t>Countries all over the world started to build railways</a:t>
            </a:r>
            <a:r>
              <a:rPr lang="zh-CN" altLang="en-US" sz="2800" dirty="0">
                <a:latin typeface="Arial Unicode MS" panose="020B0604020202020204" charset="-122"/>
                <a:ea typeface="Arial Unicode MS" panose="020B0604020202020204" charset="-122"/>
              </a:rPr>
              <a:t>.</a:t>
            </a:r>
          </a:p>
          <a:p>
            <a:pPr fontAlgn="auto">
              <a:lnSpc>
                <a:spcPct val="150000"/>
              </a:lnSpc>
            </a:pPr>
            <a:r>
              <a:rPr lang="zh-CN" altLang="en-US" sz="2800" dirty="0">
                <a:latin typeface="Arial Unicode MS" panose="020B0604020202020204" charset="-122"/>
                <a:ea typeface="Arial Unicode MS" panose="020B0604020202020204" charset="-122"/>
              </a:rPr>
              <a:t>e.g. </a:t>
            </a:r>
            <a:r>
              <a:rPr lang="en-US" altLang="zh-CN" sz="2800" dirty="0">
                <a:latin typeface="Arial Unicode MS" panose="020B0604020202020204" charset="-122"/>
                <a:ea typeface="Arial Unicode MS" panose="020B0604020202020204" charset="-122"/>
              </a:rPr>
              <a:t>He advised me to choose that one</a:t>
            </a:r>
            <a:r>
              <a:rPr lang="zh-CN" altLang="en-US" sz="2800" dirty="0">
                <a:latin typeface="Arial Unicode MS" panose="020B0604020202020204" charset="-122"/>
                <a:ea typeface="Arial Unicode MS" panose="020B0604020202020204" charset="-122"/>
              </a:rPr>
              <a:t>.</a:t>
            </a:r>
          </a:p>
        </p:txBody>
      </p:sp>
      <p:sp>
        <p:nvSpPr>
          <p:cNvPr id="18" name="文本框 17"/>
          <p:cNvSpPr txBox="1"/>
          <p:nvPr/>
        </p:nvSpPr>
        <p:spPr>
          <a:xfrm>
            <a:off x="4931278" y="2254728"/>
            <a:ext cx="6626860" cy="523220"/>
          </a:xfrm>
          <a:prstGeom prst="rect">
            <a:avLst/>
          </a:prstGeom>
          <a:noFill/>
          <a:ln w="34925">
            <a:solidFill>
              <a:srgbClr val="FF0000"/>
            </a:solidFill>
          </a:ln>
        </p:spPr>
        <p:txBody>
          <a:bodyPr wrap="square" rtlCol="0" anchor="t">
            <a:spAutoFit/>
          </a:bodyPr>
          <a:lstStyle/>
          <a:p>
            <a:r>
              <a:rPr lang="zh-CN" altLang="en-US" sz="2800">
                <a:solidFill>
                  <a:schemeClr val="tx2"/>
                </a:solidFill>
                <a:latin typeface="Arial Unicode MS" panose="020B0604020202020204" charset="-122"/>
                <a:ea typeface="Arial Unicode MS" panose="020B0604020202020204" charset="-122"/>
              </a:rPr>
              <a:t>   </a:t>
            </a:r>
          </a:p>
        </p:txBody>
      </p:sp>
      <p:sp>
        <p:nvSpPr>
          <p:cNvPr id="19" name="文本框 18"/>
          <p:cNvSpPr txBox="1"/>
          <p:nvPr/>
        </p:nvSpPr>
        <p:spPr>
          <a:xfrm>
            <a:off x="5030874" y="2867526"/>
            <a:ext cx="4682067" cy="523220"/>
          </a:xfrm>
          <a:prstGeom prst="rect">
            <a:avLst/>
          </a:prstGeom>
          <a:noFill/>
          <a:ln w="34925">
            <a:solidFill>
              <a:srgbClr val="FF0000"/>
            </a:solidFill>
          </a:ln>
        </p:spPr>
        <p:txBody>
          <a:bodyPr wrap="square" rtlCol="0" anchor="t">
            <a:spAutoFit/>
          </a:bodyPr>
          <a:lstStyle/>
          <a:p>
            <a:r>
              <a:rPr lang="zh-CN" altLang="en-US" sz="2800">
                <a:solidFill>
                  <a:schemeClr val="tx2"/>
                </a:solidFill>
                <a:latin typeface="Arial Unicode MS" panose="020B0604020202020204" charset="-122"/>
                <a:ea typeface="Arial Unicode MS" panose="020B0604020202020204" charset="-122"/>
              </a:rPr>
              <a:t>   </a:t>
            </a:r>
          </a:p>
        </p:txBody>
      </p:sp>
      <p:sp>
        <p:nvSpPr>
          <p:cNvPr id="20" name="文本框 19"/>
          <p:cNvSpPr txBox="1"/>
          <p:nvPr/>
        </p:nvSpPr>
        <p:spPr>
          <a:xfrm>
            <a:off x="4506489" y="3530079"/>
            <a:ext cx="3434927" cy="523220"/>
          </a:xfrm>
          <a:prstGeom prst="rect">
            <a:avLst/>
          </a:prstGeom>
          <a:noFill/>
          <a:ln w="34925">
            <a:solidFill>
              <a:srgbClr val="FF0000"/>
            </a:solidFill>
          </a:ln>
        </p:spPr>
        <p:txBody>
          <a:bodyPr wrap="square" rtlCol="0" anchor="t">
            <a:spAutoFit/>
          </a:bodyPr>
          <a:lstStyle/>
          <a:p>
            <a:r>
              <a:rPr lang="zh-CN" altLang="en-US" sz="2800">
                <a:solidFill>
                  <a:schemeClr val="tx2"/>
                </a:solidFill>
                <a:latin typeface="Arial Unicode MS" panose="020B0604020202020204" charset="-122"/>
                <a:ea typeface="Arial Unicode MS" panose="020B0604020202020204" charset="-122"/>
              </a:rPr>
              <a:t>   </a:t>
            </a:r>
          </a:p>
        </p:txBody>
      </p:sp>
      <p:sp>
        <p:nvSpPr>
          <p:cNvPr id="21" name="文本框 20"/>
          <p:cNvSpPr txBox="1"/>
          <p:nvPr/>
        </p:nvSpPr>
        <p:spPr>
          <a:xfrm>
            <a:off x="6746989" y="4142877"/>
            <a:ext cx="2633133" cy="523220"/>
          </a:xfrm>
          <a:prstGeom prst="rect">
            <a:avLst/>
          </a:prstGeom>
          <a:noFill/>
          <a:ln w="34925">
            <a:solidFill>
              <a:srgbClr val="FF0000"/>
            </a:solidFill>
          </a:ln>
        </p:spPr>
        <p:txBody>
          <a:bodyPr wrap="square" rtlCol="0" anchor="t">
            <a:spAutoFit/>
          </a:bodyPr>
          <a:lstStyle/>
          <a:p>
            <a:r>
              <a:rPr lang="zh-CN" altLang="en-US" sz="2800">
                <a:solidFill>
                  <a:schemeClr val="tx2"/>
                </a:solidFill>
                <a:latin typeface="Arial Unicode MS" panose="020B0604020202020204" charset="-122"/>
                <a:ea typeface="Arial Unicode MS" panose="020B0604020202020204" charset="-122"/>
              </a:rPr>
              <a:t>   </a:t>
            </a:r>
          </a:p>
        </p:txBody>
      </p:sp>
      <p:sp>
        <p:nvSpPr>
          <p:cNvPr id="22" name="文本框 21"/>
          <p:cNvSpPr txBox="1"/>
          <p:nvPr/>
        </p:nvSpPr>
        <p:spPr>
          <a:xfrm>
            <a:off x="3600027" y="4869180"/>
            <a:ext cx="3053080" cy="523220"/>
          </a:xfrm>
          <a:prstGeom prst="rect">
            <a:avLst/>
          </a:prstGeom>
          <a:noFill/>
          <a:ln w="34925">
            <a:solidFill>
              <a:srgbClr val="FF0000"/>
            </a:solidFill>
          </a:ln>
        </p:spPr>
        <p:txBody>
          <a:bodyPr wrap="square" rtlCol="0" anchor="t">
            <a:spAutoFit/>
          </a:bodyPr>
          <a:lstStyle/>
          <a:p>
            <a:r>
              <a:rPr lang="zh-CN" altLang="en-US" sz="2800">
                <a:solidFill>
                  <a:schemeClr val="tx2"/>
                </a:solidFill>
                <a:latin typeface="Arial Unicode MS" panose="020B0604020202020204" charset="-122"/>
                <a:ea typeface="Arial Unicode MS" panose="020B060402020202020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88771" y="534671"/>
            <a:ext cx="4328795" cy="646331"/>
          </a:xfrm>
          <a:prstGeom prst="rect">
            <a:avLst/>
          </a:prstGeom>
          <a:noFill/>
        </p:spPr>
        <p:txBody>
          <a:bodyPr wrap="square" rtlCol="0" anchor="t">
            <a:spAutoFit/>
          </a:bodyPr>
          <a:lstStyle/>
          <a:p>
            <a:r>
              <a:rPr lang="en-US" altLang="zh-CN" sz="3600" b="1" dirty="0">
                <a:solidFill>
                  <a:schemeClr val="accent1">
                    <a:lumMod val="75000"/>
                  </a:schemeClr>
                </a:solidFill>
                <a:latin typeface="Adobe 楷体 Std R" panose="02020400000000000000" pitchFamily="18" charset="-122"/>
                <a:ea typeface="Adobe 楷体 Std R" panose="02020400000000000000" pitchFamily="18" charset="-122"/>
                <a:cs typeface="Arial" panose="020B0604020202020204" pitchFamily="34" charset="0"/>
              </a:rPr>
              <a:t>动词不定式介绍</a:t>
            </a:r>
          </a:p>
        </p:txBody>
      </p:sp>
      <p:sp>
        <p:nvSpPr>
          <p:cNvPr id="7" name="文本框 6"/>
          <p:cNvSpPr txBox="1"/>
          <p:nvPr/>
        </p:nvSpPr>
        <p:spPr>
          <a:xfrm>
            <a:off x="1156787" y="1442165"/>
            <a:ext cx="10836911" cy="523220"/>
          </a:xfrm>
          <a:prstGeom prst="rect">
            <a:avLst/>
          </a:prstGeom>
          <a:noFill/>
          <a:ln w="31750">
            <a:solidFill>
              <a:schemeClr val="accent1"/>
            </a:solidFill>
          </a:ln>
        </p:spPr>
        <p:txBody>
          <a:bodyPr wrap="square" rtlCol="0" anchor="t">
            <a:spAutoFit/>
          </a:bodyPr>
          <a:lstStyle/>
          <a:p>
            <a:r>
              <a:rPr lang="zh-CN" altLang="en-US" sz="2800"/>
              <a:t>动词不定式在句中可以作主语、宾语、宾语补足语、定语和状语等。</a:t>
            </a:r>
          </a:p>
        </p:txBody>
      </p:sp>
      <p:sp>
        <p:nvSpPr>
          <p:cNvPr id="8" name="文本框 7"/>
          <p:cNvSpPr txBox="1"/>
          <p:nvPr/>
        </p:nvSpPr>
        <p:spPr>
          <a:xfrm>
            <a:off x="467361" y="2385060"/>
            <a:ext cx="11593407" cy="3244158"/>
          </a:xfrm>
          <a:prstGeom prst="rect">
            <a:avLst/>
          </a:prstGeom>
          <a:noFill/>
        </p:spPr>
        <p:txBody>
          <a:bodyPr wrap="square" rtlCol="0" anchor="t">
            <a:spAutoFit/>
          </a:bodyPr>
          <a:lstStyle/>
          <a:p>
            <a:pPr fontAlgn="auto">
              <a:lnSpc>
                <a:spcPct val="150000"/>
              </a:lnSpc>
            </a:pPr>
            <a:r>
              <a:rPr lang="zh-CN" altLang="en-US" sz="2800" dirty="0">
                <a:latin typeface="Arial Unicode MS" panose="020B0604020202020204" charset="-122"/>
                <a:ea typeface="Arial Unicode MS" panose="020B0604020202020204" charset="-122"/>
              </a:rPr>
              <a:t>e.g. </a:t>
            </a:r>
            <a:r>
              <a:rPr lang="en-US" altLang="zh-CN" sz="2800" dirty="0">
                <a:latin typeface="Arial Unicode MS" panose="020B0604020202020204" charset="-122"/>
                <a:ea typeface="Arial Unicode MS" panose="020B0604020202020204" charset="-122"/>
              </a:rPr>
              <a:t>A scientist  found a way </a:t>
            </a:r>
            <a:r>
              <a:rPr lang="en-US" altLang="zh-CN" sz="2800" u="sng" dirty="0">
                <a:latin typeface="Arial Unicode MS" panose="020B0604020202020204" charset="-122"/>
                <a:ea typeface="Arial Unicode MS" panose="020B0604020202020204" charset="-122"/>
              </a:rPr>
              <a:t>to put steam engines and wheels together</a:t>
            </a:r>
            <a:r>
              <a:rPr lang="en-US" altLang="zh-CN" sz="2800" dirty="0">
                <a:latin typeface="Arial Unicode MS" panose="020B0604020202020204" charset="-122"/>
                <a:ea typeface="Arial Unicode MS" panose="020B0604020202020204" charset="-122"/>
              </a:rPr>
              <a:t>.</a:t>
            </a:r>
            <a:endParaRPr lang="zh-CN" altLang="en-US" sz="2800" dirty="0">
              <a:latin typeface="Arial Unicode MS" panose="020B0604020202020204" charset="-122"/>
              <a:ea typeface="Arial Unicode MS" panose="020B0604020202020204" charset="-122"/>
            </a:endParaRPr>
          </a:p>
          <a:p>
            <a:pPr fontAlgn="auto">
              <a:lnSpc>
                <a:spcPct val="150000"/>
              </a:lnSpc>
            </a:pPr>
            <a:r>
              <a:rPr lang="zh-CN" altLang="en-US" sz="2800" dirty="0">
                <a:latin typeface="Arial Unicode MS" panose="020B0604020202020204" charset="-122"/>
                <a:ea typeface="Arial Unicode MS" panose="020B0604020202020204" charset="-122"/>
              </a:rPr>
              <a:t>e.g. </a:t>
            </a:r>
            <a:r>
              <a:rPr lang="en-US" altLang="zh-CN" sz="2800" dirty="0">
                <a:latin typeface="Arial Unicode MS" panose="020B0604020202020204" charset="-122"/>
                <a:ea typeface="Arial Unicode MS" panose="020B0604020202020204" charset="-122"/>
              </a:rPr>
              <a:t>It would take a long time </a:t>
            </a:r>
            <a:r>
              <a:rPr lang="en-US" altLang="zh-CN" sz="2800" u="sng" dirty="0">
                <a:latin typeface="Arial Unicode MS" panose="020B0604020202020204" charset="-122"/>
                <a:ea typeface="Arial Unicode MS" panose="020B0604020202020204" charset="-122"/>
              </a:rPr>
              <a:t>to go from Canada to Britain</a:t>
            </a:r>
            <a:r>
              <a:rPr lang="en-US" altLang="zh-CN" sz="2800" dirty="0">
                <a:latin typeface="Arial Unicode MS" panose="020B0604020202020204" charset="-122"/>
                <a:ea typeface="Arial Unicode MS" panose="020B0604020202020204" charset="-122"/>
              </a:rPr>
              <a:t>. </a:t>
            </a:r>
            <a:endParaRPr lang="zh-CN" altLang="en-US" sz="2800" dirty="0">
              <a:latin typeface="Arial Unicode MS" panose="020B0604020202020204" charset="-122"/>
              <a:ea typeface="Arial Unicode MS" panose="020B0604020202020204" charset="-122"/>
            </a:endParaRPr>
          </a:p>
          <a:p>
            <a:pPr fontAlgn="auto">
              <a:lnSpc>
                <a:spcPct val="150000"/>
              </a:lnSpc>
            </a:pPr>
            <a:r>
              <a:rPr lang="zh-CN" altLang="en-US" sz="2800" dirty="0">
                <a:latin typeface="Arial Unicode MS" panose="020B0604020202020204" charset="-122"/>
                <a:ea typeface="Arial Unicode MS" panose="020B0604020202020204" charset="-122"/>
              </a:rPr>
              <a:t>e.g. </a:t>
            </a:r>
            <a:r>
              <a:rPr lang="en-US" altLang="zh-CN" sz="2800" dirty="0">
                <a:latin typeface="Arial Unicode MS" panose="020B0604020202020204" charset="-122"/>
                <a:ea typeface="Arial Unicode MS" panose="020B0604020202020204" charset="-122"/>
              </a:rPr>
              <a:t>Danny stayed up late </a:t>
            </a:r>
            <a:r>
              <a:rPr lang="en-US" altLang="zh-CN" sz="2800" u="sng" dirty="0">
                <a:latin typeface="Arial Unicode MS" panose="020B0604020202020204" charset="-122"/>
                <a:ea typeface="Arial Unicode MS" panose="020B0604020202020204" charset="-122"/>
              </a:rPr>
              <a:t>to make his invention</a:t>
            </a:r>
            <a:r>
              <a:rPr lang="en-US" altLang="zh-CN" sz="2800" dirty="0">
                <a:latin typeface="Arial Unicode MS" panose="020B0604020202020204" charset="-122"/>
                <a:ea typeface="Arial Unicode MS" panose="020B0604020202020204" charset="-122"/>
              </a:rPr>
              <a:t> </a:t>
            </a:r>
            <a:r>
              <a:rPr lang="zh-CN" altLang="en-US" sz="2800" dirty="0">
                <a:latin typeface="Arial Unicode MS" panose="020B0604020202020204" charset="-122"/>
                <a:ea typeface="Arial Unicode MS" panose="020B0604020202020204" charset="-122"/>
              </a:rPr>
              <a:t>.</a:t>
            </a:r>
          </a:p>
          <a:p>
            <a:pPr fontAlgn="auto">
              <a:lnSpc>
                <a:spcPct val="150000"/>
              </a:lnSpc>
            </a:pPr>
            <a:r>
              <a:rPr lang="zh-CN" altLang="en-US" sz="2800" dirty="0">
                <a:latin typeface="Arial Unicode MS" panose="020B0604020202020204" charset="-122"/>
                <a:ea typeface="Arial Unicode MS" panose="020B0604020202020204" charset="-122"/>
              </a:rPr>
              <a:t>e.g. </a:t>
            </a:r>
            <a:r>
              <a:rPr lang="en-US" altLang="zh-CN" sz="2800" dirty="0">
                <a:latin typeface="Arial Unicode MS" panose="020B0604020202020204" charset="-122"/>
                <a:ea typeface="Arial Unicode MS" panose="020B0604020202020204" charset="-122"/>
              </a:rPr>
              <a:t>Countries all over the world started </a:t>
            </a:r>
            <a:r>
              <a:rPr lang="en-US" altLang="zh-CN" sz="2800" u="sng" dirty="0">
                <a:latin typeface="Arial Unicode MS" panose="020B0604020202020204" charset="-122"/>
                <a:ea typeface="Arial Unicode MS" panose="020B0604020202020204" charset="-122"/>
              </a:rPr>
              <a:t>to build railways</a:t>
            </a:r>
            <a:r>
              <a:rPr lang="zh-CN" altLang="en-US" sz="2800" dirty="0">
                <a:latin typeface="Arial Unicode MS" panose="020B0604020202020204" charset="-122"/>
                <a:ea typeface="Arial Unicode MS" panose="020B0604020202020204" charset="-122"/>
              </a:rPr>
              <a:t>.</a:t>
            </a:r>
          </a:p>
          <a:p>
            <a:pPr fontAlgn="auto">
              <a:lnSpc>
                <a:spcPct val="150000"/>
              </a:lnSpc>
            </a:pPr>
            <a:r>
              <a:rPr lang="zh-CN" altLang="en-US" sz="2800" dirty="0">
                <a:latin typeface="Arial Unicode MS" panose="020B0604020202020204" charset="-122"/>
                <a:ea typeface="Arial Unicode MS" panose="020B0604020202020204" charset="-122"/>
              </a:rPr>
              <a:t>e.g. </a:t>
            </a:r>
            <a:r>
              <a:rPr lang="en-US" altLang="zh-CN" sz="2800" dirty="0">
                <a:latin typeface="Arial Unicode MS" panose="020B0604020202020204" charset="-122"/>
                <a:ea typeface="Arial Unicode MS" panose="020B0604020202020204" charset="-122"/>
              </a:rPr>
              <a:t>He advised me </a:t>
            </a:r>
            <a:r>
              <a:rPr lang="en-US" altLang="zh-CN" sz="2800" u="sng" dirty="0">
                <a:latin typeface="Arial Unicode MS" panose="020B0604020202020204" charset="-122"/>
                <a:ea typeface="Arial Unicode MS" panose="020B0604020202020204" charset="-122"/>
              </a:rPr>
              <a:t>to choose that one</a:t>
            </a:r>
            <a:r>
              <a:rPr lang="zh-CN" altLang="en-US" sz="2800" dirty="0">
                <a:latin typeface="Arial Unicode MS" panose="020B0604020202020204" charset="-122"/>
                <a:ea typeface="Arial Unicode MS" panose="020B0604020202020204" charset="-122"/>
              </a:rPr>
              <a:t>.</a:t>
            </a:r>
          </a:p>
        </p:txBody>
      </p:sp>
      <p:sp>
        <p:nvSpPr>
          <p:cNvPr id="9" name="文本框 8"/>
          <p:cNvSpPr txBox="1"/>
          <p:nvPr/>
        </p:nvSpPr>
        <p:spPr>
          <a:xfrm>
            <a:off x="10128703" y="3236705"/>
            <a:ext cx="1036955" cy="523220"/>
          </a:xfrm>
          <a:prstGeom prst="rect">
            <a:avLst/>
          </a:prstGeom>
          <a:noFill/>
          <a:ln w="31750">
            <a:solidFill>
              <a:schemeClr val="accent1"/>
            </a:solidFill>
          </a:ln>
        </p:spPr>
        <p:txBody>
          <a:bodyPr wrap="square" rtlCol="0" anchor="t">
            <a:spAutoFit/>
          </a:bodyPr>
          <a:lstStyle/>
          <a:p>
            <a:r>
              <a:rPr lang="zh-CN" altLang="en-US" sz="2800" b="1" dirty="0">
                <a:solidFill>
                  <a:srgbClr val="0025C3"/>
                </a:solidFill>
              </a:rPr>
              <a:t>主语</a:t>
            </a:r>
          </a:p>
        </p:txBody>
      </p:sp>
      <p:sp>
        <p:nvSpPr>
          <p:cNvPr id="10" name="文本框 9"/>
          <p:cNvSpPr txBox="1"/>
          <p:nvPr/>
        </p:nvSpPr>
        <p:spPr>
          <a:xfrm>
            <a:off x="10128703" y="4485749"/>
            <a:ext cx="1036955" cy="523220"/>
          </a:xfrm>
          <a:prstGeom prst="rect">
            <a:avLst/>
          </a:prstGeom>
          <a:noFill/>
          <a:ln w="31750">
            <a:solidFill>
              <a:schemeClr val="accent1"/>
            </a:solidFill>
          </a:ln>
        </p:spPr>
        <p:txBody>
          <a:bodyPr wrap="square" rtlCol="0" anchor="t">
            <a:spAutoFit/>
          </a:bodyPr>
          <a:lstStyle/>
          <a:p>
            <a:r>
              <a:rPr lang="zh-CN" altLang="en-US" sz="2800" b="1">
                <a:solidFill>
                  <a:srgbClr val="0025C3"/>
                </a:solidFill>
              </a:rPr>
              <a:t>宾语</a:t>
            </a:r>
          </a:p>
        </p:txBody>
      </p:sp>
      <p:sp>
        <p:nvSpPr>
          <p:cNvPr id="11" name="文本框 10"/>
          <p:cNvSpPr txBox="1"/>
          <p:nvPr/>
        </p:nvSpPr>
        <p:spPr>
          <a:xfrm>
            <a:off x="8976178" y="5253253"/>
            <a:ext cx="2192020" cy="523220"/>
          </a:xfrm>
          <a:prstGeom prst="rect">
            <a:avLst/>
          </a:prstGeom>
          <a:noFill/>
          <a:ln w="31750">
            <a:solidFill>
              <a:schemeClr val="accent1"/>
            </a:solidFill>
          </a:ln>
        </p:spPr>
        <p:txBody>
          <a:bodyPr wrap="square" rtlCol="0" anchor="t">
            <a:spAutoFit/>
          </a:bodyPr>
          <a:lstStyle/>
          <a:p>
            <a:r>
              <a:rPr lang="zh-CN" altLang="en-US" sz="2800" b="1">
                <a:solidFill>
                  <a:srgbClr val="0025C3"/>
                </a:solidFill>
              </a:rPr>
              <a:t>宾语补足语</a:t>
            </a:r>
          </a:p>
        </p:txBody>
      </p:sp>
      <p:sp>
        <p:nvSpPr>
          <p:cNvPr id="12" name="文本框 11"/>
          <p:cNvSpPr txBox="1"/>
          <p:nvPr/>
        </p:nvSpPr>
        <p:spPr>
          <a:xfrm>
            <a:off x="10128914" y="2084179"/>
            <a:ext cx="1053465" cy="523220"/>
          </a:xfrm>
          <a:prstGeom prst="rect">
            <a:avLst/>
          </a:prstGeom>
          <a:noFill/>
          <a:ln w="31750">
            <a:solidFill>
              <a:schemeClr val="accent1"/>
            </a:solidFill>
          </a:ln>
        </p:spPr>
        <p:txBody>
          <a:bodyPr wrap="square" rtlCol="0" anchor="t">
            <a:spAutoFit/>
          </a:bodyPr>
          <a:lstStyle/>
          <a:p>
            <a:r>
              <a:rPr lang="zh-CN" altLang="en-US" sz="2800" b="1">
                <a:solidFill>
                  <a:srgbClr val="0025C3"/>
                </a:solidFill>
              </a:rPr>
              <a:t>定语</a:t>
            </a:r>
          </a:p>
        </p:txBody>
      </p:sp>
      <p:sp>
        <p:nvSpPr>
          <p:cNvPr id="13" name="文本框 12"/>
          <p:cNvSpPr txBox="1"/>
          <p:nvPr/>
        </p:nvSpPr>
        <p:spPr>
          <a:xfrm>
            <a:off x="9456449" y="3813495"/>
            <a:ext cx="1036955" cy="523220"/>
          </a:xfrm>
          <a:prstGeom prst="rect">
            <a:avLst/>
          </a:prstGeom>
          <a:noFill/>
          <a:ln w="31750">
            <a:solidFill>
              <a:schemeClr val="accent1"/>
            </a:solidFill>
          </a:ln>
        </p:spPr>
        <p:txBody>
          <a:bodyPr wrap="square" rtlCol="0" anchor="t">
            <a:spAutoFit/>
          </a:bodyPr>
          <a:lstStyle/>
          <a:p>
            <a:r>
              <a:rPr lang="zh-CN" altLang="en-US" sz="2800" b="1">
                <a:solidFill>
                  <a:srgbClr val="0025C3"/>
                </a:solidFill>
              </a:rPr>
              <a:t>状语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1.3|1.7|0.9"/>
</p:tagLst>
</file>

<file path=ppt/tags/tag2.xml><?xml version="1.0" encoding="utf-8"?>
<p:tagLst xmlns:a="http://schemas.openxmlformats.org/drawingml/2006/main" xmlns:r="http://schemas.openxmlformats.org/officeDocument/2006/relationships" xmlns:p="http://schemas.openxmlformats.org/presentationml/2006/main">
  <p:tag name="TIMING" val="|0.5|1.3|1.7|0.9"/>
</p:tagLst>
</file>

<file path=ppt/tags/tag3.xml><?xml version="1.0" encoding="utf-8"?>
<p:tagLst xmlns:a="http://schemas.openxmlformats.org/drawingml/2006/main" xmlns:r="http://schemas.openxmlformats.org/officeDocument/2006/relationships" xmlns:p="http://schemas.openxmlformats.org/presentationml/2006/main">
  <p:tag name="TIMING" val="|0.5|1.3|1.7|0.9"/>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2252</Words>
  <Application>Microsoft Office PowerPoint</Application>
  <PresentationFormat>宽屏</PresentationFormat>
  <Paragraphs>275</Paragraphs>
  <Slides>24</Slides>
  <Notes>12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24</vt:i4>
      </vt:variant>
    </vt:vector>
  </HeadingPairs>
  <TitlesOfParts>
    <vt:vector size="36" baseType="lpstr">
      <vt:lpstr>Adobe 楷体 Std R</vt:lpstr>
      <vt:lpstr>Arial Unicode MS</vt:lpstr>
      <vt:lpstr>等线</vt:lpstr>
      <vt:lpstr>宋体</vt:lpstr>
      <vt:lpstr>微软雅黑</vt:lpstr>
      <vt:lpstr>Arial</vt:lpstr>
      <vt:lpstr>Calibri</vt:lpstr>
      <vt:lpstr>Calibri Light</vt:lpstr>
      <vt:lpstr>Garamond</vt:lpstr>
      <vt:lpstr>Times New Roman</vt:lpstr>
      <vt:lpstr>1_Office 主题​​</vt:lpstr>
      <vt:lpstr>4_自定义设计方案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GWS</dc:creator>
  <cp:lastModifiedBy>user</cp:lastModifiedBy>
  <cp:revision>350</cp:revision>
  <dcterms:created xsi:type="dcterms:W3CDTF">2019-06-19T02:08:00Z</dcterms:created>
  <dcterms:modified xsi:type="dcterms:W3CDTF">2021-11-30T02:46:30Z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2052-10.1.0.7311</vt:lpwstr>
  </property>
</Properties>
</file>