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3" r:id="rId4"/>
    <p:sldId id="274" r:id="rId6"/>
    <p:sldId id="275" r:id="rId7"/>
    <p:sldId id="277" r:id="rId8"/>
    <p:sldId id="278" r:id="rId9"/>
    <p:sldId id="279" r:id="rId10"/>
    <p:sldId id="280" r:id="rId11"/>
    <p:sldId id="281" r:id="rId12"/>
    <p:sldId id="290" r:id="rId13"/>
    <p:sldId id="291" r:id="rId14"/>
    <p:sldId id="292" r:id="rId15"/>
    <p:sldId id="257" r:id="rId16"/>
    <p:sldId id="283" r:id="rId17"/>
    <p:sldId id="284" r:id="rId18"/>
    <p:sldId id="258" r:id="rId19"/>
    <p:sldId id="271" r:id="rId20"/>
    <p:sldId id="289" r:id="rId2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BA23"/>
    <a:srgbClr val="2F5E01"/>
    <a:srgbClr val="029A02"/>
    <a:srgbClr val="FFFFCC"/>
    <a:srgbClr val="C9CBC9"/>
    <a:srgbClr val="E6F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523"/>
  </p:normalViewPr>
  <p:slideViewPr>
    <p:cSldViewPr snapToGrid="0" showGuides="1">
      <p:cViewPr>
        <p:scale>
          <a:sx n="60" d="100"/>
          <a:sy n="60" d="100"/>
        </p:scale>
        <p:origin x="1051" y="-5"/>
      </p:cViewPr>
      <p:guideLst>
        <p:guide orient="horz" pos="2160"/>
        <p:guide pos="288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5788AED-8E85-48C9-9F63-65FD4505F38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8811451-211D-415F-A74F-BF66CE1403E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253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http://meihua.docer.com/</a:t>
            </a:r>
            <a:endParaRPr lang="zh-CN" altLang="en-US" dirty="0"/>
          </a:p>
        </p:txBody>
      </p:sp>
      <p:sp>
        <p:nvSpPr>
          <p:cNvPr id="22532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481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4820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686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686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38916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圆角矩形 11"/>
          <p:cNvSpPr>
            <a:spLocks noChangeArrowheads="1"/>
          </p:cNvSpPr>
          <p:nvPr/>
        </p:nvSpPr>
        <p:spPr bwMode="auto">
          <a:xfrm>
            <a:off x="1747838" y="1639888"/>
            <a:ext cx="5643563" cy="2428875"/>
          </a:xfrm>
          <a:prstGeom prst="roundRect">
            <a:avLst>
              <a:gd name="adj" fmla="val 8062"/>
            </a:avLst>
          </a:prstGeom>
          <a:noFill/>
          <a:ln w="38100">
            <a:solidFill>
              <a:srgbClr val="9BBB59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pic>
        <p:nvPicPr>
          <p:cNvPr id="1028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7000" y="2967038"/>
            <a:ext cx="1276350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397000" y="719138"/>
            <a:ext cx="631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初中英语人教版七年级下册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075" y="131763"/>
            <a:ext cx="1319213" cy="479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658813"/>
            <a:ext cx="9144000" cy="5865813"/>
          </a:xfrm>
          <a:prstGeom prst="rect">
            <a:avLst/>
          </a:prstGeom>
          <a:solidFill>
            <a:srgbClr val="E6F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2F5E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58813"/>
            <a:ext cx="9144000" cy="53975"/>
          </a:xfrm>
          <a:prstGeom prst="rect">
            <a:avLst/>
          </a:prstGeom>
          <a:solidFill>
            <a:srgbClr val="61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45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4788" y="109538"/>
            <a:ext cx="1319212" cy="479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KSO_Shape"/>
          <p:cNvSpPr/>
          <p:nvPr/>
        </p:nvSpPr>
        <p:spPr>
          <a:xfrm>
            <a:off x="5743228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0099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考点大观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KSO_Shape">
            <a:hlinkClick r:id="" action="ppaction://noaction"/>
          </p:cNvPr>
          <p:cNvSpPr/>
          <p:nvPr/>
        </p:nvSpPr>
        <p:spPr>
          <a:xfrm>
            <a:off x="6895356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CBCDC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易错辨析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KSO_Shape">
            <a:hlinkClick r:id="rId3" action="ppaction://hlinksldjump"/>
          </p:cNvPr>
          <p:cNvSpPr/>
          <p:nvPr/>
        </p:nvSpPr>
        <p:spPr>
          <a:xfrm>
            <a:off x="8047484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CBCDC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通关训练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6AE9B1-4A57-4F08-A2ED-35B7803060B1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5FCF5C9-1750-4B3F-90D3-F7C10608FCB6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658813"/>
            <a:ext cx="9144000" cy="5865813"/>
          </a:xfrm>
          <a:prstGeom prst="rect">
            <a:avLst/>
          </a:prstGeom>
          <a:solidFill>
            <a:srgbClr val="E6F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2F5E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58813"/>
            <a:ext cx="9144000" cy="53975"/>
          </a:xfrm>
          <a:prstGeom prst="rect">
            <a:avLst/>
          </a:prstGeom>
          <a:solidFill>
            <a:srgbClr val="61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269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4788" y="149225"/>
            <a:ext cx="1319212" cy="479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KSO_Shape"/>
          <p:cNvSpPr/>
          <p:nvPr/>
        </p:nvSpPr>
        <p:spPr>
          <a:xfrm>
            <a:off x="5743228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C9CBC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考点大观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KSO_Shape">
            <a:hlinkClick r:id="" action="ppaction://noaction"/>
          </p:cNvPr>
          <p:cNvSpPr/>
          <p:nvPr/>
        </p:nvSpPr>
        <p:spPr>
          <a:xfrm>
            <a:off x="6895356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029A0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易错辨析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KSO_Shape">
            <a:hlinkClick r:id="rId3" action="ppaction://hlinksldjump"/>
          </p:cNvPr>
          <p:cNvSpPr/>
          <p:nvPr/>
        </p:nvSpPr>
        <p:spPr>
          <a:xfrm>
            <a:off x="8047484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CBCDC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通关训练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65C1A6B-1AC1-4B57-8CBE-D97402F74B0B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79CB3AC-54BE-4EED-BFDE-00796CED61A2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658813"/>
            <a:ext cx="9144000" cy="5865813"/>
          </a:xfrm>
          <a:prstGeom prst="rect">
            <a:avLst/>
          </a:prstGeom>
          <a:solidFill>
            <a:srgbClr val="E6F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2F5E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58813"/>
            <a:ext cx="9144000" cy="53975"/>
          </a:xfrm>
          <a:prstGeom prst="rect">
            <a:avLst/>
          </a:prstGeom>
          <a:solidFill>
            <a:srgbClr val="61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3" name="图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4788" y="149225"/>
            <a:ext cx="1319212" cy="479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KSO_Shape"/>
          <p:cNvSpPr/>
          <p:nvPr/>
        </p:nvSpPr>
        <p:spPr>
          <a:xfrm>
            <a:off x="5743228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C9CBC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考点大观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KSO_Shape">
            <a:hlinkClick r:id="" action="ppaction://noaction"/>
          </p:cNvPr>
          <p:cNvSpPr/>
          <p:nvPr/>
        </p:nvSpPr>
        <p:spPr>
          <a:xfrm>
            <a:off x="6895356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CBCDC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易错辨析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KSO_Shape">
            <a:hlinkClick r:id="rId3" action="ppaction://hlinksldjump"/>
          </p:cNvPr>
          <p:cNvSpPr/>
          <p:nvPr/>
        </p:nvSpPr>
        <p:spPr>
          <a:xfrm>
            <a:off x="8047484" y="235400"/>
            <a:ext cx="1096516" cy="430442"/>
          </a:xfrm>
          <a:prstGeom prst="round2SameRect">
            <a:avLst>
              <a:gd name="adj1" fmla="val 27475"/>
              <a:gd name="adj2" fmla="val 0"/>
            </a:avLst>
          </a:prstGeom>
          <a:solidFill>
            <a:srgbClr val="029A0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通关训练</a:t>
            </a:r>
            <a:endParaRPr kumimoji="0" lang="zh-CN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B450F8-599D-40CF-ADD9-7439AF84DB26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5B702216-16ED-4F70-8352-96B76522A50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BD0039D-77DB-44CC-85CE-84416AFD07A8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BAA73CF-2DF3-4C8C-9BA9-F9C0B975EA13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9F5B07B-C892-4173-B34B-5BE7F50075FD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E3B5902-5F2E-47B6-B9C0-C033701040D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92F514B-2EE5-44E5-A578-D5635AC59410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1DCB2C6-33DB-4D4A-AA74-85CF45059D48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729DA2A-82AA-45F2-856E-C3D747CC2BA2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F8F5AD8-1436-47A2-8F99-FC3CD75CC5C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B2CBED3-89E9-48E4-AE3C-60A7F8B10630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54BBEE0-BC5B-4A6F-A4D4-AF8251E484A4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FEB0D3C-0867-4B11-AAE8-3FFC20719107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750F82-12B4-41E2-9330-B1987463C6C5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29395F-442D-42A1-9268-75A89BF5AC85}" type="datetimeFigureOut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48827C6-1A21-4081-B327-550ABBB533A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圆角矩形 11"/>
          <p:cNvSpPr>
            <a:spLocks noChangeArrowheads="1"/>
          </p:cNvSpPr>
          <p:nvPr/>
        </p:nvSpPr>
        <p:spPr bwMode="auto">
          <a:xfrm>
            <a:off x="1747838" y="1639888"/>
            <a:ext cx="5643563" cy="2428875"/>
          </a:xfrm>
          <a:prstGeom prst="roundRect">
            <a:avLst>
              <a:gd name="adj" fmla="val 8062"/>
            </a:avLst>
          </a:prstGeom>
          <a:noFill/>
          <a:ln w="38100">
            <a:solidFill>
              <a:srgbClr val="9BBB59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pic>
        <p:nvPicPr>
          <p:cNvPr id="2052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7000" y="2967038"/>
            <a:ext cx="1276350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397000" y="719138"/>
            <a:ext cx="631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初中英语人教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版八年级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下册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2054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075" y="131763"/>
            <a:ext cx="1319213" cy="479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圆角矩形 11"/>
          <p:cNvSpPr>
            <a:spLocks noChangeArrowheads="1"/>
          </p:cNvSpPr>
          <p:nvPr/>
        </p:nvSpPr>
        <p:spPr bwMode="auto">
          <a:xfrm>
            <a:off x="1747838" y="1639888"/>
            <a:ext cx="5643563" cy="2428875"/>
          </a:xfrm>
          <a:prstGeom prst="roundRect">
            <a:avLst>
              <a:gd name="adj" fmla="val 8062"/>
            </a:avLst>
          </a:prstGeom>
          <a:noFill/>
          <a:ln w="38100">
            <a:solidFill>
              <a:srgbClr val="9BBB59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pic>
        <p:nvPicPr>
          <p:cNvPr id="3076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7000" y="2967038"/>
            <a:ext cx="1276350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397000" y="719138"/>
            <a:ext cx="631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初中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英语外研版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七年级下册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078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075" y="131763"/>
            <a:ext cx="1319213" cy="479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圆角矩形 11"/>
          <p:cNvSpPr>
            <a:spLocks noChangeArrowheads="1"/>
          </p:cNvSpPr>
          <p:nvPr/>
        </p:nvSpPr>
        <p:spPr bwMode="auto">
          <a:xfrm>
            <a:off x="1747838" y="1639888"/>
            <a:ext cx="5643563" cy="2428875"/>
          </a:xfrm>
          <a:prstGeom prst="roundRect">
            <a:avLst>
              <a:gd name="adj" fmla="val 8062"/>
            </a:avLst>
          </a:prstGeom>
          <a:noFill/>
          <a:ln w="38100">
            <a:solidFill>
              <a:srgbClr val="9BBB59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pic>
        <p:nvPicPr>
          <p:cNvPr id="4100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7000" y="2967038"/>
            <a:ext cx="1276350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397000" y="719138"/>
            <a:ext cx="631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初中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英语外研版八年级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下册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4102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075" y="131763"/>
            <a:ext cx="1319213" cy="479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3" name="图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9075" y="131763"/>
            <a:ext cx="1319213" cy="479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圆角矩形 11"/>
          <p:cNvSpPr>
            <a:spLocks noChangeArrowheads="1"/>
          </p:cNvSpPr>
          <p:nvPr/>
        </p:nvSpPr>
        <p:spPr bwMode="auto">
          <a:xfrm>
            <a:off x="1747838" y="1639888"/>
            <a:ext cx="5643563" cy="2428875"/>
          </a:xfrm>
          <a:prstGeom prst="roundRect">
            <a:avLst>
              <a:gd name="adj" fmla="val 8062"/>
            </a:avLst>
          </a:prstGeom>
          <a:noFill/>
          <a:ln w="38100">
            <a:solidFill>
              <a:srgbClr val="9BBB59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pic>
        <p:nvPicPr>
          <p:cNvPr id="6148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7000" y="2967038"/>
            <a:ext cx="1276350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397000" y="719138"/>
            <a:ext cx="631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初中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英语仁爱版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七年级下册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6150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075" y="131763"/>
            <a:ext cx="1319213" cy="479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圆角矩形 11"/>
          <p:cNvSpPr>
            <a:spLocks noChangeArrowheads="1"/>
          </p:cNvSpPr>
          <p:nvPr/>
        </p:nvSpPr>
        <p:spPr bwMode="auto">
          <a:xfrm>
            <a:off x="1747838" y="1639888"/>
            <a:ext cx="5643563" cy="2428875"/>
          </a:xfrm>
          <a:prstGeom prst="roundRect">
            <a:avLst>
              <a:gd name="adj" fmla="val 8062"/>
            </a:avLst>
          </a:prstGeom>
          <a:noFill/>
          <a:ln w="38100">
            <a:solidFill>
              <a:srgbClr val="9BBB59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pic>
        <p:nvPicPr>
          <p:cNvPr id="7172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7000" y="2967038"/>
            <a:ext cx="1276350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397000" y="719138"/>
            <a:ext cx="631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初中英语人教版七年级下册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7174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075" y="131763"/>
            <a:ext cx="1319213" cy="479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图片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圆角矩形 11"/>
          <p:cNvSpPr>
            <a:spLocks noChangeArrowheads="1"/>
          </p:cNvSpPr>
          <p:nvPr/>
        </p:nvSpPr>
        <p:spPr bwMode="auto">
          <a:xfrm>
            <a:off x="1747838" y="1639888"/>
            <a:ext cx="5643563" cy="2428875"/>
          </a:xfrm>
          <a:prstGeom prst="roundRect">
            <a:avLst>
              <a:gd name="adj" fmla="val 8062"/>
            </a:avLst>
          </a:prstGeom>
          <a:noFill/>
          <a:ln w="38100">
            <a:solidFill>
              <a:srgbClr val="9BBB59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  <a:sym typeface="宋体" panose="02010600030101010101" pitchFamily="2" charset="-122"/>
            </a:endParaRPr>
          </a:p>
        </p:txBody>
      </p:sp>
      <p:pic>
        <p:nvPicPr>
          <p:cNvPr id="8196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7000" y="2967038"/>
            <a:ext cx="1276350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397000" y="719138"/>
            <a:ext cx="6318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初中英语人教版七年级下册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8198" name="图片 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075" y="131763"/>
            <a:ext cx="1319213" cy="479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050" y="0"/>
            <a:ext cx="9144000" cy="6858000"/>
          </a:xfrm>
          <a:prstGeom prst="rect">
            <a:avLst/>
          </a:prstGeom>
          <a:solidFill>
            <a:srgbClr val="E6F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19" name="组合 2"/>
          <p:cNvGrpSpPr/>
          <p:nvPr userDrawn="1"/>
        </p:nvGrpSpPr>
        <p:grpSpPr>
          <a:xfrm>
            <a:off x="19050" y="0"/>
            <a:ext cx="9129713" cy="6832600"/>
            <a:chOff x="0" y="0"/>
            <a:chExt cx="9152632" cy="6248379"/>
          </a:xfrm>
        </p:grpSpPr>
        <p:pic>
          <p:nvPicPr>
            <p:cNvPr id="9228" name="图片 3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0" y="475858"/>
              <a:ext cx="9144000" cy="109230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" name="矩形 7"/>
            <p:cNvSpPr/>
            <p:nvPr/>
          </p:nvSpPr>
          <p:spPr>
            <a:xfrm>
              <a:off x="0" y="0"/>
              <a:ext cx="9147857" cy="1313844"/>
            </a:xfrm>
            <a:custGeom>
              <a:avLst/>
              <a:gdLst/>
              <a:ahLst/>
              <a:cxnLst/>
              <a:rect l="l" t="t" r="r" b="b"/>
              <a:pathLst>
                <a:path w="9144000" h="1989593">
                  <a:moveTo>
                    <a:pt x="0" y="0"/>
                  </a:moveTo>
                  <a:lnTo>
                    <a:pt x="9144000" y="0"/>
                  </a:lnTo>
                  <a:lnTo>
                    <a:pt x="9144000" y="1480378"/>
                  </a:lnTo>
                  <a:cubicBezTo>
                    <a:pt x="9087567" y="1469686"/>
                    <a:pt x="9029390" y="1464741"/>
                    <a:pt x="8970058" y="1464741"/>
                  </a:cubicBezTo>
                  <a:lnTo>
                    <a:pt x="2922896" y="1464741"/>
                  </a:lnTo>
                  <a:cubicBezTo>
                    <a:pt x="2535340" y="1464741"/>
                    <a:pt x="2197065" y="1675741"/>
                    <a:pt x="2017483" y="1989593"/>
                  </a:cubicBezTo>
                  <a:cubicBezTo>
                    <a:pt x="1702963" y="1448535"/>
                    <a:pt x="1116659" y="1085810"/>
                    <a:pt x="445636" y="1085810"/>
                  </a:cubicBezTo>
                  <a:lnTo>
                    <a:pt x="0" y="1085810"/>
                  </a:lnTo>
                  <a:close/>
                </a:path>
              </a:pathLst>
            </a:custGeom>
            <a:solidFill>
              <a:srgbClr val="029A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9230" name="图片 5"/>
            <p:cNvPicPr>
              <a:picLocks noChangeAspect="1"/>
            </p:cNvPicPr>
            <p:nvPr userDrawn="1"/>
          </p:nvPicPr>
          <p:blipFill>
            <a:blip r:embed="rId3"/>
            <a:srcRect r="1608"/>
            <a:stretch>
              <a:fillRect/>
            </a:stretch>
          </p:blipFill>
          <p:spPr>
            <a:xfrm>
              <a:off x="235669" y="701413"/>
              <a:ext cx="8908331" cy="134439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4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61"/>
            <a:stretch>
              <a:fillRect/>
            </a:stretch>
          </p:blipFill>
          <p:spPr>
            <a:xfrm flipH="1">
              <a:off x="13096" y="4881167"/>
              <a:ext cx="9139536" cy="1367212"/>
            </a:xfrm>
            <a:prstGeom prst="rect">
              <a:avLst/>
            </a:prstGeom>
          </p:spPr>
        </p:pic>
      </p:grpSp>
      <p:sp>
        <p:nvSpPr>
          <p:cNvPr id="8" name="文本占位符 7"/>
          <p:cNvSpPr/>
          <p:nvPr/>
        </p:nvSpPr>
        <p:spPr bwMode="auto">
          <a:xfrm>
            <a:off x="2055813" y="2090738"/>
            <a:ext cx="1471613" cy="1471613"/>
          </a:xfrm>
          <a:prstGeom prst="ellipse">
            <a:avLst/>
          </a:prstGeom>
          <a:noFill/>
          <a:ln w="38100">
            <a:solidFill>
              <a:srgbClr val="029A02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6858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7200" b="1" i="1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3670300" y="3040063"/>
            <a:ext cx="3946525" cy="0"/>
          </a:xfrm>
          <a:prstGeom prst="line">
            <a:avLst/>
          </a:prstGeom>
          <a:ln w="19050">
            <a:solidFill>
              <a:srgbClr val="029A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任意多边形 9"/>
          <p:cNvSpPr/>
          <p:nvPr/>
        </p:nvSpPr>
        <p:spPr>
          <a:xfrm>
            <a:off x="1898650" y="3048000"/>
            <a:ext cx="1765300" cy="677863"/>
          </a:xfrm>
          <a:custGeom>
            <a:avLst/>
            <a:gdLst>
              <a:gd name="connsiteX0" fmla="*/ 0 w 1807014"/>
              <a:gd name="connsiteY0" fmla="*/ 0 h 693278"/>
              <a:gd name="connsiteX1" fmla="*/ 1807014 w 1807014"/>
              <a:gd name="connsiteY1" fmla="*/ 0 h 693278"/>
              <a:gd name="connsiteX2" fmla="*/ 1770122 w 1807014"/>
              <a:gd name="connsiteY2" fmla="*/ 118847 h 693278"/>
              <a:gd name="connsiteX3" fmla="*/ 903507 w 1807014"/>
              <a:gd name="connsiteY3" fmla="*/ 693278 h 693278"/>
              <a:gd name="connsiteX4" fmla="*/ 36892 w 1807014"/>
              <a:gd name="connsiteY4" fmla="*/ 118847 h 693278"/>
              <a:gd name="connsiteX0-1" fmla="*/ 1807014 w 1898454"/>
              <a:gd name="connsiteY0-2" fmla="*/ 0 h 693278"/>
              <a:gd name="connsiteX1-3" fmla="*/ 1770122 w 1898454"/>
              <a:gd name="connsiteY1-4" fmla="*/ 118847 h 693278"/>
              <a:gd name="connsiteX2-5" fmla="*/ 903507 w 1898454"/>
              <a:gd name="connsiteY2-6" fmla="*/ 693278 h 693278"/>
              <a:gd name="connsiteX3-7" fmla="*/ 36892 w 1898454"/>
              <a:gd name="connsiteY3-8" fmla="*/ 118847 h 693278"/>
              <a:gd name="connsiteX4-9" fmla="*/ 0 w 1898454"/>
              <a:gd name="connsiteY4-10" fmla="*/ 0 h 693278"/>
              <a:gd name="connsiteX5" fmla="*/ 1898454 w 1898454"/>
              <a:gd name="connsiteY5" fmla="*/ 91440 h 693278"/>
              <a:gd name="connsiteX0-11" fmla="*/ 1807014 w 1807014"/>
              <a:gd name="connsiteY0-12" fmla="*/ 0 h 693278"/>
              <a:gd name="connsiteX1-13" fmla="*/ 1770122 w 1807014"/>
              <a:gd name="connsiteY1-14" fmla="*/ 118847 h 693278"/>
              <a:gd name="connsiteX2-15" fmla="*/ 903507 w 1807014"/>
              <a:gd name="connsiteY2-16" fmla="*/ 693278 h 693278"/>
              <a:gd name="connsiteX3-17" fmla="*/ 36892 w 1807014"/>
              <a:gd name="connsiteY3-18" fmla="*/ 118847 h 693278"/>
              <a:gd name="connsiteX4-19" fmla="*/ 0 w 1807014"/>
              <a:gd name="connsiteY4-20" fmla="*/ 0 h 69327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07014" h="693278">
                <a:moveTo>
                  <a:pt x="1807014" y="0"/>
                </a:moveTo>
                <a:lnTo>
                  <a:pt x="1770122" y="118847"/>
                </a:lnTo>
                <a:cubicBezTo>
                  <a:pt x="1627342" y="456416"/>
                  <a:pt x="1293086" y="693278"/>
                  <a:pt x="903507" y="693278"/>
                </a:cubicBezTo>
                <a:cubicBezTo>
                  <a:pt x="513929" y="693278"/>
                  <a:pt x="179672" y="456416"/>
                  <a:pt x="36892" y="118847"/>
                </a:cubicBezTo>
                <a:lnTo>
                  <a:pt x="0" y="0"/>
                </a:lnTo>
              </a:path>
            </a:pathLst>
          </a:custGeom>
          <a:noFill/>
          <a:ln w="19050">
            <a:solidFill>
              <a:srgbClr val="029A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7938" y="3049588"/>
            <a:ext cx="1900238" cy="0"/>
          </a:xfrm>
          <a:prstGeom prst="line">
            <a:avLst/>
          </a:prstGeom>
          <a:ln w="19050">
            <a:solidFill>
              <a:srgbClr val="029A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标题 5"/>
          <p:cNvSpPr txBox="1"/>
          <p:nvPr/>
        </p:nvSpPr>
        <p:spPr bwMode="auto">
          <a:xfrm>
            <a:off x="3748088" y="2297113"/>
            <a:ext cx="3868738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29A02"/>
                </a:solidFill>
                <a:effectLst/>
                <a:uLnTx/>
                <a:uFillTx/>
                <a:latin typeface="隶书" panose="02010509060101010101" pitchFamily="49" charset="-122"/>
                <a:ea typeface="隶书" panose="02010509060101010101" pitchFamily="49" charset="-122"/>
                <a:cs typeface="Times New Roman" panose="02020603050405020304" pitchFamily="18" charset="0"/>
              </a:rPr>
              <a:t>语法透析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029A02"/>
              </a:solidFill>
              <a:effectLst/>
              <a:uLnTx/>
              <a:uFillTx/>
              <a:latin typeface="隶书" panose="02010509060101010101" pitchFamily="49" charset="-122"/>
              <a:ea typeface="隶书" panose="020105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文本占位符 6"/>
          <p:cNvSpPr txBox="1"/>
          <p:nvPr/>
        </p:nvSpPr>
        <p:spPr>
          <a:xfrm>
            <a:off x="3811588" y="3246438"/>
            <a:ext cx="4403725" cy="1639888"/>
          </a:xfrm>
          <a:prstGeom prst="rect">
            <a:avLst/>
          </a:prstGeom>
          <a:noFill/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83B40D"/>
              </a:buClr>
              <a:buSzPct val="80000"/>
              <a:buFont typeface="Wingdings" panose="05000000000000000000" pitchFamily="2" charset="2"/>
              <a:buNone/>
              <a:defRPr sz="1600" kern="1200" baseline="0">
                <a:solidFill>
                  <a:schemeClr val="tx1">
                    <a:lumMod val="60000"/>
                    <a:lumOff val="40000"/>
                  </a:schemeClr>
                </a:solidFill>
                <a:latin typeface="Baskerville Old Face" panose="02020602080505020303" pitchFamily="18" charset="0"/>
                <a:ea typeface="微软雅黑" panose="020B0503020204020204" pitchFamily="34" charset="-122"/>
                <a:cs typeface="+mn-cs"/>
              </a:defRPr>
            </a:lvl1pPr>
            <a:lvl2pPr marL="457200" indent="0" algn="just" defTabSz="914400" rtl="0" eaLnBrk="1" latinLnBrk="0" hangingPunct="1">
              <a:lnSpc>
                <a:spcPct val="130000"/>
              </a:lnSpc>
              <a:spcBef>
                <a:spcPts val="200"/>
              </a:spcBef>
              <a:spcAft>
                <a:spcPts val="800"/>
              </a:spcAft>
              <a:buFont typeface="幼圆" panose="02010509060101010101" pitchFamily="49" charset="-122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幼圆" panose="02010509060101010101" pitchFamily="49" charset="-122"/>
                <a:ea typeface="幼圆" panose="02010509060101010101" pitchFamily="49" charset="-122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83B40D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考点大观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83B40D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易错辨析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83B40D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通关训练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4" name="KSO_Shape"/>
          <p:cNvSpPr/>
          <p:nvPr/>
        </p:nvSpPr>
        <p:spPr>
          <a:xfrm>
            <a:off x="2128838" y="2159000"/>
            <a:ext cx="1185863" cy="1284288"/>
          </a:xfrm>
          <a:custGeom>
            <a:avLst/>
            <a:gdLst>
              <a:gd name="connsiteX0" fmla="*/ 1441667 w 5342334"/>
              <a:gd name="connsiteY0" fmla="*/ 2934412 h 5785910"/>
              <a:gd name="connsiteX1" fmla="*/ 1441770 w 5342334"/>
              <a:gd name="connsiteY1" fmla="*/ 2943473 h 5785910"/>
              <a:gd name="connsiteX2" fmla="*/ 1438934 w 5342334"/>
              <a:gd name="connsiteY2" fmla="*/ 2944008 h 5785910"/>
              <a:gd name="connsiteX3" fmla="*/ 1437887 w 5342334"/>
              <a:gd name="connsiteY3" fmla="*/ 2937382 h 5785910"/>
              <a:gd name="connsiteX4" fmla="*/ 1354605 w 5342334"/>
              <a:gd name="connsiteY4" fmla="*/ 2912708 h 5785910"/>
              <a:gd name="connsiteX5" fmla="*/ 1428080 w 5342334"/>
              <a:gd name="connsiteY5" fmla="*/ 2945087 h 5785910"/>
              <a:gd name="connsiteX6" fmla="*/ 1431904 w 5342334"/>
              <a:gd name="connsiteY6" fmla="*/ 2942083 h 5785910"/>
              <a:gd name="connsiteX7" fmla="*/ 1431050 w 5342334"/>
              <a:gd name="connsiteY7" fmla="*/ 3320849 h 5785910"/>
              <a:gd name="connsiteX8" fmla="*/ 2146318 w 5342334"/>
              <a:gd name="connsiteY8" fmla="*/ 5548257 h 5785910"/>
              <a:gd name="connsiteX9" fmla="*/ 2115204 w 5342334"/>
              <a:gd name="connsiteY9" fmla="*/ 5553206 h 5785910"/>
              <a:gd name="connsiteX10" fmla="*/ 1246460 w 5342334"/>
              <a:gd name="connsiteY10" fmla="*/ 5785910 h 5785910"/>
              <a:gd name="connsiteX11" fmla="*/ 0 w 5342334"/>
              <a:gd name="connsiteY11" fmla="*/ 3148605 h 5785910"/>
              <a:gd name="connsiteX12" fmla="*/ 1262428 w 5342334"/>
              <a:gd name="connsiteY12" fmla="*/ 2938106 h 5785910"/>
              <a:gd name="connsiteX13" fmla="*/ 3380735 w 5342334"/>
              <a:gd name="connsiteY13" fmla="*/ 118 h 5785910"/>
              <a:gd name="connsiteX14" fmla="*/ 3863622 w 5342334"/>
              <a:gd name="connsiteY14" fmla="*/ 912639 h 5785910"/>
              <a:gd name="connsiteX15" fmla="*/ 3674765 w 5342334"/>
              <a:gd name="connsiteY15" fmla="*/ 2045786 h 5785910"/>
              <a:gd name="connsiteX16" fmla="*/ 4585837 w 5342334"/>
              <a:gd name="connsiteY16" fmla="*/ 2046833 h 5785910"/>
              <a:gd name="connsiteX17" fmla="*/ 4775401 w 5342334"/>
              <a:gd name="connsiteY17" fmla="*/ 2003486 h 5785910"/>
              <a:gd name="connsiteX18" fmla="*/ 5203724 w 5342334"/>
              <a:gd name="connsiteY18" fmla="*/ 2381935 h 5785910"/>
              <a:gd name="connsiteX19" fmla="*/ 4980124 w 5342334"/>
              <a:gd name="connsiteY19" fmla="*/ 2705696 h 5785910"/>
              <a:gd name="connsiteX20" fmla="*/ 5342334 w 5342334"/>
              <a:gd name="connsiteY20" fmla="*/ 3258997 h 5785910"/>
              <a:gd name="connsiteX21" fmla="*/ 5107100 w 5342334"/>
              <a:gd name="connsiteY21" fmla="*/ 3754493 h 5785910"/>
              <a:gd name="connsiteX22" fmla="*/ 5342334 w 5342334"/>
              <a:gd name="connsiteY22" fmla="*/ 4140580 h 5785910"/>
              <a:gd name="connsiteX23" fmla="*/ 4844706 w 5342334"/>
              <a:gd name="connsiteY23" fmla="*/ 4606676 h 5785910"/>
              <a:gd name="connsiteX24" fmla="*/ 4790537 w 5342334"/>
              <a:gd name="connsiteY24" fmla="*/ 4596433 h 5785910"/>
              <a:gd name="connsiteX25" fmla="*/ 4802287 w 5342334"/>
              <a:gd name="connsiteY25" fmla="*/ 4606672 h 5785910"/>
              <a:gd name="connsiteX26" fmla="*/ 5191248 w 5342334"/>
              <a:gd name="connsiteY26" fmla="*/ 4997228 h 5785910"/>
              <a:gd name="connsiteX27" fmla="*/ 4866278 w 5342334"/>
              <a:gd name="connsiteY27" fmla="*/ 5435572 h 5785910"/>
              <a:gd name="connsiteX28" fmla="*/ 4581456 w 5342334"/>
              <a:gd name="connsiteY28" fmla="*/ 5443059 h 5785910"/>
              <a:gd name="connsiteX29" fmla="*/ 4593578 w 5342334"/>
              <a:gd name="connsiteY29" fmla="*/ 5444848 h 5785910"/>
              <a:gd name="connsiteX30" fmla="*/ 4581281 w 5342334"/>
              <a:gd name="connsiteY30" fmla="*/ 5445228 h 5785910"/>
              <a:gd name="connsiteX31" fmla="*/ 2168410 w 5342334"/>
              <a:gd name="connsiteY31" fmla="*/ 5525146 h 5785910"/>
              <a:gd name="connsiteX32" fmla="*/ 1445968 w 5342334"/>
              <a:gd name="connsiteY32" fmla="*/ 3310386 h 5785910"/>
              <a:gd name="connsiteX33" fmla="*/ 1441770 w 5342334"/>
              <a:gd name="connsiteY33" fmla="*/ 2943473 h 5785910"/>
              <a:gd name="connsiteX34" fmla="*/ 1514723 w 5342334"/>
              <a:gd name="connsiteY34" fmla="*/ 2929703 h 5785910"/>
              <a:gd name="connsiteX35" fmla="*/ 1975047 w 5342334"/>
              <a:gd name="connsiteY35" fmla="*/ 2725675 h 5785910"/>
              <a:gd name="connsiteX36" fmla="*/ 2654934 w 5342334"/>
              <a:gd name="connsiteY36" fmla="*/ 1630299 h 5785910"/>
              <a:gd name="connsiteX37" fmla="*/ 3108192 w 5342334"/>
              <a:gd name="connsiteY37" fmla="*/ 686009 h 5785910"/>
              <a:gd name="connsiteX38" fmla="*/ 3334821 w 5342334"/>
              <a:gd name="connsiteY38" fmla="*/ 6121 h 5785910"/>
              <a:gd name="connsiteX39" fmla="*/ 3380735 w 5342334"/>
              <a:gd name="connsiteY39" fmla="*/ 118 h 5785910"/>
              <a:gd name="connsiteX0-1" fmla="*/ 1441667 w 5342334"/>
              <a:gd name="connsiteY0-2" fmla="*/ 2934412 h 5785910"/>
              <a:gd name="connsiteX1-3" fmla="*/ 1441770 w 5342334"/>
              <a:gd name="connsiteY1-4" fmla="*/ 2943473 h 5785910"/>
              <a:gd name="connsiteX2-5" fmla="*/ 1438934 w 5342334"/>
              <a:gd name="connsiteY2-6" fmla="*/ 2944008 h 5785910"/>
              <a:gd name="connsiteX3-7" fmla="*/ 1437887 w 5342334"/>
              <a:gd name="connsiteY3-8" fmla="*/ 2937382 h 5785910"/>
              <a:gd name="connsiteX4-9" fmla="*/ 1441667 w 5342334"/>
              <a:gd name="connsiteY4-10" fmla="*/ 2934412 h 5785910"/>
              <a:gd name="connsiteX5-11" fmla="*/ 1354605 w 5342334"/>
              <a:gd name="connsiteY5-12" fmla="*/ 2912708 h 5785910"/>
              <a:gd name="connsiteX6-13" fmla="*/ 1428080 w 5342334"/>
              <a:gd name="connsiteY6-14" fmla="*/ 2945087 h 5785910"/>
              <a:gd name="connsiteX7-15" fmla="*/ 1431050 w 5342334"/>
              <a:gd name="connsiteY7-16" fmla="*/ 3320849 h 5785910"/>
              <a:gd name="connsiteX8-17" fmla="*/ 2146318 w 5342334"/>
              <a:gd name="connsiteY8-18" fmla="*/ 5548257 h 5785910"/>
              <a:gd name="connsiteX9-19" fmla="*/ 2115204 w 5342334"/>
              <a:gd name="connsiteY9-20" fmla="*/ 5553206 h 5785910"/>
              <a:gd name="connsiteX10-21" fmla="*/ 1246460 w 5342334"/>
              <a:gd name="connsiteY10-22" fmla="*/ 5785910 h 5785910"/>
              <a:gd name="connsiteX11-23" fmla="*/ 0 w 5342334"/>
              <a:gd name="connsiteY11-24" fmla="*/ 3148605 h 5785910"/>
              <a:gd name="connsiteX12-25" fmla="*/ 1262428 w 5342334"/>
              <a:gd name="connsiteY12-26" fmla="*/ 2938106 h 5785910"/>
              <a:gd name="connsiteX13-27" fmla="*/ 1354605 w 5342334"/>
              <a:gd name="connsiteY13-28" fmla="*/ 2912708 h 5785910"/>
              <a:gd name="connsiteX14-29" fmla="*/ 3380735 w 5342334"/>
              <a:gd name="connsiteY14-30" fmla="*/ 118 h 5785910"/>
              <a:gd name="connsiteX15-31" fmla="*/ 3863622 w 5342334"/>
              <a:gd name="connsiteY15-32" fmla="*/ 912639 h 5785910"/>
              <a:gd name="connsiteX16-33" fmla="*/ 3674765 w 5342334"/>
              <a:gd name="connsiteY16-34" fmla="*/ 2045786 h 5785910"/>
              <a:gd name="connsiteX17-35" fmla="*/ 4585837 w 5342334"/>
              <a:gd name="connsiteY17-36" fmla="*/ 2046833 h 5785910"/>
              <a:gd name="connsiteX18-37" fmla="*/ 4775401 w 5342334"/>
              <a:gd name="connsiteY18-38" fmla="*/ 2003486 h 5785910"/>
              <a:gd name="connsiteX19-39" fmla="*/ 5203724 w 5342334"/>
              <a:gd name="connsiteY19-40" fmla="*/ 2381935 h 5785910"/>
              <a:gd name="connsiteX20-41" fmla="*/ 4980124 w 5342334"/>
              <a:gd name="connsiteY20-42" fmla="*/ 2705696 h 5785910"/>
              <a:gd name="connsiteX21-43" fmla="*/ 5342334 w 5342334"/>
              <a:gd name="connsiteY21-44" fmla="*/ 3258997 h 5785910"/>
              <a:gd name="connsiteX22-45" fmla="*/ 5107100 w 5342334"/>
              <a:gd name="connsiteY22-46" fmla="*/ 3754493 h 5785910"/>
              <a:gd name="connsiteX23-47" fmla="*/ 5342334 w 5342334"/>
              <a:gd name="connsiteY23-48" fmla="*/ 4140580 h 5785910"/>
              <a:gd name="connsiteX24-49" fmla="*/ 4844706 w 5342334"/>
              <a:gd name="connsiteY24-50" fmla="*/ 4606676 h 5785910"/>
              <a:gd name="connsiteX25-51" fmla="*/ 4790537 w 5342334"/>
              <a:gd name="connsiteY25-52" fmla="*/ 4596433 h 5785910"/>
              <a:gd name="connsiteX26-53" fmla="*/ 4802287 w 5342334"/>
              <a:gd name="connsiteY26-54" fmla="*/ 4606672 h 5785910"/>
              <a:gd name="connsiteX27-55" fmla="*/ 5191248 w 5342334"/>
              <a:gd name="connsiteY27-56" fmla="*/ 4997228 h 5785910"/>
              <a:gd name="connsiteX28-57" fmla="*/ 4866278 w 5342334"/>
              <a:gd name="connsiteY28-58" fmla="*/ 5435572 h 5785910"/>
              <a:gd name="connsiteX29-59" fmla="*/ 4581456 w 5342334"/>
              <a:gd name="connsiteY29-60" fmla="*/ 5443059 h 5785910"/>
              <a:gd name="connsiteX30-61" fmla="*/ 4593578 w 5342334"/>
              <a:gd name="connsiteY30-62" fmla="*/ 5444848 h 5785910"/>
              <a:gd name="connsiteX31-63" fmla="*/ 4581281 w 5342334"/>
              <a:gd name="connsiteY31-64" fmla="*/ 5445228 h 5785910"/>
              <a:gd name="connsiteX32-65" fmla="*/ 2168410 w 5342334"/>
              <a:gd name="connsiteY32-66" fmla="*/ 5525146 h 5785910"/>
              <a:gd name="connsiteX33-67" fmla="*/ 1445968 w 5342334"/>
              <a:gd name="connsiteY33-68" fmla="*/ 3310386 h 5785910"/>
              <a:gd name="connsiteX34-69" fmla="*/ 1441770 w 5342334"/>
              <a:gd name="connsiteY34-70" fmla="*/ 2943473 h 5785910"/>
              <a:gd name="connsiteX35-71" fmla="*/ 1514723 w 5342334"/>
              <a:gd name="connsiteY35-72" fmla="*/ 2929703 h 5785910"/>
              <a:gd name="connsiteX36-73" fmla="*/ 1975047 w 5342334"/>
              <a:gd name="connsiteY36-74" fmla="*/ 2725675 h 5785910"/>
              <a:gd name="connsiteX37-75" fmla="*/ 2654934 w 5342334"/>
              <a:gd name="connsiteY37-76" fmla="*/ 1630299 h 5785910"/>
              <a:gd name="connsiteX38-77" fmla="*/ 3108192 w 5342334"/>
              <a:gd name="connsiteY38-78" fmla="*/ 686009 h 5785910"/>
              <a:gd name="connsiteX39-79" fmla="*/ 3334821 w 5342334"/>
              <a:gd name="connsiteY39-80" fmla="*/ 6121 h 5785910"/>
              <a:gd name="connsiteX40" fmla="*/ 3380735 w 5342334"/>
              <a:gd name="connsiteY40" fmla="*/ 118 h 5785910"/>
              <a:gd name="connsiteX0-81" fmla="*/ 1437887 w 5342334"/>
              <a:gd name="connsiteY0-82" fmla="*/ 2937382 h 5785910"/>
              <a:gd name="connsiteX1-83" fmla="*/ 1441770 w 5342334"/>
              <a:gd name="connsiteY1-84" fmla="*/ 2943473 h 5785910"/>
              <a:gd name="connsiteX2-85" fmla="*/ 1438934 w 5342334"/>
              <a:gd name="connsiteY2-86" fmla="*/ 2944008 h 5785910"/>
              <a:gd name="connsiteX3-87" fmla="*/ 1437887 w 5342334"/>
              <a:gd name="connsiteY3-88" fmla="*/ 2937382 h 5785910"/>
              <a:gd name="connsiteX4-89" fmla="*/ 1354605 w 5342334"/>
              <a:gd name="connsiteY4-90" fmla="*/ 2912708 h 5785910"/>
              <a:gd name="connsiteX5-91" fmla="*/ 1428080 w 5342334"/>
              <a:gd name="connsiteY5-92" fmla="*/ 2945087 h 5785910"/>
              <a:gd name="connsiteX6-93" fmla="*/ 1431050 w 5342334"/>
              <a:gd name="connsiteY6-94" fmla="*/ 3320849 h 5785910"/>
              <a:gd name="connsiteX7-95" fmla="*/ 2146318 w 5342334"/>
              <a:gd name="connsiteY7-96" fmla="*/ 5548257 h 5785910"/>
              <a:gd name="connsiteX8-97" fmla="*/ 2115204 w 5342334"/>
              <a:gd name="connsiteY8-98" fmla="*/ 5553206 h 5785910"/>
              <a:gd name="connsiteX9-99" fmla="*/ 1246460 w 5342334"/>
              <a:gd name="connsiteY9-100" fmla="*/ 5785910 h 5785910"/>
              <a:gd name="connsiteX10-101" fmla="*/ 0 w 5342334"/>
              <a:gd name="connsiteY10-102" fmla="*/ 3148605 h 5785910"/>
              <a:gd name="connsiteX11-103" fmla="*/ 1262428 w 5342334"/>
              <a:gd name="connsiteY11-104" fmla="*/ 2938106 h 5785910"/>
              <a:gd name="connsiteX12-105" fmla="*/ 1354605 w 5342334"/>
              <a:gd name="connsiteY12-106" fmla="*/ 2912708 h 5785910"/>
              <a:gd name="connsiteX13-107" fmla="*/ 3380735 w 5342334"/>
              <a:gd name="connsiteY13-108" fmla="*/ 118 h 5785910"/>
              <a:gd name="connsiteX14-109" fmla="*/ 3863622 w 5342334"/>
              <a:gd name="connsiteY14-110" fmla="*/ 912639 h 5785910"/>
              <a:gd name="connsiteX15-111" fmla="*/ 3674765 w 5342334"/>
              <a:gd name="connsiteY15-112" fmla="*/ 2045786 h 5785910"/>
              <a:gd name="connsiteX16-113" fmla="*/ 4585837 w 5342334"/>
              <a:gd name="connsiteY16-114" fmla="*/ 2046833 h 5785910"/>
              <a:gd name="connsiteX17-115" fmla="*/ 4775401 w 5342334"/>
              <a:gd name="connsiteY17-116" fmla="*/ 2003486 h 5785910"/>
              <a:gd name="connsiteX18-117" fmla="*/ 5203724 w 5342334"/>
              <a:gd name="connsiteY18-118" fmla="*/ 2381935 h 5785910"/>
              <a:gd name="connsiteX19-119" fmla="*/ 4980124 w 5342334"/>
              <a:gd name="connsiteY19-120" fmla="*/ 2705696 h 5785910"/>
              <a:gd name="connsiteX20-121" fmla="*/ 5342334 w 5342334"/>
              <a:gd name="connsiteY20-122" fmla="*/ 3258997 h 5785910"/>
              <a:gd name="connsiteX21-123" fmla="*/ 5107100 w 5342334"/>
              <a:gd name="connsiteY21-124" fmla="*/ 3754493 h 5785910"/>
              <a:gd name="connsiteX22-125" fmla="*/ 5342334 w 5342334"/>
              <a:gd name="connsiteY22-126" fmla="*/ 4140580 h 5785910"/>
              <a:gd name="connsiteX23-127" fmla="*/ 4844706 w 5342334"/>
              <a:gd name="connsiteY23-128" fmla="*/ 4606676 h 5785910"/>
              <a:gd name="connsiteX24-129" fmla="*/ 4790537 w 5342334"/>
              <a:gd name="connsiteY24-130" fmla="*/ 4596433 h 5785910"/>
              <a:gd name="connsiteX25-131" fmla="*/ 4802287 w 5342334"/>
              <a:gd name="connsiteY25-132" fmla="*/ 4606672 h 5785910"/>
              <a:gd name="connsiteX26-133" fmla="*/ 5191248 w 5342334"/>
              <a:gd name="connsiteY26-134" fmla="*/ 4997228 h 5785910"/>
              <a:gd name="connsiteX27-135" fmla="*/ 4866278 w 5342334"/>
              <a:gd name="connsiteY27-136" fmla="*/ 5435572 h 5785910"/>
              <a:gd name="connsiteX28-137" fmla="*/ 4581456 w 5342334"/>
              <a:gd name="connsiteY28-138" fmla="*/ 5443059 h 5785910"/>
              <a:gd name="connsiteX29-139" fmla="*/ 4593578 w 5342334"/>
              <a:gd name="connsiteY29-140" fmla="*/ 5444848 h 5785910"/>
              <a:gd name="connsiteX30-141" fmla="*/ 4581281 w 5342334"/>
              <a:gd name="connsiteY30-142" fmla="*/ 5445228 h 5785910"/>
              <a:gd name="connsiteX31-143" fmla="*/ 2168410 w 5342334"/>
              <a:gd name="connsiteY31-144" fmla="*/ 5525146 h 5785910"/>
              <a:gd name="connsiteX32-145" fmla="*/ 1445968 w 5342334"/>
              <a:gd name="connsiteY32-146" fmla="*/ 3310386 h 5785910"/>
              <a:gd name="connsiteX33-147" fmla="*/ 1441770 w 5342334"/>
              <a:gd name="connsiteY33-148" fmla="*/ 2943473 h 5785910"/>
              <a:gd name="connsiteX34-149" fmla="*/ 1514723 w 5342334"/>
              <a:gd name="connsiteY34-150" fmla="*/ 2929703 h 5785910"/>
              <a:gd name="connsiteX35-151" fmla="*/ 1975047 w 5342334"/>
              <a:gd name="connsiteY35-152" fmla="*/ 2725675 h 5785910"/>
              <a:gd name="connsiteX36-153" fmla="*/ 2654934 w 5342334"/>
              <a:gd name="connsiteY36-154" fmla="*/ 1630299 h 5785910"/>
              <a:gd name="connsiteX37-155" fmla="*/ 3108192 w 5342334"/>
              <a:gd name="connsiteY37-156" fmla="*/ 686009 h 5785910"/>
              <a:gd name="connsiteX38-157" fmla="*/ 3334821 w 5342334"/>
              <a:gd name="connsiteY38-158" fmla="*/ 6121 h 5785910"/>
              <a:gd name="connsiteX39-159" fmla="*/ 3380735 w 5342334"/>
              <a:gd name="connsiteY39-160" fmla="*/ 118 h 5785910"/>
              <a:gd name="connsiteX0-161" fmla="*/ 1438934 w 5342334"/>
              <a:gd name="connsiteY0-162" fmla="*/ 2944008 h 5785910"/>
              <a:gd name="connsiteX1-163" fmla="*/ 1441770 w 5342334"/>
              <a:gd name="connsiteY1-164" fmla="*/ 2943473 h 5785910"/>
              <a:gd name="connsiteX2-165" fmla="*/ 1438934 w 5342334"/>
              <a:gd name="connsiteY2-166" fmla="*/ 2944008 h 5785910"/>
              <a:gd name="connsiteX3-167" fmla="*/ 1354605 w 5342334"/>
              <a:gd name="connsiteY3-168" fmla="*/ 2912708 h 5785910"/>
              <a:gd name="connsiteX4-169" fmla="*/ 1428080 w 5342334"/>
              <a:gd name="connsiteY4-170" fmla="*/ 2945087 h 5785910"/>
              <a:gd name="connsiteX5-171" fmla="*/ 1431050 w 5342334"/>
              <a:gd name="connsiteY5-172" fmla="*/ 3320849 h 5785910"/>
              <a:gd name="connsiteX6-173" fmla="*/ 2146318 w 5342334"/>
              <a:gd name="connsiteY6-174" fmla="*/ 5548257 h 5785910"/>
              <a:gd name="connsiteX7-175" fmla="*/ 2115204 w 5342334"/>
              <a:gd name="connsiteY7-176" fmla="*/ 5553206 h 5785910"/>
              <a:gd name="connsiteX8-177" fmla="*/ 1246460 w 5342334"/>
              <a:gd name="connsiteY8-178" fmla="*/ 5785910 h 5785910"/>
              <a:gd name="connsiteX9-179" fmla="*/ 0 w 5342334"/>
              <a:gd name="connsiteY9-180" fmla="*/ 3148605 h 5785910"/>
              <a:gd name="connsiteX10-181" fmla="*/ 1262428 w 5342334"/>
              <a:gd name="connsiteY10-182" fmla="*/ 2938106 h 5785910"/>
              <a:gd name="connsiteX11-183" fmla="*/ 1354605 w 5342334"/>
              <a:gd name="connsiteY11-184" fmla="*/ 2912708 h 5785910"/>
              <a:gd name="connsiteX12-185" fmla="*/ 3380735 w 5342334"/>
              <a:gd name="connsiteY12-186" fmla="*/ 118 h 5785910"/>
              <a:gd name="connsiteX13-187" fmla="*/ 3863622 w 5342334"/>
              <a:gd name="connsiteY13-188" fmla="*/ 912639 h 5785910"/>
              <a:gd name="connsiteX14-189" fmla="*/ 3674765 w 5342334"/>
              <a:gd name="connsiteY14-190" fmla="*/ 2045786 h 5785910"/>
              <a:gd name="connsiteX15-191" fmla="*/ 4585837 w 5342334"/>
              <a:gd name="connsiteY15-192" fmla="*/ 2046833 h 5785910"/>
              <a:gd name="connsiteX16-193" fmla="*/ 4775401 w 5342334"/>
              <a:gd name="connsiteY16-194" fmla="*/ 2003486 h 5785910"/>
              <a:gd name="connsiteX17-195" fmla="*/ 5203724 w 5342334"/>
              <a:gd name="connsiteY17-196" fmla="*/ 2381935 h 5785910"/>
              <a:gd name="connsiteX18-197" fmla="*/ 4980124 w 5342334"/>
              <a:gd name="connsiteY18-198" fmla="*/ 2705696 h 5785910"/>
              <a:gd name="connsiteX19-199" fmla="*/ 5342334 w 5342334"/>
              <a:gd name="connsiteY19-200" fmla="*/ 3258997 h 5785910"/>
              <a:gd name="connsiteX20-201" fmla="*/ 5107100 w 5342334"/>
              <a:gd name="connsiteY20-202" fmla="*/ 3754493 h 5785910"/>
              <a:gd name="connsiteX21-203" fmla="*/ 5342334 w 5342334"/>
              <a:gd name="connsiteY21-204" fmla="*/ 4140580 h 5785910"/>
              <a:gd name="connsiteX22-205" fmla="*/ 4844706 w 5342334"/>
              <a:gd name="connsiteY22-206" fmla="*/ 4606676 h 5785910"/>
              <a:gd name="connsiteX23-207" fmla="*/ 4790537 w 5342334"/>
              <a:gd name="connsiteY23-208" fmla="*/ 4596433 h 5785910"/>
              <a:gd name="connsiteX24-209" fmla="*/ 4802287 w 5342334"/>
              <a:gd name="connsiteY24-210" fmla="*/ 4606672 h 5785910"/>
              <a:gd name="connsiteX25-211" fmla="*/ 5191248 w 5342334"/>
              <a:gd name="connsiteY25-212" fmla="*/ 4997228 h 5785910"/>
              <a:gd name="connsiteX26-213" fmla="*/ 4866278 w 5342334"/>
              <a:gd name="connsiteY26-214" fmla="*/ 5435572 h 5785910"/>
              <a:gd name="connsiteX27-215" fmla="*/ 4581456 w 5342334"/>
              <a:gd name="connsiteY27-216" fmla="*/ 5443059 h 5785910"/>
              <a:gd name="connsiteX28-217" fmla="*/ 4593578 w 5342334"/>
              <a:gd name="connsiteY28-218" fmla="*/ 5444848 h 5785910"/>
              <a:gd name="connsiteX29-219" fmla="*/ 4581281 w 5342334"/>
              <a:gd name="connsiteY29-220" fmla="*/ 5445228 h 5785910"/>
              <a:gd name="connsiteX30-221" fmla="*/ 2168410 w 5342334"/>
              <a:gd name="connsiteY30-222" fmla="*/ 5525146 h 5785910"/>
              <a:gd name="connsiteX31-223" fmla="*/ 1445968 w 5342334"/>
              <a:gd name="connsiteY31-224" fmla="*/ 3310386 h 5785910"/>
              <a:gd name="connsiteX32-225" fmla="*/ 1441770 w 5342334"/>
              <a:gd name="connsiteY32-226" fmla="*/ 2943473 h 5785910"/>
              <a:gd name="connsiteX33-227" fmla="*/ 1514723 w 5342334"/>
              <a:gd name="connsiteY33-228" fmla="*/ 2929703 h 5785910"/>
              <a:gd name="connsiteX34-229" fmla="*/ 1975047 w 5342334"/>
              <a:gd name="connsiteY34-230" fmla="*/ 2725675 h 5785910"/>
              <a:gd name="connsiteX35-231" fmla="*/ 2654934 w 5342334"/>
              <a:gd name="connsiteY35-232" fmla="*/ 1630299 h 5785910"/>
              <a:gd name="connsiteX36-233" fmla="*/ 3108192 w 5342334"/>
              <a:gd name="connsiteY36-234" fmla="*/ 686009 h 5785910"/>
              <a:gd name="connsiteX37-235" fmla="*/ 3334821 w 5342334"/>
              <a:gd name="connsiteY37-236" fmla="*/ 6121 h 5785910"/>
              <a:gd name="connsiteX38-237" fmla="*/ 3380735 w 5342334"/>
              <a:gd name="connsiteY38-238" fmla="*/ 118 h 5785910"/>
              <a:gd name="connsiteX0-239" fmla="*/ 1438934 w 5342334"/>
              <a:gd name="connsiteY0-240" fmla="*/ 2944008 h 5785910"/>
              <a:gd name="connsiteX1-241" fmla="*/ 1441770 w 5342334"/>
              <a:gd name="connsiteY1-242" fmla="*/ 2943473 h 5785910"/>
              <a:gd name="connsiteX2-243" fmla="*/ 1438934 w 5342334"/>
              <a:gd name="connsiteY2-244" fmla="*/ 2944008 h 5785910"/>
              <a:gd name="connsiteX3-245" fmla="*/ 1354605 w 5342334"/>
              <a:gd name="connsiteY3-246" fmla="*/ 2912708 h 5785910"/>
              <a:gd name="connsiteX4-247" fmla="*/ 1428080 w 5342334"/>
              <a:gd name="connsiteY4-248" fmla="*/ 2945087 h 5785910"/>
              <a:gd name="connsiteX5-249" fmla="*/ 1431050 w 5342334"/>
              <a:gd name="connsiteY5-250" fmla="*/ 3320849 h 5785910"/>
              <a:gd name="connsiteX6-251" fmla="*/ 2146318 w 5342334"/>
              <a:gd name="connsiteY6-252" fmla="*/ 5548257 h 5785910"/>
              <a:gd name="connsiteX7-253" fmla="*/ 2115204 w 5342334"/>
              <a:gd name="connsiteY7-254" fmla="*/ 5553206 h 5785910"/>
              <a:gd name="connsiteX8-255" fmla="*/ 1246460 w 5342334"/>
              <a:gd name="connsiteY8-256" fmla="*/ 5785910 h 5785910"/>
              <a:gd name="connsiteX9-257" fmla="*/ 0 w 5342334"/>
              <a:gd name="connsiteY9-258" fmla="*/ 3148605 h 5785910"/>
              <a:gd name="connsiteX10-259" fmla="*/ 1262428 w 5342334"/>
              <a:gd name="connsiteY10-260" fmla="*/ 2938106 h 5785910"/>
              <a:gd name="connsiteX11-261" fmla="*/ 1354605 w 5342334"/>
              <a:gd name="connsiteY11-262" fmla="*/ 2912708 h 5785910"/>
              <a:gd name="connsiteX12-263" fmla="*/ 3380735 w 5342334"/>
              <a:gd name="connsiteY12-264" fmla="*/ 118 h 5785910"/>
              <a:gd name="connsiteX13-265" fmla="*/ 3863622 w 5342334"/>
              <a:gd name="connsiteY13-266" fmla="*/ 912639 h 5785910"/>
              <a:gd name="connsiteX14-267" fmla="*/ 3674765 w 5342334"/>
              <a:gd name="connsiteY14-268" fmla="*/ 2045786 h 5785910"/>
              <a:gd name="connsiteX15-269" fmla="*/ 4585837 w 5342334"/>
              <a:gd name="connsiteY15-270" fmla="*/ 2046833 h 5785910"/>
              <a:gd name="connsiteX16-271" fmla="*/ 4775401 w 5342334"/>
              <a:gd name="connsiteY16-272" fmla="*/ 2003486 h 5785910"/>
              <a:gd name="connsiteX17-273" fmla="*/ 5203724 w 5342334"/>
              <a:gd name="connsiteY17-274" fmla="*/ 2381935 h 5785910"/>
              <a:gd name="connsiteX18-275" fmla="*/ 4980124 w 5342334"/>
              <a:gd name="connsiteY18-276" fmla="*/ 2705696 h 5785910"/>
              <a:gd name="connsiteX19-277" fmla="*/ 5342334 w 5342334"/>
              <a:gd name="connsiteY19-278" fmla="*/ 3258997 h 5785910"/>
              <a:gd name="connsiteX20-279" fmla="*/ 5107100 w 5342334"/>
              <a:gd name="connsiteY20-280" fmla="*/ 3754493 h 5785910"/>
              <a:gd name="connsiteX21-281" fmla="*/ 5342334 w 5342334"/>
              <a:gd name="connsiteY21-282" fmla="*/ 4140580 h 5785910"/>
              <a:gd name="connsiteX22-283" fmla="*/ 4844706 w 5342334"/>
              <a:gd name="connsiteY22-284" fmla="*/ 4606676 h 5785910"/>
              <a:gd name="connsiteX23-285" fmla="*/ 4790537 w 5342334"/>
              <a:gd name="connsiteY23-286" fmla="*/ 4596433 h 5785910"/>
              <a:gd name="connsiteX24-287" fmla="*/ 4802287 w 5342334"/>
              <a:gd name="connsiteY24-288" fmla="*/ 4606672 h 5785910"/>
              <a:gd name="connsiteX25-289" fmla="*/ 5191248 w 5342334"/>
              <a:gd name="connsiteY25-290" fmla="*/ 4997228 h 5785910"/>
              <a:gd name="connsiteX26-291" fmla="*/ 4866278 w 5342334"/>
              <a:gd name="connsiteY26-292" fmla="*/ 5435572 h 5785910"/>
              <a:gd name="connsiteX27-293" fmla="*/ 4581456 w 5342334"/>
              <a:gd name="connsiteY27-294" fmla="*/ 5443059 h 5785910"/>
              <a:gd name="connsiteX28-295" fmla="*/ 4593578 w 5342334"/>
              <a:gd name="connsiteY28-296" fmla="*/ 5444848 h 5785910"/>
              <a:gd name="connsiteX29-297" fmla="*/ 4581281 w 5342334"/>
              <a:gd name="connsiteY29-298" fmla="*/ 5445228 h 5785910"/>
              <a:gd name="connsiteX30-299" fmla="*/ 2168410 w 5342334"/>
              <a:gd name="connsiteY30-300" fmla="*/ 5525146 h 5785910"/>
              <a:gd name="connsiteX31-301" fmla="*/ 1445968 w 5342334"/>
              <a:gd name="connsiteY31-302" fmla="*/ 3310386 h 5785910"/>
              <a:gd name="connsiteX32-303" fmla="*/ 1441770 w 5342334"/>
              <a:gd name="connsiteY32-304" fmla="*/ 2943473 h 5785910"/>
              <a:gd name="connsiteX33-305" fmla="*/ 1514723 w 5342334"/>
              <a:gd name="connsiteY33-306" fmla="*/ 2929703 h 5785910"/>
              <a:gd name="connsiteX34-307" fmla="*/ 1975047 w 5342334"/>
              <a:gd name="connsiteY34-308" fmla="*/ 2725675 h 5785910"/>
              <a:gd name="connsiteX35-309" fmla="*/ 2654934 w 5342334"/>
              <a:gd name="connsiteY35-310" fmla="*/ 1630299 h 5785910"/>
              <a:gd name="connsiteX36-311" fmla="*/ 3108192 w 5342334"/>
              <a:gd name="connsiteY36-312" fmla="*/ 686009 h 5785910"/>
              <a:gd name="connsiteX37-313" fmla="*/ 3334821 w 5342334"/>
              <a:gd name="connsiteY37-314" fmla="*/ 6121 h 5785910"/>
              <a:gd name="connsiteX38-315" fmla="*/ 3380735 w 5342334"/>
              <a:gd name="connsiteY38-316" fmla="*/ 118 h 5785910"/>
              <a:gd name="connsiteX0-317" fmla="*/ 1438934 w 5342334"/>
              <a:gd name="connsiteY0-318" fmla="*/ 2944008 h 5785910"/>
              <a:gd name="connsiteX1-319" fmla="*/ 1441770 w 5342334"/>
              <a:gd name="connsiteY1-320" fmla="*/ 2943473 h 5785910"/>
              <a:gd name="connsiteX2-321" fmla="*/ 1438934 w 5342334"/>
              <a:gd name="connsiteY2-322" fmla="*/ 2944008 h 5785910"/>
              <a:gd name="connsiteX3-323" fmla="*/ 1354605 w 5342334"/>
              <a:gd name="connsiteY3-324" fmla="*/ 2912708 h 5785910"/>
              <a:gd name="connsiteX4-325" fmla="*/ 1428080 w 5342334"/>
              <a:gd name="connsiteY4-326" fmla="*/ 2945087 h 5785910"/>
              <a:gd name="connsiteX5-327" fmla="*/ 1431050 w 5342334"/>
              <a:gd name="connsiteY5-328" fmla="*/ 3320849 h 5785910"/>
              <a:gd name="connsiteX6-329" fmla="*/ 2146318 w 5342334"/>
              <a:gd name="connsiteY6-330" fmla="*/ 5548257 h 5785910"/>
              <a:gd name="connsiteX7-331" fmla="*/ 2115204 w 5342334"/>
              <a:gd name="connsiteY7-332" fmla="*/ 5553206 h 5785910"/>
              <a:gd name="connsiteX8-333" fmla="*/ 1246460 w 5342334"/>
              <a:gd name="connsiteY8-334" fmla="*/ 5785910 h 5785910"/>
              <a:gd name="connsiteX9-335" fmla="*/ 0 w 5342334"/>
              <a:gd name="connsiteY9-336" fmla="*/ 3148605 h 5785910"/>
              <a:gd name="connsiteX10-337" fmla="*/ 1262428 w 5342334"/>
              <a:gd name="connsiteY10-338" fmla="*/ 2938106 h 5785910"/>
              <a:gd name="connsiteX11-339" fmla="*/ 1354605 w 5342334"/>
              <a:gd name="connsiteY11-340" fmla="*/ 2912708 h 5785910"/>
              <a:gd name="connsiteX12-341" fmla="*/ 3380735 w 5342334"/>
              <a:gd name="connsiteY12-342" fmla="*/ 118 h 5785910"/>
              <a:gd name="connsiteX13-343" fmla="*/ 3863622 w 5342334"/>
              <a:gd name="connsiteY13-344" fmla="*/ 912639 h 5785910"/>
              <a:gd name="connsiteX14-345" fmla="*/ 3674765 w 5342334"/>
              <a:gd name="connsiteY14-346" fmla="*/ 2045786 h 5785910"/>
              <a:gd name="connsiteX15-347" fmla="*/ 4585837 w 5342334"/>
              <a:gd name="connsiteY15-348" fmla="*/ 2046833 h 5785910"/>
              <a:gd name="connsiteX16-349" fmla="*/ 4775401 w 5342334"/>
              <a:gd name="connsiteY16-350" fmla="*/ 2003486 h 5785910"/>
              <a:gd name="connsiteX17-351" fmla="*/ 5203724 w 5342334"/>
              <a:gd name="connsiteY17-352" fmla="*/ 2381935 h 5785910"/>
              <a:gd name="connsiteX18-353" fmla="*/ 4980124 w 5342334"/>
              <a:gd name="connsiteY18-354" fmla="*/ 2705696 h 5785910"/>
              <a:gd name="connsiteX19-355" fmla="*/ 5342334 w 5342334"/>
              <a:gd name="connsiteY19-356" fmla="*/ 3258997 h 5785910"/>
              <a:gd name="connsiteX20-357" fmla="*/ 5107100 w 5342334"/>
              <a:gd name="connsiteY20-358" fmla="*/ 3754493 h 5785910"/>
              <a:gd name="connsiteX21-359" fmla="*/ 5342334 w 5342334"/>
              <a:gd name="connsiteY21-360" fmla="*/ 4140580 h 5785910"/>
              <a:gd name="connsiteX22-361" fmla="*/ 4844706 w 5342334"/>
              <a:gd name="connsiteY22-362" fmla="*/ 4606676 h 5785910"/>
              <a:gd name="connsiteX23-363" fmla="*/ 4790537 w 5342334"/>
              <a:gd name="connsiteY23-364" fmla="*/ 4596433 h 5785910"/>
              <a:gd name="connsiteX24-365" fmla="*/ 4802287 w 5342334"/>
              <a:gd name="connsiteY24-366" fmla="*/ 4606672 h 5785910"/>
              <a:gd name="connsiteX25-367" fmla="*/ 5191248 w 5342334"/>
              <a:gd name="connsiteY25-368" fmla="*/ 4997228 h 5785910"/>
              <a:gd name="connsiteX26-369" fmla="*/ 4866278 w 5342334"/>
              <a:gd name="connsiteY26-370" fmla="*/ 5435572 h 5785910"/>
              <a:gd name="connsiteX27-371" fmla="*/ 4581456 w 5342334"/>
              <a:gd name="connsiteY27-372" fmla="*/ 5443059 h 5785910"/>
              <a:gd name="connsiteX28-373" fmla="*/ 4593578 w 5342334"/>
              <a:gd name="connsiteY28-374" fmla="*/ 5444848 h 5785910"/>
              <a:gd name="connsiteX29-375" fmla="*/ 4581281 w 5342334"/>
              <a:gd name="connsiteY29-376" fmla="*/ 5445228 h 5785910"/>
              <a:gd name="connsiteX30-377" fmla="*/ 2168410 w 5342334"/>
              <a:gd name="connsiteY30-378" fmla="*/ 5525146 h 5785910"/>
              <a:gd name="connsiteX31-379" fmla="*/ 1445968 w 5342334"/>
              <a:gd name="connsiteY31-380" fmla="*/ 3310386 h 5785910"/>
              <a:gd name="connsiteX32-381" fmla="*/ 1441770 w 5342334"/>
              <a:gd name="connsiteY32-382" fmla="*/ 2943473 h 5785910"/>
              <a:gd name="connsiteX33-383" fmla="*/ 1514723 w 5342334"/>
              <a:gd name="connsiteY33-384" fmla="*/ 2929703 h 5785910"/>
              <a:gd name="connsiteX34-385" fmla="*/ 1975047 w 5342334"/>
              <a:gd name="connsiteY34-386" fmla="*/ 2725675 h 5785910"/>
              <a:gd name="connsiteX35-387" fmla="*/ 2654934 w 5342334"/>
              <a:gd name="connsiteY35-388" fmla="*/ 1630299 h 5785910"/>
              <a:gd name="connsiteX36-389" fmla="*/ 3108192 w 5342334"/>
              <a:gd name="connsiteY36-390" fmla="*/ 686009 h 5785910"/>
              <a:gd name="connsiteX37-391" fmla="*/ 3334821 w 5342334"/>
              <a:gd name="connsiteY37-392" fmla="*/ 6121 h 5785910"/>
              <a:gd name="connsiteX38-393" fmla="*/ 3380735 w 5342334"/>
              <a:gd name="connsiteY38-394" fmla="*/ 118 h 5785910"/>
              <a:gd name="connsiteX0-395" fmla="*/ 1438934 w 5342334"/>
              <a:gd name="connsiteY0-396" fmla="*/ 2944008 h 5785910"/>
              <a:gd name="connsiteX1-397" fmla="*/ 1441770 w 5342334"/>
              <a:gd name="connsiteY1-398" fmla="*/ 2943473 h 5785910"/>
              <a:gd name="connsiteX2-399" fmla="*/ 1438934 w 5342334"/>
              <a:gd name="connsiteY2-400" fmla="*/ 2944008 h 5785910"/>
              <a:gd name="connsiteX3-401" fmla="*/ 1354605 w 5342334"/>
              <a:gd name="connsiteY3-402" fmla="*/ 2912708 h 5785910"/>
              <a:gd name="connsiteX4-403" fmla="*/ 1428080 w 5342334"/>
              <a:gd name="connsiteY4-404" fmla="*/ 2945087 h 5785910"/>
              <a:gd name="connsiteX5-405" fmla="*/ 1431050 w 5342334"/>
              <a:gd name="connsiteY5-406" fmla="*/ 3320849 h 5785910"/>
              <a:gd name="connsiteX6-407" fmla="*/ 2146318 w 5342334"/>
              <a:gd name="connsiteY6-408" fmla="*/ 5548257 h 5785910"/>
              <a:gd name="connsiteX7-409" fmla="*/ 2115204 w 5342334"/>
              <a:gd name="connsiteY7-410" fmla="*/ 5553206 h 5785910"/>
              <a:gd name="connsiteX8-411" fmla="*/ 1246460 w 5342334"/>
              <a:gd name="connsiteY8-412" fmla="*/ 5785910 h 5785910"/>
              <a:gd name="connsiteX9-413" fmla="*/ 0 w 5342334"/>
              <a:gd name="connsiteY9-414" fmla="*/ 3148605 h 5785910"/>
              <a:gd name="connsiteX10-415" fmla="*/ 1262428 w 5342334"/>
              <a:gd name="connsiteY10-416" fmla="*/ 2938106 h 5785910"/>
              <a:gd name="connsiteX11-417" fmla="*/ 1354605 w 5342334"/>
              <a:gd name="connsiteY11-418" fmla="*/ 2912708 h 5785910"/>
              <a:gd name="connsiteX12-419" fmla="*/ 3380735 w 5342334"/>
              <a:gd name="connsiteY12-420" fmla="*/ 118 h 5785910"/>
              <a:gd name="connsiteX13-421" fmla="*/ 3863622 w 5342334"/>
              <a:gd name="connsiteY13-422" fmla="*/ 912639 h 5785910"/>
              <a:gd name="connsiteX14-423" fmla="*/ 3674765 w 5342334"/>
              <a:gd name="connsiteY14-424" fmla="*/ 2045786 h 5785910"/>
              <a:gd name="connsiteX15-425" fmla="*/ 4585837 w 5342334"/>
              <a:gd name="connsiteY15-426" fmla="*/ 2046833 h 5785910"/>
              <a:gd name="connsiteX16-427" fmla="*/ 4775401 w 5342334"/>
              <a:gd name="connsiteY16-428" fmla="*/ 2003486 h 5785910"/>
              <a:gd name="connsiteX17-429" fmla="*/ 5203724 w 5342334"/>
              <a:gd name="connsiteY17-430" fmla="*/ 2381935 h 5785910"/>
              <a:gd name="connsiteX18-431" fmla="*/ 4980124 w 5342334"/>
              <a:gd name="connsiteY18-432" fmla="*/ 2705696 h 5785910"/>
              <a:gd name="connsiteX19-433" fmla="*/ 5342334 w 5342334"/>
              <a:gd name="connsiteY19-434" fmla="*/ 3258997 h 5785910"/>
              <a:gd name="connsiteX20-435" fmla="*/ 5107100 w 5342334"/>
              <a:gd name="connsiteY20-436" fmla="*/ 3754493 h 5785910"/>
              <a:gd name="connsiteX21-437" fmla="*/ 5342334 w 5342334"/>
              <a:gd name="connsiteY21-438" fmla="*/ 4140580 h 5785910"/>
              <a:gd name="connsiteX22-439" fmla="*/ 4844706 w 5342334"/>
              <a:gd name="connsiteY22-440" fmla="*/ 4606676 h 5785910"/>
              <a:gd name="connsiteX23-441" fmla="*/ 4790537 w 5342334"/>
              <a:gd name="connsiteY23-442" fmla="*/ 4596433 h 5785910"/>
              <a:gd name="connsiteX24-443" fmla="*/ 4802287 w 5342334"/>
              <a:gd name="connsiteY24-444" fmla="*/ 4606672 h 5785910"/>
              <a:gd name="connsiteX25-445" fmla="*/ 5191248 w 5342334"/>
              <a:gd name="connsiteY25-446" fmla="*/ 4997228 h 5785910"/>
              <a:gd name="connsiteX26-447" fmla="*/ 4866278 w 5342334"/>
              <a:gd name="connsiteY26-448" fmla="*/ 5435572 h 5785910"/>
              <a:gd name="connsiteX27-449" fmla="*/ 4581456 w 5342334"/>
              <a:gd name="connsiteY27-450" fmla="*/ 5443059 h 5785910"/>
              <a:gd name="connsiteX28-451" fmla="*/ 4593578 w 5342334"/>
              <a:gd name="connsiteY28-452" fmla="*/ 5444848 h 5785910"/>
              <a:gd name="connsiteX29-453" fmla="*/ 4581281 w 5342334"/>
              <a:gd name="connsiteY29-454" fmla="*/ 5445228 h 5785910"/>
              <a:gd name="connsiteX30-455" fmla="*/ 2168410 w 5342334"/>
              <a:gd name="connsiteY30-456" fmla="*/ 5525146 h 5785910"/>
              <a:gd name="connsiteX31-457" fmla="*/ 1445968 w 5342334"/>
              <a:gd name="connsiteY31-458" fmla="*/ 3310386 h 5785910"/>
              <a:gd name="connsiteX32-459" fmla="*/ 1441770 w 5342334"/>
              <a:gd name="connsiteY32-460" fmla="*/ 2943473 h 5785910"/>
              <a:gd name="connsiteX33-461" fmla="*/ 1514723 w 5342334"/>
              <a:gd name="connsiteY33-462" fmla="*/ 2929703 h 5785910"/>
              <a:gd name="connsiteX34-463" fmla="*/ 1975047 w 5342334"/>
              <a:gd name="connsiteY34-464" fmla="*/ 2725675 h 5785910"/>
              <a:gd name="connsiteX35-465" fmla="*/ 2654934 w 5342334"/>
              <a:gd name="connsiteY35-466" fmla="*/ 1630299 h 5785910"/>
              <a:gd name="connsiteX36-467" fmla="*/ 3108192 w 5342334"/>
              <a:gd name="connsiteY36-468" fmla="*/ 686009 h 5785910"/>
              <a:gd name="connsiteX37-469" fmla="*/ 3334821 w 5342334"/>
              <a:gd name="connsiteY37-470" fmla="*/ 6121 h 5785910"/>
              <a:gd name="connsiteX38-471" fmla="*/ 3380735 w 5342334"/>
              <a:gd name="connsiteY38-472" fmla="*/ 118 h 5785910"/>
              <a:gd name="connsiteX0-473" fmla="*/ 1438934 w 5342334"/>
              <a:gd name="connsiteY0-474" fmla="*/ 2944008 h 5785910"/>
              <a:gd name="connsiteX1-475" fmla="*/ 1441770 w 5342334"/>
              <a:gd name="connsiteY1-476" fmla="*/ 2943473 h 5785910"/>
              <a:gd name="connsiteX2-477" fmla="*/ 1438934 w 5342334"/>
              <a:gd name="connsiteY2-478" fmla="*/ 2944008 h 5785910"/>
              <a:gd name="connsiteX3-479" fmla="*/ 1354605 w 5342334"/>
              <a:gd name="connsiteY3-480" fmla="*/ 2912708 h 5785910"/>
              <a:gd name="connsiteX4-481" fmla="*/ 1428080 w 5342334"/>
              <a:gd name="connsiteY4-482" fmla="*/ 2945087 h 5785910"/>
              <a:gd name="connsiteX5-483" fmla="*/ 1431050 w 5342334"/>
              <a:gd name="connsiteY5-484" fmla="*/ 3320849 h 5785910"/>
              <a:gd name="connsiteX6-485" fmla="*/ 2146318 w 5342334"/>
              <a:gd name="connsiteY6-486" fmla="*/ 5548257 h 5785910"/>
              <a:gd name="connsiteX7-487" fmla="*/ 2115204 w 5342334"/>
              <a:gd name="connsiteY7-488" fmla="*/ 5553206 h 5785910"/>
              <a:gd name="connsiteX8-489" fmla="*/ 1246460 w 5342334"/>
              <a:gd name="connsiteY8-490" fmla="*/ 5785910 h 5785910"/>
              <a:gd name="connsiteX9-491" fmla="*/ 0 w 5342334"/>
              <a:gd name="connsiteY9-492" fmla="*/ 3148605 h 5785910"/>
              <a:gd name="connsiteX10-493" fmla="*/ 1262428 w 5342334"/>
              <a:gd name="connsiteY10-494" fmla="*/ 2938106 h 5785910"/>
              <a:gd name="connsiteX11-495" fmla="*/ 1354605 w 5342334"/>
              <a:gd name="connsiteY11-496" fmla="*/ 2912708 h 5785910"/>
              <a:gd name="connsiteX12-497" fmla="*/ 3380735 w 5342334"/>
              <a:gd name="connsiteY12-498" fmla="*/ 118 h 5785910"/>
              <a:gd name="connsiteX13-499" fmla="*/ 3863622 w 5342334"/>
              <a:gd name="connsiteY13-500" fmla="*/ 912639 h 5785910"/>
              <a:gd name="connsiteX14-501" fmla="*/ 3674765 w 5342334"/>
              <a:gd name="connsiteY14-502" fmla="*/ 2045786 h 5785910"/>
              <a:gd name="connsiteX15-503" fmla="*/ 4585837 w 5342334"/>
              <a:gd name="connsiteY15-504" fmla="*/ 2046833 h 5785910"/>
              <a:gd name="connsiteX16-505" fmla="*/ 4775401 w 5342334"/>
              <a:gd name="connsiteY16-506" fmla="*/ 2003486 h 5785910"/>
              <a:gd name="connsiteX17-507" fmla="*/ 5203724 w 5342334"/>
              <a:gd name="connsiteY17-508" fmla="*/ 2381935 h 5785910"/>
              <a:gd name="connsiteX18-509" fmla="*/ 4980124 w 5342334"/>
              <a:gd name="connsiteY18-510" fmla="*/ 2705696 h 5785910"/>
              <a:gd name="connsiteX19-511" fmla="*/ 5342334 w 5342334"/>
              <a:gd name="connsiteY19-512" fmla="*/ 3258997 h 5785910"/>
              <a:gd name="connsiteX20-513" fmla="*/ 5107100 w 5342334"/>
              <a:gd name="connsiteY20-514" fmla="*/ 3754493 h 5785910"/>
              <a:gd name="connsiteX21-515" fmla="*/ 5342334 w 5342334"/>
              <a:gd name="connsiteY21-516" fmla="*/ 4140580 h 5785910"/>
              <a:gd name="connsiteX22-517" fmla="*/ 4844706 w 5342334"/>
              <a:gd name="connsiteY22-518" fmla="*/ 4606676 h 5785910"/>
              <a:gd name="connsiteX23-519" fmla="*/ 4790537 w 5342334"/>
              <a:gd name="connsiteY23-520" fmla="*/ 4596433 h 5785910"/>
              <a:gd name="connsiteX24-521" fmla="*/ 4802287 w 5342334"/>
              <a:gd name="connsiteY24-522" fmla="*/ 4606672 h 5785910"/>
              <a:gd name="connsiteX25-523" fmla="*/ 5191248 w 5342334"/>
              <a:gd name="connsiteY25-524" fmla="*/ 4997228 h 5785910"/>
              <a:gd name="connsiteX26-525" fmla="*/ 4866278 w 5342334"/>
              <a:gd name="connsiteY26-526" fmla="*/ 5435572 h 5785910"/>
              <a:gd name="connsiteX27-527" fmla="*/ 4581456 w 5342334"/>
              <a:gd name="connsiteY27-528" fmla="*/ 5443059 h 5785910"/>
              <a:gd name="connsiteX28-529" fmla="*/ 4593578 w 5342334"/>
              <a:gd name="connsiteY28-530" fmla="*/ 5444848 h 5785910"/>
              <a:gd name="connsiteX29-531" fmla="*/ 4581281 w 5342334"/>
              <a:gd name="connsiteY29-532" fmla="*/ 5445228 h 5785910"/>
              <a:gd name="connsiteX30-533" fmla="*/ 2168410 w 5342334"/>
              <a:gd name="connsiteY30-534" fmla="*/ 5525146 h 5785910"/>
              <a:gd name="connsiteX31-535" fmla="*/ 1445968 w 5342334"/>
              <a:gd name="connsiteY31-536" fmla="*/ 3310386 h 5785910"/>
              <a:gd name="connsiteX32-537" fmla="*/ 1441770 w 5342334"/>
              <a:gd name="connsiteY32-538" fmla="*/ 2943473 h 5785910"/>
              <a:gd name="connsiteX33-539" fmla="*/ 1514723 w 5342334"/>
              <a:gd name="connsiteY33-540" fmla="*/ 2929703 h 5785910"/>
              <a:gd name="connsiteX34-541" fmla="*/ 1975047 w 5342334"/>
              <a:gd name="connsiteY34-542" fmla="*/ 2725675 h 5785910"/>
              <a:gd name="connsiteX35-543" fmla="*/ 2654934 w 5342334"/>
              <a:gd name="connsiteY35-544" fmla="*/ 1630299 h 5785910"/>
              <a:gd name="connsiteX36-545" fmla="*/ 3108192 w 5342334"/>
              <a:gd name="connsiteY36-546" fmla="*/ 686009 h 5785910"/>
              <a:gd name="connsiteX37-547" fmla="*/ 3334821 w 5342334"/>
              <a:gd name="connsiteY37-548" fmla="*/ 6121 h 5785910"/>
              <a:gd name="connsiteX38-549" fmla="*/ 3380735 w 5342334"/>
              <a:gd name="connsiteY38-550" fmla="*/ 118 h 5785910"/>
              <a:gd name="connsiteX0-551" fmla="*/ 1438934 w 5342334"/>
              <a:gd name="connsiteY0-552" fmla="*/ 2944008 h 5785910"/>
              <a:gd name="connsiteX1-553" fmla="*/ 1441770 w 5342334"/>
              <a:gd name="connsiteY1-554" fmla="*/ 2943473 h 5785910"/>
              <a:gd name="connsiteX2-555" fmla="*/ 1438934 w 5342334"/>
              <a:gd name="connsiteY2-556" fmla="*/ 2944008 h 5785910"/>
              <a:gd name="connsiteX3-557" fmla="*/ 1354605 w 5342334"/>
              <a:gd name="connsiteY3-558" fmla="*/ 2912708 h 5785910"/>
              <a:gd name="connsiteX4-559" fmla="*/ 1428080 w 5342334"/>
              <a:gd name="connsiteY4-560" fmla="*/ 2945087 h 5785910"/>
              <a:gd name="connsiteX5-561" fmla="*/ 1423906 w 5342334"/>
              <a:gd name="connsiteY5-562" fmla="*/ 3323230 h 5785910"/>
              <a:gd name="connsiteX6-563" fmla="*/ 2146318 w 5342334"/>
              <a:gd name="connsiteY6-564" fmla="*/ 5548257 h 5785910"/>
              <a:gd name="connsiteX7-565" fmla="*/ 2115204 w 5342334"/>
              <a:gd name="connsiteY7-566" fmla="*/ 5553206 h 5785910"/>
              <a:gd name="connsiteX8-567" fmla="*/ 1246460 w 5342334"/>
              <a:gd name="connsiteY8-568" fmla="*/ 5785910 h 5785910"/>
              <a:gd name="connsiteX9-569" fmla="*/ 0 w 5342334"/>
              <a:gd name="connsiteY9-570" fmla="*/ 3148605 h 5785910"/>
              <a:gd name="connsiteX10-571" fmla="*/ 1262428 w 5342334"/>
              <a:gd name="connsiteY10-572" fmla="*/ 2938106 h 5785910"/>
              <a:gd name="connsiteX11-573" fmla="*/ 1354605 w 5342334"/>
              <a:gd name="connsiteY11-574" fmla="*/ 2912708 h 5785910"/>
              <a:gd name="connsiteX12-575" fmla="*/ 3380735 w 5342334"/>
              <a:gd name="connsiteY12-576" fmla="*/ 118 h 5785910"/>
              <a:gd name="connsiteX13-577" fmla="*/ 3863622 w 5342334"/>
              <a:gd name="connsiteY13-578" fmla="*/ 912639 h 5785910"/>
              <a:gd name="connsiteX14-579" fmla="*/ 3674765 w 5342334"/>
              <a:gd name="connsiteY14-580" fmla="*/ 2045786 h 5785910"/>
              <a:gd name="connsiteX15-581" fmla="*/ 4585837 w 5342334"/>
              <a:gd name="connsiteY15-582" fmla="*/ 2046833 h 5785910"/>
              <a:gd name="connsiteX16-583" fmla="*/ 4775401 w 5342334"/>
              <a:gd name="connsiteY16-584" fmla="*/ 2003486 h 5785910"/>
              <a:gd name="connsiteX17-585" fmla="*/ 5203724 w 5342334"/>
              <a:gd name="connsiteY17-586" fmla="*/ 2381935 h 5785910"/>
              <a:gd name="connsiteX18-587" fmla="*/ 4980124 w 5342334"/>
              <a:gd name="connsiteY18-588" fmla="*/ 2705696 h 5785910"/>
              <a:gd name="connsiteX19-589" fmla="*/ 5342334 w 5342334"/>
              <a:gd name="connsiteY19-590" fmla="*/ 3258997 h 5785910"/>
              <a:gd name="connsiteX20-591" fmla="*/ 5107100 w 5342334"/>
              <a:gd name="connsiteY20-592" fmla="*/ 3754493 h 5785910"/>
              <a:gd name="connsiteX21-593" fmla="*/ 5342334 w 5342334"/>
              <a:gd name="connsiteY21-594" fmla="*/ 4140580 h 5785910"/>
              <a:gd name="connsiteX22-595" fmla="*/ 4844706 w 5342334"/>
              <a:gd name="connsiteY22-596" fmla="*/ 4606676 h 5785910"/>
              <a:gd name="connsiteX23-597" fmla="*/ 4790537 w 5342334"/>
              <a:gd name="connsiteY23-598" fmla="*/ 4596433 h 5785910"/>
              <a:gd name="connsiteX24-599" fmla="*/ 4802287 w 5342334"/>
              <a:gd name="connsiteY24-600" fmla="*/ 4606672 h 5785910"/>
              <a:gd name="connsiteX25-601" fmla="*/ 5191248 w 5342334"/>
              <a:gd name="connsiteY25-602" fmla="*/ 4997228 h 5785910"/>
              <a:gd name="connsiteX26-603" fmla="*/ 4866278 w 5342334"/>
              <a:gd name="connsiteY26-604" fmla="*/ 5435572 h 5785910"/>
              <a:gd name="connsiteX27-605" fmla="*/ 4581456 w 5342334"/>
              <a:gd name="connsiteY27-606" fmla="*/ 5443059 h 5785910"/>
              <a:gd name="connsiteX28-607" fmla="*/ 4593578 w 5342334"/>
              <a:gd name="connsiteY28-608" fmla="*/ 5444848 h 5785910"/>
              <a:gd name="connsiteX29-609" fmla="*/ 4581281 w 5342334"/>
              <a:gd name="connsiteY29-610" fmla="*/ 5445228 h 5785910"/>
              <a:gd name="connsiteX30-611" fmla="*/ 2168410 w 5342334"/>
              <a:gd name="connsiteY30-612" fmla="*/ 5525146 h 5785910"/>
              <a:gd name="connsiteX31-613" fmla="*/ 1445968 w 5342334"/>
              <a:gd name="connsiteY31-614" fmla="*/ 3310386 h 5785910"/>
              <a:gd name="connsiteX32-615" fmla="*/ 1441770 w 5342334"/>
              <a:gd name="connsiteY32-616" fmla="*/ 2943473 h 5785910"/>
              <a:gd name="connsiteX33-617" fmla="*/ 1514723 w 5342334"/>
              <a:gd name="connsiteY33-618" fmla="*/ 2929703 h 5785910"/>
              <a:gd name="connsiteX34-619" fmla="*/ 1975047 w 5342334"/>
              <a:gd name="connsiteY34-620" fmla="*/ 2725675 h 5785910"/>
              <a:gd name="connsiteX35-621" fmla="*/ 2654934 w 5342334"/>
              <a:gd name="connsiteY35-622" fmla="*/ 1630299 h 5785910"/>
              <a:gd name="connsiteX36-623" fmla="*/ 3108192 w 5342334"/>
              <a:gd name="connsiteY36-624" fmla="*/ 686009 h 5785910"/>
              <a:gd name="connsiteX37-625" fmla="*/ 3334821 w 5342334"/>
              <a:gd name="connsiteY37-626" fmla="*/ 6121 h 5785910"/>
              <a:gd name="connsiteX38-627" fmla="*/ 3380735 w 5342334"/>
              <a:gd name="connsiteY38-628" fmla="*/ 118 h 5785910"/>
              <a:gd name="connsiteX0-629" fmla="*/ 1438934 w 5342334"/>
              <a:gd name="connsiteY0-630" fmla="*/ 2944008 h 5785910"/>
              <a:gd name="connsiteX1-631" fmla="*/ 1441770 w 5342334"/>
              <a:gd name="connsiteY1-632" fmla="*/ 2943473 h 5785910"/>
              <a:gd name="connsiteX2-633" fmla="*/ 1438934 w 5342334"/>
              <a:gd name="connsiteY2-634" fmla="*/ 2944008 h 5785910"/>
              <a:gd name="connsiteX3-635" fmla="*/ 1354605 w 5342334"/>
              <a:gd name="connsiteY3-636" fmla="*/ 2912708 h 5785910"/>
              <a:gd name="connsiteX4-637" fmla="*/ 1423317 w 5342334"/>
              <a:gd name="connsiteY4-638" fmla="*/ 2947468 h 5785910"/>
              <a:gd name="connsiteX5-639" fmla="*/ 1423906 w 5342334"/>
              <a:gd name="connsiteY5-640" fmla="*/ 3323230 h 5785910"/>
              <a:gd name="connsiteX6-641" fmla="*/ 2146318 w 5342334"/>
              <a:gd name="connsiteY6-642" fmla="*/ 5548257 h 5785910"/>
              <a:gd name="connsiteX7-643" fmla="*/ 2115204 w 5342334"/>
              <a:gd name="connsiteY7-644" fmla="*/ 5553206 h 5785910"/>
              <a:gd name="connsiteX8-645" fmla="*/ 1246460 w 5342334"/>
              <a:gd name="connsiteY8-646" fmla="*/ 5785910 h 5785910"/>
              <a:gd name="connsiteX9-647" fmla="*/ 0 w 5342334"/>
              <a:gd name="connsiteY9-648" fmla="*/ 3148605 h 5785910"/>
              <a:gd name="connsiteX10-649" fmla="*/ 1262428 w 5342334"/>
              <a:gd name="connsiteY10-650" fmla="*/ 2938106 h 5785910"/>
              <a:gd name="connsiteX11-651" fmla="*/ 1354605 w 5342334"/>
              <a:gd name="connsiteY11-652" fmla="*/ 2912708 h 5785910"/>
              <a:gd name="connsiteX12-653" fmla="*/ 3380735 w 5342334"/>
              <a:gd name="connsiteY12-654" fmla="*/ 118 h 5785910"/>
              <a:gd name="connsiteX13-655" fmla="*/ 3863622 w 5342334"/>
              <a:gd name="connsiteY13-656" fmla="*/ 912639 h 5785910"/>
              <a:gd name="connsiteX14-657" fmla="*/ 3674765 w 5342334"/>
              <a:gd name="connsiteY14-658" fmla="*/ 2045786 h 5785910"/>
              <a:gd name="connsiteX15-659" fmla="*/ 4585837 w 5342334"/>
              <a:gd name="connsiteY15-660" fmla="*/ 2046833 h 5785910"/>
              <a:gd name="connsiteX16-661" fmla="*/ 4775401 w 5342334"/>
              <a:gd name="connsiteY16-662" fmla="*/ 2003486 h 5785910"/>
              <a:gd name="connsiteX17-663" fmla="*/ 5203724 w 5342334"/>
              <a:gd name="connsiteY17-664" fmla="*/ 2381935 h 5785910"/>
              <a:gd name="connsiteX18-665" fmla="*/ 4980124 w 5342334"/>
              <a:gd name="connsiteY18-666" fmla="*/ 2705696 h 5785910"/>
              <a:gd name="connsiteX19-667" fmla="*/ 5342334 w 5342334"/>
              <a:gd name="connsiteY19-668" fmla="*/ 3258997 h 5785910"/>
              <a:gd name="connsiteX20-669" fmla="*/ 5107100 w 5342334"/>
              <a:gd name="connsiteY20-670" fmla="*/ 3754493 h 5785910"/>
              <a:gd name="connsiteX21-671" fmla="*/ 5342334 w 5342334"/>
              <a:gd name="connsiteY21-672" fmla="*/ 4140580 h 5785910"/>
              <a:gd name="connsiteX22-673" fmla="*/ 4844706 w 5342334"/>
              <a:gd name="connsiteY22-674" fmla="*/ 4606676 h 5785910"/>
              <a:gd name="connsiteX23-675" fmla="*/ 4790537 w 5342334"/>
              <a:gd name="connsiteY23-676" fmla="*/ 4596433 h 5785910"/>
              <a:gd name="connsiteX24-677" fmla="*/ 4802287 w 5342334"/>
              <a:gd name="connsiteY24-678" fmla="*/ 4606672 h 5785910"/>
              <a:gd name="connsiteX25-679" fmla="*/ 5191248 w 5342334"/>
              <a:gd name="connsiteY25-680" fmla="*/ 4997228 h 5785910"/>
              <a:gd name="connsiteX26-681" fmla="*/ 4866278 w 5342334"/>
              <a:gd name="connsiteY26-682" fmla="*/ 5435572 h 5785910"/>
              <a:gd name="connsiteX27-683" fmla="*/ 4581456 w 5342334"/>
              <a:gd name="connsiteY27-684" fmla="*/ 5443059 h 5785910"/>
              <a:gd name="connsiteX28-685" fmla="*/ 4593578 w 5342334"/>
              <a:gd name="connsiteY28-686" fmla="*/ 5444848 h 5785910"/>
              <a:gd name="connsiteX29-687" fmla="*/ 4581281 w 5342334"/>
              <a:gd name="connsiteY29-688" fmla="*/ 5445228 h 5785910"/>
              <a:gd name="connsiteX30-689" fmla="*/ 2168410 w 5342334"/>
              <a:gd name="connsiteY30-690" fmla="*/ 5525146 h 5785910"/>
              <a:gd name="connsiteX31-691" fmla="*/ 1445968 w 5342334"/>
              <a:gd name="connsiteY31-692" fmla="*/ 3310386 h 5785910"/>
              <a:gd name="connsiteX32-693" fmla="*/ 1441770 w 5342334"/>
              <a:gd name="connsiteY32-694" fmla="*/ 2943473 h 5785910"/>
              <a:gd name="connsiteX33-695" fmla="*/ 1514723 w 5342334"/>
              <a:gd name="connsiteY33-696" fmla="*/ 2929703 h 5785910"/>
              <a:gd name="connsiteX34-697" fmla="*/ 1975047 w 5342334"/>
              <a:gd name="connsiteY34-698" fmla="*/ 2725675 h 5785910"/>
              <a:gd name="connsiteX35-699" fmla="*/ 2654934 w 5342334"/>
              <a:gd name="connsiteY35-700" fmla="*/ 1630299 h 5785910"/>
              <a:gd name="connsiteX36-701" fmla="*/ 3108192 w 5342334"/>
              <a:gd name="connsiteY36-702" fmla="*/ 686009 h 5785910"/>
              <a:gd name="connsiteX37-703" fmla="*/ 3334821 w 5342334"/>
              <a:gd name="connsiteY37-704" fmla="*/ 6121 h 5785910"/>
              <a:gd name="connsiteX38-705" fmla="*/ 3380735 w 5342334"/>
              <a:gd name="connsiteY38-706" fmla="*/ 118 h 5785910"/>
              <a:gd name="connsiteX0-707" fmla="*/ 1438934 w 5342334"/>
              <a:gd name="connsiteY0-708" fmla="*/ 2944008 h 5785910"/>
              <a:gd name="connsiteX1-709" fmla="*/ 1441770 w 5342334"/>
              <a:gd name="connsiteY1-710" fmla="*/ 2943473 h 5785910"/>
              <a:gd name="connsiteX2-711" fmla="*/ 1438934 w 5342334"/>
              <a:gd name="connsiteY2-712" fmla="*/ 2944008 h 5785910"/>
              <a:gd name="connsiteX3-713" fmla="*/ 1354605 w 5342334"/>
              <a:gd name="connsiteY3-714" fmla="*/ 2912708 h 5785910"/>
              <a:gd name="connsiteX4-715" fmla="*/ 1423317 w 5342334"/>
              <a:gd name="connsiteY4-716" fmla="*/ 2947468 h 5785910"/>
              <a:gd name="connsiteX5-717" fmla="*/ 1423906 w 5342334"/>
              <a:gd name="connsiteY5-718" fmla="*/ 3323230 h 5785910"/>
              <a:gd name="connsiteX6-719" fmla="*/ 2146318 w 5342334"/>
              <a:gd name="connsiteY6-720" fmla="*/ 5548257 h 5785910"/>
              <a:gd name="connsiteX7-721" fmla="*/ 2115204 w 5342334"/>
              <a:gd name="connsiteY7-722" fmla="*/ 5553206 h 5785910"/>
              <a:gd name="connsiteX8-723" fmla="*/ 1246460 w 5342334"/>
              <a:gd name="connsiteY8-724" fmla="*/ 5785910 h 5785910"/>
              <a:gd name="connsiteX9-725" fmla="*/ 0 w 5342334"/>
              <a:gd name="connsiteY9-726" fmla="*/ 3148605 h 5785910"/>
              <a:gd name="connsiteX10-727" fmla="*/ 1262428 w 5342334"/>
              <a:gd name="connsiteY10-728" fmla="*/ 2938106 h 5785910"/>
              <a:gd name="connsiteX11-729" fmla="*/ 1354605 w 5342334"/>
              <a:gd name="connsiteY11-730" fmla="*/ 2912708 h 5785910"/>
              <a:gd name="connsiteX12-731" fmla="*/ 3380735 w 5342334"/>
              <a:gd name="connsiteY12-732" fmla="*/ 118 h 5785910"/>
              <a:gd name="connsiteX13-733" fmla="*/ 3863622 w 5342334"/>
              <a:gd name="connsiteY13-734" fmla="*/ 912639 h 5785910"/>
              <a:gd name="connsiteX14-735" fmla="*/ 3674765 w 5342334"/>
              <a:gd name="connsiteY14-736" fmla="*/ 2045786 h 5785910"/>
              <a:gd name="connsiteX15-737" fmla="*/ 4585837 w 5342334"/>
              <a:gd name="connsiteY15-738" fmla="*/ 2046833 h 5785910"/>
              <a:gd name="connsiteX16-739" fmla="*/ 4775401 w 5342334"/>
              <a:gd name="connsiteY16-740" fmla="*/ 2003486 h 5785910"/>
              <a:gd name="connsiteX17-741" fmla="*/ 5203724 w 5342334"/>
              <a:gd name="connsiteY17-742" fmla="*/ 2381935 h 5785910"/>
              <a:gd name="connsiteX18-743" fmla="*/ 4980124 w 5342334"/>
              <a:gd name="connsiteY18-744" fmla="*/ 2705696 h 5785910"/>
              <a:gd name="connsiteX19-745" fmla="*/ 5342334 w 5342334"/>
              <a:gd name="connsiteY19-746" fmla="*/ 3258997 h 5785910"/>
              <a:gd name="connsiteX20-747" fmla="*/ 5107100 w 5342334"/>
              <a:gd name="connsiteY20-748" fmla="*/ 3754493 h 5785910"/>
              <a:gd name="connsiteX21-749" fmla="*/ 5342334 w 5342334"/>
              <a:gd name="connsiteY21-750" fmla="*/ 4140580 h 5785910"/>
              <a:gd name="connsiteX22-751" fmla="*/ 4844706 w 5342334"/>
              <a:gd name="connsiteY22-752" fmla="*/ 4606676 h 5785910"/>
              <a:gd name="connsiteX23-753" fmla="*/ 4790537 w 5342334"/>
              <a:gd name="connsiteY23-754" fmla="*/ 4596433 h 5785910"/>
              <a:gd name="connsiteX24-755" fmla="*/ 4802287 w 5342334"/>
              <a:gd name="connsiteY24-756" fmla="*/ 4606672 h 5785910"/>
              <a:gd name="connsiteX25-757" fmla="*/ 5191248 w 5342334"/>
              <a:gd name="connsiteY25-758" fmla="*/ 4997228 h 5785910"/>
              <a:gd name="connsiteX26-759" fmla="*/ 4866278 w 5342334"/>
              <a:gd name="connsiteY26-760" fmla="*/ 5435572 h 5785910"/>
              <a:gd name="connsiteX27-761" fmla="*/ 4581456 w 5342334"/>
              <a:gd name="connsiteY27-762" fmla="*/ 5443059 h 5785910"/>
              <a:gd name="connsiteX28-763" fmla="*/ 4593578 w 5342334"/>
              <a:gd name="connsiteY28-764" fmla="*/ 5444848 h 5785910"/>
              <a:gd name="connsiteX29-765" fmla="*/ 4581281 w 5342334"/>
              <a:gd name="connsiteY29-766" fmla="*/ 5445228 h 5785910"/>
              <a:gd name="connsiteX30-767" fmla="*/ 2168410 w 5342334"/>
              <a:gd name="connsiteY30-768" fmla="*/ 5525146 h 5785910"/>
              <a:gd name="connsiteX31-769" fmla="*/ 1445968 w 5342334"/>
              <a:gd name="connsiteY31-770" fmla="*/ 3310386 h 5785910"/>
              <a:gd name="connsiteX32-771" fmla="*/ 1441770 w 5342334"/>
              <a:gd name="connsiteY32-772" fmla="*/ 2943473 h 5785910"/>
              <a:gd name="connsiteX33-773" fmla="*/ 1514723 w 5342334"/>
              <a:gd name="connsiteY33-774" fmla="*/ 2929703 h 5785910"/>
              <a:gd name="connsiteX34-775" fmla="*/ 1975047 w 5342334"/>
              <a:gd name="connsiteY34-776" fmla="*/ 2725675 h 5785910"/>
              <a:gd name="connsiteX35-777" fmla="*/ 2654934 w 5342334"/>
              <a:gd name="connsiteY35-778" fmla="*/ 1630299 h 5785910"/>
              <a:gd name="connsiteX36-779" fmla="*/ 3108192 w 5342334"/>
              <a:gd name="connsiteY36-780" fmla="*/ 686009 h 5785910"/>
              <a:gd name="connsiteX37-781" fmla="*/ 3334821 w 5342334"/>
              <a:gd name="connsiteY37-782" fmla="*/ 6121 h 5785910"/>
              <a:gd name="connsiteX38-783" fmla="*/ 3380735 w 5342334"/>
              <a:gd name="connsiteY38-784" fmla="*/ 118 h 5785910"/>
              <a:gd name="connsiteX0-785" fmla="*/ 1438934 w 5342334"/>
              <a:gd name="connsiteY0-786" fmla="*/ 2944008 h 5785910"/>
              <a:gd name="connsiteX1-787" fmla="*/ 1441770 w 5342334"/>
              <a:gd name="connsiteY1-788" fmla="*/ 2943473 h 5785910"/>
              <a:gd name="connsiteX2-789" fmla="*/ 1438934 w 5342334"/>
              <a:gd name="connsiteY2-790" fmla="*/ 2944008 h 5785910"/>
              <a:gd name="connsiteX3-791" fmla="*/ 1354605 w 5342334"/>
              <a:gd name="connsiteY3-792" fmla="*/ 2912708 h 5785910"/>
              <a:gd name="connsiteX4-793" fmla="*/ 1423317 w 5342334"/>
              <a:gd name="connsiteY4-794" fmla="*/ 2947468 h 5785910"/>
              <a:gd name="connsiteX5-795" fmla="*/ 1423906 w 5342334"/>
              <a:gd name="connsiteY5-796" fmla="*/ 3323230 h 5785910"/>
              <a:gd name="connsiteX6-797" fmla="*/ 2146318 w 5342334"/>
              <a:gd name="connsiteY6-798" fmla="*/ 5548257 h 5785910"/>
              <a:gd name="connsiteX7-799" fmla="*/ 2115204 w 5342334"/>
              <a:gd name="connsiteY7-800" fmla="*/ 5553206 h 5785910"/>
              <a:gd name="connsiteX8-801" fmla="*/ 1246460 w 5342334"/>
              <a:gd name="connsiteY8-802" fmla="*/ 5785910 h 5785910"/>
              <a:gd name="connsiteX9-803" fmla="*/ 0 w 5342334"/>
              <a:gd name="connsiteY9-804" fmla="*/ 3148605 h 5785910"/>
              <a:gd name="connsiteX10-805" fmla="*/ 1262428 w 5342334"/>
              <a:gd name="connsiteY10-806" fmla="*/ 2938106 h 5785910"/>
              <a:gd name="connsiteX11-807" fmla="*/ 1354605 w 5342334"/>
              <a:gd name="connsiteY11-808" fmla="*/ 2912708 h 5785910"/>
              <a:gd name="connsiteX12-809" fmla="*/ 3380735 w 5342334"/>
              <a:gd name="connsiteY12-810" fmla="*/ 118 h 5785910"/>
              <a:gd name="connsiteX13-811" fmla="*/ 3863622 w 5342334"/>
              <a:gd name="connsiteY13-812" fmla="*/ 912639 h 5785910"/>
              <a:gd name="connsiteX14-813" fmla="*/ 3674765 w 5342334"/>
              <a:gd name="connsiteY14-814" fmla="*/ 2045786 h 5785910"/>
              <a:gd name="connsiteX15-815" fmla="*/ 4585837 w 5342334"/>
              <a:gd name="connsiteY15-816" fmla="*/ 2046833 h 5785910"/>
              <a:gd name="connsiteX16-817" fmla="*/ 4775401 w 5342334"/>
              <a:gd name="connsiteY16-818" fmla="*/ 2003486 h 5785910"/>
              <a:gd name="connsiteX17-819" fmla="*/ 5203724 w 5342334"/>
              <a:gd name="connsiteY17-820" fmla="*/ 2381935 h 5785910"/>
              <a:gd name="connsiteX18-821" fmla="*/ 4980124 w 5342334"/>
              <a:gd name="connsiteY18-822" fmla="*/ 2705696 h 5785910"/>
              <a:gd name="connsiteX19-823" fmla="*/ 5342334 w 5342334"/>
              <a:gd name="connsiteY19-824" fmla="*/ 3258997 h 5785910"/>
              <a:gd name="connsiteX20-825" fmla="*/ 5107100 w 5342334"/>
              <a:gd name="connsiteY20-826" fmla="*/ 3754493 h 5785910"/>
              <a:gd name="connsiteX21-827" fmla="*/ 5342334 w 5342334"/>
              <a:gd name="connsiteY21-828" fmla="*/ 4140580 h 5785910"/>
              <a:gd name="connsiteX22-829" fmla="*/ 4844706 w 5342334"/>
              <a:gd name="connsiteY22-830" fmla="*/ 4606676 h 5785910"/>
              <a:gd name="connsiteX23-831" fmla="*/ 4790537 w 5342334"/>
              <a:gd name="connsiteY23-832" fmla="*/ 4596433 h 5785910"/>
              <a:gd name="connsiteX24-833" fmla="*/ 4802287 w 5342334"/>
              <a:gd name="connsiteY24-834" fmla="*/ 4606672 h 5785910"/>
              <a:gd name="connsiteX25-835" fmla="*/ 5191248 w 5342334"/>
              <a:gd name="connsiteY25-836" fmla="*/ 4997228 h 5785910"/>
              <a:gd name="connsiteX26-837" fmla="*/ 4866278 w 5342334"/>
              <a:gd name="connsiteY26-838" fmla="*/ 5435572 h 5785910"/>
              <a:gd name="connsiteX27-839" fmla="*/ 4581456 w 5342334"/>
              <a:gd name="connsiteY27-840" fmla="*/ 5443059 h 5785910"/>
              <a:gd name="connsiteX28-841" fmla="*/ 4593578 w 5342334"/>
              <a:gd name="connsiteY28-842" fmla="*/ 5444848 h 5785910"/>
              <a:gd name="connsiteX29-843" fmla="*/ 4581281 w 5342334"/>
              <a:gd name="connsiteY29-844" fmla="*/ 5445228 h 5785910"/>
              <a:gd name="connsiteX30-845" fmla="*/ 2168410 w 5342334"/>
              <a:gd name="connsiteY30-846" fmla="*/ 5525146 h 5785910"/>
              <a:gd name="connsiteX31-847" fmla="*/ 1445968 w 5342334"/>
              <a:gd name="connsiteY31-848" fmla="*/ 3310386 h 5785910"/>
              <a:gd name="connsiteX32-849" fmla="*/ 1441770 w 5342334"/>
              <a:gd name="connsiteY32-850" fmla="*/ 2943473 h 5785910"/>
              <a:gd name="connsiteX33-851" fmla="*/ 1514723 w 5342334"/>
              <a:gd name="connsiteY33-852" fmla="*/ 2929703 h 5785910"/>
              <a:gd name="connsiteX34-853" fmla="*/ 1975047 w 5342334"/>
              <a:gd name="connsiteY34-854" fmla="*/ 2725675 h 5785910"/>
              <a:gd name="connsiteX35-855" fmla="*/ 2654934 w 5342334"/>
              <a:gd name="connsiteY35-856" fmla="*/ 1630299 h 5785910"/>
              <a:gd name="connsiteX36-857" fmla="*/ 3108192 w 5342334"/>
              <a:gd name="connsiteY36-858" fmla="*/ 686009 h 5785910"/>
              <a:gd name="connsiteX37-859" fmla="*/ 3334821 w 5342334"/>
              <a:gd name="connsiteY37-860" fmla="*/ 6121 h 5785910"/>
              <a:gd name="connsiteX38-861" fmla="*/ 3380735 w 5342334"/>
              <a:gd name="connsiteY38-862" fmla="*/ 118 h 5785910"/>
              <a:gd name="connsiteX0-863" fmla="*/ 1438934 w 5342334"/>
              <a:gd name="connsiteY0-864" fmla="*/ 2944008 h 5785910"/>
              <a:gd name="connsiteX1-865" fmla="*/ 1441770 w 5342334"/>
              <a:gd name="connsiteY1-866" fmla="*/ 2943473 h 5785910"/>
              <a:gd name="connsiteX2-867" fmla="*/ 1438934 w 5342334"/>
              <a:gd name="connsiteY2-868" fmla="*/ 2944008 h 5785910"/>
              <a:gd name="connsiteX3-869" fmla="*/ 1354605 w 5342334"/>
              <a:gd name="connsiteY3-870" fmla="*/ 2912708 h 5785910"/>
              <a:gd name="connsiteX4-871" fmla="*/ 1423317 w 5342334"/>
              <a:gd name="connsiteY4-872" fmla="*/ 2947468 h 5785910"/>
              <a:gd name="connsiteX5-873" fmla="*/ 1421525 w 5342334"/>
              <a:gd name="connsiteY5-874" fmla="*/ 3320849 h 5785910"/>
              <a:gd name="connsiteX6-875" fmla="*/ 2146318 w 5342334"/>
              <a:gd name="connsiteY6-876" fmla="*/ 5548257 h 5785910"/>
              <a:gd name="connsiteX7-877" fmla="*/ 2115204 w 5342334"/>
              <a:gd name="connsiteY7-878" fmla="*/ 5553206 h 5785910"/>
              <a:gd name="connsiteX8-879" fmla="*/ 1246460 w 5342334"/>
              <a:gd name="connsiteY8-880" fmla="*/ 5785910 h 5785910"/>
              <a:gd name="connsiteX9-881" fmla="*/ 0 w 5342334"/>
              <a:gd name="connsiteY9-882" fmla="*/ 3148605 h 5785910"/>
              <a:gd name="connsiteX10-883" fmla="*/ 1262428 w 5342334"/>
              <a:gd name="connsiteY10-884" fmla="*/ 2938106 h 5785910"/>
              <a:gd name="connsiteX11-885" fmla="*/ 1354605 w 5342334"/>
              <a:gd name="connsiteY11-886" fmla="*/ 2912708 h 5785910"/>
              <a:gd name="connsiteX12-887" fmla="*/ 3380735 w 5342334"/>
              <a:gd name="connsiteY12-888" fmla="*/ 118 h 5785910"/>
              <a:gd name="connsiteX13-889" fmla="*/ 3863622 w 5342334"/>
              <a:gd name="connsiteY13-890" fmla="*/ 912639 h 5785910"/>
              <a:gd name="connsiteX14-891" fmla="*/ 3674765 w 5342334"/>
              <a:gd name="connsiteY14-892" fmla="*/ 2045786 h 5785910"/>
              <a:gd name="connsiteX15-893" fmla="*/ 4585837 w 5342334"/>
              <a:gd name="connsiteY15-894" fmla="*/ 2046833 h 5785910"/>
              <a:gd name="connsiteX16-895" fmla="*/ 4775401 w 5342334"/>
              <a:gd name="connsiteY16-896" fmla="*/ 2003486 h 5785910"/>
              <a:gd name="connsiteX17-897" fmla="*/ 5203724 w 5342334"/>
              <a:gd name="connsiteY17-898" fmla="*/ 2381935 h 5785910"/>
              <a:gd name="connsiteX18-899" fmla="*/ 4980124 w 5342334"/>
              <a:gd name="connsiteY18-900" fmla="*/ 2705696 h 5785910"/>
              <a:gd name="connsiteX19-901" fmla="*/ 5342334 w 5342334"/>
              <a:gd name="connsiteY19-902" fmla="*/ 3258997 h 5785910"/>
              <a:gd name="connsiteX20-903" fmla="*/ 5107100 w 5342334"/>
              <a:gd name="connsiteY20-904" fmla="*/ 3754493 h 5785910"/>
              <a:gd name="connsiteX21-905" fmla="*/ 5342334 w 5342334"/>
              <a:gd name="connsiteY21-906" fmla="*/ 4140580 h 5785910"/>
              <a:gd name="connsiteX22-907" fmla="*/ 4844706 w 5342334"/>
              <a:gd name="connsiteY22-908" fmla="*/ 4606676 h 5785910"/>
              <a:gd name="connsiteX23-909" fmla="*/ 4790537 w 5342334"/>
              <a:gd name="connsiteY23-910" fmla="*/ 4596433 h 5785910"/>
              <a:gd name="connsiteX24-911" fmla="*/ 4802287 w 5342334"/>
              <a:gd name="connsiteY24-912" fmla="*/ 4606672 h 5785910"/>
              <a:gd name="connsiteX25-913" fmla="*/ 5191248 w 5342334"/>
              <a:gd name="connsiteY25-914" fmla="*/ 4997228 h 5785910"/>
              <a:gd name="connsiteX26-915" fmla="*/ 4866278 w 5342334"/>
              <a:gd name="connsiteY26-916" fmla="*/ 5435572 h 5785910"/>
              <a:gd name="connsiteX27-917" fmla="*/ 4581456 w 5342334"/>
              <a:gd name="connsiteY27-918" fmla="*/ 5443059 h 5785910"/>
              <a:gd name="connsiteX28-919" fmla="*/ 4593578 w 5342334"/>
              <a:gd name="connsiteY28-920" fmla="*/ 5444848 h 5785910"/>
              <a:gd name="connsiteX29-921" fmla="*/ 4581281 w 5342334"/>
              <a:gd name="connsiteY29-922" fmla="*/ 5445228 h 5785910"/>
              <a:gd name="connsiteX30-923" fmla="*/ 2168410 w 5342334"/>
              <a:gd name="connsiteY30-924" fmla="*/ 5525146 h 5785910"/>
              <a:gd name="connsiteX31-925" fmla="*/ 1445968 w 5342334"/>
              <a:gd name="connsiteY31-926" fmla="*/ 3310386 h 5785910"/>
              <a:gd name="connsiteX32-927" fmla="*/ 1441770 w 5342334"/>
              <a:gd name="connsiteY32-928" fmla="*/ 2943473 h 5785910"/>
              <a:gd name="connsiteX33-929" fmla="*/ 1514723 w 5342334"/>
              <a:gd name="connsiteY33-930" fmla="*/ 2929703 h 5785910"/>
              <a:gd name="connsiteX34-931" fmla="*/ 1975047 w 5342334"/>
              <a:gd name="connsiteY34-932" fmla="*/ 2725675 h 5785910"/>
              <a:gd name="connsiteX35-933" fmla="*/ 2654934 w 5342334"/>
              <a:gd name="connsiteY35-934" fmla="*/ 1630299 h 5785910"/>
              <a:gd name="connsiteX36-935" fmla="*/ 3108192 w 5342334"/>
              <a:gd name="connsiteY36-936" fmla="*/ 686009 h 5785910"/>
              <a:gd name="connsiteX37-937" fmla="*/ 3334821 w 5342334"/>
              <a:gd name="connsiteY37-938" fmla="*/ 6121 h 5785910"/>
              <a:gd name="connsiteX38-939" fmla="*/ 3380735 w 5342334"/>
              <a:gd name="connsiteY38-940" fmla="*/ 118 h 5785910"/>
              <a:gd name="connsiteX0-941" fmla="*/ 1438934 w 5342334"/>
              <a:gd name="connsiteY0-942" fmla="*/ 2944008 h 5785910"/>
              <a:gd name="connsiteX1-943" fmla="*/ 1441770 w 5342334"/>
              <a:gd name="connsiteY1-944" fmla="*/ 2943473 h 5785910"/>
              <a:gd name="connsiteX2-945" fmla="*/ 1438934 w 5342334"/>
              <a:gd name="connsiteY2-946" fmla="*/ 2944008 h 5785910"/>
              <a:gd name="connsiteX3-947" fmla="*/ 1354605 w 5342334"/>
              <a:gd name="connsiteY3-948" fmla="*/ 2912708 h 5785910"/>
              <a:gd name="connsiteX4-949" fmla="*/ 1423317 w 5342334"/>
              <a:gd name="connsiteY4-950" fmla="*/ 2947468 h 5785910"/>
              <a:gd name="connsiteX5-951" fmla="*/ 1421525 w 5342334"/>
              <a:gd name="connsiteY5-952" fmla="*/ 3320849 h 5785910"/>
              <a:gd name="connsiteX6-953" fmla="*/ 2146318 w 5342334"/>
              <a:gd name="connsiteY6-954" fmla="*/ 5548257 h 5785910"/>
              <a:gd name="connsiteX7-955" fmla="*/ 2115204 w 5342334"/>
              <a:gd name="connsiteY7-956" fmla="*/ 5553206 h 5785910"/>
              <a:gd name="connsiteX8-957" fmla="*/ 1246460 w 5342334"/>
              <a:gd name="connsiteY8-958" fmla="*/ 5785910 h 5785910"/>
              <a:gd name="connsiteX9-959" fmla="*/ 0 w 5342334"/>
              <a:gd name="connsiteY9-960" fmla="*/ 3148605 h 5785910"/>
              <a:gd name="connsiteX10-961" fmla="*/ 1262428 w 5342334"/>
              <a:gd name="connsiteY10-962" fmla="*/ 2938106 h 5785910"/>
              <a:gd name="connsiteX11-963" fmla="*/ 1354605 w 5342334"/>
              <a:gd name="connsiteY11-964" fmla="*/ 2912708 h 5785910"/>
              <a:gd name="connsiteX12-965" fmla="*/ 3380735 w 5342334"/>
              <a:gd name="connsiteY12-966" fmla="*/ 118 h 5785910"/>
              <a:gd name="connsiteX13-967" fmla="*/ 3863622 w 5342334"/>
              <a:gd name="connsiteY13-968" fmla="*/ 912639 h 5785910"/>
              <a:gd name="connsiteX14-969" fmla="*/ 3674765 w 5342334"/>
              <a:gd name="connsiteY14-970" fmla="*/ 2045786 h 5785910"/>
              <a:gd name="connsiteX15-971" fmla="*/ 4585837 w 5342334"/>
              <a:gd name="connsiteY15-972" fmla="*/ 2046833 h 5785910"/>
              <a:gd name="connsiteX16-973" fmla="*/ 4775401 w 5342334"/>
              <a:gd name="connsiteY16-974" fmla="*/ 2003486 h 5785910"/>
              <a:gd name="connsiteX17-975" fmla="*/ 5203724 w 5342334"/>
              <a:gd name="connsiteY17-976" fmla="*/ 2381935 h 5785910"/>
              <a:gd name="connsiteX18-977" fmla="*/ 4980124 w 5342334"/>
              <a:gd name="connsiteY18-978" fmla="*/ 2705696 h 5785910"/>
              <a:gd name="connsiteX19-979" fmla="*/ 5342334 w 5342334"/>
              <a:gd name="connsiteY19-980" fmla="*/ 3258997 h 5785910"/>
              <a:gd name="connsiteX20-981" fmla="*/ 5107100 w 5342334"/>
              <a:gd name="connsiteY20-982" fmla="*/ 3754493 h 5785910"/>
              <a:gd name="connsiteX21-983" fmla="*/ 5342334 w 5342334"/>
              <a:gd name="connsiteY21-984" fmla="*/ 4140580 h 5785910"/>
              <a:gd name="connsiteX22-985" fmla="*/ 4844706 w 5342334"/>
              <a:gd name="connsiteY22-986" fmla="*/ 4606676 h 5785910"/>
              <a:gd name="connsiteX23-987" fmla="*/ 4790537 w 5342334"/>
              <a:gd name="connsiteY23-988" fmla="*/ 4596433 h 5785910"/>
              <a:gd name="connsiteX24-989" fmla="*/ 4802287 w 5342334"/>
              <a:gd name="connsiteY24-990" fmla="*/ 4606672 h 5785910"/>
              <a:gd name="connsiteX25-991" fmla="*/ 5191248 w 5342334"/>
              <a:gd name="connsiteY25-992" fmla="*/ 4997228 h 5785910"/>
              <a:gd name="connsiteX26-993" fmla="*/ 4866278 w 5342334"/>
              <a:gd name="connsiteY26-994" fmla="*/ 5435572 h 5785910"/>
              <a:gd name="connsiteX27-995" fmla="*/ 4581456 w 5342334"/>
              <a:gd name="connsiteY27-996" fmla="*/ 5443059 h 5785910"/>
              <a:gd name="connsiteX28-997" fmla="*/ 4593578 w 5342334"/>
              <a:gd name="connsiteY28-998" fmla="*/ 5444848 h 5785910"/>
              <a:gd name="connsiteX29-999" fmla="*/ 4581281 w 5342334"/>
              <a:gd name="connsiteY29-1000" fmla="*/ 5445228 h 5785910"/>
              <a:gd name="connsiteX30-1001" fmla="*/ 2168410 w 5342334"/>
              <a:gd name="connsiteY30-1002" fmla="*/ 5525146 h 5785910"/>
              <a:gd name="connsiteX31-1003" fmla="*/ 1445968 w 5342334"/>
              <a:gd name="connsiteY31-1004" fmla="*/ 3310386 h 5785910"/>
              <a:gd name="connsiteX32-1005" fmla="*/ 1446532 w 5342334"/>
              <a:gd name="connsiteY32-1006" fmla="*/ 2941092 h 5785910"/>
              <a:gd name="connsiteX33-1007" fmla="*/ 1514723 w 5342334"/>
              <a:gd name="connsiteY33-1008" fmla="*/ 2929703 h 5785910"/>
              <a:gd name="connsiteX34-1009" fmla="*/ 1975047 w 5342334"/>
              <a:gd name="connsiteY34-1010" fmla="*/ 2725675 h 5785910"/>
              <a:gd name="connsiteX35-1011" fmla="*/ 2654934 w 5342334"/>
              <a:gd name="connsiteY35-1012" fmla="*/ 1630299 h 5785910"/>
              <a:gd name="connsiteX36-1013" fmla="*/ 3108192 w 5342334"/>
              <a:gd name="connsiteY36-1014" fmla="*/ 686009 h 5785910"/>
              <a:gd name="connsiteX37-1015" fmla="*/ 3334821 w 5342334"/>
              <a:gd name="connsiteY37-1016" fmla="*/ 6121 h 5785910"/>
              <a:gd name="connsiteX38-1017" fmla="*/ 3380735 w 5342334"/>
              <a:gd name="connsiteY38-1018" fmla="*/ 118 h 5785910"/>
              <a:gd name="connsiteX0-1019" fmla="*/ 1438934 w 5342334"/>
              <a:gd name="connsiteY0-1020" fmla="*/ 2944008 h 5785910"/>
              <a:gd name="connsiteX1-1021" fmla="*/ 1441770 w 5342334"/>
              <a:gd name="connsiteY1-1022" fmla="*/ 2943473 h 5785910"/>
              <a:gd name="connsiteX2-1023" fmla="*/ 1438934 w 5342334"/>
              <a:gd name="connsiteY2-1024" fmla="*/ 2944008 h 5785910"/>
              <a:gd name="connsiteX3-1025" fmla="*/ 1354605 w 5342334"/>
              <a:gd name="connsiteY3-1026" fmla="*/ 2912708 h 5785910"/>
              <a:gd name="connsiteX4-1027" fmla="*/ 1423317 w 5342334"/>
              <a:gd name="connsiteY4-1028" fmla="*/ 2947468 h 5785910"/>
              <a:gd name="connsiteX5-1029" fmla="*/ 1421525 w 5342334"/>
              <a:gd name="connsiteY5-1030" fmla="*/ 3320849 h 5785910"/>
              <a:gd name="connsiteX6-1031" fmla="*/ 2146318 w 5342334"/>
              <a:gd name="connsiteY6-1032" fmla="*/ 5548257 h 5785910"/>
              <a:gd name="connsiteX7-1033" fmla="*/ 2115204 w 5342334"/>
              <a:gd name="connsiteY7-1034" fmla="*/ 5553206 h 5785910"/>
              <a:gd name="connsiteX8-1035" fmla="*/ 1246460 w 5342334"/>
              <a:gd name="connsiteY8-1036" fmla="*/ 5785910 h 5785910"/>
              <a:gd name="connsiteX9-1037" fmla="*/ 0 w 5342334"/>
              <a:gd name="connsiteY9-1038" fmla="*/ 3148605 h 5785910"/>
              <a:gd name="connsiteX10-1039" fmla="*/ 1262428 w 5342334"/>
              <a:gd name="connsiteY10-1040" fmla="*/ 2938106 h 5785910"/>
              <a:gd name="connsiteX11-1041" fmla="*/ 1354605 w 5342334"/>
              <a:gd name="connsiteY11-1042" fmla="*/ 2912708 h 5785910"/>
              <a:gd name="connsiteX12-1043" fmla="*/ 3380735 w 5342334"/>
              <a:gd name="connsiteY12-1044" fmla="*/ 118 h 5785910"/>
              <a:gd name="connsiteX13-1045" fmla="*/ 3863622 w 5342334"/>
              <a:gd name="connsiteY13-1046" fmla="*/ 912639 h 5785910"/>
              <a:gd name="connsiteX14-1047" fmla="*/ 3674765 w 5342334"/>
              <a:gd name="connsiteY14-1048" fmla="*/ 2045786 h 5785910"/>
              <a:gd name="connsiteX15-1049" fmla="*/ 4585837 w 5342334"/>
              <a:gd name="connsiteY15-1050" fmla="*/ 2046833 h 5785910"/>
              <a:gd name="connsiteX16-1051" fmla="*/ 4775401 w 5342334"/>
              <a:gd name="connsiteY16-1052" fmla="*/ 2003486 h 5785910"/>
              <a:gd name="connsiteX17-1053" fmla="*/ 5203724 w 5342334"/>
              <a:gd name="connsiteY17-1054" fmla="*/ 2381935 h 5785910"/>
              <a:gd name="connsiteX18-1055" fmla="*/ 4980124 w 5342334"/>
              <a:gd name="connsiteY18-1056" fmla="*/ 2705696 h 5785910"/>
              <a:gd name="connsiteX19-1057" fmla="*/ 5342334 w 5342334"/>
              <a:gd name="connsiteY19-1058" fmla="*/ 3258997 h 5785910"/>
              <a:gd name="connsiteX20-1059" fmla="*/ 5107100 w 5342334"/>
              <a:gd name="connsiteY20-1060" fmla="*/ 3754493 h 5785910"/>
              <a:gd name="connsiteX21-1061" fmla="*/ 5342334 w 5342334"/>
              <a:gd name="connsiteY21-1062" fmla="*/ 4140580 h 5785910"/>
              <a:gd name="connsiteX22-1063" fmla="*/ 4844706 w 5342334"/>
              <a:gd name="connsiteY22-1064" fmla="*/ 4606676 h 5785910"/>
              <a:gd name="connsiteX23-1065" fmla="*/ 4790537 w 5342334"/>
              <a:gd name="connsiteY23-1066" fmla="*/ 4596433 h 5785910"/>
              <a:gd name="connsiteX24-1067" fmla="*/ 4802287 w 5342334"/>
              <a:gd name="connsiteY24-1068" fmla="*/ 4606672 h 5785910"/>
              <a:gd name="connsiteX25-1069" fmla="*/ 5191248 w 5342334"/>
              <a:gd name="connsiteY25-1070" fmla="*/ 4997228 h 5785910"/>
              <a:gd name="connsiteX26-1071" fmla="*/ 4866278 w 5342334"/>
              <a:gd name="connsiteY26-1072" fmla="*/ 5435572 h 5785910"/>
              <a:gd name="connsiteX27-1073" fmla="*/ 4581456 w 5342334"/>
              <a:gd name="connsiteY27-1074" fmla="*/ 5443059 h 5785910"/>
              <a:gd name="connsiteX28-1075" fmla="*/ 4593578 w 5342334"/>
              <a:gd name="connsiteY28-1076" fmla="*/ 5444848 h 5785910"/>
              <a:gd name="connsiteX29-1077" fmla="*/ 4581281 w 5342334"/>
              <a:gd name="connsiteY29-1078" fmla="*/ 5445228 h 5785910"/>
              <a:gd name="connsiteX30-1079" fmla="*/ 2168410 w 5342334"/>
              <a:gd name="connsiteY30-1080" fmla="*/ 5525146 h 5785910"/>
              <a:gd name="connsiteX31-1081" fmla="*/ 1445968 w 5342334"/>
              <a:gd name="connsiteY31-1082" fmla="*/ 3310386 h 5785910"/>
              <a:gd name="connsiteX32-1083" fmla="*/ 1446532 w 5342334"/>
              <a:gd name="connsiteY32-1084" fmla="*/ 2941092 h 5785910"/>
              <a:gd name="connsiteX33-1085" fmla="*/ 1514723 w 5342334"/>
              <a:gd name="connsiteY33-1086" fmla="*/ 2929703 h 5785910"/>
              <a:gd name="connsiteX34-1087" fmla="*/ 1975047 w 5342334"/>
              <a:gd name="connsiteY34-1088" fmla="*/ 2725675 h 5785910"/>
              <a:gd name="connsiteX35-1089" fmla="*/ 2654934 w 5342334"/>
              <a:gd name="connsiteY35-1090" fmla="*/ 1630299 h 5785910"/>
              <a:gd name="connsiteX36-1091" fmla="*/ 3108192 w 5342334"/>
              <a:gd name="connsiteY36-1092" fmla="*/ 686009 h 5785910"/>
              <a:gd name="connsiteX37-1093" fmla="*/ 3334821 w 5342334"/>
              <a:gd name="connsiteY37-1094" fmla="*/ 6121 h 5785910"/>
              <a:gd name="connsiteX38-1095" fmla="*/ 3380735 w 5342334"/>
              <a:gd name="connsiteY38-1096" fmla="*/ 118 h 5785910"/>
              <a:gd name="connsiteX0-1097" fmla="*/ 1438934 w 5342334"/>
              <a:gd name="connsiteY0-1098" fmla="*/ 2944008 h 5785910"/>
              <a:gd name="connsiteX1-1099" fmla="*/ 1441770 w 5342334"/>
              <a:gd name="connsiteY1-1100" fmla="*/ 2943473 h 5785910"/>
              <a:gd name="connsiteX2-1101" fmla="*/ 1438934 w 5342334"/>
              <a:gd name="connsiteY2-1102" fmla="*/ 2944008 h 5785910"/>
              <a:gd name="connsiteX3-1103" fmla="*/ 1354605 w 5342334"/>
              <a:gd name="connsiteY3-1104" fmla="*/ 2912708 h 5785910"/>
              <a:gd name="connsiteX4-1105" fmla="*/ 1423317 w 5342334"/>
              <a:gd name="connsiteY4-1106" fmla="*/ 2947468 h 5785910"/>
              <a:gd name="connsiteX5-1107" fmla="*/ 1421525 w 5342334"/>
              <a:gd name="connsiteY5-1108" fmla="*/ 3320849 h 5785910"/>
              <a:gd name="connsiteX6-1109" fmla="*/ 2146318 w 5342334"/>
              <a:gd name="connsiteY6-1110" fmla="*/ 5548257 h 5785910"/>
              <a:gd name="connsiteX7-1111" fmla="*/ 2115204 w 5342334"/>
              <a:gd name="connsiteY7-1112" fmla="*/ 5553206 h 5785910"/>
              <a:gd name="connsiteX8-1113" fmla="*/ 1246460 w 5342334"/>
              <a:gd name="connsiteY8-1114" fmla="*/ 5785910 h 5785910"/>
              <a:gd name="connsiteX9-1115" fmla="*/ 0 w 5342334"/>
              <a:gd name="connsiteY9-1116" fmla="*/ 3148605 h 5785910"/>
              <a:gd name="connsiteX10-1117" fmla="*/ 1262428 w 5342334"/>
              <a:gd name="connsiteY10-1118" fmla="*/ 2938106 h 5785910"/>
              <a:gd name="connsiteX11-1119" fmla="*/ 1354605 w 5342334"/>
              <a:gd name="connsiteY11-1120" fmla="*/ 2912708 h 5785910"/>
              <a:gd name="connsiteX12-1121" fmla="*/ 3380735 w 5342334"/>
              <a:gd name="connsiteY12-1122" fmla="*/ 118 h 5785910"/>
              <a:gd name="connsiteX13-1123" fmla="*/ 3863622 w 5342334"/>
              <a:gd name="connsiteY13-1124" fmla="*/ 912639 h 5785910"/>
              <a:gd name="connsiteX14-1125" fmla="*/ 3674765 w 5342334"/>
              <a:gd name="connsiteY14-1126" fmla="*/ 2045786 h 5785910"/>
              <a:gd name="connsiteX15-1127" fmla="*/ 4585837 w 5342334"/>
              <a:gd name="connsiteY15-1128" fmla="*/ 2046833 h 5785910"/>
              <a:gd name="connsiteX16-1129" fmla="*/ 4775401 w 5342334"/>
              <a:gd name="connsiteY16-1130" fmla="*/ 2003486 h 5785910"/>
              <a:gd name="connsiteX17-1131" fmla="*/ 5203724 w 5342334"/>
              <a:gd name="connsiteY17-1132" fmla="*/ 2381935 h 5785910"/>
              <a:gd name="connsiteX18-1133" fmla="*/ 4980124 w 5342334"/>
              <a:gd name="connsiteY18-1134" fmla="*/ 2705696 h 5785910"/>
              <a:gd name="connsiteX19-1135" fmla="*/ 5342334 w 5342334"/>
              <a:gd name="connsiteY19-1136" fmla="*/ 3258997 h 5785910"/>
              <a:gd name="connsiteX20-1137" fmla="*/ 5107100 w 5342334"/>
              <a:gd name="connsiteY20-1138" fmla="*/ 3754493 h 5785910"/>
              <a:gd name="connsiteX21-1139" fmla="*/ 5342334 w 5342334"/>
              <a:gd name="connsiteY21-1140" fmla="*/ 4140580 h 5785910"/>
              <a:gd name="connsiteX22-1141" fmla="*/ 4844706 w 5342334"/>
              <a:gd name="connsiteY22-1142" fmla="*/ 4606676 h 5785910"/>
              <a:gd name="connsiteX23-1143" fmla="*/ 4790537 w 5342334"/>
              <a:gd name="connsiteY23-1144" fmla="*/ 4596433 h 5785910"/>
              <a:gd name="connsiteX24-1145" fmla="*/ 4802287 w 5342334"/>
              <a:gd name="connsiteY24-1146" fmla="*/ 4606672 h 5785910"/>
              <a:gd name="connsiteX25-1147" fmla="*/ 5191248 w 5342334"/>
              <a:gd name="connsiteY25-1148" fmla="*/ 4997228 h 5785910"/>
              <a:gd name="connsiteX26-1149" fmla="*/ 4866278 w 5342334"/>
              <a:gd name="connsiteY26-1150" fmla="*/ 5435572 h 5785910"/>
              <a:gd name="connsiteX27-1151" fmla="*/ 4581456 w 5342334"/>
              <a:gd name="connsiteY27-1152" fmla="*/ 5443059 h 5785910"/>
              <a:gd name="connsiteX28-1153" fmla="*/ 4593578 w 5342334"/>
              <a:gd name="connsiteY28-1154" fmla="*/ 5444848 h 5785910"/>
              <a:gd name="connsiteX29-1155" fmla="*/ 4581281 w 5342334"/>
              <a:gd name="connsiteY29-1156" fmla="*/ 5445228 h 5785910"/>
              <a:gd name="connsiteX30-1157" fmla="*/ 2168410 w 5342334"/>
              <a:gd name="connsiteY30-1158" fmla="*/ 5525146 h 5785910"/>
              <a:gd name="connsiteX31-1159" fmla="*/ 1446532 w 5342334"/>
              <a:gd name="connsiteY31-1160" fmla="*/ 2941092 h 5785910"/>
              <a:gd name="connsiteX32-1161" fmla="*/ 1514723 w 5342334"/>
              <a:gd name="connsiteY32-1162" fmla="*/ 2929703 h 5785910"/>
              <a:gd name="connsiteX33-1163" fmla="*/ 1975047 w 5342334"/>
              <a:gd name="connsiteY33-1164" fmla="*/ 2725675 h 5785910"/>
              <a:gd name="connsiteX34-1165" fmla="*/ 2654934 w 5342334"/>
              <a:gd name="connsiteY34-1166" fmla="*/ 1630299 h 5785910"/>
              <a:gd name="connsiteX35-1167" fmla="*/ 3108192 w 5342334"/>
              <a:gd name="connsiteY35-1168" fmla="*/ 686009 h 5785910"/>
              <a:gd name="connsiteX36-1169" fmla="*/ 3334821 w 5342334"/>
              <a:gd name="connsiteY36-1170" fmla="*/ 6121 h 5785910"/>
              <a:gd name="connsiteX37-1171" fmla="*/ 3380735 w 5342334"/>
              <a:gd name="connsiteY37-1172" fmla="*/ 118 h 5785910"/>
              <a:gd name="connsiteX0-1173" fmla="*/ 1438934 w 5342334"/>
              <a:gd name="connsiteY0-1174" fmla="*/ 2944008 h 5785910"/>
              <a:gd name="connsiteX1-1175" fmla="*/ 1441770 w 5342334"/>
              <a:gd name="connsiteY1-1176" fmla="*/ 2943473 h 5785910"/>
              <a:gd name="connsiteX2-1177" fmla="*/ 1438934 w 5342334"/>
              <a:gd name="connsiteY2-1178" fmla="*/ 2944008 h 5785910"/>
              <a:gd name="connsiteX3-1179" fmla="*/ 1354605 w 5342334"/>
              <a:gd name="connsiteY3-1180" fmla="*/ 2912708 h 5785910"/>
              <a:gd name="connsiteX4-1181" fmla="*/ 1423317 w 5342334"/>
              <a:gd name="connsiteY4-1182" fmla="*/ 2947468 h 5785910"/>
              <a:gd name="connsiteX5-1183" fmla="*/ 1421525 w 5342334"/>
              <a:gd name="connsiteY5-1184" fmla="*/ 3320849 h 5785910"/>
              <a:gd name="connsiteX6-1185" fmla="*/ 2146318 w 5342334"/>
              <a:gd name="connsiteY6-1186" fmla="*/ 5548257 h 5785910"/>
              <a:gd name="connsiteX7-1187" fmla="*/ 2115204 w 5342334"/>
              <a:gd name="connsiteY7-1188" fmla="*/ 5553206 h 5785910"/>
              <a:gd name="connsiteX8-1189" fmla="*/ 1246460 w 5342334"/>
              <a:gd name="connsiteY8-1190" fmla="*/ 5785910 h 5785910"/>
              <a:gd name="connsiteX9-1191" fmla="*/ 0 w 5342334"/>
              <a:gd name="connsiteY9-1192" fmla="*/ 3148605 h 5785910"/>
              <a:gd name="connsiteX10-1193" fmla="*/ 1262428 w 5342334"/>
              <a:gd name="connsiteY10-1194" fmla="*/ 2938106 h 5785910"/>
              <a:gd name="connsiteX11-1195" fmla="*/ 1354605 w 5342334"/>
              <a:gd name="connsiteY11-1196" fmla="*/ 2912708 h 5785910"/>
              <a:gd name="connsiteX12-1197" fmla="*/ 3380735 w 5342334"/>
              <a:gd name="connsiteY12-1198" fmla="*/ 118 h 5785910"/>
              <a:gd name="connsiteX13-1199" fmla="*/ 3863622 w 5342334"/>
              <a:gd name="connsiteY13-1200" fmla="*/ 912639 h 5785910"/>
              <a:gd name="connsiteX14-1201" fmla="*/ 3674765 w 5342334"/>
              <a:gd name="connsiteY14-1202" fmla="*/ 2045786 h 5785910"/>
              <a:gd name="connsiteX15-1203" fmla="*/ 4585837 w 5342334"/>
              <a:gd name="connsiteY15-1204" fmla="*/ 2046833 h 5785910"/>
              <a:gd name="connsiteX16-1205" fmla="*/ 4775401 w 5342334"/>
              <a:gd name="connsiteY16-1206" fmla="*/ 2003486 h 5785910"/>
              <a:gd name="connsiteX17-1207" fmla="*/ 5203724 w 5342334"/>
              <a:gd name="connsiteY17-1208" fmla="*/ 2381935 h 5785910"/>
              <a:gd name="connsiteX18-1209" fmla="*/ 4980124 w 5342334"/>
              <a:gd name="connsiteY18-1210" fmla="*/ 2705696 h 5785910"/>
              <a:gd name="connsiteX19-1211" fmla="*/ 5342334 w 5342334"/>
              <a:gd name="connsiteY19-1212" fmla="*/ 3258997 h 5785910"/>
              <a:gd name="connsiteX20-1213" fmla="*/ 5107100 w 5342334"/>
              <a:gd name="connsiteY20-1214" fmla="*/ 3754493 h 5785910"/>
              <a:gd name="connsiteX21-1215" fmla="*/ 5342334 w 5342334"/>
              <a:gd name="connsiteY21-1216" fmla="*/ 4140580 h 5785910"/>
              <a:gd name="connsiteX22-1217" fmla="*/ 4844706 w 5342334"/>
              <a:gd name="connsiteY22-1218" fmla="*/ 4606676 h 5785910"/>
              <a:gd name="connsiteX23-1219" fmla="*/ 4790537 w 5342334"/>
              <a:gd name="connsiteY23-1220" fmla="*/ 4596433 h 5785910"/>
              <a:gd name="connsiteX24-1221" fmla="*/ 4802287 w 5342334"/>
              <a:gd name="connsiteY24-1222" fmla="*/ 4606672 h 5785910"/>
              <a:gd name="connsiteX25-1223" fmla="*/ 5191248 w 5342334"/>
              <a:gd name="connsiteY25-1224" fmla="*/ 4997228 h 5785910"/>
              <a:gd name="connsiteX26-1225" fmla="*/ 4866278 w 5342334"/>
              <a:gd name="connsiteY26-1226" fmla="*/ 5435572 h 5785910"/>
              <a:gd name="connsiteX27-1227" fmla="*/ 4581456 w 5342334"/>
              <a:gd name="connsiteY27-1228" fmla="*/ 5443059 h 5785910"/>
              <a:gd name="connsiteX28-1229" fmla="*/ 4593578 w 5342334"/>
              <a:gd name="connsiteY28-1230" fmla="*/ 5444848 h 5785910"/>
              <a:gd name="connsiteX29-1231" fmla="*/ 4581281 w 5342334"/>
              <a:gd name="connsiteY29-1232" fmla="*/ 5445228 h 5785910"/>
              <a:gd name="connsiteX30-1233" fmla="*/ 2168410 w 5342334"/>
              <a:gd name="connsiteY30-1234" fmla="*/ 5525146 h 5785910"/>
              <a:gd name="connsiteX31-1235" fmla="*/ 1446532 w 5342334"/>
              <a:gd name="connsiteY31-1236" fmla="*/ 2941092 h 5785910"/>
              <a:gd name="connsiteX32-1237" fmla="*/ 1514723 w 5342334"/>
              <a:gd name="connsiteY32-1238" fmla="*/ 2929703 h 5785910"/>
              <a:gd name="connsiteX33-1239" fmla="*/ 1975047 w 5342334"/>
              <a:gd name="connsiteY33-1240" fmla="*/ 2725675 h 5785910"/>
              <a:gd name="connsiteX34-1241" fmla="*/ 2654934 w 5342334"/>
              <a:gd name="connsiteY34-1242" fmla="*/ 1630299 h 5785910"/>
              <a:gd name="connsiteX35-1243" fmla="*/ 3108192 w 5342334"/>
              <a:gd name="connsiteY35-1244" fmla="*/ 686009 h 5785910"/>
              <a:gd name="connsiteX36-1245" fmla="*/ 3334821 w 5342334"/>
              <a:gd name="connsiteY36-1246" fmla="*/ 6121 h 5785910"/>
              <a:gd name="connsiteX37-1247" fmla="*/ 3380735 w 5342334"/>
              <a:gd name="connsiteY37-1248" fmla="*/ 118 h 5785910"/>
              <a:gd name="connsiteX0-1249" fmla="*/ 1438934 w 5342334"/>
              <a:gd name="connsiteY0-1250" fmla="*/ 2944008 h 5785910"/>
              <a:gd name="connsiteX1-1251" fmla="*/ 1441770 w 5342334"/>
              <a:gd name="connsiteY1-1252" fmla="*/ 2943473 h 5785910"/>
              <a:gd name="connsiteX2-1253" fmla="*/ 1438934 w 5342334"/>
              <a:gd name="connsiteY2-1254" fmla="*/ 2944008 h 5785910"/>
              <a:gd name="connsiteX3-1255" fmla="*/ 1354605 w 5342334"/>
              <a:gd name="connsiteY3-1256" fmla="*/ 2912708 h 5785910"/>
              <a:gd name="connsiteX4-1257" fmla="*/ 1423317 w 5342334"/>
              <a:gd name="connsiteY4-1258" fmla="*/ 2947468 h 5785910"/>
              <a:gd name="connsiteX5-1259" fmla="*/ 1421525 w 5342334"/>
              <a:gd name="connsiteY5-1260" fmla="*/ 3320849 h 5785910"/>
              <a:gd name="connsiteX6-1261" fmla="*/ 2146318 w 5342334"/>
              <a:gd name="connsiteY6-1262" fmla="*/ 5548257 h 5785910"/>
              <a:gd name="connsiteX7-1263" fmla="*/ 2115204 w 5342334"/>
              <a:gd name="connsiteY7-1264" fmla="*/ 5553206 h 5785910"/>
              <a:gd name="connsiteX8-1265" fmla="*/ 1246460 w 5342334"/>
              <a:gd name="connsiteY8-1266" fmla="*/ 5785910 h 5785910"/>
              <a:gd name="connsiteX9-1267" fmla="*/ 0 w 5342334"/>
              <a:gd name="connsiteY9-1268" fmla="*/ 3148605 h 5785910"/>
              <a:gd name="connsiteX10-1269" fmla="*/ 1262428 w 5342334"/>
              <a:gd name="connsiteY10-1270" fmla="*/ 2938106 h 5785910"/>
              <a:gd name="connsiteX11-1271" fmla="*/ 1354605 w 5342334"/>
              <a:gd name="connsiteY11-1272" fmla="*/ 2912708 h 5785910"/>
              <a:gd name="connsiteX12-1273" fmla="*/ 3380735 w 5342334"/>
              <a:gd name="connsiteY12-1274" fmla="*/ 118 h 5785910"/>
              <a:gd name="connsiteX13-1275" fmla="*/ 3863622 w 5342334"/>
              <a:gd name="connsiteY13-1276" fmla="*/ 912639 h 5785910"/>
              <a:gd name="connsiteX14-1277" fmla="*/ 3674765 w 5342334"/>
              <a:gd name="connsiteY14-1278" fmla="*/ 2045786 h 5785910"/>
              <a:gd name="connsiteX15-1279" fmla="*/ 4585837 w 5342334"/>
              <a:gd name="connsiteY15-1280" fmla="*/ 2046833 h 5785910"/>
              <a:gd name="connsiteX16-1281" fmla="*/ 4775401 w 5342334"/>
              <a:gd name="connsiteY16-1282" fmla="*/ 2003486 h 5785910"/>
              <a:gd name="connsiteX17-1283" fmla="*/ 5203724 w 5342334"/>
              <a:gd name="connsiteY17-1284" fmla="*/ 2381935 h 5785910"/>
              <a:gd name="connsiteX18-1285" fmla="*/ 4980124 w 5342334"/>
              <a:gd name="connsiteY18-1286" fmla="*/ 2705696 h 5785910"/>
              <a:gd name="connsiteX19-1287" fmla="*/ 5342334 w 5342334"/>
              <a:gd name="connsiteY19-1288" fmla="*/ 3258997 h 5785910"/>
              <a:gd name="connsiteX20-1289" fmla="*/ 5107100 w 5342334"/>
              <a:gd name="connsiteY20-1290" fmla="*/ 3754493 h 5785910"/>
              <a:gd name="connsiteX21-1291" fmla="*/ 5342334 w 5342334"/>
              <a:gd name="connsiteY21-1292" fmla="*/ 4140580 h 5785910"/>
              <a:gd name="connsiteX22-1293" fmla="*/ 4844706 w 5342334"/>
              <a:gd name="connsiteY22-1294" fmla="*/ 4606676 h 5785910"/>
              <a:gd name="connsiteX23-1295" fmla="*/ 4790537 w 5342334"/>
              <a:gd name="connsiteY23-1296" fmla="*/ 4596433 h 5785910"/>
              <a:gd name="connsiteX24-1297" fmla="*/ 4802287 w 5342334"/>
              <a:gd name="connsiteY24-1298" fmla="*/ 4606672 h 5785910"/>
              <a:gd name="connsiteX25-1299" fmla="*/ 5191248 w 5342334"/>
              <a:gd name="connsiteY25-1300" fmla="*/ 4997228 h 5785910"/>
              <a:gd name="connsiteX26-1301" fmla="*/ 4866278 w 5342334"/>
              <a:gd name="connsiteY26-1302" fmla="*/ 5435572 h 5785910"/>
              <a:gd name="connsiteX27-1303" fmla="*/ 4581456 w 5342334"/>
              <a:gd name="connsiteY27-1304" fmla="*/ 5443059 h 5785910"/>
              <a:gd name="connsiteX28-1305" fmla="*/ 4593578 w 5342334"/>
              <a:gd name="connsiteY28-1306" fmla="*/ 5444848 h 5785910"/>
              <a:gd name="connsiteX29-1307" fmla="*/ 4581281 w 5342334"/>
              <a:gd name="connsiteY29-1308" fmla="*/ 5445228 h 5785910"/>
              <a:gd name="connsiteX30-1309" fmla="*/ 2168410 w 5342334"/>
              <a:gd name="connsiteY30-1310" fmla="*/ 5525146 h 5785910"/>
              <a:gd name="connsiteX31-1311" fmla="*/ 1514723 w 5342334"/>
              <a:gd name="connsiteY31-1312" fmla="*/ 2929703 h 5785910"/>
              <a:gd name="connsiteX32-1313" fmla="*/ 1975047 w 5342334"/>
              <a:gd name="connsiteY32-1314" fmla="*/ 2725675 h 5785910"/>
              <a:gd name="connsiteX33-1315" fmla="*/ 2654934 w 5342334"/>
              <a:gd name="connsiteY33-1316" fmla="*/ 1630299 h 5785910"/>
              <a:gd name="connsiteX34-1317" fmla="*/ 3108192 w 5342334"/>
              <a:gd name="connsiteY34-1318" fmla="*/ 686009 h 5785910"/>
              <a:gd name="connsiteX35-1319" fmla="*/ 3334821 w 5342334"/>
              <a:gd name="connsiteY35-1320" fmla="*/ 6121 h 5785910"/>
              <a:gd name="connsiteX36-1321" fmla="*/ 3380735 w 5342334"/>
              <a:gd name="connsiteY36-1322" fmla="*/ 118 h 5785910"/>
              <a:gd name="connsiteX0-1323" fmla="*/ 1438934 w 5342334"/>
              <a:gd name="connsiteY0-1324" fmla="*/ 2944008 h 5785910"/>
              <a:gd name="connsiteX1-1325" fmla="*/ 1441770 w 5342334"/>
              <a:gd name="connsiteY1-1326" fmla="*/ 2943473 h 5785910"/>
              <a:gd name="connsiteX2-1327" fmla="*/ 1438934 w 5342334"/>
              <a:gd name="connsiteY2-1328" fmla="*/ 2944008 h 5785910"/>
              <a:gd name="connsiteX3-1329" fmla="*/ 1354605 w 5342334"/>
              <a:gd name="connsiteY3-1330" fmla="*/ 2912708 h 5785910"/>
              <a:gd name="connsiteX4-1331" fmla="*/ 1423317 w 5342334"/>
              <a:gd name="connsiteY4-1332" fmla="*/ 2947468 h 5785910"/>
              <a:gd name="connsiteX5-1333" fmla="*/ 1421525 w 5342334"/>
              <a:gd name="connsiteY5-1334" fmla="*/ 3320849 h 5785910"/>
              <a:gd name="connsiteX6-1335" fmla="*/ 2146318 w 5342334"/>
              <a:gd name="connsiteY6-1336" fmla="*/ 5548257 h 5785910"/>
              <a:gd name="connsiteX7-1337" fmla="*/ 2115204 w 5342334"/>
              <a:gd name="connsiteY7-1338" fmla="*/ 5553206 h 5785910"/>
              <a:gd name="connsiteX8-1339" fmla="*/ 1246460 w 5342334"/>
              <a:gd name="connsiteY8-1340" fmla="*/ 5785910 h 5785910"/>
              <a:gd name="connsiteX9-1341" fmla="*/ 0 w 5342334"/>
              <a:gd name="connsiteY9-1342" fmla="*/ 3148605 h 5785910"/>
              <a:gd name="connsiteX10-1343" fmla="*/ 1262428 w 5342334"/>
              <a:gd name="connsiteY10-1344" fmla="*/ 2938106 h 5785910"/>
              <a:gd name="connsiteX11-1345" fmla="*/ 1354605 w 5342334"/>
              <a:gd name="connsiteY11-1346" fmla="*/ 2912708 h 5785910"/>
              <a:gd name="connsiteX12-1347" fmla="*/ 3380735 w 5342334"/>
              <a:gd name="connsiteY12-1348" fmla="*/ 118 h 5785910"/>
              <a:gd name="connsiteX13-1349" fmla="*/ 3863622 w 5342334"/>
              <a:gd name="connsiteY13-1350" fmla="*/ 912639 h 5785910"/>
              <a:gd name="connsiteX14-1351" fmla="*/ 3674765 w 5342334"/>
              <a:gd name="connsiteY14-1352" fmla="*/ 2045786 h 5785910"/>
              <a:gd name="connsiteX15-1353" fmla="*/ 4585837 w 5342334"/>
              <a:gd name="connsiteY15-1354" fmla="*/ 2046833 h 5785910"/>
              <a:gd name="connsiteX16-1355" fmla="*/ 4775401 w 5342334"/>
              <a:gd name="connsiteY16-1356" fmla="*/ 2003486 h 5785910"/>
              <a:gd name="connsiteX17-1357" fmla="*/ 5203724 w 5342334"/>
              <a:gd name="connsiteY17-1358" fmla="*/ 2381935 h 5785910"/>
              <a:gd name="connsiteX18-1359" fmla="*/ 4980124 w 5342334"/>
              <a:gd name="connsiteY18-1360" fmla="*/ 2705696 h 5785910"/>
              <a:gd name="connsiteX19-1361" fmla="*/ 5342334 w 5342334"/>
              <a:gd name="connsiteY19-1362" fmla="*/ 3258997 h 5785910"/>
              <a:gd name="connsiteX20-1363" fmla="*/ 5107100 w 5342334"/>
              <a:gd name="connsiteY20-1364" fmla="*/ 3754493 h 5785910"/>
              <a:gd name="connsiteX21-1365" fmla="*/ 5342334 w 5342334"/>
              <a:gd name="connsiteY21-1366" fmla="*/ 4140580 h 5785910"/>
              <a:gd name="connsiteX22-1367" fmla="*/ 4844706 w 5342334"/>
              <a:gd name="connsiteY22-1368" fmla="*/ 4606676 h 5785910"/>
              <a:gd name="connsiteX23-1369" fmla="*/ 4790537 w 5342334"/>
              <a:gd name="connsiteY23-1370" fmla="*/ 4596433 h 5785910"/>
              <a:gd name="connsiteX24-1371" fmla="*/ 4802287 w 5342334"/>
              <a:gd name="connsiteY24-1372" fmla="*/ 4606672 h 5785910"/>
              <a:gd name="connsiteX25-1373" fmla="*/ 5191248 w 5342334"/>
              <a:gd name="connsiteY25-1374" fmla="*/ 4997228 h 5785910"/>
              <a:gd name="connsiteX26-1375" fmla="*/ 4866278 w 5342334"/>
              <a:gd name="connsiteY26-1376" fmla="*/ 5435572 h 5785910"/>
              <a:gd name="connsiteX27-1377" fmla="*/ 4581456 w 5342334"/>
              <a:gd name="connsiteY27-1378" fmla="*/ 5443059 h 5785910"/>
              <a:gd name="connsiteX28-1379" fmla="*/ 4593578 w 5342334"/>
              <a:gd name="connsiteY28-1380" fmla="*/ 5444848 h 5785910"/>
              <a:gd name="connsiteX29-1381" fmla="*/ 4581281 w 5342334"/>
              <a:gd name="connsiteY29-1382" fmla="*/ 5445228 h 5785910"/>
              <a:gd name="connsiteX30-1383" fmla="*/ 2168410 w 5342334"/>
              <a:gd name="connsiteY30-1384" fmla="*/ 5525146 h 5785910"/>
              <a:gd name="connsiteX31-1385" fmla="*/ 1514723 w 5342334"/>
              <a:gd name="connsiteY31-1386" fmla="*/ 2929703 h 5785910"/>
              <a:gd name="connsiteX32-1387" fmla="*/ 1975047 w 5342334"/>
              <a:gd name="connsiteY32-1388" fmla="*/ 2725675 h 5785910"/>
              <a:gd name="connsiteX33-1389" fmla="*/ 2654934 w 5342334"/>
              <a:gd name="connsiteY33-1390" fmla="*/ 1630299 h 5785910"/>
              <a:gd name="connsiteX34-1391" fmla="*/ 3108192 w 5342334"/>
              <a:gd name="connsiteY34-1392" fmla="*/ 686009 h 5785910"/>
              <a:gd name="connsiteX35-1393" fmla="*/ 3334821 w 5342334"/>
              <a:gd name="connsiteY35-1394" fmla="*/ 6121 h 5785910"/>
              <a:gd name="connsiteX36-1395" fmla="*/ 3380735 w 5342334"/>
              <a:gd name="connsiteY36-1396" fmla="*/ 118 h 5785910"/>
              <a:gd name="connsiteX0-1397" fmla="*/ 1438934 w 5342334"/>
              <a:gd name="connsiteY0-1398" fmla="*/ 2944008 h 5785910"/>
              <a:gd name="connsiteX1-1399" fmla="*/ 1441770 w 5342334"/>
              <a:gd name="connsiteY1-1400" fmla="*/ 2943473 h 5785910"/>
              <a:gd name="connsiteX2-1401" fmla="*/ 1438934 w 5342334"/>
              <a:gd name="connsiteY2-1402" fmla="*/ 2944008 h 5785910"/>
              <a:gd name="connsiteX3-1403" fmla="*/ 1354605 w 5342334"/>
              <a:gd name="connsiteY3-1404" fmla="*/ 2912708 h 5785910"/>
              <a:gd name="connsiteX4-1405" fmla="*/ 1423317 w 5342334"/>
              <a:gd name="connsiteY4-1406" fmla="*/ 2947468 h 5785910"/>
              <a:gd name="connsiteX5-1407" fmla="*/ 1421525 w 5342334"/>
              <a:gd name="connsiteY5-1408" fmla="*/ 3320849 h 5785910"/>
              <a:gd name="connsiteX6-1409" fmla="*/ 2146318 w 5342334"/>
              <a:gd name="connsiteY6-1410" fmla="*/ 5548257 h 5785910"/>
              <a:gd name="connsiteX7-1411" fmla="*/ 2115204 w 5342334"/>
              <a:gd name="connsiteY7-1412" fmla="*/ 5553206 h 5785910"/>
              <a:gd name="connsiteX8-1413" fmla="*/ 1246460 w 5342334"/>
              <a:gd name="connsiteY8-1414" fmla="*/ 5785910 h 5785910"/>
              <a:gd name="connsiteX9-1415" fmla="*/ 0 w 5342334"/>
              <a:gd name="connsiteY9-1416" fmla="*/ 3148605 h 5785910"/>
              <a:gd name="connsiteX10-1417" fmla="*/ 1262428 w 5342334"/>
              <a:gd name="connsiteY10-1418" fmla="*/ 2938106 h 5785910"/>
              <a:gd name="connsiteX11-1419" fmla="*/ 1354605 w 5342334"/>
              <a:gd name="connsiteY11-1420" fmla="*/ 2912708 h 5785910"/>
              <a:gd name="connsiteX12-1421" fmla="*/ 3380735 w 5342334"/>
              <a:gd name="connsiteY12-1422" fmla="*/ 118 h 5785910"/>
              <a:gd name="connsiteX13-1423" fmla="*/ 3863622 w 5342334"/>
              <a:gd name="connsiteY13-1424" fmla="*/ 912639 h 5785910"/>
              <a:gd name="connsiteX14-1425" fmla="*/ 3674765 w 5342334"/>
              <a:gd name="connsiteY14-1426" fmla="*/ 2045786 h 5785910"/>
              <a:gd name="connsiteX15-1427" fmla="*/ 4585837 w 5342334"/>
              <a:gd name="connsiteY15-1428" fmla="*/ 2046833 h 5785910"/>
              <a:gd name="connsiteX16-1429" fmla="*/ 4775401 w 5342334"/>
              <a:gd name="connsiteY16-1430" fmla="*/ 2003486 h 5785910"/>
              <a:gd name="connsiteX17-1431" fmla="*/ 5203724 w 5342334"/>
              <a:gd name="connsiteY17-1432" fmla="*/ 2381935 h 5785910"/>
              <a:gd name="connsiteX18-1433" fmla="*/ 4980124 w 5342334"/>
              <a:gd name="connsiteY18-1434" fmla="*/ 2705696 h 5785910"/>
              <a:gd name="connsiteX19-1435" fmla="*/ 5342334 w 5342334"/>
              <a:gd name="connsiteY19-1436" fmla="*/ 3258997 h 5785910"/>
              <a:gd name="connsiteX20-1437" fmla="*/ 5107100 w 5342334"/>
              <a:gd name="connsiteY20-1438" fmla="*/ 3754493 h 5785910"/>
              <a:gd name="connsiteX21-1439" fmla="*/ 5342334 w 5342334"/>
              <a:gd name="connsiteY21-1440" fmla="*/ 4140580 h 5785910"/>
              <a:gd name="connsiteX22-1441" fmla="*/ 4844706 w 5342334"/>
              <a:gd name="connsiteY22-1442" fmla="*/ 4606676 h 5785910"/>
              <a:gd name="connsiteX23-1443" fmla="*/ 4790537 w 5342334"/>
              <a:gd name="connsiteY23-1444" fmla="*/ 4596433 h 5785910"/>
              <a:gd name="connsiteX24-1445" fmla="*/ 4802287 w 5342334"/>
              <a:gd name="connsiteY24-1446" fmla="*/ 4606672 h 5785910"/>
              <a:gd name="connsiteX25-1447" fmla="*/ 5191248 w 5342334"/>
              <a:gd name="connsiteY25-1448" fmla="*/ 4997228 h 5785910"/>
              <a:gd name="connsiteX26-1449" fmla="*/ 4866278 w 5342334"/>
              <a:gd name="connsiteY26-1450" fmla="*/ 5435572 h 5785910"/>
              <a:gd name="connsiteX27-1451" fmla="*/ 4581456 w 5342334"/>
              <a:gd name="connsiteY27-1452" fmla="*/ 5443059 h 5785910"/>
              <a:gd name="connsiteX28-1453" fmla="*/ 4593578 w 5342334"/>
              <a:gd name="connsiteY28-1454" fmla="*/ 5444848 h 5785910"/>
              <a:gd name="connsiteX29-1455" fmla="*/ 4581281 w 5342334"/>
              <a:gd name="connsiteY29-1456" fmla="*/ 5445228 h 5785910"/>
              <a:gd name="connsiteX30-1457" fmla="*/ 2201665 w 5342334"/>
              <a:gd name="connsiteY30-1458" fmla="*/ 5541774 h 5785910"/>
              <a:gd name="connsiteX31-1459" fmla="*/ 1514723 w 5342334"/>
              <a:gd name="connsiteY31-1460" fmla="*/ 2929703 h 5785910"/>
              <a:gd name="connsiteX32-1461" fmla="*/ 1975047 w 5342334"/>
              <a:gd name="connsiteY32-1462" fmla="*/ 2725675 h 5785910"/>
              <a:gd name="connsiteX33-1463" fmla="*/ 2654934 w 5342334"/>
              <a:gd name="connsiteY33-1464" fmla="*/ 1630299 h 5785910"/>
              <a:gd name="connsiteX34-1465" fmla="*/ 3108192 w 5342334"/>
              <a:gd name="connsiteY34-1466" fmla="*/ 686009 h 5785910"/>
              <a:gd name="connsiteX35-1467" fmla="*/ 3334821 w 5342334"/>
              <a:gd name="connsiteY35-1468" fmla="*/ 6121 h 5785910"/>
              <a:gd name="connsiteX36-1469" fmla="*/ 3380735 w 5342334"/>
              <a:gd name="connsiteY36-1470" fmla="*/ 118 h 5785910"/>
              <a:gd name="connsiteX0-1471" fmla="*/ 1438934 w 5342334"/>
              <a:gd name="connsiteY0-1472" fmla="*/ 2944008 h 5785910"/>
              <a:gd name="connsiteX1-1473" fmla="*/ 1441770 w 5342334"/>
              <a:gd name="connsiteY1-1474" fmla="*/ 2943473 h 5785910"/>
              <a:gd name="connsiteX2-1475" fmla="*/ 1438934 w 5342334"/>
              <a:gd name="connsiteY2-1476" fmla="*/ 2944008 h 5785910"/>
              <a:gd name="connsiteX3-1477" fmla="*/ 1354605 w 5342334"/>
              <a:gd name="connsiteY3-1478" fmla="*/ 2912708 h 5785910"/>
              <a:gd name="connsiteX4-1479" fmla="*/ 1423317 w 5342334"/>
              <a:gd name="connsiteY4-1480" fmla="*/ 2947468 h 5785910"/>
              <a:gd name="connsiteX5-1481" fmla="*/ 1421525 w 5342334"/>
              <a:gd name="connsiteY5-1482" fmla="*/ 3320849 h 5785910"/>
              <a:gd name="connsiteX6-1483" fmla="*/ 2146318 w 5342334"/>
              <a:gd name="connsiteY6-1484" fmla="*/ 5548257 h 5785910"/>
              <a:gd name="connsiteX7-1485" fmla="*/ 2115204 w 5342334"/>
              <a:gd name="connsiteY7-1486" fmla="*/ 5553206 h 5785910"/>
              <a:gd name="connsiteX8-1487" fmla="*/ 1246460 w 5342334"/>
              <a:gd name="connsiteY8-1488" fmla="*/ 5785910 h 5785910"/>
              <a:gd name="connsiteX9-1489" fmla="*/ 0 w 5342334"/>
              <a:gd name="connsiteY9-1490" fmla="*/ 3148605 h 5785910"/>
              <a:gd name="connsiteX10-1491" fmla="*/ 1262428 w 5342334"/>
              <a:gd name="connsiteY10-1492" fmla="*/ 2938106 h 5785910"/>
              <a:gd name="connsiteX11-1493" fmla="*/ 1354605 w 5342334"/>
              <a:gd name="connsiteY11-1494" fmla="*/ 2912708 h 5785910"/>
              <a:gd name="connsiteX12-1495" fmla="*/ 3380735 w 5342334"/>
              <a:gd name="connsiteY12-1496" fmla="*/ 118 h 5785910"/>
              <a:gd name="connsiteX13-1497" fmla="*/ 3863622 w 5342334"/>
              <a:gd name="connsiteY13-1498" fmla="*/ 912639 h 5785910"/>
              <a:gd name="connsiteX14-1499" fmla="*/ 3674765 w 5342334"/>
              <a:gd name="connsiteY14-1500" fmla="*/ 2045786 h 5785910"/>
              <a:gd name="connsiteX15-1501" fmla="*/ 4585837 w 5342334"/>
              <a:gd name="connsiteY15-1502" fmla="*/ 2046833 h 5785910"/>
              <a:gd name="connsiteX16-1503" fmla="*/ 4775401 w 5342334"/>
              <a:gd name="connsiteY16-1504" fmla="*/ 2003486 h 5785910"/>
              <a:gd name="connsiteX17-1505" fmla="*/ 5203724 w 5342334"/>
              <a:gd name="connsiteY17-1506" fmla="*/ 2381935 h 5785910"/>
              <a:gd name="connsiteX18-1507" fmla="*/ 4980124 w 5342334"/>
              <a:gd name="connsiteY18-1508" fmla="*/ 2705696 h 5785910"/>
              <a:gd name="connsiteX19-1509" fmla="*/ 5342334 w 5342334"/>
              <a:gd name="connsiteY19-1510" fmla="*/ 3258997 h 5785910"/>
              <a:gd name="connsiteX20-1511" fmla="*/ 5107100 w 5342334"/>
              <a:gd name="connsiteY20-1512" fmla="*/ 3754493 h 5785910"/>
              <a:gd name="connsiteX21-1513" fmla="*/ 5342334 w 5342334"/>
              <a:gd name="connsiteY21-1514" fmla="*/ 4140580 h 5785910"/>
              <a:gd name="connsiteX22-1515" fmla="*/ 4844706 w 5342334"/>
              <a:gd name="connsiteY22-1516" fmla="*/ 4606676 h 5785910"/>
              <a:gd name="connsiteX23-1517" fmla="*/ 4790537 w 5342334"/>
              <a:gd name="connsiteY23-1518" fmla="*/ 4596433 h 5785910"/>
              <a:gd name="connsiteX24-1519" fmla="*/ 4802287 w 5342334"/>
              <a:gd name="connsiteY24-1520" fmla="*/ 4606672 h 5785910"/>
              <a:gd name="connsiteX25-1521" fmla="*/ 5191248 w 5342334"/>
              <a:gd name="connsiteY25-1522" fmla="*/ 4997228 h 5785910"/>
              <a:gd name="connsiteX26-1523" fmla="*/ 4866278 w 5342334"/>
              <a:gd name="connsiteY26-1524" fmla="*/ 5435572 h 5785910"/>
              <a:gd name="connsiteX27-1525" fmla="*/ 4581456 w 5342334"/>
              <a:gd name="connsiteY27-1526" fmla="*/ 5443059 h 5785910"/>
              <a:gd name="connsiteX28-1527" fmla="*/ 4593578 w 5342334"/>
              <a:gd name="connsiteY28-1528" fmla="*/ 5444848 h 5785910"/>
              <a:gd name="connsiteX29-1529" fmla="*/ 4581281 w 5342334"/>
              <a:gd name="connsiteY29-1530" fmla="*/ 5445228 h 5785910"/>
              <a:gd name="connsiteX30-1531" fmla="*/ 2201665 w 5342334"/>
              <a:gd name="connsiteY30-1532" fmla="*/ 5541774 h 5785910"/>
              <a:gd name="connsiteX31-1533" fmla="*/ 1514723 w 5342334"/>
              <a:gd name="connsiteY31-1534" fmla="*/ 2929703 h 5785910"/>
              <a:gd name="connsiteX32-1535" fmla="*/ 1975047 w 5342334"/>
              <a:gd name="connsiteY32-1536" fmla="*/ 2725675 h 5785910"/>
              <a:gd name="connsiteX33-1537" fmla="*/ 2654934 w 5342334"/>
              <a:gd name="connsiteY33-1538" fmla="*/ 1630299 h 5785910"/>
              <a:gd name="connsiteX34-1539" fmla="*/ 3108192 w 5342334"/>
              <a:gd name="connsiteY34-1540" fmla="*/ 686009 h 5785910"/>
              <a:gd name="connsiteX35-1541" fmla="*/ 3334821 w 5342334"/>
              <a:gd name="connsiteY35-1542" fmla="*/ 6121 h 5785910"/>
              <a:gd name="connsiteX36-1543" fmla="*/ 3380735 w 5342334"/>
              <a:gd name="connsiteY36-1544" fmla="*/ 118 h 5785910"/>
              <a:gd name="connsiteX0-1545" fmla="*/ 1438934 w 5342334"/>
              <a:gd name="connsiteY0-1546" fmla="*/ 2944008 h 5785910"/>
              <a:gd name="connsiteX1-1547" fmla="*/ 1441770 w 5342334"/>
              <a:gd name="connsiteY1-1548" fmla="*/ 2943473 h 5785910"/>
              <a:gd name="connsiteX2-1549" fmla="*/ 1438934 w 5342334"/>
              <a:gd name="connsiteY2-1550" fmla="*/ 2944008 h 5785910"/>
              <a:gd name="connsiteX3-1551" fmla="*/ 1354605 w 5342334"/>
              <a:gd name="connsiteY3-1552" fmla="*/ 2912708 h 5785910"/>
              <a:gd name="connsiteX4-1553" fmla="*/ 1423317 w 5342334"/>
              <a:gd name="connsiteY4-1554" fmla="*/ 2947468 h 5785910"/>
              <a:gd name="connsiteX5-1555" fmla="*/ 1421525 w 5342334"/>
              <a:gd name="connsiteY5-1556" fmla="*/ 3320849 h 5785910"/>
              <a:gd name="connsiteX6-1557" fmla="*/ 2146318 w 5342334"/>
              <a:gd name="connsiteY6-1558" fmla="*/ 5548257 h 5785910"/>
              <a:gd name="connsiteX7-1559" fmla="*/ 2115204 w 5342334"/>
              <a:gd name="connsiteY7-1560" fmla="*/ 5553206 h 5785910"/>
              <a:gd name="connsiteX8-1561" fmla="*/ 1246460 w 5342334"/>
              <a:gd name="connsiteY8-1562" fmla="*/ 5785910 h 5785910"/>
              <a:gd name="connsiteX9-1563" fmla="*/ 0 w 5342334"/>
              <a:gd name="connsiteY9-1564" fmla="*/ 3148605 h 5785910"/>
              <a:gd name="connsiteX10-1565" fmla="*/ 1262428 w 5342334"/>
              <a:gd name="connsiteY10-1566" fmla="*/ 2938106 h 5785910"/>
              <a:gd name="connsiteX11-1567" fmla="*/ 1354605 w 5342334"/>
              <a:gd name="connsiteY11-1568" fmla="*/ 2912708 h 5785910"/>
              <a:gd name="connsiteX12-1569" fmla="*/ 3380735 w 5342334"/>
              <a:gd name="connsiteY12-1570" fmla="*/ 118 h 5785910"/>
              <a:gd name="connsiteX13-1571" fmla="*/ 3863622 w 5342334"/>
              <a:gd name="connsiteY13-1572" fmla="*/ 912639 h 5785910"/>
              <a:gd name="connsiteX14-1573" fmla="*/ 3674765 w 5342334"/>
              <a:gd name="connsiteY14-1574" fmla="*/ 2045786 h 5785910"/>
              <a:gd name="connsiteX15-1575" fmla="*/ 4585837 w 5342334"/>
              <a:gd name="connsiteY15-1576" fmla="*/ 2046833 h 5785910"/>
              <a:gd name="connsiteX16-1577" fmla="*/ 4775401 w 5342334"/>
              <a:gd name="connsiteY16-1578" fmla="*/ 2003486 h 5785910"/>
              <a:gd name="connsiteX17-1579" fmla="*/ 5203724 w 5342334"/>
              <a:gd name="connsiteY17-1580" fmla="*/ 2381935 h 5785910"/>
              <a:gd name="connsiteX18-1581" fmla="*/ 4980124 w 5342334"/>
              <a:gd name="connsiteY18-1582" fmla="*/ 2705696 h 5785910"/>
              <a:gd name="connsiteX19-1583" fmla="*/ 5342334 w 5342334"/>
              <a:gd name="connsiteY19-1584" fmla="*/ 3258997 h 5785910"/>
              <a:gd name="connsiteX20-1585" fmla="*/ 5107100 w 5342334"/>
              <a:gd name="connsiteY20-1586" fmla="*/ 3754493 h 5785910"/>
              <a:gd name="connsiteX21-1587" fmla="*/ 5342334 w 5342334"/>
              <a:gd name="connsiteY21-1588" fmla="*/ 4140580 h 5785910"/>
              <a:gd name="connsiteX22-1589" fmla="*/ 4844706 w 5342334"/>
              <a:gd name="connsiteY22-1590" fmla="*/ 4606676 h 5785910"/>
              <a:gd name="connsiteX23-1591" fmla="*/ 4790537 w 5342334"/>
              <a:gd name="connsiteY23-1592" fmla="*/ 4596433 h 5785910"/>
              <a:gd name="connsiteX24-1593" fmla="*/ 4802287 w 5342334"/>
              <a:gd name="connsiteY24-1594" fmla="*/ 4606672 h 5785910"/>
              <a:gd name="connsiteX25-1595" fmla="*/ 5191248 w 5342334"/>
              <a:gd name="connsiteY25-1596" fmla="*/ 4997228 h 5785910"/>
              <a:gd name="connsiteX26-1597" fmla="*/ 4866278 w 5342334"/>
              <a:gd name="connsiteY26-1598" fmla="*/ 5435572 h 5785910"/>
              <a:gd name="connsiteX27-1599" fmla="*/ 4581456 w 5342334"/>
              <a:gd name="connsiteY27-1600" fmla="*/ 5443059 h 5785910"/>
              <a:gd name="connsiteX28-1601" fmla="*/ 4593578 w 5342334"/>
              <a:gd name="connsiteY28-1602" fmla="*/ 5444848 h 5785910"/>
              <a:gd name="connsiteX29-1603" fmla="*/ 4581281 w 5342334"/>
              <a:gd name="connsiteY29-1604" fmla="*/ 5445228 h 5785910"/>
              <a:gd name="connsiteX30-1605" fmla="*/ 2201665 w 5342334"/>
              <a:gd name="connsiteY30-1606" fmla="*/ 5541774 h 5785910"/>
              <a:gd name="connsiteX31-1607" fmla="*/ 1514723 w 5342334"/>
              <a:gd name="connsiteY31-1608" fmla="*/ 2929703 h 5785910"/>
              <a:gd name="connsiteX32-1609" fmla="*/ 1975047 w 5342334"/>
              <a:gd name="connsiteY32-1610" fmla="*/ 2725675 h 5785910"/>
              <a:gd name="connsiteX33-1611" fmla="*/ 2654934 w 5342334"/>
              <a:gd name="connsiteY33-1612" fmla="*/ 1630299 h 5785910"/>
              <a:gd name="connsiteX34-1613" fmla="*/ 3108192 w 5342334"/>
              <a:gd name="connsiteY34-1614" fmla="*/ 686009 h 5785910"/>
              <a:gd name="connsiteX35-1615" fmla="*/ 3334821 w 5342334"/>
              <a:gd name="connsiteY35-1616" fmla="*/ 6121 h 5785910"/>
              <a:gd name="connsiteX36-1617" fmla="*/ 3380735 w 5342334"/>
              <a:gd name="connsiteY36-1618" fmla="*/ 118 h 5785910"/>
              <a:gd name="connsiteX0-1619" fmla="*/ 1438934 w 5342334"/>
              <a:gd name="connsiteY0-1620" fmla="*/ 2944008 h 5785910"/>
              <a:gd name="connsiteX1-1621" fmla="*/ 1441770 w 5342334"/>
              <a:gd name="connsiteY1-1622" fmla="*/ 2943473 h 5785910"/>
              <a:gd name="connsiteX2-1623" fmla="*/ 1438934 w 5342334"/>
              <a:gd name="connsiteY2-1624" fmla="*/ 2944008 h 5785910"/>
              <a:gd name="connsiteX3-1625" fmla="*/ 1354605 w 5342334"/>
              <a:gd name="connsiteY3-1626" fmla="*/ 2912708 h 5785910"/>
              <a:gd name="connsiteX4-1627" fmla="*/ 1423317 w 5342334"/>
              <a:gd name="connsiteY4-1628" fmla="*/ 2947468 h 5785910"/>
              <a:gd name="connsiteX5-1629" fmla="*/ 1421525 w 5342334"/>
              <a:gd name="connsiteY5-1630" fmla="*/ 3320849 h 5785910"/>
              <a:gd name="connsiteX6-1631" fmla="*/ 2146318 w 5342334"/>
              <a:gd name="connsiteY6-1632" fmla="*/ 5548257 h 5785910"/>
              <a:gd name="connsiteX7-1633" fmla="*/ 2115204 w 5342334"/>
              <a:gd name="connsiteY7-1634" fmla="*/ 5553206 h 5785910"/>
              <a:gd name="connsiteX8-1635" fmla="*/ 1246460 w 5342334"/>
              <a:gd name="connsiteY8-1636" fmla="*/ 5785910 h 5785910"/>
              <a:gd name="connsiteX9-1637" fmla="*/ 0 w 5342334"/>
              <a:gd name="connsiteY9-1638" fmla="*/ 3148605 h 5785910"/>
              <a:gd name="connsiteX10-1639" fmla="*/ 1262428 w 5342334"/>
              <a:gd name="connsiteY10-1640" fmla="*/ 2938106 h 5785910"/>
              <a:gd name="connsiteX11-1641" fmla="*/ 1354605 w 5342334"/>
              <a:gd name="connsiteY11-1642" fmla="*/ 2912708 h 5785910"/>
              <a:gd name="connsiteX12-1643" fmla="*/ 3380735 w 5342334"/>
              <a:gd name="connsiteY12-1644" fmla="*/ 118 h 5785910"/>
              <a:gd name="connsiteX13-1645" fmla="*/ 3863622 w 5342334"/>
              <a:gd name="connsiteY13-1646" fmla="*/ 912639 h 5785910"/>
              <a:gd name="connsiteX14-1647" fmla="*/ 3674765 w 5342334"/>
              <a:gd name="connsiteY14-1648" fmla="*/ 2045786 h 5785910"/>
              <a:gd name="connsiteX15-1649" fmla="*/ 4585837 w 5342334"/>
              <a:gd name="connsiteY15-1650" fmla="*/ 2046833 h 5785910"/>
              <a:gd name="connsiteX16-1651" fmla="*/ 4775401 w 5342334"/>
              <a:gd name="connsiteY16-1652" fmla="*/ 2003486 h 5785910"/>
              <a:gd name="connsiteX17-1653" fmla="*/ 5203724 w 5342334"/>
              <a:gd name="connsiteY17-1654" fmla="*/ 2381935 h 5785910"/>
              <a:gd name="connsiteX18-1655" fmla="*/ 4980124 w 5342334"/>
              <a:gd name="connsiteY18-1656" fmla="*/ 2705696 h 5785910"/>
              <a:gd name="connsiteX19-1657" fmla="*/ 5342334 w 5342334"/>
              <a:gd name="connsiteY19-1658" fmla="*/ 3258997 h 5785910"/>
              <a:gd name="connsiteX20-1659" fmla="*/ 5107100 w 5342334"/>
              <a:gd name="connsiteY20-1660" fmla="*/ 3754493 h 5785910"/>
              <a:gd name="connsiteX21-1661" fmla="*/ 5342334 w 5342334"/>
              <a:gd name="connsiteY21-1662" fmla="*/ 4140580 h 5785910"/>
              <a:gd name="connsiteX22-1663" fmla="*/ 4844706 w 5342334"/>
              <a:gd name="connsiteY22-1664" fmla="*/ 4606676 h 5785910"/>
              <a:gd name="connsiteX23-1665" fmla="*/ 4790537 w 5342334"/>
              <a:gd name="connsiteY23-1666" fmla="*/ 4596433 h 5785910"/>
              <a:gd name="connsiteX24-1667" fmla="*/ 4802287 w 5342334"/>
              <a:gd name="connsiteY24-1668" fmla="*/ 4606672 h 5785910"/>
              <a:gd name="connsiteX25-1669" fmla="*/ 5191248 w 5342334"/>
              <a:gd name="connsiteY25-1670" fmla="*/ 4997228 h 5785910"/>
              <a:gd name="connsiteX26-1671" fmla="*/ 4866278 w 5342334"/>
              <a:gd name="connsiteY26-1672" fmla="*/ 5435572 h 5785910"/>
              <a:gd name="connsiteX27-1673" fmla="*/ 4581456 w 5342334"/>
              <a:gd name="connsiteY27-1674" fmla="*/ 5443059 h 5785910"/>
              <a:gd name="connsiteX28-1675" fmla="*/ 4593578 w 5342334"/>
              <a:gd name="connsiteY28-1676" fmla="*/ 5444848 h 5785910"/>
              <a:gd name="connsiteX29-1677" fmla="*/ 4581281 w 5342334"/>
              <a:gd name="connsiteY29-1678" fmla="*/ 5445228 h 5785910"/>
              <a:gd name="connsiteX30-1679" fmla="*/ 2201665 w 5342334"/>
              <a:gd name="connsiteY30-1680" fmla="*/ 5541774 h 5785910"/>
              <a:gd name="connsiteX31-1681" fmla="*/ 1514723 w 5342334"/>
              <a:gd name="connsiteY31-1682" fmla="*/ 2929703 h 5785910"/>
              <a:gd name="connsiteX32-1683" fmla="*/ 1975047 w 5342334"/>
              <a:gd name="connsiteY32-1684" fmla="*/ 2725675 h 5785910"/>
              <a:gd name="connsiteX33-1685" fmla="*/ 2654934 w 5342334"/>
              <a:gd name="connsiteY33-1686" fmla="*/ 1630299 h 5785910"/>
              <a:gd name="connsiteX34-1687" fmla="*/ 3108192 w 5342334"/>
              <a:gd name="connsiteY34-1688" fmla="*/ 686009 h 5785910"/>
              <a:gd name="connsiteX35-1689" fmla="*/ 3334821 w 5342334"/>
              <a:gd name="connsiteY35-1690" fmla="*/ 6121 h 5785910"/>
              <a:gd name="connsiteX36-1691" fmla="*/ 3380735 w 5342334"/>
              <a:gd name="connsiteY36-1692" fmla="*/ 118 h 5785910"/>
              <a:gd name="connsiteX0-1693" fmla="*/ 1438934 w 5342334"/>
              <a:gd name="connsiteY0-1694" fmla="*/ 2944008 h 5785910"/>
              <a:gd name="connsiteX1-1695" fmla="*/ 1441770 w 5342334"/>
              <a:gd name="connsiteY1-1696" fmla="*/ 2943473 h 5785910"/>
              <a:gd name="connsiteX2-1697" fmla="*/ 1438934 w 5342334"/>
              <a:gd name="connsiteY2-1698" fmla="*/ 2944008 h 5785910"/>
              <a:gd name="connsiteX3-1699" fmla="*/ 1354605 w 5342334"/>
              <a:gd name="connsiteY3-1700" fmla="*/ 2912708 h 5785910"/>
              <a:gd name="connsiteX4-1701" fmla="*/ 1423317 w 5342334"/>
              <a:gd name="connsiteY4-1702" fmla="*/ 2947468 h 5785910"/>
              <a:gd name="connsiteX5-1703" fmla="*/ 1421525 w 5342334"/>
              <a:gd name="connsiteY5-1704" fmla="*/ 3320849 h 5785910"/>
              <a:gd name="connsiteX6-1705" fmla="*/ 2146318 w 5342334"/>
              <a:gd name="connsiteY6-1706" fmla="*/ 5548257 h 5785910"/>
              <a:gd name="connsiteX7-1707" fmla="*/ 2115204 w 5342334"/>
              <a:gd name="connsiteY7-1708" fmla="*/ 5553206 h 5785910"/>
              <a:gd name="connsiteX8-1709" fmla="*/ 1246460 w 5342334"/>
              <a:gd name="connsiteY8-1710" fmla="*/ 5785910 h 5785910"/>
              <a:gd name="connsiteX9-1711" fmla="*/ 0 w 5342334"/>
              <a:gd name="connsiteY9-1712" fmla="*/ 3148605 h 5785910"/>
              <a:gd name="connsiteX10-1713" fmla="*/ 1262428 w 5342334"/>
              <a:gd name="connsiteY10-1714" fmla="*/ 2938106 h 5785910"/>
              <a:gd name="connsiteX11-1715" fmla="*/ 1354605 w 5342334"/>
              <a:gd name="connsiteY11-1716" fmla="*/ 2912708 h 5785910"/>
              <a:gd name="connsiteX12-1717" fmla="*/ 3380735 w 5342334"/>
              <a:gd name="connsiteY12-1718" fmla="*/ 118 h 5785910"/>
              <a:gd name="connsiteX13-1719" fmla="*/ 3863622 w 5342334"/>
              <a:gd name="connsiteY13-1720" fmla="*/ 912639 h 5785910"/>
              <a:gd name="connsiteX14-1721" fmla="*/ 3674765 w 5342334"/>
              <a:gd name="connsiteY14-1722" fmla="*/ 2045786 h 5785910"/>
              <a:gd name="connsiteX15-1723" fmla="*/ 4585837 w 5342334"/>
              <a:gd name="connsiteY15-1724" fmla="*/ 2046833 h 5785910"/>
              <a:gd name="connsiteX16-1725" fmla="*/ 4775401 w 5342334"/>
              <a:gd name="connsiteY16-1726" fmla="*/ 2003486 h 5785910"/>
              <a:gd name="connsiteX17-1727" fmla="*/ 5203724 w 5342334"/>
              <a:gd name="connsiteY17-1728" fmla="*/ 2381935 h 5785910"/>
              <a:gd name="connsiteX18-1729" fmla="*/ 4980124 w 5342334"/>
              <a:gd name="connsiteY18-1730" fmla="*/ 2705696 h 5785910"/>
              <a:gd name="connsiteX19-1731" fmla="*/ 5342334 w 5342334"/>
              <a:gd name="connsiteY19-1732" fmla="*/ 3258997 h 5785910"/>
              <a:gd name="connsiteX20-1733" fmla="*/ 5107100 w 5342334"/>
              <a:gd name="connsiteY20-1734" fmla="*/ 3754493 h 5785910"/>
              <a:gd name="connsiteX21-1735" fmla="*/ 5342334 w 5342334"/>
              <a:gd name="connsiteY21-1736" fmla="*/ 4140580 h 5785910"/>
              <a:gd name="connsiteX22-1737" fmla="*/ 4844706 w 5342334"/>
              <a:gd name="connsiteY22-1738" fmla="*/ 4606676 h 5785910"/>
              <a:gd name="connsiteX23-1739" fmla="*/ 4790537 w 5342334"/>
              <a:gd name="connsiteY23-1740" fmla="*/ 4596433 h 5785910"/>
              <a:gd name="connsiteX24-1741" fmla="*/ 4802287 w 5342334"/>
              <a:gd name="connsiteY24-1742" fmla="*/ 4606672 h 5785910"/>
              <a:gd name="connsiteX25-1743" fmla="*/ 5191248 w 5342334"/>
              <a:gd name="connsiteY25-1744" fmla="*/ 4997228 h 5785910"/>
              <a:gd name="connsiteX26-1745" fmla="*/ 4866278 w 5342334"/>
              <a:gd name="connsiteY26-1746" fmla="*/ 5435572 h 5785910"/>
              <a:gd name="connsiteX27-1747" fmla="*/ 4581456 w 5342334"/>
              <a:gd name="connsiteY27-1748" fmla="*/ 5443059 h 5785910"/>
              <a:gd name="connsiteX28-1749" fmla="*/ 4593578 w 5342334"/>
              <a:gd name="connsiteY28-1750" fmla="*/ 5444848 h 5785910"/>
              <a:gd name="connsiteX29-1751" fmla="*/ 4581281 w 5342334"/>
              <a:gd name="connsiteY29-1752" fmla="*/ 5445228 h 5785910"/>
              <a:gd name="connsiteX30-1753" fmla="*/ 2233555 w 5342334"/>
              <a:gd name="connsiteY30-1754" fmla="*/ 5541774 h 5785910"/>
              <a:gd name="connsiteX31-1755" fmla="*/ 1514723 w 5342334"/>
              <a:gd name="connsiteY31-1756" fmla="*/ 2929703 h 5785910"/>
              <a:gd name="connsiteX32-1757" fmla="*/ 1975047 w 5342334"/>
              <a:gd name="connsiteY32-1758" fmla="*/ 2725675 h 5785910"/>
              <a:gd name="connsiteX33-1759" fmla="*/ 2654934 w 5342334"/>
              <a:gd name="connsiteY33-1760" fmla="*/ 1630299 h 5785910"/>
              <a:gd name="connsiteX34-1761" fmla="*/ 3108192 w 5342334"/>
              <a:gd name="connsiteY34-1762" fmla="*/ 686009 h 5785910"/>
              <a:gd name="connsiteX35-1763" fmla="*/ 3334821 w 5342334"/>
              <a:gd name="connsiteY35-1764" fmla="*/ 6121 h 5785910"/>
              <a:gd name="connsiteX36-1765" fmla="*/ 3380735 w 5342334"/>
              <a:gd name="connsiteY36-1766" fmla="*/ 118 h 5785910"/>
              <a:gd name="connsiteX0-1767" fmla="*/ 1438934 w 5342334"/>
              <a:gd name="connsiteY0-1768" fmla="*/ 2944008 h 5785910"/>
              <a:gd name="connsiteX1-1769" fmla="*/ 1441770 w 5342334"/>
              <a:gd name="connsiteY1-1770" fmla="*/ 2943473 h 5785910"/>
              <a:gd name="connsiteX2-1771" fmla="*/ 1438934 w 5342334"/>
              <a:gd name="connsiteY2-1772" fmla="*/ 2944008 h 5785910"/>
              <a:gd name="connsiteX3-1773" fmla="*/ 1354605 w 5342334"/>
              <a:gd name="connsiteY3-1774" fmla="*/ 2912708 h 5785910"/>
              <a:gd name="connsiteX4-1775" fmla="*/ 1423317 w 5342334"/>
              <a:gd name="connsiteY4-1776" fmla="*/ 2947468 h 5785910"/>
              <a:gd name="connsiteX5-1777" fmla="*/ 1421525 w 5342334"/>
              <a:gd name="connsiteY5-1778" fmla="*/ 3320849 h 5785910"/>
              <a:gd name="connsiteX6-1779" fmla="*/ 2146318 w 5342334"/>
              <a:gd name="connsiteY6-1780" fmla="*/ 5548257 h 5785910"/>
              <a:gd name="connsiteX7-1781" fmla="*/ 2115204 w 5342334"/>
              <a:gd name="connsiteY7-1782" fmla="*/ 5553206 h 5785910"/>
              <a:gd name="connsiteX8-1783" fmla="*/ 1246460 w 5342334"/>
              <a:gd name="connsiteY8-1784" fmla="*/ 5785910 h 5785910"/>
              <a:gd name="connsiteX9-1785" fmla="*/ 0 w 5342334"/>
              <a:gd name="connsiteY9-1786" fmla="*/ 3148605 h 5785910"/>
              <a:gd name="connsiteX10-1787" fmla="*/ 1262428 w 5342334"/>
              <a:gd name="connsiteY10-1788" fmla="*/ 2938106 h 5785910"/>
              <a:gd name="connsiteX11-1789" fmla="*/ 1354605 w 5342334"/>
              <a:gd name="connsiteY11-1790" fmla="*/ 2912708 h 5785910"/>
              <a:gd name="connsiteX12-1791" fmla="*/ 3380735 w 5342334"/>
              <a:gd name="connsiteY12-1792" fmla="*/ 118 h 5785910"/>
              <a:gd name="connsiteX13-1793" fmla="*/ 3863622 w 5342334"/>
              <a:gd name="connsiteY13-1794" fmla="*/ 912639 h 5785910"/>
              <a:gd name="connsiteX14-1795" fmla="*/ 3674765 w 5342334"/>
              <a:gd name="connsiteY14-1796" fmla="*/ 2045786 h 5785910"/>
              <a:gd name="connsiteX15-1797" fmla="*/ 4585837 w 5342334"/>
              <a:gd name="connsiteY15-1798" fmla="*/ 2046833 h 5785910"/>
              <a:gd name="connsiteX16-1799" fmla="*/ 4775401 w 5342334"/>
              <a:gd name="connsiteY16-1800" fmla="*/ 2003486 h 5785910"/>
              <a:gd name="connsiteX17-1801" fmla="*/ 5203724 w 5342334"/>
              <a:gd name="connsiteY17-1802" fmla="*/ 2381935 h 5785910"/>
              <a:gd name="connsiteX18-1803" fmla="*/ 4980124 w 5342334"/>
              <a:gd name="connsiteY18-1804" fmla="*/ 2705696 h 5785910"/>
              <a:gd name="connsiteX19-1805" fmla="*/ 5342334 w 5342334"/>
              <a:gd name="connsiteY19-1806" fmla="*/ 3258997 h 5785910"/>
              <a:gd name="connsiteX20-1807" fmla="*/ 5107100 w 5342334"/>
              <a:gd name="connsiteY20-1808" fmla="*/ 3754493 h 5785910"/>
              <a:gd name="connsiteX21-1809" fmla="*/ 5342334 w 5342334"/>
              <a:gd name="connsiteY21-1810" fmla="*/ 4140580 h 5785910"/>
              <a:gd name="connsiteX22-1811" fmla="*/ 4844706 w 5342334"/>
              <a:gd name="connsiteY22-1812" fmla="*/ 4606676 h 5785910"/>
              <a:gd name="connsiteX23-1813" fmla="*/ 4790537 w 5342334"/>
              <a:gd name="connsiteY23-1814" fmla="*/ 4596433 h 5785910"/>
              <a:gd name="connsiteX24-1815" fmla="*/ 4802287 w 5342334"/>
              <a:gd name="connsiteY24-1816" fmla="*/ 4606672 h 5785910"/>
              <a:gd name="connsiteX25-1817" fmla="*/ 5191248 w 5342334"/>
              <a:gd name="connsiteY25-1818" fmla="*/ 4997228 h 5785910"/>
              <a:gd name="connsiteX26-1819" fmla="*/ 4866278 w 5342334"/>
              <a:gd name="connsiteY26-1820" fmla="*/ 5435572 h 5785910"/>
              <a:gd name="connsiteX27-1821" fmla="*/ 4581456 w 5342334"/>
              <a:gd name="connsiteY27-1822" fmla="*/ 5443059 h 5785910"/>
              <a:gd name="connsiteX28-1823" fmla="*/ 4593578 w 5342334"/>
              <a:gd name="connsiteY28-1824" fmla="*/ 5444848 h 5785910"/>
              <a:gd name="connsiteX29-1825" fmla="*/ 4581281 w 5342334"/>
              <a:gd name="connsiteY29-1826" fmla="*/ 5445228 h 5785910"/>
              <a:gd name="connsiteX30-1827" fmla="*/ 2276075 w 5342334"/>
              <a:gd name="connsiteY30-1828" fmla="*/ 5536459 h 5785910"/>
              <a:gd name="connsiteX31-1829" fmla="*/ 1514723 w 5342334"/>
              <a:gd name="connsiteY31-1830" fmla="*/ 2929703 h 5785910"/>
              <a:gd name="connsiteX32-1831" fmla="*/ 1975047 w 5342334"/>
              <a:gd name="connsiteY32-1832" fmla="*/ 2725675 h 5785910"/>
              <a:gd name="connsiteX33-1833" fmla="*/ 2654934 w 5342334"/>
              <a:gd name="connsiteY33-1834" fmla="*/ 1630299 h 5785910"/>
              <a:gd name="connsiteX34-1835" fmla="*/ 3108192 w 5342334"/>
              <a:gd name="connsiteY34-1836" fmla="*/ 686009 h 5785910"/>
              <a:gd name="connsiteX35-1837" fmla="*/ 3334821 w 5342334"/>
              <a:gd name="connsiteY35-1838" fmla="*/ 6121 h 5785910"/>
              <a:gd name="connsiteX36-1839" fmla="*/ 3380735 w 5342334"/>
              <a:gd name="connsiteY36-1840" fmla="*/ 118 h 5785910"/>
              <a:gd name="connsiteX0-1841" fmla="*/ 1438934 w 5342334"/>
              <a:gd name="connsiteY0-1842" fmla="*/ 2944008 h 5785910"/>
              <a:gd name="connsiteX1-1843" fmla="*/ 1441770 w 5342334"/>
              <a:gd name="connsiteY1-1844" fmla="*/ 2943473 h 5785910"/>
              <a:gd name="connsiteX2-1845" fmla="*/ 1438934 w 5342334"/>
              <a:gd name="connsiteY2-1846" fmla="*/ 2944008 h 5785910"/>
              <a:gd name="connsiteX3-1847" fmla="*/ 1354605 w 5342334"/>
              <a:gd name="connsiteY3-1848" fmla="*/ 2912708 h 5785910"/>
              <a:gd name="connsiteX4-1849" fmla="*/ 1423317 w 5342334"/>
              <a:gd name="connsiteY4-1850" fmla="*/ 2947468 h 5785910"/>
              <a:gd name="connsiteX5-1851" fmla="*/ 1421525 w 5342334"/>
              <a:gd name="connsiteY5-1852" fmla="*/ 3320849 h 5785910"/>
              <a:gd name="connsiteX6-1853" fmla="*/ 2146318 w 5342334"/>
              <a:gd name="connsiteY6-1854" fmla="*/ 5548257 h 5785910"/>
              <a:gd name="connsiteX7-1855" fmla="*/ 2115204 w 5342334"/>
              <a:gd name="connsiteY7-1856" fmla="*/ 5553206 h 5785910"/>
              <a:gd name="connsiteX8-1857" fmla="*/ 1246460 w 5342334"/>
              <a:gd name="connsiteY8-1858" fmla="*/ 5785910 h 5785910"/>
              <a:gd name="connsiteX9-1859" fmla="*/ 0 w 5342334"/>
              <a:gd name="connsiteY9-1860" fmla="*/ 3148605 h 5785910"/>
              <a:gd name="connsiteX10-1861" fmla="*/ 1262428 w 5342334"/>
              <a:gd name="connsiteY10-1862" fmla="*/ 2938106 h 5785910"/>
              <a:gd name="connsiteX11-1863" fmla="*/ 1354605 w 5342334"/>
              <a:gd name="connsiteY11-1864" fmla="*/ 2912708 h 5785910"/>
              <a:gd name="connsiteX12-1865" fmla="*/ 3380735 w 5342334"/>
              <a:gd name="connsiteY12-1866" fmla="*/ 118 h 5785910"/>
              <a:gd name="connsiteX13-1867" fmla="*/ 3863622 w 5342334"/>
              <a:gd name="connsiteY13-1868" fmla="*/ 912639 h 5785910"/>
              <a:gd name="connsiteX14-1869" fmla="*/ 3674765 w 5342334"/>
              <a:gd name="connsiteY14-1870" fmla="*/ 2045786 h 5785910"/>
              <a:gd name="connsiteX15-1871" fmla="*/ 4585837 w 5342334"/>
              <a:gd name="connsiteY15-1872" fmla="*/ 2046833 h 5785910"/>
              <a:gd name="connsiteX16-1873" fmla="*/ 4775401 w 5342334"/>
              <a:gd name="connsiteY16-1874" fmla="*/ 2003486 h 5785910"/>
              <a:gd name="connsiteX17-1875" fmla="*/ 5203724 w 5342334"/>
              <a:gd name="connsiteY17-1876" fmla="*/ 2381935 h 5785910"/>
              <a:gd name="connsiteX18-1877" fmla="*/ 4980124 w 5342334"/>
              <a:gd name="connsiteY18-1878" fmla="*/ 2705696 h 5785910"/>
              <a:gd name="connsiteX19-1879" fmla="*/ 5342334 w 5342334"/>
              <a:gd name="connsiteY19-1880" fmla="*/ 3258997 h 5785910"/>
              <a:gd name="connsiteX20-1881" fmla="*/ 5107100 w 5342334"/>
              <a:gd name="connsiteY20-1882" fmla="*/ 3754493 h 5785910"/>
              <a:gd name="connsiteX21-1883" fmla="*/ 5342334 w 5342334"/>
              <a:gd name="connsiteY21-1884" fmla="*/ 4140580 h 5785910"/>
              <a:gd name="connsiteX22-1885" fmla="*/ 4844706 w 5342334"/>
              <a:gd name="connsiteY22-1886" fmla="*/ 4606676 h 5785910"/>
              <a:gd name="connsiteX23-1887" fmla="*/ 4790537 w 5342334"/>
              <a:gd name="connsiteY23-1888" fmla="*/ 4596433 h 5785910"/>
              <a:gd name="connsiteX24-1889" fmla="*/ 4802287 w 5342334"/>
              <a:gd name="connsiteY24-1890" fmla="*/ 4606672 h 5785910"/>
              <a:gd name="connsiteX25-1891" fmla="*/ 5191248 w 5342334"/>
              <a:gd name="connsiteY25-1892" fmla="*/ 4997228 h 5785910"/>
              <a:gd name="connsiteX26-1893" fmla="*/ 4866278 w 5342334"/>
              <a:gd name="connsiteY26-1894" fmla="*/ 5435572 h 5785910"/>
              <a:gd name="connsiteX27-1895" fmla="*/ 4581456 w 5342334"/>
              <a:gd name="connsiteY27-1896" fmla="*/ 5443059 h 5785910"/>
              <a:gd name="connsiteX28-1897" fmla="*/ 4593578 w 5342334"/>
              <a:gd name="connsiteY28-1898" fmla="*/ 5444848 h 5785910"/>
              <a:gd name="connsiteX29-1899" fmla="*/ 4581281 w 5342334"/>
              <a:gd name="connsiteY29-1900" fmla="*/ 5445228 h 5785910"/>
              <a:gd name="connsiteX30-1901" fmla="*/ 2276075 w 5342334"/>
              <a:gd name="connsiteY30-1902" fmla="*/ 5536459 h 5785910"/>
              <a:gd name="connsiteX31-1903" fmla="*/ 1551927 w 5342334"/>
              <a:gd name="connsiteY31-1904" fmla="*/ 2929703 h 5785910"/>
              <a:gd name="connsiteX32-1905" fmla="*/ 1975047 w 5342334"/>
              <a:gd name="connsiteY32-1906" fmla="*/ 2725675 h 5785910"/>
              <a:gd name="connsiteX33-1907" fmla="*/ 2654934 w 5342334"/>
              <a:gd name="connsiteY33-1908" fmla="*/ 1630299 h 5785910"/>
              <a:gd name="connsiteX34-1909" fmla="*/ 3108192 w 5342334"/>
              <a:gd name="connsiteY34-1910" fmla="*/ 686009 h 5785910"/>
              <a:gd name="connsiteX35-1911" fmla="*/ 3334821 w 5342334"/>
              <a:gd name="connsiteY35-1912" fmla="*/ 6121 h 5785910"/>
              <a:gd name="connsiteX36-1913" fmla="*/ 3380735 w 5342334"/>
              <a:gd name="connsiteY36-1914" fmla="*/ 118 h 5785910"/>
              <a:gd name="connsiteX0-1915" fmla="*/ 1438934 w 5342334"/>
              <a:gd name="connsiteY0-1916" fmla="*/ 2944008 h 5785910"/>
              <a:gd name="connsiteX1-1917" fmla="*/ 1441770 w 5342334"/>
              <a:gd name="connsiteY1-1918" fmla="*/ 2943473 h 5785910"/>
              <a:gd name="connsiteX2-1919" fmla="*/ 1438934 w 5342334"/>
              <a:gd name="connsiteY2-1920" fmla="*/ 2944008 h 5785910"/>
              <a:gd name="connsiteX3-1921" fmla="*/ 1354605 w 5342334"/>
              <a:gd name="connsiteY3-1922" fmla="*/ 2912708 h 5785910"/>
              <a:gd name="connsiteX4-1923" fmla="*/ 1423317 w 5342334"/>
              <a:gd name="connsiteY4-1924" fmla="*/ 2947468 h 5785910"/>
              <a:gd name="connsiteX5-1925" fmla="*/ 1421525 w 5342334"/>
              <a:gd name="connsiteY5-1926" fmla="*/ 3320849 h 5785910"/>
              <a:gd name="connsiteX6-1927" fmla="*/ 2146318 w 5342334"/>
              <a:gd name="connsiteY6-1928" fmla="*/ 5548257 h 5785910"/>
              <a:gd name="connsiteX7-1929" fmla="*/ 2115204 w 5342334"/>
              <a:gd name="connsiteY7-1930" fmla="*/ 5553206 h 5785910"/>
              <a:gd name="connsiteX8-1931" fmla="*/ 1246460 w 5342334"/>
              <a:gd name="connsiteY8-1932" fmla="*/ 5785910 h 5785910"/>
              <a:gd name="connsiteX9-1933" fmla="*/ 0 w 5342334"/>
              <a:gd name="connsiteY9-1934" fmla="*/ 3148605 h 5785910"/>
              <a:gd name="connsiteX10-1935" fmla="*/ 1262428 w 5342334"/>
              <a:gd name="connsiteY10-1936" fmla="*/ 2938106 h 5785910"/>
              <a:gd name="connsiteX11-1937" fmla="*/ 1354605 w 5342334"/>
              <a:gd name="connsiteY11-1938" fmla="*/ 2912708 h 5785910"/>
              <a:gd name="connsiteX12-1939" fmla="*/ 3380735 w 5342334"/>
              <a:gd name="connsiteY12-1940" fmla="*/ 118 h 5785910"/>
              <a:gd name="connsiteX13-1941" fmla="*/ 3863622 w 5342334"/>
              <a:gd name="connsiteY13-1942" fmla="*/ 912639 h 5785910"/>
              <a:gd name="connsiteX14-1943" fmla="*/ 3674765 w 5342334"/>
              <a:gd name="connsiteY14-1944" fmla="*/ 2045786 h 5785910"/>
              <a:gd name="connsiteX15-1945" fmla="*/ 4585837 w 5342334"/>
              <a:gd name="connsiteY15-1946" fmla="*/ 2046833 h 5785910"/>
              <a:gd name="connsiteX16-1947" fmla="*/ 4775401 w 5342334"/>
              <a:gd name="connsiteY16-1948" fmla="*/ 2003486 h 5785910"/>
              <a:gd name="connsiteX17-1949" fmla="*/ 5203724 w 5342334"/>
              <a:gd name="connsiteY17-1950" fmla="*/ 2381935 h 5785910"/>
              <a:gd name="connsiteX18-1951" fmla="*/ 4980124 w 5342334"/>
              <a:gd name="connsiteY18-1952" fmla="*/ 2705696 h 5785910"/>
              <a:gd name="connsiteX19-1953" fmla="*/ 5342334 w 5342334"/>
              <a:gd name="connsiteY19-1954" fmla="*/ 3258997 h 5785910"/>
              <a:gd name="connsiteX20-1955" fmla="*/ 5107100 w 5342334"/>
              <a:gd name="connsiteY20-1956" fmla="*/ 3754493 h 5785910"/>
              <a:gd name="connsiteX21-1957" fmla="*/ 5342334 w 5342334"/>
              <a:gd name="connsiteY21-1958" fmla="*/ 4140580 h 5785910"/>
              <a:gd name="connsiteX22-1959" fmla="*/ 4844706 w 5342334"/>
              <a:gd name="connsiteY22-1960" fmla="*/ 4606676 h 5785910"/>
              <a:gd name="connsiteX23-1961" fmla="*/ 4790537 w 5342334"/>
              <a:gd name="connsiteY23-1962" fmla="*/ 4596433 h 5785910"/>
              <a:gd name="connsiteX24-1963" fmla="*/ 4802287 w 5342334"/>
              <a:gd name="connsiteY24-1964" fmla="*/ 4606672 h 5785910"/>
              <a:gd name="connsiteX25-1965" fmla="*/ 5191248 w 5342334"/>
              <a:gd name="connsiteY25-1966" fmla="*/ 4997228 h 5785910"/>
              <a:gd name="connsiteX26-1967" fmla="*/ 4866278 w 5342334"/>
              <a:gd name="connsiteY26-1968" fmla="*/ 5435572 h 5785910"/>
              <a:gd name="connsiteX27-1969" fmla="*/ 4581456 w 5342334"/>
              <a:gd name="connsiteY27-1970" fmla="*/ 5443059 h 5785910"/>
              <a:gd name="connsiteX28-1971" fmla="*/ 4593578 w 5342334"/>
              <a:gd name="connsiteY28-1972" fmla="*/ 5444848 h 5785910"/>
              <a:gd name="connsiteX29-1973" fmla="*/ 4581281 w 5342334"/>
              <a:gd name="connsiteY29-1974" fmla="*/ 5445228 h 5785910"/>
              <a:gd name="connsiteX30-1975" fmla="*/ 2276075 w 5342334"/>
              <a:gd name="connsiteY30-1976" fmla="*/ 5536459 h 5785910"/>
              <a:gd name="connsiteX31-1977" fmla="*/ 1567871 w 5342334"/>
              <a:gd name="connsiteY31-1978" fmla="*/ 2924388 h 5785910"/>
              <a:gd name="connsiteX32-1979" fmla="*/ 1975047 w 5342334"/>
              <a:gd name="connsiteY32-1980" fmla="*/ 2725675 h 5785910"/>
              <a:gd name="connsiteX33-1981" fmla="*/ 2654934 w 5342334"/>
              <a:gd name="connsiteY33-1982" fmla="*/ 1630299 h 5785910"/>
              <a:gd name="connsiteX34-1983" fmla="*/ 3108192 w 5342334"/>
              <a:gd name="connsiteY34-1984" fmla="*/ 686009 h 5785910"/>
              <a:gd name="connsiteX35-1985" fmla="*/ 3334821 w 5342334"/>
              <a:gd name="connsiteY35-1986" fmla="*/ 6121 h 5785910"/>
              <a:gd name="connsiteX36-1987" fmla="*/ 3380735 w 5342334"/>
              <a:gd name="connsiteY36-1988" fmla="*/ 118 h 5785910"/>
              <a:gd name="connsiteX0-1989" fmla="*/ 1438934 w 5342334"/>
              <a:gd name="connsiteY0-1990" fmla="*/ 2944008 h 5785910"/>
              <a:gd name="connsiteX1-1991" fmla="*/ 1441770 w 5342334"/>
              <a:gd name="connsiteY1-1992" fmla="*/ 2943473 h 5785910"/>
              <a:gd name="connsiteX2-1993" fmla="*/ 1438934 w 5342334"/>
              <a:gd name="connsiteY2-1994" fmla="*/ 2944008 h 5785910"/>
              <a:gd name="connsiteX3-1995" fmla="*/ 1354605 w 5342334"/>
              <a:gd name="connsiteY3-1996" fmla="*/ 2912708 h 5785910"/>
              <a:gd name="connsiteX4-1997" fmla="*/ 1423317 w 5342334"/>
              <a:gd name="connsiteY4-1998" fmla="*/ 2947468 h 5785910"/>
              <a:gd name="connsiteX5-1999" fmla="*/ 1421525 w 5342334"/>
              <a:gd name="connsiteY5-2000" fmla="*/ 3320849 h 5785910"/>
              <a:gd name="connsiteX6-2001" fmla="*/ 2146318 w 5342334"/>
              <a:gd name="connsiteY6-2002" fmla="*/ 5548257 h 5785910"/>
              <a:gd name="connsiteX7-2003" fmla="*/ 2115204 w 5342334"/>
              <a:gd name="connsiteY7-2004" fmla="*/ 5553206 h 5785910"/>
              <a:gd name="connsiteX8-2005" fmla="*/ 1246460 w 5342334"/>
              <a:gd name="connsiteY8-2006" fmla="*/ 5785910 h 5785910"/>
              <a:gd name="connsiteX9-2007" fmla="*/ 0 w 5342334"/>
              <a:gd name="connsiteY9-2008" fmla="*/ 3148605 h 5785910"/>
              <a:gd name="connsiteX10-2009" fmla="*/ 1262428 w 5342334"/>
              <a:gd name="connsiteY10-2010" fmla="*/ 2938106 h 5785910"/>
              <a:gd name="connsiteX11-2011" fmla="*/ 1354605 w 5342334"/>
              <a:gd name="connsiteY11-2012" fmla="*/ 2912708 h 5785910"/>
              <a:gd name="connsiteX12-2013" fmla="*/ 3380735 w 5342334"/>
              <a:gd name="connsiteY12-2014" fmla="*/ 118 h 5785910"/>
              <a:gd name="connsiteX13-2015" fmla="*/ 3863622 w 5342334"/>
              <a:gd name="connsiteY13-2016" fmla="*/ 912639 h 5785910"/>
              <a:gd name="connsiteX14-2017" fmla="*/ 3674765 w 5342334"/>
              <a:gd name="connsiteY14-2018" fmla="*/ 2045786 h 5785910"/>
              <a:gd name="connsiteX15-2019" fmla="*/ 4585837 w 5342334"/>
              <a:gd name="connsiteY15-2020" fmla="*/ 2046833 h 5785910"/>
              <a:gd name="connsiteX16-2021" fmla="*/ 4775401 w 5342334"/>
              <a:gd name="connsiteY16-2022" fmla="*/ 2003486 h 5785910"/>
              <a:gd name="connsiteX17-2023" fmla="*/ 5203724 w 5342334"/>
              <a:gd name="connsiteY17-2024" fmla="*/ 2381935 h 5785910"/>
              <a:gd name="connsiteX18-2025" fmla="*/ 4980124 w 5342334"/>
              <a:gd name="connsiteY18-2026" fmla="*/ 2705696 h 5785910"/>
              <a:gd name="connsiteX19-2027" fmla="*/ 5342334 w 5342334"/>
              <a:gd name="connsiteY19-2028" fmla="*/ 3258997 h 5785910"/>
              <a:gd name="connsiteX20-2029" fmla="*/ 5107100 w 5342334"/>
              <a:gd name="connsiteY20-2030" fmla="*/ 3754493 h 5785910"/>
              <a:gd name="connsiteX21-2031" fmla="*/ 5342334 w 5342334"/>
              <a:gd name="connsiteY21-2032" fmla="*/ 4140580 h 5785910"/>
              <a:gd name="connsiteX22-2033" fmla="*/ 4844706 w 5342334"/>
              <a:gd name="connsiteY22-2034" fmla="*/ 4606676 h 5785910"/>
              <a:gd name="connsiteX23-2035" fmla="*/ 4790537 w 5342334"/>
              <a:gd name="connsiteY23-2036" fmla="*/ 4596433 h 5785910"/>
              <a:gd name="connsiteX24-2037" fmla="*/ 4802287 w 5342334"/>
              <a:gd name="connsiteY24-2038" fmla="*/ 4606672 h 5785910"/>
              <a:gd name="connsiteX25-2039" fmla="*/ 5191248 w 5342334"/>
              <a:gd name="connsiteY25-2040" fmla="*/ 4997228 h 5785910"/>
              <a:gd name="connsiteX26-2041" fmla="*/ 4866278 w 5342334"/>
              <a:gd name="connsiteY26-2042" fmla="*/ 5435572 h 5785910"/>
              <a:gd name="connsiteX27-2043" fmla="*/ 4581456 w 5342334"/>
              <a:gd name="connsiteY27-2044" fmla="*/ 5443059 h 5785910"/>
              <a:gd name="connsiteX28-2045" fmla="*/ 4593578 w 5342334"/>
              <a:gd name="connsiteY28-2046" fmla="*/ 5444848 h 5785910"/>
              <a:gd name="connsiteX29-2047" fmla="*/ 4581281 w 5342334"/>
              <a:gd name="connsiteY29-2048" fmla="*/ 5445228 h 5785910"/>
              <a:gd name="connsiteX30-2049" fmla="*/ 2276075 w 5342334"/>
              <a:gd name="connsiteY30-2050" fmla="*/ 5536459 h 5785910"/>
              <a:gd name="connsiteX31-2051" fmla="*/ 1567871 w 5342334"/>
              <a:gd name="connsiteY31-2052" fmla="*/ 2924388 h 5785910"/>
              <a:gd name="connsiteX32-2053" fmla="*/ 1975047 w 5342334"/>
              <a:gd name="connsiteY32-2054" fmla="*/ 2725675 h 5785910"/>
              <a:gd name="connsiteX33-2055" fmla="*/ 2654934 w 5342334"/>
              <a:gd name="connsiteY33-2056" fmla="*/ 1630299 h 5785910"/>
              <a:gd name="connsiteX34-2057" fmla="*/ 3108192 w 5342334"/>
              <a:gd name="connsiteY34-2058" fmla="*/ 686009 h 5785910"/>
              <a:gd name="connsiteX35-2059" fmla="*/ 3334821 w 5342334"/>
              <a:gd name="connsiteY35-2060" fmla="*/ 6121 h 5785910"/>
              <a:gd name="connsiteX36-2061" fmla="*/ 3380735 w 5342334"/>
              <a:gd name="connsiteY36-2062" fmla="*/ 118 h 578591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</a:cxnLst>
            <a:rect l="l" t="t" r="r" b="b"/>
            <a:pathLst>
              <a:path w="5342334" h="5785910">
                <a:moveTo>
                  <a:pt x="1438934" y="2944008"/>
                </a:moveTo>
                <a:lnTo>
                  <a:pt x="1441770" y="2943473"/>
                </a:lnTo>
                <a:lnTo>
                  <a:pt x="1438934" y="2944008"/>
                </a:lnTo>
                <a:close/>
                <a:moveTo>
                  <a:pt x="1354605" y="2912708"/>
                </a:moveTo>
                <a:cubicBezTo>
                  <a:pt x="1381420" y="2914268"/>
                  <a:pt x="1412164" y="2879445"/>
                  <a:pt x="1423317" y="2947468"/>
                </a:cubicBezTo>
                <a:cubicBezTo>
                  <a:pt x="1434470" y="3015491"/>
                  <a:pt x="1420535" y="3195595"/>
                  <a:pt x="1421525" y="3320849"/>
                </a:cubicBezTo>
                <a:cubicBezTo>
                  <a:pt x="1438368" y="4219980"/>
                  <a:pt x="1608134" y="5048330"/>
                  <a:pt x="2146318" y="5548257"/>
                </a:cubicBezTo>
                <a:cubicBezTo>
                  <a:pt x="2132082" y="5546972"/>
                  <a:pt x="2129659" y="5554867"/>
                  <a:pt x="2115204" y="5553206"/>
                </a:cubicBezTo>
                <a:lnTo>
                  <a:pt x="1246460" y="5785910"/>
                </a:lnTo>
                <a:cubicBezTo>
                  <a:pt x="37772" y="4518970"/>
                  <a:pt x="415487" y="4027706"/>
                  <a:pt x="0" y="3148605"/>
                </a:cubicBezTo>
                <a:cubicBezTo>
                  <a:pt x="396729" y="3102488"/>
                  <a:pt x="860213" y="3040376"/>
                  <a:pt x="1262428" y="2938106"/>
                </a:cubicBezTo>
                <a:lnTo>
                  <a:pt x="1354605" y="2912708"/>
                </a:lnTo>
                <a:close/>
                <a:moveTo>
                  <a:pt x="3380735" y="118"/>
                </a:moveTo>
                <a:cubicBezTo>
                  <a:pt x="3615010" y="9662"/>
                  <a:pt x="3910837" y="593941"/>
                  <a:pt x="3863622" y="912639"/>
                </a:cubicBezTo>
                <a:cubicBezTo>
                  <a:pt x="3800670" y="1290355"/>
                  <a:pt x="3548860" y="1856928"/>
                  <a:pt x="3674765" y="2045786"/>
                </a:cubicBezTo>
                <a:cubicBezTo>
                  <a:pt x="3797827" y="2230377"/>
                  <a:pt x="4501324" y="2071126"/>
                  <a:pt x="4585837" y="2046833"/>
                </a:cubicBezTo>
                <a:cubicBezTo>
                  <a:pt x="4670350" y="2022540"/>
                  <a:pt x="4615047" y="2013011"/>
                  <a:pt x="4775401" y="2003486"/>
                </a:cubicBezTo>
                <a:cubicBezTo>
                  <a:pt x="4935754" y="1993961"/>
                  <a:pt x="5203724" y="2172925"/>
                  <a:pt x="5203724" y="2381935"/>
                </a:cubicBezTo>
                <a:cubicBezTo>
                  <a:pt x="5203724" y="2524417"/>
                  <a:pt x="5114611" y="2648510"/>
                  <a:pt x="4980124" y="2705696"/>
                </a:cubicBezTo>
                <a:cubicBezTo>
                  <a:pt x="5186442" y="2738785"/>
                  <a:pt x="5342334" y="2974614"/>
                  <a:pt x="5342334" y="3258997"/>
                </a:cubicBezTo>
                <a:cubicBezTo>
                  <a:pt x="5342334" y="3478715"/>
                  <a:pt x="5249280" y="3669449"/>
                  <a:pt x="5107100" y="3754493"/>
                </a:cubicBezTo>
                <a:cubicBezTo>
                  <a:pt x="5250279" y="3829786"/>
                  <a:pt x="5342334" y="3975115"/>
                  <a:pt x="5342334" y="4140580"/>
                </a:cubicBezTo>
                <a:cubicBezTo>
                  <a:pt x="5342334" y="4397998"/>
                  <a:pt x="5119540" y="4606676"/>
                  <a:pt x="4844706" y="4606676"/>
                </a:cubicBezTo>
                <a:lnTo>
                  <a:pt x="4790537" y="4596433"/>
                </a:lnTo>
                <a:lnTo>
                  <a:pt x="4802287" y="4606672"/>
                </a:lnTo>
                <a:cubicBezTo>
                  <a:pt x="5095775" y="4623426"/>
                  <a:pt x="5180585" y="4859077"/>
                  <a:pt x="5191248" y="4997228"/>
                </a:cubicBezTo>
                <a:cubicBezTo>
                  <a:pt x="5201911" y="5135379"/>
                  <a:pt x="5088613" y="5385095"/>
                  <a:pt x="4866278" y="5435572"/>
                </a:cubicBezTo>
                <a:lnTo>
                  <a:pt x="4581456" y="5443059"/>
                </a:lnTo>
                <a:lnTo>
                  <a:pt x="4593578" y="5444848"/>
                </a:lnTo>
                <a:lnTo>
                  <a:pt x="4581281" y="5445228"/>
                </a:lnTo>
                <a:cubicBezTo>
                  <a:pt x="3769354" y="5470211"/>
                  <a:pt x="4031718" y="5729575"/>
                  <a:pt x="2276075" y="5536459"/>
                </a:cubicBezTo>
                <a:cubicBezTo>
                  <a:pt x="1740041" y="5125519"/>
                  <a:pt x="1434982" y="3948583"/>
                  <a:pt x="1567871" y="2924388"/>
                </a:cubicBezTo>
                <a:cubicBezTo>
                  <a:pt x="1736241" y="2898340"/>
                  <a:pt x="1793870" y="2941357"/>
                  <a:pt x="1975047" y="2725675"/>
                </a:cubicBezTo>
                <a:cubicBezTo>
                  <a:pt x="2156224" y="2509993"/>
                  <a:pt x="2466077" y="1970243"/>
                  <a:pt x="2654934" y="1630299"/>
                </a:cubicBezTo>
                <a:cubicBezTo>
                  <a:pt x="2843792" y="1290355"/>
                  <a:pt x="2994878" y="956704"/>
                  <a:pt x="3108192" y="686009"/>
                </a:cubicBezTo>
                <a:cubicBezTo>
                  <a:pt x="3221507" y="415315"/>
                  <a:pt x="3095602" y="81664"/>
                  <a:pt x="3334821" y="6121"/>
                </a:cubicBezTo>
                <a:cubicBezTo>
                  <a:pt x="3349773" y="1399"/>
                  <a:pt x="3365117" y="-519"/>
                  <a:pt x="3380735" y="118"/>
                </a:cubicBezTo>
                <a:close/>
              </a:path>
            </a:pathLst>
          </a:custGeom>
          <a:solidFill>
            <a:srgbClr val="029A0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27" name="图片 1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66700" y="144463"/>
            <a:ext cx="1382713" cy="4810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TextBox 13"/>
          <p:cNvSpPr/>
          <p:nvPr/>
        </p:nvSpPr>
        <p:spPr>
          <a:xfrm>
            <a:off x="1670050" y="1747838"/>
            <a:ext cx="5572125" cy="2124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lnSpc>
                <a:spcPct val="150000"/>
              </a:lnSpc>
              <a:buNone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Unit 2</a:t>
            </a: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语法专项课件</a:t>
            </a:r>
            <a:endParaRPr lang="en-US" altLang="zh-CN" sz="2800" b="1" dirty="0">
              <a:solidFill>
                <a:srgbClr val="C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ctr" eaLnBrk="1" hangingPunct="1"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（现在完成时态）</a:t>
            </a:r>
            <a:endParaRPr lang="zh-CN" altLang="en-US" sz="2800" b="1" dirty="0">
              <a:solidFill>
                <a:srgbClr val="C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1507" name="圆角矩形 11"/>
          <p:cNvSpPr/>
          <p:nvPr/>
        </p:nvSpPr>
        <p:spPr>
          <a:xfrm>
            <a:off x="1747838" y="1639888"/>
            <a:ext cx="5643562" cy="2428875"/>
          </a:xfrm>
          <a:prstGeom prst="roundRect">
            <a:avLst>
              <a:gd name="adj" fmla="val 8060"/>
            </a:avLst>
          </a:prstGeom>
          <a:noFill/>
          <a:ln w="38100" cap="flat" cmpd="sng">
            <a:solidFill>
              <a:srgbClr val="9BBB59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/>
          <a:p>
            <a:pPr algn="ctr" eaLnBrk="1" hangingPunct="1"/>
            <a:endParaRPr lang="zh-CN" altLang="zh-CN" dirty="0">
              <a:solidFill>
                <a:srgbClr val="000000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pic>
        <p:nvPicPr>
          <p:cNvPr id="21508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7000" y="2967038"/>
            <a:ext cx="1276350" cy="133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09" name="TextBox 8"/>
          <p:cNvSpPr txBox="1"/>
          <p:nvPr/>
        </p:nvSpPr>
        <p:spPr>
          <a:xfrm>
            <a:off x="1397000" y="719138"/>
            <a:ext cx="631825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初中英语冀教版八年级上册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22" name="Picture 2" descr="D:\海报\PPT模板共享\小工具\插画 (7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688" y="763588"/>
            <a:ext cx="714375" cy="1000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对角圆角矩形 4"/>
          <p:cNvSpPr/>
          <p:nvPr/>
        </p:nvSpPr>
        <p:spPr bwMode="auto">
          <a:xfrm>
            <a:off x="1008063" y="914400"/>
            <a:ext cx="3106738" cy="711200"/>
          </a:xfrm>
          <a:prstGeom prst="round2DiagRect">
            <a:avLst/>
          </a:prstGeom>
          <a:solidFill>
            <a:srgbClr val="FFFFCC"/>
          </a:solidFill>
          <a:ln w="28575">
            <a:solidFill>
              <a:srgbClr val="2F5E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四、标志词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881063" y="2005013"/>
            <a:ext cx="7772400" cy="663575"/>
          </a:xfrm>
          <a:prstGeom prst="roundRect">
            <a:avLst/>
          </a:prstGeom>
          <a:noFill/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already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一般用于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肯定句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为“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已经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”，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句中句末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均可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881063" y="3519488"/>
            <a:ext cx="7772400" cy="887413"/>
          </a:xfrm>
          <a:prstGeom prst="roundRect">
            <a:avLst/>
          </a:prstGeom>
          <a:noFill/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yet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一般用于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否定句和疑问句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为“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已经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” ，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句中句末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均可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1008063" y="2700338"/>
            <a:ext cx="5572125" cy="577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Tom has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already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finished his homework.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08063" y="4500563"/>
            <a:ext cx="5368925" cy="644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Tom hasn’t finished his homework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yet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703263" y="1044575"/>
            <a:ext cx="6157913" cy="563563"/>
          </a:xfrm>
          <a:prstGeom prst="roundRect">
            <a:avLst/>
          </a:prstGeom>
          <a:noFill/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ever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用于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疑问句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，意为“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曾经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”，位于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句中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728663" y="2324100"/>
            <a:ext cx="6105525" cy="563563"/>
          </a:xfrm>
          <a:prstGeom prst="roundRect">
            <a:avLst/>
          </a:prstGeom>
          <a:noFill/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never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含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否定意义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，意为“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从不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”，位于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句中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Box 9"/>
          <p:cNvSpPr txBox="1"/>
          <p:nvPr/>
        </p:nvSpPr>
        <p:spPr>
          <a:xfrm>
            <a:off x="787400" y="1550988"/>
            <a:ext cx="55721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Have you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ever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eaten fish?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728663" y="2887663"/>
            <a:ext cx="5411787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I have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never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eaten fish.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69938" y="3627438"/>
            <a:ext cx="6342063" cy="692150"/>
          </a:xfrm>
          <a:prstGeom prst="roundRect">
            <a:avLst/>
          </a:prstGeom>
          <a:noFill/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just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多用于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肯定句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为“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刚刚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”，位于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句中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787400" y="5027613"/>
            <a:ext cx="7366000" cy="650875"/>
          </a:xfrm>
          <a:prstGeom prst="roundRect">
            <a:avLst/>
          </a:prstGeom>
          <a:noFill/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before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用于所有句式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，意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为“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之前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”，位于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句末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TextBox 9"/>
          <p:cNvSpPr txBox="1"/>
          <p:nvPr/>
        </p:nvSpPr>
        <p:spPr>
          <a:xfrm>
            <a:off x="769938" y="4316413"/>
            <a:ext cx="55721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I have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just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had my lunch.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769938" y="5678488"/>
            <a:ext cx="541178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She hasn’t seen you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before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/>
      <p:bldP spid="10" grpId="0" animBg="1"/>
      <p:bldP spid="11" grpId="0" animBg="1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圆角矩形 12"/>
          <p:cNvSpPr/>
          <p:nvPr/>
        </p:nvSpPr>
        <p:spPr>
          <a:xfrm>
            <a:off x="2073275" y="1196975"/>
            <a:ext cx="4835525" cy="571500"/>
          </a:xfrm>
          <a:prstGeom prst="roundRect">
            <a:avLst/>
          </a:prstGeom>
          <a:solidFill>
            <a:srgbClr val="FFFFCC"/>
          </a:solidFill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since+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时间点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2043113" y="2647950"/>
            <a:ext cx="4865688" cy="600075"/>
          </a:xfrm>
          <a:prstGeom prst="roundRect">
            <a:avLst/>
          </a:prstGeom>
          <a:solidFill>
            <a:srgbClr val="FFFFCC"/>
          </a:solidFill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since+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时间段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+ ago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2047875" y="4162425"/>
            <a:ext cx="4860925" cy="571500"/>
          </a:xfrm>
          <a:prstGeom prst="roundRect">
            <a:avLst/>
          </a:prstGeom>
          <a:solidFill>
            <a:srgbClr val="FFFFCC"/>
          </a:solidFill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144000" rIns="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since+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从句（一般过去时）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6" name="TextBox 9"/>
          <p:cNvSpPr txBox="1"/>
          <p:nvPr/>
        </p:nvSpPr>
        <p:spPr>
          <a:xfrm>
            <a:off x="2073275" y="3276600"/>
            <a:ext cx="6678613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John has been a football player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since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 years ago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" name="TextBox 9"/>
          <p:cNvSpPr txBox="1"/>
          <p:nvPr/>
        </p:nvSpPr>
        <p:spPr>
          <a:xfrm>
            <a:off x="2100263" y="1938338"/>
            <a:ext cx="5661025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He has lived in China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since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1992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400" dirty="0">
              <a:solidFill>
                <a:srgbClr val="C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32775" name="组合 17"/>
          <p:cNvGrpSpPr/>
          <p:nvPr/>
        </p:nvGrpSpPr>
        <p:grpSpPr>
          <a:xfrm>
            <a:off x="252413" y="1338263"/>
            <a:ext cx="1651000" cy="3457575"/>
            <a:chOff x="2207568" y="2133600"/>
            <a:chExt cx="1651645" cy="3457575"/>
          </a:xfrm>
        </p:grpSpPr>
        <p:sp>
          <p:nvSpPr>
            <p:cNvPr id="19" name="左大括号 18"/>
            <p:cNvSpPr/>
            <p:nvPr/>
          </p:nvSpPr>
          <p:spPr>
            <a:xfrm>
              <a:off x="3503474" y="2133600"/>
              <a:ext cx="355739" cy="3457575"/>
            </a:xfrm>
            <a:prstGeom prst="leftBrace">
              <a:avLst>
                <a:gd name="adj1" fmla="val 37782"/>
                <a:gd name="adj2" fmla="val 50000"/>
              </a:avLst>
            </a:prstGeom>
            <a:ln w="28575">
              <a:solidFill>
                <a:srgbClr val="2F5E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七角星 19"/>
            <p:cNvSpPr/>
            <p:nvPr/>
          </p:nvSpPr>
          <p:spPr>
            <a:xfrm>
              <a:off x="2207568" y="3429000"/>
              <a:ext cx="1226029" cy="839787"/>
            </a:xfrm>
            <a:prstGeom prst="star7">
              <a:avLst>
                <a:gd name="adj" fmla="val 39341"/>
                <a:gd name="hf" fmla="val 102572"/>
                <a:gd name="vf" fmla="val 105210"/>
              </a:avLst>
            </a:prstGeom>
            <a:solidFill>
              <a:srgbClr val="FFFFCC"/>
            </a:solidFill>
            <a:ln>
              <a:solidFill>
                <a:srgbClr val="2F5E0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1" name="矩形标注 20"/>
            <p:cNvSpPr/>
            <p:nvPr/>
          </p:nvSpPr>
          <p:spPr>
            <a:xfrm>
              <a:off x="2352086" y="3357562"/>
              <a:ext cx="1038631" cy="914400"/>
            </a:xfrm>
            <a:prstGeom prst="wedgeRectCallout">
              <a:avLst>
                <a:gd name="adj1" fmla="val -22911"/>
                <a:gd name="adj2" fmla="val 50033"/>
              </a:avLst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since</a:t>
              </a: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TextBox 9"/>
          <p:cNvSpPr txBox="1"/>
          <p:nvPr/>
        </p:nvSpPr>
        <p:spPr>
          <a:xfrm>
            <a:off x="2043113" y="4751388"/>
            <a:ext cx="6708775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Tom has lived in America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since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 was a little child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1630363" y="5619750"/>
            <a:ext cx="1989138" cy="601663"/>
          </a:xfrm>
          <a:prstGeom prst="roundRect">
            <a:avLst/>
          </a:prstGeom>
          <a:solidFill>
            <a:srgbClr val="FFFFCC"/>
          </a:solidFill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for+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时间段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32778" name="组合 23"/>
          <p:cNvGrpSpPr/>
          <p:nvPr/>
        </p:nvGrpSpPr>
        <p:grpSpPr>
          <a:xfrm>
            <a:off x="500063" y="5389563"/>
            <a:ext cx="935037" cy="819150"/>
            <a:chOff x="2217130" y="3359150"/>
            <a:chExt cx="1223962" cy="904875"/>
          </a:xfrm>
        </p:grpSpPr>
        <p:sp>
          <p:nvSpPr>
            <p:cNvPr id="25" name="七角星 24"/>
            <p:cNvSpPr/>
            <p:nvPr/>
          </p:nvSpPr>
          <p:spPr>
            <a:xfrm>
              <a:off x="2217130" y="3434557"/>
              <a:ext cx="1223962" cy="829468"/>
            </a:xfrm>
            <a:prstGeom prst="star7">
              <a:avLst>
                <a:gd name="adj" fmla="val 39341"/>
                <a:gd name="hf" fmla="val 102572"/>
                <a:gd name="vf" fmla="val 105210"/>
              </a:avLst>
            </a:prstGeom>
            <a:solidFill>
              <a:srgbClr val="FFFFCC"/>
            </a:solidFill>
            <a:ln>
              <a:solidFill>
                <a:srgbClr val="2F5E0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6" name="矩形标注 25"/>
            <p:cNvSpPr/>
            <p:nvPr/>
          </p:nvSpPr>
          <p:spPr>
            <a:xfrm>
              <a:off x="2462338" y="3359150"/>
              <a:ext cx="978754" cy="904875"/>
            </a:xfrm>
            <a:prstGeom prst="wedgeRectCallout">
              <a:avLst>
                <a:gd name="adj1" fmla="val -22911"/>
                <a:gd name="adj2" fmla="val 50033"/>
              </a:avLst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for</a:t>
              </a: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27" name="TextBox 9"/>
          <p:cNvSpPr txBox="1"/>
          <p:nvPr/>
        </p:nvSpPr>
        <p:spPr>
          <a:xfrm>
            <a:off x="3619500" y="5689600"/>
            <a:ext cx="4992688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He has kept the book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for 2 weeks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  <p:bldP spid="17" grpId="0"/>
      <p:bldP spid="22" grpId="0"/>
      <p:bldP spid="23" grpId="0" animBg="1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794" name="Picture 2" descr="D:\海报\PPT模板共享\小工具\插画 (7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688" y="763588"/>
            <a:ext cx="714375" cy="1000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对角圆角矩形 4"/>
          <p:cNvSpPr/>
          <p:nvPr/>
        </p:nvSpPr>
        <p:spPr bwMode="auto">
          <a:xfrm>
            <a:off x="1092200" y="977900"/>
            <a:ext cx="1879600" cy="647700"/>
          </a:xfrm>
          <a:prstGeom prst="round2DiagRect">
            <a:avLst/>
          </a:prstGeom>
          <a:solidFill>
            <a:srgbClr val="FFFFCC"/>
          </a:solidFill>
          <a:ln w="28575">
            <a:solidFill>
              <a:srgbClr val="2F5E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易错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点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3796" name="矩形 12"/>
          <p:cNvSpPr/>
          <p:nvPr/>
        </p:nvSpPr>
        <p:spPr>
          <a:xfrm>
            <a:off x="542925" y="1625600"/>
            <a:ext cx="8358188" cy="536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900"/>
              </a:lnSpc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have/has been to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have/has gone to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have/has been in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的区别</a:t>
            </a:r>
            <a:endParaRPr lang="zh-CN" altLang="en-US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1" name="表格 30"/>
          <p:cNvGraphicFramePr>
            <a:graphicFrameLocks noGrp="1"/>
          </p:cNvGraphicFramePr>
          <p:nvPr/>
        </p:nvGraphicFramePr>
        <p:xfrm>
          <a:off x="333375" y="2284413"/>
          <a:ext cx="8643938" cy="3895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445"/>
                <a:gridCol w="3328367"/>
                <a:gridCol w="3286125"/>
              </a:tblGrid>
              <a:tr h="539664">
                <a:tc>
                  <a:txBody>
                    <a:bodyPr/>
                    <a:lstStyle/>
                    <a:p>
                      <a:endParaRPr lang="zh-CN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用法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例句</a:t>
                      </a:r>
                      <a:endParaRPr lang="zh-CN" altLang="en-US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85488">
                <a:tc>
                  <a:txBody>
                    <a:bodyPr/>
                    <a:lstStyle/>
                    <a:p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have/has been to</a:t>
                      </a:r>
                      <a:endParaRPr lang="zh-CN" altLang="en-US" sz="20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强调“去过”某地，人已经回来，后面可接表示次数的状语。</a:t>
                      </a:r>
                      <a:endParaRPr lang="zh-CN" altLang="en-US" sz="20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have been to </a:t>
                      </a:r>
                      <a:r>
                        <a:rPr lang="en-US" altLang="zh-CN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Shanghai twice. </a:t>
                      </a:r>
                      <a:r>
                        <a:rPr lang="zh-CN" altLang="en-US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我去过上海两次。</a:t>
                      </a:r>
                      <a:endParaRPr lang="zh-CN" altLang="en-US" sz="20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1094235">
                <a:tc>
                  <a:txBody>
                    <a:bodyPr/>
                    <a:lstStyle/>
                    <a:p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have/has gone to</a:t>
                      </a:r>
                      <a:endParaRPr lang="zh-CN" altLang="en-US" sz="20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强调“去了”某地，现在嗯不在说话的现场。</a:t>
                      </a:r>
                      <a:endParaRPr lang="zh-CN" altLang="en-US" sz="20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My father </a:t>
                      </a: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has gone to </a:t>
                      </a:r>
                      <a:r>
                        <a:rPr lang="en-US" altLang="zh-CN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Shanghai for a meeting.</a:t>
                      </a:r>
                      <a:endParaRPr lang="en-US" altLang="zh-CN" sz="2000" b="1" dirty="0" smtClean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zh-CN" altLang="en-US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他（已经）去了上海</a:t>
                      </a:r>
                      <a:r>
                        <a:rPr lang="zh-CN" altLang="en-US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altLang="en-US" sz="2000" b="1" dirty="0" smtClean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1175698">
                <a:tc>
                  <a:txBody>
                    <a:bodyPr/>
                    <a:lstStyle/>
                    <a:p>
                      <a:r>
                        <a:rPr lang="en-US" altLang="zh-CN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have/has been in</a:t>
                      </a:r>
                      <a:endParaRPr lang="zh-CN" altLang="en-US" sz="20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表示某人“已经在某地住了一段时间”，现在仍在那里。</a:t>
                      </a:r>
                      <a:endParaRPr lang="zh-CN" altLang="en-US" sz="20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The old man has been in the city for many years. </a:t>
                      </a:r>
                      <a:r>
                        <a:rPr lang="zh-CN" altLang="en-US" sz="2000" b="1" dirty="0" smtClean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那个老人已经在这个城市很多年了。</a:t>
                      </a:r>
                      <a:endParaRPr lang="zh-CN" altLang="en-US" sz="2000" b="1" dirty="0"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9" marR="91439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5842" name="Picture 2" descr="D:\海报\PPT模板共享\小工具\插画 (7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688" y="763588"/>
            <a:ext cx="714375" cy="1000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对角圆角矩形 10"/>
          <p:cNvSpPr/>
          <p:nvPr/>
        </p:nvSpPr>
        <p:spPr bwMode="auto">
          <a:xfrm>
            <a:off x="1092200" y="977900"/>
            <a:ext cx="1879600" cy="647700"/>
          </a:xfrm>
          <a:prstGeom prst="round2DiagRect">
            <a:avLst/>
          </a:prstGeom>
          <a:solidFill>
            <a:srgbClr val="FFFFCC"/>
          </a:solidFill>
          <a:ln w="28575">
            <a:solidFill>
              <a:srgbClr val="2F5E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易错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点 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5844" name="矩形 12"/>
          <p:cNvSpPr/>
          <p:nvPr/>
        </p:nvSpPr>
        <p:spPr>
          <a:xfrm>
            <a:off x="698500" y="1763713"/>
            <a:ext cx="8026400" cy="3970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在现在完成时的句子中，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非延续性动词一般不能与表示延续的时间状语连用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。试比较：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汤姆已经来了两小时了。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zh-CN" sz="24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×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)Tom 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has come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for two hours.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zh-CN" sz="24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√</a:t>
            </a:r>
            <a:r>
              <a:rPr lang="en-US" altLang="zh-CN" sz="24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)Tom </a:t>
            </a:r>
            <a:r>
              <a:rPr lang="en-US" altLang="zh-CN" sz="24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has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been here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for two hours.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如果和延续性的时间状语连用，则需要把非延续性动词变成相应的延续性动词。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矩形 12"/>
          <p:cNvSpPr/>
          <p:nvPr/>
        </p:nvSpPr>
        <p:spPr>
          <a:xfrm>
            <a:off x="428625" y="1071563"/>
            <a:ext cx="8715375" cy="5008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常见的非延续性动词与相应的延续性动词之间的转换如下：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die → 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 dead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     leave → 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 away (from)</a:t>
            </a:r>
            <a:endParaRPr lang="en-US" altLang="zh-CN" sz="2400" dirty="0">
              <a:solidFill>
                <a:srgbClr val="3333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open/close → 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 open/closed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stop → 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 over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join → 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 a member of/ be in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start/begin → 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be on</a:t>
            </a:r>
            <a:endParaRPr lang="en-US" altLang="zh-CN" sz="2400" dirty="0">
              <a:solidFill>
                <a:srgbClr val="3333FF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marry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→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be married                     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borrow → 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keep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buy → </a:t>
            </a:r>
            <a:r>
              <a:rPr lang="en-US" altLang="zh-CN" sz="2400" dirty="0">
                <a:solidFill>
                  <a:srgbClr val="3333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have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例：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He has been away from home for five years.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他已经离家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5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年了。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He has kept the book for two weeks.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他已经借了这本书两周了。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文本框 3"/>
          <p:cNvSpPr txBox="1"/>
          <p:nvPr/>
        </p:nvSpPr>
        <p:spPr>
          <a:xfrm>
            <a:off x="647700" y="1174750"/>
            <a:ext cx="7813675" cy="2862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一、用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since/for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填空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1. My aunt has lived in Australia_______15 days.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2. Margaret is in her office. She has been there_____7 o'clock.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3. India has been an independent country________1974.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Text Box 5"/>
          <p:cNvSpPr txBox="1"/>
          <p:nvPr/>
        </p:nvSpPr>
        <p:spPr>
          <a:xfrm>
            <a:off x="4979988" y="1801813"/>
            <a:ext cx="5969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6418263" y="2374900"/>
            <a:ext cx="1220787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 Box 8"/>
          <p:cNvSpPr txBox="1"/>
          <p:nvPr/>
        </p:nvSpPr>
        <p:spPr>
          <a:xfrm>
            <a:off x="6053138" y="2914650"/>
            <a:ext cx="1220787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连接符 5"/>
          <p:cNvCxnSpPr/>
          <p:nvPr/>
        </p:nvCxnSpPr>
        <p:spPr bwMode="auto">
          <a:xfrm>
            <a:off x="2462213" y="752475"/>
            <a:ext cx="5565775" cy="12700"/>
          </a:xfrm>
          <a:prstGeom prst="line">
            <a:avLst/>
          </a:prstGeom>
          <a:ln w="25400">
            <a:solidFill>
              <a:srgbClr val="58B4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3" name="Rectangle 1"/>
          <p:cNvSpPr/>
          <p:nvPr/>
        </p:nvSpPr>
        <p:spPr>
          <a:xfrm>
            <a:off x="500063" y="976313"/>
            <a:ext cx="8286750" cy="4524375"/>
          </a:xfrm>
          <a:prstGeom prst="rect">
            <a:avLst/>
          </a:prstGeom>
          <a:noFill/>
          <a:ln w="9525">
            <a:noFill/>
          </a:ln>
          <a:effectLst>
            <a:prstShdw prst="shdw13" dist="53882" dir="13499999">
              <a:schemeClr val="bg2">
                <a:alpha val="50000"/>
              </a:schemeClr>
            </a:prstShdw>
          </a:effectLst>
        </p:spPr>
        <p:txBody>
          <a:bodyPr anchor="ctr" anchorCtr="0"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二、单项选择。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1.  — I’d like to introduce my best friend to you, Peter.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—</a:t>
            </a:r>
            <a:r>
              <a:rPr lang="en-US" altLang="zh-CN" sz="1200" dirty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Thank you, Lucy. But we _____ already.    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A. meet        B. met         C. will meet         D. have met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2. — The Amazing Spider Man 2 is on these days. It’s fantastic.</a:t>
            </a:r>
            <a:b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</a:b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    —Really? But I _______ it yet.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A. didn’t see                   B. won’t see        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C. haven’t seen              D. is not seeing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KSO_Shape"/>
          <p:cNvSpPr/>
          <p:nvPr/>
        </p:nvSpPr>
        <p:spPr bwMode="auto">
          <a:xfrm>
            <a:off x="5802313" y="2670175"/>
            <a:ext cx="709613" cy="568325"/>
          </a:xfrm>
          <a:custGeom>
            <a:avLst/>
            <a:gdLst>
              <a:gd name="T0" fmla="*/ 1360 w 1360"/>
              <a:gd name="T1" fmla="*/ 54 h 1358"/>
              <a:gd name="T2" fmla="*/ 1216 w 1360"/>
              <a:gd name="T3" fmla="*/ 169 h 1358"/>
              <a:gd name="T4" fmla="*/ 1076 w 1360"/>
              <a:gd name="T5" fmla="*/ 299 h 1358"/>
              <a:gd name="T6" fmla="*/ 941 w 1360"/>
              <a:gd name="T7" fmla="*/ 443 h 1358"/>
              <a:gd name="T8" fmla="*/ 813 w 1360"/>
              <a:gd name="T9" fmla="*/ 602 h 1358"/>
              <a:gd name="T10" fmla="*/ 693 w 1360"/>
              <a:gd name="T11" fmla="*/ 765 h 1358"/>
              <a:gd name="T12" fmla="*/ 594 w 1360"/>
              <a:gd name="T13" fmla="*/ 930 h 1358"/>
              <a:gd name="T14" fmla="*/ 511 w 1360"/>
              <a:gd name="T15" fmla="*/ 1091 h 1358"/>
              <a:gd name="T16" fmla="*/ 446 w 1360"/>
              <a:gd name="T17" fmla="*/ 1251 h 1358"/>
              <a:gd name="T18" fmla="*/ 375 w 1360"/>
              <a:gd name="T19" fmla="*/ 1300 h 1358"/>
              <a:gd name="T20" fmla="*/ 325 w 1360"/>
              <a:gd name="T21" fmla="*/ 1339 h 1358"/>
              <a:gd name="T22" fmla="*/ 298 w 1360"/>
              <a:gd name="T23" fmla="*/ 1337 h 1358"/>
              <a:gd name="T24" fmla="*/ 279 w 1360"/>
              <a:gd name="T25" fmla="*/ 1276 h 1358"/>
              <a:gd name="T26" fmla="*/ 240 w 1360"/>
              <a:gd name="T27" fmla="*/ 1178 h 1358"/>
              <a:gd name="T28" fmla="*/ 204 w 1360"/>
              <a:gd name="T29" fmla="*/ 1088 h 1358"/>
              <a:gd name="T30" fmla="*/ 171 w 1360"/>
              <a:gd name="T31" fmla="*/ 1013 h 1358"/>
              <a:gd name="T32" fmla="*/ 140 w 1360"/>
              <a:gd name="T33" fmla="*/ 953 h 1358"/>
              <a:gd name="T34" fmla="*/ 111 w 1360"/>
              <a:gd name="T35" fmla="*/ 907 h 1358"/>
              <a:gd name="T36" fmla="*/ 86 w 1360"/>
              <a:gd name="T37" fmla="*/ 873 h 1358"/>
              <a:gd name="T38" fmla="*/ 58 w 1360"/>
              <a:gd name="T39" fmla="*/ 848 h 1358"/>
              <a:gd name="T40" fmla="*/ 29 w 1360"/>
              <a:gd name="T41" fmla="*/ 832 h 1358"/>
              <a:gd name="T42" fmla="*/ 0 w 1360"/>
              <a:gd name="T43" fmla="*/ 825 h 1358"/>
              <a:gd name="T44" fmla="*/ 38 w 1360"/>
              <a:gd name="T45" fmla="*/ 790 h 1358"/>
              <a:gd name="T46" fmla="*/ 77 w 1360"/>
              <a:gd name="T47" fmla="*/ 765 h 1358"/>
              <a:gd name="T48" fmla="*/ 109 w 1360"/>
              <a:gd name="T49" fmla="*/ 752 h 1358"/>
              <a:gd name="T50" fmla="*/ 142 w 1360"/>
              <a:gd name="T51" fmla="*/ 746 h 1358"/>
              <a:gd name="T52" fmla="*/ 184 w 1360"/>
              <a:gd name="T53" fmla="*/ 761 h 1358"/>
              <a:gd name="T54" fmla="*/ 231 w 1360"/>
              <a:gd name="T55" fmla="*/ 806 h 1358"/>
              <a:gd name="T56" fmla="*/ 277 w 1360"/>
              <a:gd name="T57" fmla="*/ 878 h 1358"/>
              <a:gd name="T58" fmla="*/ 327 w 1360"/>
              <a:gd name="T59" fmla="*/ 980 h 1358"/>
              <a:gd name="T60" fmla="*/ 409 w 1360"/>
              <a:gd name="T61" fmla="*/ 982 h 1358"/>
              <a:gd name="T62" fmla="*/ 507 w 1360"/>
              <a:gd name="T63" fmla="*/ 823 h 1358"/>
              <a:gd name="T64" fmla="*/ 615 w 1360"/>
              <a:gd name="T65" fmla="*/ 669 h 1358"/>
              <a:gd name="T66" fmla="*/ 732 w 1360"/>
              <a:gd name="T67" fmla="*/ 524 h 1358"/>
              <a:gd name="T68" fmla="*/ 859 w 1360"/>
              <a:gd name="T69" fmla="*/ 385 h 1358"/>
              <a:gd name="T70" fmla="*/ 989 w 1360"/>
              <a:gd name="T71" fmla="*/ 259 h 1358"/>
              <a:gd name="T72" fmla="*/ 1124 w 1360"/>
              <a:gd name="T73" fmla="*/ 144 h 1358"/>
              <a:gd name="T74" fmla="*/ 1260 w 1360"/>
              <a:gd name="T75" fmla="*/ 44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60" h="1358">
                <a:moveTo>
                  <a:pt x="1331" y="0"/>
                </a:moveTo>
                <a:lnTo>
                  <a:pt x="1360" y="54"/>
                </a:lnTo>
                <a:lnTo>
                  <a:pt x="1287" y="109"/>
                </a:lnTo>
                <a:lnTo>
                  <a:pt x="1216" y="169"/>
                </a:lnTo>
                <a:lnTo>
                  <a:pt x="1145" y="232"/>
                </a:lnTo>
                <a:lnTo>
                  <a:pt x="1076" y="299"/>
                </a:lnTo>
                <a:lnTo>
                  <a:pt x="1007" y="368"/>
                </a:lnTo>
                <a:lnTo>
                  <a:pt x="941" y="443"/>
                </a:lnTo>
                <a:lnTo>
                  <a:pt x="876" y="520"/>
                </a:lnTo>
                <a:lnTo>
                  <a:pt x="813" y="602"/>
                </a:lnTo>
                <a:lnTo>
                  <a:pt x="751" y="685"/>
                </a:lnTo>
                <a:lnTo>
                  <a:pt x="693" y="765"/>
                </a:lnTo>
                <a:lnTo>
                  <a:pt x="642" y="848"/>
                </a:lnTo>
                <a:lnTo>
                  <a:pt x="594" y="930"/>
                </a:lnTo>
                <a:lnTo>
                  <a:pt x="551" y="1011"/>
                </a:lnTo>
                <a:lnTo>
                  <a:pt x="511" y="1091"/>
                </a:lnTo>
                <a:lnTo>
                  <a:pt x="476" y="1172"/>
                </a:lnTo>
                <a:lnTo>
                  <a:pt x="446" y="1251"/>
                </a:lnTo>
                <a:lnTo>
                  <a:pt x="401" y="1281"/>
                </a:lnTo>
                <a:lnTo>
                  <a:pt x="375" y="1300"/>
                </a:lnTo>
                <a:lnTo>
                  <a:pt x="348" y="1320"/>
                </a:lnTo>
                <a:lnTo>
                  <a:pt x="325" y="1339"/>
                </a:lnTo>
                <a:lnTo>
                  <a:pt x="304" y="1358"/>
                </a:lnTo>
                <a:lnTo>
                  <a:pt x="298" y="1337"/>
                </a:lnTo>
                <a:lnTo>
                  <a:pt x="290" y="1310"/>
                </a:lnTo>
                <a:lnTo>
                  <a:pt x="279" y="1276"/>
                </a:lnTo>
                <a:lnTo>
                  <a:pt x="263" y="1237"/>
                </a:lnTo>
                <a:lnTo>
                  <a:pt x="240" y="1178"/>
                </a:lnTo>
                <a:lnTo>
                  <a:pt x="221" y="1132"/>
                </a:lnTo>
                <a:lnTo>
                  <a:pt x="204" y="1088"/>
                </a:lnTo>
                <a:lnTo>
                  <a:pt x="186" y="1049"/>
                </a:lnTo>
                <a:lnTo>
                  <a:pt x="171" y="1013"/>
                </a:lnTo>
                <a:lnTo>
                  <a:pt x="156" y="982"/>
                </a:lnTo>
                <a:lnTo>
                  <a:pt x="140" y="953"/>
                </a:lnTo>
                <a:lnTo>
                  <a:pt x="125" y="928"/>
                </a:lnTo>
                <a:lnTo>
                  <a:pt x="111" y="907"/>
                </a:lnTo>
                <a:lnTo>
                  <a:pt x="100" y="890"/>
                </a:lnTo>
                <a:lnTo>
                  <a:pt x="86" y="873"/>
                </a:lnTo>
                <a:lnTo>
                  <a:pt x="71" y="859"/>
                </a:lnTo>
                <a:lnTo>
                  <a:pt x="58" y="848"/>
                </a:lnTo>
                <a:lnTo>
                  <a:pt x="44" y="838"/>
                </a:lnTo>
                <a:lnTo>
                  <a:pt x="29" y="832"/>
                </a:lnTo>
                <a:lnTo>
                  <a:pt x="15" y="827"/>
                </a:lnTo>
                <a:lnTo>
                  <a:pt x="0" y="825"/>
                </a:lnTo>
                <a:lnTo>
                  <a:pt x="19" y="806"/>
                </a:lnTo>
                <a:lnTo>
                  <a:pt x="38" y="790"/>
                </a:lnTo>
                <a:lnTo>
                  <a:pt x="58" y="777"/>
                </a:lnTo>
                <a:lnTo>
                  <a:pt x="77" y="765"/>
                </a:lnTo>
                <a:lnTo>
                  <a:pt x="94" y="758"/>
                </a:lnTo>
                <a:lnTo>
                  <a:pt x="109" y="752"/>
                </a:lnTo>
                <a:lnTo>
                  <a:pt x="127" y="748"/>
                </a:lnTo>
                <a:lnTo>
                  <a:pt x="142" y="746"/>
                </a:lnTo>
                <a:lnTo>
                  <a:pt x="163" y="750"/>
                </a:lnTo>
                <a:lnTo>
                  <a:pt x="184" y="761"/>
                </a:lnTo>
                <a:lnTo>
                  <a:pt x="207" y="779"/>
                </a:lnTo>
                <a:lnTo>
                  <a:pt x="231" y="806"/>
                </a:lnTo>
                <a:lnTo>
                  <a:pt x="254" y="838"/>
                </a:lnTo>
                <a:lnTo>
                  <a:pt x="277" y="878"/>
                </a:lnTo>
                <a:lnTo>
                  <a:pt x="302" y="924"/>
                </a:lnTo>
                <a:lnTo>
                  <a:pt x="327" y="980"/>
                </a:lnTo>
                <a:lnTo>
                  <a:pt x="363" y="1063"/>
                </a:lnTo>
                <a:lnTo>
                  <a:pt x="409" y="982"/>
                </a:lnTo>
                <a:lnTo>
                  <a:pt x="457" y="901"/>
                </a:lnTo>
                <a:lnTo>
                  <a:pt x="507" y="823"/>
                </a:lnTo>
                <a:lnTo>
                  <a:pt x="561" y="744"/>
                </a:lnTo>
                <a:lnTo>
                  <a:pt x="615" y="669"/>
                </a:lnTo>
                <a:lnTo>
                  <a:pt x="672" y="596"/>
                </a:lnTo>
                <a:lnTo>
                  <a:pt x="732" y="524"/>
                </a:lnTo>
                <a:lnTo>
                  <a:pt x="795" y="453"/>
                </a:lnTo>
                <a:lnTo>
                  <a:pt x="859" y="385"/>
                </a:lnTo>
                <a:lnTo>
                  <a:pt x="924" y="320"/>
                </a:lnTo>
                <a:lnTo>
                  <a:pt x="989" y="259"/>
                </a:lnTo>
                <a:lnTo>
                  <a:pt x="1055" y="199"/>
                </a:lnTo>
                <a:lnTo>
                  <a:pt x="1124" y="144"/>
                </a:lnTo>
                <a:lnTo>
                  <a:pt x="1191" y="92"/>
                </a:lnTo>
                <a:lnTo>
                  <a:pt x="1260" y="44"/>
                </a:lnTo>
                <a:lnTo>
                  <a:pt x="1331" y="0"/>
                </a:lnTo>
                <a:close/>
              </a:path>
            </a:pathLst>
          </a:custGeom>
          <a:solidFill>
            <a:srgbClr val="FF0000">
              <a:alpha val="9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8580" tIns="34290" rIns="68580" bIns="3429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KSO_Shape"/>
          <p:cNvSpPr/>
          <p:nvPr/>
        </p:nvSpPr>
        <p:spPr bwMode="auto">
          <a:xfrm>
            <a:off x="500063" y="4932363"/>
            <a:ext cx="709613" cy="568325"/>
          </a:xfrm>
          <a:custGeom>
            <a:avLst/>
            <a:gdLst>
              <a:gd name="T0" fmla="*/ 1360 w 1360"/>
              <a:gd name="T1" fmla="*/ 54 h 1358"/>
              <a:gd name="T2" fmla="*/ 1216 w 1360"/>
              <a:gd name="T3" fmla="*/ 169 h 1358"/>
              <a:gd name="T4" fmla="*/ 1076 w 1360"/>
              <a:gd name="T5" fmla="*/ 299 h 1358"/>
              <a:gd name="T6" fmla="*/ 941 w 1360"/>
              <a:gd name="T7" fmla="*/ 443 h 1358"/>
              <a:gd name="T8" fmla="*/ 813 w 1360"/>
              <a:gd name="T9" fmla="*/ 602 h 1358"/>
              <a:gd name="T10" fmla="*/ 693 w 1360"/>
              <a:gd name="T11" fmla="*/ 765 h 1358"/>
              <a:gd name="T12" fmla="*/ 594 w 1360"/>
              <a:gd name="T13" fmla="*/ 930 h 1358"/>
              <a:gd name="T14" fmla="*/ 511 w 1360"/>
              <a:gd name="T15" fmla="*/ 1091 h 1358"/>
              <a:gd name="T16" fmla="*/ 446 w 1360"/>
              <a:gd name="T17" fmla="*/ 1251 h 1358"/>
              <a:gd name="T18" fmla="*/ 375 w 1360"/>
              <a:gd name="T19" fmla="*/ 1300 h 1358"/>
              <a:gd name="T20" fmla="*/ 325 w 1360"/>
              <a:gd name="T21" fmla="*/ 1339 h 1358"/>
              <a:gd name="T22" fmla="*/ 298 w 1360"/>
              <a:gd name="T23" fmla="*/ 1337 h 1358"/>
              <a:gd name="T24" fmla="*/ 279 w 1360"/>
              <a:gd name="T25" fmla="*/ 1276 h 1358"/>
              <a:gd name="T26" fmla="*/ 240 w 1360"/>
              <a:gd name="T27" fmla="*/ 1178 h 1358"/>
              <a:gd name="T28" fmla="*/ 204 w 1360"/>
              <a:gd name="T29" fmla="*/ 1088 h 1358"/>
              <a:gd name="T30" fmla="*/ 171 w 1360"/>
              <a:gd name="T31" fmla="*/ 1013 h 1358"/>
              <a:gd name="T32" fmla="*/ 140 w 1360"/>
              <a:gd name="T33" fmla="*/ 953 h 1358"/>
              <a:gd name="T34" fmla="*/ 111 w 1360"/>
              <a:gd name="T35" fmla="*/ 907 h 1358"/>
              <a:gd name="T36" fmla="*/ 86 w 1360"/>
              <a:gd name="T37" fmla="*/ 873 h 1358"/>
              <a:gd name="T38" fmla="*/ 58 w 1360"/>
              <a:gd name="T39" fmla="*/ 848 h 1358"/>
              <a:gd name="T40" fmla="*/ 29 w 1360"/>
              <a:gd name="T41" fmla="*/ 832 h 1358"/>
              <a:gd name="T42" fmla="*/ 0 w 1360"/>
              <a:gd name="T43" fmla="*/ 825 h 1358"/>
              <a:gd name="T44" fmla="*/ 38 w 1360"/>
              <a:gd name="T45" fmla="*/ 790 h 1358"/>
              <a:gd name="T46" fmla="*/ 77 w 1360"/>
              <a:gd name="T47" fmla="*/ 765 h 1358"/>
              <a:gd name="T48" fmla="*/ 109 w 1360"/>
              <a:gd name="T49" fmla="*/ 752 h 1358"/>
              <a:gd name="T50" fmla="*/ 142 w 1360"/>
              <a:gd name="T51" fmla="*/ 746 h 1358"/>
              <a:gd name="T52" fmla="*/ 184 w 1360"/>
              <a:gd name="T53" fmla="*/ 761 h 1358"/>
              <a:gd name="T54" fmla="*/ 231 w 1360"/>
              <a:gd name="T55" fmla="*/ 806 h 1358"/>
              <a:gd name="T56" fmla="*/ 277 w 1360"/>
              <a:gd name="T57" fmla="*/ 878 h 1358"/>
              <a:gd name="T58" fmla="*/ 327 w 1360"/>
              <a:gd name="T59" fmla="*/ 980 h 1358"/>
              <a:gd name="T60" fmla="*/ 409 w 1360"/>
              <a:gd name="T61" fmla="*/ 982 h 1358"/>
              <a:gd name="T62" fmla="*/ 507 w 1360"/>
              <a:gd name="T63" fmla="*/ 823 h 1358"/>
              <a:gd name="T64" fmla="*/ 615 w 1360"/>
              <a:gd name="T65" fmla="*/ 669 h 1358"/>
              <a:gd name="T66" fmla="*/ 732 w 1360"/>
              <a:gd name="T67" fmla="*/ 524 h 1358"/>
              <a:gd name="T68" fmla="*/ 859 w 1360"/>
              <a:gd name="T69" fmla="*/ 385 h 1358"/>
              <a:gd name="T70" fmla="*/ 989 w 1360"/>
              <a:gd name="T71" fmla="*/ 259 h 1358"/>
              <a:gd name="T72" fmla="*/ 1124 w 1360"/>
              <a:gd name="T73" fmla="*/ 144 h 1358"/>
              <a:gd name="T74" fmla="*/ 1260 w 1360"/>
              <a:gd name="T75" fmla="*/ 44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60" h="1358">
                <a:moveTo>
                  <a:pt x="1331" y="0"/>
                </a:moveTo>
                <a:lnTo>
                  <a:pt x="1360" y="54"/>
                </a:lnTo>
                <a:lnTo>
                  <a:pt x="1287" y="109"/>
                </a:lnTo>
                <a:lnTo>
                  <a:pt x="1216" y="169"/>
                </a:lnTo>
                <a:lnTo>
                  <a:pt x="1145" y="232"/>
                </a:lnTo>
                <a:lnTo>
                  <a:pt x="1076" y="299"/>
                </a:lnTo>
                <a:lnTo>
                  <a:pt x="1007" y="368"/>
                </a:lnTo>
                <a:lnTo>
                  <a:pt x="941" y="443"/>
                </a:lnTo>
                <a:lnTo>
                  <a:pt x="876" y="520"/>
                </a:lnTo>
                <a:lnTo>
                  <a:pt x="813" y="602"/>
                </a:lnTo>
                <a:lnTo>
                  <a:pt x="751" y="685"/>
                </a:lnTo>
                <a:lnTo>
                  <a:pt x="693" y="765"/>
                </a:lnTo>
                <a:lnTo>
                  <a:pt x="642" y="848"/>
                </a:lnTo>
                <a:lnTo>
                  <a:pt x="594" y="930"/>
                </a:lnTo>
                <a:lnTo>
                  <a:pt x="551" y="1011"/>
                </a:lnTo>
                <a:lnTo>
                  <a:pt x="511" y="1091"/>
                </a:lnTo>
                <a:lnTo>
                  <a:pt x="476" y="1172"/>
                </a:lnTo>
                <a:lnTo>
                  <a:pt x="446" y="1251"/>
                </a:lnTo>
                <a:lnTo>
                  <a:pt x="401" y="1281"/>
                </a:lnTo>
                <a:lnTo>
                  <a:pt x="375" y="1300"/>
                </a:lnTo>
                <a:lnTo>
                  <a:pt x="348" y="1320"/>
                </a:lnTo>
                <a:lnTo>
                  <a:pt x="325" y="1339"/>
                </a:lnTo>
                <a:lnTo>
                  <a:pt x="304" y="1358"/>
                </a:lnTo>
                <a:lnTo>
                  <a:pt x="298" y="1337"/>
                </a:lnTo>
                <a:lnTo>
                  <a:pt x="290" y="1310"/>
                </a:lnTo>
                <a:lnTo>
                  <a:pt x="279" y="1276"/>
                </a:lnTo>
                <a:lnTo>
                  <a:pt x="263" y="1237"/>
                </a:lnTo>
                <a:lnTo>
                  <a:pt x="240" y="1178"/>
                </a:lnTo>
                <a:lnTo>
                  <a:pt x="221" y="1132"/>
                </a:lnTo>
                <a:lnTo>
                  <a:pt x="204" y="1088"/>
                </a:lnTo>
                <a:lnTo>
                  <a:pt x="186" y="1049"/>
                </a:lnTo>
                <a:lnTo>
                  <a:pt x="171" y="1013"/>
                </a:lnTo>
                <a:lnTo>
                  <a:pt x="156" y="982"/>
                </a:lnTo>
                <a:lnTo>
                  <a:pt x="140" y="953"/>
                </a:lnTo>
                <a:lnTo>
                  <a:pt x="125" y="928"/>
                </a:lnTo>
                <a:lnTo>
                  <a:pt x="111" y="907"/>
                </a:lnTo>
                <a:lnTo>
                  <a:pt x="100" y="890"/>
                </a:lnTo>
                <a:lnTo>
                  <a:pt x="86" y="873"/>
                </a:lnTo>
                <a:lnTo>
                  <a:pt x="71" y="859"/>
                </a:lnTo>
                <a:lnTo>
                  <a:pt x="58" y="848"/>
                </a:lnTo>
                <a:lnTo>
                  <a:pt x="44" y="838"/>
                </a:lnTo>
                <a:lnTo>
                  <a:pt x="29" y="832"/>
                </a:lnTo>
                <a:lnTo>
                  <a:pt x="15" y="827"/>
                </a:lnTo>
                <a:lnTo>
                  <a:pt x="0" y="825"/>
                </a:lnTo>
                <a:lnTo>
                  <a:pt x="19" y="806"/>
                </a:lnTo>
                <a:lnTo>
                  <a:pt x="38" y="790"/>
                </a:lnTo>
                <a:lnTo>
                  <a:pt x="58" y="777"/>
                </a:lnTo>
                <a:lnTo>
                  <a:pt x="77" y="765"/>
                </a:lnTo>
                <a:lnTo>
                  <a:pt x="94" y="758"/>
                </a:lnTo>
                <a:lnTo>
                  <a:pt x="109" y="752"/>
                </a:lnTo>
                <a:lnTo>
                  <a:pt x="127" y="748"/>
                </a:lnTo>
                <a:lnTo>
                  <a:pt x="142" y="746"/>
                </a:lnTo>
                <a:lnTo>
                  <a:pt x="163" y="750"/>
                </a:lnTo>
                <a:lnTo>
                  <a:pt x="184" y="761"/>
                </a:lnTo>
                <a:lnTo>
                  <a:pt x="207" y="779"/>
                </a:lnTo>
                <a:lnTo>
                  <a:pt x="231" y="806"/>
                </a:lnTo>
                <a:lnTo>
                  <a:pt x="254" y="838"/>
                </a:lnTo>
                <a:lnTo>
                  <a:pt x="277" y="878"/>
                </a:lnTo>
                <a:lnTo>
                  <a:pt x="302" y="924"/>
                </a:lnTo>
                <a:lnTo>
                  <a:pt x="327" y="980"/>
                </a:lnTo>
                <a:lnTo>
                  <a:pt x="363" y="1063"/>
                </a:lnTo>
                <a:lnTo>
                  <a:pt x="409" y="982"/>
                </a:lnTo>
                <a:lnTo>
                  <a:pt x="457" y="901"/>
                </a:lnTo>
                <a:lnTo>
                  <a:pt x="507" y="823"/>
                </a:lnTo>
                <a:lnTo>
                  <a:pt x="561" y="744"/>
                </a:lnTo>
                <a:lnTo>
                  <a:pt x="615" y="669"/>
                </a:lnTo>
                <a:lnTo>
                  <a:pt x="672" y="596"/>
                </a:lnTo>
                <a:lnTo>
                  <a:pt x="732" y="524"/>
                </a:lnTo>
                <a:lnTo>
                  <a:pt x="795" y="453"/>
                </a:lnTo>
                <a:lnTo>
                  <a:pt x="859" y="385"/>
                </a:lnTo>
                <a:lnTo>
                  <a:pt x="924" y="320"/>
                </a:lnTo>
                <a:lnTo>
                  <a:pt x="989" y="259"/>
                </a:lnTo>
                <a:lnTo>
                  <a:pt x="1055" y="199"/>
                </a:lnTo>
                <a:lnTo>
                  <a:pt x="1124" y="144"/>
                </a:lnTo>
                <a:lnTo>
                  <a:pt x="1191" y="92"/>
                </a:lnTo>
                <a:lnTo>
                  <a:pt x="1260" y="44"/>
                </a:lnTo>
                <a:lnTo>
                  <a:pt x="1331" y="0"/>
                </a:lnTo>
                <a:close/>
              </a:path>
            </a:pathLst>
          </a:custGeom>
          <a:solidFill>
            <a:srgbClr val="FF0000">
              <a:alpha val="9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8580" tIns="34290" rIns="68580" bIns="3429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698500" y="1063625"/>
            <a:ext cx="7937500" cy="5114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— How long _____ you _____ this book?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— For two weeks.  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A. did; borrow      B. have; borrowed       C. have; kept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He _____ for ten years.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married               B. has married         C. has been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married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—Where is Mr. Wang?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—He _____ the park.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has gone to              B. have gone to   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C. has been to               D. have been 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KSO_Shape"/>
          <p:cNvSpPr/>
          <p:nvPr/>
        </p:nvSpPr>
        <p:spPr bwMode="auto">
          <a:xfrm>
            <a:off x="5802313" y="2263775"/>
            <a:ext cx="709613" cy="568325"/>
          </a:xfrm>
          <a:custGeom>
            <a:avLst/>
            <a:gdLst>
              <a:gd name="T0" fmla="*/ 1360 w 1360"/>
              <a:gd name="T1" fmla="*/ 54 h 1358"/>
              <a:gd name="T2" fmla="*/ 1216 w 1360"/>
              <a:gd name="T3" fmla="*/ 169 h 1358"/>
              <a:gd name="T4" fmla="*/ 1076 w 1360"/>
              <a:gd name="T5" fmla="*/ 299 h 1358"/>
              <a:gd name="T6" fmla="*/ 941 w 1360"/>
              <a:gd name="T7" fmla="*/ 443 h 1358"/>
              <a:gd name="T8" fmla="*/ 813 w 1360"/>
              <a:gd name="T9" fmla="*/ 602 h 1358"/>
              <a:gd name="T10" fmla="*/ 693 w 1360"/>
              <a:gd name="T11" fmla="*/ 765 h 1358"/>
              <a:gd name="T12" fmla="*/ 594 w 1360"/>
              <a:gd name="T13" fmla="*/ 930 h 1358"/>
              <a:gd name="T14" fmla="*/ 511 w 1360"/>
              <a:gd name="T15" fmla="*/ 1091 h 1358"/>
              <a:gd name="T16" fmla="*/ 446 w 1360"/>
              <a:gd name="T17" fmla="*/ 1251 h 1358"/>
              <a:gd name="T18" fmla="*/ 375 w 1360"/>
              <a:gd name="T19" fmla="*/ 1300 h 1358"/>
              <a:gd name="T20" fmla="*/ 325 w 1360"/>
              <a:gd name="T21" fmla="*/ 1339 h 1358"/>
              <a:gd name="T22" fmla="*/ 298 w 1360"/>
              <a:gd name="T23" fmla="*/ 1337 h 1358"/>
              <a:gd name="T24" fmla="*/ 279 w 1360"/>
              <a:gd name="T25" fmla="*/ 1276 h 1358"/>
              <a:gd name="T26" fmla="*/ 240 w 1360"/>
              <a:gd name="T27" fmla="*/ 1178 h 1358"/>
              <a:gd name="T28" fmla="*/ 204 w 1360"/>
              <a:gd name="T29" fmla="*/ 1088 h 1358"/>
              <a:gd name="T30" fmla="*/ 171 w 1360"/>
              <a:gd name="T31" fmla="*/ 1013 h 1358"/>
              <a:gd name="T32" fmla="*/ 140 w 1360"/>
              <a:gd name="T33" fmla="*/ 953 h 1358"/>
              <a:gd name="T34" fmla="*/ 111 w 1360"/>
              <a:gd name="T35" fmla="*/ 907 h 1358"/>
              <a:gd name="T36" fmla="*/ 86 w 1360"/>
              <a:gd name="T37" fmla="*/ 873 h 1358"/>
              <a:gd name="T38" fmla="*/ 58 w 1360"/>
              <a:gd name="T39" fmla="*/ 848 h 1358"/>
              <a:gd name="T40" fmla="*/ 29 w 1360"/>
              <a:gd name="T41" fmla="*/ 832 h 1358"/>
              <a:gd name="T42" fmla="*/ 0 w 1360"/>
              <a:gd name="T43" fmla="*/ 825 h 1358"/>
              <a:gd name="T44" fmla="*/ 38 w 1360"/>
              <a:gd name="T45" fmla="*/ 790 h 1358"/>
              <a:gd name="T46" fmla="*/ 77 w 1360"/>
              <a:gd name="T47" fmla="*/ 765 h 1358"/>
              <a:gd name="T48" fmla="*/ 109 w 1360"/>
              <a:gd name="T49" fmla="*/ 752 h 1358"/>
              <a:gd name="T50" fmla="*/ 142 w 1360"/>
              <a:gd name="T51" fmla="*/ 746 h 1358"/>
              <a:gd name="T52" fmla="*/ 184 w 1360"/>
              <a:gd name="T53" fmla="*/ 761 h 1358"/>
              <a:gd name="T54" fmla="*/ 231 w 1360"/>
              <a:gd name="T55" fmla="*/ 806 h 1358"/>
              <a:gd name="T56" fmla="*/ 277 w 1360"/>
              <a:gd name="T57" fmla="*/ 878 h 1358"/>
              <a:gd name="T58" fmla="*/ 327 w 1360"/>
              <a:gd name="T59" fmla="*/ 980 h 1358"/>
              <a:gd name="T60" fmla="*/ 409 w 1360"/>
              <a:gd name="T61" fmla="*/ 982 h 1358"/>
              <a:gd name="T62" fmla="*/ 507 w 1360"/>
              <a:gd name="T63" fmla="*/ 823 h 1358"/>
              <a:gd name="T64" fmla="*/ 615 w 1360"/>
              <a:gd name="T65" fmla="*/ 669 h 1358"/>
              <a:gd name="T66" fmla="*/ 732 w 1360"/>
              <a:gd name="T67" fmla="*/ 524 h 1358"/>
              <a:gd name="T68" fmla="*/ 859 w 1360"/>
              <a:gd name="T69" fmla="*/ 385 h 1358"/>
              <a:gd name="T70" fmla="*/ 989 w 1360"/>
              <a:gd name="T71" fmla="*/ 259 h 1358"/>
              <a:gd name="T72" fmla="*/ 1124 w 1360"/>
              <a:gd name="T73" fmla="*/ 144 h 1358"/>
              <a:gd name="T74" fmla="*/ 1260 w 1360"/>
              <a:gd name="T75" fmla="*/ 44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60" h="1358">
                <a:moveTo>
                  <a:pt x="1331" y="0"/>
                </a:moveTo>
                <a:lnTo>
                  <a:pt x="1360" y="54"/>
                </a:lnTo>
                <a:lnTo>
                  <a:pt x="1287" y="109"/>
                </a:lnTo>
                <a:lnTo>
                  <a:pt x="1216" y="169"/>
                </a:lnTo>
                <a:lnTo>
                  <a:pt x="1145" y="232"/>
                </a:lnTo>
                <a:lnTo>
                  <a:pt x="1076" y="299"/>
                </a:lnTo>
                <a:lnTo>
                  <a:pt x="1007" y="368"/>
                </a:lnTo>
                <a:lnTo>
                  <a:pt x="941" y="443"/>
                </a:lnTo>
                <a:lnTo>
                  <a:pt x="876" y="520"/>
                </a:lnTo>
                <a:lnTo>
                  <a:pt x="813" y="602"/>
                </a:lnTo>
                <a:lnTo>
                  <a:pt x="751" y="685"/>
                </a:lnTo>
                <a:lnTo>
                  <a:pt x="693" y="765"/>
                </a:lnTo>
                <a:lnTo>
                  <a:pt x="642" y="848"/>
                </a:lnTo>
                <a:lnTo>
                  <a:pt x="594" y="930"/>
                </a:lnTo>
                <a:lnTo>
                  <a:pt x="551" y="1011"/>
                </a:lnTo>
                <a:lnTo>
                  <a:pt x="511" y="1091"/>
                </a:lnTo>
                <a:lnTo>
                  <a:pt x="476" y="1172"/>
                </a:lnTo>
                <a:lnTo>
                  <a:pt x="446" y="1251"/>
                </a:lnTo>
                <a:lnTo>
                  <a:pt x="401" y="1281"/>
                </a:lnTo>
                <a:lnTo>
                  <a:pt x="375" y="1300"/>
                </a:lnTo>
                <a:lnTo>
                  <a:pt x="348" y="1320"/>
                </a:lnTo>
                <a:lnTo>
                  <a:pt x="325" y="1339"/>
                </a:lnTo>
                <a:lnTo>
                  <a:pt x="304" y="1358"/>
                </a:lnTo>
                <a:lnTo>
                  <a:pt x="298" y="1337"/>
                </a:lnTo>
                <a:lnTo>
                  <a:pt x="290" y="1310"/>
                </a:lnTo>
                <a:lnTo>
                  <a:pt x="279" y="1276"/>
                </a:lnTo>
                <a:lnTo>
                  <a:pt x="263" y="1237"/>
                </a:lnTo>
                <a:lnTo>
                  <a:pt x="240" y="1178"/>
                </a:lnTo>
                <a:lnTo>
                  <a:pt x="221" y="1132"/>
                </a:lnTo>
                <a:lnTo>
                  <a:pt x="204" y="1088"/>
                </a:lnTo>
                <a:lnTo>
                  <a:pt x="186" y="1049"/>
                </a:lnTo>
                <a:lnTo>
                  <a:pt x="171" y="1013"/>
                </a:lnTo>
                <a:lnTo>
                  <a:pt x="156" y="982"/>
                </a:lnTo>
                <a:lnTo>
                  <a:pt x="140" y="953"/>
                </a:lnTo>
                <a:lnTo>
                  <a:pt x="125" y="928"/>
                </a:lnTo>
                <a:lnTo>
                  <a:pt x="111" y="907"/>
                </a:lnTo>
                <a:lnTo>
                  <a:pt x="100" y="890"/>
                </a:lnTo>
                <a:lnTo>
                  <a:pt x="86" y="873"/>
                </a:lnTo>
                <a:lnTo>
                  <a:pt x="71" y="859"/>
                </a:lnTo>
                <a:lnTo>
                  <a:pt x="58" y="848"/>
                </a:lnTo>
                <a:lnTo>
                  <a:pt x="44" y="838"/>
                </a:lnTo>
                <a:lnTo>
                  <a:pt x="29" y="832"/>
                </a:lnTo>
                <a:lnTo>
                  <a:pt x="15" y="827"/>
                </a:lnTo>
                <a:lnTo>
                  <a:pt x="0" y="825"/>
                </a:lnTo>
                <a:lnTo>
                  <a:pt x="19" y="806"/>
                </a:lnTo>
                <a:lnTo>
                  <a:pt x="38" y="790"/>
                </a:lnTo>
                <a:lnTo>
                  <a:pt x="58" y="777"/>
                </a:lnTo>
                <a:lnTo>
                  <a:pt x="77" y="765"/>
                </a:lnTo>
                <a:lnTo>
                  <a:pt x="94" y="758"/>
                </a:lnTo>
                <a:lnTo>
                  <a:pt x="109" y="752"/>
                </a:lnTo>
                <a:lnTo>
                  <a:pt x="127" y="748"/>
                </a:lnTo>
                <a:lnTo>
                  <a:pt x="142" y="746"/>
                </a:lnTo>
                <a:lnTo>
                  <a:pt x="163" y="750"/>
                </a:lnTo>
                <a:lnTo>
                  <a:pt x="184" y="761"/>
                </a:lnTo>
                <a:lnTo>
                  <a:pt x="207" y="779"/>
                </a:lnTo>
                <a:lnTo>
                  <a:pt x="231" y="806"/>
                </a:lnTo>
                <a:lnTo>
                  <a:pt x="254" y="838"/>
                </a:lnTo>
                <a:lnTo>
                  <a:pt x="277" y="878"/>
                </a:lnTo>
                <a:lnTo>
                  <a:pt x="302" y="924"/>
                </a:lnTo>
                <a:lnTo>
                  <a:pt x="327" y="980"/>
                </a:lnTo>
                <a:lnTo>
                  <a:pt x="363" y="1063"/>
                </a:lnTo>
                <a:lnTo>
                  <a:pt x="409" y="982"/>
                </a:lnTo>
                <a:lnTo>
                  <a:pt x="457" y="901"/>
                </a:lnTo>
                <a:lnTo>
                  <a:pt x="507" y="823"/>
                </a:lnTo>
                <a:lnTo>
                  <a:pt x="561" y="744"/>
                </a:lnTo>
                <a:lnTo>
                  <a:pt x="615" y="669"/>
                </a:lnTo>
                <a:lnTo>
                  <a:pt x="672" y="596"/>
                </a:lnTo>
                <a:lnTo>
                  <a:pt x="732" y="524"/>
                </a:lnTo>
                <a:lnTo>
                  <a:pt x="795" y="453"/>
                </a:lnTo>
                <a:lnTo>
                  <a:pt x="859" y="385"/>
                </a:lnTo>
                <a:lnTo>
                  <a:pt x="924" y="320"/>
                </a:lnTo>
                <a:lnTo>
                  <a:pt x="989" y="259"/>
                </a:lnTo>
                <a:lnTo>
                  <a:pt x="1055" y="199"/>
                </a:lnTo>
                <a:lnTo>
                  <a:pt x="1124" y="144"/>
                </a:lnTo>
                <a:lnTo>
                  <a:pt x="1191" y="92"/>
                </a:lnTo>
                <a:lnTo>
                  <a:pt x="1260" y="44"/>
                </a:lnTo>
                <a:lnTo>
                  <a:pt x="1331" y="0"/>
                </a:lnTo>
                <a:close/>
              </a:path>
            </a:pathLst>
          </a:custGeom>
          <a:solidFill>
            <a:srgbClr val="FF0000">
              <a:alpha val="9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8580" tIns="34290" rIns="68580" bIns="3429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737225" y="3336925"/>
            <a:ext cx="709613" cy="568325"/>
          </a:xfrm>
          <a:custGeom>
            <a:avLst/>
            <a:gdLst>
              <a:gd name="T0" fmla="*/ 1360 w 1360"/>
              <a:gd name="T1" fmla="*/ 54 h 1358"/>
              <a:gd name="T2" fmla="*/ 1216 w 1360"/>
              <a:gd name="T3" fmla="*/ 169 h 1358"/>
              <a:gd name="T4" fmla="*/ 1076 w 1360"/>
              <a:gd name="T5" fmla="*/ 299 h 1358"/>
              <a:gd name="T6" fmla="*/ 941 w 1360"/>
              <a:gd name="T7" fmla="*/ 443 h 1358"/>
              <a:gd name="T8" fmla="*/ 813 w 1360"/>
              <a:gd name="T9" fmla="*/ 602 h 1358"/>
              <a:gd name="T10" fmla="*/ 693 w 1360"/>
              <a:gd name="T11" fmla="*/ 765 h 1358"/>
              <a:gd name="T12" fmla="*/ 594 w 1360"/>
              <a:gd name="T13" fmla="*/ 930 h 1358"/>
              <a:gd name="T14" fmla="*/ 511 w 1360"/>
              <a:gd name="T15" fmla="*/ 1091 h 1358"/>
              <a:gd name="T16" fmla="*/ 446 w 1360"/>
              <a:gd name="T17" fmla="*/ 1251 h 1358"/>
              <a:gd name="T18" fmla="*/ 375 w 1360"/>
              <a:gd name="T19" fmla="*/ 1300 h 1358"/>
              <a:gd name="T20" fmla="*/ 325 w 1360"/>
              <a:gd name="T21" fmla="*/ 1339 h 1358"/>
              <a:gd name="T22" fmla="*/ 298 w 1360"/>
              <a:gd name="T23" fmla="*/ 1337 h 1358"/>
              <a:gd name="T24" fmla="*/ 279 w 1360"/>
              <a:gd name="T25" fmla="*/ 1276 h 1358"/>
              <a:gd name="T26" fmla="*/ 240 w 1360"/>
              <a:gd name="T27" fmla="*/ 1178 h 1358"/>
              <a:gd name="T28" fmla="*/ 204 w 1360"/>
              <a:gd name="T29" fmla="*/ 1088 h 1358"/>
              <a:gd name="T30" fmla="*/ 171 w 1360"/>
              <a:gd name="T31" fmla="*/ 1013 h 1358"/>
              <a:gd name="T32" fmla="*/ 140 w 1360"/>
              <a:gd name="T33" fmla="*/ 953 h 1358"/>
              <a:gd name="T34" fmla="*/ 111 w 1360"/>
              <a:gd name="T35" fmla="*/ 907 h 1358"/>
              <a:gd name="T36" fmla="*/ 86 w 1360"/>
              <a:gd name="T37" fmla="*/ 873 h 1358"/>
              <a:gd name="T38" fmla="*/ 58 w 1360"/>
              <a:gd name="T39" fmla="*/ 848 h 1358"/>
              <a:gd name="T40" fmla="*/ 29 w 1360"/>
              <a:gd name="T41" fmla="*/ 832 h 1358"/>
              <a:gd name="T42" fmla="*/ 0 w 1360"/>
              <a:gd name="T43" fmla="*/ 825 h 1358"/>
              <a:gd name="T44" fmla="*/ 38 w 1360"/>
              <a:gd name="T45" fmla="*/ 790 h 1358"/>
              <a:gd name="T46" fmla="*/ 77 w 1360"/>
              <a:gd name="T47" fmla="*/ 765 h 1358"/>
              <a:gd name="T48" fmla="*/ 109 w 1360"/>
              <a:gd name="T49" fmla="*/ 752 h 1358"/>
              <a:gd name="T50" fmla="*/ 142 w 1360"/>
              <a:gd name="T51" fmla="*/ 746 h 1358"/>
              <a:gd name="T52" fmla="*/ 184 w 1360"/>
              <a:gd name="T53" fmla="*/ 761 h 1358"/>
              <a:gd name="T54" fmla="*/ 231 w 1360"/>
              <a:gd name="T55" fmla="*/ 806 h 1358"/>
              <a:gd name="T56" fmla="*/ 277 w 1360"/>
              <a:gd name="T57" fmla="*/ 878 h 1358"/>
              <a:gd name="T58" fmla="*/ 327 w 1360"/>
              <a:gd name="T59" fmla="*/ 980 h 1358"/>
              <a:gd name="T60" fmla="*/ 409 w 1360"/>
              <a:gd name="T61" fmla="*/ 982 h 1358"/>
              <a:gd name="T62" fmla="*/ 507 w 1360"/>
              <a:gd name="T63" fmla="*/ 823 h 1358"/>
              <a:gd name="T64" fmla="*/ 615 w 1360"/>
              <a:gd name="T65" fmla="*/ 669 h 1358"/>
              <a:gd name="T66" fmla="*/ 732 w 1360"/>
              <a:gd name="T67" fmla="*/ 524 h 1358"/>
              <a:gd name="T68" fmla="*/ 859 w 1360"/>
              <a:gd name="T69" fmla="*/ 385 h 1358"/>
              <a:gd name="T70" fmla="*/ 989 w 1360"/>
              <a:gd name="T71" fmla="*/ 259 h 1358"/>
              <a:gd name="T72" fmla="*/ 1124 w 1360"/>
              <a:gd name="T73" fmla="*/ 144 h 1358"/>
              <a:gd name="T74" fmla="*/ 1260 w 1360"/>
              <a:gd name="T75" fmla="*/ 44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60" h="1358">
                <a:moveTo>
                  <a:pt x="1331" y="0"/>
                </a:moveTo>
                <a:lnTo>
                  <a:pt x="1360" y="54"/>
                </a:lnTo>
                <a:lnTo>
                  <a:pt x="1287" y="109"/>
                </a:lnTo>
                <a:lnTo>
                  <a:pt x="1216" y="169"/>
                </a:lnTo>
                <a:lnTo>
                  <a:pt x="1145" y="232"/>
                </a:lnTo>
                <a:lnTo>
                  <a:pt x="1076" y="299"/>
                </a:lnTo>
                <a:lnTo>
                  <a:pt x="1007" y="368"/>
                </a:lnTo>
                <a:lnTo>
                  <a:pt x="941" y="443"/>
                </a:lnTo>
                <a:lnTo>
                  <a:pt x="876" y="520"/>
                </a:lnTo>
                <a:lnTo>
                  <a:pt x="813" y="602"/>
                </a:lnTo>
                <a:lnTo>
                  <a:pt x="751" y="685"/>
                </a:lnTo>
                <a:lnTo>
                  <a:pt x="693" y="765"/>
                </a:lnTo>
                <a:lnTo>
                  <a:pt x="642" y="848"/>
                </a:lnTo>
                <a:lnTo>
                  <a:pt x="594" y="930"/>
                </a:lnTo>
                <a:lnTo>
                  <a:pt x="551" y="1011"/>
                </a:lnTo>
                <a:lnTo>
                  <a:pt x="511" y="1091"/>
                </a:lnTo>
                <a:lnTo>
                  <a:pt x="476" y="1172"/>
                </a:lnTo>
                <a:lnTo>
                  <a:pt x="446" y="1251"/>
                </a:lnTo>
                <a:lnTo>
                  <a:pt x="401" y="1281"/>
                </a:lnTo>
                <a:lnTo>
                  <a:pt x="375" y="1300"/>
                </a:lnTo>
                <a:lnTo>
                  <a:pt x="348" y="1320"/>
                </a:lnTo>
                <a:lnTo>
                  <a:pt x="325" y="1339"/>
                </a:lnTo>
                <a:lnTo>
                  <a:pt x="304" y="1358"/>
                </a:lnTo>
                <a:lnTo>
                  <a:pt x="298" y="1337"/>
                </a:lnTo>
                <a:lnTo>
                  <a:pt x="290" y="1310"/>
                </a:lnTo>
                <a:lnTo>
                  <a:pt x="279" y="1276"/>
                </a:lnTo>
                <a:lnTo>
                  <a:pt x="263" y="1237"/>
                </a:lnTo>
                <a:lnTo>
                  <a:pt x="240" y="1178"/>
                </a:lnTo>
                <a:lnTo>
                  <a:pt x="221" y="1132"/>
                </a:lnTo>
                <a:lnTo>
                  <a:pt x="204" y="1088"/>
                </a:lnTo>
                <a:lnTo>
                  <a:pt x="186" y="1049"/>
                </a:lnTo>
                <a:lnTo>
                  <a:pt x="171" y="1013"/>
                </a:lnTo>
                <a:lnTo>
                  <a:pt x="156" y="982"/>
                </a:lnTo>
                <a:lnTo>
                  <a:pt x="140" y="953"/>
                </a:lnTo>
                <a:lnTo>
                  <a:pt x="125" y="928"/>
                </a:lnTo>
                <a:lnTo>
                  <a:pt x="111" y="907"/>
                </a:lnTo>
                <a:lnTo>
                  <a:pt x="100" y="890"/>
                </a:lnTo>
                <a:lnTo>
                  <a:pt x="86" y="873"/>
                </a:lnTo>
                <a:lnTo>
                  <a:pt x="71" y="859"/>
                </a:lnTo>
                <a:lnTo>
                  <a:pt x="58" y="848"/>
                </a:lnTo>
                <a:lnTo>
                  <a:pt x="44" y="838"/>
                </a:lnTo>
                <a:lnTo>
                  <a:pt x="29" y="832"/>
                </a:lnTo>
                <a:lnTo>
                  <a:pt x="15" y="827"/>
                </a:lnTo>
                <a:lnTo>
                  <a:pt x="0" y="825"/>
                </a:lnTo>
                <a:lnTo>
                  <a:pt x="19" y="806"/>
                </a:lnTo>
                <a:lnTo>
                  <a:pt x="38" y="790"/>
                </a:lnTo>
                <a:lnTo>
                  <a:pt x="58" y="777"/>
                </a:lnTo>
                <a:lnTo>
                  <a:pt x="77" y="765"/>
                </a:lnTo>
                <a:lnTo>
                  <a:pt x="94" y="758"/>
                </a:lnTo>
                <a:lnTo>
                  <a:pt x="109" y="752"/>
                </a:lnTo>
                <a:lnTo>
                  <a:pt x="127" y="748"/>
                </a:lnTo>
                <a:lnTo>
                  <a:pt x="142" y="746"/>
                </a:lnTo>
                <a:lnTo>
                  <a:pt x="163" y="750"/>
                </a:lnTo>
                <a:lnTo>
                  <a:pt x="184" y="761"/>
                </a:lnTo>
                <a:lnTo>
                  <a:pt x="207" y="779"/>
                </a:lnTo>
                <a:lnTo>
                  <a:pt x="231" y="806"/>
                </a:lnTo>
                <a:lnTo>
                  <a:pt x="254" y="838"/>
                </a:lnTo>
                <a:lnTo>
                  <a:pt x="277" y="878"/>
                </a:lnTo>
                <a:lnTo>
                  <a:pt x="302" y="924"/>
                </a:lnTo>
                <a:lnTo>
                  <a:pt x="327" y="980"/>
                </a:lnTo>
                <a:lnTo>
                  <a:pt x="363" y="1063"/>
                </a:lnTo>
                <a:lnTo>
                  <a:pt x="409" y="982"/>
                </a:lnTo>
                <a:lnTo>
                  <a:pt x="457" y="901"/>
                </a:lnTo>
                <a:lnTo>
                  <a:pt x="507" y="823"/>
                </a:lnTo>
                <a:lnTo>
                  <a:pt x="561" y="744"/>
                </a:lnTo>
                <a:lnTo>
                  <a:pt x="615" y="669"/>
                </a:lnTo>
                <a:lnTo>
                  <a:pt x="672" y="596"/>
                </a:lnTo>
                <a:lnTo>
                  <a:pt x="732" y="524"/>
                </a:lnTo>
                <a:lnTo>
                  <a:pt x="795" y="453"/>
                </a:lnTo>
                <a:lnTo>
                  <a:pt x="859" y="385"/>
                </a:lnTo>
                <a:lnTo>
                  <a:pt x="924" y="320"/>
                </a:lnTo>
                <a:lnTo>
                  <a:pt x="989" y="259"/>
                </a:lnTo>
                <a:lnTo>
                  <a:pt x="1055" y="199"/>
                </a:lnTo>
                <a:lnTo>
                  <a:pt x="1124" y="144"/>
                </a:lnTo>
                <a:lnTo>
                  <a:pt x="1191" y="92"/>
                </a:lnTo>
                <a:lnTo>
                  <a:pt x="1260" y="44"/>
                </a:lnTo>
                <a:lnTo>
                  <a:pt x="1331" y="0"/>
                </a:lnTo>
                <a:close/>
              </a:path>
            </a:pathLst>
          </a:custGeom>
          <a:solidFill>
            <a:srgbClr val="FF0000">
              <a:alpha val="9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8580" tIns="34290" rIns="68580" bIns="3429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KSO_Shape"/>
          <p:cNvSpPr/>
          <p:nvPr/>
        </p:nvSpPr>
        <p:spPr bwMode="auto">
          <a:xfrm>
            <a:off x="698500" y="5019675"/>
            <a:ext cx="709613" cy="568325"/>
          </a:xfrm>
          <a:custGeom>
            <a:avLst/>
            <a:gdLst>
              <a:gd name="T0" fmla="*/ 1360 w 1360"/>
              <a:gd name="T1" fmla="*/ 54 h 1358"/>
              <a:gd name="T2" fmla="*/ 1216 w 1360"/>
              <a:gd name="T3" fmla="*/ 169 h 1358"/>
              <a:gd name="T4" fmla="*/ 1076 w 1360"/>
              <a:gd name="T5" fmla="*/ 299 h 1358"/>
              <a:gd name="T6" fmla="*/ 941 w 1360"/>
              <a:gd name="T7" fmla="*/ 443 h 1358"/>
              <a:gd name="T8" fmla="*/ 813 w 1360"/>
              <a:gd name="T9" fmla="*/ 602 h 1358"/>
              <a:gd name="T10" fmla="*/ 693 w 1360"/>
              <a:gd name="T11" fmla="*/ 765 h 1358"/>
              <a:gd name="T12" fmla="*/ 594 w 1360"/>
              <a:gd name="T13" fmla="*/ 930 h 1358"/>
              <a:gd name="T14" fmla="*/ 511 w 1360"/>
              <a:gd name="T15" fmla="*/ 1091 h 1358"/>
              <a:gd name="T16" fmla="*/ 446 w 1360"/>
              <a:gd name="T17" fmla="*/ 1251 h 1358"/>
              <a:gd name="T18" fmla="*/ 375 w 1360"/>
              <a:gd name="T19" fmla="*/ 1300 h 1358"/>
              <a:gd name="T20" fmla="*/ 325 w 1360"/>
              <a:gd name="T21" fmla="*/ 1339 h 1358"/>
              <a:gd name="T22" fmla="*/ 298 w 1360"/>
              <a:gd name="T23" fmla="*/ 1337 h 1358"/>
              <a:gd name="T24" fmla="*/ 279 w 1360"/>
              <a:gd name="T25" fmla="*/ 1276 h 1358"/>
              <a:gd name="T26" fmla="*/ 240 w 1360"/>
              <a:gd name="T27" fmla="*/ 1178 h 1358"/>
              <a:gd name="T28" fmla="*/ 204 w 1360"/>
              <a:gd name="T29" fmla="*/ 1088 h 1358"/>
              <a:gd name="T30" fmla="*/ 171 w 1360"/>
              <a:gd name="T31" fmla="*/ 1013 h 1358"/>
              <a:gd name="T32" fmla="*/ 140 w 1360"/>
              <a:gd name="T33" fmla="*/ 953 h 1358"/>
              <a:gd name="T34" fmla="*/ 111 w 1360"/>
              <a:gd name="T35" fmla="*/ 907 h 1358"/>
              <a:gd name="T36" fmla="*/ 86 w 1360"/>
              <a:gd name="T37" fmla="*/ 873 h 1358"/>
              <a:gd name="T38" fmla="*/ 58 w 1360"/>
              <a:gd name="T39" fmla="*/ 848 h 1358"/>
              <a:gd name="T40" fmla="*/ 29 w 1360"/>
              <a:gd name="T41" fmla="*/ 832 h 1358"/>
              <a:gd name="T42" fmla="*/ 0 w 1360"/>
              <a:gd name="T43" fmla="*/ 825 h 1358"/>
              <a:gd name="T44" fmla="*/ 38 w 1360"/>
              <a:gd name="T45" fmla="*/ 790 h 1358"/>
              <a:gd name="T46" fmla="*/ 77 w 1360"/>
              <a:gd name="T47" fmla="*/ 765 h 1358"/>
              <a:gd name="T48" fmla="*/ 109 w 1360"/>
              <a:gd name="T49" fmla="*/ 752 h 1358"/>
              <a:gd name="T50" fmla="*/ 142 w 1360"/>
              <a:gd name="T51" fmla="*/ 746 h 1358"/>
              <a:gd name="T52" fmla="*/ 184 w 1360"/>
              <a:gd name="T53" fmla="*/ 761 h 1358"/>
              <a:gd name="T54" fmla="*/ 231 w 1360"/>
              <a:gd name="T55" fmla="*/ 806 h 1358"/>
              <a:gd name="T56" fmla="*/ 277 w 1360"/>
              <a:gd name="T57" fmla="*/ 878 h 1358"/>
              <a:gd name="T58" fmla="*/ 327 w 1360"/>
              <a:gd name="T59" fmla="*/ 980 h 1358"/>
              <a:gd name="T60" fmla="*/ 409 w 1360"/>
              <a:gd name="T61" fmla="*/ 982 h 1358"/>
              <a:gd name="T62" fmla="*/ 507 w 1360"/>
              <a:gd name="T63" fmla="*/ 823 h 1358"/>
              <a:gd name="T64" fmla="*/ 615 w 1360"/>
              <a:gd name="T65" fmla="*/ 669 h 1358"/>
              <a:gd name="T66" fmla="*/ 732 w 1360"/>
              <a:gd name="T67" fmla="*/ 524 h 1358"/>
              <a:gd name="T68" fmla="*/ 859 w 1360"/>
              <a:gd name="T69" fmla="*/ 385 h 1358"/>
              <a:gd name="T70" fmla="*/ 989 w 1360"/>
              <a:gd name="T71" fmla="*/ 259 h 1358"/>
              <a:gd name="T72" fmla="*/ 1124 w 1360"/>
              <a:gd name="T73" fmla="*/ 144 h 1358"/>
              <a:gd name="T74" fmla="*/ 1260 w 1360"/>
              <a:gd name="T75" fmla="*/ 44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360" h="1358">
                <a:moveTo>
                  <a:pt x="1331" y="0"/>
                </a:moveTo>
                <a:lnTo>
                  <a:pt x="1360" y="54"/>
                </a:lnTo>
                <a:lnTo>
                  <a:pt x="1287" y="109"/>
                </a:lnTo>
                <a:lnTo>
                  <a:pt x="1216" y="169"/>
                </a:lnTo>
                <a:lnTo>
                  <a:pt x="1145" y="232"/>
                </a:lnTo>
                <a:lnTo>
                  <a:pt x="1076" y="299"/>
                </a:lnTo>
                <a:lnTo>
                  <a:pt x="1007" y="368"/>
                </a:lnTo>
                <a:lnTo>
                  <a:pt x="941" y="443"/>
                </a:lnTo>
                <a:lnTo>
                  <a:pt x="876" y="520"/>
                </a:lnTo>
                <a:lnTo>
                  <a:pt x="813" y="602"/>
                </a:lnTo>
                <a:lnTo>
                  <a:pt x="751" y="685"/>
                </a:lnTo>
                <a:lnTo>
                  <a:pt x="693" y="765"/>
                </a:lnTo>
                <a:lnTo>
                  <a:pt x="642" y="848"/>
                </a:lnTo>
                <a:lnTo>
                  <a:pt x="594" y="930"/>
                </a:lnTo>
                <a:lnTo>
                  <a:pt x="551" y="1011"/>
                </a:lnTo>
                <a:lnTo>
                  <a:pt x="511" y="1091"/>
                </a:lnTo>
                <a:lnTo>
                  <a:pt x="476" y="1172"/>
                </a:lnTo>
                <a:lnTo>
                  <a:pt x="446" y="1251"/>
                </a:lnTo>
                <a:lnTo>
                  <a:pt x="401" y="1281"/>
                </a:lnTo>
                <a:lnTo>
                  <a:pt x="375" y="1300"/>
                </a:lnTo>
                <a:lnTo>
                  <a:pt x="348" y="1320"/>
                </a:lnTo>
                <a:lnTo>
                  <a:pt x="325" y="1339"/>
                </a:lnTo>
                <a:lnTo>
                  <a:pt x="304" y="1358"/>
                </a:lnTo>
                <a:lnTo>
                  <a:pt x="298" y="1337"/>
                </a:lnTo>
                <a:lnTo>
                  <a:pt x="290" y="1310"/>
                </a:lnTo>
                <a:lnTo>
                  <a:pt x="279" y="1276"/>
                </a:lnTo>
                <a:lnTo>
                  <a:pt x="263" y="1237"/>
                </a:lnTo>
                <a:lnTo>
                  <a:pt x="240" y="1178"/>
                </a:lnTo>
                <a:lnTo>
                  <a:pt x="221" y="1132"/>
                </a:lnTo>
                <a:lnTo>
                  <a:pt x="204" y="1088"/>
                </a:lnTo>
                <a:lnTo>
                  <a:pt x="186" y="1049"/>
                </a:lnTo>
                <a:lnTo>
                  <a:pt x="171" y="1013"/>
                </a:lnTo>
                <a:lnTo>
                  <a:pt x="156" y="982"/>
                </a:lnTo>
                <a:lnTo>
                  <a:pt x="140" y="953"/>
                </a:lnTo>
                <a:lnTo>
                  <a:pt x="125" y="928"/>
                </a:lnTo>
                <a:lnTo>
                  <a:pt x="111" y="907"/>
                </a:lnTo>
                <a:lnTo>
                  <a:pt x="100" y="890"/>
                </a:lnTo>
                <a:lnTo>
                  <a:pt x="86" y="873"/>
                </a:lnTo>
                <a:lnTo>
                  <a:pt x="71" y="859"/>
                </a:lnTo>
                <a:lnTo>
                  <a:pt x="58" y="848"/>
                </a:lnTo>
                <a:lnTo>
                  <a:pt x="44" y="838"/>
                </a:lnTo>
                <a:lnTo>
                  <a:pt x="29" y="832"/>
                </a:lnTo>
                <a:lnTo>
                  <a:pt x="15" y="827"/>
                </a:lnTo>
                <a:lnTo>
                  <a:pt x="0" y="825"/>
                </a:lnTo>
                <a:lnTo>
                  <a:pt x="19" y="806"/>
                </a:lnTo>
                <a:lnTo>
                  <a:pt x="38" y="790"/>
                </a:lnTo>
                <a:lnTo>
                  <a:pt x="58" y="777"/>
                </a:lnTo>
                <a:lnTo>
                  <a:pt x="77" y="765"/>
                </a:lnTo>
                <a:lnTo>
                  <a:pt x="94" y="758"/>
                </a:lnTo>
                <a:lnTo>
                  <a:pt x="109" y="752"/>
                </a:lnTo>
                <a:lnTo>
                  <a:pt x="127" y="748"/>
                </a:lnTo>
                <a:lnTo>
                  <a:pt x="142" y="746"/>
                </a:lnTo>
                <a:lnTo>
                  <a:pt x="163" y="750"/>
                </a:lnTo>
                <a:lnTo>
                  <a:pt x="184" y="761"/>
                </a:lnTo>
                <a:lnTo>
                  <a:pt x="207" y="779"/>
                </a:lnTo>
                <a:lnTo>
                  <a:pt x="231" y="806"/>
                </a:lnTo>
                <a:lnTo>
                  <a:pt x="254" y="838"/>
                </a:lnTo>
                <a:lnTo>
                  <a:pt x="277" y="878"/>
                </a:lnTo>
                <a:lnTo>
                  <a:pt x="302" y="924"/>
                </a:lnTo>
                <a:lnTo>
                  <a:pt x="327" y="980"/>
                </a:lnTo>
                <a:lnTo>
                  <a:pt x="363" y="1063"/>
                </a:lnTo>
                <a:lnTo>
                  <a:pt x="409" y="982"/>
                </a:lnTo>
                <a:lnTo>
                  <a:pt x="457" y="901"/>
                </a:lnTo>
                <a:lnTo>
                  <a:pt x="507" y="823"/>
                </a:lnTo>
                <a:lnTo>
                  <a:pt x="561" y="744"/>
                </a:lnTo>
                <a:lnTo>
                  <a:pt x="615" y="669"/>
                </a:lnTo>
                <a:lnTo>
                  <a:pt x="672" y="596"/>
                </a:lnTo>
                <a:lnTo>
                  <a:pt x="732" y="524"/>
                </a:lnTo>
                <a:lnTo>
                  <a:pt x="795" y="453"/>
                </a:lnTo>
                <a:lnTo>
                  <a:pt x="859" y="385"/>
                </a:lnTo>
                <a:lnTo>
                  <a:pt x="924" y="320"/>
                </a:lnTo>
                <a:lnTo>
                  <a:pt x="989" y="259"/>
                </a:lnTo>
                <a:lnTo>
                  <a:pt x="1055" y="199"/>
                </a:lnTo>
                <a:lnTo>
                  <a:pt x="1124" y="144"/>
                </a:lnTo>
                <a:lnTo>
                  <a:pt x="1191" y="92"/>
                </a:lnTo>
                <a:lnTo>
                  <a:pt x="1260" y="44"/>
                </a:lnTo>
                <a:lnTo>
                  <a:pt x="1331" y="0"/>
                </a:lnTo>
                <a:close/>
              </a:path>
            </a:pathLst>
          </a:custGeom>
          <a:solidFill>
            <a:srgbClr val="FF0000">
              <a:alpha val="9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8580" tIns="34290" rIns="68580" bIns="34290"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554" name="Picture 2" descr="D:\海报\PPT模板共享\小工具\插画 (7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688" y="763588"/>
            <a:ext cx="714375" cy="1000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对角圆角矩形 7"/>
          <p:cNvSpPr/>
          <p:nvPr/>
        </p:nvSpPr>
        <p:spPr bwMode="auto">
          <a:xfrm>
            <a:off x="1042988" y="938213"/>
            <a:ext cx="2957513" cy="587375"/>
          </a:xfrm>
          <a:prstGeom prst="round2DiagRect">
            <a:avLst/>
          </a:prstGeom>
          <a:solidFill>
            <a:srgbClr val="FFFFCC"/>
          </a:solidFill>
          <a:ln w="28575">
            <a:solidFill>
              <a:srgbClr val="2F5E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一、句子结构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820863" y="1936750"/>
            <a:ext cx="6315075" cy="571500"/>
          </a:xfrm>
          <a:prstGeom prst="roundRect">
            <a:avLst/>
          </a:prstGeom>
          <a:solidFill>
            <a:srgbClr val="FFFFCC"/>
          </a:solidFill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肯定句：主语 + have/ has + 过去分词+...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1793875" y="3276600"/>
            <a:ext cx="6342063" cy="1108075"/>
          </a:xfrm>
          <a:prstGeom prst="roundRect">
            <a:avLst/>
          </a:prstGeom>
          <a:solidFill>
            <a:srgbClr val="FFFFCC"/>
          </a:solidFill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tIns="18000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否定句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主语+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haven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’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 have  not) +过去分词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	 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主语+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hasn</a:t>
            </a: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’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 has  not )  +过去分词...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1795463" y="5067300"/>
            <a:ext cx="6340475" cy="571500"/>
          </a:xfrm>
          <a:prstGeom prst="roundRect">
            <a:avLst/>
          </a:prstGeom>
          <a:solidFill>
            <a:srgbClr val="FFFFCC"/>
          </a:solidFill>
          <a:ln>
            <a:solidFill>
              <a:srgbClr val="2F5E0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0" tIns="144000" rIns="0" bIns="144000" anchor="ctr" anchorCtr="1"/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疑问句:Have / Has+主语+过去分词...?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TextBox 9"/>
          <p:cNvSpPr txBox="1"/>
          <p:nvPr/>
        </p:nvSpPr>
        <p:spPr>
          <a:xfrm>
            <a:off x="3240088" y="4364038"/>
            <a:ext cx="6678612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I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haven’t finished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my homework.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" name="TextBox 9"/>
          <p:cNvSpPr txBox="1"/>
          <p:nvPr/>
        </p:nvSpPr>
        <p:spPr>
          <a:xfrm>
            <a:off x="3095625" y="5694363"/>
            <a:ext cx="7215188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Have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you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finished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your homework?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6" name="TextBox 9"/>
          <p:cNvSpPr txBox="1"/>
          <p:nvPr/>
        </p:nvSpPr>
        <p:spPr>
          <a:xfrm>
            <a:off x="3240088" y="2625725"/>
            <a:ext cx="7215187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I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have finished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my homework.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0" y="2078038"/>
            <a:ext cx="1651000" cy="3457575"/>
            <a:chOff x="2208213" y="2133600"/>
            <a:chExt cx="1651000" cy="3457575"/>
          </a:xfrm>
        </p:grpSpPr>
        <p:sp>
          <p:nvSpPr>
            <p:cNvPr id="18" name="左大括号 17"/>
            <p:cNvSpPr/>
            <p:nvPr/>
          </p:nvSpPr>
          <p:spPr>
            <a:xfrm>
              <a:off x="3503613" y="2133600"/>
              <a:ext cx="355600" cy="3457575"/>
            </a:xfrm>
            <a:prstGeom prst="leftBrace">
              <a:avLst>
                <a:gd name="adj1" fmla="val 37782"/>
                <a:gd name="adj2" fmla="val 50000"/>
              </a:avLst>
            </a:prstGeom>
            <a:ln w="28575">
              <a:solidFill>
                <a:srgbClr val="2F5E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19" name="七角星 18"/>
            <p:cNvSpPr/>
            <p:nvPr/>
          </p:nvSpPr>
          <p:spPr>
            <a:xfrm>
              <a:off x="2208213" y="3433762"/>
              <a:ext cx="1223963" cy="830263"/>
            </a:xfrm>
            <a:prstGeom prst="star7">
              <a:avLst>
                <a:gd name="adj" fmla="val 39341"/>
                <a:gd name="hf" fmla="val 102572"/>
                <a:gd name="vf" fmla="val 105210"/>
              </a:avLst>
            </a:prstGeom>
            <a:solidFill>
              <a:srgbClr val="FFFFCC"/>
            </a:solidFill>
            <a:ln>
              <a:solidFill>
                <a:srgbClr val="2F5E01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20" name="矩形标注 19"/>
            <p:cNvSpPr/>
            <p:nvPr/>
          </p:nvSpPr>
          <p:spPr>
            <a:xfrm>
              <a:off x="2381251" y="3362325"/>
              <a:ext cx="979487" cy="904875"/>
            </a:xfrm>
            <a:prstGeom prst="wedgeRectCallout">
              <a:avLst>
                <a:gd name="adj1" fmla="val -22911"/>
                <a:gd name="adj2" fmla="val 50033"/>
              </a:avLst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dk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黑体" panose="02010609060101010101" pitchFamily="49" charset="-122"/>
                  <a:cs typeface="Times New Roman" panose="02020603050405020304" pitchFamily="18" charset="0"/>
                </a:rPr>
                <a:t>结构</a:t>
              </a:r>
              <a:endPara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4578" name="Picture 2" descr="D:\海报\PPT模板共享\小工具\插画 (7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688" y="763588"/>
            <a:ext cx="714375" cy="1000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对角圆角矩形 4"/>
          <p:cNvSpPr/>
          <p:nvPr/>
        </p:nvSpPr>
        <p:spPr bwMode="auto">
          <a:xfrm>
            <a:off x="1008063" y="930275"/>
            <a:ext cx="2217738" cy="719138"/>
          </a:xfrm>
          <a:prstGeom prst="round2DiagRect">
            <a:avLst/>
          </a:prstGeom>
          <a:solidFill>
            <a:srgbClr val="FFFFCC"/>
          </a:solidFill>
          <a:ln w="28575">
            <a:solidFill>
              <a:srgbClr val="2F5E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二、用法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2"/>
          <p:cNvSpPr txBox="1"/>
          <p:nvPr/>
        </p:nvSpPr>
        <p:spPr>
          <a:xfrm>
            <a:off x="812800" y="1819275"/>
            <a:ext cx="7710488" cy="738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1) 表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  <a:sym typeface="Arial" panose="020B0604020202020204" pitchFamily="34" charset="0"/>
              </a:rPr>
              <a:t>示到现在为止已经完成或刚刚完成的动作。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8" name="文本框 12"/>
          <p:cNvSpPr txBox="1"/>
          <p:nvPr/>
        </p:nvSpPr>
        <p:spPr>
          <a:xfrm>
            <a:off x="1176338" y="2557463"/>
            <a:ext cx="6408737" cy="1209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By now, I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have collected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all the data I need.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Now we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have planted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all the trees.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文本框 2"/>
          <p:cNvSpPr txBox="1"/>
          <p:nvPr/>
        </p:nvSpPr>
        <p:spPr>
          <a:xfrm>
            <a:off x="804863" y="3905250"/>
            <a:ext cx="8142287" cy="739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2)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表示过去发生的动作</a:t>
            </a: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强调结果或对现在的影响。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" name="文本框 12"/>
          <p:cNvSpPr txBox="1"/>
          <p:nvPr/>
        </p:nvSpPr>
        <p:spPr>
          <a:xfrm>
            <a:off x="979488" y="4686300"/>
            <a:ext cx="6408737" cy="1273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Someone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has broken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the window.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I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have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just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cleaned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my hands.  </a:t>
            </a:r>
            <a:endParaRPr lang="en-US" altLang="zh-CN" sz="2400" dirty="0">
              <a:solidFill>
                <a:srgbClr val="C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64250" y="4776788"/>
            <a:ext cx="2647950" cy="64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窗户现在是坏的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84850" y="5375275"/>
            <a:ext cx="28257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buNone/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手是干净的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2"/>
          <p:cNvSpPr txBox="1"/>
          <p:nvPr/>
        </p:nvSpPr>
        <p:spPr>
          <a:xfrm>
            <a:off x="831850" y="1230313"/>
            <a:ext cx="8096250" cy="739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3) 表示从过去开始并持续到现在的动作或状态。       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文本框 12"/>
          <p:cNvSpPr txBox="1"/>
          <p:nvPr/>
        </p:nvSpPr>
        <p:spPr>
          <a:xfrm>
            <a:off x="1276350" y="2108200"/>
            <a:ext cx="6408738" cy="1096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She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has  learned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English  for  5 years.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He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has  lived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in Beijing  since  he  was  born .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26" name="Picture 2" descr="D:\海报\PPT模板共享\小工具\插画 (7)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688" y="763588"/>
            <a:ext cx="714375" cy="1000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对角圆角矩形 4"/>
          <p:cNvSpPr/>
          <p:nvPr/>
        </p:nvSpPr>
        <p:spPr bwMode="auto">
          <a:xfrm>
            <a:off x="1008063" y="914400"/>
            <a:ext cx="4770438" cy="711200"/>
          </a:xfrm>
          <a:prstGeom prst="round2DiagRect">
            <a:avLst/>
          </a:prstGeom>
          <a:solidFill>
            <a:srgbClr val="FFFFCC"/>
          </a:solidFill>
          <a:ln w="28575">
            <a:solidFill>
              <a:srgbClr val="2F5E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三、动词过去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式、过去分词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12"/>
          <p:cNvSpPr txBox="1"/>
          <p:nvPr/>
        </p:nvSpPr>
        <p:spPr>
          <a:xfrm>
            <a:off x="1109663" y="1974850"/>
            <a:ext cx="6838950" cy="430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(1)一般动词，在词尾直接加“ ed ”。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spcBef>
                <a:spcPct val="20000"/>
              </a:spcBef>
              <a:buNone/>
            </a:pPr>
            <a:r>
              <a:rPr lang="zh-CN" altLang="en-US" sz="24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work---worked---worked    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(2)以“ e ”结尾的动词，只在词尾加“ d ”。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　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live---lived---lived 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(3)以“辅音字母 + y ”结尾的动词，将“y” 变为 “i”，再加“ ed ”。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spcBef>
                <a:spcPct val="20000"/>
              </a:spcBef>
              <a:buNone/>
            </a:pPr>
            <a:r>
              <a:rPr lang="en-US" altLang="zh-CN" sz="2400" dirty="0">
                <a:solidFill>
                  <a:srgbClr val="C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study---studied---studied            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(4)重读闭音节结尾，末尾只有一个辅音字母，先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双写该辅音字母，再加“ ed ”。    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just"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drop---dropped--dropped 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235700" y="1128713"/>
            <a:ext cx="2624138" cy="635000"/>
          </a:xfrm>
          <a:prstGeom prst="ellipse">
            <a:avLst/>
          </a:prstGeom>
          <a:solidFill>
            <a:srgbClr val="23BA23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规则变化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0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22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54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charRg st="54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charRg st="54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82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charRg st="82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charRg st="82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106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149" end="1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191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charRg st="191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charRg st="191" end="2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charRg st="24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charRg st="24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charRg st="24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椭圆 12"/>
          <p:cNvSpPr/>
          <p:nvPr/>
        </p:nvSpPr>
        <p:spPr>
          <a:xfrm>
            <a:off x="774700" y="996950"/>
            <a:ext cx="3298825" cy="635000"/>
          </a:xfrm>
          <a:prstGeom prst="ellipse">
            <a:avLst/>
          </a:prstGeom>
          <a:solidFill>
            <a:srgbClr val="23BA23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不规则变化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12"/>
          <p:cNvSpPr txBox="1"/>
          <p:nvPr/>
        </p:nvSpPr>
        <p:spPr>
          <a:xfrm>
            <a:off x="890588" y="2024063"/>
            <a:ext cx="7056437" cy="32496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A.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过去分词与过去式形式一样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have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—had—had                   spend —spent—spent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make—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made—made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      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say—said—said               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find—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found—found            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 hear—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heard—heard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meet—met—met                   leave—left—left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5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charRg st="15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66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charRg st="66" end="1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22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charRg st="122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169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charRg st="169" end="2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椭圆 12"/>
          <p:cNvSpPr/>
          <p:nvPr/>
        </p:nvSpPr>
        <p:spPr>
          <a:xfrm>
            <a:off x="863600" y="920750"/>
            <a:ext cx="3298825" cy="635000"/>
          </a:xfrm>
          <a:prstGeom prst="ellipse">
            <a:avLst/>
          </a:prstGeom>
          <a:solidFill>
            <a:srgbClr val="23BA23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不规则变化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12"/>
          <p:cNvSpPr txBox="1"/>
          <p:nvPr/>
        </p:nvSpPr>
        <p:spPr>
          <a:xfrm>
            <a:off x="1008063" y="1771650"/>
            <a:ext cx="6840537" cy="4506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B.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过去分词与过去式形式不一样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take—took—taken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speak —spoke—spoken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sing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—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sang—sung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drive—drove—driven               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be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—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was/were—been   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go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—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went—gone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16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charRg st="16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33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charRg st="33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54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charRg st="54" end="7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70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charRg st="70" end="10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105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charRg st="105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126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charRg st="126" end="1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" name="椭圆 12"/>
          <p:cNvSpPr/>
          <p:nvPr/>
        </p:nvSpPr>
        <p:spPr>
          <a:xfrm>
            <a:off x="1008063" y="1022350"/>
            <a:ext cx="3159125" cy="635000"/>
          </a:xfrm>
          <a:prstGeom prst="ellipse">
            <a:avLst/>
          </a:prstGeom>
          <a:solidFill>
            <a:srgbClr val="23BA23"/>
          </a:soli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不规则变化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12"/>
          <p:cNvSpPr txBox="1"/>
          <p:nvPr/>
        </p:nvSpPr>
        <p:spPr>
          <a:xfrm>
            <a:off x="1008063" y="1971675"/>
            <a:ext cx="6840537" cy="3251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C.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过去分词、过去式与动词原形一样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cut—cut—cut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put —put—put </a:t>
            </a:r>
            <a:endParaRPr lang="zh-CN" altLang="en-US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let</a:t>
            </a:r>
            <a:r>
              <a:rPr lang="en-US" altLang="zh-CN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—</a:t>
            </a: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let—let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dirty="0">
                <a:latin typeface="Times New Roman" panose="02020603050405020304" pitchFamily="18" charset="0"/>
                <a:ea typeface="黑体" panose="02010609060101010101" pitchFamily="49" charset="-122"/>
              </a:rPr>
              <a:t>read—read—read               </a:t>
            </a:r>
            <a:endParaRPr lang="en-US" altLang="zh-CN" sz="24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18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charRg st="18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3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charRg st="30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4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charRg st="44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56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charRg st="56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3663</Words>
  <Application>WPS 演示</Application>
  <PresentationFormat>全屏显示(4:3)</PresentationFormat>
  <Paragraphs>206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2" baseType="lpstr">
      <vt:lpstr>Arial</vt:lpstr>
      <vt:lpstr>宋体</vt:lpstr>
      <vt:lpstr>Wingdings</vt:lpstr>
      <vt:lpstr>Calibri</vt:lpstr>
      <vt:lpstr>Calibri Light</vt:lpstr>
      <vt:lpstr>Times New Roman</vt:lpstr>
      <vt:lpstr>隶书</vt:lpstr>
      <vt:lpstr>黑体</vt:lpstr>
      <vt:lpstr>Arial Narrow</vt:lpstr>
      <vt:lpstr>微软雅黑</vt:lpstr>
      <vt:lpstr>Baskerville Old Face</vt:lpstr>
      <vt:lpstr>幼圆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User</dc:creator>
  <cp:lastModifiedBy>Lynn</cp:lastModifiedBy>
  <cp:revision>81</cp:revision>
  <dcterms:created xsi:type="dcterms:W3CDTF">2015-01-21T09:21:20Z</dcterms:created>
  <dcterms:modified xsi:type="dcterms:W3CDTF">2021-09-12T05:18:33Z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2E325B1043B345408EF125546E9D4D7E</vt:lpwstr>
  </property>
  <property fmtid="{D5CDD505-2E9C-101B-9397-08002B2CF9AE}" pid="3" name="KSOProductBuildVer">
    <vt:lpwstr>2052-11.1.0.10700</vt:lpwstr>
  </property>
</Properties>
</file>