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0" r:id="rId3"/>
    <p:sldId id="334" r:id="rId5"/>
    <p:sldId id="356" r:id="rId6"/>
    <p:sldId id="442" r:id="rId7"/>
    <p:sldId id="337" r:id="rId8"/>
    <p:sldId id="357" r:id="rId9"/>
    <p:sldId id="439" r:id="rId10"/>
    <p:sldId id="354" r:id="rId11"/>
    <p:sldId id="363" r:id="rId12"/>
    <p:sldId id="359" r:id="rId13"/>
    <p:sldId id="380" r:id="rId14"/>
    <p:sldId id="437" r:id="rId15"/>
    <p:sldId id="441" r:id="rId16"/>
    <p:sldId id="299" r:id="rId17"/>
    <p:sldId id="295" r:id="rId18"/>
    <p:sldId id="303" r:id="rId19"/>
    <p:sldId id="365" r:id="rId20"/>
    <p:sldId id="377" r:id="rId21"/>
    <p:sldId id="378" r:id="rId22"/>
    <p:sldId id="379" r:id="rId23"/>
    <p:sldId id="386" r:id="rId24"/>
    <p:sldId id="384" r:id="rId25"/>
    <p:sldId id="388" r:id="rId26"/>
    <p:sldId id="443" r:id="rId27"/>
    <p:sldId id="445" r:id="rId28"/>
    <p:sldId id="320" r:id="rId29"/>
    <p:sldId id="328" r:id="rId30"/>
    <p:sldId id="338" r:id="rId31"/>
  </p:sldIdLst>
  <p:sldSz cx="12192000" cy="6858000"/>
  <p:notesSz cx="6858000" cy="9144000"/>
  <p:custShowLst>
    <p:custShow name="自定义放映 1" id="0">
      <p:sldLst>
        <p:sld r:id="rId17"/>
        <p:sld r:id="rId18"/>
        <p:sld r:id="rId19"/>
        <p:sld r:id="rId29"/>
        <p:sld r:id="rId30"/>
      </p:sldLst>
    </p:custShow>
  </p:custShowLst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CC0000"/>
    <a:srgbClr val="F60C00"/>
    <a:srgbClr val="0033CC"/>
    <a:srgbClr val="A50021"/>
    <a:srgbClr val="A208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23"/>
    <p:restoredTop sz="94685"/>
  </p:normalViewPr>
  <p:slideViewPr>
    <p:cSldViewPr snapToGrid="0" showGuides="1">
      <p:cViewPr varScale="1">
        <p:scale>
          <a:sx n="64" d="100"/>
          <a:sy n="64" d="100"/>
        </p:scale>
        <p:origin x="768" y="60"/>
      </p:cViewPr>
      <p:guideLst>
        <p:guide orient="horz" pos="2092"/>
        <p:guide pos="3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C8CC3E-A739-493C-9662-6B338043E4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614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072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9144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277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9144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9144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819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1126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1331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825D1-56CF-4F8D-AC9A-1BB8CF04E7D3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1536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41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9144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defTabSz="457200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ea typeface="等线" panose="02010600030101010101" pitchFamily="2" charset="-122"/>
              </a:rPr>
            </a:fld>
            <a:endParaRPr lang="zh-CN" altLang="en-US" dirty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rotWithShape="0">
          <a:gsLst>
            <a:gs pos="0">
              <a:schemeClr val="bg1"/>
            </a:gs>
            <a:gs pos="100000">
              <a:srgbClr val="F2F2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组 7"/>
          <p:cNvGrpSpPr/>
          <p:nvPr userDrawn="1"/>
        </p:nvGrpSpPr>
        <p:grpSpPr>
          <a:xfrm>
            <a:off x="214313" y="-14287"/>
            <a:ext cx="760412" cy="439737"/>
            <a:chOff x="160334" y="-10532"/>
            <a:chExt cx="763603" cy="874763"/>
          </a:xfrm>
        </p:grpSpPr>
        <p:sp>
          <p:nvSpPr>
            <p:cNvPr id="4" name="矩形 3"/>
            <p:cNvSpPr/>
            <p:nvPr/>
          </p:nvSpPr>
          <p:spPr>
            <a:xfrm>
              <a:off x="160334" y="-10532"/>
              <a:ext cx="192893" cy="8747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24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53227" y="-10532"/>
              <a:ext cx="191299" cy="8747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24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39745" y="-10532"/>
              <a:ext cx="191299" cy="8747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24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31044" y="-10532"/>
              <a:ext cx="192893" cy="8747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242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gradFill rotWithShape="0">
          <a:gsLst>
            <a:gs pos="0">
              <a:schemeClr val="bg1"/>
            </a:gs>
            <a:gs pos="100000">
              <a:srgbClr val="F2F2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33CA10-9C92-4480-BBAF-B2BDA7E54E96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8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59C2C13-364C-4E84-A508-379DCEE29D6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2F2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17999" y="2971800"/>
            <a:ext cx="3556000" cy="229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  <a:endParaRPr kumimoji="0" lang="en-US" altLang="zh-CN" sz="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22.xml"/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slide" Target="slide20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6" Type="http://schemas.openxmlformats.org/officeDocument/2006/relationships/notesSlide" Target="../notesSlides/notesSlide1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3"/>
          <p:cNvGrpSpPr/>
          <p:nvPr/>
        </p:nvGrpSpPr>
        <p:grpSpPr>
          <a:xfrm flipV="1">
            <a:off x="10012363" y="0"/>
            <a:ext cx="2179637" cy="6858000"/>
            <a:chOff x="10388520" y="407701"/>
            <a:chExt cx="1803479" cy="4176999"/>
          </a:xfrm>
        </p:grpSpPr>
        <p:sp>
          <p:nvSpPr>
            <p:cNvPr id="2" name="任意多边形: 形状 1"/>
            <p:cNvSpPr/>
            <p:nvPr/>
          </p:nvSpPr>
          <p:spPr>
            <a:xfrm flipH="1" flipV="1">
              <a:off x="10388520" y="1716881"/>
              <a:ext cx="1803479" cy="2867819"/>
            </a:xfrm>
            <a:custGeom>
              <a:avLst/>
              <a:gdLst>
                <a:gd name="connsiteX0" fmla="*/ 0 w 1917700"/>
                <a:gd name="connsiteY0" fmla="*/ 0 h 3049896"/>
                <a:gd name="connsiteX1" fmla="*/ 1917700 w 1917700"/>
                <a:gd name="connsiteY1" fmla="*/ 1747238 h 3049896"/>
                <a:gd name="connsiteX2" fmla="*/ 1628322 w 1917700"/>
                <a:gd name="connsiteY2" fmla="*/ 3049896 h 3049896"/>
                <a:gd name="connsiteX3" fmla="*/ 0 w 1917700"/>
                <a:gd name="connsiteY3" fmla="*/ 2054166 h 304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3049896">
                  <a:moveTo>
                    <a:pt x="0" y="0"/>
                  </a:moveTo>
                  <a:lnTo>
                    <a:pt x="1917700" y="1747238"/>
                  </a:lnTo>
                  <a:lnTo>
                    <a:pt x="1628322" y="3049896"/>
                  </a:lnTo>
                  <a:lnTo>
                    <a:pt x="0" y="20541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flipH="1" flipV="1">
              <a:off x="10388520" y="407701"/>
              <a:ext cx="1803479" cy="2528438"/>
            </a:xfrm>
            <a:custGeom>
              <a:avLst/>
              <a:gdLst>
                <a:gd name="connsiteX0" fmla="*/ 1917700 w 1917700"/>
                <a:gd name="connsiteY0" fmla="*/ 0 h 2687503"/>
                <a:gd name="connsiteX1" fmla="*/ 1888672 w 1917700"/>
                <a:gd name="connsiteY1" fmla="*/ 1480457 h 2687503"/>
                <a:gd name="connsiteX2" fmla="*/ 0 w 1917700"/>
                <a:gd name="connsiteY2" fmla="*/ 2687503 h 2687503"/>
                <a:gd name="connsiteX3" fmla="*/ 0 w 1917700"/>
                <a:gd name="connsiteY3" fmla="*/ 1030407 h 268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2687503">
                  <a:moveTo>
                    <a:pt x="1917700" y="0"/>
                  </a:moveTo>
                  <a:lnTo>
                    <a:pt x="1888672" y="1480457"/>
                  </a:lnTo>
                  <a:lnTo>
                    <a:pt x="0" y="2687503"/>
                  </a:lnTo>
                  <a:lnTo>
                    <a:pt x="0" y="103040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123" name="组合 4"/>
          <p:cNvGrpSpPr/>
          <p:nvPr/>
        </p:nvGrpSpPr>
        <p:grpSpPr>
          <a:xfrm flipH="1">
            <a:off x="0" y="0"/>
            <a:ext cx="2298700" cy="6858000"/>
            <a:chOff x="10388520" y="407701"/>
            <a:chExt cx="1803479" cy="4176999"/>
          </a:xfrm>
        </p:grpSpPr>
        <p:sp>
          <p:nvSpPr>
            <p:cNvPr id="5127" name="任意多边形: 形状 5"/>
            <p:cNvSpPr/>
            <p:nvPr/>
          </p:nvSpPr>
          <p:spPr>
            <a:xfrm flipH="1" flipV="1">
              <a:off x="10388520" y="1716881"/>
              <a:ext cx="1803479" cy="2867819"/>
            </a:xfrm>
            <a:custGeom>
              <a:avLst/>
              <a:gdLst>
                <a:gd name="txL" fmla="*/ 0 w 1917700"/>
                <a:gd name="txT" fmla="*/ 0 h 3049896"/>
                <a:gd name="txR" fmla="*/ 1917700 w 1917700"/>
                <a:gd name="txB" fmla="*/ 3049896 h 3049896"/>
              </a:gdLst>
              <a:ahLst/>
              <a:cxnLst>
                <a:cxn ang="0">
                  <a:pos x="0" y="0"/>
                </a:cxn>
                <a:cxn ang="0">
                  <a:pos x="1696061" y="1544847"/>
                </a:cxn>
                <a:cxn ang="0">
                  <a:pos x="1440128" y="2696612"/>
                </a:cxn>
                <a:cxn ang="0">
                  <a:pos x="0" y="1816222"/>
                </a:cxn>
              </a:cxnLst>
              <a:rect l="txL" t="txT" r="txR" b="txB"/>
              <a:pathLst>
                <a:path w="1917700" h="3049896">
                  <a:moveTo>
                    <a:pt x="0" y="0"/>
                  </a:moveTo>
                  <a:lnTo>
                    <a:pt x="1917700" y="1747238"/>
                  </a:lnTo>
                  <a:lnTo>
                    <a:pt x="1628322" y="3049896"/>
                  </a:lnTo>
                  <a:lnTo>
                    <a:pt x="0" y="205416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100000"/>
                  </a:schemeClr>
                </a:gs>
                <a:gs pos="100000">
                  <a:srgbClr val="0D0D0D">
                    <a:alpha val="100000"/>
                  </a:srgbClr>
                </a:gs>
              </a:gsLst>
              <a:lin ang="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8" name="任意多边形: 形状 6"/>
            <p:cNvSpPr/>
            <p:nvPr/>
          </p:nvSpPr>
          <p:spPr>
            <a:xfrm flipH="1" flipV="1">
              <a:off x="10388520" y="407701"/>
              <a:ext cx="1803479" cy="2528438"/>
            </a:xfrm>
            <a:custGeom>
              <a:avLst/>
              <a:gdLst>
                <a:gd name="txL" fmla="*/ 0 w 1917700"/>
                <a:gd name="txT" fmla="*/ 0 h 2687503"/>
                <a:gd name="txR" fmla="*/ 1917700 w 1917700"/>
                <a:gd name="txB" fmla="*/ 2687503 h 2687503"/>
              </a:gdLst>
              <a:ahLst/>
              <a:cxnLst>
                <a:cxn ang="0">
                  <a:pos x="1696061" y="0"/>
                </a:cxn>
                <a:cxn ang="0">
                  <a:pos x="1670388" y="1310396"/>
                </a:cxn>
                <a:cxn ang="0">
                  <a:pos x="0" y="2378788"/>
                </a:cxn>
                <a:cxn ang="0">
                  <a:pos x="0" y="912044"/>
                </a:cxn>
              </a:cxnLst>
              <a:rect l="txL" t="txT" r="txR" b="txB"/>
              <a:pathLst>
                <a:path w="1917700" h="2687503">
                  <a:moveTo>
                    <a:pt x="1917700" y="0"/>
                  </a:moveTo>
                  <a:lnTo>
                    <a:pt x="1888672" y="1480457"/>
                  </a:lnTo>
                  <a:lnTo>
                    <a:pt x="0" y="2687503"/>
                  </a:lnTo>
                  <a:lnTo>
                    <a:pt x="0" y="1030407"/>
                  </a:lnTo>
                  <a:lnTo>
                    <a:pt x="1917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alpha val="100000"/>
                  </a:schemeClr>
                </a:gs>
                <a:gs pos="100000">
                  <a:srgbClr val="0D0D0D">
                    <a:alpha val="100000"/>
                  </a:srgbClr>
                </a:gs>
              </a:gsLst>
              <a:lin ang="540000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24" name="Text Box 9"/>
          <p:cNvSpPr txBox="1"/>
          <p:nvPr/>
        </p:nvSpPr>
        <p:spPr>
          <a:xfrm>
            <a:off x="2463800" y="341313"/>
            <a:ext cx="716121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eaLnBrk="1" hangingPunct="1">
              <a:spcBef>
                <a:spcPct val="50000"/>
              </a:spcBef>
            </a:pPr>
            <a:r>
              <a:rPr lang="en-US" altLang="zh-CN" sz="5400" b="1" dirty="0">
                <a:latin typeface="Times New Roman" panose="02020603050405020304" pitchFamily="18" charset="0"/>
              </a:rPr>
              <a:t>Unit 8 Celebrating Me!</a:t>
            </a:r>
            <a:endParaRPr lang="en-US" altLang="zh-CN" sz="5400" b="1" dirty="0">
              <a:latin typeface="Times New Roman" panose="02020603050405020304" pitchFamily="18" charset="0"/>
            </a:endParaRPr>
          </a:p>
        </p:txBody>
      </p:sp>
      <p:sp>
        <p:nvSpPr>
          <p:cNvPr id="5125" name="MH_SubTitle_1"/>
          <p:cNvSpPr/>
          <p:nvPr>
            <p:custDataLst>
              <p:tags r:id="rId1"/>
            </p:custDataLst>
          </p:nvPr>
        </p:nvSpPr>
        <p:spPr>
          <a:xfrm>
            <a:off x="2422525" y="1860550"/>
            <a:ext cx="7351713" cy="1362075"/>
          </a:xfrm>
          <a:prstGeom prst="roundRect">
            <a:avLst>
              <a:gd name="adj" fmla="val 50000"/>
            </a:avLst>
          </a:prstGeom>
          <a:solidFill>
            <a:srgbClr val="CC0000"/>
          </a:solidFill>
          <a:ln w="9525">
            <a:noFill/>
          </a:ln>
        </p:spPr>
        <p:txBody>
          <a:bodyPr lIns="0" tIns="0" rIns="0" bIns="0" anchor="ctr" anchorCtr="1"/>
          <a:p>
            <a:pPr algn="ctr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Lesson 47: I Made It!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6" name="Text Box 11"/>
          <p:cNvSpPr txBox="1"/>
          <p:nvPr/>
        </p:nvSpPr>
        <p:spPr>
          <a:xfrm>
            <a:off x="4535488" y="4321175"/>
            <a:ext cx="5402262" cy="485775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>
            <a:spAutoFit/>
          </a:bodyPr>
          <a:p>
            <a:pPr defTabSz="9144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冀教版八年级上册</a:t>
            </a:r>
            <a:r>
              <a:rPr lang="en-US" altLang="zh-CN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Lesson47</a:t>
            </a:r>
            <a:endParaRPr lang="en-US" altLang="zh-CN" sz="32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Rectangle 9"/>
          <p:cNvSpPr/>
          <p:nvPr/>
        </p:nvSpPr>
        <p:spPr>
          <a:xfrm>
            <a:off x="0" y="1022350"/>
            <a:ext cx="12192000" cy="6030913"/>
          </a:xfrm>
          <a:prstGeom prst="rect">
            <a:avLst/>
          </a:prstGeom>
          <a:solidFill>
            <a:srgbClr val="C00000">
              <a:alpha val="83920"/>
            </a:srgbClr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It is about a boy named Peter. At first, he thought he was a loser in English. But at last, he made much progress.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Text Box 34"/>
          <p:cNvSpPr txBox="1"/>
          <p:nvPr/>
        </p:nvSpPr>
        <p:spPr>
          <a:xfrm>
            <a:off x="0" y="0"/>
            <a:ext cx="9121775" cy="1098550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What is the story about?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3" name="Rectangle 5"/>
          <p:cNvSpPr/>
          <p:nvPr/>
        </p:nvSpPr>
        <p:spPr>
          <a:xfrm>
            <a:off x="4516438" y="3649663"/>
            <a:ext cx="1449387" cy="82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defTabSz="914400" eaLnBrk="1" hangingPunct="1"/>
            <a:r>
              <a:rPr lang="en-US" altLang="zh-CN" sz="4800" b="1" dirty="0">
                <a:latin typeface="Times New Roman" panose="02020603050405020304" pitchFamily="18" charset="0"/>
                <a:hlinkClick r:id="rId1" action="ppaction://hlinksldjump"/>
              </a:rPr>
              <a:t>loser</a:t>
            </a:r>
            <a:endParaRPr lang="zh-CN" altLang="en-US" sz="4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charRg st="0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22">
                                            <p:txEl>
                                              <p:charRg st="0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9"/>
          <p:cNvSpPr/>
          <p:nvPr/>
        </p:nvSpPr>
        <p:spPr>
          <a:xfrm>
            <a:off x="0" y="1114425"/>
            <a:ext cx="12192000" cy="5743575"/>
          </a:xfrm>
          <a:prstGeom prst="rect">
            <a:avLst/>
          </a:prstGeom>
          <a:solidFill>
            <a:srgbClr val="C00000">
              <a:alpha val="83920"/>
            </a:srgbClr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Text Box 34"/>
          <p:cNvSpPr txBox="1"/>
          <p:nvPr/>
        </p:nvSpPr>
        <p:spPr>
          <a:xfrm>
            <a:off x="0" y="0"/>
            <a:ext cx="8507413" cy="1098550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Can you get it?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4" name="Text Box 5"/>
          <p:cNvSpPr txBox="1"/>
          <p:nvPr/>
        </p:nvSpPr>
        <p:spPr>
          <a:xfrm>
            <a:off x="1071563" y="1711325"/>
            <a:ext cx="6818312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eaLnBrk="1" hangingPunct="1">
              <a:spcBef>
                <a:spcPct val="5000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farm + er =farmer</a:t>
            </a:r>
            <a:endParaRPr lang="en-US" altLang="zh-CN" sz="6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defTabSz="914400" eaLnBrk="1" hangingPunct="1">
              <a:spcBef>
                <a:spcPct val="5000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work + er =worker</a:t>
            </a:r>
            <a:endParaRPr lang="en-US" altLang="zh-CN" sz="6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defTabSz="914400" eaLnBrk="1" hangingPunct="1">
              <a:spcBef>
                <a:spcPct val="5000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lose  + er  =loser</a:t>
            </a:r>
            <a:endParaRPr lang="en-US" altLang="zh-CN" sz="6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6" name="Text Box 6"/>
          <p:cNvSpPr txBox="1"/>
          <p:nvPr/>
        </p:nvSpPr>
        <p:spPr>
          <a:xfrm>
            <a:off x="6702425" y="4649788"/>
            <a:ext cx="35528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eaLnBrk="1" hangingPunct="1">
              <a:spcBef>
                <a:spcPct val="50000"/>
              </a:spcBef>
            </a:pP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失败者；输者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矩形 6"/>
          <p:cNvSpPr/>
          <p:nvPr/>
        </p:nvSpPr>
        <p:spPr>
          <a:xfrm>
            <a:off x="4878388" y="5373688"/>
            <a:ext cx="1560512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[lu:zə(r)]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3"/>
          <p:cNvSpPr/>
          <p:nvPr/>
        </p:nvSpPr>
        <p:spPr>
          <a:xfrm>
            <a:off x="0" y="1103313"/>
            <a:ext cx="12192000" cy="5754688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627" name="Text Box 34"/>
          <p:cNvSpPr txBox="1"/>
          <p:nvPr/>
        </p:nvSpPr>
        <p:spPr>
          <a:xfrm>
            <a:off x="0" y="0"/>
            <a:ext cx="8507413" cy="1098550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Can you get it?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8" name="Picture 5" descr="74Y58PICqeR_102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50" y="0"/>
            <a:ext cx="1441450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Box 5"/>
          <p:cNvSpPr txBox="1"/>
          <p:nvPr/>
        </p:nvSpPr>
        <p:spPr>
          <a:xfrm>
            <a:off x="411163" y="1520825"/>
            <a:ext cx="10469562" cy="216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TextBox 7"/>
          <p:cNvSpPr txBox="1"/>
          <p:nvPr/>
        </p:nvSpPr>
        <p:spPr>
          <a:xfrm>
            <a:off x="652463" y="1503363"/>
            <a:ext cx="10571162" cy="3046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 just </a:t>
            </a: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fail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ed my English exam,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replied Peter.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If you don’ t work hard, you may </a:t>
            </a: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fail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He </a:t>
            </a: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fail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ed to catch the bus.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Text Box 9"/>
          <p:cNvSpPr txBox="1"/>
          <p:nvPr/>
        </p:nvSpPr>
        <p:spPr>
          <a:xfrm>
            <a:off x="669925" y="4716463"/>
            <a:ext cx="20748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没做成某事</a:t>
            </a:r>
            <a:endParaRPr lang="zh-CN" alt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Text Box 10"/>
          <p:cNvSpPr txBox="1"/>
          <p:nvPr/>
        </p:nvSpPr>
        <p:spPr>
          <a:xfrm>
            <a:off x="3003550" y="4721225"/>
            <a:ext cx="20748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不及格</a:t>
            </a:r>
            <a:endParaRPr lang="zh-CN" alt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71" name="Text Box 11"/>
          <p:cNvSpPr txBox="1"/>
          <p:nvPr/>
        </p:nvSpPr>
        <p:spPr>
          <a:xfrm>
            <a:off x="4741863" y="4719638"/>
            <a:ext cx="20748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失败</a:t>
            </a:r>
            <a:endParaRPr lang="zh-CN" alt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72" name="Text Box 12"/>
          <p:cNvSpPr txBox="1"/>
          <p:nvPr/>
        </p:nvSpPr>
        <p:spPr>
          <a:xfrm>
            <a:off x="719138" y="5511800"/>
            <a:ext cx="1069657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---failure   n.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失败      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Failure is the mother of success.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defTabSz="914400" eaLnBrk="1" hangingPunct="1">
              <a:spcBef>
                <a:spcPct val="50000"/>
              </a:spcBef>
            </a:pP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5" name="矩形 10"/>
          <p:cNvSpPr/>
          <p:nvPr/>
        </p:nvSpPr>
        <p:spPr>
          <a:xfrm>
            <a:off x="2071688" y="2287588"/>
            <a:ext cx="98425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[feɪl]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2988" y="5956300"/>
            <a:ext cx="17478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feɪljə(r)]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5 -0.04236 C 0.21688 -0.04352 0.34844 -0.04306 0.47987 -0.04607 C 0.48717 -0.0463 0.5002 -0.06135 0.5002 -0.06135 C 0.50514 -0.06736 0.51062 -0.07153 0.51635 -0.07477 C 0.51921 -0.07824 0.52273 -0.0794 0.52494 -0.08426 C 0.5282 -0.09121 0.52911 -0.09815 0.53341 -0.10324 C 0.53654 -0.11135 0.53771 -0.13195 0.53771 -0.13195 C 0.53914 -0.19792 0.53953 -0.18866 0.53771 -0.2632 C 0.53745 -0.275 0.53615 -0.29375 0.53237 -0.30324 C 0.53146 -0.31412 0.53159 -0.32454 0.52807 -0.3338 C 0.5252 -0.35 0.51999 -0.36783 0.51309 -0.3794 C 0.51205 -0.38496 0.50905 -0.39422 0.50671 -0.39861 C 0.50554 -0.40486 0.50567 -0.40232 0.50567 -0.40625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35 0.02847 C -0.05705 0.03032 -0.05262 0.03449 -0.04845 0.03611 C -0.03243 0.04213 -0.0155 0.04097 0.00079 0.04375 C 0.0512 0.04305 0.10148 0.04328 0.15189 0.04189 C 0.15996 0.04166 0.16752 0.03426 0.17546 0.0324 C 0.1808 0.03101 0.19161 0.02847 0.19161 0.0287 C 0.19604 0.02314 0.2006 0.02176 0.20555 0.01898 C 0.21128 0.00833 0.20555 0.01666 0.21519 0.01134 C 0.21884 0.00926 0.2221 0.00532 0.22587 0.0037 C 0.22965 0.00208 0.23421 0.00069 0.23773 -0.00209 C 0.25609 -0.01621 0.24268 -0.00834 0.25166 -0.01343 C 0.25557 -0.01806 0.25883 -0.02107 0.26339 -0.02292 C 0.26547 -0.02477 0.26782 -0.02639 0.26977 -0.02871 C 0.27107 -0.0301 0.27172 -0.03287 0.27303 -0.03426 C 0.27667 -0.0382 0.28188 -0.04144 0.28592 -0.04399 C 0.28866 -0.04746 0.29191 -0.04977 0.29452 -0.05348 C 0.29647 -0.05625 0.29804 -0.05973 0.29986 -0.06297 C 0.30116 -0.06528 0.30273 -0.0669 0.30416 -0.06875 C 0.30794 -0.08264 0.31302 -0.09352 0.31588 -0.10857 C 0.31562 -0.12269 0.31797 -0.18797 0.30624 -0.20764 C 0.30377 -0.2213 0.30546 -0.21598 0.30194 -0.22477 C 0.30025 -0.23403 0.2983 -0.23774 0.29335 -0.2419 C 0.2927 -0.24375 0.29178 -0.24561 0.29126 -0.24769 C 0.29074 -0.24954 0.29087 -0.25186 0.29022 -0.25348 C 0.2897 -0.2551 0.28879 -0.25579 0.28801 -0.25718 C 0.28723 -0.25857 0.28592 -0.26112 0.28592 -0.26088 " pathEditMode="relative" rAng="0" ptsTypes="fffffffffffffffffffffffffA">
                                      <p:cBhvr>
                                        <p:cTn id="10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4 0.025 C 0.09379 0.03681 0.09926 0.03195 0.10538 0.03449 C 0.11554 0.04352 0.12622 0.04398 0.13755 0.04607 C 0.16621 0.04468 0.17064 0.04699 0.19005 0.04028 C 0.20229 0.03148 0.21336 0.0257 0.22652 0.02315 C 0.23876 0.01644 0.2501 0.01389 0.26299 0.01158 C 0.26872 0.0088 0.27432 0.00463 0.28019 0.00209 C 0.28618 -0.00046 0.29243 -0.00069 0.29829 -0.00347 C 0.30415 -0.00625 0.30962 -0.01041 0.31549 -0.01319 C 0.32604 -0.01805 0.33333 -0.0294 0.3444 -0.03217 C 0.35326 -0.03865 0.36186 -0.04027 0.37124 -0.04352 C 0.39416 -0.06041 0.42217 -0.05694 0.44627 -0.05879 C 0.45278 -0.0625 0.4589 -0.06736 0.46555 -0.07014 C 0.46893 -0.0743 0.48118 -0.08611 0.4817 -0.0949 C 0.48235 -0.1044 0.4817 -0.11412 0.4817 -0.12361 " pathEditMode="relative" ptsTypes="ffffffffffffffA">
                                      <p:cBhvr>
                                        <p:cTn id="14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/>
      <p:bldP spid="15371" grpId="0"/>
      <p:bldP spid="1537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33"/>
          <p:cNvSpPr/>
          <p:nvPr/>
        </p:nvSpPr>
        <p:spPr>
          <a:xfrm>
            <a:off x="0" y="1103313"/>
            <a:ext cx="12192000" cy="5754687"/>
          </a:xfrm>
          <a:prstGeom prst="rect">
            <a:avLst/>
          </a:prstGeom>
          <a:solidFill>
            <a:schemeClr val="tx1">
              <a:alpha val="83136"/>
            </a:schemeClr>
          </a:solidFill>
          <a:ln w="12700">
            <a:noFill/>
          </a:ln>
        </p:spPr>
        <p:txBody>
          <a:bodyPr anchor="ctr"/>
          <a:p>
            <a:pPr algn="ctr" defTabSz="914400" eaLnBrk="1" hangingPunct="1"/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Text Box 34"/>
          <p:cNvSpPr txBox="1"/>
          <p:nvPr/>
        </p:nvSpPr>
        <p:spPr>
          <a:xfrm>
            <a:off x="0" y="0"/>
            <a:ext cx="8507413" cy="1098550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Can you get it?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76" name="Picture 5" descr="74Y58PICqeR_102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50" y="0"/>
            <a:ext cx="1441450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TextBox 5"/>
          <p:cNvSpPr txBox="1"/>
          <p:nvPr/>
        </p:nvSpPr>
        <p:spPr>
          <a:xfrm>
            <a:off x="411163" y="1520825"/>
            <a:ext cx="10469562" cy="216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TextBox 2"/>
          <p:cNvSpPr txBox="1"/>
          <p:nvPr/>
        </p:nvSpPr>
        <p:spPr>
          <a:xfrm>
            <a:off x="227013" y="1593850"/>
            <a:ext cx="10523537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received his invitation, but I could not 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it. 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 was busy those days.  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40" name="Text Box 12"/>
          <p:cNvSpPr txBox="1"/>
          <p:nvPr/>
        </p:nvSpPr>
        <p:spPr>
          <a:xfrm>
            <a:off x="6643688" y="2555875"/>
            <a:ext cx="30305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v. 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接受</a:t>
            </a:r>
            <a:endParaRPr lang="zh-CN" altLang="en-US" sz="3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8680" name="Rectangle 8"/>
          <p:cNvSpPr/>
          <p:nvPr/>
        </p:nvSpPr>
        <p:spPr>
          <a:xfrm>
            <a:off x="8081963" y="1519238"/>
            <a:ext cx="161131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4400" eaLnBrk="1" hangingPunct="1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[ək’sept]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椭圆 3079"/>
          <p:cNvSpPr/>
          <p:nvPr/>
        </p:nvSpPr>
        <p:spPr>
          <a:xfrm>
            <a:off x="774383" y="921068"/>
            <a:ext cx="3600450" cy="3598862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lIns="72823" tIns="36411" rIns="72823" bIns="36411"/>
          <a:p>
            <a:pPr eaLnBrk="1" hangingPunct="1">
              <a:buFont typeface="Arial" panose="020B0604020202020204" pitchFamily="34" charset="0"/>
            </a:pPr>
            <a:endParaRPr lang="zh-CN" altLang="en-US" sz="2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3080"/>
          <p:cNvSpPr txBox="1"/>
          <p:nvPr/>
        </p:nvSpPr>
        <p:spPr>
          <a:xfrm>
            <a:off x="2035175" y="1798638"/>
            <a:ext cx="2093913" cy="1843087"/>
          </a:xfrm>
          <a:prstGeom prst="rect">
            <a:avLst/>
          </a:prstGeom>
          <a:noFill/>
          <a:ln w="9525">
            <a:noFill/>
          </a:ln>
        </p:spPr>
        <p:txBody>
          <a:bodyPr lIns="72823" tIns="36411" rIns="72823" bIns="36411"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en-US" altLang="zh-CN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1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77105" y="2690495"/>
            <a:ext cx="6539230" cy="147701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sz="9600" b="1" dirty="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Basic Sense</a:t>
            </a:r>
            <a:endParaRPr lang="en-US" sz="9600" b="1" dirty="0">
              <a:latin typeface="Times New Roman" panose="020206030504050203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06"/>
          <p:cNvGrpSpPr/>
          <p:nvPr/>
        </p:nvGrpSpPr>
        <p:grpSpPr>
          <a:xfrm>
            <a:off x="0" y="0"/>
            <a:ext cx="3505200" cy="3062288"/>
            <a:chOff x="0" y="0"/>
            <a:chExt cx="5757911" cy="4891538"/>
          </a:xfrm>
        </p:grpSpPr>
        <p:sp>
          <p:nvSpPr>
            <p:cNvPr id="11" name="任意多边形: 形状 107"/>
            <p:cNvSpPr/>
            <p:nvPr/>
          </p:nvSpPr>
          <p:spPr>
            <a:xfrm flipH="1">
              <a:off x="2078377" y="0"/>
              <a:ext cx="3679534" cy="1316075"/>
            </a:xfrm>
            <a:custGeom>
              <a:avLst/>
              <a:gdLst>
                <a:gd name="connsiteX0" fmla="*/ 0 w 3677832"/>
                <a:gd name="connsiteY0" fmla="*/ 0 h 1313180"/>
                <a:gd name="connsiteX1" fmla="*/ 2573343 w 3677832"/>
                <a:gd name="connsiteY1" fmla="*/ 0 h 1313180"/>
                <a:gd name="connsiteX2" fmla="*/ 3677832 w 3677832"/>
                <a:gd name="connsiteY2" fmla="*/ 1168037 h 1313180"/>
                <a:gd name="connsiteX3" fmla="*/ 2253618 w 3677832"/>
                <a:gd name="connsiteY3" fmla="*/ 1313180 h 131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7832" h="1313180">
                  <a:moveTo>
                    <a:pt x="0" y="0"/>
                  </a:moveTo>
                  <a:lnTo>
                    <a:pt x="2573343" y="0"/>
                  </a:lnTo>
                  <a:lnTo>
                    <a:pt x="3677832" y="1168037"/>
                  </a:lnTo>
                  <a:lnTo>
                    <a:pt x="2253618" y="13131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: 形状 108"/>
            <p:cNvSpPr/>
            <p:nvPr/>
          </p:nvSpPr>
          <p:spPr>
            <a:xfrm flipH="1">
              <a:off x="258168" y="0"/>
              <a:ext cx="3251863" cy="1305932"/>
            </a:xfrm>
            <a:custGeom>
              <a:avLst/>
              <a:gdLst>
                <a:gd name="connsiteX0" fmla="*/ 920379 w 3252881"/>
                <a:gd name="connsiteY0" fmla="*/ 0 h 1305016"/>
                <a:gd name="connsiteX1" fmla="*/ 3252881 w 3252881"/>
                <a:gd name="connsiteY1" fmla="*/ 0 h 1305016"/>
                <a:gd name="connsiteX2" fmla="*/ 1436914 w 3252881"/>
                <a:gd name="connsiteY2" fmla="*/ 1261473 h 1305016"/>
                <a:gd name="connsiteX3" fmla="*/ 0 w 3252881"/>
                <a:gd name="connsiteY3" fmla="*/ 1305016 h 130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2881" h="1305016">
                  <a:moveTo>
                    <a:pt x="920379" y="0"/>
                  </a:moveTo>
                  <a:lnTo>
                    <a:pt x="3252881" y="0"/>
                  </a:lnTo>
                  <a:lnTo>
                    <a:pt x="1436914" y="1261473"/>
                  </a:lnTo>
                  <a:lnTo>
                    <a:pt x="0" y="13050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任意多边形: 形状 109"/>
            <p:cNvSpPr/>
            <p:nvPr/>
          </p:nvSpPr>
          <p:spPr>
            <a:xfrm flipH="1">
              <a:off x="0" y="377833"/>
              <a:ext cx="1906266" cy="2731044"/>
            </a:xfrm>
            <a:custGeom>
              <a:avLst/>
              <a:gdLst>
                <a:gd name="connsiteX0" fmla="*/ 1905908 w 1905908"/>
                <a:gd name="connsiteY0" fmla="*/ 0 h 2727363"/>
                <a:gd name="connsiteX1" fmla="*/ 1905908 w 1905908"/>
                <a:gd name="connsiteY1" fmla="*/ 1683084 h 2727363"/>
                <a:gd name="connsiteX2" fmla="*/ 29028 w 1905908"/>
                <a:gd name="connsiteY2" fmla="*/ 2727363 h 2727363"/>
                <a:gd name="connsiteX3" fmla="*/ 0 w 1905908"/>
                <a:gd name="connsiteY3" fmla="*/ 1232392 h 2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2727363">
                  <a:moveTo>
                    <a:pt x="1905908" y="0"/>
                  </a:moveTo>
                  <a:lnTo>
                    <a:pt x="1905908" y="1683084"/>
                  </a:lnTo>
                  <a:lnTo>
                    <a:pt x="29028" y="2727363"/>
                  </a:lnTo>
                  <a:lnTo>
                    <a:pt x="0" y="12323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: 形状 110"/>
            <p:cNvSpPr/>
            <p:nvPr/>
          </p:nvSpPr>
          <p:spPr>
            <a:xfrm flipH="1">
              <a:off x="0" y="1620370"/>
              <a:ext cx="1906266" cy="3271168"/>
            </a:xfrm>
            <a:custGeom>
              <a:avLst/>
              <a:gdLst>
                <a:gd name="connsiteX0" fmla="*/ 0 w 1905908"/>
                <a:gd name="connsiteY0" fmla="*/ 0 h 3272107"/>
                <a:gd name="connsiteX1" fmla="*/ 1905908 w 1905908"/>
                <a:gd name="connsiteY1" fmla="*/ 1246722 h 3272107"/>
                <a:gd name="connsiteX2" fmla="*/ 1905908 w 1905908"/>
                <a:gd name="connsiteY2" fmla="*/ 3272107 h 3272107"/>
                <a:gd name="connsiteX3" fmla="*/ 14514 w 1905908"/>
                <a:gd name="connsiteY3" fmla="*/ 1524000 h 327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3272107">
                  <a:moveTo>
                    <a:pt x="0" y="0"/>
                  </a:moveTo>
                  <a:lnTo>
                    <a:pt x="1905908" y="1246722"/>
                  </a:lnTo>
                  <a:lnTo>
                    <a:pt x="1905908" y="3272107"/>
                  </a:lnTo>
                  <a:lnTo>
                    <a:pt x="14514" y="15240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14"/>
          <p:cNvGrpSpPr/>
          <p:nvPr/>
        </p:nvGrpSpPr>
        <p:grpSpPr>
          <a:xfrm>
            <a:off x="8326438" y="0"/>
            <a:ext cx="3865562" cy="2922588"/>
            <a:chOff x="7038109" y="0"/>
            <a:chExt cx="5153890" cy="4584700"/>
          </a:xfrm>
        </p:grpSpPr>
        <p:grpSp>
          <p:nvGrpSpPr>
            <p:cNvPr id="22538" name="组合 1"/>
            <p:cNvGrpSpPr/>
            <p:nvPr/>
          </p:nvGrpSpPr>
          <p:grpSpPr>
            <a:xfrm>
              <a:off x="7038109" y="0"/>
              <a:ext cx="4984029" cy="1163782"/>
              <a:chOff x="6766586" y="0"/>
              <a:chExt cx="5254794" cy="1218671"/>
            </a:xfrm>
          </p:grpSpPr>
          <p:sp>
            <p:nvSpPr>
              <p:cNvPr id="20" name="任意多边形: 形状 14"/>
              <p:cNvSpPr/>
              <p:nvPr/>
            </p:nvSpPr>
            <p:spPr>
              <a:xfrm flipH="1" flipV="1">
                <a:off x="8893276" y="0"/>
                <a:ext cx="3128668" cy="1217837"/>
              </a:xfrm>
              <a:custGeom>
                <a:avLst/>
                <a:gdLst>
                  <a:gd name="connsiteX0" fmla="*/ 1817012 w 3326497"/>
                  <a:gd name="connsiteY0" fmla="*/ 0 h 1295854"/>
                  <a:gd name="connsiteX1" fmla="*/ 3326497 w 3326497"/>
                  <a:gd name="connsiteY1" fmla="*/ 0 h 1295854"/>
                  <a:gd name="connsiteX2" fmla="*/ 2323256 w 3326497"/>
                  <a:gd name="connsiteY2" fmla="*/ 1295854 h 1295854"/>
                  <a:gd name="connsiteX3" fmla="*/ 0 w 3326497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6497" h="1295854">
                    <a:moveTo>
                      <a:pt x="1817012" y="0"/>
                    </a:moveTo>
                    <a:lnTo>
                      <a:pt x="3326497" y="0"/>
                    </a:lnTo>
                    <a:lnTo>
                      <a:pt x="2323256" y="1295854"/>
                    </a:lnTo>
                    <a:lnTo>
                      <a:pt x="0" y="129585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任意多边形: 形状 15"/>
              <p:cNvSpPr/>
              <p:nvPr/>
            </p:nvSpPr>
            <p:spPr>
              <a:xfrm flipH="1" flipV="1">
                <a:off x="6766586" y="0"/>
                <a:ext cx="3537045" cy="1217837"/>
              </a:xfrm>
              <a:custGeom>
                <a:avLst/>
                <a:gdLst>
                  <a:gd name="connsiteX0" fmla="*/ 0 w 3759705"/>
                  <a:gd name="connsiteY0" fmla="*/ 0 h 1295854"/>
                  <a:gd name="connsiteX1" fmla="*/ 1524000 w 3759705"/>
                  <a:gd name="connsiteY1" fmla="*/ 0 h 1295854"/>
                  <a:gd name="connsiteX2" fmla="*/ 3759705 w 3759705"/>
                  <a:gd name="connsiteY2" fmla="*/ 1295854 h 1295854"/>
                  <a:gd name="connsiteX3" fmla="*/ 1075284 w 3759705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9705" h="1295854">
                    <a:moveTo>
                      <a:pt x="0" y="0"/>
                    </a:moveTo>
                    <a:lnTo>
                      <a:pt x="1524000" y="0"/>
                    </a:lnTo>
                    <a:lnTo>
                      <a:pt x="3759705" y="1295854"/>
                    </a:lnTo>
                    <a:lnTo>
                      <a:pt x="1075284" y="129585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2539" name="组合 16"/>
            <p:cNvGrpSpPr/>
            <p:nvPr/>
          </p:nvGrpSpPr>
          <p:grpSpPr>
            <a:xfrm>
              <a:off x="10487890" y="407988"/>
              <a:ext cx="1704109" cy="4176712"/>
              <a:chOff x="10388520" y="407701"/>
              <a:chExt cx="1803479" cy="4176999"/>
            </a:xfrm>
          </p:grpSpPr>
          <p:sp>
            <p:nvSpPr>
              <p:cNvPr id="18" name="任意多边形: 形状 12"/>
              <p:cNvSpPr/>
              <p:nvPr/>
            </p:nvSpPr>
            <p:spPr>
              <a:xfrm flipH="1" flipV="1">
                <a:off x="10388792" y="1715642"/>
                <a:ext cx="1803207" cy="2869058"/>
              </a:xfrm>
              <a:custGeom>
                <a:avLst/>
                <a:gdLst>
                  <a:gd name="connsiteX0" fmla="*/ 0 w 1917700"/>
                  <a:gd name="connsiteY0" fmla="*/ 0 h 3049896"/>
                  <a:gd name="connsiteX1" fmla="*/ 1917700 w 1917700"/>
                  <a:gd name="connsiteY1" fmla="*/ 1747238 h 3049896"/>
                  <a:gd name="connsiteX2" fmla="*/ 1628322 w 1917700"/>
                  <a:gd name="connsiteY2" fmla="*/ 3049896 h 3049896"/>
                  <a:gd name="connsiteX3" fmla="*/ 0 w 1917700"/>
                  <a:gd name="connsiteY3" fmla="*/ 2054166 h 304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3049896">
                    <a:moveTo>
                      <a:pt x="0" y="0"/>
                    </a:moveTo>
                    <a:lnTo>
                      <a:pt x="1917700" y="1747238"/>
                    </a:lnTo>
                    <a:lnTo>
                      <a:pt x="1628322" y="3049896"/>
                    </a:lnTo>
                    <a:lnTo>
                      <a:pt x="0" y="20541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任意多边形: 形状 13"/>
              <p:cNvSpPr/>
              <p:nvPr/>
            </p:nvSpPr>
            <p:spPr>
              <a:xfrm flipH="1" flipV="1">
                <a:off x="10388792" y="408128"/>
                <a:ext cx="1803207" cy="2527860"/>
              </a:xfrm>
              <a:custGeom>
                <a:avLst/>
                <a:gdLst>
                  <a:gd name="connsiteX0" fmla="*/ 1917700 w 1917700"/>
                  <a:gd name="connsiteY0" fmla="*/ 0 h 2687503"/>
                  <a:gd name="connsiteX1" fmla="*/ 1888672 w 1917700"/>
                  <a:gd name="connsiteY1" fmla="*/ 1480457 h 2687503"/>
                  <a:gd name="connsiteX2" fmla="*/ 0 w 1917700"/>
                  <a:gd name="connsiteY2" fmla="*/ 2687503 h 2687503"/>
                  <a:gd name="connsiteX3" fmla="*/ 0 w 1917700"/>
                  <a:gd name="connsiteY3" fmla="*/ 1030407 h 268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2687503">
                    <a:moveTo>
                      <a:pt x="1917700" y="0"/>
                    </a:moveTo>
                    <a:lnTo>
                      <a:pt x="1888672" y="1480457"/>
                    </a:lnTo>
                    <a:lnTo>
                      <a:pt x="0" y="2687503"/>
                    </a:lnTo>
                    <a:lnTo>
                      <a:pt x="0" y="103040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/>
      <p:bldP spid="614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isļîḋè"/>
          <p:cNvSpPr/>
          <p:nvPr/>
        </p:nvSpPr>
        <p:spPr bwMode="auto">
          <a:xfrm>
            <a:off x="5784850" y="3035300"/>
            <a:ext cx="74613" cy="65088"/>
          </a:xfrm>
          <a:custGeom>
            <a:avLst/>
            <a:gdLst>
              <a:gd name="T0" fmla="*/ 0 w 39"/>
              <a:gd name="T1" fmla="*/ 20 h 39"/>
              <a:gd name="T2" fmla="*/ 19 w 39"/>
              <a:gd name="T3" fmla="*/ 39 h 39"/>
              <a:gd name="T4" fmla="*/ 39 w 39"/>
              <a:gd name="T5" fmla="*/ 20 h 39"/>
              <a:gd name="T6" fmla="*/ 19 w 39"/>
              <a:gd name="T7" fmla="*/ 0 h 39"/>
              <a:gd name="T8" fmla="*/ 0 w 39"/>
              <a:gd name="T9" fmla="*/ 20 h 39"/>
              <a:gd name="T10" fmla="*/ 19 w 39"/>
              <a:gd name="T11" fmla="*/ 8 h 39"/>
              <a:gd name="T12" fmla="*/ 30 w 39"/>
              <a:gd name="T13" fmla="*/ 20 h 39"/>
              <a:gd name="T14" fmla="*/ 19 w 39"/>
              <a:gd name="T15" fmla="*/ 31 h 39"/>
              <a:gd name="T16" fmla="*/ 8 w 39"/>
              <a:gd name="T17" fmla="*/ 20 h 39"/>
              <a:gd name="T18" fmla="*/ 19 w 39"/>
              <a:gd name="T1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0" y="20"/>
                </a:moveTo>
                <a:cubicBezTo>
                  <a:pt x="0" y="30"/>
                  <a:pt x="9" y="39"/>
                  <a:pt x="19" y="39"/>
                </a:cubicBezTo>
                <a:cubicBezTo>
                  <a:pt x="30" y="39"/>
                  <a:pt x="39" y="30"/>
                  <a:pt x="39" y="20"/>
                </a:cubicBezTo>
                <a:cubicBezTo>
                  <a:pt x="39" y="9"/>
                  <a:pt x="30" y="0"/>
                  <a:pt x="19" y="0"/>
                </a:cubicBezTo>
                <a:cubicBezTo>
                  <a:pt x="9" y="0"/>
                  <a:pt x="0" y="9"/>
                  <a:pt x="0" y="20"/>
                </a:cubicBezTo>
                <a:close/>
                <a:moveTo>
                  <a:pt x="19" y="8"/>
                </a:moveTo>
                <a:cubicBezTo>
                  <a:pt x="25" y="8"/>
                  <a:pt x="30" y="13"/>
                  <a:pt x="30" y="20"/>
                </a:cubicBezTo>
                <a:cubicBezTo>
                  <a:pt x="30" y="26"/>
                  <a:pt x="25" y="31"/>
                  <a:pt x="19" y="31"/>
                </a:cubicBezTo>
                <a:cubicBezTo>
                  <a:pt x="13" y="31"/>
                  <a:pt x="8" y="26"/>
                  <a:pt x="8" y="20"/>
                </a:cubicBezTo>
                <a:cubicBezTo>
                  <a:pt x="8" y="13"/>
                  <a:pt x="13" y="8"/>
                  <a:pt x="19" y="8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ïṥ1ïďê"/>
          <p:cNvSpPr/>
          <p:nvPr/>
        </p:nvSpPr>
        <p:spPr bwMode="auto">
          <a:xfrm>
            <a:off x="5213350" y="3333750"/>
            <a:ext cx="73025" cy="66675"/>
          </a:xfrm>
          <a:custGeom>
            <a:avLst/>
            <a:gdLst>
              <a:gd name="T0" fmla="*/ 39 w 39"/>
              <a:gd name="T1" fmla="*/ 19 h 39"/>
              <a:gd name="T2" fmla="*/ 19 w 39"/>
              <a:gd name="T3" fmla="*/ 0 h 39"/>
              <a:gd name="T4" fmla="*/ 0 w 39"/>
              <a:gd name="T5" fmla="*/ 19 h 39"/>
              <a:gd name="T6" fmla="*/ 19 w 39"/>
              <a:gd name="T7" fmla="*/ 39 h 39"/>
              <a:gd name="T8" fmla="*/ 39 w 39"/>
              <a:gd name="T9" fmla="*/ 19 h 39"/>
              <a:gd name="T10" fmla="*/ 19 w 39"/>
              <a:gd name="T11" fmla="*/ 30 h 39"/>
              <a:gd name="T12" fmla="*/ 8 w 39"/>
              <a:gd name="T13" fmla="*/ 19 h 39"/>
              <a:gd name="T14" fmla="*/ 19 w 39"/>
              <a:gd name="T15" fmla="*/ 8 h 39"/>
              <a:gd name="T16" fmla="*/ 30 w 39"/>
              <a:gd name="T17" fmla="*/ 19 h 39"/>
              <a:gd name="T18" fmla="*/ 19 w 39"/>
              <a:gd name="T19" fmla="*/ 3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39" y="19"/>
                </a:moveTo>
                <a:cubicBezTo>
                  <a:pt x="39" y="8"/>
                  <a:pt x="30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0"/>
                  <a:pt x="9" y="39"/>
                  <a:pt x="19" y="39"/>
                </a:cubicBezTo>
                <a:cubicBezTo>
                  <a:pt x="30" y="39"/>
                  <a:pt x="39" y="30"/>
                  <a:pt x="39" y="19"/>
                </a:cubicBezTo>
                <a:close/>
                <a:moveTo>
                  <a:pt x="19" y="30"/>
                </a:moveTo>
                <a:cubicBezTo>
                  <a:pt x="13" y="30"/>
                  <a:pt x="8" y="25"/>
                  <a:pt x="8" y="19"/>
                </a:cubicBezTo>
                <a:cubicBezTo>
                  <a:pt x="8" y="13"/>
                  <a:pt x="13" y="8"/>
                  <a:pt x="19" y="8"/>
                </a:cubicBezTo>
                <a:cubicBezTo>
                  <a:pt x="25" y="8"/>
                  <a:pt x="30" y="13"/>
                  <a:pt x="30" y="19"/>
                </a:cubicBezTo>
                <a:cubicBezTo>
                  <a:pt x="30" y="25"/>
                  <a:pt x="25" y="30"/>
                  <a:pt x="19" y="3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ïŝľíḑe"/>
          <p:cNvSpPr/>
          <p:nvPr/>
        </p:nvSpPr>
        <p:spPr bwMode="auto">
          <a:xfrm>
            <a:off x="5213350" y="3925888"/>
            <a:ext cx="73025" cy="66675"/>
          </a:xfrm>
          <a:custGeom>
            <a:avLst/>
            <a:gdLst>
              <a:gd name="T0" fmla="*/ 39 w 39"/>
              <a:gd name="T1" fmla="*/ 19 h 39"/>
              <a:gd name="T2" fmla="*/ 19 w 39"/>
              <a:gd name="T3" fmla="*/ 0 h 39"/>
              <a:gd name="T4" fmla="*/ 0 w 39"/>
              <a:gd name="T5" fmla="*/ 19 h 39"/>
              <a:gd name="T6" fmla="*/ 19 w 39"/>
              <a:gd name="T7" fmla="*/ 39 h 39"/>
              <a:gd name="T8" fmla="*/ 39 w 39"/>
              <a:gd name="T9" fmla="*/ 19 h 39"/>
              <a:gd name="T10" fmla="*/ 19 w 39"/>
              <a:gd name="T11" fmla="*/ 30 h 39"/>
              <a:gd name="T12" fmla="*/ 8 w 39"/>
              <a:gd name="T13" fmla="*/ 19 h 39"/>
              <a:gd name="T14" fmla="*/ 19 w 39"/>
              <a:gd name="T15" fmla="*/ 8 h 39"/>
              <a:gd name="T16" fmla="*/ 30 w 39"/>
              <a:gd name="T17" fmla="*/ 19 h 39"/>
              <a:gd name="T18" fmla="*/ 19 w 39"/>
              <a:gd name="T19" fmla="*/ 3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39" y="19"/>
                </a:moveTo>
                <a:cubicBezTo>
                  <a:pt x="39" y="9"/>
                  <a:pt x="30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30"/>
                  <a:pt x="9" y="39"/>
                  <a:pt x="19" y="39"/>
                </a:cubicBezTo>
                <a:cubicBezTo>
                  <a:pt x="30" y="39"/>
                  <a:pt x="39" y="30"/>
                  <a:pt x="39" y="19"/>
                </a:cubicBezTo>
                <a:close/>
                <a:moveTo>
                  <a:pt x="19" y="30"/>
                </a:moveTo>
                <a:cubicBezTo>
                  <a:pt x="13" y="30"/>
                  <a:pt x="8" y="25"/>
                  <a:pt x="8" y="19"/>
                </a:cubicBezTo>
                <a:cubicBezTo>
                  <a:pt x="8" y="13"/>
                  <a:pt x="13" y="8"/>
                  <a:pt x="19" y="8"/>
                </a:cubicBezTo>
                <a:cubicBezTo>
                  <a:pt x="25" y="8"/>
                  <a:pt x="30" y="13"/>
                  <a:pt x="30" y="19"/>
                </a:cubicBezTo>
                <a:cubicBezTo>
                  <a:pt x="30" y="25"/>
                  <a:pt x="25" y="30"/>
                  <a:pt x="19" y="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ïṩḷîḓè"/>
          <p:cNvSpPr/>
          <p:nvPr/>
        </p:nvSpPr>
        <p:spPr bwMode="auto">
          <a:xfrm>
            <a:off x="5784850" y="4224338"/>
            <a:ext cx="74613" cy="65088"/>
          </a:xfrm>
          <a:custGeom>
            <a:avLst/>
            <a:gdLst>
              <a:gd name="T0" fmla="*/ 0 w 39"/>
              <a:gd name="T1" fmla="*/ 20 h 39"/>
              <a:gd name="T2" fmla="*/ 19 w 39"/>
              <a:gd name="T3" fmla="*/ 39 h 39"/>
              <a:gd name="T4" fmla="*/ 39 w 39"/>
              <a:gd name="T5" fmla="*/ 20 h 39"/>
              <a:gd name="T6" fmla="*/ 19 w 39"/>
              <a:gd name="T7" fmla="*/ 0 h 39"/>
              <a:gd name="T8" fmla="*/ 0 w 39"/>
              <a:gd name="T9" fmla="*/ 20 h 39"/>
              <a:gd name="T10" fmla="*/ 19 w 39"/>
              <a:gd name="T11" fmla="*/ 9 h 39"/>
              <a:gd name="T12" fmla="*/ 30 w 39"/>
              <a:gd name="T13" fmla="*/ 20 h 39"/>
              <a:gd name="T14" fmla="*/ 19 w 39"/>
              <a:gd name="T15" fmla="*/ 31 h 39"/>
              <a:gd name="T16" fmla="*/ 8 w 39"/>
              <a:gd name="T17" fmla="*/ 20 h 39"/>
              <a:gd name="T18" fmla="*/ 19 w 39"/>
              <a:gd name="T19" fmla="*/ 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0" y="20"/>
                </a:moveTo>
                <a:cubicBezTo>
                  <a:pt x="0" y="31"/>
                  <a:pt x="9" y="39"/>
                  <a:pt x="19" y="39"/>
                </a:cubicBezTo>
                <a:cubicBezTo>
                  <a:pt x="30" y="39"/>
                  <a:pt x="39" y="30"/>
                  <a:pt x="39" y="20"/>
                </a:cubicBezTo>
                <a:cubicBezTo>
                  <a:pt x="39" y="9"/>
                  <a:pt x="30" y="0"/>
                  <a:pt x="19" y="0"/>
                </a:cubicBezTo>
                <a:cubicBezTo>
                  <a:pt x="9" y="0"/>
                  <a:pt x="0" y="9"/>
                  <a:pt x="0" y="20"/>
                </a:cubicBezTo>
                <a:close/>
                <a:moveTo>
                  <a:pt x="19" y="9"/>
                </a:moveTo>
                <a:cubicBezTo>
                  <a:pt x="25" y="9"/>
                  <a:pt x="30" y="14"/>
                  <a:pt x="30" y="20"/>
                </a:cubicBezTo>
                <a:cubicBezTo>
                  <a:pt x="30" y="26"/>
                  <a:pt x="25" y="31"/>
                  <a:pt x="19" y="31"/>
                </a:cubicBezTo>
                <a:cubicBezTo>
                  <a:pt x="13" y="31"/>
                  <a:pt x="8" y="26"/>
                  <a:pt x="8" y="20"/>
                </a:cubicBezTo>
                <a:cubicBezTo>
                  <a:pt x="8" y="14"/>
                  <a:pt x="13" y="9"/>
                  <a:pt x="19" y="9"/>
                </a:cubicBezTo>
                <a:close/>
              </a:path>
            </a:pathLst>
          </a:custGeom>
          <a:solidFill>
            <a:schemeClr val="accent5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ïṡḷïḓê"/>
          <p:cNvSpPr/>
          <p:nvPr/>
        </p:nvSpPr>
        <p:spPr bwMode="auto">
          <a:xfrm>
            <a:off x="6357938" y="3925888"/>
            <a:ext cx="73025" cy="66675"/>
          </a:xfrm>
          <a:custGeom>
            <a:avLst/>
            <a:gdLst>
              <a:gd name="T0" fmla="*/ 0 w 39"/>
              <a:gd name="T1" fmla="*/ 19 h 39"/>
              <a:gd name="T2" fmla="*/ 19 w 39"/>
              <a:gd name="T3" fmla="*/ 39 h 39"/>
              <a:gd name="T4" fmla="*/ 39 w 39"/>
              <a:gd name="T5" fmla="*/ 19 h 39"/>
              <a:gd name="T6" fmla="*/ 19 w 39"/>
              <a:gd name="T7" fmla="*/ 0 h 39"/>
              <a:gd name="T8" fmla="*/ 0 w 39"/>
              <a:gd name="T9" fmla="*/ 19 h 39"/>
              <a:gd name="T10" fmla="*/ 19 w 39"/>
              <a:gd name="T11" fmla="*/ 8 h 39"/>
              <a:gd name="T12" fmla="*/ 31 w 39"/>
              <a:gd name="T13" fmla="*/ 19 h 39"/>
              <a:gd name="T14" fmla="*/ 19 w 39"/>
              <a:gd name="T15" fmla="*/ 30 h 39"/>
              <a:gd name="T16" fmla="*/ 8 w 39"/>
              <a:gd name="T17" fmla="*/ 19 h 39"/>
              <a:gd name="T18" fmla="*/ 19 w 39"/>
              <a:gd name="T1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0" y="19"/>
                </a:moveTo>
                <a:cubicBezTo>
                  <a:pt x="0" y="30"/>
                  <a:pt x="9" y="39"/>
                  <a:pt x="19" y="39"/>
                </a:cubicBezTo>
                <a:cubicBezTo>
                  <a:pt x="30" y="39"/>
                  <a:pt x="39" y="30"/>
                  <a:pt x="39" y="19"/>
                </a:cubicBezTo>
                <a:cubicBezTo>
                  <a:pt x="39" y="9"/>
                  <a:pt x="30" y="0"/>
                  <a:pt x="19" y="0"/>
                </a:cubicBezTo>
                <a:cubicBezTo>
                  <a:pt x="9" y="0"/>
                  <a:pt x="0" y="9"/>
                  <a:pt x="0" y="19"/>
                </a:cubicBezTo>
                <a:close/>
                <a:moveTo>
                  <a:pt x="19" y="8"/>
                </a:moveTo>
                <a:cubicBezTo>
                  <a:pt x="26" y="8"/>
                  <a:pt x="31" y="13"/>
                  <a:pt x="31" y="19"/>
                </a:cubicBezTo>
                <a:cubicBezTo>
                  <a:pt x="31" y="25"/>
                  <a:pt x="26" y="30"/>
                  <a:pt x="19" y="30"/>
                </a:cubicBezTo>
                <a:cubicBezTo>
                  <a:pt x="13" y="30"/>
                  <a:pt x="8" y="25"/>
                  <a:pt x="8" y="19"/>
                </a:cubicBezTo>
                <a:cubicBezTo>
                  <a:pt x="8" y="13"/>
                  <a:pt x="13" y="8"/>
                  <a:pt x="19" y="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ïṧļiḓe"/>
          <p:cNvSpPr/>
          <p:nvPr/>
        </p:nvSpPr>
        <p:spPr bwMode="auto">
          <a:xfrm>
            <a:off x="6357938" y="3333750"/>
            <a:ext cx="73025" cy="65088"/>
          </a:xfrm>
          <a:custGeom>
            <a:avLst/>
            <a:gdLst>
              <a:gd name="T0" fmla="*/ 0 w 39"/>
              <a:gd name="T1" fmla="*/ 19 h 38"/>
              <a:gd name="T2" fmla="*/ 19 w 39"/>
              <a:gd name="T3" fmla="*/ 38 h 38"/>
              <a:gd name="T4" fmla="*/ 39 w 39"/>
              <a:gd name="T5" fmla="*/ 19 h 38"/>
              <a:gd name="T6" fmla="*/ 19 w 39"/>
              <a:gd name="T7" fmla="*/ 0 h 38"/>
              <a:gd name="T8" fmla="*/ 0 w 39"/>
              <a:gd name="T9" fmla="*/ 19 h 38"/>
              <a:gd name="T10" fmla="*/ 19 w 39"/>
              <a:gd name="T11" fmla="*/ 8 h 38"/>
              <a:gd name="T12" fmla="*/ 31 w 39"/>
              <a:gd name="T13" fmla="*/ 19 h 38"/>
              <a:gd name="T14" fmla="*/ 19 w 39"/>
              <a:gd name="T15" fmla="*/ 30 h 38"/>
              <a:gd name="T16" fmla="*/ 8 w 39"/>
              <a:gd name="T17" fmla="*/ 19 h 38"/>
              <a:gd name="T18" fmla="*/ 19 w 39"/>
              <a:gd name="T19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8">
                <a:moveTo>
                  <a:pt x="0" y="19"/>
                </a:moveTo>
                <a:cubicBezTo>
                  <a:pt x="0" y="30"/>
                  <a:pt x="9" y="38"/>
                  <a:pt x="19" y="38"/>
                </a:cubicBezTo>
                <a:cubicBezTo>
                  <a:pt x="30" y="38"/>
                  <a:pt x="39" y="30"/>
                  <a:pt x="39" y="19"/>
                </a:cubicBezTo>
                <a:cubicBezTo>
                  <a:pt x="39" y="8"/>
                  <a:pt x="30" y="0"/>
                  <a:pt x="19" y="0"/>
                </a:cubicBezTo>
                <a:cubicBezTo>
                  <a:pt x="9" y="0"/>
                  <a:pt x="0" y="8"/>
                  <a:pt x="0" y="19"/>
                </a:cubicBezTo>
                <a:close/>
                <a:moveTo>
                  <a:pt x="19" y="8"/>
                </a:moveTo>
                <a:cubicBezTo>
                  <a:pt x="26" y="8"/>
                  <a:pt x="31" y="13"/>
                  <a:pt x="31" y="19"/>
                </a:cubicBezTo>
                <a:cubicBezTo>
                  <a:pt x="31" y="25"/>
                  <a:pt x="26" y="30"/>
                  <a:pt x="19" y="30"/>
                </a:cubicBezTo>
                <a:cubicBezTo>
                  <a:pt x="13" y="30"/>
                  <a:pt x="8" y="25"/>
                  <a:pt x="8" y="19"/>
                </a:cubicBezTo>
                <a:cubicBezTo>
                  <a:pt x="8" y="13"/>
                  <a:pt x="13" y="8"/>
                  <a:pt x="19" y="8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íŝliḓê"/>
          <p:cNvSpPr/>
          <p:nvPr/>
        </p:nvSpPr>
        <p:spPr bwMode="auto">
          <a:xfrm>
            <a:off x="5213350" y="3333750"/>
            <a:ext cx="73025" cy="66675"/>
          </a:xfrm>
          <a:custGeom>
            <a:avLst/>
            <a:gdLst>
              <a:gd name="T0" fmla="*/ 19 w 39"/>
              <a:gd name="T1" fmla="*/ 0 h 39"/>
              <a:gd name="T2" fmla="*/ 0 w 39"/>
              <a:gd name="T3" fmla="*/ 19 h 39"/>
              <a:gd name="T4" fmla="*/ 19 w 39"/>
              <a:gd name="T5" fmla="*/ 39 h 39"/>
              <a:gd name="T6" fmla="*/ 39 w 39"/>
              <a:gd name="T7" fmla="*/ 19 h 39"/>
              <a:gd name="T8" fmla="*/ 19 w 39"/>
              <a:gd name="T9" fmla="*/ 0 h 39"/>
              <a:gd name="T10" fmla="*/ 30 w 39"/>
              <a:gd name="T11" fmla="*/ 19 h 39"/>
              <a:gd name="T12" fmla="*/ 19 w 39"/>
              <a:gd name="T13" fmla="*/ 30 h 39"/>
              <a:gd name="T14" fmla="*/ 8 w 39"/>
              <a:gd name="T15" fmla="*/ 19 h 39"/>
              <a:gd name="T16" fmla="*/ 19 w 39"/>
              <a:gd name="T17" fmla="*/ 8 h 39"/>
              <a:gd name="T18" fmla="*/ 30 w 39"/>
              <a:gd name="T19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19" y="0"/>
                </a:moveTo>
                <a:cubicBezTo>
                  <a:pt x="9" y="0"/>
                  <a:pt x="0" y="8"/>
                  <a:pt x="0" y="19"/>
                </a:cubicBezTo>
                <a:cubicBezTo>
                  <a:pt x="0" y="30"/>
                  <a:pt x="9" y="39"/>
                  <a:pt x="19" y="39"/>
                </a:cubicBezTo>
                <a:cubicBezTo>
                  <a:pt x="30" y="39"/>
                  <a:pt x="39" y="30"/>
                  <a:pt x="39" y="19"/>
                </a:cubicBezTo>
                <a:cubicBezTo>
                  <a:pt x="39" y="8"/>
                  <a:pt x="30" y="0"/>
                  <a:pt x="19" y="0"/>
                </a:cubicBezTo>
                <a:close/>
                <a:moveTo>
                  <a:pt x="30" y="19"/>
                </a:moveTo>
                <a:cubicBezTo>
                  <a:pt x="30" y="25"/>
                  <a:pt x="25" y="30"/>
                  <a:pt x="19" y="30"/>
                </a:cubicBezTo>
                <a:cubicBezTo>
                  <a:pt x="13" y="30"/>
                  <a:pt x="8" y="25"/>
                  <a:pt x="8" y="19"/>
                </a:cubicBezTo>
                <a:cubicBezTo>
                  <a:pt x="8" y="13"/>
                  <a:pt x="13" y="8"/>
                  <a:pt x="19" y="8"/>
                </a:cubicBezTo>
                <a:cubicBezTo>
                  <a:pt x="25" y="8"/>
                  <a:pt x="30" y="13"/>
                  <a:pt x="30" y="19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íśľîḑe"/>
          <p:cNvSpPr/>
          <p:nvPr/>
        </p:nvSpPr>
        <p:spPr bwMode="auto">
          <a:xfrm>
            <a:off x="5213350" y="3925888"/>
            <a:ext cx="73025" cy="66675"/>
          </a:xfrm>
          <a:custGeom>
            <a:avLst/>
            <a:gdLst>
              <a:gd name="T0" fmla="*/ 39 w 39"/>
              <a:gd name="T1" fmla="*/ 19 h 39"/>
              <a:gd name="T2" fmla="*/ 19 w 39"/>
              <a:gd name="T3" fmla="*/ 0 h 39"/>
              <a:gd name="T4" fmla="*/ 0 w 39"/>
              <a:gd name="T5" fmla="*/ 19 h 39"/>
              <a:gd name="T6" fmla="*/ 19 w 39"/>
              <a:gd name="T7" fmla="*/ 39 h 39"/>
              <a:gd name="T8" fmla="*/ 39 w 39"/>
              <a:gd name="T9" fmla="*/ 19 h 39"/>
              <a:gd name="T10" fmla="*/ 19 w 39"/>
              <a:gd name="T11" fmla="*/ 30 h 39"/>
              <a:gd name="T12" fmla="*/ 8 w 39"/>
              <a:gd name="T13" fmla="*/ 19 h 39"/>
              <a:gd name="T14" fmla="*/ 19 w 39"/>
              <a:gd name="T15" fmla="*/ 8 h 39"/>
              <a:gd name="T16" fmla="*/ 30 w 39"/>
              <a:gd name="T17" fmla="*/ 19 h 39"/>
              <a:gd name="T18" fmla="*/ 19 w 39"/>
              <a:gd name="T19" fmla="*/ 3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39" y="19"/>
                </a:moveTo>
                <a:cubicBezTo>
                  <a:pt x="39" y="9"/>
                  <a:pt x="30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30"/>
                  <a:pt x="8" y="39"/>
                  <a:pt x="19" y="39"/>
                </a:cubicBezTo>
                <a:cubicBezTo>
                  <a:pt x="30" y="39"/>
                  <a:pt x="39" y="30"/>
                  <a:pt x="39" y="19"/>
                </a:cubicBezTo>
                <a:close/>
                <a:moveTo>
                  <a:pt x="19" y="30"/>
                </a:moveTo>
                <a:cubicBezTo>
                  <a:pt x="13" y="30"/>
                  <a:pt x="8" y="25"/>
                  <a:pt x="8" y="19"/>
                </a:cubicBezTo>
                <a:cubicBezTo>
                  <a:pt x="8" y="13"/>
                  <a:pt x="13" y="8"/>
                  <a:pt x="19" y="8"/>
                </a:cubicBezTo>
                <a:cubicBezTo>
                  <a:pt x="25" y="8"/>
                  <a:pt x="30" y="13"/>
                  <a:pt x="30" y="19"/>
                </a:cubicBezTo>
                <a:cubicBezTo>
                  <a:pt x="30" y="25"/>
                  <a:pt x="25" y="30"/>
                  <a:pt x="19" y="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îŝ1ïḋè"/>
          <p:cNvSpPr/>
          <p:nvPr/>
        </p:nvSpPr>
        <p:spPr bwMode="auto">
          <a:xfrm>
            <a:off x="5754688" y="4298950"/>
            <a:ext cx="134938" cy="3175"/>
          </a:xfrm>
          <a:custGeom>
            <a:avLst/>
            <a:gdLst>
              <a:gd name="T0" fmla="*/ 0 w 71"/>
              <a:gd name="T1" fmla="*/ 0 h 2"/>
              <a:gd name="T2" fmla="*/ 0 w 71"/>
              <a:gd name="T3" fmla="*/ 0 h 2"/>
              <a:gd name="T4" fmla="*/ 1 w 71"/>
              <a:gd name="T5" fmla="*/ 2 h 2"/>
              <a:gd name="T6" fmla="*/ 1 w 71"/>
              <a:gd name="T7" fmla="*/ 2 h 2"/>
              <a:gd name="T8" fmla="*/ 0 w 71"/>
              <a:gd name="T9" fmla="*/ 0 h 2"/>
              <a:gd name="T10" fmla="*/ 0 w 71"/>
              <a:gd name="T11" fmla="*/ 0 h 2"/>
              <a:gd name="T12" fmla="*/ 71 w 71"/>
              <a:gd name="T13" fmla="*/ 0 h 2"/>
              <a:gd name="T14" fmla="*/ 71 w 71"/>
              <a:gd name="T15" fmla="*/ 0 h 2"/>
              <a:gd name="T16" fmla="*/ 70 w 71"/>
              <a:gd name="T17" fmla="*/ 1 h 2"/>
              <a:gd name="T18" fmla="*/ 71 w 71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1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1"/>
                  <a:pt x="70" y="1"/>
                </a:cubicBezTo>
                <a:cubicBezTo>
                  <a:pt x="71" y="1"/>
                  <a:pt x="71" y="0"/>
                  <a:pt x="71" y="0"/>
                </a:cubicBezTo>
              </a:path>
            </a:pathLst>
          </a:custGeom>
          <a:solidFill>
            <a:schemeClr val="accent5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iślïḍe"/>
          <p:cNvSpPr/>
          <p:nvPr/>
        </p:nvSpPr>
        <p:spPr bwMode="auto">
          <a:xfrm>
            <a:off x="5754688" y="4298950"/>
            <a:ext cx="65088" cy="31750"/>
          </a:xfrm>
          <a:custGeom>
            <a:avLst/>
            <a:gdLst>
              <a:gd name="T0" fmla="*/ 0 w 35"/>
              <a:gd name="T1" fmla="*/ 0 h 19"/>
              <a:gd name="T2" fmla="*/ 0 w 35"/>
              <a:gd name="T3" fmla="*/ 0 h 19"/>
              <a:gd name="T4" fmla="*/ 0 w 35"/>
              <a:gd name="T5" fmla="*/ 0 h 19"/>
              <a:gd name="T6" fmla="*/ 1 w 35"/>
              <a:gd name="T7" fmla="*/ 2 h 19"/>
              <a:gd name="T8" fmla="*/ 35 w 35"/>
              <a:gd name="T9" fmla="*/ 19 h 19"/>
              <a:gd name="T10" fmla="*/ 0 w 35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19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9" y="12"/>
                  <a:pt x="21" y="18"/>
                  <a:pt x="35" y="19"/>
                </a:cubicBezTo>
                <a:cubicBezTo>
                  <a:pt x="20" y="18"/>
                  <a:pt x="7" y="11"/>
                  <a:pt x="0" y="0"/>
                </a:cubicBezTo>
              </a:path>
            </a:pathLst>
          </a:custGeom>
          <a:solidFill>
            <a:schemeClr val="accent5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íşḻíḋé"/>
          <p:cNvSpPr/>
          <p:nvPr/>
        </p:nvSpPr>
        <p:spPr bwMode="auto">
          <a:xfrm>
            <a:off x="5883275" y="4300538"/>
            <a:ext cx="4763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0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</a:path>
            </a:pathLst>
          </a:custGeom>
          <a:solidFill>
            <a:schemeClr val="accent5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íś1ide"/>
          <p:cNvSpPr/>
          <p:nvPr/>
        </p:nvSpPr>
        <p:spPr bwMode="auto">
          <a:xfrm>
            <a:off x="5822950" y="4300538"/>
            <a:ext cx="65088" cy="30163"/>
          </a:xfrm>
          <a:custGeom>
            <a:avLst/>
            <a:gdLst>
              <a:gd name="T0" fmla="*/ 0 w 34"/>
              <a:gd name="T1" fmla="*/ 18 h 18"/>
              <a:gd name="T2" fmla="*/ 0 w 34"/>
              <a:gd name="T3" fmla="*/ 18 h 18"/>
              <a:gd name="T4" fmla="*/ 0 w 34"/>
              <a:gd name="T5" fmla="*/ 18 h 18"/>
              <a:gd name="T6" fmla="*/ 34 w 34"/>
              <a:gd name="T7" fmla="*/ 0 h 18"/>
              <a:gd name="T8" fmla="*/ 0 w 34"/>
              <a:gd name="T9" fmla="*/ 18 h 18"/>
              <a:gd name="T10" fmla="*/ 33 w 34"/>
              <a:gd name="T11" fmla="*/ 1 h 18"/>
              <a:gd name="T12" fmla="*/ 34 w 34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8"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34" y="0"/>
                </a:moveTo>
                <a:cubicBezTo>
                  <a:pt x="26" y="10"/>
                  <a:pt x="14" y="17"/>
                  <a:pt x="0" y="18"/>
                </a:cubicBezTo>
                <a:cubicBezTo>
                  <a:pt x="13" y="17"/>
                  <a:pt x="26" y="11"/>
                  <a:pt x="33" y="1"/>
                </a:cubicBezTo>
                <a:cubicBezTo>
                  <a:pt x="34" y="1"/>
                  <a:pt x="34" y="0"/>
                  <a:pt x="34" y="0"/>
                </a:cubicBezTo>
              </a:path>
            </a:pathLst>
          </a:custGeom>
          <a:solidFill>
            <a:schemeClr val="accent5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iŝḻíďè"/>
          <p:cNvSpPr/>
          <p:nvPr/>
        </p:nvSpPr>
        <p:spPr bwMode="auto">
          <a:xfrm>
            <a:off x="5784850" y="4224338"/>
            <a:ext cx="74613" cy="65088"/>
          </a:xfrm>
          <a:custGeom>
            <a:avLst/>
            <a:gdLst>
              <a:gd name="T0" fmla="*/ 19 w 39"/>
              <a:gd name="T1" fmla="*/ 39 h 39"/>
              <a:gd name="T2" fmla="*/ 39 w 39"/>
              <a:gd name="T3" fmla="*/ 20 h 39"/>
              <a:gd name="T4" fmla="*/ 19 w 39"/>
              <a:gd name="T5" fmla="*/ 0 h 39"/>
              <a:gd name="T6" fmla="*/ 0 w 39"/>
              <a:gd name="T7" fmla="*/ 20 h 39"/>
              <a:gd name="T8" fmla="*/ 19 w 39"/>
              <a:gd name="T9" fmla="*/ 39 h 39"/>
              <a:gd name="T10" fmla="*/ 8 w 39"/>
              <a:gd name="T11" fmla="*/ 20 h 39"/>
              <a:gd name="T12" fmla="*/ 19 w 39"/>
              <a:gd name="T13" fmla="*/ 9 h 39"/>
              <a:gd name="T14" fmla="*/ 30 w 39"/>
              <a:gd name="T15" fmla="*/ 20 h 39"/>
              <a:gd name="T16" fmla="*/ 19 w 39"/>
              <a:gd name="T17" fmla="*/ 31 h 39"/>
              <a:gd name="T18" fmla="*/ 8 w 39"/>
              <a:gd name="T19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19" y="39"/>
                </a:moveTo>
                <a:cubicBezTo>
                  <a:pt x="30" y="39"/>
                  <a:pt x="39" y="30"/>
                  <a:pt x="39" y="20"/>
                </a:cubicBezTo>
                <a:cubicBezTo>
                  <a:pt x="39" y="9"/>
                  <a:pt x="30" y="0"/>
                  <a:pt x="19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0"/>
                  <a:pt x="9" y="39"/>
                  <a:pt x="19" y="39"/>
                </a:cubicBezTo>
                <a:close/>
                <a:moveTo>
                  <a:pt x="8" y="20"/>
                </a:moveTo>
                <a:cubicBezTo>
                  <a:pt x="8" y="14"/>
                  <a:pt x="13" y="9"/>
                  <a:pt x="19" y="9"/>
                </a:cubicBezTo>
                <a:cubicBezTo>
                  <a:pt x="25" y="9"/>
                  <a:pt x="30" y="14"/>
                  <a:pt x="30" y="20"/>
                </a:cubicBezTo>
                <a:cubicBezTo>
                  <a:pt x="30" y="26"/>
                  <a:pt x="25" y="31"/>
                  <a:pt x="19" y="31"/>
                </a:cubicBezTo>
                <a:cubicBezTo>
                  <a:pt x="13" y="31"/>
                  <a:pt x="8" y="26"/>
                  <a:pt x="8" y="20"/>
                </a:cubicBezTo>
                <a:close/>
              </a:path>
            </a:pathLst>
          </a:custGeom>
          <a:solidFill>
            <a:schemeClr val="accent5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îSľïḍe"/>
          <p:cNvSpPr/>
          <p:nvPr/>
        </p:nvSpPr>
        <p:spPr bwMode="auto">
          <a:xfrm>
            <a:off x="6454775" y="3946525"/>
            <a:ext cx="20638" cy="61913"/>
          </a:xfrm>
          <a:custGeom>
            <a:avLst/>
            <a:gdLst>
              <a:gd name="T0" fmla="*/ 10 w 11"/>
              <a:gd name="T1" fmla="*/ 17 h 36"/>
              <a:gd name="T2" fmla="*/ 0 w 11"/>
              <a:gd name="T3" fmla="*/ 36 h 36"/>
              <a:gd name="T4" fmla="*/ 0 w 11"/>
              <a:gd name="T5" fmla="*/ 36 h 36"/>
              <a:gd name="T6" fmla="*/ 0 w 11"/>
              <a:gd name="T7" fmla="*/ 36 h 36"/>
              <a:gd name="T8" fmla="*/ 0 w 11"/>
              <a:gd name="T9" fmla="*/ 36 h 36"/>
              <a:gd name="T10" fmla="*/ 10 w 11"/>
              <a:gd name="T11" fmla="*/ 17 h 36"/>
              <a:gd name="T12" fmla="*/ 10 w 11"/>
              <a:gd name="T13" fmla="*/ 1 h 36"/>
              <a:gd name="T14" fmla="*/ 11 w 11"/>
              <a:gd name="T15" fmla="*/ 1 h 36"/>
              <a:gd name="T16" fmla="*/ 11 w 11"/>
              <a:gd name="T17" fmla="*/ 3 h 36"/>
              <a:gd name="T18" fmla="*/ 11 w 11"/>
              <a:gd name="T19" fmla="*/ 2 h 36"/>
              <a:gd name="T20" fmla="*/ 10 w 11"/>
              <a:gd name="T21" fmla="*/ 1 h 36"/>
              <a:gd name="T22" fmla="*/ 10 w 11"/>
              <a:gd name="T23" fmla="*/ 0 h 36"/>
              <a:gd name="T24" fmla="*/ 10 w 11"/>
              <a:gd name="T25" fmla="*/ 0 h 36"/>
              <a:gd name="T26" fmla="*/ 10 w 11"/>
              <a:gd name="T27" fmla="*/ 1 h 36"/>
              <a:gd name="T28" fmla="*/ 10 w 11"/>
              <a:gd name="T2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36">
                <a:moveTo>
                  <a:pt x="10" y="17"/>
                </a:moveTo>
                <a:cubicBezTo>
                  <a:pt x="8" y="24"/>
                  <a:pt x="5" y="31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5" y="31"/>
                  <a:pt x="8" y="24"/>
                  <a:pt x="10" y="17"/>
                </a:cubicBezTo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2"/>
                  <a:pt x="11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1"/>
                  <a:pt x="10" y="1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1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iślidè"/>
          <p:cNvSpPr/>
          <p:nvPr/>
        </p:nvSpPr>
        <p:spPr bwMode="auto">
          <a:xfrm>
            <a:off x="6357938" y="3925888"/>
            <a:ext cx="73025" cy="66675"/>
          </a:xfrm>
          <a:custGeom>
            <a:avLst/>
            <a:gdLst>
              <a:gd name="T0" fmla="*/ 19 w 39"/>
              <a:gd name="T1" fmla="*/ 39 h 39"/>
              <a:gd name="T2" fmla="*/ 39 w 39"/>
              <a:gd name="T3" fmla="*/ 19 h 39"/>
              <a:gd name="T4" fmla="*/ 19 w 39"/>
              <a:gd name="T5" fmla="*/ 0 h 39"/>
              <a:gd name="T6" fmla="*/ 0 w 39"/>
              <a:gd name="T7" fmla="*/ 19 h 39"/>
              <a:gd name="T8" fmla="*/ 19 w 39"/>
              <a:gd name="T9" fmla="*/ 39 h 39"/>
              <a:gd name="T10" fmla="*/ 8 w 39"/>
              <a:gd name="T11" fmla="*/ 19 h 39"/>
              <a:gd name="T12" fmla="*/ 19 w 39"/>
              <a:gd name="T13" fmla="*/ 8 h 39"/>
              <a:gd name="T14" fmla="*/ 31 w 39"/>
              <a:gd name="T15" fmla="*/ 19 h 39"/>
              <a:gd name="T16" fmla="*/ 19 w 39"/>
              <a:gd name="T17" fmla="*/ 30 h 39"/>
              <a:gd name="T18" fmla="*/ 8 w 39"/>
              <a:gd name="T19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19" y="39"/>
                </a:moveTo>
                <a:cubicBezTo>
                  <a:pt x="30" y="39"/>
                  <a:pt x="39" y="30"/>
                  <a:pt x="39" y="19"/>
                </a:cubicBezTo>
                <a:cubicBezTo>
                  <a:pt x="39" y="9"/>
                  <a:pt x="30" y="0"/>
                  <a:pt x="19" y="0"/>
                </a:cubicBezTo>
                <a:cubicBezTo>
                  <a:pt x="9" y="0"/>
                  <a:pt x="0" y="9"/>
                  <a:pt x="0" y="19"/>
                </a:cubicBezTo>
                <a:cubicBezTo>
                  <a:pt x="0" y="30"/>
                  <a:pt x="9" y="39"/>
                  <a:pt x="19" y="39"/>
                </a:cubicBezTo>
                <a:close/>
                <a:moveTo>
                  <a:pt x="8" y="19"/>
                </a:moveTo>
                <a:cubicBezTo>
                  <a:pt x="8" y="13"/>
                  <a:pt x="13" y="8"/>
                  <a:pt x="19" y="8"/>
                </a:cubicBezTo>
                <a:cubicBezTo>
                  <a:pt x="26" y="8"/>
                  <a:pt x="31" y="13"/>
                  <a:pt x="31" y="19"/>
                </a:cubicBezTo>
                <a:cubicBezTo>
                  <a:pt x="31" y="25"/>
                  <a:pt x="26" y="30"/>
                  <a:pt x="19" y="30"/>
                </a:cubicBezTo>
                <a:cubicBezTo>
                  <a:pt x="13" y="30"/>
                  <a:pt x="8" y="25"/>
                  <a:pt x="8" y="19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îśliḋè"/>
          <p:cNvSpPr/>
          <p:nvPr/>
        </p:nvSpPr>
        <p:spPr bwMode="auto">
          <a:xfrm>
            <a:off x="6357938" y="3333750"/>
            <a:ext cx="73025" cy="65088"/>
          </a:xfrm>
          <a:custGeom>
            <a:avLst/>
            <a:gdLst>
              <a:gd name="T0" fmla="*/ 0 w 39"/>
              <a:gd name="T1" fmla="*/ 19 h 38"/>
              <a:gd name="T2" fmla="*/ 19 w 39"/>
              <a:gd name="T3" fmla="*/ 38 h 38"/>
              <a:gd name="T4" fmla="*/ 39 w 39"/>
              <a:gd name="T5" fmla="*/ 19 h 38"/>
              <a:gd name="T6" fmla="*/ 19 w 39"/>
              <a:gd name="T7" fmla="*/ 0 h 38"/>
              <a:gd name="T8" fmla="*/ 0 w 39"/>
              <a:gd name="T9" fmla="*/ 19 h 38"/>
              <a:gd name="T10" fmla="*/ 19 w 39"/>
              <a:gd name="T11" fmla="*/ 8 h 38"/>
              <a:gd name="T12" fmla="*/ 31 w 39"/>
              <a:gd name="T13" fmla="*/ 19 h 38"/>
              <a:gd name="T14" fmla="*/ 19 w 39"/>
              <a:gd name="T15" fmla="*/ 30 h 38"/>
              <a:gd name="T16" fmla="*/ 8 w 39"/>
              <a:gd name="T17" fmla="*/ 19 h 38"/>
              <a:gd name="T18" fmla="*/ 19 w 39"/>
              <a:gd name="T19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8">
                <a:moveTo>
                  <a:pt x="0" y="19"/>
                </a:moveTo>
                <a:cubicBezTo>
                  <a:pt x="0" y="30"/>
                  <a:pt x="9" y="38"/>
                  <a:pt x="19" y="38"/>
                </a:cubicBezTo>
                <a:cubicBezTo>
                  <a:pt x="30" y="38"/>
                  <a:pt x="39" y="30"/>
                  <a:pt x="39" y="19"/>
                </a:cubicBezTo>
                <a:cubicBezTo>
                  <a:pt x="39" y="8"/>
                  <a:pt x="30" y="0"/>
                  <a:pt x="19" y="0"/>
                </a:cubicBezTo>
                <a:cubicBezTo>
                  <a:pt x="9" y="0"/>
                  <a:pt x="0" y="8"/>
                  <a:pt x="0" y="19"/>
                </a:cubicBezTo>
                <a:close/>
                <a:moveTo>
                  <a:pt x="19" y="8"/>
                </a:moveTo>
                <a:cubicBezTo>
                  <a:pt x="26" y="8"/>
                  <a:pt x="31" y="13"/>
                  <a:pt x="31" y="19"/>
                </a:cubicBezTo>
                <a:cubicBezTo>
                  <a:pt x="31" y="25"/>
                  <a:pt x="26" y="30"/>
                  <a:pt x="19" y="30"/>
                </a:cubicBezTo>
                <a:cubicBezTo>
                  <a:pt x="13" y="30"/>
                  <a:pt x="8" y="25"/>
                  <a:pt x="8" y="19"/>
                </a:cubicBezTo>
                <a:cubicBezTo>
                  <a:pt x="8" y="13"/>
                  <a:pt x="13" y="8"/>
                  <a:pt x="19" y="8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íṥľíḍé"/>
          <p:cNvSpPr/>
          <p:nvPr/>
        </p:nvSpPr>
        <p:spPr bwMode="auto">
          <a:xfrm>
            <a:off x="6386513" y="3289300"/>
            <a:ext cx="12700" cy="3175"/>
          </a:xfrm>
          <a:custGeom>
            <a:avLst/>
            <a:gdLst>
              <a:gd name="T0" fmla="*/ 7 w 7"/>
              <a:gd name="T1" fmla="*/ 0 h 2"/>
              <a:gd name="T2" fmla="*/ 0 w 7"/>
              <a:gd name="T3" fmla="*/ 2 h 2"/>
              <a:gd name="T4" fmla="*/ 0 w 7"/>
              <a:gd name="T5" fmla="*/ 2 h 2"/>
              <a:gd name="T6" fmla="*/ 7 w 7"/>
              <a:gd name="T7" fmla="*/ 0 h 2"/>
              <a:gd name="T8" fmla="*/ 7 w 7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">
                <a:moveTo>
                  <a:pt x="7" y="0"/>
                </a:moveTo>
                <a:cubicBezTo>
                  <a:pt x="4" y="1"/>
                  <a:pt x="2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1"/>
                  <a:pt x="4" y="1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ïṡḷïḍê"/>
          <p:cNvSpPr/>
          <p:nvPr/>
        </p:nvSpPr>
        <p:spPr bwMode="auto">
          <a:xfrm>
            <a:off x="6383338" y="3289300"/>
            <a:ext cx="95250" cy="84138"/>
          </a:xfrm>
          <a:custGeom>
            <a:avLst/>
            <a:gdLst>
              <a:gd name="T0" fmla="*/ 8 w 51"/>
              <a:gd name="T1" fmla="*/ 0 h 50"/>
              <a:gd name="T2" fmla="*/ 1 w 51"/>
              <a:gd name="T3" fmla="*/ 2 h 50"/>
              <a:gd name="T4" fmla="*/ 0 w 51"/>
              <a:gd name="T5" fmla="*/ 2 h 50"/>
              <a:gd name="T6" fmla="*/ 5 w 51"/>
              <a:gd name="T7" fmla="*/ 1 h 50"/>
              <a:gd name="T8" fmla="*/ 36 w 51"/>
              <a:gd name="T9" fmla="*/ 14 h 50"/>
              <a:gd name="T10" fmla="*/ 36 w 51"/>
              <a:gd name="T11" fmla="*/ 14 h 50"/>
              <a:gd name="T12" fmla="*/ 36 w 51"/>
              <a:gd name="T13" fmla="*/ 14 h 50"/>
              <a:gd name="T14" fmla="*/ 36 w 51"/>
              <a:gd name="T15" fmla="*/ 14 h 50"/>
              <a:gd name="T16" fmla="*/ 37 w 51"/>
              <a:gd name="T17" fmla="*/ 14 h 50"/>
              <a:gd name="T18" fmla="*/ 38 w 51"/>
              <a:gd name="T19" fmla="*/ 16 h 50"/>
              <a:gd name="T20" fmla="*/ 38 w 51"/>
              <a:gd name="T21" fmla="*/ 16 h 50"/>
              <a:gd name="T22" fmla="*/ 38 w 51"/>
              <a:gd name="T23" fmla="*/ 16 h 50"/>
              <a:gd name="T24" fmla="*/ 38 w 51"/>
              <a:gd name="T25" fmla="*/ 16 h 50"/>
              <a:gd name="T26" fmla="*/ 38 w 51"/>
              <a:gd name="T27" fmla="*/ 16 h 50"/>
              <a:gd name="T28" fmla="*/ 49 w 51"/>
              <a:gd name="T29" fmla="*/ 50 h 50"/>
              <a:gd name="T30" fmla="*/ 51 w 51"/>
              <a:gd name="T31" fmla="*/ 42 h 50"/>
              <a:gd name="T32" fmla="*/ 38 w 51"/>
              <a:gd name="T33" fmla="*/ 13 h 50"/>
              <a:gd name="T34" fmla="*/ 8 w 51"/>
              <a:gd name="T3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50">
                <a:moveTo>
                  <a:pt x="8" y="0"/>
                </a:moveTo>
                <a:cubicBezTo>
                  <a:pt x="5" y="1"/>
                  <a:pt x="3" y="1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2" y="1"/>
                  <a:pt x="4" y="1"/>
                  <a:pt x="5" y="1"/>
                </a:cubicBezTo>
                <a:cubicBezTo>
                  <a:pt x="17" y="1"/>
                  <a:pt x="28" y="6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7" y="14"/>
                  <a:pt x="37" y="14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47" y="26"/>
                  <a:pt x="50" y="38"/>
                  <a:pt x="49" y="50"/>
                </a:cubicBezTo>
                <a:cubicBezTo>
                  <a:pt x="49" y="48"/>
                  <a:pt x="50" y="45"/>
                  <a:pt x="51" y="42"/>
                </a:cubicBezTo>
                <a:cubicBezTo>
                  <a:pt x="50" y="31"/>
                  <a:pt x="46" y="21"/>
                  <a:pt x="38" y="13"/>
                </a:cubicBezTo>
                <a:cubicBezTo>
                  <a:pt x="30" y="4"/>
                  <a:pt x="19" y="0"/>
                  <a:pt x="8" y="0"/>
                </a:cubicBezTo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íšľïḍê"/>
          <p:cNvSpPr/>
          <p:nvPr/>
        </p:nvSpPr>
        <p:spPr bwMode="auto">
          <a:xfrm>
            <a:off x="6380163" y="3290888"/>
            <a:ext cx="71438" cy="22225"/>
          </a:xfrm>
          <a:custGeom>
            <a:avLst/>
            <a:gdLst>
              <a:gd name="T0" fmla="*/ 38 w 38"/>
              <a:gd name="T1" fmla="*/ 13 h 13"/>
              <a:gd name="T2" fmla="*/ 38 w 38"/>
              <a:gd name="T3" fmla="*/ 13 h 13"/>
              <a:gd name="T4" fmla="*/ 38 w 38"/>
              <a:gd name="T5" fmla="*/ 13 h 13"/>
              <a:gd name="T6" fmla="*/ 7 w 38"/>
              <a:gd name="T7" fmla="*/ 0 h 13"/>
              <a:gd name="T8" fmla="*/ 2 w 38"/>
              <a:gd name="T9" fmla="*/ 1 h 13"/>
              <a:gd name="T10" fmla="*/ 0 w 38"/>
              <a:gd name="T11" fmla="*/ 1 h 13"/>
              <a:gd name="T12" fmla="*/ 0 w 38"/>
              <a:gd name="T13" fmla="*/ 1 h 13"/>
              <a:gd name="T14" fmla="*/ 7 w 38"/>
              <a:gd name="T15" fmla="*/ 0 h 13"/>
              <a:gd name="T16" fmla="*/ 38 w 38"/>
              <a:gd name="T17" fmla="*/ 13 h 13"/>
              <a:gd name="T18" fmla="*/ 38 w 38"/>
              <a:gd name="T19" fmla="*/ 13 h 13"/>
              <a:gd name="T20" fmla="*/ 38 w 38"/>
              <a:gd name="T21" fmla="*/ 13 h 13"/>
              <a:gd name="T22" fmla="*/ 7 w 38"/>
              <a:gd name="T2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13">
                <a:moveTo>
                  <a:pt x="38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moveTo>
                  <a:pt x="7" y="0"/>
                </a:moveTo>
                <a:cubicBezTo>
                  <a:pt x="6" y="0"/>
                  <a:pt x="4" y="0"/>
                  <a:pt x="2" y="1"/>
                </a:cubicBezTo>
                <a:cubicBezTo>
                  <a:pt x="2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5" y="0"/>
                  <a:pt x="7" y="0"/>
                </a:cubicBezTo>
                <a:cubicBezTo>
                  <a:pt x="19" y="0"/>
                  <a:pt x="30" y="5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0" y="5"/>
                  <a:pt x="19" y="0"/>
                  <a:pt x="7" y="0"/>
                </a:cubicBezTo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ïśļíḓê"/>
          <p:cNvSpPr/>
          <p:nvPr/>
        </p:nvSpPr>
        <p:spPr bwMode="auto">
          <a:xfrm>
            <a:off x="5784850" y="3035300"/>
            <a:ext cx="74613" cy="65088"/>
          </a:xfrm>
          <a:custGeom>
            <a:avLst/>
            <a:gdLst>
              <a:gd name="T0" fmla="*/ 0 w 39"/>
              <a:gd name="T1" fmla="*/ 20 h 39"/>
              <a:gd name="T2" fmla="*/ 19 w 39"/>
              <a:gd name="T3" fmla="*/ 39 h 39"/>
              <a:gd name="T4" fmla="*/ 39 w 39"/>
              <a:gd name="T5" fmla="*/ 20 h 39"/>
              <a:gd name="T6" fmla="*/ 19 w 39"/>
              <a:gd name="T7" fmla="*/ 0 h 39"/>
              <a:gd name="T8" fmla="*/ 0 w 39"/>
              <a:gd name="T9" fmla="*/ 20 h 39"/>
              <a:gd name="T10" fmla="*/ 19 w 39"/>
              <a:gd name="T11" fmla="*/ 8 h 39"/>
              <a:gd name="T12" fmla="*/ 30 w 39"/>
              <a:gd name="T13" fmla="*/ 20 h 39"/>
              <a:gd name="T14" fmla="*/ 19 w 39"/>
              <a:gd name="T15" fmla="*/ 31 h 39"/>
              <a:gd name="T16" fmla="*/ 8 w 39"/>
              <a:gd name="T17" fmla="*/ 20 h 39"/>
              <a:gd name="T18" fmla="*/ 19 w 39"/>
              <a:gd name="T1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9">
                <a:moveTo>
                  <a:pt x="0" y="20"/>
                </a:moveTo>
                <a:cubicBezTo>
                  <a:pt x="0" y="30"/>
                  <a:pt x="9" y="39"/>
                  <a:pt x="19" y="39"/>
                </a:cubicBezTo>
                <a:cubicBezTo>
                  <a:pt x="30" y="39"/>
                  <a:pt x="39" y="30"/>
                  <a:pt x="39" y="20"/>
                </a:cubicBezTo>
                <a:cubicBezTo>
                  <a:pt x="39" y="9"/>
                  <a:pt x="30" y="0"/>
                  <a:pt x="19" y="0"/>
                </a:cubicBezTo>
                <a:cubicBezTo>
                  <a:pt x="9" y="0"/>
                  <a:pt x="0" y="9"/>
                  <a:pt x="0" y="20"/>
                </a:cubicBezTo>
                <a:close/>
                <a:moveTo>
                  <a:pt x="19" y="8"/>
                </a:moveTo>
                <a:cubicBezTo>
                  <a:pt x="25" y="8"/>
                  <a:pt x="30" y="13"/>
                  <a:pt x="30" y="20"/>
                </a:cubicBezTo>
                <a:cubicBezTo>
                  <a:pt x="30" y="26"/>
                  <a:pt x="25" y="31"/>
                  <a:pt x="19" y="31"/>
                </a:cubicBezTo>
                <a:cubicBezTo>
                  <a:pt x="13" y="31"/>
                  <a:pt x="8" y="26"/>
                  <a:pt x="8" y="20"/>
                </a:cubicBezTo>
                <a:cubicBezTo>
                  <a:pt x="8" y="13"/>
                  <a:pt x="13" y="8"/>
                  <a:pt x="19" y="8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îṧlíḍe"/>
          <p:cNvGrpSpPr/>
          <p:nvPr/>
        </p:nvGrpSpPr>
        <p:grpSpPr>
          <a:xfrm>
            <a:off x="5155024" y="3063641"/>
            <a:ext cx="1387861" cy="1227575"/>
            <a:chOff x="5283310" y="2630775"/>
            <a:chExt cx="1625381" cy="1599079"/>
          </a:xfrm>
          <a:solidFill>
            <a:schemeClr val="bg1">
              <a:lumMod val="95000"/>
            </a:schemeClr>
          </a:solidFill>
        </p:grpSpPr>
        <p:sp>
          <p:nvSpPr>
            <p:cNvPr id="80" name="íš1íḍè"/>
            <p:cNvSpPr/>
            <p:nvPr/>
          </p:nvSpPr>
          <p:spPr bwMode="auto">
            <a:xfrm>
              <a:off x="5892170" y="2630775"/>
              <a:ext cx="85478" cy="85478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0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isļïḋé"/>
            <p:cNvSpPr/>
            <p:nvPr/>
          </p:nvSpPr>
          <p:spPr bwMode="auto">
            <a:xfrm>
              <a:off x="5738312" y="2680746"/>
              <a:ext cx="85478" cy="84162"/>
            </a:xfrm>
            <a:custGeom>
              <a:avLst/>
              <a:gdLst>
                <a:gd name="T0" fmla="*/ 39 w 39"/>
                <a:gd name="T1" fmla="*/ 19 h 38"/>
                <a:gd name="T2" fmla="*/ 19 w 39"/>
                <a:gd name="T3" fmla="*/ 0 h 38"/>
                <a:gd name="T4" fmla="*/ 0 w 39"/>
                <a:gd name="T5" fmla="*/ 19 h 38"/>
                <a:gd name="T6" fmla="*/ 19 w 39"/>
                <a:gd name="T7" fmla="*/ 38 h 38"/>
                <a:gd name="T8" fmla="*/ 39 w 39"/>
                <a:gd name="T9" fmla="*/ 19 h 38"/>
                <a:gd name="T10" fmla="*/ 19 w 39"/>
                <a:gd name="T11" fmla="*/ 30 h 38"/>
                <a:gd name="T12" fmla="*/ 8 w 39"/>
                <a:gd name="T13" fmla="*/ 19 h 38"/>
                <a:gd name="T14" fmla="*/ 19 w 39"/>
                <a:gd name="T15" fmla="*/ 8 h 38"/>
                <a:gd name="T16" fmla="*/ 31 w 39"/>
                <a:gd name="T17" fmla="*/ 19 h 38"/>
                <a:gd name="T18" fmla="*/ 19 w 39"/>
                <a:gd name="T1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30" y="38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iš1iďe"/>
            <p:cNvSpPr/>
            <p:nvPr/>
          </p:nvSpPr>
          <p:spPr bwMode="auto">
            <a:xfrm>
              <a:off x="5598918" y="2760964"/>
              <a:ext cx="84162" cy="85478"/>
            </a:xfrm>
            <a:custGeom>
              <a:avLst/>
              <a:gdLst>
                <a:gd name="T0" fmla="*/ 38 w 38"/>
                <a:gd name="T1" fmla="*/ 20 h 39"/>
                <a:gd name="T2" fmla="*/ 19 w 38"/>
                <a:gd name="T3" fmla="*/ 0 h 39"/>
                <a:gd name="T4" fmla="*/ 0 w 38"/>
                <a:gd name="T5" fmla="*/ 20 h 39"/>
                <a:gd name="T6" fmla="*/ 19 w 38"/>
                <a:gd name="T7" fmla="*/ 39 h 39"/>
                <a:gd name="T8" fmla="*/ 38 w 38"/>
                <a:gd name="T9" fmla="*/ 20 h 39"/>
                <a:gd name="T10" fmla="*/ 19 w 38"/>
                <a:gd name="T11" fmla="*/ 31 h 39"/>
                <a:gd name="T12" fmla="*/ 8 w 38"/>
                <a:gd name="T13" fmla="*/ 20 h 39"/>
                <a:gd name="T14" fmla="*/ 19 w 38"/>
                <a:gd name="T15" fmla="*/ 8 h 39"/>
                <a:gd name="T16" fmla="*/ 30 w 38"/>
                <a:gd name="T17" fmla="*/ 20 h 39"/>
                <a:gd name="T18" fmla="*/ 19 w 38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cubicBezTo>
                    <a:pt x="38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8" y="30"/>
                    <a:pt x="38" y="20"/>
                  </a:cubicBezTo>
                  <a:close/>
                  <a:moveTo>
                    <a:pt x="19" y="31"/>
                  </a:move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ï$ḻîḍe"/>
            <p:cNvSpPr/>
            <p:nvPr/>
          </p:nvSpPr>
          <p:spPr bwMode="auto">
            <a:xfrm>
              <a:off x="5477935" y="2868796"/>
              <a:ext cx="85478" cy="85478"/>
            </a:xfrm>
            <a:custGeom>
              <a:avLst/>
              <a:gdLst>
                <a:gd name="T0" fmla="*/ 39 w 39"/>
                <a:gd name="T1" fmla="*/ 20 h 39"/>
                <a:gd name="T2" fmla="*/ 19 w 39"/>
                <a:gd name="T3" fmla="*/ 0 h 39"/>
                <a:gd name="T4" fmla="*/ 0 w 39"/>
                <a:gd name="T5" fmla="*/ 20 h 39"/>
                <a:gd name="T6" fmla="*/ 19 w 39"/>
                <a:gd name="T7" fmla="*/ 39 h 39"/>
                <a:gd name="T8" fmla="*/ 39 w 39"/>
                <a:gd name="T9" fmla="*/ 20 h 39"/>
                <a:gd name="T10" fmla="*/ 19 w 39"/>
                <a:gd name="T11" fmla="*/ 31 h 39"/>
                <a:gd name="T12" fmla="*/ 8 w 39"/>
                <a:gd name="T13" fmla="*/ 20 h 39"/>
                <a:gd name="T14" fmla="*/ 19 w 39"/>
                <a:gd name="T15" fmla="*/ 9 h 39"/>
                <a:gd name="T16" fmla="*/ 31 w 39"/>
                <a:gd name="T17" fmla="*/ 20 h 39"/>
                <a:gd name="T18" fmla="*/ 19 w 39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lose/>
                  <a:moveTo>
                    <a:pt x="19" y="31"/>
                  </a:moveTo>
                  <a:cubicBezTo>
                    <a:pt x="13" y="31"/>
                    <a:pt x="8" y="26"/>
                    <a:pt x="8" y="20"/>
                  </a:cubicBezTo>
                  <a:cubicBezTo>
                    <a:pt x="8" y="14"/>
                    <a:pt x="13" y="9"/>
                    <a:pt x="19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íś1îḍé"/>
            <p:cNvSpPr/>
            <p:nvPr/>
          </p:nvSpPr>
          <p:spPr bwMode="auto">
            <a:xfrm>
              <a:off x="5316186" y="3147583"/>
              <a:ext cx="86792" cy="86792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1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íşlïḍe"/>
            <p:cNvSpPr/>
            <p:nvPr/>
          </p:nvSpPr>
          <p:spPr bwMode="auto">
            <a:xfrm>
              <a:off x="5283310" y="3306702"/>
              <a:ext cx="84162" cy="84162"/>
            </a:xfrm>
            <a:custGeom>
              <a:avLst/>
              <a:gdLst>
                <a:gd name="T0" fmla="*/ 38 w 38"/>
                <a:gd name="T1" fmla="*/ 19 h 38"/>
                <a:gd name="T2" fmla="*/ 19 w 38"/>
                <a:gd name="T3" fmla="*/ 0 h 38"/>
                <a:gd name="T4" fmla="*/ 0 w 38"/>
                <a:gd name="T5" fmla="*/ 19 h 38"/>
                <a:gd name="T6" fmla="*/ 19 w 38"/>
                <a:gd name="T7" fmla="*/ 38 h 38"/>
                <a:gd name="T8" fmla="*/ 38 w 38"/>
                <a:gd name="T9" fmla="*/ 19 h 38"/>
                <a:gd name="T10" fmla="*/ 19 w 38"/>
                <a:gd name="T11" fmla="*/ 30 h 38"/>
                <a:gd name="T12" fmla="*/ 8 w 38"/>
                <a:gd name="T13" fmla="*/ 19 h 38"/>
                <a:gd name="T14" fmla="*/ 19 w 38"/>
                <a:gd name="T15" fmla="*/ 8 h 38"/>
                <a:gd name="T16" fmla="*/ 30 w 38"/>
                <a:gd name="T17" fmla="*/ 19 h 38"/>
                <a:gd name="T18" fmla="*/ 19 w 38"/>
                <a:gd name="T1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cubicBezTo>
                    <a:pt x="38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30" y="38"/>
                    <a:pt x="38" y="30"/>
                    <a:pt x="38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ïSļïḑè"/>
            <p:cNvSpPr/>
            <p:nvPr/>
          </p:nvSpPr>
          <p:spPr bwMode="auto">
            <a:xfrm>
              <a:off x="5283310" y="3467136"/>
              <a:ext cx="84162" cy="86792"/>
            </a:xfrm>
            <a:custGeom>
              <a:avLst/>
              <a:gdLst>
                <a:gd name="T0" fmla="*/ 38 w 38"/>
                <a:gd name="T1" fmla="*/ 19 h 39"/>
                <a:gd name="T2" fmla="*/ 19 w 38"/>
                <a:gd name="T3" fmla="*/ 0 h 39"/>
                <a:gd name="T4" fmla="*/ 0 w 38"/>
                <a:gd name="T5" fmla="*/ 19 h 39"/>
                <a:gd name="T6" fmla="*/ 19 w 38"/>
                <a:gd name="T7" fmla="*/ 39 h 39"/>
                <a:gd name="T8" fmla="*/ 38 w 38"/>
                <a:gd name="T9" fmla="*/ 19 h 39"/>
                <a:gd name="T10" fmla="*/ 19 w 38"/>
                <a:gd name="T11" fmla="*/ 31 h 39"/>
                <a:gd name="T12" fmla="*/ 8 w 38"/>
                <a:gd name="T13" fmla="*/ 19 h 39"/>
                <a:gd name="T14" fmla="*/ 19 w 38"/>
                <a:gd name="T15" fmla="*/ 8 h 39"/>
                <a:gd name="T16" fmla="*/ 30 w 38"/>
                <a:gd name="T17" fmla="*/ 19 h 39"/>
                <a:gd name="T18" fmla="*/ 19 w 38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cubicBezTo>
                    <a:pt x="38" y="9"/>
                    <a:pt x="3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8" y="30"/>
                    <a:pt x="38" y="19"/>
                  </a:cubicBezTo>
                  <a:close/>
                  <a:moveTo>
                    <a:pt x="19" y="31"/>
                  </a:moveTo>
                  <a:cubicBezTo>
                    <a:pt x="13" y="31"/>
                    <a:pt x="8" y="26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6"/>
                    <a:pt x="25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íSlïḋe"/>
            <p:cNvSpPr/>
            <p:nvPr/>
          </p:nvSpPr>
          <p:spPr bwMode="auto">
            <a:xfrm>
              <a:off x="5316186" y="3626255"/>
              <a:ext cx="86792" cy="85478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1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i$ḷíḑê"/>
            <p:cNvSpPr/>
            <p:nvPr/>
          </p:nvSpPr>
          <p:spPr bwMode="auto">
            <a:xfrm>
              <a:off x="5477935" y="3903726"/>
              <a:ext cx="85478" cy="85478"/>
            </a:xfrm>
            <a:custGeom>
              <a:avLst/>
              <a:gdLst>
                <a:gd name="T0" fmla="*/ 39 w 39"/>
                <a:gd name="T1" fmla="*/ 20 h 39"/>
                <a:gd name="T2" fmla="*/ 19 w 39"/>
                <a:gd name="T3" fmla="*/ 0 h 39"/>
                <a:gd name="T4" fmla="*/ 0 w 39"/>
                <a:gd name="T5" fmla="*/ 20 h 39"/>
                <a:gd name="T6" fmla="*/ 19 w 39"/>
                <a:gd name="T7" fmla="*/ 39 h 39"/>
                <a:gd name="T8" fmla="*/ 39 w 39"/>
                <a:gd name="T9" fmla="*/ 20 h 39"/>
                <a:gd name="T10" fmla="*/ 19 w 39"/>
                <a:gd name="T11" fmla="*/ 31 h 39"/>
                <a:gd name="T12" fmla="*/ 8 w 39"/>
                <a:gd name="T13" fmla="*/ 20 h 39"/>
                <a:gd name="T14" fmla="*/ 19 w 39"/>
                <a:gd name="T15" fmla="*/ 8 h 39"/>
                <a:gd name="T16" fmla="*/ 31 w 39"/>
                <a:gd name="T17" fmla="*/ 20 h 39"/>
                <a:gd name="T18" fmla="*/ 19 w 39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lose/>
                  <a:moveTo>
                    <a:pt x="19" y="31"/>
                  </a:move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6" y="8"/>
                    <a:pt x="31" y="13"/>
                    <a:pt x="31" y="20"/>
                  </a:cubicBezTo>
                  <a:cubicBezTo>
                    <a:pt x="31" y="26"/>
                    <a:pt x="26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iŝľïde"/>
            <p:cNvSpPr/>
            <p:nvPr/>
          </p:nvSpPr>
          <p:spPr bwMode="auto">
            <a:xfrm>
              <a:off x="5598918" y="4011559"/>
              <a:ext cx="84162" cy="85478"/>
            </a:xfrm>
            <a:custGeom>
              <a:avLst/>
              <a:gdLst>
                <a:gd name="T0" fmla="*/ 38 w 38"/>
                <a:gd name="T1" fmla="*/ 20 h 39"/>
                <a:gd name="T2" fmla="*/ 19 w 38"/>
                <a:gd name="T3" fmla="*/ 0 h 39"/>
                <a:gd name="T4" fmla="*/ 0 w 38"/>
                <a:gd name="T5" fmla="*/ 20 h 39"/>
                <a:gd name="T6" fmla="*/ 19 w 38"/>
                <a:gd name="T7" fmla="*/ 39 h 39"/>
                <a:gd name="T8" fmla="*/ 38 w 38"/>
                <a:gd name="T9" fmla="*/ 20 h 39"/>
                <a:gd name="T10" fmla="*/ 19 w 38"/>
                <a:gd name="T11" fmla="*/ 31 h 39"/>
                <a:gd name="T12" fmla="*/ 8 w 38"/>
                <a:gd name="T13" fmla="*/ 20 h 39"/>
                <a:gd name="T14" fmla="*/ 19 w 38"/>
                <a:gd name="T15" fmla="*/ 9 h 39"/>
                <a:gd name="T16" fmla="*/ 30 w 38"/>
                <a:gd name="T17" fmla="*/ 20 h 39"/>
                <a:gd name="T18" fmla="*/ 19 w 38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cubicBezTo>
                    <a:pt x="38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8" y="30"/>
                    <a:pt x="38" y="20"/>
                  </a:cubicBezTo>
                  <a:close/>
                  <a:moveTo>
                    <a:pt x="19" y="31"/>
                  </a:moveTo>
                  <a:cubicBezTo>
                    <a:pt x="13" y="31"/>
                    <a:pt x="8" y="26"/>
                    <a:pt x="8" y="20"/>
                  </a:cubicBezTo>
                  <a:cubicBezTo>
                    <a:pt x="8" y="14"/>
                    <a:pt x="13" y="9"/>
                    <a:pt x="19" y="9"/>
                  </a:cubicBezTo>
                  <a:cubicBezTo>
                    <a:pt x="25" y="9"/>
                    <a:pt x="30" y="14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iṡḷiḍè"/>
            <p:cNvSpPr/>
            <p:nvPr/>
          </p:nvSpPr>
          <p:spPr bwMode="auto">
            <a:xfrm>
              <a:off x="5738312" y="4093091"/>
              <a:ext cx="85478" cy="85478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1 h 39"/>
                <a:gd name="T12" fmla="*/ 8 w 39"/>
                <a:gd name="T13" fmla="*/ 19 h 39"/>
                <a:gd name="T14" fmla="*/ 19 w 39"/>
                <a:gd name="T15" fmla="*/ 8 h 39"/>
                <a:gd name="T16" fmla="*/ 31 w 39"/>
                <a:gd name="T17" fmla="*/ 19 h 39"/>
                <a:gd name="T18" fmla="*/ 19 w 39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1"/>
                  </a:moveTo>
                  <a:cubicBezTo>
                    <a:pt x="13" y="31"/>
                    <a:pt x="8" y="26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6" y="8"/>
                    <a:pt x="31" y="13"/>
                    <a:pt x="31" y="19"/>
                  </a:cubicBezTo>
                  <a:cubicBezTo>
                    <a:pt x="31" y="26"/>
                    <a:pt x="26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îSľiḍê"/>
            <p:cNvSpPr/>
            <p:nvPr/>
          </p:nvSpPr>
          <p:spPr bwMode="auto">
            <a:xfrm>
              <a:off x="5892170" y="4143062"/>
              <a:ext cx="85478" cy="86792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0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ísḷîḋè"/>
            <p:cNvSpPr/>
            <p:nvPr/>
          </p:nvSpPr>
          <p:spPr bwMode="auto">
            <a:xfrm>
              <a:off x="6214353" y="4143062"/>
              <a:ext cx="85478" cy="86792"/>
            </a:xfrm>
            <a:custGeom>
              <a:avLst/>
              <a:gdLst>
                <a:gd name="T0" fmla="*/ 0 w 39"/>
                <a:gd name="T1" fmla="*/ 19 h 39"/>
                <a:gd name="T2" fmla="*/ 19 w 39"/>
                <a:gd name="T3" fmla="*/ 39 h 39"/>
                <a:gd name="T4" fmla="*/ 39 w 39"/>
                <a:gd name="T5" fmla="*/ 19 h 39"/>
                <a:gd name="T6" fmla="*/ 19 w 39"/>
                <a:gd name="T7" fmla="*/ 0 h 39"/>
                <a:gd name="T8" fmla="*/ 0 w 39"/>
                <a:gd name="T9" fmla="*/ 19 h 39"/>
                <a:gd name="T10" fmla="*/ 19 w 39"/>
                <a:gd name="T11" fmla="*/ 8 h 39"/>
                <a:gd name="T12" fmla="*/ 30 w 39"/>
                <a:gd name="T13" fmla="*/ 19 h 39"/>
                <a:gd name="T14" fmla="*/ 19 w 39"/>
                <a:gd name="T15" fmla="*/ 30 h 39"/>
                <a:gd name="T16" fmla="*/ 8 w 39"/>
                <a:gd name="T17" fmla="*/ 19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ïṥ1iḑe"/>
            <p:cNvSpPr/>
            <p:nvPr/>
          </p:nvSpPr>
          <p:spPr bwMode="auto">
            <a:xfrm>
              <a:off x="6368212" y="4093091"/>
              <a:ext cx="84162" cy="85478"/>
            </a:xfrm>
            <a:custGeom>
              <a:avLst/>
              <a:gdLst>
                <a:gd name="T0" fmla="*/ 0 w 38"/>
                <a:gd name="T1" fmla="*/ 19 h 39"/>
                <a:gd name="T2" fmla="*/ 19 w 38"/>
                <a:gd name="T3" fmla="*/ 39 h 39"/>
                <a:gd name="T4" fmla="*/ 38 w 38"/>
                <a:gd name="T5" fmla="*/ 19 h 39"/>
                <a:gd name="T6" fmla="*/ 19 w 38"/>
                <a:gd name="T7" fmla="*/ 0 h 39"/>
                <a:gd name="T8" fmla="*/ 0 w 38"/>
                <a:gd name="T9" fmla="*/ 19 h 39"/>
                <a:gd name="T10" fmla="*/ 19 w 38"/>
                <a:gd name="T11" fmla="*/ 8 h 39"/>
                <a:gd name="T12" fmla="*/ 30 w 38"/>
                <a:gd name="T13" fmla="*/ 19 h 39"/>
                <a:gd name="T14" fmla="*/ 19 w 38"/>
                <a:gd name="T15" fmla="*/ 31 h 39"/>
                <a:gd name="T16" fmla="*/ 8 w 38"/>
                <a:gd name="T17" fmla="*/ 19 h 39"/>
                <a:gd name="T18" fmla="*/ 19 w 38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0" y="19"/>
                  </a:move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8" y="30"/>
                    <a:pt x="38" y="19"/>
                  </a:cubicBezTo>
                  <a:cubicBezTo>
                    <a:pt x="38" y="9"/>
                    <a:pt x="3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19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ïsľíďé"/>
            <p:cNvSpPr/>
            <p:nvPr/>
          </p:nvSpPr>
          <p:spPr bwMode="auto">
            <a:xfrm>
              <a:off x="6507605" y="4011559"/>
              <a:ext cx="85478" cy="85478"/>
            </a:xfrm>
            <a:custGeom>
              <a:avLst/>
              <a:gdLst>
                <a:gd name="T0" fmla="*/ 0 w 39"/>
                <a:gd name="T1" fmla="*/ 20 h 39"/>
                <a:gd name="T2" fmla="*/ 20 w 39"/>
                <a:gd name="T3" fmla="*/ 39 h 39"/>
                <a:gd name="T4" fmla="*/ 39 w 39"/>
                <a:gd name="T5" fmla="*/ 20 h 39"/>
                <a:gd name="T6" fmla="*/ 20 w 39"/>
                <a:gd name="T7" fmla="*/ 0 h 39"/>
                <a:gd name="T8" fmla="*/ 0 w 39"/>
                <a:gd name="T9" fmla="*/ 20 h 39"/>
                <a:gd name="T10" fmla="*/ 20 w 39"/>
                <a:gd name="T11" fmla="*/ 9 h 39"/>
                <a:gd name="T12" fmla="*/ 31 w 39"/>
                <a:gd name="T13" fmla="*/ 20 h 39"/>
                <a:gd name="T14" fmla="*/ 20 w 39"/>
                <a:gd name="T15" fmla="*/ 31 h 39"/>
                <a:gd name="T16" fmla="*/ 8 w 39"/>
                <a:gd name="T17" fmla="*/ 20 h 39"/>
                <a:gd name="T18" fmla="*/ 20 w 39"/>
                <a:gd name="T1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0"/>
                    <a:pt x="9" y="39"/>
                    <a:pt x="20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20" y="9"/>
                  </a:move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4"/>
                    <a:pt x="13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îS1íḓe"/>
            <p:cNvSpPr/>
            <p:nvPr/>
          </p:nvSpPr>
          <p:spPr bwMode="auto">
            <a:xfrm>
              <a:off x="6628588" y="3903726"/>
              <a:ext cx="86792" cy="85478"/>
            </a:xfrm>
            <a:custGeom>
              <a:avLst/>
              <a:gdLst>
                <a:gd name="T0" fmla="*/ 0 w 39"/>
                <a:gd name="T1" fmla="*/ 20 h 39"/>
                <a:gd name="T2" fmla="*/ 19 w 39"/>
                <a:gd name="T3" fmla="*/ 39 h 39"/>
                <a:gd name="T4" fmla="*/ 39 w 39"/>
                <a:gd name="T5" fmla="*/ 20 h 39"/>
                <a:gd name="T6" fmla="*/ 19 w 39"/>
                <a:gd name="T7" fmla="*/ 0 h 39"/>
                <a:gd name="T8" fmla="*/ 0 w 39"/>
                <a:gd name="T9" fmla="*/ 20 h 39"/>
                <a:gd name="T10" fmla="*/ 19 w 39"/>
                <a:gd name="T11" fmla="*/ 8 h 39"/>
                <a:gd name="T12" fmla="*/ 30 w 39"/>
                <a:gd name="T13" fmla="*/ 20 h 39"/>
                <a:gd name="T14" fmla="*/ 19 w 39"/>
                <a:gd name="T15" fmla="*/ 31 h 39"/>
                <a:gd name="T16" fmla="*/ 8 w 39"/>
                <a:gd name="T17" fmla="*/ 20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íśļïḍe"/>
            <p:cNvSpPr/>
            <p:nvPr/>
          </p:nvSpPr>
          <p:spPr bwMode="auto">
            <a:xfrm>
              <a:off x="6790338" y="3626255"/>
              <a:ext cx="85478" cy="85478"/>
            </a:xfrm>
            <a:custGeom>
              <a:avLst/>
              <a:gdLst>
                <a:gd name="T0" fmla="*/ 0 w 39"/>
                <a:gd name="T1" fmla="*/ 19 h 39"/>
                <a:gd name="T2" fmla="*/ 19 w 39"/>
                <a:gd name="T3" fmla="*/ 39 h 39"/>
                <a:gd name="T4" fmla="*/ 39 w 39"/>
                <a:gd name="T5" fmla="*/ 19 h 39"/>
                <a:gd name="T6" fmla="*/ 19 w 39"/>
                <a:gd name="T7" fmla="*/ 0 h 39"/>
                <a:gd name="T8" fmla="*/ 0 w 39"/>
                <a:gd name="T9" fmla="*/ 19 h 39"/>
                <a:gd name="T10" fmla="*/ 19 w 39"/>
                <a:gd name="T11" fmla="*/ 8 h 39"/>
                <a:gd name="T12" fmla="*/ 30 w 39"/>
                <a:gd name="T13" fmla="*/ 19 h 39"/>
                <a:gd name="T14" fmla="*/ 19 w 39"/>
                <a:gd name="T15" fmla="*/ 30 h 39"/>
                <a:gd name="T16" fmla="*/ 8 w 39"/>
                <a:gd name="T17" fmla="*/ 19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îşḻïďè"/>
            <p:cNvSpPr/>
            <p:nvPr/>
          </p:nvSpPr>
          <p:spPr bwMode="auto">
            <a:xfrm>
              <a:off x="6823213" y="3467136"/>
              <a:ext cx="85478" cy="86792"/>
            </a:xfrm>
            <a:custGeom>
              <a:avLst/>
              <a:gdLst>
                <a:gd name="T0" fmla="*/ 0 w 39"/>
                <a:gd name="T1" fmla="*/ 19 h 39"/>
                <a:gd name="T2" fmla="*/ 19 w 39"/>
                <a:gd name="T3" fmla="*/ 39 h 39"/>
                <a:gd name="T4" fmla="*/ 39 w 39"/>
                <a:gd name="T5" fmla="*/ 19 h 39"/>
                <a:gd name="T6" fmla="*/ 19 w 39"/>
                <a:gd name="T7" fmla="*/ 0 h 39"/>
                <a:gd name="T8" fmla="*/ 0 w 39"/>
                <a:gd name="T9" fmla="*/ 19 h 39"/>
                <a:gd name="T10" fmla="*/ 19 w 39"/>
                <a:gd name="T11" fmla="*/ 8 h 39"/>
                <a:gd name="T12" fmla="*/ 31 w 39"/>
                <a:gd name="T13" fmla="*/ 19 h 39"/>
                <a:gd name="T14" fmla="*/ 19 w 39"/>
                <a:gd name="T15" fmla="*/ 31 h 39"/>
                <a:gd name="T16" fmla="*/ 8 w 39"/>
                <a:gd name="T17" fmla="*/ 19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1" y="13"/>
                    <a:pt x="31" y="19"/>
                  </a:cubicBezTo>
                  <a:cubicBezTo>
                    <a:pt x="31" y="26"/>
                    <a:pt x="26" y="31"/>
                    <a:pt x="19" y="31"/>
                  </a:cubicBezTo>
                  <a:cubicBezTo>
                    <a:pt x="13" y="31"/>
                    <a:pt x="8" y="26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iṩľiďè"/>
            <p:cNvSpPr/>
            <p:nvPr/>
          </p:nvSpPr>
          <p:spPr bwMode="auto">
            <a:xfrm>
              <a:off x="6823213" y="3306702"/>
              <a:ext cx="85478" cy="84162"/>
            </a:xfrm>
            <a:custGeom>
              <a:avLst/>
              <a:gdLst>
                <a:gd name="T0" fmla="*/ 0 w 39"/>
                <a:gd name="T1" fmla="*/ 19 h 38"/>
                <a:gd name="T2" fmla="*/ 19 w 39"/>
                <a:gd name="T3" fmla="*/ 38 h 38"/>
                <a:gd name="T4" fmla="*/ 39 w 39"/>
                <a:gd name="T5" fmla="*/ 19 h 38"/>
                <a:gd name="T6" fmla="*/ 19 w 39"/>
                <a:gd name="T7" fmla="*/ 0 h 38"/>
                <a:gd name="T8" fmla="*/ 0 w 39"/>
                <a:gd name="T9" fmla="*/ 19 h 38"/>
                <a:gd name="T10" fmla="*/ 19 w 39"/>
                <a:gd name="T11" fmla="*/ 8 h 38"/>
                <a:gd name="T12" fmla="*/ 31 w 39"/>
                <a:gd name="T13" fmla="*/ 19 h 38"/>
                <a:gd name="T14" fmla="*/ 19 w 39"/>
                <a:gd name="T15" fmla="*/ 30 h 38"/>
                <a:gd name="T16" fmla="*/ 8 w 39"/>
                <a:gd name="T17" fmla="*/ 19 h 38"/>
                <a:gd name="T18" fmla="*/ 19 w 39"/>
                <a:gd name="T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cubicBezTo>
                    <a:pt x="0" y="30"/>
                    <a:pt x="9" y="38"/>
                    <a:pt x="19" y="38"/>
                  </a:cubicBez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iSḷîḋè"/>
            <p:cNvSpPr/>
            <p:nvPr/>
          </p:nvSpPr>
          <p:spPr bwMode="auto">
            <a:xfrm>
              <a:off x="6790338" y="3147583"/>
              <a:ext cx="85478" cy="86792"/>
            </a:xfrm>
            <a:custGeom>
              <a:avLst/>
              <a:gdLst>
                <a:gd name="T0" fmla="*/ 0 w 39"/>
                <a:gd name="T1" fmla="*/ 19 h 39"/>
                <a:gd name="T2" fmla="*/ 19 w 39"/>
                <a:gd name="T3" fmla="*/ 39 h 39"/>
                <a:gd name="T4" fmla="*/ 39 w 39"/>
                <a:gd name="T5" fmla="*/ 19 h 39"/>
                <a:gd name="T6" fmla="*/ 19 w 39"/>
                <a:gd name="T7" fmla="*/ 0 h 39"/>
                <a:gd name="T8" fmla="*/ 0 w 39"/>
                <a:gd name="T9" fmla="*/ 19 h 39"/>
                <a:gd name="T10" fmla="*/ 19 w 39"/>
                <a:gd name="T11" fmla="*/ 8 h 39"/>
                <a:gd name="T12" fmla="*/ 30 w 39"/>
                <a:gd name="T13" fmla="*/ 19 h 39"/>
                <a:gd name="T14" fmla="*/ 19 w 39"/>
                <a:gd name="T15" fmla="*/ 30 h 39"/>
                <a:gd name="T16" fmla="*/ 8 w 39"/>
                <a:gd name="T17" fmla="*/ 19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ï$lïḍè"/>
            <p:cNvSpPr/>
            <p:nvPr/>
          </p:nvSpPr>
          <p:spPr bwMode="auto">
            <a:xfrm>
              <a:off x="6628588" y="2868796"/>
              <a:ext cx="86792" cy="85478"/>
            </a:xfrm>
            <a:custGeom>
              <a:avLst/>
              <a:gdLst>
                <a:gd name="T0" fmla="*/ 0 w 39"/>
                <a:gd name="T1" fmla="*/ 20 h 39"/>
                <a:gd name="T2" fmla="*/ 19 w 39"/>
                <a:gd name="T3" fmla="*/ 39 h 39"/>
                <a:gd name="T4" fmla="*/ 39 w 39"/>
                <a:gd name="T5" fmla="*/ 20 h 39"/>
                <a:gd name="T6" fmla="*/ 19 w 39"/>
                <a:gd name="T7" fmla="*/ 0 h 39"/>
                <a:gd name="T8" fmla="*/ 0 w 39"/>
                <a:gd name="T9" fmla="*/ 20 h 39"/>
                <a:gd name="T10" fmla="*/ 19 w 39"/>
                <a:gd name="T11" fmla="*/ 9 h 39"/>
                <a:gd name="T12" fmla="*/ 30 w 39"/>
                <a:gd name="T13" fmla="*/ 20 h 39"/>
                <a:gd name="T14" fmla="*/ 19 w 39"/>
                <a:gd name="T15" fmla="*/ 31 h 39"/>
                <a:gd name="T16" fmla="*/ 8 w 39"/>
                <a:gd name="T17" fmla="*/ 20 h 39"/>
                <a:gd name="T18" fmla="*/ 19 w 39"/>
                <a:gd name="T1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9" y="9"/>
                  </a:moveTo>
                  <a:cubicBezTo>
                    <a:pt x="25" y="9"/>
                    <a:pt x="30" y="14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4"/>
                    <a:pt x="13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ïşľîḋê"/>
            <p:cNvSpPr/>
            <p:nvPr/>
          </p:nvSpPr>
          <p:spPr bwMode="auto">
            <a:xfrm>
              <a:off x="6507605" y="2760964"/>
              <a:ext cx="85478" cy="85478"/>
            </a:xfrm>
            <a:custGeom>
              <a:avLst/>
              <a:gdLst>
                <a:gd name="T0" fmla="*/ 0 w 39"/>
                <a:gd name="T1" fmla="*/ 20 h 39"/>
                <a:gd name="T2" fmla="*/ 20 w 39"/>
                <a:gd name="T3" fmla="*/ 39 h 39"/>
                <a:gd name="T4" fmla="*/ 39 w 39"/>
                <a:gd name="T5" fmla="*/ 20 h 39"/>
                <a:gd name="T6" fmla="*/ 20 w 39"/>
                <a:gd name="T7" fmla="*/ 0 h 39"/>
                <a:gd name="T8" fmla="*/ 0 w 39"/>
                <a:gd name="T9" fmla="*/ 20 h 39"/>
                <a:gd name="T10" fmla="*/ 20 w 39"/>
                <a:gd name="T11" fmla="*/ 8 h 39"/>
                <a:gd name="T12" fmla="*/ 31 w 39"/>
                <a:gd name="T13" fmla="*/ 20 h 39"/>
                <a:gd name="T14" fmla="*/ 20 w 39"/>
                <a:gd name="T15" fmla="*/ 31 h 39"/>
                <a:gd name="T16" fmla="*/ 8 w 39"/>
                <a:gd name="T17" fmla="*/ 20 h 39"/>
                <a:gd name="T18" fmla="*/ 20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0"/>
                    <a:pt x="9" y="39"/>
                    <a:pt x="20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20" y="8"/>
                  </a:moveTo>
                  <a:cubicBezTo>
                    <a:pt x="26" y="8"/>
                    <a:pt x="31" y="13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ïS1ïḍé"/>
            <p:cNvSpPr/>
            <p:nvPr/>
          </p:nvSpPr>
          <p:spPr bwMode="auto">
            <a:xfrm>
              <a:off x="6368212" y="2680746"/>
              <a:ext cx="84162" cy="84162"/>
            </a:xfrm>
            <a:custGeom>
              <a:avLst/>
              <a:gdLst>
                <a:gd name="T0" fmla="*/ 0 w 38"/>
                <a:gd name="T1" fmla="*/ 19 h 38"/>
                <a:gd name="T2" fmla="*/ 19 w 38"/>
                <a:gd name="T3" fmla="*/ 38 h 38"/>
                <a:gd name="T4" fmla="*/ 38 w 38"/>
                <a:gd name="T5" fmla="*/ 19 h 38"/>
                <a:gd name="T6" fmla="*/ 19 w 38"/>
                <a:gd name="T7" fmla="*/ 0 h 38"/>
                <a:gd name="T8" fmla="*/ 0 w 38"/>
                <a:gd name="T9" fmla="*/ 19 h 38"/>
                <a:gd name="T10" fmla="*/ 19 w 38"/>
                <a:gd name="T11" fmla="*/ 8 h 38"/>
                <a:gd name="T12" fmla="*/ 30 w 38"/>
                <a:gd name="T13" fmla="*/ 19 h 38"/>
                <a:gd name="T14" fmla="*/ 19 w 38"/>
                <a:gd name="T15" fmla="*/ 30 h 38"/>
                <a:gd name="T16" fmla="*/ 8 w 38"/>
                <a:gd name="T17" fmla="*/ 19 h 38"/>
                <a:gd name="T18" fmla="*/ 19 w 38"/>
                <a:gd name="T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0" y="19"/>
                  </a:moveTo>
                  <a:cubicBezTo>
                    <a:pt x="0" y="30"/>
                    <a:pt x="8" y="38"/>
                    <a:pt x="19" y="38"/>
                  </a:cubicBezTo>
                  <a:cubicBezTo>
                    <a:pt x="30" y="38"/>
                    <a:pt x="38" y="30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íSlïḋè"/>
            <p:cNvSpPr/>
            <p:nvPr/>
          </p:nvSpPr>
          <p:spPr bwMode="auto">
            <a:xfrm>
              <a:off x="6214353" y="2630775"/>
              <a:ext cx="85478" cy="85478"/>
            </a:xfrm>
            <a:custGeom>
              <a:avLst/>
              <a:gdLst>
                <a:gd name="T0" fmla="*/ 0 w 39"/>
                <a:gd name="T1" fmla="*/ 19 h 39"/>
                <a:gd name="T2" fmla="*/ 19 w 39"/>
                <a:gd name="T3" fmla="*/ 39 h 39"/>
                <a:gd name="T4" fmla="*/ 39 w 39"/>
                <a:gd name="T5" fmla="*/ 19 h 39"/>
                <a:gd name="T6" fmla="*/ 19 w 39"/>
                <a:gd name="T7" fmla="*/ 0 h 39"/>
                <a:gd name="T8" fmla="*/ 0 w 39"/>
                <a:gd name="T9" fmla="*/ 19 h 39"/>
                <a:gd name="T10" fmla="*/ 19 w 39"/>
                <a:gd name="T11" fmla="*/ 8 h 39"/>
                <a:gd name="T12" fmla="*/ 30 w 39"/>
                <a:gd name="T13" fmla="*/ 19 h 39"/>
                <a:gd name="T14" fmla="*/ 19 w 39"/>
                <a:gd name="T15" fmla="*/ 30 h 39"/>
                <a:gd name="T16" fmla="*/ 8 w 39"/>
                <a:gd name="T17" fmla="*/ 19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íṣ1îḍé"/>
            <p:cNvSpPr/>
            <p:nvPr/>
          </p:nvSpPr>
          <p:spPr bwMode="auto">
            <a:xfrm>
              <a:off x="6754831" y="2947698"/>
              <a:ext cx="131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îš1iďe"/>
            <p:cNvSpPr/>
            <p:nvPr/>
          </p:nvSpPr>
          <p:spPr bwMode="auto">
            <a:xfrm>
              <a:off x="6749571" y="2947698"/>
              <a:ext cx="5260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0 w 2"/>
                <a:gd name="T5" fmla="*/ 0 w 2"/>
                <a:gd name="T6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iṧļîdê"/>
            <p:cNvSpPr/>
            <p:nvPr/>
          </p:nvSpPr>
          <p:spPr bwMode="auto">
            <a:xfrm>
              <a:off x="6748257" y="3425054"/>
              <a:ext cx="0" cy="5260"/>
            </a:xfrm>
            <a:custGeom>
              <a:avLst/>
              <a:gdLst>
                <a:gd name="T0" fmla="*/ 0 h 2"/>
                <a:gd name="T1" fmla="*/ 2 h 2"/>
                <a:gd name="T2" fmla="*/ 1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599" name="组合 106"/>
          <p:cNvGrpSpPr/>
          <p:nvPr/>
        </p:nvGrpSpPr>
        <p:grpSpPr>
          <a:xfrm>
            <a:off x="0" y="0"/>
            <a:ext cx="6248400" cy="1482725"/>
            <a:chOff x="0" y="-3"/>
            <a:chExt cx="5757910" cy="4891541"/>
          </a:xfrm>
        </p:grpSpPr>
        <p:sp>
          <p:nvSpPr>
            <p:cNvPr id="108" name="任意多边形: 形状 107"/>
            <p:cNvSpPr/>
            <p:nvPr/>
          </p:nvSpPr>
          <p:spPr>
            <a:xfrm flipH="1">
              <a:off x="2078758" y="-3"/>
              <a:ext cx="3679152" cy="2100117"/>
            </a:xfrm>
            <a:custGeom>
              <a:avLst/>
              <a:gdLst>
                <a:gd name="connsiteX0" fmla="*/ 0 w 3677832"/>
                <a:gd name="connsiteY0" fmla="*/ 0 h 1313180"/>
                <a:gd name="connsiteX1" fmla="*/ 2573343 w 3677832"/>
                <a:gd name="connsiteY1" fmla="*/ 0 h 1313180"/>
                <a:gd name="connsiteX2" fmla="*/ 3677832 w 3677832"/>
                <a:gd name="connsiteY2" fmla="*/ 1168037 h 1313180"/>
                <a:gd name="connsiteX3" fmla="*/ 2253618 w 3677832"/>
                <a:gd name="connsiteY3" fmla="*/ 1313180 h 131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7832" h="1313180">
                  <a:moveTo>
                    <a:pt x="0" y="0"/>
                  </a:moveTo>
                  <a:lnTo>
                    <a:pt x="2573343" y="0"/>
                  </a:lnTo>
                  <a:lnTo>
                    <a:pt x="3677832" y="1168037"/>
                  </a:lnTo>
                  <a:lnTo>
                    <a:pt x="2253618" y="13131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任意多边形: 形状 108"/>
            <p:cNvSpPr/>
            <p:nvPr/>
          </p:nvSpPr>
          <p:spPr>
            <a:xfrm flipH="1">
              <a:off x="258931" y="-3"/>
              <a:ext cx="3251990" cy="1963950"/>
            </a:xfrm>
            <a:custGeom>
              <a:avLst/>
              <a:gdLst>
                <a:gd name="connsiteX0" fmla="*/ 920379 w 3252881"/>
                <a:gd name="connsiteY0" fmla="*/ 0 h 1305016"/>
                <a:gd name="connsiteX1" fmla="*/ 3252881 w 3252881"/>
                <a:gd name="connsiteY1" fmla="*/ 0 h 1305016"/>
                <a:gd name="connsiteX2" fmla="*/ 1436914 w 3252881"/>
                <a:gd name="connsiteY2" fmla="*/ 1261473 h 1305016"/>
                <a:gd name="connsiteX3" fmla="*/ 0 w 3252881"/>
                <a:gd name="connsiteY3" fmla="*/ 1305016 h 130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2881" h="1305016">
                  <a:moveTo>
                    <a:pt x="920379" y="0"/>
                  </a:moveTo>
                  <a:lnTo>
                    <a:pt x="3252881" y="0"/>
                  </a:lnTo>
                  <a:lnTo>
                    <a:pt x="1436914" y="1261473"/>
                  </a:lnTo>
                  <a:lnTo>
                    <a:pt x="0" y="13050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任意多边形: 形状 109"/>
            <p:cNvSpPr/>
            <p:nvPr/>
          </p:nvSpPr>
          <p:spPr>
            <a:xfrm flipH="1">
              <a:off x="0" y="377075"/>
              <a:ext cx="1906138" cy="2728581"/>
            </a:xfrm>
            <a:custGeom>
              <a:avLst/>
              <a:gdLst>
                <a:gd name="connsiteX0" fmla="*/ 1905908 w 1905908"/>
                <a:gd name="connsiteY0" fmla="*/ 0 h 2727363"/>
                <a:gd name="connsiteX1" fmla="*/ 1905908 w 1905908"/>
                <a:gd name="connsiteY1" fmla="*/ 1683084 h 2727363"/>
                <a:gd name="connsiteX2" fmla="*/ 29028 w 1905908"/>
                <a:gd name="connsiteY2" fmla="*/ 2727363 h 2727363"/>
                <a:gd name="connsiteX3" fmla="*/ 0 w 1905908"/>
                <a:gd name="connsiteY3" fmla="*/ 1232392 h 2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2727363">
                  <a:moveTo>
                    <a:pt x="1905908" y="0"/>
                  </a:moveTo>
                  <a:lnTo>
                    <a:pt x="1905908" y="1683084"/>
                  </a:lnTo>
                  <a:lnTo>
                    <a:pt x="29028" y="2727363"/>
                  </a:lnTo>
                  <a:lnTo>
                    <a:pt x="0" y="12323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任意多边形: 形状 110"/>
            <p:cNvSpPr/>
            <p:nvPr/>
          </p:nvSpPr>
          <p:spPr>
            <a:xfrm flipH="1">
              <a:off x="0" y="1618292"/>
              <a:ext cx="1906138" cy="3273246"/>
            </a:xfrm>
            <a:custGeom>
              <a:avLst/>
              <a:gdLst>
                <a:gd name="connsiteX0" fmla="*/ 0 w 1905908"/>
                <a:gd name="connsiteY0" fmla="*/ 0 h 3272107"/>
                <a:gd name="connsiteX1" fmla="*/ 1905908 w 1905908"/>
                <a:gd name="connsiteY1" fmla="*/ 1246722 h 3272107"/>
                <a:gd name="connsiteX2" fmla="*/ 1905908 w 1905908"/>
                <a:gd name="connsiteY2" fmla="*/ 3272107 h 3272107"/>
                <a:gd name="connsiteX3" fmla="*/ 14514 w 1905908"/>
                <a:gd name="connsiteY3" fmla="*/ 1524000 h 327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3272107">
                  <a:moveTo>
                    <a:pt x="0" y="0"/>
                  </a:moveTo>
                  <a:lnTo>
                    <a:pt x="1905908" y="1246722"/>
                  </a:lnTo>
                  <a:lnTo>
                    <a:pt x="1905908" y="3272107"/>
                  </a:lnTo>
                  <a:lnTo>
                    <a:pt x="14514" y="15240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13390"/>
          <p:cNvGrpSpPr/>
          <p:nvPr/>
        </p:nvGrpSpPr>
        <p:grpSpPr>
          <a:xfrm>
            <a:off x="5099050" y="955675"/>
            <a:ext cx="1993900" cy="2270125"/>
            <a:chOff x="3343" y="1047"/>
            <a:chExt cx="787" cy="933"/>
          </a:xfrm>
        </p:grpSpPr>
        <p:sp>
          <p:nvSpPr>
            <p:cNvPr id="121" name="任意多边形 120"/>
            <p:cNvSpPr/>
            <p:nvPr/>
          </p:nvSpPr>
          <p:spPr bwMode="auto">
            <a:xfrm>
              <a:off x="3343" y="1047"/>
              <a:ext cx="648" cy="933"/>
            </a:xfrm>
            <a:custGeom>
              <a:avLst/>
              <a:gdLst>
                <a:gd name="connsiteX0" fmla="*/ 437446 w 873936"/>
                <a:gd name="connsiteY0" fmla="*/ 1281189 h 1398069"/>
                <a:gd name="connsiteX1" fmla="*/ 391227 w 873936"/>
                <a:gd name="connsiteY1" fmla="*/ 1329222 h 1398069"/>
                <a:gd name="connsiteX2" fmla="*/ 437446 w 873936"/>
                <a:gd name="connsiteY2" fmla="*/ 1375654 h 1398069"/>
                <a:gd name="connsiteX3" fmla="*/ 485259 w 873936"/>
                <a:gd name="connsiteY3" fmla="*/ 1329222 h 1398069"/>
                <a:gd name="connsiteX4" fmla="*/ 437446 w 873936"/>
                <a:gd name="connsiteY4" fmla="*/ 1281189 h 1398069"/>
                <a:gd name="connsiteX5" fmla="*/ 409418 w 873936"/>
                <a:gd name="connsiteY5" fmla="*/ 1270241 h 1398069"/>
                <a:gd name="connsiteX6" fmla="*/ 405398 w 873936"/>
                <a:gd name="connsiteY6" fmla="*/ 1271230 h 1398069"/>
                <a:gd name="connsiteX7" fmla="*/ 403940 w 873936"/>
                <a:gd name="connsiteY7" fmla="*/ 1272482 h 1398069"/>
                <a:gd name="connsiteX8" fmla="*/ 465116 w 873936"/>
                <a:gd name="connsiteY8" fmla="*/ 1270094 h 1398069"/>
                <a:gd name="connsiteX9" fmla="*/ 471827 w 873936"/>
                <a:gd name="connsiteY9" fmla="*/ 1272839 h 1398069"/>
                <a:gd name="connsiteX10" fmla="*/ 469937 w 873936"/>
                <a:gd name="connsiteY10" fmla="*/ 1271230 h 1398069"/>
                <a:gd name="connsiteX11" fmla="*/ 436968 w 873936"/>
                <a:gd name="connsiteY11" fmla="*/ 0 h 1398069"/>
                <a:gd name="connsiteX12" fmla="*/ 873936 w 873936"/>
                <a:gd name="connsiteY12" fmla="*/ 436016 h 1398069"/>
                <a:gd name="connsiteX13" fmla="*/ 607056 w 873936"/>
                <a:gd name="connsiteY13" fmla="*/ 837768 h 1398069"/>
                <a:gd name="connsiteX14" fmla="*/ 586997 w 873936"/>
                <a:gd name="connsiteY14" fmla="*/ 843981 h 1398069"/>
                <a:gd name="connsiteX15" fmla="*/ 545266 w 873936"/>
                <a:gd name="connsiteY15" fmla="*/ 866552 h 1398069"/>
                <a:gd name="connsiteX16" fmla="*/ 448157 w 873936"/>
                <a:gd name="connsiteY16" fmla="*/ 1075307 h 1398069"/>
                <a:gd name="connsiteX17" fmla="*/ 448157 w 873936"/>
                <a:gd name="connsiteY17" fmla="*/ 1084874 h 1398069"/>
                <a:gd name="connsiteX18" fmla="*/ 481201 w 873936"/>
                <a:gd name="connsiteY18" fmla="*/ 1270757 h 1398069"/>
                <a:gd name="connsiteX19" fmla="*/ 486140 w 873936"/>
                <a:gd name="connsiteY19" fmla="*/ 1278695 h 1398069"/>
                <a:gd name="connsiteX20" fmla="*/ 486852 w 873936"/>
                <a:gd name="connsiteY20" fmla="*/ 1278987 h 1398069"/>
                <a:gd name="connsiteX21" fmla="*/ 507571 w 873936"/>
                <a:gd name="connsiteY21" fmla="*/ 1329222 h 1398069"/>
                <a:gd name="connsiteX22" fmla="*/ 437446 w 873936"/>
                <a:gd name="connsiteY22" fmla="*/ 1398069 h 1398069"/>
                <a:gd name="connsiteX23" fmla="*/ 367321 w 873936"/>
                <a:gd name="connsiteY23" fmla="*/ 1329222 h 1398069"/>
                <a:gd name="connsiteX24" fmla="*/ 388040 w 873936"/>
                <a:gd name="connsiteY24" fmla="*/ 1278987 h 1398069"/>
                <a:gd name="connsiteX25" fmla="*/ 388832 w 873936"/>
                <a:gd name="connsiteY25" fmla="*/ 1278663 h 1398069"/>
                <a:gd name="connsiteX26" fmla="*/ 393409 w 873936"/>
                <a:gd name="connsiteY26" fmla="*/ 1270757 h 1398069"/>
                <a:gd name="connsiteX27" fmla="*/ 425778 w 873936"/>
                <a:gd name="connsiteY27" fmla="*/ 1084874 h 1398069"/>
                <a:gd name="connsiteX28" fmla="*/ 425778 w 873936"/>
                <a:gd name="connsiteY28" fmla="*/ 1075307 h 1398069"/>
                <a:gd name="connsiteX29" fmla="*/ 329344 w 873936"/>
                <a:gd name="connsiteY29" fmla="*/ 866552 h 1398069"/>
                <a:gd name="connsiteX30" fmla="*/ 287633 w 873936"/>
                <a:gd name="connsiteY30" fmla="*/ 844196 h 1398069"/>
                <a:gd name="connsiteX31" fmla="*/ 266880 w 873936"/>
                <a:gd name="connsiteY31" fmla="*/ 837768 h 1398069"/>
                <a:gd name="connsiteX32" fmla="*/ 0 w 873936"/>
                <a:gd name="connsiteY32" fmla="*/ 436016 h 1398069"/>
                <a:gd name="connsiteX33" fmla="*/ 436968 w 873936"/>
                <a:gd name="connsiteY33" fmla="*/ 0 h 1398069"/>
                <a:gd name="connsiteX0-1" fmla="*/ 437446 w 873936"/>
                <a:gd name="connsiteY0-2" fmla="*/ 1281189 h 1398069"/>
                <a:gd name="connsiteX1-3" fmla="*/ 391227 w 873936"/>
                <a:gd name="connsiteY1-4" fmla="*/ 1329222 h 1398069"/>
                <a:gd name="connsiteX2-5" fmla="*/ 437446 w 873936"/>
                <a:gd name="connsiteY2-6" fmla="*/ 1375654 h 1398069"/>
                <a:gd name="connsiteX3-7" fmla="*/ 485259 w 873936"/>
                <a:gd name="connsiteY3-8" fmla="*/ 1329222 h 1398069"/>
                <a:gd name="connsiteX4-9" fmla="*/ 437446 w 873936"/>
                <a:gd name="connsiteY4-10" fmla="*/ 1281189 h 1398069"/>
                <a:gd name="connsiteX5-11" fmla="*/ 403940 w 873936"/>
                <a:gd name="connsiteY5-12" fmla="*/ 1272482 h 1398069"/>
                <a:gd name="connsiteX6-13" fmla="*/ 405398 w 873936"/>
                <a:gd name="connsiteY6-14" fmla="*/ 1271230 h 1398069"/>
                <a:gd name="connsiteX7-15" fmla="*/ 403940 w 873936"/>
                <a:gd name="connsiteY7-16" fmla="*/ 1272482 h 1398069"/>
                <a:gd name="connsiteX8-17" fmla="*/ 465116 w 873936"/>
                <a:gd name="connsiteY8-18" fmla="*/ 1270094 h 1398069"/>
                <a:gd name="connsiteX9-19" fmla="*/ 471827 w 873936"/>
                <a:gd name="connsiteY9-20" fmla="*/ 1272839 h 1398069"/>
                <a:gd name="connsiteX10-21" fmla="*/ 469937 w 873936"/>
                <a:gd name="connsiteY10-22" fmla="*/ 1271230 h 1398069"/>
                <a:gd name="connsiteX11-23" fmla="*/ 465116 w 873936"/>
                <a:gd name="connsiteY11-24" fmla="*/ 1270094 h 1398069"/>
                <a:gd name="connsiteX12-25" fmla="*/ 436968 w 873936"/>
                <a:gd name="connsiteY12-26" fmla="*/ 0 h 1398069"/>
                <a:gd name="connsiteX13-27" fmla="*/ 873936 w 873936"/>
                <a:gd name="connsiteY13-28" fmla="*/ 436016 h 1398069"/>
                <a:gd name="connsiteX14-29" fmla="*/ 607056 w 873936"/>
                <a:gd name="connsiteY14-30" fmla="*/ 837768 h 1398069"/>
                <a:gd name="connsiteX15-31" fmla="*/ 586997 w 873936"/>
                <a:gd name="connsiteY15-32" fmla="*/ 843981 h 1398069"/>
                <a:gd name="connsiteX16-33" fmla="*/ 545266 w 873936"/>
                <a:gd name="connsiteY16-34" fmla="*/ 866552 h 1398069"/>
                <a:gd name="connsiteX17-35" fmla="*/ 448157 w 873936"/>
                <a:gd name="connsiteY17-36" fmla="*/ 1075307 h 1398069"/>
                <a:gd name="connsiteX18-37" fmla="*/ 448157 w 873936"/>
                <a:gd name="connsiteY18-38" fmla="*/ 1084874 h 1398069"/>
                <a:gd name="connsiteX19-39" fmla="*/ 481201 w 873936"/>
                <a:gd name="connsiteY19-40" fmla="*/ 1270757 h 1398069"/>
                <a:gd name="connsiteX20-41" fmla="*/ 486140 w 873936"/>
                <a:gd name="connsiteY20-42" fmla="*/ 1278695 h 1398069"/>
                <a:gd name="connsiteX21-43" fmla="*/ 486852 w 873936"/>
                <a:gd name="connsiteY21-44" fmla="*/ 1278987 h 1398069"/>
                <a:gd name="connsiteX22-45" fmla="*/ 507571 w 873936"/>
                <a:gd name="connsiteY22-46" fmla="*/ 1329222 h 1398069"/>
                <a:gd name="connsiteX23-47" fmla="*/ 437446 w 873936"/>
                <a:gd name="connsiteY23-48" fmla="*/ 1398069 h 1398069"/>
                <a:gd name="connsiteX24-49" fmla="*/ 367321 w 873936"/>
                <a:gd name="connsiteY24-50" fmla="*/ 1329222 h 1398069"/>
                <a:gd name="connsiteX25-51" fmla="*/ 388040 w 873936"/>
                <a:gd name="connsiteY25-52" fmla="*/ 1278987 h 1398069"/>
                <a:gd name="connsiteX26-53" fmla="*/ 388832 w 873936"/>
                <a:gd name="connsiteY26-54" fmla="*/ 1278663 h 1398069"/>
                <a:gd name="connsiteX27-55" fmla="*/ 393409 w 873936"/>
                <a:gd name="connsiteY27-56" fmla="*/ 1270757 h 1398069"/>
                <a:gd name="connsiteX28-57" fmla="*/ 425778 w 873936"/>
                <a:gd name="connsiteY28-58" fmla="*/ 1084874 h 1398069"/>
                <a:gd name="connsiteX29-59" fmla="*/ 425778 w 873936"/>
                <a:gd name="connsiteY29-60" fmla="*/ 1075307 h 1398069"/>
                <a:gd name="connsiteX30-61" fmla="*/ 329344 w 873936"/>
                <a:gd name="connsiteY30-62" fmla="*/ 866552 h 1398069"/>
                <a:gd name="connsiteX31-63" fmla="*/ 287633 w 873936"/>
                <a:gd name="connsiteY31-64" fmla="*/ 844196 h 1398069"/>
                <a:gd name="connsiteX32-65" fmla="*/ 266880 w 873936"/>
                <a:gd name="connsiteY32-66" fmla="*/ 837768 h 1398069"/>
                <a:gd name="connsiteX33-67" fmla="*/ 0 w 873936"/>
                <a:gd name="connsiteY33-68" fmla="*/ 436016 h 1398069"/>
                <a:gd name="connsiteX34" fmla="*/ 436968 w 873936"/>
                <a:gd name="connsiteY34" fmla="*/ 0 h 1398069"/>
                <a:gd name="connsiteX0-69" fmla="*/ 437446 w 873936"/>
                <a:gd name="connsiteY0-70" fmla="*/ 1281189 h 1398069"/>
                <a:gd name="connsiteX1-71" fmla="*/ 391227 w 873936"/>
                <a:gd name="connsiteY1-72" fmla="*/ 1329222 h 1398069"/>
                <a:gd name="connsiteX2-73" fmla="*/ 437446 w 873936"/>
                <a:gd name="connsiteY2-74" fmla="*/ 1375654 h 1398069"/>
                <a:gd name="connsiteX3-75" fmla="*/ 485259 w 873936"/>
                <a:gd name="connsiteY3-76" fmla="*/ 1329222 h 1398069"/>
                <a:gd name="connsiteX4-77" fmla="*/ 437446 w 873936"/>
                <a:gd name="connsiteY4-78" fmla="*/ 1281189 h 1398069"/>
                <a:gd name="connsiteX5-79" fmla="*/ 465116 w 873936"/>
                <a:gd name="connsiteY5-80" fmla="*/ 1270094 h 1398069"/>
                <a:gd name="connsiteX6-81" fmla="*/ 471827 w 873936"/>
                <a:gd name="connsiteY6-82" fmla="*/ 1272839 h 1398069"/>
                <a:gd name="connsiteX7-83" fmla="*/ 469937 w 873936"/>
                <a:gd name="connsiteY7-84" fmla="*/ 1271230 h 1398069"/>
                <a:gd name="connsiteX8-85" fmla="*/ 465116 w 873936"/>
                <a:gd name="connsiteY8-86" fmla="*/ 1270094 h 1398069"/>
                <a:gd name="connsiteX9-87" fmla="*/ 436968 w 873936"/>
                <a:gd name="connsiteY9-88" fmla="*/ 0 h 1398069"/>
                <a:gd name="connsiteX10-89" fmla="*/ 873936 w 873936"/>
                <a:gd name="connsiteY10-90" fmla="*/ 436016 h 1398069"/>
                <a:gd name="connsiteX11-91" fmla="*/ 607056 w 873936"/>
                <a:gd name="connsiteY11-92" fmla="*/ 837768 h 1398069"/>
                <a:gd name="connsiteX12-93" fmla="*/ 586997 w 873936"/>
                <a:gd name="connsiteY12-94" fmla="*/ 843981 h 1398069"/>
                <a:gd name="connsiteX13-95" fmla="*/ 545266 w 873936"/>
                <a:gd name="connsiteY13-96" fmla="*/ 866552 h 1398069"/>
                <a:gd name="connsiteX14-97" fmla="*/ 448157 w 873936"/>
                <a:gd name="connsiteY14-98" fmla="*/ 1075307 h 1398069"/>
                <a:gd name="connsiteX15-99" fmla="*/ 448157 w 873936"/>
                <a:gd name="connsiteY15-100" fmla="*/ 1084874 h 1398069"/>
                <a:gd name="connsiteX16-101" fmla="*/ 481201 w 873936"/>
                <a:gd name="connsiteY16-102" fmla="*/ 1270757 h 1398069"/>
                <a:gd name="connsiteX17-103" fmla="*/ 486140 w 873936"/>
                <a:gd name="connsiteY17-104" fmla="*/ 1278695 h 1398069"/>
                <a:gd name="connsiteX18-105" fmla="*/ 486852 w 873936"/>
                <a:gd name="connsiteY18-106" fmla="*/ 1278987 h 1398069"/>
                <a:gd name="connsiteX19-107" fmla="*/ 507571 w 873936"/>
                <a:gd name="connsiteY19-108" fmla="*/ 1329222 h 1398069"/>
                <a:gd name="connsiteX20-109" fmla="*/ 437446 w 873936"/>
                <a:gd name="connsiteY20-110" fmla="*/ 1398069 h 1398069"/>
                <a:gd name="connsiteX21-111" fmla="*/ 367321 w 873936"/>
                <a:gd name="connsiteY21-112" fmla="*/ 1329222 h 1398069"/>
                <a:gd name="connsiteX22-113" fmla="*/ 388040 w 873936"/>
                <a:gd name="connsiteY22-114" fmla="*/ 1278987 h 1398069"/>
                <a:gd name="connsiteX23-115" fmla="*/ 388832 w 873936"/>
                <a:gd name="connsiteY23-116" fmla="*/ 1278663 h 1398069"/>
                <a:gd name="connsiteX24-117" fmla="*/ 393409 w 873936"/>
                <a:gd name="connsiteY24-118" fmla="*/ 1270757 h 1398069"/>
                <a:gd name="connsiteX25-119" fmla="*/ 425778 w 873936"/>
                <a:gd name="connsiteY25-120" fmla="*/ 1084874 h 1398069"/>
                <a:gd name="connsiteX26-121" fmla="*/ 425778 w 873936"/>
                <a:gd name="connsiteY26-122" fmla="*/ 1075307 h 1398069"/>
                <a:gd name="connsiteX27-123" fmla="*/ 329344 w 873936"/>
                <a:gd name="connsiteY27-124" fmla="*/ 866552 h 1398069"/>
                <a:gd name="connsiteX28-125" fmla="*/ 287633 w 873936"/>
                <a:gd name="connsiteY28-126" fmla="*/ 844196 h 1398069"/>
                <a:gd name="connsiteX29-127" fmla="*/ 266880 w 873936"/>
                <a:gd name="connsiteY29-128" fmla="*/ 837768 h 1398069"/>
                <a:gd name="connsiteX30-129" fmla="*/ 0 w 873936"/>
                <a:gd name="connsiteY30-130" fmla="*/ 436016 h 1398069"/>
                <a:gd name="connsiteX31-131" fmla="*/ 436968 w 873936"/>
                <a:gd name="connsiteY31-132" fmla="*/ 0 h 1398069"/>
                <a:gd name="connsiteX0-133" fmla="*/ 437446 w 873936"/>
                <a:gd name="connsiteY0-134" fmla="*/ 1281189 h 1398069"/>
                <a:gd name="connsiteX1-135" fmla="*/ 391227 w 873936"/>
                <a:gd name="connsiteY1-136" fmla="*/ 1329222 h 1398069"/>
                <a:gd name="connsiteX2-137" fmla="*/ 437446 w 873936"/>
                <a:gd name="connsiteY2-138" fmla="*/ 1375654 h 1398069"/>
                <a:gd name="connsiteX3-139" fmla="*/ 485259 w 873936"/>
                <a:gd name="connsiteY3-140" fmla="*/ 1329222 h 1398069"/>
                <a:gd name="connsiteX4-141" fmla="*/ 437446 w 873936"/>
                <a:gd name="connsiteY4-142" fmla="*/ 1281189 h 1398069"/>
                <a:gd name="connsiteX5-143" fmla="*/ 469937 w 873936"/>
                <a:gd name="connsiteY5-144" fmla="*/ 1271230 h 1398069"/>
                <a:gd name="connsiteX6-145" fmla="*/ 471827 w 873936"/>
                <a:gd name="connsiteY6-146" fmla="*/ 1272839 h 1398069"/>
                <a:gd name="connsiteX7-147" fmla="*/ 469937 w 873936"/>
                <a:gd name="connsiteY7-148" fmla="*/ 1271230 h 1398069"/>
                <a:gd name="connsiteX8-149" fmla="*/ 436968 w 873936"/>
                <a:gd name="connsiteY8-150" fmla="*/ 0 h 1398069"/>
                <a:gd name="connsiteX9-151" fmla="*/ 873936 w 873936"/>
                <a:gd name="connsiteY9-152" fmla="*/ 436016 h 1398069"/>
                <a:gd name="connsiteX10-153" fmla="*/ 607056 w 873936"/>
                <a:gd name="connsiteY10-154" fmla="*/ 837768 h 1398069"/>
                <a:gd name="connsiteX11-155" fmla="*/ 586997 w 873936"/>
                <a:gd name="connsiteY11-156" fmla="*/ 843981 h 1398069"/>
                <a:gd name="connsiteX12-157" fmla="*/ 545266 w 873936"/>
                <a:gd name="connsiteY12-158" fmla="*/ 866552 h 1398069"/>
                <a:gd name="connsiteX13-159" fmla="*/ 448157 w 873936"/>
                <a:gd name="connsiteY13-160" fmla="*/ 1075307 h 1398069"/>
                <a:gd name="connsiteX14-161" fmla="*/ 448157 w 873936"/>
                <a:gd name="connsiteY14-162" fmla="*/ 1084874 h 1398069"/>
                <a:gd name="connsiteX15-163" fmla="*/ 481201 w 873936"/>
                <a:gd name="connsiteY15-164" fmla="*/ 1270757 h 1398069"/>
                <a:gd name="connsiteX16-165" fmla="*/ 486140 w 873936"/>
                <a:gd name="connsiteY16-166" fmla="*/ 1278695 h 1398069"/>
                <a:gd name="connsiteX17-167" fmla="*/ 486852 w 873936"/>
                <a:gd name="connsiteY17-168" fmla="*/ 1278987 h 1398069"/>
                <a:gd name="connsiteX18-169" fmla="*/ 507571 w 873936"/>
                <a:gd name="connsiteY18-170" fmla="*/ 1329222 h 1398069"/>
                <a:gd name="connsiteX19-171" fmla="*/ 437446 w 873936"/>
                <a:gd name="connsiteY19-172" fmla="*/ 1398069 h 1398069"/>
                <a:gd name="connsiteX20-173" fmla="*/ 367321 w 873936"/>
                <a:gd name="connsiteY20-174" fmla="*/ 1329222 h 1398069"/>
                <a:gd name="connsiteX21-175" fmla="*/ 388040 w 873936"/>
                <a:gd name="connsiteY21-176" fmla="*/ 1278987 h 1398069"/>
                <a:gd name="connsiteX22-177" fmla="*/ 388832 w 873936"/>
                <a:gd name="connsiteY22-178" fmla="*/ 1278663 h 1398069"/>
                <a:gd name="connsiteX23-179" fmla="*/ 393409 w 873936"/>
                <a:gd name="connsiteY23-180" fmla="*/ 1270757 h 1398069"/>
                <a:gd name="connsiteX24-181" fmla="*/ 425778 w 873936"/>
                <a:gd name="connsiteY24-182" fmla="*/ 1084874 h 1398069"/>
                <a:gd name="connsiteX25-183" fmla="*/ 425778 w 873936"/>
                <a:gd name="connsiteY25-184" fmla="*/ 1075307 h 1398069"/>
                <a:gd name="connsiteX26-185" fmla="*/ 329344 w 873936"/>
                <a:gd name="connsiteY26-186" fmla="*/ 866552 h 1398069"/>
                <a:gd name="connsiteX27-187" fmla="*/ 287633 w 873936"/>
                <a:gd name="connsiteY27-188" fmla="*/ 844196 h 1398069"/>
                <a:gd name="connsiteX28-189" fmla="*/ 266880 w 873936"/>
                <a:gd name="connsiteY28-190" fmla="*/ 837768 h 1398069"/>
                <a:gd name="connsiteX29-191" fmla="*/ 0 w 873936"/>
                <a:gd name="connsiteY29-192" fmla="*/ 436016 h 1398069"/>
                <a:gd name="connsiteX30-193" fmla="*/ 436968 w 873936"/>
                <a:gd name="connsiteY30-194" fmla="*/ 0 h 1398069"/>
                <a:gd name="connsiteX0-195" fmla="*/ 437446 w 873936"/>
                <a:gd name="connsiteY0-196" fmla="*/ 1281189 h 1398069"/>
                <a:gd name="connsiteX1-197" fmla="*/ 391227 w 873936"/>
                <a:gd name="connsiteY1-198" fmla="*/ 1329222 h 1398069"/>
                <a:gd name="connsiteX2-199" fmla="*/ 437446 w 873936"/>
                <a:gd name="connsiteY2-200" fmla="*/ 1375654 h 1398069"/>
                <a:gd name="connsiteX3-201" fmla="*/ 485259 w 873936"/>
                <a:gd name="connsiteY3-202" fmla="*/ 1329222 h 1398069"/>
                <a:gd name="connsiteX4-203" fmla="*/ 437446 w 873936"/>
                <a:gd name="connsiteY4-204" fmla="*/ 1281189 h 1398069"/>
                <a:gd name="connsiteX5-205" fmla="*/ 436968 w 873936"/>
                <a:gd name="connsiteY5-206" fmla="*/ 0 h 1398069"/>
                <a:gd name="connsiteX6-207" fmla="*/ 873936 w 873936"/>
                <a:gd name="connsiteY6-208" fmla="*/ 436016 h 1398069"/>
                <a:gd name="connsiteX7-209" fmla="*/ 607056 w 873936"/>
                <a:gd name="connsiteY7-210" fmla="*/ 837768 h 1398069"/>
                <a:gd name="connsiteX8-211" fmla="*/ 586997 w 873936"/>
                <a:gd name="connsiteY8-212" fmla="*/ 843981 h 1398069"/>
                <a:gd name="connsiteX9-213" fmla="*/ 545266 w 873936"/>
                <a:gd name="connsiteY9-214" fmla="*/ 866552 h 1398069"/>
                <a:gd name="connsiteX10-215" fmla="*/ 448157 w 873936"/>
                <a:gd name="connsiteY10-216" fmla="*/ 1075307 h 1398069"/>
                <a:gd name="connsiteX11-217" fmla="*/ 448157 w 873936"/>
                <a:gd name="connsiteY11-218" fmla="*/ 1084874 h 1398069"/>
                <a:gd name="connsiteX12-219" fmla="*/ 481201 w 873936"/>
                <a:gd name="connsiteY12-220" fmla="*/ 1270757 h 1398069"/>
                <a:gd name="connsiteX13-221" fmla="*/ 486140 w 873936"/>
                <a:gd name="connsiteY13-222" fmla="*/ 1278695 h 1398069"/>
                <a:gd name="connsiteX14-223" fmla="*/ 486852 w 873936"/>
                <a:gd name="connsiteY14-224" fmla="*/ 1278987 h 1398069"/>
                <a:gd name="connsiteX15-225" fmla="*/ 507571 w 873936"/>
                <a:gd name="connsiteY15-226" fmla="*/ 1329222 h 1398069"/>
                <a:gd name="connsiteX16-227" fmla="*/ 437446 w 873936"/>
                <a:gd name="connsiteY16-228" fmla="*/ 1398069 h 1398069"/>
                <a:gd name="connsiteX17-229" fmla="*/ 367321 w 873936"/>
                <a:gd name="connsiteY17-230" fmla="*/ 1329222 h 1398069"/>
                <a:gd name="connsiteX18-231" fmla="*/ 388040 w 873936"/>
                <a:gd name="connsiteY18-232" fmla="*/ 1278987 h 1398069"/>
                <a:gd name="connsiteX19-233" fmla="*/ 388832 w 873936"/>
                <a:gd name="connsiteY19-234" fmla="*/ 1278663 h 1398069"/>
                <a:gd name="connsiteX20-235" fmla="*/ 393409 w 873936"/>
                <a:gd name="connsiteY20-236" fmla="*/ 1270757 h 1398069"/>
                <a:gd name="connsiteX21-237" fmla="*/ 425778 w 873936"/>
                <a:gd name="connsiteY21-238" fmla="*/ 1084874 h 1398069"/>
                <a:gd name="connsiteX22-239" fmla="*/ 425778 w 873936"/>
                <a:gd name="connsiteY22-240" fmla="*/ 1075307 h 1398069"/>
                <a:gd name="connsiteX23-241" fmla="*/ 329344 w 873936"/>
                <a:gd name="connsiteY23-242" fmla="*/ 866552 h 1398069"/>
                <a:gd name="connsiteX24-243" fmla="*/ 287633 w 873936"/>
                <a:gd name="connsiteY24-244" fmla="*/ 844196 h 1398069"/>
                <a:gd name="connsiteX25-245" fmla="*/ 266880 w 873936"/>
                <a:gd name="connsiteY25-246" fmla="*/ 837768 h 1398069"/>
                <a:gd name="connsiteX26-247" fmla="*/ 0 w 873936"/>
                <a:gd name="connsiteY26-248" fmla="*/ 436016 h 1398069"/>
                <a:gd name="connsiteX27-249" fmla="*/ 436968 w 873936"/>
                <a:gd name="connsiteY27-250" fmla="*/ 0 h 13980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</a:cxnLst>
              <a:rect l="l" t="t" r="r" b="b"/>
              <a:pathLst>
                <a:path w="873936" h="1398069">
                  <a:moveTo>
                    <a:pt x="437446" y="1281189"/>
                  </a:moveTo>
                  <a:cubicBezTo>
                    <a:pt x="411946" y="1281189"/>
                    <a:pt x="391227" y="1302003"/>
                    <a:pt x="391227" y="1329222"/>
                  </a:cubicBezTo>
                  <a:cubicBezTo>
                    <a:pt x="391227" y="1354839"/>
                    <a:pt x="411946" y="1375654"/>
                    <a:pt x="437446" y="1375654"/>
                  </a:cubicBezTo>
                  <a:cubicBezTo>
                    <a:pt x="462946" y="1375654"/>
                    <a:pt x="485259" y="1354839"/>
                    <a:pt x="485259" y="1329222"/>
                  </a:cubicBezTo>
                  <a:cubicBezTo>
                    <a:pt x="485259" y="1302003"/>
                    <a:pt x="462946" y="1281189"/>
                    <a:pt x="437446" y="1281189"/>
                  </a:cubicBezTo>
                  <a:close/>
                  <a:moveTo>
                    <a:pt x="436968" y="0"/>
                  </a:moveTo>
                  <a:cubicBezTo>
                    <a:pt x="678299" y="0"/>
                    <a:pt x="873936" y="195211"/>
                    <a:pt x="873936" y="436016"/>
                  </a:cubicBezTo>
                  <a:cubicBezTo>
                    <a:pt x="873936" y="616620"/>
                    <a:pt x="763890" y="771577"/>
                    <a:pt x="607056" y="837768"/>
                  </a:cubicBezTo>
                  <a:lnTo>
                    <a:pt x="586997" y="843981"/>
                  </a:lnTo>
                  <a:lnTo>
                    <a:pt x="545266" y="866552"/>
                  </a:lnTo>
                  <a:cubicBezTo>
                    <a:pt x="481426" y="903400"/>
                    <a:pt x="448157" y="941369"/>
                    <a:pt x="448157" y="1075307"/>
                  </a:cubicBezTo>
                  <a:lnTo>
                    <a:pt x="448157" y="1084874"/>
                  </a:lnTo>
                  <a:cubicBezTo>
                    <a:pt x="448157" y="1186523"/>
                    <a:pt x="466140" y="1241533"/>
                    <a:pt x="481201" y="1270757"/>
                  </a:cubicBezTo>
                  <a:lnTo>
                    <a:pt x="486140" y="1278695"/>
                  </a:lnTo>
                  <a:lnTo>
                    <a:pt x="486852" y="1278987"/>
                  </a:lnTo>
                  <a:cubicBezTo>
                    <a:pt x="499602" y="1291596"/>
                    <a:pt x="507571" y="1309208"/>
                    <a:pt x="507571" y="1329222"/>
                  </a:cubicBezTo>
                  <a:cubicBezTo>
                    <a:pt x="507571" y="1367648"/>
                    <a:pt x="475696" y="1398069"/>
                    <a:pt x="437446" y="1398069"/>
                  </a:cubicBezTo>
                  <a:cubicBezTo>
                    <a:pt x="399196" y="1398069"/>
                    <a:pt x="367321" y="1367648"/>
                    <a:pt x="367321" y="1329222"/>
                  </a:cubicBezTo>
                  <a:cubicBezTo>
                    <a:pt x="367321" y="1309208"/>
                    <a:pt x="375290" y="1291596"/>
                    <a:pt x="388040" y="1278987"/>
                  </a:cubicBezTo>
                  <a:lnTo>
                    <a:pt x="388832" y="1278663"/>
                  </a:lnTo>
                  <a:lnTo>
                    <a:pt x="393409" y="1270757"/>
                  </a:lnTo>
                  <a:cubicBezTo>
                    <a:pt x="407795" y="1241533"/>
                    <a:pt x="425778" y="1186523"/>
                    <a:pt x="425778" y="1084874"/>
                  </a:cubicBezTo>
                  <a:lnTo>
                    <a:pt x="425778" y="1075307"/>
                  </a:lnTo>
                  <a:cubicBezTo>
                    <a:pt x="425778" y="941369"/>
                    <a:pt x="393409" y="903400"/>
                    <a:pt x="329344" y="866552"/>
                  </a:cubicBezTo>
                  <a:lnTo>
                    <a:pt x="287633" y="844196"/>
                  </a:lnTo>
                  <a:lnTo>
                    <a:pt x="266880" y="837768"/>
                  </a:lnTo>
                  <a:cubicBezTo>
                    <a:pt x="110046" y="771577"/>
                    <a:pt x="0" y="616620"/>
                    <a:pt x="0" y="436016"/>
                  </a:cubicBezTo>
                  <a:cubicBezTo>
                    <a:pt x="0" y="195211"/>
                    <a:pt x="195637" y="0"/>
                    <a:pt x="4369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42" name="文本框 13375"/>
            <p:cNvSpPr txBox="1"/>
            <p:nvPr/>
          </p:nvSpPr>
          <p:spPr>
            <a:xfrm>
              <a:off x="3398" y="1152"/>
              <a:ext cx="732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914400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Why</a:t>
              </a:r>
              <a:endPara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组合 13391"/>
          <p:cNvGrpSpPr/>
          <p:nvPr/>
        </p:nvGrpSpPr>
        <p:grpSpPr>
          <a:xfrm>
            <a:off x="6351588" y="1568450"/>
            <a:ext cx="2319337" cy="2160588"/>
            <a:chOff x="3977" y="1449"/>
            <a:chExt cx="997" cy="760"/>
          </a:xfrm>
        </p:grpSpPr>
        <p:sp>
          <p:nvSpPr>
            <p:cNvPr id="118" name="任意多边形 117"/>
            <p:cNvSpPr>
              <a:spLocks noChangeArrowheads="1"/>
            </p:cNvSpPr>
            <p:nvPr/>
          </p:nvSpPr>
          <p:spPr bwMode="auto">
            <a:xfrm>
              <a:off x="3977" y="1449"/>
              <a:ext cx="844" cy="760"/>
            </a:xfrm>
            <a:custGeom>
              <a:avLst/>
              <a:gdLst>
                <a:gd name="T0" fmla="*/ 51 w 1140293"/>
                <a:gd name="T1" fmla="*/ 682 h 1140297"/>
                <a:gd name="T2" fmla="*/ 17 w 1140293"/>
                <a:gd name="T3" fmla="*/ 713 h 1140297"/>
                <a:gd name="T4" fmla="*/ 51 w 1140293"/>
                <a:gd name="T5" fmla="*/ 744 h 1140297"/>
                <a:gd name="T6" fmla="*/ 87 w 1140293"/>
                <a:gd name="T7" fmla="*/ 713 h 1140297"/>
                <a:gd name="T8" fmla="*/ 51 w 1140293"/>
                <a:gd name="T9" fmla="*/ 682 h 1140297"/>
                <a:gd name="T10" fmla="*/ 521 w 1140293"/>
                <a:gd name="T11" fmla="*/ 0 h 1140297"/>
                <a:gd name="T12" fmla="*/ 844 w 1140293"/>
                <a:gd name="T13" fmla="*/ 291 h 1140297"/>
                <a:gd name="T14" fmla="*/ 521 w 1140293"/>
                <a:gd name="T15" fmla="*/ 581 h 1140297"/>
                <a:gd name="T16" fmla="*/ 395 w 1140293"/>
                <a:gd name="T17" fmla="*/ 558 h 1140297"/>
                <a:gd name="T18" fmla="*/ 388 w 1140293"/>
                <a:gd name="T19" fmla="*/ 555 h 1140297"/>
                <a:gd name="T20" fmla="*/ 351 w 1140293"/>
                <a:gd name="T21" fmla="*/ 545 h 1140297"/>
                <a:gd name="T22" fmla="*/ 191 w 1140293"/>
                <a:gd name="T23" fmla="*/ 599 h 1140297"/>
                <a:gd name="T24" fmla="*/ 185 w 1140293"/>
                <a:gd name="T25" fmla="*/ 603 h 1140297"/>
                <a:gd name="T26" fmla="*/ 105 w 1140293"/>
                <a:gd name="T27" fmla="*/ 706 h 1140297"/>
                <a:gd name="T28" fmla="*/ 103 w 1140293"/>
                <a:gd name="T29" fmla="*/ 712 h 1140297"/>
                <a:gd name="T30" fmla="*/ 103 w 1140293"/>
                <a:gd name="T31" fmla="*/ 713 h 1140297"/>
                <a:gd name="T32" fmla="*/ 51 w 1140293"/>
                <a:gd name="T33" fmla="*/ 760 h 1140297"/>
                <a:gd name="T34" fmla="*/ 0 w 1140293"/>
                <a:gd name="T35" fmla="*/ 713 h 1140297"/>
                <a:gd name="T36" fmla="*/ 51 w 1140293"/>
                <a:gd name="T37" fmla="*/ 666 h 1140297"/>
                <a:gd name="T38" fmla="*/ 53 w 1140293"/>
                <a:gd name="T39" fmla="*/ 666 h 1140297"/>
                <a:gd name="T40" fmla="*/ 59 w 1140293"/>
                <a:gd name="T41" fmla="*/ 665 h 1140297"/>
                <a:gd name="T42" fmla="*/ 173 w 1140293"/>
                <a:gd name="T43" fmla="*/ 592 h 1140297"/>
                <a:gd name="T44" fmla="*/ 179 w 1140293"/>
                <a:gd name="T45" fmla="*/ 588 h 1140297"/>
                <a:gd name="T46" fmla="*/ 238 w 1140293"/>
                <a:gd name="T47" fmla="*/ 443 h 1140297"/>
                <a:gd name="T48" fmla="*/ 227 w 1140293"/>
                <a:gd name="T49" fmla="*/ 411 h 1140297"/>
                <a:gd name="T50" fmla="*/ 223 w 1140293"/>
                <a:gd name="T51" fmla="*/ 404 h 1140297"/>
                <a:gd name="T52" fmla="*/ 197 w 1140293"/>
                <a:gd name="T53" fmla="*/ 291 h 1140297"/>
                <a:gd name="T54" fmla="*/ 521 w 1140293"/>
                <a:gd name="T55" fmla="*/ 0 h 1140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0293"/>
                <a:gd name="T85" fmla="*/ 0 h 1140297"/>
                <a:gd name="T86" fmla="*/ 1140293 w 1140293"/>
                <a:gd name="T87" fmla="*/ 1140297 h 11402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0293" h="1140297">
                  <a:moveTo>
                    <a:pt x="68848" y="1023162"/>
                  </a:moveTo>
                  <a:cubicBezTo>
                    <a:pt x="43230" y="1023162"/>
                    <a:pt x="22415" y="1044022"/>
                    <a:pt x="22415" y="1069695"/>
                  </a:cubicBezTo>
                  <a:cubicBezTo>
                    <a:pt x="22415" y="1095369"/>
                    <a:pt x="43230" y="1116228"/>
                    <a:pt x="68848" y="1116228"/>
                  </a:cubicBezTo>
                  <a:cubicBezTo>
                    <a:pt x="96066" y="1116228"/>
                    <a:pt x="116881" y="1095369"/>
                    <a:pt x="116881" y="1069695"/>
                  </a:cubicBezTo>
                  <a:cubicBezTo>
                    <a:pt x="116881" y="1044022"/>
                    <a:pt x="96066" y="1023162"/>
                    <a:pt x="68848" y="1023162"/>
                  </a:cubicBezTo>
                  <a:close/>
                  <a:moveTo>
                    <a:pt x="703325" y="0"/>
                  </a:moveTo>
                  <a:cubicBezTo>
                    <a:pt x="944656" y="0"/>
                    <a:pt x="1140293" y="195211"/>
                    <a:pt x="1140293" y="436016"/>
                  </a:cubicBezTo>
                  <a:cubicBezTo>
                    <a:pt x="1140293" y="676821"/>
                    <a:pt x="944656" y="872032"/>
                    <a:pt x="703325" y="872032"/>
                  </a:cubicBezTo>
                  <a:cubicBezTo>
                    <a:pt x="642993" y="872032"/>
                    <a:pt x="585516" y="859831"/>
                    <a:pt x="533237" y="837768"/>
                  </a:cubicBezTo>
                  <a:lnTo>
                    <a:pt x="524576" y="833077"/>
                  </a:lnTo>
                  <a:lnTo>
                    <a:pt x="474232" y="818165"/>
                  </a:lnTo>
                  <a:cubicBezTo>
                    <a:pt x="403178" y="799348"/>
                    <a:pt x="353304" y="803246"/>
                    <a:pt x="258364" y="898006"/>
                  </a:cubicBezTo>
                  <a:cubicBezTo>
                    <a:pt x="258364" y="898006"/>
                    <a:pt x="258364" y="898006"/>
                    <a:pt x="250352" y="904403"/>
                  </a:cubicBezTo>
                  <a:cubicBezTo>
                    <a:pt x="179448" y="976372"/>
                    <a:pt x="152708" y="1028550"/>
                    <a:pt x="141742" y="1059587"/>
                  </a:cubicBezTo>
                  <a:lnTo>
                    <a:pt x="139124" y="1068858"/>
                  </a:lnTo>
                  <a:lnTo>
                    <a:pt x="139296" y="1069695"/>
                  </a:lnTo>
                  <a:cubicBezTo>
                    <a:pt x="139296" y="1108205"/>
                    <a:pt x="107274" y="1140297"/>
                    <a:pt x="68848" y="1140297"/>
                  </a:cubicBezTo>
                  <a:cubicBezTo>
                    <a:pt x="30421" y="1140297"/>
                    <a:pt x="0" y="1108205"/>
                    <a:pt x="0" y="1069695"/>
                  </a:cubicBezTo>
                  <a:cubicBezTo>
                    <a:pt x="0" y="1031185"/>
                    <a:pt x="30421" y="999093"/>
                    <a:pt x="68848" y="999093"/>
                  </a:cubicBezTo>
                  <a:lnTo>
                    <a:pt x="71525" y="999646"/>
                  </a:lnTo>
                  <a:lnTo>
                    <a:pt x="79751" y="997713"/>
                  </a:lnTo>
                  <a:cubicBezTo>
                    <a:pt x="111447" y="987368"/>
                    <a:pt x="163424" y="960379"/>
                    <a:pt x="234328" y="888410"/>
                  </a:cubicBezTo>
                  <a:cubicBezTo>
                    <a:pt x="234328" y="888410"/>
                    <a:pt x="234328" y="888410"/>
                    <a:pt x="242340" y="882013"/>
                  </a:cubicBezTo>
                  <a:cubicBezTo>
                    <a:pt x="337281" y="787253"/>
                    <a:pt x="341186" y="736575"/>
                    <a:pt x="321657" y="665206"/>
                  </a:cubicBezTo>
                  <a:lnTo>
                    <a:pt x="306802" y="616958"/>
                  </a:lnTo>
                  <a:lnTo>
                    <a:pt x="300696" y="605733"/>
                  </a:lnTo>
                  <a:cubicBezTo>
                    <a:pt x="278585" y="553569"/>
                    <a:pt x="266357" y="496217"/>
                    <a:pt x="266357" y="436016"/>
                  </a:cubicBezTo>
                  <a:cubicBezTo>
                    <a:pt x="266357" y="195211"/>
                    <a:pt x="461994" y="0"/>
                    <a:pt x="7033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</a:ln>
          </p:spPr>
          <p:txBody>
            <a:bodyPr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40" name="文本框 13376"/>
            <p:cNvSpPr txBox="1"/>
            <p:nvPr/>
          </p:nvSpPr>
          <p:spPr>
            <a:xfrm>
              <a:off x="4242" y="1593"/>
              <a:ext cx="732" cy="2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Who</a:t>
              </a:r>
              <a:endPara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组合 13392"/>
          <p:cNvGrpSpPr/>
          <p:nvPr/>
        </p:nvGrpSpPr>
        <p:grpSpPr>
          <a:xfrm>
            <a:off x="6329363" y="3840163"/>
            <a:ext cx="2522537" cy="1779587"/>
            <a:chOff x="3977" y="2447"/>
            <a:chExt cx="981" cy="760"/>
          </a:xfrm>
        </p:grpSpPr>
        <p:sp>
          <p:nvSpPr>
            <p:cNvPr id="114" name="任意多边形 113"/>
            <p:cNvSpPr/>
            <p:nvPr/>
          </p:nvSpPr>
          <p:spPr bwMode="auto">
            <a:xfrm>
              <a:off x="3977" y="2447"/>
              <a:ext cx="844" cy="760"/>
            </a:xfrm>
            <a:custGeom>
              <a:avLst/>
              <a:gdLst>
                <a:gd name="connsiteX0" fmla="*/ 68848 w 1140293"/>
                <a:gd name="connsiteY0" fmla="*/ 23906 h 1140298"/>
                <a:gd name="connsiteX1" fmla="*/ 22416 w 1140293"/>
                <a:gd name="connsiteY1" fmla="*/ 70125 h 1140298"/>
                <a:gd name="connsiteX2" fmla="*/ 68848 w 1140293"/>
                <a:gd name="connsiteY2" fmla="*/ 117938 h 1140298"/>
                <a:gd name="connsiteX3" fmla="*/ 116881 w 1140293"/>
                <a:gd name="connsiteY3" fmla="*/ 70125 h 1140298"/>
                <a:gd name="connsiteX4" fmla="*/ 68848 w 1140293"/>
                <a:gd name="connsiteY4" fmla="*/ 23906 h 1140298"/>
                <a:gd name="connsiteX5" fmla="*/ 68848 w 1140293"/>
                <a:gd name="connsiteY5" fmla="*/ 0 h 1140298"/>
                <a:gd name="connsiteX6" fmla="*/ 139296 w 1140293"/>
                <a:gd name="connsiteY6" fmla="*/ 70125 h 1140298"/>
                <a:gd name="connsiteX7" fmla="*/ 139022 w 1140293"/>
                <a:gd name="connsiteY7" fmla="*/ 71453 h 1140298"/>
                <a:gd name="connsiteX8" fmla="*/ 141742 w 1140293"/>
                <a:gd name="connsiteY8" fmla="*/ 81340 h 1140298"/>
                <a:gd name="connsiteX9" fmla="*/ 250352 w 1140293"/>
                <a:gd name="connsiteY9" fmla="*/ 235552 h 1140298"/>
                <a:gd name="connsiteX10" fmla="*/ 258364 w 1140293"/>
                <a:gd name="connsiteY10" fmla="*/ 243534 h 1140298"/>
                <a:gd name="connsiteX11" fmla="*/ 474232 w 1140293"/>
                <a:gd name="connsiteY11" fmla="*/ 322549 h 1140298"/>
                <a:gd name="connsiteX12" fmla="*/ 521265 w 1140293"/>
                <a:gd name="connsiteY12" fmla="*/ 308105 h 1140298"/>
                <a:gd name="connsiteX13" fmla="*/ 533237 w 1140293"/>
                <a:gd name="connsiteY13" fmla="*/ 301614 h 1140298"/>
                <a:gd name="connsiteX14" fmla="*/ 703325 w 1140293"/>
                <a:gd name="connsiteY14" fmla="*/ 267312 h 1140298"/>
                <a:gd name="connsiteX15" fmla="*/ 1140293 w 1140293"/>
                <a:gd name="connsiteY15" fmla="*/ 703805 h 1140298"/>
                <a:gd name="connsiteX16" fmla="*/ 703325 w 1140293"/>
                <a:gd name="connsiteY16" fmla="*/ 1140298 h 1140298"/>
                <a:gd name="connsiteX17" fmla="*/ 266357 w 1140293"/>
                <a:gd name="connsiteY17" fmla="*/ 703805 h 1140298"/>
                <a:gd name="connsiteX18" fmla="*/ 300696 w 1140293"/>
                <a:gd name="connsiteY18" fmla="*/ 533903 h 1140298"/>
                <a:gd name="connsiteX19" fmla="*/ 306718 w 1140293"/>
                <a:gd name="connsiteY19" fmla="*/ 522821 h 1140298"/>
                <a:gd name="connsiteX20" fmla="*/ 321657 w 1140293"/>
                <a:gd name="connsiteY20" fmla="*/ 474542 h 1140298"/>
                <a:gd name="connsiteX21" fmla="*/ 242340 w 1140293"/>
                <a:gd name="connsiteY21" fmla="*/ 259496 h 1140298"/>
                <a:gd name="connsiteX22" fmla="*/ 234328 w 1140293"/>
                <a:gd name="connsiteY22" fmla="*/ 251515 h 1140298"/>
                <a:gd name="connsiteX23" fmla="*/ 79751 w 1140293"/>
                <a:gd name="connsiteY23" fmla="*/ 143095 h 1140298"/>
                <a:gd name="connsiteX24" fmla="*/ 68864 w 1140293"/>
                <a:gd name="connsiteY24" fmla="*/ 140247 h 1140298"/>
                <a:gd name="connsiteX25" fmla="*/ 68848 w 1140293"/>
                <a:gd name="connsiteY25" fmla="*/ 140250 h 1140298"/>
                <a:gd name="connsiteX26" fmla="*/ 0 w 1140293"/>
                <a:gd name="connsiteY26" fmla="*/ 70125 h 1140298"/>
                <a:gd name="connsiteX27" fmla="*/ 68848 w 1140293"/>
                <a:gd name="connsiteY27" fmla="*/ 0 h 114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0293" h="1140298">
                  <a:moveTo>
                    <a:pt x="68848" y="23906"/>
                  </a:moveTo>
                  <a:cubicBezTo>
                    <a:pt x="43230" y="23906"/>
                    <a:pt x="22416" y="44625"/>
                    <a:pt x="22416" y="70125"/>
                  </a:cubicBezTo>
                  <a:cubicBezTo>
                    <a:pt x="22416" y="95625"/>
                    <a:pt x="43230" y="117938"/>
                    <a:pt x="68848" y="117938"/>
                  </a:cubicBezTo>
                  <a:cubicBezTo>
                    <a:pt x="96066" y="117938"/>
                    <a:pt x="116881" y="95625"/>
                    <a:pt x="116881" y="70125"/>
                  </a:cubicBezTo>
                  <a:cubicBezTo>
                    <a:pt x="116881" y="44625"/>
                    <a:pt x="96066" y="23906"/>
                    <a:pt x="68848" y="23906"/>
                  </a:cubicBezTo>
                  <a:close/>
                  <a:moveTo>
                    <a:pt x="68848" y="0"/>
                  </a:moveTo>
                  <a:cubicBezTo>
                    <a:pt x="107274" y="0"/>
                    <a:pt x="139296" y="31875"/>
                    <a:pt x="139296" y="70125"/>
                  </a:cubicBezTo>
                  <a:lnTo>
                    <a:pt x="139022" y="71453"/>
                  </a:lnTo>
                  <a:lnTo>
                    <a:pt x="141742" y="81340"/>
                  </a:lnTo>
                  <a:cubicBezTo>
                    <a:pt x="152708" y="112541"/>
                    <a:pt x="179448" y="163721"/>
                    <a:pt x="250352" y="235552"/>
                  </a:cubicBezTo>
                  <a:cubicBezTo>
                    <a:pt x="258364" y="243534"/>
                    <a:pt x="258364" y="243534"/>
                    <a:pt x="258364" y="243534"/>
                  </a:cubicBezTo>
                  <a:cubicBezTo>
                    <a:pt x="353304" y="338112"/>
                    <a:pt x="403178" y="342003"/>
                    <a:pt x="474232" y="322549"/>
                  </a:cubicBezTo>
                  <a:lnTo>
                    <a:pt x="521265" y="308105"/>
                  </a:lnTo>
                  <a:lnTo>
                    <a:pt x="533237" y="301614"/>
                  </a:lnTo>
                  <a:cubicBezTo>
                    <a:pt x="585516" y="279526"/>
                    <a:pt x="642993" y="267312"/>
                    <a:pt x="703325" y="267312"/>
                  </a:cubicBezTo>
                  <a:cubicBezTo>
                    <a:pt x="944656" y="267312"/>
                    <a:pt x="1140293" y="462737"/>
                    <a:pt x="1140293" y="703805"/>
                  </a:cubicBezTo>
                  <a:cubicBezTo>
                    <a:pt x="1140293" y="944873"/>
                    <a:pt x="944656" y="1140298"/>
                    <a:pt x="703325" y="1140298"/>
                  </a:cubicBezTo>
                  <a:cubicBezTo>
                    <a:pt x="461994" y="1140298"/>
                    <a:pt x="266357" y="944873"/>
                    <a:pt x="266357" y="703805"/>
                  </a:cubicBezTo>
                  <a:cubicBezTo>
                    <a:pt x="266357" y="643538"/>
                    <a:pt x="278585" y="586124"/>
                    <a:pt x="300696" y="533903"/>
                  </a:cubicBezTo>
                  <a:lnTo>
                    <a:pt x="306718" y="522821"/>
                  </a:lnTo>
                  <a:lnTo>
                    <a:pt x="321657" y="474542"/>
                  </a:lnTo>
                  <a:cubicBezTo>
                    <a:pt x="341186" y="403758"/>
                    <a:pt x="337281" y="354075"/>
                    <a:pt x="242340" y="259496"/>
                  </a:cubicBezTo>
                  <a:cubicBezTo>
                    <a:pt x="234328" y="251515"/>
                    <a:pt x="234328" y="251515"/>
                    <a:pt x="234328" y="251515"/>
                  </a:cubicBezTo>
                  <a:cubicBezTo>
                    <a:pt x="163424" y="179684"/>
                    <a:pt x="111447" y="153645"/>
                    <a:pt x="79751" y="143095"/>
                  </a:cubicBezTo>
                  <a:lnTo>
                    <a:pt x="68864" y="140247"/>
                  </a:lnTo>
                  <a:lnTo>
                    <a:pt x="68848" y="140250"/>
                  </a:lnTo>
                  <a:cubicBezTo>
                    <a:pt x="30421" y="140250"/>
                    <a:pt x="0" y="108375"/>
                    <a:pt x="0" y="70125"/>
                  </a:cubicBezTo>
                  <a:cubicBezTo>
                    <a:pt x="0" y="31875"/>
                    <a:pt x="30421" y="0"/>
                    <a:pt x="688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38" name="文本框 13377"/>
            <p:cNvSpPr txBox="1"/>
            <p:nvPr/>
          </p:nvSpPr>
          <p:spPr>
            <a:xfrm>
              <a:off x="4226" y="2769"/>
              <a:ext cx="732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What</a:t>
              </a:r>
              <a:endPara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组合 13393"/>
          <p:cNvGrpSpPr/>
          <p:nvPr/>
        </p:nvGrpSpPr>
        <p:grpSpPr>
          <a:xfrm>
            <a:off x="4932363" y="4057650"/>
            <a:ext cx="1836737" cy="2273300"/>
            <a:chOff x="3362" y="2621"/>
            <a:chExt cx="717" cy="931"/>
          </a:xfrm>
        </p:grpSpPr>
        <p:sp>
          <p:nvSpPr>
            <p:cNvPr id="116" name="任意多边形 115"/>
            <p:cNvSpPr>
              <a:spLocks noChangeArrowheads="1"/>
            </p:cNvSpPr>
            <p:nvPr/>
          </p:nvSpPr>
          <p:spPr bwMode="auto">
            <a:xfrm>
              <a:off x="3362" y="2621"/>
              <a:ext cx="648" cy="931"/>
            </a:xfrm>
            <a:custGeom>
              <a:avLst/>
              <a:gdLst>
                <a:gd name="T0" fmla="*/ 349 w 873936"/>
                <a:gd name="T1" fmla="*/ 84 h 1394893"/>
                <a:gd name="T2" fmla="*/ 348 w 873936"/>
                <a:gd name="T3" fmla="*/ 85 h 1394893"/>
                <a:gd name="T4" fmla="*/ 348 w 873936"/>
                <a:gd name="T5" fmla="*/ 85 h 1394893"/>
                <a:gd name="T6" fmla="*/ 324 w 873936"/>
                <a:gd name="T7" fmla="*/ 15 h 1394893"/>
                <a:gd name="T8" fmla="*/ 290 w 873936"/>
                <a:gd name="T9" fmla="*/ 47 h 1394893"/>
                <a:gd name="T10" fmla="*/ 324 w 873936"/>
                <a:gd name="T11" fmla="*/ 78 h 1394893"/>
                <a:gd name="T12" fmla="*/ 360 w 873936"/>
                <a:gd name="T13" fmla="*/ 47 h 1394893"/>
                <a:gd name="T14" fmla="*/ 324 w 873936"/>
                <a:gd name="T15" fmla="*/ 15 h 1394893"/>
                <a:gd name="T16" fmla="*/ 324 w 873936"/>
                <a:gd name="T17" fmla="*/ 0 h 1394893"/>
                <a:gd name="T18" fmla="*/ 376 w 873936"/>
                <a:gd name="T19" fmla="*/ 47 h 1394893"/>
                <a:gd name="T20" fmla="*/ 361 w 873936"/>
                <a:gd name="T21" fmla="*/ 80 h 1394893"/>
                <a:gd name="T22" fmla="*/ 360 w 873936"/>
                <a:gd name="T23" fmla="*/ 80 h 1394893"/>
                <a:gd name="T24" fmla="*/ 357 w 873936"/>
                <a:gd name="T25" fmla="*/ 85 h 1394893"/>
                <a:gd name="T26" fmla="*/ 332 w 873936"/>
                <a:gd name="T27" fmla="*/ 209 h 1394893"/>
                <a:gd name="T28" fmla="*/ 332 w 873936"/>
                <a:gd name="T29" fmla="*/ 216 h 1394893"/>
                <a:gd name="T30" fmla="*/ 404 w 873936"/>
                <a:gd name="T31" fmla="*/ 355 h 1394893"/>
                <a:gd name="T32" fmla="*/ 420 w 873936"/>
                <a:gd name="T33" fmla="*/ 363 h 1394893"/>
                <a:gd name="T34" fmla="*/ 450 w 873936"/>
                <a:gd name="T35" fmla="*/ 371 h 1394893"/>
                <a:gd name="T36" fmla="*/ 648 w 873936"/>
                <a:gd name="T37" fmla="*/ 640 h 1394893"/>
                <a:gd name="T38" fmla="*/ 324 w 873936"/>
                <a:gd name="T39" fmla="*/ 931 h 1394893"/>
                <a:gd name="T40" fmla="*/ 0 w 873936"/>
                <a:gd name="T41" fmla="*/ 640 h 1394893"/>
                <a:gd name="T42" fmla="*/ 198 w 873936"/>
                <a:gd name="T43" fmla="*/ 371 h 1394893"/>
                <a:gd name="T44" fmla="*/ 229 w 873936"/>
                <a:gd name="T45" fmla="*/ 363 h 1394893"/>
                <a:gd name="T46" fmla="*/ 244 w 873936"/>
                <a:gd name="T47" fmla="*/ 355 h 1394893"/>
                <a:gd name="T48" fmla="*/ 316 w 873936"/>
                <a:gd name="T49" fmla="*/ 216 h 1394893"/>
                <a:gd name="T50" fmla="*/ 316 w 873936"/>
                <a:gd name="T51" fmla="*/ 209 h 1394893"/>
                <a:gd name="T52" fmla="*/ 292 w 873936"/>
                <a:gd name="T53" fmla="*/ 85 h 1394893"/>
                <a:gd name="T54" fmla="*/ 289 w 873936"/>
                <a:gd name="T55" fmla="*/ 80 h 1394893"/>
                <a:gd name="T56" fmla="*/ 288 w 873936"/>
                <a:gd name="T57" fmla="*/ 80 h 1394893"/>
                <a:gd name="T58" fmla="*/ 272 w 873936"/>
                <a:gd name="T59" fmla="*/ 47 h 1394893"/>
                <a:gd name="T60" fmla="*/ 324 w 873936"/>
                <a:gd name="T61" fmla="*/ 0 h 13948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73936"/>
                <a:gd name="T94" fmla="*/ 0 h 1394893"/>
                <a:gd name="T95" fmla="*/ 873936 w 873936"/>
                <a:gd name="T96" fmla="*/ 1394893 h 13948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73936" h="1394893">
                  <a:moveTo>
                    <a:pt x="470154" y="126534"/>
                  </a:moveTo>
                  <a:lnTo>
                    <a:pt x="469299" y="126893"/>
                  </a:lnTo>
                  <a:lnTo>
                    <a:pt x="469937" y="126726"/>
                  </a:lnTo>
                  <a:close/>
                  <a:moveTo>
                    <a:pt x="437446" y="22312"/>
                  </a:moveTo>
                  <a:cubicBezTo>
                    <a:pt x="411946" y="22312"/>
                    <a:pt x="391227" y="44625"/>
                    <a:pt x="391227" y="70125"/>
                  </a:cubicBezTo>
                  <a:cubicBezTo>
                    <a:pt x="391227" y="95625"/>
                    <a:pt x="411946" y="116344"/>
                    <a:pt x="437446" y="116344"/>
                  </a:cubicBezTo>
                  <a:cubicBezTo>
                    <a:pt x="462946" y="116344"/>
                    <a:pt x="485259" y="95625"/>
                    <a:pt x="485259" y="70125"/>
                  </a:cubicBezTo>
                  <a:cubicBezTo>
                    <a:pt x="485259" y="44625"/>
                    <a:pt x="462946" y="22312"/>
                    <a:pt x="437446" y="22312"/>
                  </a:cubicBezTo>
                  <a:close/>
                  <a:moveTo>
                    <a:pt x="437446" y="0"/>
                  </a:moveTo>
                  <a:cubicBezTo>
                    <a:pt x="475696" y="0"/>
                    <a:pt x="507571" y="31875"/>
                    <a:pt x="507571" y="70125"/>
                  </a:cubicBezTo>
                  <a:cubicBezTo>
                    <a:pt x="507571" y="89250"/>
                    <a:pt x="499602" y="106782"/>
                    <a:pt x="486852" y="119532"/>
                  </a:cubicBezTo>
                  <a:lnTo>
                    <a:pt x="485112" y="120261"/>
                  </a:lnTo>
                  <a:lnTo>
                    <a:pt x="481201" y="126627"/>
                  </a:lnTo>
                  <a:cubicBezTo>
                    <a:pt x="466140" y="156285"/>
                    <a:pt x="448157" y="212007"/>
                    <a:pt x="448157" y="312666"/>
                  </a:cubicBezTo>
                  <a:cubicBezTo>
                    <a:pt x="448157" y="323850"/>
                    <a:pt x="448157" y="323850"/>
                    <a:pt x="448157" y="323850"/>
                  </a:cubicBezTo>
                  <a:cubicBezTo>
                    <a:pt x="448157" y="458062"/>
                    <a:pt x="481426" y="496109"/>
                    <a:pt x="545266" y="532359"/>
                  </a:cubicBezTo>
                  <a:lnTo>
                    <a:pt x="566642" y="543678"/>
                  </a:lnTo>
                  <a:lnTo>
                    <a:pt x="607056" y="556209"/>
                  </a:lnTo>
                  <a:cubicBezTo>
                    <a:pt x="763890" y="622472"/>
                    <a:pt x="873936" y="777599"/>
                    <a:pt x="873936" y="958400"/>
                  </a:cubicBezTo>
                  <a:cubicBezTo>
                    <a:pt x="873936" y="1199468"/>
                    <a:pt x="678299" y="1394893"/>
                    <a:pt x="436968" y="1394893"/>
                  </a:cubicBezTo>
                  <a:cubicBezTo>
                    <a:pt x="195637" y="1394893"/>
                    <a:pt x="0" y="1199468"/>
                    <a:pt x="0" y="958400"/>
                  </a:cubicBezTo>
                  <a:cubicBezTo>
                    <a:pt x="0" y="777599"/>
                    <a:pt x="110046" y="622472"/>
                    <a:pt x="266880" y="556209"/>
                  </a:cubicBezTo>
                  <a:lnTo>
                    <a:pt x="308464" y="543315"/>
                  </a:lnTo>
                  <a:lnTo>
                    <a:pt x="329344" y="532359"/>
                  </a:lnTo>
                  <a:cubicBezTo>
                    <a:pt x="393409" y="496109"/>
                    <a:pt x="425778" y="458062"/>
                    <a:pt x="425778" y="323850"/>
                  </a:cubicBezTo>
                  <a:cubicBezTo>
                    <a:pt x="425778" y="312666"/>
                    <a:pt x="425778" y="312666"/>
                    <a:pt x="425778" y="312666"/>
                  </a:cubicBezTo>
                  <a:cubicBezTo>
                    <a:pt x="425778" y="212007"/>
                    <a:pt x="407795" y="156285"/>
                    <a:pt x="393409" y="126627"/>
                  </a:cubicBezTo>
                  <a:lnTo>
                    <a:pt x="389766" y="120255"/>
                  </a:lnTo>
                  <a:lnTo>
                    <a:pt x="388040" y="119532"/>
                  </a:lnTo>
                  <a:cubicBezTo>
                    <a:pt x="375290" y="106782"/>
                    <a:pt x="367321" y="89250"/>
                    <a:pt x="367321" y="70125"/>
                  </a:cubicBezTo>
                  <a:cubicBezTo>
                    <a:pt x="367321" y="31875"/>
                    <a:pt x="399196" y="0"/>
                    <a:pt x="43744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</a:ln>
          </p:spPr>
          <p:txBody>
            <a:bodyPr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36" name="文本框 13378"/>
            <p:cNvSpPr txBox="1"/>
            <p:nvPr/>
          </p:nvSpPr>
          <p:spPr>
            <a:xfrm>
              <a:off x="3379" y="3106"/>
              <a:ext cx="70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Where</a:t>
              </a:r>
              <a:endPara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组合 13394"/>
          <p:cNvGrpSpPr/>
          <p:nvPr/>
        </p:nvGrpSpPr>
        <p:grpSpPr>
          <a:xfrm>
            <a:off x="3352800" y="3560763"/>
            <a:ext cx="1922463" cy="1855787"/>
            <a:chOff x="2513" y="2447"/>
            <a:chExt cx="845" cy="760"/>
          </a:xfrm>
        </p:grpSpPr>
        <p:sp>
          <p:nvSpPr>
            <p:cNvPr id="117" name="任意多边形 116"/>
            <p:cNvSpPr/>
            <p:nvPr/>
          </p:nvSpPr>
          <p:spPr bwMode="auto">
            <a:xfrm>
              <a:off x="2513" y="2447"/>
              <a:ext cx="845" cy="760"/>
            </a:xfrm>
            <a:custGeom>
              <a:avLst/>
              <a:gdLst>
                <a:gd name="connsiteX0" fmla="*/ 1071121 w 1141246"/>
                <a:gd name="connsiteY0" fmla="*/ 23906 h 1140298"/>
                <a:gd name="connsiteX1" fmla="*/ 1024902 w 1141246"/>
                <a:gd name="connsiteY1" fmla="*/ 70125 h 1140298"/>
                <a:gd name="connsiteX2" fmla="*/ 1071121 w 1141246"/>
                <a:gd name="connsiteY2" fmla="*/ 117938 h 1140298"/>
                <a:gd name="connsiteX3" fmla="*/ 1118934 w 1141246"/>
                <a:gd name="connsiteY3" fmla="*/ 70125 h 1140298"/>
                <a:gd name="connsiteX4" fmla="*/ 1071121 w 1141246"/>
                <a:gd name="connsiteY4" fmla="*/ 23906 h 1140298"/>
                <a:gd name="connsiteX5" fmla="*/ 1071121 w 1141246"/>
                <a:gd name="connsiteY5" fmla="*/ 0 h 1140298"/>
                <a:gd name="connsiteX6" fmla="*/ 1141246 w 1141246"/>
                <a:gd name="connsiteY6" fmla="*/ 70125 h 1140298"/>
                <a:gd name="connsiteX7" fmla="*/ 1098215 w 1141246"/>
                <a:gd name="connsiteY7" fmla="*/ 134672 h 1140298"/>
                <a:gd name="connsiteX8" fmla="*/ 1071847 w 1141246"/>
                <a:gd name="connsiteY8" fmla="*/ 140101 h 1140298"/>
                <a:gd name="connsiteX9" fmla="*/ 1060830 w 1141246"/>
                <a:gd name="connsiteY9" fmla="*/ 143095 h 1140298"/>
                <a:gd name="connsiteX10" fmla="*/ 905551 w 1141246"/>
                <a:gd name="connsiteY10" fmla="*/ 251515 h 1140298"/>
                <a:gd name="connsiteX11" fmla="*/ 899150 w 1141246"/>
                <a:gd name="connsiteY11" fmla="*/ 259496 h 1140298"/>
                <a:gd name="connsiteX12" fmla="*/ 819260 w 1141246"/>
                <a:gd name="connsiteY12" fmla="*/ 474542 h 1140298"/>
                <a:gd name="connsiteX13" fmla="*/ 833683 w 1141246"/>
                <a:gd name="connsiteY13" fmla="*/ 523018 h 1140298"/>
                <a:gd name="connsiteX14" fmla="*/ 839597 w 1141246"/>
                <a:gd name="connsiteY14" fmla="*/ 533903 h 1140298"/>
                <a:gd name="connsiteX15" fmla="*/ 873936 w 1141246"/>
                <a:gd name="connsiteY15" fmla="*/ 703805 h 1140298"/>
                <a:gd name="connsiteX16" fmla="*/ 436968 w 1141246"/>
                <a:gd name="connsiteY16" fmla="*/ 1140298 h 1140298"/>
                <a:gd name="connsiteX17" fmla="*/ 0 w 1141246"/>
                <a:gd name="connsiteY17" fmla="*/ 703805 h 1140298"/>
                <a:gd name="connsiteX18" fmla="*/ 436968 w 1141246"/>
                <a:gd name="connsiteY18" fmla="*/ 267312 h 1140298"/>
                <a:gd name="connsiteX19" fmla="*/ 607056 w 1141246"/>
                <a:gd name="connsiteY19" fmla="*/ 301614 h 1140298"/>
                <a:gd name="connsiteX20" fmla="*/ 618949 w 1141246"/>
                <a:gd name="connsiteY20" fmla="*/ 308063 h 1140298"/>
                <a:gd name="connsiteX21" fmla="*/ 666207 w 1141246"/>
                <a:gd name="connsiteY21" fmla="*/ 322549 h 1140298"/>
                <a:gd name="connsiteX22" fmla="*/ 883147 w 1141246"/>
                <a:gd name="connsiteY22" fmla="*/ 243534 h 1140298"/>
                <a:gd name="connsiteX23" fmla="*/ 889548 w 1141246"/>
                <a:gd name="connsiteY23" fmla="*/ 235552 h 1140298"/>
                <a:gd name="connsiteX24" fmla="*/ 998918 w 1141246"/>
                <a:gd name="connsiteY24" fmla="*/ 81340 h 1140298"/>
                <a:gd name="connsiteX25" fmla="*/ 1001271 w 1141246"/>
                <a:gd name="connsiteY25" fmla="*/ 71461 h 1140298"/>
                <a:gd name="connsiteX26" fmla="*/ 1000996 w 1141246"/>
                <a:gd name="connsiteY26" fmla="*/ 70125 h 1140298"/>
                <a:gd name="connsiteX27" fmla="*/ 1071121 w 1141246"/>
                <a:gd name="connsiteY27" fmla="*/ 0 h 114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1246" h="1140298">
                  <a:moveTo>
                    <a:pt x="1071121" y="23906"/>
                  </a:moveTo>
                  <a:cubicBezTo>
                    <a:pt x="1045621" y="23906"/>
                    <a:pt x="1024902" y="44625"/>
                    <a:pt x="1024902" y="70125"/>
                  </a:cubicBezTo>
                  <a:cubicBezTo>
                    <a:pt x="1024902" y="95625"/>
                    <a:pt x="1045621" y="117938"/>
                    <a:pt x="1071121" y="117938"/>
                  </a:cubicBezTo>
                  <a:cubicBezTo>
                    <a:pt x="1096621" y="117938"/>
                    <a:pt x="1118934" y="95625"/>
                    <a:pt x="1118934" y="70125"/>
                  </a:cubicBezTo>
                  <a:cubicBezTo>
                    <a:pt x="1118934" y="44625"/>
                    <a:pt x="1096621" y="23906"/>
                    <a:pt x="1071121" y="23906"/>
                  </a:cubicBezTo>
                  <a:close/>
                  <a:moveTo>
                    <a:pt x="1071121" y="0"/>
                  </a:moveTo>
                  <a:cubicBezTo>
                    <a:pt x="1109371" y="0"/>
                    <a:pt x="1141246" y="31875"/>
                    <a:pt x="1141246" y="70125"/>
                  </a:cubicBezTo>
                  <a:cubicBezTo>
                    <a:pt x="1141246" y="98813"/>
                    <a:pt x="1123317" y="123914"/>
                    <a:pt x="1098215" y="134672"/>
                  </a:cubicBezTo>
                  <a:lnTo>
                    <a:pt x="1071847" y="140101"/>
                  </a:lnTo>
                  <a:lnTo>
                    <a:pt x="1060830" y="143095"/>
                  </a:lnTo>
                  <a:cubicBezTo>
                    <a:pt x="1029774" y="153645"/>
                    <a:pt x="977565" y="179684"/>
                    <a:pt x="905551" y="251515"/>
                  </a:cubicBezTo>
                  <a:cubicBezTo>
                    <a:pt x="905551" y="251515"/>
                    <a:pt x="905551" y="251515"/>
                    <a:pt x="899150" y="259496"/>
                  </a:cubicBezTo>
                  <a:cubicBezTo>
                    <a:pt x="804333" y="354075"/>
                    <a:pt x="800432" y="403758"/>
                    <a:pt x="819260" y="474542"/>
                  </a:cubicBezTo>
                  <a:lnTo>
                    <a:pt x="833683" y="523018"/>
                  </a:lnTo>
                  <a:lnTo>
                    <a:pt x="839597" y="533903"/>
                  </a:lnTo>
                  <a:cubicBezTo>
                    <a:pt x="861709" y="586124"/>
                    <a:pt x="873936" y="643538"/>
                    <a:pt x="873936" y="703805"/>
                  </a:cubicBezTo>
                  <a:cubicBezTo>
                    <a:pt x="873936" y="944873"/>
                    <a:pt x="678299" y="1140298"/>
                    <a:pt x="436968" y="1140298"/>
                  </a:cubicBezTo>
                  <a:cubicBezTo>
                    <a:pt x="195637" y="1140298"/>
                    <a:pt x="0" y="944873"/>
                    <a:pt x="0" y="703805"/>
                  </a:cubicBezTo>
                  <a:cubicBezTo>
                    <a:pt x="0" y="462737"/>
                    <a:pt x="195637" y="267312"/>
                    <a:pt x="436968" y="267312"/>
                  </a:cubicBezTo>
                  <a:cubicBezTo>
                    <a:pt x="497301" y="267312"/>
                    <a:pt x="554778" y="279526"/>
                    <a:pt x="607056" y="301614"/>
                  </a:cubicBezTo>
                  <a:lnTo>
                    <a:pt x="618949" y="308063"/>
                  </a:lnTo>
                  <a:lnTo>
                    <a:pt x="666207" y="322549"/>
                  </a:lnTo>
                  <a:cubicBezTo>
                    <a:pt x="737620" y="342003"/>
                    <a:pt x="788329" y="338112"/>
                    <a:pt x="883147" y="243534"/>
                  </a:cubicBezTo>
                  <a:cubicBezTo>
                    <a:pt x="883147" y="243534"/>
                    <a:pt x="883147" y="243534"/>
                    <a:pt x="889548" y="235552"/>
                  </a:cubicBezTo>
                  <a:cubicBezTo>
                    <a:pt x="961562" y="163721"/>
                    <a:pt x="988567" y="112541"/>
                    <a:pt x="998918" y="81340"/>
                  </a:cubicBezTo>
                  <a:lnTo>
                    <a:pt x="1001271" y="71461"/>
                  </a:lnTo>
                  <a:lnTo>
                    <a:pt x="1000996" y="70125"/>
                  </a:lnTo>
                  <a:cubicBezTo>
                    <a:pt x="1000996" y="31875"/>
                    <a:pt x="1032871" y="0"/>
                    <a:pt x="107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34" name="文本框 13379"/>
            <p:cNvSpPr txBox="1"/>
            <p:nvPr/>
          </p:nvSpPr>
          <p:spPr>
            <a:xfrm>
              <a:off x="2547" y="2769"/>
              <a:ext cx="7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What</a:t>
              </a:r>
              <a:endPara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组合 13395"/>
          <p:cNvGrpSpPr/>
          <p:nvPr/>
        </p:nvGrpSpPr>
        <p:grpSpPr>
          <a:xfrm>
            <a:off x="3297238" y="1550988"/>
            <a:ext cx="2063750" cy="1927225"/>
            <a:chOff x="2513" y="1407"/>
            <a:chExt cx="845" cy="760"/>
          </a:xfrm>
        </p:grpSpPr>
        <p:sp>
          <p:nvSpPr>
            <p:cNvPr id="119" name="任意多边形 118"/>
            <p:cNvSpPr>
              <a:spLocks noChangeArrowheads="1"/>
            </p:cNvSpPr>
            <p:nvPr/>
          </p:nvSpPr>
          <p:spPr bwMode="auto">
            <a:xfrm>
              <a:off x="2513" y="1407"/>
              <a:ext cx="845" cy="760"/>
            </a:xfrm>
            <a:custGeom>
              <a:avLst/>
              <a:gdLst>
                <a:gd name="T0" fmla="*/ 793 w 1141246"/>
                <a:gd name="T1" fmla="*/ 682 h 1140297"/>
                <a:gd name="T2" fmla="*/ 759 w 1141246"/>
                <a:gd name="T3" fmla="*/ 713 h 1140297"/>
                <a:gd name="T4" fmla="*/ 793 w 1141246"/>
                <a:gd name="T5" fmla="*/ 744 h 1140297"/>
                <a:gd name="T6" fmla="*/ 828 w 1141246"/>
                <a:gd name="T7" fmla="*/ 713 h 1140297"/>
                <a:gd name="T8" fmla="*/ 793 w 1141246"/>
                <a:gd name="T9" fmla="*/ 682 h 1140297"/>
                <a:gd name="T10" fmla="*/ 324 w 1141246"/>
                <a:gd name="T11" fmla="*/ 0 h 1140297"/>
                <a:gd name="T12" fmla="*/ 647 w 1141246"/>
                <a:gd name="T13" fmla="*/ 291 h 1140297"/>
                <a:gd name="T14" fmla="*/ 622 w 1141246"/>
                <a:gd name="T15" fmla="*/ 404 h 1140297"/>
                <a:gd name="T16" fmla="*/ 617 w 1141246"/>
                <a:gd name="T17" fmla="*/ 411 h 1140297"/>
                <a:gd name="T18" fmla="*/ 607 w 1141246"/>
                <a:gd name="T19" fmla="*/ 443 h 1140297"/>
                <a:gd name="T20" fmla="*/ 666 w 1141246"/>
                <a:gd name="T21" fmla="*/ 588 h 1140297"/>
                <a:gd name="T22" fmla="*/ 670 w 1141246"/>
                <a:gd name="T23" fmla="*/ 592 h 1140297"/>
                <a:gd name="T24" fmla="*/ 785 w 1141246"/>
                <a:gd name="T25" fmla="*/ 665 h 1140297"/>
                <a:gd name="T26" fmla="*/ 791 w 1141246"/>
                <a:gd name="T27" fmla="*/ 666 h 1140297"/>
                <a:gd name="T28" fmla="*/ 793 w 1141246"/>
                <a:gd name="T29" fmla="*/ 666 h 1140297"/>
                <a:gd name="T30" fmla="*/ 845 w 1141246"/>
                <a:gd name="T31" fmla="*/ 713 h 1140297"/>
                <a:gd name="T32" fmla="*/ 793 w 1141246"/>
                <a:gd name="T33" fmla="*/ 760 h 1140297"/>
                <a:gd name="T34" fmla="*/ 741 w 1141246"/>
                <a:gd name="T35" fmla="*/ 713 h 1140297"/>
                <a:gd name="T36" fmla="*/ 741 w 1141246"/>
                <a:gd name="T37" fmla="*/ 712 h 1140297"/>
                <a:gd name="T38" fmla="*/ 740 w 1141246"/>
                <a:gd name="T39" fmla="*/ 706 h 1140297"/>
                <a:gd name="T40" fmla="*/ 659 w 1141246"/>
                <a:gd name="T41" fmla="*/ 603 h 1140297"/>
                <a:gd name="T42" fmla="*/ 654 w 1141246"/>
                <a:gd name="T43" fmla="*/ 599 h 1140297"/>
                <a:gd name="T44" fmla="*/ 493 w 1141246"/>
                <a:gd name="T45" fmla="*/ 545 h 1140297"/>
                <a:gd name="T46" fmla="*/ 456 w 1141246"/>
                <a:gd name="T47" fmla="*/ 555 h 1140297"/>
                <a:gd name="T48" fmla="*/ 449 w 1141246"/>
                <a:gd name="T49" fmla="*/ 558 h 1140297"/>
                <a:gd name="T50" fmla="*/ 324 w 1141246"/>
                <a:gd name="T51" fmla="*/ 581 h 1140297"/>
                <a:gd name="T52" fmla="*/ 0 w 1141246"/>
                <a:gd name="T53" fmla="*/ 291 h 1140297"/>
                <a:gd name="T54" fmla="*/ 324 w 1141246"/>
                <a:gd name="T55" fmla="*/ 0 h 1140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1246"/>
                <a:gd name="T85" fmla="*/ 0 h 1140297"/>
                <a:gd name="T86" fmla="*/ 1141246 w 1141246"/>
                <a:gd name="T87" fmla="*/ 1140297 h 11402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1246" h="1140297">
                  <a:moveTo>
                    <a:pt x="1071121" y="1023162"/>
                  </a:moveTo>
                  <a:cubicBezTo>
                    <a:pt x="1045621" y="1023162"/>
                    <a:pt x="1024902" y="1044022"/>
                    <a:pt x="1024902" y="1069695"/>
                  </a:cubicBezTo>
                  <a:cubicBezTo>
                    <a:pt x="1024902" y="1095369"/>
                    <a:pt x="1045621" y="1116228"/>
                    <a:pt x="1071121" y="1116228"/>
                  </a:cubicBezTo>
                  <a:cubicBezTo>
                    <a:pt x="1096621" y="1116228"/>
                    <a:pt x="1118934" y="1095369"/>
                    <a:pt x="1118934" y="1069695"/>
                  </a:cubicBezTo>
                  <a:cubicBezTo>
                    <a:pt x="1118934" y="1044022"/>
                    <a:pt x="1096621" y="1023162"/>
                    <a:pt x="1071121" y="1023162"/>
                  </a:cubicBezTo>
                  <a:close/>
                  <a:moveTo>
                    <a:pt x="436968" y="0"/>
                  </a:moveTo>
                  <a:cubicBezTo>
                    <a:pt x="678299" y="0"/>
                    <a:pt x="873936" y="195211"/>
                    <a:pt x="873936" y="436016"/>
                  </a:cubicBezTo>
                  <a:cubicBezTo>
                    <a:pt x="873936" y="496217"/>
                    <a:pt x="861709" y="553569"/>
                    <a:pt x="839597" y="605733"/>
                  </a:cubicBezTo>
                  <a:lnTo>
                    <a:pt x="833605" y="616749"/>
                  </a:lnTo>
                  <a:lnTo>
                    <a:pt x="819260" y="665206"/>
                  </a:lnTo>
                  <a:cubicBezTo>
                    <a:pt x="800432" y="736575"/>
                    <a:pt x="804333" y="787253"/>
                    <a:pt x="899150" y="882013"/>
                  </a:cubicBezTo>
                  <a:cubicBezTo>
                    <a:pt x="905551" y="888410"/>
                    <a:pt x="905551" y="888410"/>
                    <a:pt x="905551" y="888410"/>
                  </a:cubicBezTo>
                  <a:cubicBezTo>
                    <a:pt x="977564" y="960379"/>
                    <a:pt x="1029774" y="987367"/>
                    <a:pt x="1060830" y="997713"/>
                  </a:cubicBezTo>
                  <a:lnTo>
                    <a:pt x="1068614" y="999613"/>
                  </a:lnTo>
                  <a:lnTo>
                    <a:pt x="1071121" y="999093"/>
                  </a:lnTo>
                  <a:cubicBezTo>
                    <a:pt x="1109371" y="999093"/>
                    <a:pt x="1141246" y="1031185"/>
                    <a:pt x="1141246" y="1069695"/>
                  </a:cubicBezTo>
                  <a:cubicBezTo>
                    <a:pt x="1141246" y="1108205"/>
                    <a:pt x="1109371" y="1140297"/>
                    <a:pt x="1071121" y="1140297"/>
                  </a:cubicBezTo>
                  <a:cubicBezTo>
                    <a:pt x="1032871" y="1140297"/>
                    <a:pt x="1000996" y="1108205"/>
                    <a:pt x="1000996" y="1069695"/>
                  </a:cubicBezTo>
                  <a:lnTo>
                    <a:pt x="1001175" y="1068820"/>
                  </a:lnTo>
                  <a:lnTo>
                    <a:pt x="998918" y="1059587"/>
                  </a:lnTo>
                  <a:cubicBezTo>
                    <a:pt x="988566" y="1028550"/>
                    <a:pt x="961561" y="976372"/>
                    <a:pt x="889548" y="904403"/>
                  </a:cubicBezTo>
                  <a:cubicBezTo>
                    <a:pt x="883147" y="898006"/>
                    <a:pt x="883147" y="898006"/>
                    <a:pt x="883147" y="898006"/>
                  </a:cubicBezTo>
                  <a:cubicBezTo>
                    <a:pt x="788329" y="803246"/>
                    <a:pt x="737620" y="799348"/>
                    <a:pt x="666207" y="818165"/>
                  </a:cubicBezTo>
                  <a:lnTo>
                    <a:pt x="615651" y="833113"/>
                  </a:lnTo>
                  <a:lnTo>
                    <a:pt x="607056" y="837768"/>
                  </a:lnTo>
                  <a:cubicBezTo>
                    <a:pt x="554778" y="859831"/>
                    <a:pt x="497301" y="872032"/>
                    <a:pt x="436968" y="872032"/>
                  </a:cubicBezTo>
                  <a:cubicBezTo>
                    <a:pt x="195637" y="872032"/>
                    <a:pt x="0" y="676821"/>
                    <a:pt x="0" y="436016"/>
                  </a:cubicBezTo>
                  <a:cubicBezTo>
                    <a:pt x="0" y="195211"/>
                    <a:pt x="195637" y="0"/>
                    <a:pt x="43696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32" name="文本框 13380"/>
            <p:cNvSpPr txBox="1"/>
            <p:nvPr/>
          </p:nvSpPr>
          <p:spPr>
            <a:xfrm>
              <a:off x="2606" y="1561"/>
              <a:ext cx="73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How</a:t>
              </a:r>
              <a:endPara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85" name="文本框 13384"/>
          <p:cNvSpPr txBox="1"/>
          <p:nvPr/>
        </p:nvSpPr>
        <p:spPr>
          <a:xfrm>
            <a:off x="8382000" y="1717675"/>
            <a:ext cx="3810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Why</a:t>
            </a:r>
            <a:r>
              <a:rPr lang="en-US" altLang="zh-CN" sz="3600" b="1" dirty="0">
                <a:latin typeface="Times New Roman" panose="02020603050405020304" pitchFamily="18" charset="0"/>
              </a:rPr>
              <a:t> did Peter look sad?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3386" name="文本框 13385"/>
          <p:cNvSpPr txBox="1"/>
          <p:nvPr/>
        </p:nvSpPr>
        <p:spPr>
          <a:xfrm>
            <a:off x="8328025" y="3429000"/>
            <a:ext cx="38639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Who</a:t>
            </a:r>
            <a:r>
              <a:rPr lang="en-US" altLang="zh-CN" sz="3600" b="1" dirty="0">
                <a:latin typeface="Times New Roman" panose="02020603050405020304" pitchFamily="18" charset="0"/>
              </a:rPr>
              <a:t> helped Peter?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3387" name="文本框 13386"/>
          <p:cNvSpPr txBox="1"/>
          <p:nvPr/>
        </p:nvSpPr>
        <p:spPr>
          <a:xfrm>
            <a:off x="8540750" y="4659313"/>
            <a:ext cx="381793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3600" b="1" dirty="0">
                <a:latin typeface="Times New Roman" panose="02020603050405020304" pitchFamily="18" charset="0"/>
              </a:rPr>
              <a:t> book did Peter receive?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3389" name="文本框 13388"/>
          <p:cNvSpPr txBox="1"/>
          <p:nvPr/>
        </p:nvSpPr>
        <p:spPr>
          <a:xfrm>
            <a:off x="0" y="3046413"/>
            <a:ext cx="3402013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3200" b="1" dirty="0">
                <a:latin typeface="Times New Roman" panose="02020603050405020304" pitchFamily="18" charset="0"/>
              </a:rPr>
              <a:t> did  Peter do after accepting the challenge?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3390" name="文本框 13389"/>
          <p:cNvSpPr txBox="1"/>
          <p:nvPr/>
        </p:nvSpPr>
        <p:spPr>
          <a:xfrm>
            <a:off x="0" y="4975225"/>
            <a:ext cx="382746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Where</a:t>
            </a:r>
            <a:r>
              <a:rPr lang="en-US" altLang="zh-CN" sz="3600" b="1" dirty="0">
                <a:latin typeface="Times New Roman" panose="02020603050405020304" pitchFamily="18" charset="0"/>
              </a:rPr>
              <a:t> did Peter come from?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24611" name="矩形 13400"/>
          <p:cNvSpPr/>
          <p:nvPr/>
        </p:nvSpPr>
        <p:spPr>
          <a:xfrm>
            <a:off x="5251450" y="3117850"/>
            <a:ext cx="126047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eaLnBrk="1" hangingPunct="1">
              <a:buFont typeface="Arial" panose="020B0604020202020204" pitchFamily="34" charset="0"/>
            </a:pP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en-US" altLang="zh-CN" sz="5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88" name="文本框 13387"/>
          <p:cNvSpPr txBox="1"/>
          <p:nvPr/>
        </p:nvSpPr>
        <p:spPr>
          <a:xfrm>
            <a:off x="0" y="1635125"/>
            <a:ext cx="3074988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3200" b="1" dirty="0">
                <a:latin typeface="Times New Roman" panose="02020603050405020304" pitchFamily="18" charset="0"/>
              </a:rPr>
              <a:t> was Peter’s  spelling at last?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3403" name="文本框 13402"/>
          <p:cNvSpPr txBox="1"/>
          <p:nvPr/>
        </p:nvSpPr>
        <p:spPr>
          <a:xfrm>
            <a:off x="8435975" y="1428750"/>
            <a:ext cx="3756025" cy="1570038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algn="ctr" defTabSz="914400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Because he just failed his English exam.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04" name="文本框 13403"/>
          <p:cNvSpPr txBox="1"/>
          <p:nvPr/>
        </p:nvSpPr>
        <p:spPr>
          <a:xfrm>
            <a:off x="8424863" y="3111500"/>
            <a:ext cx="3767137" cy="1066800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Krista helped          him.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05" name="文本框 13404"/>
          <p:cNvSpPr txBox="1"/>
          <p:nvPr/>
        </p:nvSpPr>
        <p:spPr>
          <a:xfrm>
            <a:off x="8491538" y="4592638"/>
            <a:ext cx="3700462" cy="1439862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The Top 500 Often Misspelled Words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06" name="文本框 13405"/>
          <p:cNvSpPr txBox="1"/>
          <p:nvPr/>
        </p:nvSpPr>
        <p:spPr>
          <a:xfrm>
            <a:off x="0" y="4994275"/>
            <a:ext cx="3367088" cy="1066800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He came from Mexico.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08" name="文本框 13407"/>
          <p:cNvSpPr txBox="1"/>
          <p:nvPr/>
        </p:nvSpPr>
        <p:spPr>
          <a:xfrm>
            <a:off x="0" y="1436688"/>
            <a:ext cx="3282950" cy="1366837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 anchor="ctr"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His spelling was perfect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" name="iṣlídê"/>
          <p:cNvSpPr/>
          <p:nvPr/>
        </p:nvSpPr>
        <p:spPr bwMode="auto">
          <a:xfrm>
            <a:off x="4827588" y="2949575"/>
            <a:ext cx="2133600" cy="15494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？</a:t>
            </a:r>
            <a:endParaRPr kumimoji="0" sz="1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619" name="组合 106"/>
          <p:cNvGrpSpPr/>
          <p:nvPr/>
        </p:nvGrpSpPr>
        <p:grpSpPr>
          <a:xfrm>
            <a:off x="6275388" y="0"/>
            <a:ext cx="5916612" cy="1349375"/>
            <a:chOff x="7038108" y="-4"/>
            <a:chExt cx="5153891" cy="4584704"/>
          </a:xfrm>
        </p:grpSpPr>
        <p:grpSp>
          <p:nvGrpSpPr>
            <p:cNvPr id="24625" name="组合 1"/>
            <p:cNvGrpSpPr/>
            <p:nvPr/>
          </p:nvGrpSpPr>
          <p:grpSpPr>
            <a:xfrm>
              <a:off x="7038108" y="-4"/>
              <a:ext cx="4983800" cy="1929990"/>
              <a:chOff x="6766585" y="-4"/>
              <a:chExt cx="5254553" cy="2021016"/>
            </a:xfrm>
          </p:grpSpPr>
          <p:sp>
            <p:nvSpPr>
              <p:cNvPr id="122" name="任意多边形: 形状 14"/>
              <p:cNvSpPr/>
              <p:nvPr/>
            </p:nvSpPr>
            <p:spPr>
              <a:xfrm flipH="1" flipV="1">
                <a:off x="8893775" y="-4"/>
                <a:ext cx="3127364" cy="1926024"/>
              </a:xfrm>
              <a:custGeom>
                <a:avLst/>
                <a:gdLst>
                  <a:gd name="connsiteX0" fmla="*/ 1817012 w 3326497"/>
                  <a:gd name="connsiteY0" fmla="*/ 0 h 1295854"/>
                  <a:gd name="connsiteX1" fmla="*/ 3326497 w 3326497"/>
                  <a:gd name="connsiteY1" fmla="*/ 0 h 1295854"/>
                  <a:gd name="connsiteX2" fmla="*/ 2323256 w 3326497"/>
                  <a:gd name="connsiteY2" fmla="*/ 1295854 h 1295854"/>
                  <a:gd name="connsiteX3" fmla="*/ 0 w 3326497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6497" h="1295854">
                    <a:moveTo>
                      <a:pt x="1817012" y="0"/>
                    </a:moveTo>
                    <a:lnTo>
                      <a:pt x="3326497" y="0"/>
                    </a:lnTo>
                    <a:lnTo>
                      <a:pt x="2323256" y="1295854"/>
                    </a:lnTo>
                    <a:lnTo>
                      <a:pt x="0" y="129585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任意多边形: 形状 15"/>
              <p:cNvSpPr/>
              <p:nvPr/>
            </p:nvSpPr>
            <p:spPr>
              <a:xfrm flipH="1" flipV="1">
                <a:off x="6766585" y="-4"/>
                <a:ext cx="3534139" cy="2022041"/>
              </a:xfrm>
              <a:custGeom>
                <a:avLst/>
                <a:gdLst>
                  <a:gd name="connsiteX0" fmla="*/ 0 w 3759705"/>
                  <a:gd name="connsiteY0" fmla="*/ 0 h 1295854"/>
                  <a:gd name="connsiteX1" fmla="*/ 1524000 w 3759705"/>
                  <a:gd name="connsiteY1" fmla="*/ 0 h 1295854"/>
                  <a:gd name="connsiteX2" fmla="*/ 3759705 w 3759705"/>
                  <a:gd name="connsiteY2" fmla="*/ 1295854 h 1295854"/>
                  <a:gd name="connsiteX3" fmla="*/ 1075284 w 3759705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9705" h="1295854">
                    <a:moveTo>
                      <a:pt x="0" y="0"/>
                    </a:moveTo>
                    <a:lnTo>
                      <a:pt x="1524000" y="0"/>
                    </a:lnTo>
                    <a:lnTo>
                      <a:pt x="3759705" y="1295854"/>
                    </a:lnTo>
                    <a:lnTo>
                      <a:pt x="1075284" y="129585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4626" name="组合 16"/>
            <p:cNvGrpSpPr/>
            <p:nvPr/>
          </p:nvGrpSpPr>
          <p:grpSpPr>
            <a:xfrm>
              <a:off x="10487890" y="407988"/>
              <a:ext cx="1704109" cy="4176712"/>
              <a:chOff x="10388520" y="407701"/>
              <a:chExt cx="1803479" cy="4176999"/>
            </a:xfrm>
          </p:grpSpPr>
          <p:sp>
            <p:nvSpPr>
              <p:cNvPr id="115" name="任意多边形: 形状 12"/>
              <p:cNvSpPr/>
              <p:nvPr/>
            </p:nvSpPr>
            <p:spPr>
              <a:xfrm flipH="1" flipV="1">
                <a:off x="10388980" y="1720413"/>
                <a:ext cx="1803019" cy="2864287"/>
              </a:xfrm>
              <a:custGeom>
                <a:avLst/>
                <a:gdLst>
                  <a:gd name="connsiteX0" fmla="*/ 0 w 1917700"/>
                  <a:gd name="connsiteY0" fmla="*/ 0 h 3049896"/>
                  <a:gd name="connsiteX1" fmla="*/ 1917700 w 1917700"/>
                  <a:gd name="connsiteY1" fmla="*/ 1747238 h 3049896"/>
                  <a:gd name="connsiteX2" fmla="*/ 1628322 w 1917700"/>
                  <a:gd name="connsiteY2" fmla="*/ 3049896 h 3049896"/>
                  <a:gd name="connsiteX3" fmla="*/ 0 w 1917700"/>
                  <a:gd name="connsiteY3" fmla="*/ 2054166 h 304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3049896">
                    <a:moveTo>
                      <a:pt x="0" y="0"/>
                    </a:moveTo>
                    <a:lnTo>
                      <a:pt x="1917700" y="1747238"/>
                    </a:lnTo>
                    <a:lnTo>
                      <a:pt x="1628322" y="3049896"/>
                    </a:lnTo>
                    <a:lnTo>
                      <a:pt x="0" y="20541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" name="任意多边形: 形状 13"/>
              <p:cNvSpPr/>
              <p:nvPr/>
            </p:nvSpPr>
            <p:spPr>
              <a:xfrm flipH="1" flipV="1">
                <a:off x="10388980" y="409634"/>
                <a:ext cx="1803019" cy="2524458"/>
              </a:xfrm>
              <a:custGeom>
                <a:avLst/>
                <a:gdLst>
                  <a:gd name="connsiteX0" fmla="*/ 1917700 w 1917700"/>
                  <a:gd name="connsiteY0" fmla="*/ 0 h 2687503"/>
                  <a:gd name="connsiteX1" fmla="*/ 1888672 w 1917700"/>
                  <a:gd name="connsiteY1" fmla="*/ 1480457 h 2687503"/>
                  <a:gd name="connsiteX2" fmla="*/ 0 w 1917700"/>
                  <a:gd name="connsiteY2" fmla="*/ 2687503 h 2687503"/>
                  <a:gd name="connsiteX3" fmla="*/ 0 w 1917700"/>
                  <a:gd name="connsiteY3" fmla="*/ 1030407 h 268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2687503">
                    <a:moveTo>
                      <a:pt x="1917700" y="0"/>
                    </a:moveTo>
                    <a:lnTo>
                      <a:pt x="1888672" y="1480457"/>
                    </a:lnTo>
                    <a:lnTo>
                      <a:pt x="0" y="2687503"/>
                    </a:lnTo>
                    <a:lnTo>
                      <a:pt x="0" y="103040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404" name="Rectangle 68"/>
          <p:cNvSpPr/>
          <p:nvPr/>
        </p:nvSpPr>
        <p:spPr>
          <a:xfrm>
            <a:off x="8632825" y="1928813"/>
            <a:ext cx="754063" cy="5857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 defTabSz="914400" eaLnBrk="1" hangingPunct="1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hlinkClick r:id="rId1" action="ppaction://hlinksldjump"/>
              </a:rPr>
              <a:t>fail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05" name="Rectangle 69"/>
          <p:cNvSpPr/>
          <p:nvPr/>
        </p:nvSpPr>
        <p:spPr>
          <a:xfrm>
            <a:off x="8686800" y="5178425"/>
            <a:ext cx="1987550" cy="584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 defTabSz="914400" eaLnBrk="1" hangingPunct="1"/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hlinkClick r:id="rId1" action="ppaction://hlinksldjump"/>
              </a:rPr>
              <a:t>Misspelled</a:t>
            </a:r>
            <a:endParaRPr lang="zh-CN" altLang="en-US" sz="32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622" name="Picture 5" descr="74Y58PICqeR_102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50" y="0"/>
            <a:ext cx="1441450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07" name="文本框 13406"/>
          <p:cNvSpPr txBox="1"/>
          <p:nvPr/>
        </p:nvSpPr>
        <p:spPr>
          <a:xfrm>
            <a:off x="0" y="2882900"/>
            <a:ext cx="3390900" cy="2041525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He worked very hard, both </a:t>
            </a:r>
            <a:r>
              <a:rPr lang="en-US" altLang="zh-CN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by himself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and with Krista.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32" name="Rectangle 72"/>
          <p:cNvSpPr/>
          <p:nvPr/>
        </p:nvSpPr>
        <p:spPr>
          <a:xfrm>
            <a:off x="1452563" y="3544888"/>
            <a:ext cx="1150937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 defTabSz="914400" eaLnBrk="1" hangingPunct="1"/>
            <a:r>
              <a:rPr lang="en-US" altLang="zh-CN" b="1" dirty="0">
                <a:latin typeface="Times New Roman" panose="02020603050405020304" pitchFamily="18" charset="0"/>
                <a:hlinkClick r:id="rId1" action="ppaction://hlinksldjump"/>
              </a:rPr>
              <a:t>accept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10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10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4" dur="10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10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3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43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43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543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" fill="hold"/>
                                        <p:tgtEl>
                                          <p:spTgt spid="134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" fill="hold"/>
                                        <p:tgtEl>
                                          <p:spTgt spid="134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" fill="hold"/>
                                        <p:tgtEl>
                                          <p:spTgt spid="134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" fill="hold"/>
                                        <p:tgtEl>
                                          <p:spTgt spid="134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" fill="hold"/>
                                        <p:tgtEl>
                                          <p:spTgt spid="134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" fill="hold"/>
                                        <p:tgtEl>
                                          <p:spTgt spid="134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5" grpId="0"/>
      <p:bldP spid="13386" grpId="0"/>
      <p:bldP spid="13387" grpId="0"/>
      <p:bldP spid="13389" grpId="0"/>
      <p:bldP spid="13390" grpId="0"/>
      <p:bldP spid="13388" grpId="0"/>
      <p:bldP spid="13403" grpId="0" animBg="1"/>
      <p:bldP spid="13404" grpId="0" animBg="1"/>
      <p:bldP spid="13405" grpId="0" animBg="1"/>
      <p:bldP spid="13406" grpId="0" animBg="1"/>
      <p:bldP spid="13408" grpId="0" animBg="1"/>
      <p:bldP spid="78" grpId="0" animBg="1"/>
      <p:bldP spid="14404" grpId="0" animBg="1"/>
      <p:bldP spid="14405" grpId="0" animBg="1"/>
      <p:bldP spid="13407" grpId="0" animBg="1"/>
      <p:bldP spid="15432" grpId="0" animBg="1" build="allAtOnce"/>
      <p:bldP spid="15432" grpId="1" animBg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椭圆 3079"/>
          <p:cNvSpPr/>
          <p:nvPr/>
        </p:nvSpPr>
        <p:spPr>
          <a:xfrm>
            <a:off x="914400" y="762000"/>
            <a:ext cx="3600450" cy="360045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lIns="72823" tIns="36411" rIns="72823" bIns="36411"/>
          <a:p>
            <a:pPr defTabSz="914400" eaLnBrk="1" hangingPunct="1">
              <a:buFont typeface="Arial" panose="020B0604020202020204" pitchFamily="34" charset="0"/>
            </a:pPr>
            <a:endParaRPr lang="zh-CN" altLang="en-US" sz="2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3080"/>
          <p:cNvSpPr txBox="1"/>
          <p:nvPr/>
        </p:nvSpPr>
        <p:spPr>
          <a:xfrm>
            <a:off x="1728788" y="1704975"/>
            <a:ext cx="2136775" cy="1844675"/>
          </a:xfrm>
          <a:prstGeom prst="rect">
            <a:avLst/>
          </a:prstGeom>
          <a:noFill/>
          <a:ln w="9525">
            <a:noFill/>
          </a:ln>
        </p:spPr>
        <p:txBody>
          <a:bodyPr lIns="72823" tIns="36411" rIns="72823" bIns="36411">
            <a:spAutoFit/>
          </a:bodyPr>
          <a:p>
            <a:pPr algn="ctr" defTabSz="914400" eaLnBrk="1" hangingPunct="1">
              <a:buFont typeface="Arial" panose="020B0604020202020204" pitchFamily="34" charset="0"/>
            </a:pPr>
            <a:r>
              <a:rPr lang="en-US" altLang="zh-CN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1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19700" y="1844675"/>
            <a:ext cx="6482080" cy="221551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lIns="0" tIns="0" rIns="0" bIns="0">
            <a:spAutoFit/>
          </a:bodyPr>
          <a:p>
            <a:pPr algn="just" defTabSz="914400" eaLnBrk="1" hangingPunct="1">
              <a:buFont typeface="Arial" panose="020B0604020202020204" pitchFamily="34" charset="0"/>
            </a:pPr>
            <a:r>
              <a:rPr lang="en-US" altLang="zh-CN" sz="7200" b="1" dirty="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Overcome</a:t>
            </a:r>
            <a:endParaRPr lang="en-US" altLang="zh-CN" sz="7200" b="1" dirty="0">
              <a:latin typeface="Times New Roman" panose="020206030504050203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914400" eaLnBrk="1" hangingPunct="1">
              <a:buFont typeface="Arial" panose="020B0604020202020204" pitchFamily="34" charset="0"/>
            </a:pPr>
            <a:r>
              <a:rPr lang="en-US" altLang="zh-CN" sz="7200" b="1" dirty="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Difficulties</a:t>
            </a:r>
            <a:endParaRPr lang="en-US" altLang="zh-CN" sz="7200" b="1" dirty="0">
              <a:latin typeface="Times New Roman" panose="020206030504050203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701" name="组合 106"/>
          <p:cNvGrpSpPr/>
          <p:nvPr/>
        </p:nvGrpSpPr>
        <p:grpSpPr>
          <a:xfrm>
            <a:off x="0" y="0"/>
            <a:ext cx="2825750" cy="2438400"/>
            <a:chOff x="0" y="0"/>
            <a:chExt cx="5757911" cy="4891538"/>
          </a:xfrm>
        </p:grpSpPr>
        <p:sp>
          <p:nvSpPr>
            <p:cNvPr id="108" name="任意多边形: 形状 107"/>
            <p:cNvSpPr/>
            <p:nvPr/>
          </p:nvSpPr>
          <p:spPr>
            <a:xfrm flipH="1">
              <a:off x="2079965" y="0"/>
              <a:ext cx="3677946" cy="1315239"/>
            </a:xfrm>
            <a:custGeom>
              <a:avLst/>
              <a:gdLst>
                <a:gd name="connsiteX0" fmla="*/ 0 w 3677832"/>
                <a:gd name="connsiteY0" fmla="*/ 0 h 1313180"/>
                <a:gd name="connsiteX1" fmla="*/ 2573343 w 3677832"/>
                <a:gd name="connsiteY1" fmla="*/ 0 h 1313180"/>
                <a:gd name="connsiteX2" fmla="*/ 3677832 w 3677832"/>
                <a:gd name="connsiteY2" fmla="*/ 1168037 h 1313180"/>
                <a:gd name="connsiteX3" fmla="*/ 2253618 w 3677832"/>
                <a:gd name="connsiteY3" fmla="*/ 1313180 h 131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7832" h="1313180">
                  <a:moveTo>
                    <a:pt x="0" y="0"/>
                  </a:moveTo>
                  <a:lnTo>
                    <a:pt x="2573343" y="0"/>
                  </a:lnTo>
                  <a:lnTo>
                    <a:pt x="3677832" y="1168037"/>
                  </a:lnTo>
                  <a:lnTo>
                    <a:pt x="2253618" y="13131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任意多边形: 形状 108"/>
            <p:cNvSpPr/>
            <p:nvPr/>
          </p:nvSpPr>
          <p:spPr>
            <a:xfrm flipH="1">
              <a:off x="258783" y="0"/>
              <a:ext cx="3250956" cy="1305684"/>
            </a:xfrm>
            <a:custGeom>
              <a:avLst/>
              <a:gdLst>
                <a:gd name="connsiteX0" fmla="*/ 920379 w 3252881"/>
                <a:gd name="connsiteY0" fmla="*/ 0 h 1305016"/>
                <a:gd name="connsiteX1" fmla="*/ 3252881 w 3252881"/>
                <a:gd name="connsiteY1" fmla="*/ 0 h 1305016"/>
                <a:gd name="connsiteX2" fmla="*/ 1436914 w 3252881"/>
                <a:gd name="connsiteY2" fmla="*/ 1261473 h 1305016"/>
                <a:gd name="connsiteX3" fmla="*/ 0 w 3252881"/>
                <a:gd name="connsiteY3" fmla="*/ 1305016 h 130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2881" h="1305016">
                  <a:moveTo>
                    <a:pt x="920379" y="0"/>
                  </a:moveTo>
                  <a:lnTo>
                    <a:pt x="3252881" y="0"/>
                  </a:lnTo>
                  <a:lnTo>
                    <a:pt x="1436914" y="1261473"/>
                  </a:lnTo>
                  <a:lnTo>
                    <a:pt x="0" y="13050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任意多边形: 形状 109"/>
            <p:cNvSpPr/>
            <p:nvPr/>
          </p:nvSpPr>
          <p:spPr>
            <a:xfrm flipH="1">
              <a:off x="0" y="378968"/>
              <a:ext cx="1905287" cy="2729197"/>
            </a:xfrm>
            <a:custGeom>
              <a:avLst/>
              <a:gdLst>
                <a:gd name="connsiteX0" fmla="*/ 1905908 w 1905908"/>
                <a:gd name="connsiteY0" fmla="*/ 0 h 2727363"/>
                <a:gd name="connsiteX1" fmla="*/ 1905908 w 1905908"/>
                <a:gd name="connsiteY1" fmla="*/ 1683084 h 2727363"/>
                <a:gd name="connsiteX2" fmla="*/ 29028 w 1905908"/>
                <a:gd name="connsiteY2" fmla="*/ 2727363 h 2727363"/>
                <a:gd name="connsiteX3" fmla="*/ 0 w 1905908"/>
                <a:gd name="connsiteY3" fmla="*/ 1232392 h 2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2727363">
                  <a:moveTo>
                    <a:pt x="1905908" y="0"/>
                  </a:moveTo>
                  <a:lnTo>
                    <a:pt x="1905908" y="1683084"/>
                  </a:lnTo>
                  <a:lnTo>
                    <a:pt x="29028" y="2727363"/>
                  </a:lnTo>
                  <a:lnTo>
                    <a:pt x="0" y="12323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任意多边形: 形状 110"/>
            <p:cNvSpPr/>
            <p:nvPr/>
          </p:nvSpPr>
          <p:spPr>
            <a:xfrm flipH="1">
              <a:off x="0" y="1620960"/>
              <a:ext cx="1905287" cy="3270578"/>
            </a:xfrm>
            <a:custGeom>
              <a:avLst/>
              <a:gdLst>
                <a:gd name="connsiteX0" fmla="*/ 0 w 1905908"/>
                <a:gd name="connsiteY0" fmla="*/ 0 h 3272107"/>
                <a:gd name="connsiteX1" fmla="*/ 1905908 w 1905908"/>
                <a:gd name="connsiteY1" fmla="*/ 1246722 h 3272107"/>
                <a:gd name="connsiteX2" fmla="*/ 1905908 w 1905908"/>
                <a:gd name="connsiteY2" fmla="*/ 3272107 h 3272107"/>
                <a:gd name="connsiteX3" fmla="*/ 14514 w 1905908"/>
                <a:gd name="connsiteY3" fmla="*/ 1524000 h 327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3272107">
                  <a:moveTo>
                    <a:pt x="0" y="0"/>
                  </a:moveTo>
                  <a:lnTo>
                    <a:pt x="1905908" y="1246722"/>
                  </a:lnTo>
                  <a:lnTo>
                    <a:pt x="1905908" y="3272107"/>
                  </a:lnTo>
                  <a:lnTo>
                    <a:pt x="14514" y="15240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02" name="组合 14"/>
          <p:cNvGrpSpPr/>
          <p:nvPr/>
        </p:nvGrpSpPr>
        <p:grpSpPr>
          <a:xfrm>
            <a:off x="8728075" y="0"/>
            <a:ext cx="3463925" cy="2119313"/>
            <a:chOff x="7038109" y="0"/>
            <a:chExt cx="5153890" cy="4584700"/>
          </a:xfrm>
        </p:grpSpPr>
        <p:grpSp>
          <p:nvGrpSpPr>
            <p:cNvPr id="29706" name="组合 1"/>
            <p:cNvGrpSpPr/>
            <p:nvPr/>
          </p:nvGrpSpPr>
          <p:grpSpPr>
            <a:xfrm>
              <a:off x="7038109" y="0"/>
              <a:ext cx="4984029" cy="1163782"/>
              <a:chOff x="6766586" y="0"/>
              <a:chExt cx="5254794" cy="1218671"/>
            </a:xfrm>
          </p:grpSpPr>
          <p:sp>
            <p:nvSpPr>
              <p:cNvPr id="20" name="任意多边形: 形状 14"/>
              <p:cNvSpPr/>
              <p:nvPr/>
            </p:nvSpPr>
            <p:spPr>
              <a:xfrm flipH="1" flipV="1">
                <a:off x="8893321" y="0"/>
                <a:ext cx="3127844" cy="1219115"/>
              </a:xfrm>
              <a:custGeom>
                <a:avLst/>
                <a:gdLst>
                  <a:gd name="connsiteX0" fmla="*/ 1817012 w 3326497"/>
                  <a:gd name="connsiteY0" fmla="*/ 0 h 1295854"/>
                  <a:gd name="connsiteX1" fmla="*/ 3326497 w 3326497"/>
                  <a:gd name="connsiteY1" fmla="*/ 0 h 1295854"/>
                  <a:gd name="connsiteX2" fmla="*/ 2323256 w 3326497"/>
                  <a:gd name="connsiteY2" fmla="*/ 1295854 h 1295854"/>
                  <a:gd name="connsiteX3" fmla="*/ 0 w 3326497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6497" h="1295854">
                    <a:moveTo>
                      <a:pt x="1817012" y="0"/>
                    </a:moveTo>
                    <a:lnTo>
                      <a:pt x="3326497" y="0"/>
                    </a:lnTo>
                    <a:lnTo>
                      <a:pt x="2323256" y="1295854"/>
                    </a:lnTo>
                    <a:lnTo>
                      <a:pt x="0" y="129585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任意多边形: 形状 15"/>
              <p:cNvSpPr/>
              <p:nvPr/>
            </p:nvSpPr>
            <p:spPr>
              <a:xfrm flipH="1" flipV="1">
                <a:off x="6766586" y="0"/>
                <a:ext cx="3536257" cy="1219115"/>
              </a:xfrm>
              <a:custGeom>
                <a:avLst/>
                <a:gdLst>
                  <a:gd name="connsiteX0" fmla="*/ 0 w 3759705"/>
                  <a:gd name="connsiteY0" fmla="*/ 0 h 1295854"/>
                  <a:gd name="connsiteX1" fmla="*/ 1524000 w 3759705"/>
                  <a:gd name="connsiteY1" fmla="*/ 0 h 1295854"/>
                  <a:gd name="connsiteX2" fmla="*/ 3759705 w 3759705"/>
                  <a:gd name="connsiteY2" fmla="*/ 1295854 h 1295854"/>
                  <a:gd name="connsiteX3" fmla="*/ 1075284 w 3759705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9705" h="1295854">
                    <a:moveTo>
                      <a:pt x="0" y="0"/>
                    </a:moveTo>
                    <a:lnTo>
                      <a:pt x="1524000" y="0"/>
                    </a:lnTo>
                    <a:lnTo>
                      <a:pt x="3759705" y="1295854"/>
                    </a:lnTo>
                    <a:lnTo>
                      <a:pt x="1075284" y="129585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707" name="组合 16"/>
            <p:cNvGrpSpPr/>
            <p:nvPr/>
          </p:nvGrpSpPr>
          <p:grpSpPr>
            <a:xfrm>
              <a:off x="10487890" y="407988"/>
              <a:ext cx="1704109" cy="4176712"/>
              <a:chOff x="10388520" y="407701"/>
              <a:chExt cx="1803479" cy="4176999"/>
            </a:xfrm>
          </p:grpSpPr>
          <p:sp>
            <p:nvSpPr>
              <p:cNvPr id="18" name="任意多边形: 形状 12"/>
              <p:cNvSpPr/>
              <p:nvPr/>
            </p:nvSpPr>
            <p:spPr>
              <a:xfrm flipH="1" flipV="1">
                <a:off x="10389690" y="1716918"/>
                <a:ext cx="1802309" cy="2867782"/>
              </a:xfrm>
              <a:custGeom>
                <a:avLst/>
                <a:gdLst>
                  <a:gd name="connsiteX0" fmla="*/ 0 w 1917700"/>
                  <a:gd name="connsiteY0" fmla="*/ 0 h 3049896"/>
                  <a:gd name="connsiteX1" fmla="*/ 1917700 w 1917700"/>
                  <a:gd name="connsiteY1" fmla="*/ 1747238 h 3049896"/>
                  <a:gd name="connsiteX2" fmla="*/ 1628322 w 1917700"/>
                  <a:gd name="connsiteY2" fmla="*/ 3049896 h 3049896"/>
                  <a:gd name="connsiteX3" fmla="*/ 0 w 1917700"/>
                  <a:gd name="connsiteY3" fmla="*/ 2054166 h 304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3049896">
                    <a:moveTo>
                      <a:pt x="0" y="0"/>
                    </a:moveTo>
                    <a:lnTo>
                      <a:pt x="1917700" y="1747238"/>
                    </a:lnTo>
                    <a:lnTo>
                      <a:pt x="1628322" y="3049896"/>
                    </a:lnTo>
                    <a:lnTo>
                      <a:pt x="0" y="20541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任意多边形: 形状 13"/>
              <p:cNvSpPr/>
              <p:nvPr/>
            </p:nvSpPr>
            <p:spPr>
              <a:xfrm flipH="1" flipV="1">
                <a:off x="10389690" y="408387"/>
                <a:ext cx="1802309" cy="2527769"/>
              </a:xfrm>
              <a:custGeom>
                <a:avLst/>
                <a:gdLst>
                  <a:gd name="connsiteX0" fmla="*/ 1917700 w 1917700"/>
                  <a:gd name="connsiteY0" fmla="*/ 0 h 2687503"/>
                  <a:gd name="connsiteX1" fmla="*/ 1888672 w 1917700"/>
                  <a:gd name="connsiteY1" fmla="*/ 1480457 h 2687503"/>
                  <a:gd name="connsiteX2" fmla="*/ 0 w 1917700"/>
                  <a:gd name="connsiteY2" fmla="*/ 2687503 h 2687503"/>
                  <a:gd name="connsiteX3" fmla="*/ 0 w 1917700"/>
                  <a:gd name="connsiteY3" fmla="*/ 1030407 h 268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2687503">
                    <a:moveTo>
                      <a:pt x="1917700" y="0"/>
                    </a:moveTo>
                    <a:lnTo>
                      <a:pt x="1888672" y="1480457"/>
                    </a:lnTo>
                    <a:lnTo>
                      <a:pt x="0" y="2687503"/>
                    </a:lnTo>
                    <a:lnTo>
                      <a:pt x="0" y="103040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6148" grpId="0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占位符 10"/>
          <p:cNvPicPr>
            <a:picLocks noChangeAspect="1"/>
          </p:cNvPicPr>
          <p:nvPr/>
        </p:nvPicPr>
        <p:blipFill>
          <a:blip r:embed="rId1"/>
          <a:srcRect l="27780" r="27780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占位符 7"/>
          <p:cNvPicPr>
            <a:picLocks noChangeAspect="1"/>
          </p:cNvPicPr>
          <p:nvPr/>
        </p:nvPicPr>
        <p:blipFill>
          <a:blip r:embed="rId2"/>
          <a:srcRect l="30330" r="30330"/>
          <a:stretch>
            <a:fillRect/>
          </a:stretch>
        </p:blipFill>
        <p:spPr>
          <a:xfrm>
            <a:off x="4064000" y="0"/>
            <a:ext cx="406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占位符 5"/>
          <p:cNvPicPr>
            <a:picLocks noChangeAspect="1"/>
          </p:cNvPicPr>
          <p:nvPr/>
        </p:nvPicPr>
        <p:blipFill>
          <a:blip r:embed="rId3"/>
          <a:srcRect l="30251" r="30251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Rectangle 34"/>
          <p:cNvSpPr/>
          <p:nvPr/>
        </p:nvSpPr>
        <p:spPr>
          <a:xfrm>
            <a:off x="0" y="4559300"/>
            <a:ext cx="12192000" cy="2298700"/>
          </a:xfrm>
          <a:prstGeom prst="rect">
            <a:avLst/>
          </a:prstGeom>
          <a:solidFill>
            <a:srgbClr val="0000CC">
              <a:alpha val="62352"/>
            </a:srgbClr>
          </a:solidFill>
          <a:ln w="12700">
            <a:noFill/>
          </a:ln>
        </p:spPr>
        <p:txBody>
          <a:bodyPr anchor="ctr"/>
          <a:p>
            <a:pPr algn="ctr" defTabSz="913130" eaLnBrk="1" hangingPunct="1">
              <a:buFont typeface="Arial" panose="020B0604020202020204" pitchFamily="34" charset="0"/>
            </a:pPr>
            <a:endParaRPr lang="en-US" altLang="zh-CN" sz="1800" dirty="0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12192000" cy="2311400"/>
          </a:xfrm>
          <a:prstGeom prst="rect">
            <a:avLst/>
          </a:prstGeom>
          <a:solidFill>
            <a:srgbClr val="C00000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Rectangle 33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tx1">
              <a:alpha val="8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3985" name="文本框 83984"/>
          <p:cNvSpPr txBox="1"/>
          <p:nvPr/>
        </p:nvSpPr>
        <p:spPr>
          <a:xfrm>
            <a:off x="401638" y="711200"/>
            <a:ext cx="11444287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Why did Peter make spelling mistakes?</a:t>
            </a:r>
            <a:endParaRPr lang="en-US" altLang="zh-CN" sz="5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86" name="文本框 83985"/>
          <p:cNvSpPr txBox="1"/>
          <p:nvPr/>
        </p:nvSpPr>
        <p:spPr>
          <a:xfrm>
            <a:off x="442913" y="2971800"/>
            <a:ext cx="109315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How did Peter improve his spelling?</a:t>
            </a:r>
            <a:endParaRPr lang="en-US" altLang="zh-CN" sz="5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87" name="文本框 83986"/>
          <p:cNvSpPr txBox="1"/>
          <p:nvPr/>
        </p:nvSpPr>
        <p:spPr>
          <a:xfrm>
            <a:off x="442913" y="5400675"/>
            <a:ext cx="99568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What do you think of Peter?</a:t>
            </a:r>
            <a:endParaRPr lang="en-US" altLang="zh-CN" sz="5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" grpId="0" animBg="1"/>
      <p:bldP spid="9" grpId="0" animBg="1"/>
      <p:bldP spid="83985" grpId="0"/>
      <p:bldP spid="83986" grpId="0"/>
      <p:bldP spid="839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4" name="Group 90"/>
          <p:cNvGrpSpPr/>
          <p:nvPr/>
        </p:nvGrpSpPr>
        <p:grpSpPr>
          <a:xfrm>
            <a:off x="101600" y="1143000"/>
            <a:ext cx="11988800" cy="3810000"/>
            <a:chOff x="730980" y="1735540"/>
            <a:chExt cx="7785223" cy="4111384"/>
          </a:xfrm>
        </p:grpSpPr>
        <p:cxnSp>
          <p:nvCxnSpPr>
            <p:cNvPr id="33804" name="Straight Connector 27"/>
            <p:cNvCxnSpPr/>
            <p:nvPr/>
          </p:nvCxnSpPr>
          <p:spPr>
            <a:xfrm>
              <a:off x="5531580" y="2365609"/>
              <a:ext cx="762000" cy="1540150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3805" name="Straight Connector 24"/>
            <p:cNvCxnSpPr/>
            <p:nvPr/>
          </p:nvCxnSpPr>
          <p:spPr>
            <a:xfrm>
              <a:off x="3778980" y="1735540"/>
              <a:ext cx="1143000" cy="2103120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3806" name="Straight Connector 23"/>
            <p:cNvCxnSpPr/>
            <p:nvPr/>
          </p:nvCxnSpPr>
          <p:spPr>
            <a:xfrm>
              <a:off x="2331180" y="2376984"/>
              <a:ext cx="1143000" cy="1528775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3807" name="Straight Connector 39"/>
            <p:cNvCxnSpPr/>
            <p:nvPr/>
          </p:nvCxnSpPr>
          <p:spPr>
            <a:xfrm flipV="1">
              <a:off x="5531580" y="3905759"/>
              <a:ext cx="609600" cy="1535826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3808" name="Straight Connector 40"/>
            <p:cNvCxnSpPr/>
            <p:nvPr/>
          </p:nvCxnSpPr>
          <p:spPr>
            <a:xfrm flipV="1">
              <a:off x="3861435" y="3838660"/>
              <a:ext cx="1060545" cy="2008264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3809" name="Straight Connector 41"/>
            <p:cNvCxnSpPr/>
            <p:nvPr/>
          </p:nvCxnSpPr>
          <p:spPr>
            <a:xfrm flipV="1">
              <a:off x="2178780" y="3905759"/>
              <a:ext cx="1213562" cy="1612482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26" name="Freeform 7"/>
            <p:cNvSpPr/>
            <p:nvPr/>
          </p:nvSpPr>
          <p:spPr bwMode="auto">
            <a:xfrm>
              <a:off x="730980" y="2259741"/>
              <a:ext cx="7785223" cy="2960196"/>
            </a:xfrm>
            <a:custGeom>
              <a:avLst/>
              <a:gdLst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-1" fmla="*/ 6458167 w 7785223"/>
                <a:gd name="connsiteY0-2" fmla="*/ 833882 h 2960610"/>
                <a:gd name="connsiteX1-3" fmla="*/ 6206458 w 7785223"/>
                <a:gd name="connsiteY1-4" fmla="*/ 1085591 h 2960610"/>
                <a:gd name="connsiteX2-5" fmla="*/ 6458167 w 7785223"/>
                <a:gd name="connsiteY2-6" fmla="*/ 1337300 h 2960610"/>
                <a:gd name="connsiteX3-7" fmla="*/ 6709876 w 7785223"/>
                <a:gd name="connsiteY3-8" fmla="*/ 1085591 h 2960610"/>
                <a:gd name="connsiteX4-9" fmla="*/ 6458167 w 7785223"/>
                <a:gd name="connsiteY4-10" fmla="*/ 833882 h 2960610"/>
                <a:gd name="connsiteX5-11" fmla="*/ 124054 w 7785223"/>
                <a:gd name="connsiteY5-12" fmla="*/ 0 h 2960610"/>
                <a:gd name="connsiteX6-13" fmla="*/ 881802 w 7785223"/>
                <a:gd name="connsiteY6-14" fmla="*/ 766777 h 2960610"/>
                <a:gd name="connsiteX7-15" fmla="*/ 1232618 w 7785223"/>
                <a:gd name="connsiteY7-16" fmla="*/ 1485722 h 2960610"/>
                <a:gd name="connsiteX8-17" fmla="*/ 2569785 w 7785223"/>
                <a:gd name="connsiteY8-18" fmla="*/ 1533897 h 2960610"/>
                <a:gd name="connsiteX9-19" fmla="*/ 5704061 w 7785223"/>
                <a:gd name="connsiteY9-20" fmla="*/ 1488530 h 2960610"/>
                <a:gd name="connsiteX10-21" fmla="*/ 6184373 w 7785223"/>
                <a:gd name="connsiteY10-22" fmla="*/ 217410 h 2960610"/>
                <a:gd name="connsiteX11-23" fmla="*/ 7585117 w 7785223"/>
                <a:gd name="connsiteY11-24" fmla="*/ 1247424 h 2960610"/>
                <a:gd name="connsiteX12-25" fmla="*/ 7785223 w 7785223"/>
                <a:gd name="connsiteY12-26" fmla="*/ 1625797 h 2960610"/>
                <a:gd name="connsiteX13-27" fmla="*/ 7506128 w 7785223"/>
                <a:gd name="connsiteY13-28" fmla="*/ 2067231 h 2960610"/>
                <a:gd name="connsiteX14-29" fmla="*/ 7074320 w 7785223"/>
                <a:gd name="connsiteY14-30" fmla="*/ 2519175 h 2960610"/>
                <a:gd name="connsiteX15-31" fmla="*/ 6737299 w 7785223"/>
                <a:gd name="connsiteY15-32" fmla="*/ 2324735 h 2960610"/>
                <a:gd name="connsiteX16-33" fmla="*/ 6911075 w 7785223"/>
                <a:gd name="connsiteY16-34" fmla="*/ 2629534 h 2960610"/>
                <a:gd name="connsiteX17-35" fmla="*/ 6173841 w 7785223"/>
                <a:gd name="connsiteY17-36" fmla="*/ 2960610 h 2960610"/>
                <a:gd name="connsiteX18-37" fmla="*/ 5697534 w 7785223"/>
                <a:gd name="connsiteY18-38" fmla="*/ 1718745 h 2960610"/>
                <a:gd name="connsiteX19-39" fmla="*/ 4260900 w 7785223"/>
                <a:gd name="connsiteY19-40" fmla="*/ 1707212 h 2960610"/>
                <a:gd name="connsiteX20-41" fmla="*/ 1262370 w 7785223"/>
                <a:gd name="connsiteY20-42" fmla="*/ 1801983 h 2960610"/>
                <a:gd name="connsiteX21-43" fmla="*/ 907344 w 7785223"/>
                <a:gd name="connsiteY21-44" fmla="*/ 2381268 h 2960610"/>
                <a:gd name="connsiteX22-45" fmla="*/ 192166 w 7785223"/>
                <a:gd name="connsiteY22-46" fmla="*/ 2960610 h 2960610"/>
                <a:gd name="connsiteX23-47" fmla="*/ 149596 w 7785223"/>
                <a:gd name="connsiteY23-48" fmla="*/ 2142715 h 2960610"/>
                <a:gd name="connsiteX24-49" fmla="*/ 515699 w 7785223"/>
                <a:gd name="connsiteY24-50" fmla="*/ 1640050 h 2960610"/>
                <a:gd name="connsiteX25-51" fmla="*/ 4858 w 7785223"/>
                <a:gd name="connsiteY25-52" fmla="*/ 958471 h 2960610"/>
                <a:gd name="connsiteX26-53" fmla="*/ 124054 w 7785223"/>
                <a:gd name="connsiteY26-54" fmla="*/ 0 h 2960610"/>
                <a:gd name="connsiteX0-55" fmla="*/ 6458167 w 7785223"/>
                <a:gd name="connsiteY0-56" fmla="*/ 833882 h 2960610"/>
                <a:gd name="connsiteX1-57" fmla="*/ 6206458 w 7785223"/>
                <a:gd name="connsiteY1-58" fmla="*/ 1085591 h 2960610"/>
                <a:gd name="connsiteX2-59" fmla="*/ 6458167 w 7785223"/>
                <a:gd name="connsiteY2-60" fmla="*/ 1337300 h 2960610"/>
                <a:gd name="connsiteX3-61" fmla="*/ 6709876 w 7785223"/>
                <a:gd name="connsiteY3-62" fmla="*/ 1085591 h 2960610"/>
                <a:gd name="connsiteX4-63" fmla="*/ 6458167 w 7785223"/>
                <a:gd name="connsiteY4-64" fmla="*/ 833882 h 2960610"/>
                <a:gd name="connsiteX5-65" fmla="*/ 124054 w 7785223"/>
                <a:gd name="connsiteY5-66" fmla="*/ 0 h 2960610"/>
                <a:gd name="connsiteX6-67" fmla="*/ 881802 w 7785223"/>
                <a:gd name="connsiteY6-68" fmla="*/ 766777 h 2960610"/>
                <a:gd name="connsiteX7-69" fmla="*/ 1232618 w 7785223"/>
                <a:gd name="connsiteY7-70" fmla="*/ 1485722 h 2960610"/>
                <a:gd name="connsiteX8-71" fmla="*/ 2569785 w 7785223"/>
                <a:gd name="connsiteY8-72" fmla="*/ 1533897 h 2960610"/>
                <a:gd name="connsiteX9-73" fmla="*/ 5704061 w 7785223"/>
                <a:gd name="connsiteY9-74" fmla="*/ 1488530 h 2960610"/>
                <a:gd name="connsiteX10-75" fmla="*/ 6184373 w 7785223"/>
                <a:gd name="connsiteY10-76" fmla="*/ 217410 h 2960610"/>
                <a:gd name="connsiteX11-77" fmla="*/ 7585117 w 7785223"/>
                <a:gd name="connsiteY11-78" fmla="*/ 1247424 h 2960610"/>
                <a:gd name="connsiteX12-79" fmla="*/ 7785223 w 7785223"/>
                <a:gd name="connsiteY12-80" fmla="*/ 1625797 h 2960610"/>
                <a:gd name="connsiteX13-81" fmla="*/ 7506128 w 7785223"/>
                <a:gd name="connsiteY13-82" fmla="*/ 2067231 h 2960610"/>
                <a:gd name="connsiteX14-83" fmla="*/ 7074320 w 7785223"/>
                <a:gd name="connsiteY14-84" fmla="*/ 2519175 h 2960610"/>
                <a:gd name="connsiteX15-85" fmla="*/ 6737299 w 7785223"/>
                <a:gd name="connsiteY15-86" fmla="*/ 2324735 h 2960610"/>
                <a:gd name="connsiteX16-87" fmla="*/ 6911075 w 7785223"/>
                <a:gd name="connsiteY16-88" fmla="*/ 2629534 h 2960610"/>
                <a:gd name="connsiteX17-89" fmla="*/ 6173841 w 7785223"/>
                <a:gd name="connsiteY17-90" fmla="*/ 2960610 h 2960610"/>
                <a:gd name="connsiteX18-91" fmla="*/ 5697534 w 7785223"/>
                <a:gd name="connsiteY18-92" fmla="*/ 1718745 h 2960610"/>
                <a:gd name="connsiteX19-93" fmla="*/ 4260900 w 7785223"/>
                <a:gd name="connsiteY19-94" fmla="*/ 1707212 h 2960610"/>
                <a:gd name="connsiteX20-95" fmla="*/ 1262370 w 7785223"/>
                <a:gd name="connsiteY20-96" fmla="*/ 1766472 h 2960610"/>
                <a:gd name="connsiteX21-97" fmla="*/ 907344 w 7785223"/>
                <a:gd name="connsiteY21-98" fmla="*/ 2381268 h 2960610"/>
                <a:gd name="connsiteX22-99" fmla="*/ 192166 w 7785223"/>
                <a:gd name="connsiteY22-100" fmla="*/ 2960610 h 2960610"/>
                <a:gd name="connsiteX23-101" fmla="*/ 149596 w 7785223"/>
                <a:gd name="connsiteY23-102" fmla="*/ 2142715 h 2960610"/>
                <a:gd name="connsiteX24-103" fmla="*/ 515699 w 7785223"/>
                <a:gd name="connsiteY24-104" fmla="*/ 1640050 h 2960610"/>
                <a:gd name="connsiteX25-105" fmla="*/ 4858 w 7785223"/>
                <a:gd name="connsiteY25-106" fmla="*/ 958471 h 2960610"/>
                <a:gd name="connsiteX26-107" fmla="*/ 124054 w 7785223"/>
                <a:gd name="connsiteY26-108" fmla="*/ 0 h 2960610"/>
                <a:gd name="connsiteX0-109" fmla="*/ 6458167 w 7785223"/>
                <a:gd name="connsiteY0-110" fmla="*/ 833882 h 2960610"/>
                <a:gd name="connsiteX1-111" fmla="*/ 6206458 w 7785223"/>
                <a:gd name="connsiteY1-112" fmla="*/ 1085591 h 2960610"/>
                <a:gd name="connsiteX2-113" fmla="*/ 6458167 w 7785223"/>
                <a:gd name="connsiteY2-114" fmla="*/ 1337300 h 2960610"/>
                <a:gd name="connsiteX3-115" fmla="*/ 6709876 w 7785223"/>
                <a:gd name="connsiteY3-116" fmla="*/ 1085591 h 2960610"/>
                <a:gd name="connsiteX4-117" fmla="*/ 6458167 w 7785223"/>
                <a:gd name="connsiteY4-118" fmla="*/ 833882 h 2960610"/>
                <a:gd name="connsiteX5-119" fmla="*/ 124054 w 7785223"/>
                <a:gd name="connsiteY5-120" fmla="*/ 0 h 2960610"/>
                <a:gd name="connsiteX6-121" fmla="*/ 881802 w 7785223"/>
                <a:gd name="connsiteY6-122" fmla="*/ 766777 h 2960610"/>
                <a:gd name="connsiteX7-123" fmla="*/ 1232618 w 7785223"/>
                <a:gd name="connsiteY7-124" fmla="*/ 1485722 h 2960610"/>
                <a:gd name="connsiteX8-125" fmla="*/ 2569785 w 7785223"/>
                <a:gd name="connsiteY8-126" fmla="*/ 1533897 h 2960610"/>
                <a:gd name="connsiteX9-127" fmla="*/ 5704061 w 7785223"/>
                <a:gd name="connsiteY9-128" fmla="*/ 1488530 h 2960610"/>
                <a:gd name="connsiteX10-129" fmla="*/ 6184373 w 7785223"/>
                <a:gd name="connsiteY10-130" fmla="*/ 217410 h 2960610"/>
                <a:gd name="connsiteX11-131" fmla="*/ 7585117 w 7785223"/>
                <a:gd name="connsiteY11-132" fmla="*/ 1247424 h 2960610"/>
                <a:gd name="connsiteX12-133" fmla="*/ 7785223 w 7785223"/>
                <a:gd name="connsiteY12-134" fmla="*/ 1625797 h 2960610"/>
                <a:gd name="connsiteX13-135" fmla="*/ 7506128 w 7785223"/>
                <a:gd name="connsiteY13-136" fmla="*/ 2067231 h 2960610"/>
                <a:gd name="connsiteX14-137" fmla="*/ 7074320 w 7785223"/>
                <a:gd name="connsiteY14-138" fmla="*/ 2519175 h 2960610"/>
                <a:gd name="connsiteX15-139" fmla="*/ 6737299 w 7785223"/>
                <a:gd name="connsiteY15-140" fmla="*/ 2324735 h 2960610"/>
                <a:gd name="connsiteX16-141" fmla="*/ 6911075 w 7785223"/>
                <a:gd name="connsiteY16-142" fmla="*/ 2629534 h 2960610"/>
                <a:gd name="connsiteX17-143" fmla="*/ 6173841 w 7785223"/>
                <a:gd name="connsiteY17-144" fmla="*/ 2960610 h 2960610"/>
                <a:gd name="connsiteX18-145" fmla="*/ 5697534 w 7785223"/>
                <a:gd name="connsiteY18-146" fmla="*/ 1718745 h 2960610"/>
                <a:gd name="connsiteX19-147" fmla="*/ 4260900 w 7785223"/>
                <a:gd name="connsiteY19-148" fmla="*/ 1707212 h 2960610"/>
                <a:gd name="connsiteX20-149" fmla="*/ 1262370 w 7785223"/>
                <a:gd name="connsiteY20-150" fmla="*/ 1766472 h 2960610"/>
                <a:gd name="connsiteX21-151" fmla="*/ 907344 w 7785223"/>
                <a:gd name="connsiteY21-152" fmla="*/ 2381268 h 2960610"/>
                <a:gd name="connsiteX22-153" fmla="*/ 192166 w 7785223"/>
                <a:gd name="connsiteY22-154" fmla="*/ 2960610 h 2960610"/>
                <a:gd name="connsiteX23-155" fmla="*/ 149596 w 7785223"/>
                <a:gd name="connsiteY23-156" fmla="*/ 2142715 h 2960610"/>
                <a:gd name="connsiteX24-157" fmla="*/ 515699 w 7785223"/>
                <a:gd name="connsiteY24-158" fmla="*/ 1640050 h 2960610"/>
                <a:gd name="connsiteX25-159" fmla="*/ 4858 w 7785223"/>
                <a:gd name="connsiteY25-160" fmla="*/ 958471 h 2960610"/>
                <a:gd name="connsiteX26-161" fmla="*/ 124054 w 7785223"/>
                <a:gd name="connsiteY26-162" fmla="*/ 0 h 2960610"/>
                <a:gd name="connsiteX0-163" fmla="*/ 6458167 w 7785223"/>
                <a:gd name="connsiteY0-164" fmla="*/ 833882 h 2960610"/>
                <a:gd name="connsiteX1-165" fmla="*/ 6206458 w 7785223"/>
                <a:gd name="connsiteY1-166" fmla="*/ 1085591 h 2960610"/>
                <a:gd name="connsiteX2-167" fmla="*/ 6458167 w 7785223"/>
                <a:gd name="connsiteY2-168" fmla="*/ 1337300 h 2960610"/>
                <a:gd name="connsiteX3-169" fmla="*/ 6709876 w 7785223"/>
                <a:gd name="connsiteY3-170" fmla="*/ 1085591 h 2960610"/>
                <a:gd name="connsiteX4-171" fmla="*/ 6458167 w 7785223"/>
                <a:gd name="connsiteY4-172" fmla="*/ 833882 h 2960610"/>
                <a:gd name="connsiteX5-173" fmla="*/ 124054 w 7785223"/>
                <a:gd name="connsiteY5-174" fmla="*/ 0 h 2960610"/>
                <a:gd name="connsiteX6-175" fmla="*/ 881802 w 7785223"/>
                <a:gd name="connsiteY6-176" fmla="*/ 766777 h 2960610"/>
                <a:gd name="connsiteX7-177" fmla="*/ 1232618 w 7785223"/>
                <a:gd name="connsiteY7-178" fmla="*/ 1485722 h 2960610"/>
                <a:gd name="connsiteX8-179" fmla="*/ 2569785 w 7785223"/>
                <a:gd name="connsiteY8-180" fmla="*/ 1533897 h 2960610"/>
                <a:gd name="connsiteX9-181" fmla="*/ 5704061 w 7785223"/>
                <a:gd name="connsiteY9-182" fmla="*/ 1488530 h 2960610"/>
                <a:gd name="connsiteX10-183" fmla="*/ 6184373 w 7785223"/>
                <a:gd name="connsiteY10-184" fmla="*/ 217410 h 2960610"/>
                <a:gd name="connsiteX11-185" fmla="*/ 7585117 w 7785223"/>
                <a:gd name="connsiteY11-186" fmla="*/ 1247424 h 2960610"/>
                <a:gd name="connsiteX12-187" fmla="*/ 7785223 w 7785223"/>
                <a:gd name="connsiteY12-188" fmla="*/ 1625797 h 2960610"/>
                <a:gd name="connsiteX13-189" fmla="*/ 7506128 w 7785223"/>
                <a:gd name="connsiteY13-190" fmla="*/ 2067231 h 2960610"/>
                <a:gd name="connsiteX14-191" fmla="*/ 7074320 w 7785223"/>
                <a:gd name="connsiteY14-192" fmla="*/ 2519175 h 2960610"/>
                <a:gd name="connsiteX15-193" fmla="*/ 6737299 w 7785223"/>
                <a:gd name="connsiteY15-194" fmla="*/ 2324735 h 2960610"/>
                <a:gd name="connsiteX16-195" fmla="*/ 6911075 w 7785223"/>
                <a:gd name="connsiteY16-196" fmla="*/ 2629534 h 2960610"/>
                <a:gd name="connsiteX17-197" fmla="*/ 6173841 w 7785223"/>
                <a:gd name="connsiteY17-198" fmla="*/ 2960610 h 2960610"/>
                <a:gd name="connsiteX18-199" fmla="*/ 5697534 w 7785223"/>
                <a:gd name="connsiteY18-200" fmla="*/ 1718745 h 2960610"/>
                <a:gd name="connsiteX19-201" fmla="*/ 4260900 w 7785223"/>
                <a:gd name="connsiteY19-202" fmla="*/ 1707212 h 2960610"/>
                <a:gd name="connsiteX20-203" fmla="*/ 1262370 w 7785223"/>
                <a:gd name="connsiteY20-204" fmla="*/ 1766472 h 2960610"/>
                <a:gd name="connsiteX21-205" fmla="*/ 907344 w 7785223"/>
                <a:gd name="connsiteY21-206" fmla="*/ 2381268 h 2960610"/>
                <a:gd name="connsiteX22-207" fmla="*/ 192166 w 7785223"/>
                <a:gd name="connsiteY22-208" fmla="*/ 2960610 h 2960610"/>
                <a:gd name="connsiteX23-209" fmla="*/ 149596 w 7785223"/>
                <a:gd name="connsiteY23-210" fmla="*/ 2142715 h 2960610"/>
                <a:gd name="connsiteX24-211" fmla="*/ 515699 w 7785223"/>
                <a:gd name="connsiteY24-212" fmla="*/ 1640050 h 2960610"/>
                <a:gd name="connsiteX25-213" fmla="*/ 4858 w 7785223"/>
                <a:gd name="connsiteY25-214" fmla="*/ 958471 h 2960610"/>
                <a:gd name="connsiteX26-215" fmla="*/ 124054 w 7785223"/>
                <a:gd name="connsiteY26-216" fmla="*/ 0 h 2960610"/>
                <a:gd name="connsiteX0-217" fmla="*/ 6458167 w 7785223"/>
                <a:gd name="connsiteY0-218" fmla="*/ 833882 h 2960610"/>
                <a:gd name="connsiteX1-219" fmla="*/ 6206458 w 7785223"/>
                <a:gd name="connsiteY1-220" fmla="*/ 1085591 h 2960610"/>
                <a:gd name="connsiteX2-221" fmla="*/ 6458167 w 7785223"/>
                <a:gd name="connsiteY2-222" fmla="*/ 1337300 h 2960610"/>
                <a:gd name="connsiteX3-223" fmla="*/ 6709876 w 7785223"/>
                <a:gd name="connsiteY3-224" fmla="*/ 1085591 h 2960610"/>
                <a:gd name="connsiteX4-225" fmla="*/ 6458167 w 7785223"/>
                <a:gd name="connsiteY4-226" fmla="*/ 833882 h 2960610"/>
                <a:gd name="connsiteX5-227" fmla="*/ 124054 w 7785223"/>
                <a:gd name="connsiteY5-228" fmla="*/ 0 h 2960610"/>
                <a:gd name="connsiteX6-229" fmla="*/ 881802 w 7785223"/>
                <a:gd name="connsiteY6-230" fmla="*/ 766777 h 2960610"/>
                <a:gd name="connsiteX7-231" fmla="*/ 1232618 w 7785223"/>
                <a:gd name="connsiteY7-232" fmla="*/ 1485722 h 2960610"/>
                <a:gd name="connsiteX8-233" fmla="*/ 2569785 w 7785223"/>
                <a:gd name="connsiteY8-234" fmla="*/ 1533897 h 2960610"/>
                <a:gd name="connsiteX9-235" fmla="*/ 5663118 w 7785223"/>
                <a:gd name="connsiteY9-236" fmla="*/ 1447586 h 2960610"/>
                <a:gd name="connsiteX10-237" fmla="*/ 6184373 w 7785223"/>
                <a:gd name="connsiteY10-238" fmla="*/ 217410 h 2960610"/>
                <a:gd name="connsiteX11-239" fmla="*/ 7585117 w 7785223"/>
                <a:gd name="connsiteY11-240" fmla="*/ 1247424 h 2960610"/>
                <a:gd name="connsiteX12-241" fmla="*/ 7785223 w 7785223"/>
                <a:gd name="connsiteY12-242" fmla="*/ 1625797 h 2960610"/>
                <a:gd name="connsiteX13-243" fmla="*/ 7506128 w 7785223"/>
                <a:gd name="connsiteY13-244" fmla="*/ 2067231 h 2960610"/>
                <a:gd name="connsiteX14-245" fmla="*/ 7074320 w 7785223"/>
                <a:gd name="connsiteY14-246" fmla="*/ 2519175 h 2960610"/>
                <a:gd name="connsiteX15-247" fmla="*/ 6737299 w 7785223"/>
                <a:gd name="connsiteY15-248" fmla="*/ 2324735 h 2960610"/>
                <a:gd name="connsiteX16-249" fmla="*/ 6911075 w 7785223"/>
                <a:gd name="connsiteY16-250" fmla="*/ 2629534 h 2960610"/>
                <a:gd name="connsiteX17-251" fmla="*/ 6173841 w 7785223"/>
                <a:gd name="connsiteY17-252" fmla="*/ 2960610 h 2960610"/>
                <a:gd name="connsiteX18-253" fmla="*/ 5697534 w 7785223"/>
                <a:gd name="connsiteY18-254" fmla="*/ 1718745 h 2960610"/>
                <a:gd name="connsiteX19-255" fmla="*/ 4260900 w 7785223"/>
                <a:gd name="connsiteY19-256" fmla="*/ 1707212 h 2960610"/>
                <a:gd name="connsiteX20-257" fmla="*/ 1262370 w 7785223"/>
                <a:gd name="connsiteY20-258" fmla="*/ 1766472 h 2960610"/>
                <a:gd name="connsiteX21-259" fmla="*/ 907344 w 7785223"/>
                <a:gd name="connsiteY21-260" fmla="*/ 2381268 h 2960610"/>
                <a:gd name="connsiteX22-261" fmla="*/ 192166 w 7785223"/>
                <a:gd name="connsiteY22-262" fmla="*/ 2960610 h 2960610"/>
                <a:gd name="connsiteX23-263" fmla="*/ 149596 w 7785223"/>
                <a:gd name="connsiteY23-264" fmla="*/ 2142715 h 2960610"/>
                <a:gd name="connsiteX24-265" fmla="*/ 515699 w 7785223"/>
                <a:gd name="connsiteY24-266" fmla="*/ 1640050 h 2960610"/>
                <a:gd name="connsiteX25-267" fmla="*/ 4858 w 7785223"/>
                <a:gd name="connsiteY25-268" fmla="*/ 958471 h 2960610"/>
                <a:gd name="connsiteX26-269" fmla="*/ 124054 w 7785223"/>
                <a:gd name="connsiteY26-270" fmla="*/ 0 h 2960610"/>
                <a:gd name="connsiteX0-271" fmla="*/ 6458167 w 7785223"/>
                <a:gd name="connsiteY0-272" fmla="*/ 833882 h 2960610"/>
                <a:gd name="connsiteX1-273" fmla="*/ 6206458 w 7785223"/>
                <a:gd name="connsiteY1-274" fmla="*/ 1085591 h 2960610"/>
                <a:gd name="connsiteX2-275" fmla="*/ 6458167 w 7785223"/>
                <a:gd name="connsiteY2-276" fmla="*/ 1337300 h 2960610"/>
                <a:gd name="connsiteX3-277" fmla="*/ 6709876 w 7785223"/>
                <a:gd name="connsiteY3-278" fmla="*/ 1085591 h 2960610"/>
                <a:gd name="connsiteX4-279" fmla="*/ 6458167 w 7785223"/>
                <a:gd name="connsiteY4-280" fmla="*/ 833882 h 2960610"/>
                <a:gd name="connsiteX5-281" fmla="*/ 124054 w 7785223"/>
                <a:gd name="connsiteY5-282" fmla="*/ 0 h 2960610"/>
                <a:gd name="connsiteX6-283" fmla="*/ 881802 w 7785223"/>
                <a:gd name="connsiteY6-284" fmla="*/ 766777 h 2960610"/>
                <a:gd name="connsiteX7-285" fmla="*/ 1232618 w 7785223"/>
                <a:gd name="connsiteY7-286" fmla="*/ 1485722 h 2960610"/>
                <a:gd name="connsiteX8-287" fmla="*/ 2569785 w 7785223"/>
                <a:gd name="connsiteY8-288" fmla="*/ 1533897 h 2960610"/>
                <a:gd name="connsiteX9-289" fmla="*/ 5663118 w 7785223"/>
                <a:gd name="connsiteY9-290" fmla="*/ 1447586 h 2960610"/>
                <a:gd name="connsiteX10-291" fmla="*/ 6184373 w 7785223"/>
                <a:gd name="connsiteY10-292" fmla="*/ 217410 h 2960610"/>
                <a:gd name="connsiteX11-293" fmla="*/ 7585117 w 7785223"/>
                <a:gd name="connsiteY11-294" fmla="*/ 1247424 h 2960610"/>
                <a:gd name="connsiteX12-295" fmla="*/ 7785223 w 7785223"/>
                <a:gd name="connsiteY12-296" fmla="*/ 1625797 h 2960610"/>
                <a:gd name="connsiteX13-297" fmla="*/ 7506128 w 7785223"/>
                <a:gd name="connsiteY13-298" fmla="*/ 2067231 h 2960610"/>
                <a:gd name="connsiteX14-299" fmla="*/ 7074320 w 7785223"/>
                <a:gd name="connsiteY14-300" fmla="*/ 2519175 h 2960610"/>
                <a:gd name="connsiteX15-301" fmla="*/ 6737299 w 7785223"/>
                <a:gd name="connsiteY15-302" fmla="*/ 2324735 h 2960610"/>
                <a:gd name="connsiteX16-303" fmla="*/ 6911075 w 7785223"/>
                <a:gd name="connsiteY16-304" fmla="*/ 2629534 h 2960610"/>
                <a:gd name="connsiteX17-305" fmla="*/ 6173841 w 7785223"/>
                <a:gd name="connsiteY17-306" fmla="*/ 2960610 h 2960610"/>
                <a:gd name="connsiteX18-307" fmla="*/ 5697534 w 7785223"/>
                <a:gd name="connsiteY18-308" fmla="*/ 1718745 h 2960610"/>
                <a:gd name="connsiteX19-309" fmla="*/ 4260900 w 7785223"/>
                <a:gd name="connsiteY19-310" fmla="*/ 1707212 h 2960610"/>
                <a:gd name="connsiteX20-311" fmla="*/ 1262370 w 7785223"/>
                <a:gd name="connsiteY20-312" fmla="*/ 1766472 h 2960610"/>
                <a:gd name="connsiteX21-313" fmla="*/ 907344 w 7785223"/>
                <a:gd name="connsiteY21-314" fmla="*/ 2381268 h 2960610"/>
                <a:gd name="connsiteX22-315" fmla="*/ 192166 w 7785223"/>
                <a:gd name="connsiteY22-316" fmla="*/ 2960610 h 2960610"/>
                <a:gd name="connsiteX23-317" fmla="*/ 149596 w 7785223"/>
                <a:gd name="connsiteY23-318" fmla="*/ 2142715 h 2960610"/>
                <a:gd name="connsiteX24-319" fmla="*/ 515699 w 7785223"/>
                <a:gd name="connsiteY24-320" fmla="*/ 1640050 h 2960610"/>
                <a:gd name="connsiteX25-321" fmla="*/ 4858 w 7785223"/>
                <a:gd name="connsiteY25-322" fmla="*/ 958471 h 2960610"/>
                <a:gd name="connsiteX26-323" fmla="*/ 124054 w 7785223"/>
                <a:gd name="connsiteY26-324" fmla="*/ 0 h 2960610"/>
                <a:gd name="connsiteX0-325" fmla="*/ 6458167 w 7785223"/>
                <a:gd name="connsiteY0-326" fmla="*/ 833882 h 2960610"/>
                <a:gd name="connsiteX1-327" fmla="*/ 6206458 w 7785223"/>
                <a:gd name="connsiteY1-328" fmla="*/ 1085591 h 2960610"/>
                <a:gd name="connsiteX2-329" fmla="*/ 6458167 w 7785223"/>
                <a:gd name="connsiteY2-330" fmla="*/ 1337300 h 2960610"/>
                <a:gd name="connsiteX3-331" fmla="*/ 6709876 w 7785223"/>
                <a:gd name="connsiteY3-332" fmla="*/ 1085591 h 2960610"/>
                <a:gd name="connsiteX4-333" fmla="*/ 6458167 w 7785223"/>
                <a:gd name="connsiteY4-334" fmla="*/ 833882 h 2960610"/>
                <a:gd name="connsiteX5-335" fmla="*/ 124054 w 7785223"/>
                <a:gd name="connsiteY5-336" fmla="*/ 0 h 2960610"/>
                <a:gd name="connsiteX6-337" fmla="*/ 881802 w 7785223"/>
                <a:gd name="connsiteY6-338" fmla="*/ 766777 h 2960610"/>
                <a:gd name="connsiteX7-339" fmla="*/ 1232618 w 7785223"/>
                <a:gd name="connsiteY7-340" fmla="*/ 1485722 h 2960610"/>
                <a:gd name="connsiteX8-341" fmla="*/ 2569785 w 7785223"/>
                <a:gd name="connsiteY8-342" fmla="*/ 1533897 h 2960610"/>
                <a:gd name="connsiteX9-343" fmla="*/ 5663118 w 7785223"/>
                <a:gd name="connsiteY9-344" fmla="*/ 1447586 h 2960610"/>
                <a:gd name="connsiteX10-345" fmla="*/ 6184373 w 7785223"/>
                <a:gd name="connsiteY10-346" fmla="*/ 217410 h 2960610"/>
                <a:gd name="connsiteX11-347" fmla="*/ 7585117 w 7785223"/>
                <a:gd name="connsiteY11-348" fmla="*/ 1247424 h 2960610"/>
                <a:gd name="connsiteX12-349" fmla="*/ 7785223 w 7785223"/>
                <a:gd name="connsiteY12-350" fmla="*/ 1625797 h 2960610"/>
                <a:gd name="connsiteX13-351" fmla="*/ 7506128 w 7785223"/>
                <a:gd name="connsiteY13-352" fmla="*/ 2067231 h 2960610"/>
                <a:gd name="connsiteX14-353" fmla="*/ 7074320 w 7785223"/>
                <a:gd name="connsiteY14-354" fmla="*/ 2519175 h 2960610"/>
                <a:gd name="connsiteX15-355" fmla="*/ 6737299 w 7785223"/>
                <a:gd name="connsiteY15-356" fmla="*/ 2324735 h 2960610"/>
                <a:gd name="connsiteX16-357" fmla="*/ 6911075 w 7785223"/>
                <a:gd name="connsiteY16-358" fmla="*/ 2629534 h 2960610"/>
                <a:gd name="connsiteX17-359" fmla="*/ 6173841 w 7785223"/>
                <a:gd name="connsiteY17-360" fmla="*/ 2960610 h 2960610"/>
                <a:gd name="connsiteX18-361" fmla="*/ 5697534 w 7785223"/>
                <a:gd name="connsiteY18-362" fmla="*/ 1718745 h 2960610"/>
                <a:gd name="connsiteX19-363" fmla="*/ 4260900 w 7785223"/>
                <a:gd name="connsiteY19-364" fmla="*/ 1707212 h 2960610"/>
                <a:gd name="connsiteX20-365" fmla="*/ 1262370 w 7785223"/>
                <a:gd name="connsiteY20-366" fmla="*/ 1766472 h 2960610"/>
                <a:gd name="connsiteX21-367" fmla="*/ 907344 w 7785223"/>
                <a:gd name="connsiteY21-368" fmla="*/ 2381268 h 2960610"/>
                <a:gd name="connsiteX22-369" fmla="*/ 192166 w 7785223"/>
                <a:gd name="connsiteY22-370" fmla="*/ 2960610 h 2960610"/>
                <a:gd name="connsiteX23-371" fmla="*/ 149596 w 7785223"/>
                <a:gd name="connsiteY23-372" fmla="*/ 2142715 h 2960610"/>
                <a:gd name="connsiteX24-373" fmla="*/ 515699 w 7785223"/>
                <a:gd name="connsiteY24-374" fmla="*/ 1640050 h 2960610"/>
                <a:gd name="connsiteX25-375" fmla="*/ 4858 w 7785223"/>
                <a:gd name="connsiteY25-376" fmla="*/ 958471 h 2960610"/>
                <a:gd name="connsiteX26-377" fmla="*/ 124054 w 7785223"/>
                <a:gd name="connsiteY26-378" fmla="*/ 0 h 2960610"/>
                <a:gd name="connsiteX0-379" fmla="*/ 6458167 w 7785223"/>
                <a:gd name="connsiteY0-380" fmla="*/ 833882 h 2960610"/>
                <a:gd name="connsiteX1-381" fmla="*/ 6206458 w 7785223"/>
                <a:gd name="connsiteY1-382" fmla="*/ 1085591 h 2960610"/>
                <a:gd name="connsiteX2-383" fmla="*/ 6458167 w 7785223"/>
                <a:gd name="connsiteY2-384" fmla="*/ 1337300 h 2960610"/>
                <a:gd name="connsiteX3-385" fmla="*/ 6709876 w 7785223"/>
                <a:gd name="connsiteY3-386" fmla="*/ 1085591 h 2960610"/>
                <a:gd name="connsiteX4-387" fmla="*/ 6458167 w 7785223"/>
                <a:gd name="connsiteY4-388" fmla="*/ 833882 h 2960610"/>
                <a:gd name="connsiteX5-389" fmla="*/ 124054 w 7785223"/>
                <a:gd name="connsiteY5-390" fmla="*/ 0 h 2960610"/>
                <a:gd name="connsiteX6-391" fmla="*/ 881802 w 7785223"/>
                <a:gd name="connsiteY6-392" fmla="*/ 766777 h 2960610"/>
                <a:gd name="connsiteX7-393" fmla="*/ 1232618 w 7785223"/>
                <a:gd name="connsiteY7-394" fmla="*/ 1485722 h 2960610"/>
                <a:gd name="connsiteX8-395" fmla="*/ 2569785 w 7785223"/>
                <a:gd name="connsiteY8-396" fmla="*/ 1533897 h 2960610"/>
                <a:gd name="connsiteX9-397" fmla="*/ 5663118 w 7785223"/>
                <a:gd name="connsiteY9-398" fmla="*/ 1447586 h 2960610"/>
                <a:gd name="connsiteX10-399" fmla="*/ 6184373 w 7785223"/>
                <a:gd name="connsiteY10-400" fmla="*/ 217410 h 2960610"/>
                <a:gd name="connsiteX11-401" fmla="*/ 7585117 w 7785223"/>
                <a:gd name="connsiteY11-402" fmla="*/ 1247424 h 2960610"/>
                <a:gd name="connsiteX12-403" fmla="*/ 7785223 w 7785223"/>
                <a:gd name="connsiteY12-404" fmla="*/ 1625797 h 2960610"/>
                <a:gd name="connsiteX13-405" fmla="*/ 7506128 w 7785223"/>
                <a:gd name="connsiteY13-406" fmla="*/ 2067231 h 2960610"/>
                <a:gd name="connsiteX14-407" fmla="*/ 7074320 w 7785223"/>
                <a:gd name="connsiteY14-408" fmla="*/ 2519175 h 2960610"/>
                <a:gd name="connsiteX15-409" fmla="*/ 6737299 w 7785223"/>
                <a:gd name="connsiteY15-410" fmla="*/ 2324735 h 2960610"/>
                <a:gd name="connsiteX16-411" fmla="*/ 6911075 w 7785223"/>
                <a:gd name="connsiteY16-412" fmla="*/ 2629534 h 2960610"/>
                <a:gd name="connsiteX17-413" fmla="*/ 6173841 w 7785223"/>
                <a:gd name="connsiteY17-414" fmla="*/ 2960610 h 2960610"/>
                <a:gd name="connsiteX18-415" fmla="*/ 5697534 w 7785223"/>
                <a:gd name="connsiteY18-416" fmla="*/ 1718745 h 2960610"/>
                <a:gd name="connsiteX19-417" fmla="*/ 4260900 w 7785223"/>
                <a:gd name="connsiteY19-418" fmla="*/ 1707212 h 2960610"/>
                <a:gd name="connsiteX20-419" fmla="*/ 1262370 w 7785223"/>
                <a:gd name="connsiteY20-420" fmla="*/ 1766472 h 2960610"/>
                <a:gd name="connsiteX21-421" fmla="*/ 907344 w 7785223"/>
                <a:gd name="connsiteY21-422" fmla="*/ 2381268 h 2960610"/>
                <a:gd name="connsiteX22-423" fmla="*/ 192166 w 7785223"/>
                <a:gd name="connsiteY22-424" fmla="*/ 2960610 h 2960610"/>
                <a:gd name="connsiteX23-425" fmla="*/ 149596 w 7785223"/>
                <a:gd name="connsiteY23-426" fmla="*/ 2142715 h 2960610"/>
                <a:gd name="connsiteX24-427" fmla="*/ 515699 w 7785223"/>
                <a:gd name="connsiteY24-428" fmla="*/ 1640050 h 2960610"/>
                <a:gd name="connsiteX25-429" fmla="*/ 4858 w 7785223"/>
                <a:gd name="connsiteY25-430" fmla="*/ 958471 h 2960610"/>
                <a:gd name="connsiteX26-431" fmla="*/ 124054 w 7785223"/>
                <a:gd name="connsiteY26-432" fmla="*/ 0 h 2960610"/>
                <a:gd name="connsiteX0-433" fmla="*/ 6458167 w 7785223"/>
                <a:gd name="connsiteY0-434" fmla="*/ 833882 h 2960610"/>
                <a:gd name="connsiteX1-435" fmla="*/ 6206458 w 7785223"/>
                <a:gd name="connsiteY1-436" fmla="*/ 1085591 h 2960610"/>
                <a:gd name="connsiteX2-437" fmla="*/ 6458167 w 7785223"/>
                <a:gd name="connsiteY2-438" fmla="*/ 1337300 h 2960610"/>
                <a:gd name="connsiteX3-439" fmla="*/ 6709876 w 7785223"/>
                <a:gd name="connsiteY3-440" fmla="*/ 1085591 h 2960610"/>
                <a:gd name="connsiteX4-441" fmla="*/ 6458167 w 7785223"/>
                <a:gd name="connsiteY4-442" fmla="*/ 833882 h 2960610"/>
                <a:gd name="connsiteX5-443" fmla="*/ 124054 w 7785223"/>
                <a:gd name="connsiteY5-444" fmla="*/ 0 h 2960610"/>
                <a:gd name="connsiteX6-445" fmla="*/ 881802 w 7785223"/>
                <a:gd name="connsiteY6-446" fmla="*/ 766777 h 2960610"/>
                <a:gd name="connsiteX7-447" fmla="*/ 1232618 w 7785223"/>
                <a:gd name="connsiteY7-448" fmla="*/ 1485722 h 2960610"/>
                <a:gd name="connsiteX8-449" fmla="*/ 2569785 w 7785223"/>
                <a:gd name="connsiteY8-450" fmla="*/ 1533897 h 2960610"/>
                <a:gd name="connsiteX9-451" fmla="*/ 5663118 w 7785223"/>
                <a:gd name="connsiteY9-452" fmla="*/ 1447586 h 2960610"/>
                <a:gd name="connsiteX10-453" fmla="*/ 6184373 w 7785223"/>
                <a:gd name="connsiteY10-454" fmla="*/ 217410 h 2960610"/>
                <a:gd name="connsiteX11-455" fmla="*/ 7585117 w 7785223"/>
                <a:gd name="connsiteY11-456" fmla="*/ 1247424 h 2960610"/>
                <a:gd name="connsiteX12-457" fmla="*/ 7785223 w 7785223"/>
                <a:gd name="connsiteY12-458" fmla="*/ 1625797 h 2960610"/>
                <a:gd name="connsiteX13-459" fmla="*/ 7506128 w 7785223"/>
                <a:gd name="connsiteY13-460" fmla="*/ 2067231 h 2960610"/>
                <a:gd name="connsiteX14-461" fmla="*/ 7074320 w 7785223"/>
                <a:gd name="connsiteY14-462" fmla="*/ 2519175 h 2960610"/>
                <a:gd name="connsiteX15-463" fmla="*/ 6737299 w 7785223"/>
                <a:gd name="connsiteY15-464" fmla="*/ 2324735 h 2960610"/>
                <a:gd name="connsiteX16-465" fmla="*/ 6911075 w 7785223"/>
                <a:gd name="connsiteY16-466" fmla="*/ 2629534 h 2960610"/>
                <a:gd name="connsiteX17-467" fmla="*/ 6173841 w 7785223"/>
                <a:gd name="connsiteY17-468" fmla="*/ 2960610 h 2960610"/>
                <a:gd name="connsiteX18-469" fmla="*/ 5683886 w 7785223"/>
                <a:gd name="connsiteY18-470" fmla="*/ 1786984 h 2960610"/>
                <a:gd name="connsiteX19-471" fmla="*/ 4260900 w 7785223"/>
                <a:gd name="connsiteY19-472" fmla="*/ 1707212 h 2960610"/>
                <a:gd name="connsiteX20-473" fmla="*/ 1262370 w 7785223"/>
                <a:gd name="connsiteY20-474" fmla="*/ 1766472 h 2960610"/>
                <a:gd name="connsiteX21-475" fmla="*/ 907344 w 7785223"/>
                <a:gd name="connsiteY21-476" fmla="*/ 2381268 h 2960610"/>
                <a:gd name="connsiteX22-477" fmla="*/ 192166 w 7785223"/>
                <a:gd name="connsiteY22-478" fmla="*/ 2960610 h 2960610"/>
                <a:gd name="connsiteX23-479" fmla="*/ 149596 w 7785223"/>
                <a:gd name="connsiteY23-480" fmla="*/ 2142715 h 2960610"/>
                <a:gd name="connsiteX24-481" fmla="*/ 515699 w 7785223"/>
                <a:gd name="connsiteY24-482" fmla="*/ 1640050 h 2960610"/>
                <a:gd name="connsiteX25-483" fmla="*/ 4858 w 7785223"/>
                <a:gd name="connsiteY25-484" fmla="*/ 958471 h 2960610"/>
                <a:gd name="connsiteX26-485" fmla="*/ 124054 w 7785223"/>
                <a:gd name="connsiteY26-486" fmla="*/ 0 h 29606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7785223" h="2960610">
                  <a:moveTo>
                    <a:pt x="6458167" y="833882"/>
                  </a:moveTo>
                  <a:cubicBezTo>
                    <a:pt x="6319152" y="833882"/>
                    <a:pt x="6206458" y="946576"/>
                    <a:pt x="6206458" y="1085591"/>
                  </a:cubicBezTo>
                  <a:cubicBezTo>
                    <a:pt x="6206458" y="1224606"/>
                    <a:pt x="6319152" y="1337300"/>
                    <a:pt x="6458167" y="1337300"/>
                  </a:cubicBezTo>
                  <a:cubicBezTo>
                    <a:pt x="6597182" y="1337300"/>
                    <a:pt x="6709876" y="1224606"/>
                    <a:pt x="6709876" y="1085591"/>
                  </a:cubicBezTo>
                  <a:cubicBezTo>
                    <a:pt x="6709876" y="946576"/>
                    <a:pt x="6597182" y="833882"/>
                    <a:pt x="6458167" y="833882"/>
                  </a:cubicBezTo>
                  <a:close/>
                  <a:moveTo>
                    <a:pt x="124054" y="0"/>
                  </a:moveTo>
                  <a:cubicBezTo>
                    <a:pt x="124054" y="0"/>
                    <a:pt x="694494" y="17040"/>
                    <a:pt x="881802" y="766777"/>
                  </a:cubicBezTo>
                  <a:cubicBezTo>
                    <a:pt x="975349" y="1143344"/>
                    <a:pt x="1108255" y="1399114"/>
                    <a:pt x="1232618" y="1485722"/>
                  </a:cubicBezTo>
                  <a:cubicBezTo>
                    <a:pt x="1356981" y="1572330"/>
                    <a:pt x="1831368" y="1540253"/>
                    <a:pt x="2569785" y="1533897"/>
                  </a:cubicBezTo>
                  <a:cubicBezTo>
                    <a:pt x="3308202" y="1527541"/>
                    <a:pt x="4961056" y="1460173"/>
                    <a:pt x="5663118" y="1447586"/>
                  </a:cubicBezTo>
                  <a:cubicBezTo>
                    <a:pt x="5764083" y="633577"/>
                    <a:pt x="6000518" y="305361"/>
                    <a:pt x="6184373" y="217410"/>
                  </a:cubicBezTo>
                  <a:cubicBezTo>
                    <a:pt x="6504706" y="184050"/>
                    <a:pt x="7316553" y="874307"/>
                    <a:pt x="7585117" y="1247424"/>
                  </a:cubicBezTo>
                  <a:cubicBezTo>
                    <a:pt x="7737800" y="1452337"/>
                    <a:pt x="7785205" y="1625731"/>
                    <a:pt x="7785223" y="1625797"/>
                  </a:cubicBezTo>
                  <a:cubicBezTo>
                    <a:pt x="7785158" y="1625937"/>
                    <a:pt x="7690374" y="1830829"/>
                    <a:pt x="7506128" y="2067231"/>
                  </a:cubicBezTo>
                  <a:cubicBezTo>
                    <a:pt x="7395543" y="2209120"/>
                    <a:pt x="7263894" y="2377287"/>
                    <a:pt x="7074320" y="2519175"/>
                  </a:cubicBezTo>
                  <a:cubicBezTo>
                    <a:pt x="6895320" y="2340543"/>
                    <a:pt x="6737376" y="2324743"/>
                    <a:pt x="6737299" y="2324735"/>
                  </a:cubicBezTo>
                  <a:cubicBezTo>
                    <a:pt x="6737317" y="2324764"/>
                    <a:pt x="6868950" y="2545458"/>
                    <a:pt x="6911075" y="2629534"/>
                  </a:cubicBezTo>
                  <a:cubicBezTo>
                    <a:pt x="6705703" y="2760914"/>
                    <a:pt x="6463469" y="2876528"/>
                    <a:pt x="6173841" y="2960610"/>
                  </a:cubicBezTo>
                  <a:cubicBezTo>
                    <a:pt x="6173686" y="2960472"/>
                    <a:pt x="5712200" y="2625849"/>
                    <a:pt x="5683886" y="1786984"/>
                  </a:cubicBezTo>
                  <a:cubicBezTo>
                    <a:pt x="5351100" y="1778601"/>
                    <a:pt x="4997819" y="1710631"/>
                    <a:pt x="4260900" y="1707212"/>
                  </a:cubicBezTo>
                  <a:cubicBezTo>
                    <a:pt x="3523981" y="1703793"/>
                    <a:pt x="1406504" y="1698533"/>
                    <a:pt x="1262370" y="1766472"/>
                  </a:cubicBezTo>
                  <a:cubicBezTo>
                    <a:pt x="1118236" y="1834411"/>
                    <a:pt x="1130100" y="2066835"/>
                    <a:pt x="907344" y="2381268"/>
                  </a:cubicBezTo>
                  <a:cubicBezTo>
                    <a:pt x="684588" y="2695701"/>
                    <a:pt x="192167" y="2960610"/>
                    <a:pt x="192166" y="2960610"/>
                  </a:cubicBezTo>
                  <a:cubicBezTo>
                    <a:pt x="243251" y="2474985"/>
                    <a:pt x="136825" y="2313110"/>
                    <a:pt x="149596" y="2142715"/>
                  </a:cubicBezTo>
                  <a:cubicBezTo>
                    <a:pt x="175137" y="1836023"/>
                    <a:pt x="515658" y="1640074"/>
                    <a:pt x="515699" y="1640050"/>
                  </a:cubicBezTo>
                  <a:cubicBezTo>
                    <a:pt x="515699" y="1640050"/>
                    <a:pt x="68713" y="1431317"/>
                    <a:pt x="4858" y="958471"/>
                  </a:cubicBezTo>
                  <a:cubicBezTo>
                    <a:pt x="-41969" y="604902"/>
                    <a:pt x="268793" y="481366"/>
                    <a:pt x="12405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888C0"/>
                </a:gs>
                <a:gs pos="0">
                  <a:srgbClr val="17385F"/>
                </a:gs>
              </a:gsLst>
              <a:lin ang="16200000" scaled="1"/>
              <a:tileRect/>
            </a:gradFill>
            <a:ln w="1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9911945" y="3109355"/>
            <a:ext cx="54240" cy="33941"/>
          </a:xfrm>
          <a:prstGeom prst="rect">
            <a:avLst/>
          </a:prstGeom>
        </p:spPr>
        <p:txBody>
          <a:bodyPr spcFirstLastPara="1" wrap="none" numCol="1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anose="02020500000000000000" charset="-120"/>
                <a:cs typeface="+mn-cs"/>
              </a:rPr>
              <a:t>http://home.rapidbbs.cn/?fromuid=22138</a:t>
            </a:r>
            <a:endParaRPr kumimoji="0" lang="zh-TW" altLang="en-US" sz="3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anose="02020500000000000000" charset="-120"/>
              <a:cs typeface="+mn-cs"/>
            </a:endParaRPr>
          </a:p>
        </p:txBody>
      </p:sp>
      <p:sp>
        <p:nvSpPr>
          <p:cNvPr id="141" name="Rounded Rectangle 17"/>
          <p:cNvSpPr/>
          <p:nvPr/>
        </p:nvSpPr>
        <p:spPr>
          <a:xfrm>
            <a:off x="406400" y="228600"/>
            <a:ext cx="3860800" cy="1447800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Why did Peter make spelling mistakes?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7" name="Rectangle 12"/>
          <p:cNvSpPr/>
          <p:nvPr/>
        </p:nvSpPr>
        <p:spPr>
          <a:xfrm>
            <a:off x="8843963" y="0"/>
            <a:ext cx="3519487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6000" b="1" dirty="0">
                <a:latin typeface="Arial" panose="020B0604020202020204" pitchFamily="34" charset="0"/>
              </a:rPr>
              <a:t>At first</a:t>
            </a:r>
            <a:endParaRPr lang="en-US" altLang="zh-CN" sz="6000" b="1" dirty="0">
              <a:latin typeface="Arial" panose="020B0604020202020204" pitchFamily="34" charset="0"/>
            </a:endParaRPr>
          </a:p>
        </p:txBody>
      </p:sp>
      <p:sp>
        <p:nvSpPr>
          <p:cNvPr id="33798" name="Text Box 13"/>
          <p:cNvSpPr txBox="1"/>
          <p:nvPr/>
        </p:nvSpPr>
        <p:spPr>
          <a:xfrm rot="5400000">
            <a:off x="4676775" y="911225"/>
            <a:ext cx="2133600" cy="21399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33799" name="Text Box 14"/>
          <p:cNvSpPr txBox="1"/>
          <p:nvPr/>
        </p:nvSpPr>
        <p:spPr>
          <a:xfrm rot="5262271">
            <a:off x="4494213" y="3243263"/>
            <a:ext cx="2209800" cy="21399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Rounded Rectangle 17"/>
          <p:cNvSpPr/>
          <p:nvPr/>
        </p:nvSpPr>
        <p:spPr>
          <a:xfrm>
            <a:off x="5080000" y="228600"/>
            <a:ext cx="3657600" cy="1524000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What do you think of Peter?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ounded Rectangle 17"/>
          <p:cNvSpPr/>
          <p:nvPr/>
        </p:nvSpPr>
        <p:spPr>
          <a:xfrm>
            <a:off x="6400800" y="4419600"/>
            <a:ext cx="5791200" cy="1981200"/>
          </a:xfrm>
          <a:prstGeom prst="roundRect">
            <a:avLst>
              <a:gd name="adj" fmla="val 4269"/>
            </a:avLst>
          </a:prstGeom>
          <a:gradFill rotWithShape="1">
            <a:gsLst>
              <a:gs pos="0">
                <a:srgbClr val="950F05">
                  <a:alpha val="100000"/>
                </a:srgbClr>
              </a:gs>
              <a:gs pos="63000">
                <a:srgbClr val="BC2922">
                  <a:alpha val="100000"/>
                </a:srgbClr>
              </a:gs>
              <a:gs pos="100000">
                <a:srgbClr val="F62222">
                  <a:alpha val="100000"/>
                </a:srgbClr>
              </a:gs>
            </a:gsLst>
            <a:lin ang="16200000"/>
            <a:tileRect/>
          </a:gradFill>
          <a:ln w="9525" cap="flat" cmpd="sng">
            <a:solidFill>
              <a:srgbClr val="BE4B48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tIns="298800" anchor="ctr" anchorCtr="1"/>
          <a:p>
            <a:pPr algn="ctr"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He was careless.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He was not confident…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</a:pP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ounded Rectangle 17"/>
          <p:cNvSpPr/>
          <p:nvPr/>
        </p:nvSpPr>
        <p:spPr>
          <a:xfrm>
            <a:off x="0" y="4267200"/>
            <a:ext cx="6299200" cy="2286000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Because English was not      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    his____________.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Because he.…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506" name="Rectangle 18"/>
          <p:cNvSpPr/>
          <p:nvPr/>
        </p:nvSpPr>
        <p:spPr>
          <a:xfrm>
            <a:off x="2292350" y="5087938"/>
            <a:ext cx="226853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b="1" dirty="0">
                <a:solidFill>
                  <a:srgbClr val="99FF66"/>
                </a:solidFill>
                <a:latin typeface="Times New Roman" panose="02020603050405020304" pitchFamily="18" charset="0"/>
              </a:rPr>
              <a:t>first language</a:t>
            </a:r>
            <a:endParaRPr lang="zh-CN" altLang="en-US" b="1" dirty="0">
              <a:solidFill>
                <a:srgbClr val="99FF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charRg st="3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3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charRg st="63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charRg st="17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2" grpId="0" animBg="1"/>
      <p:bldP spid="3" grpId="0" animBg="1" build="allAtOnce"/>
      <p:bldP spid="4" grpId="0" animBg="1" build="allAtOnce"/>
      <p:bldP spid="635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18" name="Group 90"/>
          <p:cNvGrpSpPr/>
          <p:nvPr/>
        </p:nvGrpSpPr>
        <p:grpSpPr>
          <a:xfrm>
            <a:off x="0" y="1524000"/>
            <a:ext cx="12192000" cy="3810000"/>
            <a:chOff x="730980" y="1735540"/>
            <a:chExt cx="7785223" cy="4111384"/>
          </a:xfrm>
        </p:grpSpPr>
        <p:cxnSp>
          <p:nvCxnSpPr>
            <p:cNvPr id="34827" name="Straight Connector 27"/>
            <p:cNvCxnSpPr/>
            <p:nvPr/>
          </p:nvCxnSpPr>
          <p:spPr>
            <a:xfrm>
              <a:off x="5531580" y="2365609"/>
              <a:ext cx="762000" cy="1540150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28" name="Straight Connector 24"/>
            <p:cNvCxnSpPr/>
            <p:nvPr/>
          </p:nvCxnSpPr>
          <p:spPr>
            <a:xfrm>
              <a:off x="3778980" y="1735540"/>
              <a:ext cx="1143000" cy="2103120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29" name="Straight Connector 23"/>
            <p:cNvCxnSpPr/>
            <p:nvPr/>
          </p:nvCxnSpPr>
          <p:spPr>
            <a:xfrm>
              <a:off x="2331180" y="2376984"/>
              <a:ext cx="1143000" cy="1528775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30" name="Straight Connector 39"/>
            <p:cNvCxnSpPr/>
            <p:nvPr/>
          </p:nvCxnSpPr>
          <p:spPr>
            <a:xfrm flipV="1">
              <a:off x="5531580" y="3905759"/>
              <a:ext cx="609600" cy="1535826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31" name="Straight Connector 40"/>
            <p:cNvCxnSpPr/>
            <p:nvPr/>
          </p:nvCxnSpPr>
          <p:spPr>
            <a:xfrm flipV="1">
              <a:off x="3861435" y="3838660"/>
              <a:ext cx="1060545" cy="2008264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32" name="Straight Connector 41"/>
            <p:cNvCxnSpPr/>
            <p:nvPr/>
          </p:nvCxnSpPr>
          <p:spPr>
            <a:xfrm flipV="1">
              <a:off x="2178780" y="3905759"/>
              <a:ext cx="1213562" cy="1612482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26" name="Freeform 7"/>
            <p:cNvSpPr/>
            <p:nvPr/>
          </p:nvSpPr>
          <p:spPr bwMode="auto">
            <a:xfrm>
              <a:off x="730980" y="2259741"/>
              <a:ext cx="7785223" cy="2960196"/>
            </a:xfrm>
            <a:custGeom>
              <a:avLst/>
              <a:gdLst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-1" fmla="*/ 6458167 w 7785223"/>
                <a:gd name="connsiteY0-2" fmla="*/ 833882 h 2960610"/>
                <a:gd name="connsiteX1-3" fmla="*/ 6206458 w 7785223"/>
                <a:gd name="connsiteY1-4" fmla="*/ 1085591 h 2960610"/>
                <a:gd name="connsiteX2-5" fmla="*/ 6458167 w 7785223"/>
                <a:gd name="connsiteY2-6" fmla="*/ 1337300 h 2960610"/>
                <a:gd name="connsiteX3-7" fmla="*/ 6709876 w 7785223"/>
                <a:gd name="connsiteY3-8" fmla="*/ 1085591 h 2960610"/>
                <a:gd name="connsiteX4-9" fmla="*/ 6458167 w 7785223"/>
                <a:gd name="connsiteY4-10" fmla="*/ 833882 h 2960610"/>
                <a:gd name="connsiteX5-11" fmla="*/ 124054 w 7785223"/>
                <a:gd name="connsiteY5-12" fmla="*/ 0 h 2960610"/>
                <a:gd name="connsiteX6-13" fmla="*/ 881802 w 7785223"/>
                <a:gd name="connsiteY6-14" fmla="*/ 766777 h 2960610"/>
                <a:gd name="connsiteX7-15" fmla="*/ 1232618 w 7785223"/>
                <a:gd name="connsiteY7-16" fmla="*/ 1485722 h 2960610"/>
                <a:gd name="connsiteX8-17" fmla="*/ 2569785 w 7785223"/>
                <a:gd name="connsiteY8-18" fmla="*/ 1533897 h 2960610"/>
                <a:gd name="connsiteX9-19" fmla="*/ 5704061 w 7785223"/>
                <a:gd name="connsiteY9-20" fmla="*/ 1488530 h 2960610"/>
                <a:gd name="connsiteX10-21" fmla="*/ 6184373 w 7785223"/>
                <a:gd name="connsiteY10-22" fmla="*/ 217410 h 2960610"/>
                <a:gd name="connsiteX11-23" fmla="*/ 7585117 w 7785223"/>
                <a:gd name="connsiteY11-24" fmla="*/ 1247424 h 2960610"/>
                <a:gd name="connsiteX12-25" fmla="*/ 7785223 w 7785223"/>
                <a:gd name="connsiteY12-26" fmla="*/ 1625797 h 2960610"/>
                <a:gd name="connsiteX13-27" fmla="*/ 7506128 w 7785223"/>
                <a:gd name="connsiteY13-28" fmla="*/ 2067231 h 2960610"/>
                <a:gd name="connsiteX14-29" fmla="*/ 7074320 w 7785223"/>
                <a:gd name="connsiteY14-30" fmla="*/ 2519175 h 2960610"/>
                <a:gd name="connsiteX15-31" fmla="*/ 6737299 w 7785223"/>
                <a:gd name="connsiteY15-32" fmla="*/ 2324735 h 2960610"/>
                <a:gd name="connsiteX16-33" fmla="*/ 6911075 w 7785223"/>
                <a:gd name="connsiteY16-34" fmla="*/ 2629534 h 2960610"/>
                <a:gd name="connsiteX17-35" fmla="*/ 6173841 w 7785223"/>
                <a:gd name="connsiteY17-36" fmla="*/ 2960610 h 2960610"/>
                <a:gd name="connsiteX18-37" fmla="*/ 5697534 w 7785223"/>
                <a:gd name="connsiteY18-38" fmla="*/ 1718745 h 2960610"/>
                <a:gd name="connsiteX19-39" fmla="*/ 4260900 w 7785223"/>
                <a:gd name="connsiteY19-40" fmla="*/ 1707212 h 2960610"/>
                <a:gd name="connsiteX20-41" fmla="*/ 1262370 w 7785223"/>
                <a:gd name="connsiteY20-42" fmla="*/ 1801983 h 2960610"/>
                <a:gd name="connsiteX21-43" fmla="*/ 907344 w 7785223"/>
                <a:gd name="connsiteY21-44" fmla="*/ 2381268 h 2960610"/>
                <a:gd name="connsiteX22-45" fmla="*/ 192166 w 7785223"/>
                <a:gd name="connsiteY22-46" fmla="*/ 2960610 h 2960610"/>
                <a:gd name="connsiteX23-47" fmla="*/ 149596 w 7785223"/>
                <a:gd name="connsiteY23-48" fmla="*/ 2142715 h 2960610"/>
                <a:gd name="connsiteX24-49" fmla="*/ 515699 w 7785223"/>
                <a:gd name="connsiteY24-50" fmla="*/ 1640050 h 2960610"/>
                <a:gd name="connsiteX25-51" fmla="*/ 4858 w 7785223"/>
                <a:gd name="connsiteY25-52" fmla="*/ 958471 h 2960610"/>
                <a:gd name="connsiteX26-53" fmla="*/ 124054 w 7785223"/>
                <a:gd name="connsiteY26-54" fmla="*/ 0 h 2960610"/>
                <a:gd name="connsiteX0-55" fmla="*/ 6458167 w 7785223"/>
                <a:gd name="connsiteY0-56" fmla="*/ 833882 h 2960610"/>
                <a:gd name="connsiteX1-57" fmla="*/ 6206458 w 7785223"/>
                <a:gd name="connsiteY1-58" fmla="*/ 1085591 h 2960610"/>
                <a:gd name="connsiteX2-59" fmla="*/ 6458167 w 7785223"/>
                <a:gd name="connsiteY2-60" fmla="*/ 1337300 h 2960610"/>
                <a:gd name="connsiteX3-61" fmla="*/ 6709876 w 7785223"/>
                <a:gd name="connsiteY3-62" fmla="*/ 1085591 h 2960610"/>
                <a:gd name="connsiteX4-63" fmla="*/ 6458167 w 7785223"/>
                <a:gd name="connsiteY4-64" fmla="*/ 833882 h 2960610"/>
                <a:gd name="connsiteX5-65" fmla="*/ 124054 w 7785223"/>
                <a:gd name="connsiteY5-66" fmla="*/ 0 h 2960610"/>
                <a:gd name="connsiteX6-67" fmla="*/ 881802 w 7785223"/>
                <a:gd name="connsiteY6-68" fmla="*/ 766777 h 2960610"/>
                <a:gd name="connsiteX7-69" fmla="*/ 1232618 w 7785223"/>
                <a:gd name="connsiteY7-70" fmla="*/ 1485722 h 2960610"/>
                <a:gd name="connsiteX8-71" fmla="*/ 2569785 w 7785223"/>
                <a:gd name="connsiteY8-72" fmla="*/ 1533897 h 2960610"/>
                <a:gd name="connsiteX9-73" fmla="*/ 5704061 w 7785223"/>
                <a:gd name="connsiteY9-74" fmla="*/ 1488530 h 2960610"/>
                <a:gd name="connsiteX10-75" fmla="*/ 6184373 w 7785223"/>
                <a:gd name="connsiteY10-76" fmla="*/ 217410 h 2960610"/>
                <a:gd name="connsiteX11-77" fmla="*/ 7585117 w 7785223"/>
                <a:gd name="connsiteY11-78" fmla="*/ 1247424 h 2960610"/>
                <a:gd name="connsiteX12-79" fmla="*/ 7785223 w 7785223"/>
                <a:gd name="connsiteY12-80" fmla="*/ 1625797 h 2960610"/>
                <a:gd name="connsiteX13-81" fmla="*/ 7506128 w 7785223"/>
                <a:gd name="connsiteY13-82" fmla="*/ 2067231 h 2960610"/>
                <a:gd name="connsiteX14-83" fmla="*/ 7074320 w 7785223"/>
                <a:gd name="connsiteY14-84" fmla="*/ 2519175 h 2960610"/>
                <a:gd name="connsiteX15-85" fmla="*/ 6737299 w 7785223"/>
                <a:gd name="connsiteY15-86" fmla="*/ 2324735 h 2960610"/>
                <a:gd name="connsiteX16-87" fmla="*/ 6911075 w 7785223"/>
                <a:gd name="connsiteY16-88" fmla="*/ 2629534 h 2960610"/>
                <a:gd name="connsiteX17-89" fmla="*/ 6173841 w 7785223"/>
                <a:gd name="connsiteY17-90" fmla="*/ 2960610 h 2960610"/>
                <a:gd name="connsiteX18-91" fmla="*/ 5697534 w 7785223"/>
                <a:gd name="connsiteY18-92" fmla="*/ 1718745 h 2960610"/>
                <a:gd name="connsiteX19-93" fmla="*/ 4260900 w 7785223"/>
                <a:gd name="connsiteY19-94" fmla="*/ 1707212 h 2960610"/>
                <a:gd name="connsiteX20-95" fmla="*/ 1262370 w 7785223"/>
                <a:gd name="connsiteY20-96" fmla="*/ 1766472 h 2960610"/>
                <a:gd name="connsiteX21-97" fmla="*/ 907344 w 7785223"/>
                <a:gd name="connsiteY21-98" fmla="*/ 2381268 h 2960610"/>
                <a:gd name="connsiteX22-99" fmla="*/ 192166 w 7785223"/>
                <a:gd name="connsiteY22-100" fmla="*/ 2960610 h 2960610"/>
                <a:gd name="connsiteX23-101" fmla="*/ 149596 w 7785223"/>
                <a:gd name="connsiteY23-102" fmla="*/ 2142715 h 2960610"/>
                <a:gd name="connsiteX24-103" fmla="*/ 515699 w 7785223"/>
                <a:gd name="connsiteY24-104" fmla="*/ 1640050 h 2960610"/>
                <a:gd name="connsiteX25-105" fmla="*/ 4858 w 7785223"/>
                <a:gd name="connsiteY25-106" fmla="*/ 958471 h 2960610"/>
                <a:gd name="connsiteX26-107" fmla="*/ 124054 w 7785223"/>
                <a:gd name="connsiteY26-108" fmla="*/ 0 h 2960610"/>
                <a:gd name="connsiteX0-109" fmla="*/ 6458167 w 7785223"/>
                <a:gd name="connsiteY0-110" fmla="*/ 833882 h 2960610"/>
                <a:gd name="connsiteX1-111" fmla="*/ 6206458 w 7785223"/>
                <a:gd name="connsiteY1-112" fmla="*/ 1085591 h 2960610"/>
                <a:gd name="connsiteX2-113" fmla="*/ 6458167 w 7785223"/>
                <a:gd name="connsiteY2-114" fmla="*/ 1337300 h 2960610"/>
                <a:gd name="connsiteX3-115" fmla="*/ 6709876 w 7785223"/>
                <a:gd name="connsiteY3-116" fmla="*/ 1085591 h 2960610"/>
                <a:gd name="connsiteX4-117" fmla="*/ 6458167 w 7785223"/>
                <a:gd name="connsiteY4-118" fmla="*/ 833882 h 2960610"/>
                <a:gd name="connsiteX5-119" fmla="*/ 124054 w 7785223"/>
                <a:gd name="connsiteY5-120" fmla="*/ 0 h 2960610"/>
                <a:gd name="connsiteX6-121" fmla="*/ 881802 w 7785223"/>
                <a:gd name="connsiteY6-122" fmla="*/ 766777 h 2960610"/>
                <a:gd name="connsiteX7-123" fmla="*/ 1232618 w 7785223"/>
                <a:gd name="connsiteY7-124" fmla="*/ 1485722 h 2960610"/>
                <a:gd name="connsiteX8-125" fmla="*/ 2569785 w 7785223"/>
                <a:gd name="connsiteY8-126" fmla="*/ 1533897 h 2960610"/>
                <a:gd name="connsiteX9-127" fmla="*/ 5704061 w 7785223"/>
                <a:gd name="connsiteY9-128" fmla="*/ 1488530 h 2960610"/>
                <a:gd name="connsiteX10-129" fmla="*/ 6184373 w 7785223"/>
                <a:gd name="connsiteY10-130" fmla="*/ 217410 h 2960610"/>
                <a:gd name="connsiteX11-131" fmla="*/ 7585117 w 7785223"/>
                <a:gd name="connsiteY11-132" fmla="*/ 1247424 h 2960610"/>
                <a:gd name="connsiteX12-133" fmla="*/ 7785223 w 7785223"/>
                <a:gd name="connsiteY12-134" fmla="*/ 1625797 h 2960610"/>
                <a:gd name="connsiteX13-135" fmla="*/ 7506128 w 7785223"/>
                <a:gd name="connsiteY13-136" fmla="*/ 2067231 h 2960610"/>
                <a:gd name="connsiteX14-137" fmla="*/ 7074320 w 7785223"/>
                <a:gd name="connsiteY14-138" fmla="*/ 2519175 h 2960610"/>
                <a:gd name="connsiteX15-139" fmla="*/ 6737299 w 7785223"/>
                <a:gd name="connsiteY15-140" fmla="*/ 2324735 h 2960610"/>
                <a:gd name="connsiteX16-141" fmla="*/ 6911075 w 7785223"/>
                <a:gd name="connsiteY16-142" fmla="*/ 2629534 h 2960610"/>
                <a:gd name="connsiteX17-143" fmla="*/ 6173841 w 7785223"/>
                <a:gd name="connsiteY17-144" fmla="*/ 2960610 h 2960610"/>
                <a:gd name="connsiteX18-145" fmla="*/ 5697534 w 7785223"/>
                <a:gd name="connsiteY18-146" fmla="*/ 1718745 h 2960610"/>
                <a:gd name="connsiteX19-147" fmla="*/ 4260900 w 7785223"/>
                <a:gd name="connsiteY19-148" fmla="*/ 1707212 h 2960610"/>
                <a:gd name="connsiteX20-149" fmla="*/ 1262370 w 7785223"/>
                <a:gd name="connsiteY20-150" fmla="*/ 1766472 h 2960610"/>
                <a:gd name="connsiteX21-151" fmla="*/ 907344 w 7785223"/>
                <a:gd name="connsiteY21-152" fmla="*/ 2381268 h 2960610"/>
                <a:gd name="connsiteX22-153" fmla="*/ 192166 w 7785223"/>
                <a:gd name="connsiteY22-154" fmla="*/ 2960610 h 2960610"/>
                <a:gd name="connsiteX23-155" fmla="*/ 149596 w 7785223"/>
                <a:gd name="connsiteY23-156" fmla="*/ 2142715 h 2960610"/>
                <a:gd name="connsiteX24-157" fmla="*/ 515699 w 7785223"/>
                <a:gd name="connsiteY24-158" fmla="*/ 1640050 h 2960610"/>
                <a:gd name="connsiteX25-159" fmla="*/ 4858 w 7785223"/>
                <a:gd name="connsiteY25-160" fmla="*/ 958471 h 2960610"/>
                <a:gd name="connsiteX26-161" fmla="*/ 124054 w 7785223"/>
                <a:gd name="connsiteY26-162" fmla="*/ 0 h 2960610"/>
                <a:gd name="connsiteX0-163" fmla="*/ 6458167 w 7785223"/>
                <a:gd name="connsiteY0-164" fmla="*/ 833882 h 2960610"/>
                <a:gd name="connsiteX1-165" fmla="*/ 6206458 w 7785223"/>
                <a:gd name="connsiteY1-166" fmla="*/ 1085591 h 2960610"/>
                <a:gd name="connsiteX2-167" fmla="*/ 6458167 w 7785223"/>
                <a:gd name="connsiteY2-168" fmla="*/ 1337300 h 2960610"/>
                <a:gd name="connsiteX3-169" fmla="*/ 6709876 w 7785223"/>
                <a:gd name="connsiteY3-170" fmla="*/ 1085591 h 2960610"/>
                <a:gd name="connsiteX4-171" fmla="*/ 6458167 w 7785223"/>
                <a:gd name="connsiteY4-172" fmla="*/ 833882 h 2960610"/>
                <a:gd name="connsiteX5-173" fmla="*/ 124054 w 7785223"/>
                <a:gd name="connsiteY5-174" fmla="*/ 0 h 2960610"/>
                <a:gd name="connsiteX6-175" fmla="*/ 881802 w 7785223"/>
                <a:gd name="connsiteY6-176" fmla="*/ 766777 h 2960610"/>
                <a:gd name="connsiteX7-177" fmla="*/ 1232618 w 7785223"/>
                <a:gd name="connsiteY7-178" fmla="*/ 1485722 h 2960610"/>
                <a:gd name="connsiteX8-179" fmla="*/ 2569785 w 7785223"/>
                <a:gd name="connsiteY8-180" fmla="*/ 1533897 h 2960610"/>
                <a:gd name="connsiteX9-181" fmla="*/ 5704061 w 7785223"/>
                <a:gd name="connsiteY9-182" fmla="*/ 1488530 h 2960610"/>
                <a:gd name="connsiteX10-183" fmla="*/ 6184373 w 7785223"/>
                <a:gd name="connsiteY10-184" fmla="*/ 217410 h 2960610"/>
                <a:gd name="connsiteX11-185" fmla="*/ 7585117 w 7785223"/>
                <a:gd name="connsiteY11-186" fmla="*/ 1247424 h 2960610"/>
                <a:gd name="connsiteX12-187" fmla="*/ 7785223 w 7785223"/>
                <a:gd name="connsiteY12-188" fmla="*/ 1625797 h 2960610"/>
                <a:gd name="connsiteX13-189" fmla="*/ 7506128 w 7785223"/>
                <a:gd name="connsiteY13-190" fmla="*/ 2067231 h 2960610"/>
                <a:gd name="connsiteX14-191" fmla="*/ 7074320 w 7785223"/>
                <a:gd name="connsiteY14-192" fmla="*/ 2519175 h 2960610"/>
                <a:gd name="connsiteX15-193" fmla="*/ 6737299 w 7785223"/>
                <a:gd name="connsiteY15-194" fmla="*/ 2324735 h 2960610"/>
                <a:gd name="connsiteX16-195" fmla="*/ 6911075 w 7785223"/>
                <a:gd name="connsiteY16-196" fmla="*/ 2629534 h 2960610"/>
                <a:gd name="connsiteX17-197" fmla="*/ 6173841 w 7785223"/>
                <a:gd name="connsiteY17-198" fmla="*/ 2960610 h 2960610"/>
                <a:gd name="connsiteX18-199" fmla="*/ 5697534 w 7785223"/>
                <a:gd name="connsiteY18-200" fmla="*/ 1718745 h 2960610"/>
                <a:gd name="connsiteX19-201" fmla="*/ 4260900 w 7785223"/>
                <a:gd name="connsiteY19-202" fmla="*/ 1707212 h 2960610"/>
                <a:gd name="connsiteX20-203" fmla="*/ 1262370 w 7785223"/>
                <a:gd name="connsiteY20-204" fmla="*/ 1766472 h 2960610"/>
                <a:gd name="connsiteX21-205" fmla="*/ 907344 w 7785223"/>
                <a:gd name="connsiteY21-206" fmla="*/ 2381268 h 2960610"/>
                <a:gd name="connsiteX22-207" fmla="*/ 192166 w 7785223"/>
                <a:gd name="connsiteY22-208" fmla="*/ 2960610 h 2960610"/>
                <a:gd name="connsiteX23-209" fmla="*/ 149596 w 7785223"/>
                <a:gd name="connsiteY23-210" fmla="*/ 2142715 h 2960610"/>
                <a:gd name="connsiteX24-211" fmla="*/ 515699 w 7785223"/>
                <a:gd name="connsiteY24-212" fmla="*/ 1640050 h 2960610"/>
                <a:gd name="connsiteX25-213" fmla="*/ 4858 w 7785223"/>
                <a:gd name="connsiteY25-214" fmla="*/ 958471 h 2960610"/>
                <a:gd name="connsiteX26-215" fmla="*/ 124054 w 7785223"/>
                <a:gd name="connsiteY26-216" fmla="*/ 0 h 2960610"/>
                <a:gd name="connsiteX0-217" fmla="*/ 6458167 w 7785223"/>
                <a:gd name="connsiteY0-218" fmla="*/ 833882 h 2960610"/>
                <a:gd name="connsiteX1-219" fmla="*/ 6206458 w 7785223"/>
                <a:gd name="connsiteY1-220" fmla="*/ 1085591 h 2960610"/>
                <a:gd name="connsiteX2-221" fmla="*/ 6458167 w 7785223"/>
                <a:gd name="connsiteY2-222" fmla="*/ 1337300 h 2960610"/>
                <a:gd name="connsiteX3-223" fmla="*/ 6709876 w 7785223"/>
                <a:gd name="connsiteY3-224" fmla="*/ 1085591 h 2960610"/>
                <a:gd name="connsiteX4-225" fmla="*/ 6458167 w 7785223"/>
                <a:gd name="connsiteY4-226" fmla="*/ 833882 h 2960610"/>
                <a:gd name="connsiteX5-227" fmla="*/ 124054 w 7785223"/>
                <a:gd name="connsiteY5-228" fmla="*/ 0 h 2960610"/>
                <a:gd name="connsiteX6-229" fmla="*/ 881802 w 7785223"/>
                <a:gd name="connsiteY6-230" fmla="*/ 766777 h 2960610"/>
                <a:gd name="connsiteX7-231" fmla="*/ 1232618 w 7785223"/>
                <a:gd name="connsiteY7-232" fmla="*/ 1485722 h 2960610"/>
                <a:gd name="connsiteX8-233" fmla="*/ 2569785 w 7785223"/>
                <a:gd name="connsiteY8-234" fmla="*/ 1533897 h 2960610"/>
                <a:gd name="connsiteX9-235" fmla="*/ 5663118 w 7785223"/>
                <a:gd name="connsiteY9-236" fmla="*/ 1447586 h 2960610"/>
                <a:gd name="connsiteX10-237" fmla="*/ 6184373 w 7785223"/>
                <a:gd name="connsiteY10-238" fmla="*/ 217410 h 2960610"/>
                <a:gd name="connsiteX11-239" fmla="*/ 7585117 w 7785223"/>
                <a:gd name="connsiteY11-240" fmla="*/ 1247424 h 2960610"/>
                <a:gd name="connsiteX12-241" fmla="*/ 7785223 w 7785223"/>
                <a:gd name="connsiteY12-242" fmla="*/ 1625797 h 2960610"/>
                <a:gd name="connsiteX13-243" fmla="*/ 7506128 w 7785223"/>
                <a:gd name="connsiteY13-244" fmla="*/ 2067231 h 2960610"/>
                <a:gd name="connsiteX14-245" fmla="*/ 7074320 w 7785223"/>
                <a:gd name="connsiteY14-246" fmla="*/ 2519175 h 2960610"/>
                <a:gd name="connsiteX15-247" fmla="*/ 6737299 w 7785223"/>
                <a:gd name="connsiteY15-248" fmla="*/ 2324735 h 2960610"/>
                <a:gd name="connsiteX16-249" fmla="*/ 6911075 w 7785223"/>
                <a:gd name="connsiteY16-250" fmla="*/ 2629534 h 2960610"/>
                <a:gd name="connsiteX17-251" fmla="*/ 6173841 w 7785223"/>
                <a:gd name="connsiteY17-252" fmla="*/ 2960610 h 2960610"/>
                <a:gd name="connsiteX18-253" fmla="*/ 5697534 w 7785223"/>
                <a:gd name="connsiteY18-254" fmla="*/ 1718745 h 2960610"/>
                <a:gd name="connsiteX19-255" fmla="*/ 4260900 w 7785223"/>
                <a:gd name="connsiteY19-256" fmla="*/ 1707212 h 2960610"/>
                <a:gd name="connsiteX20-257" fmla="*/ 1262370 w 7785223"/>
                <a:gd name="connsiteY20-258" fmla="*/ 1766472 h 2960610"/>
                <a:gd name="connsiteX21-259" fmla="*/ 907344 w 7785223"/>
                <a:gd name="connsiteY21-260" fmla="*/ 2381268 h 2960610"/>
                <a:gd name="connsiteX22-261" fmla="*/ 192166 w 7785223"/>
                <a:gd name="connsiteY22-262" fmla="*/ 2960610 h 2960610"/>
                <a:gd name="connsiteX23-263" fmla="*/ 149596 w 7785223"/>
                <a:gd name="connsiteY23-264" fmla="*/ 2142715 h 2960610"/>
                <a:gd name="connsiteX24-265" fmla="*/ 515699 w 7785223"/>
                <a:gd name="connsiteY24-266" fmla="*/ 1640050 h 2960610"/>
                <a:gd name="connsiteX25-267" fmla="*/ 4858 w 7785223"/>
                <a:gd name="connsiteY25-268" fmla="*/ 958471 h 2960610"/>
                <a:gd name="connsiteX26-269" fmla="*/ 124054 w 7785223"/>
                <a:gd name="connsiteY26-270" fmla="*/ 0 h 2960610"/>
                <a:gd name="connsiteX0-271" fmla="*/ 6458167 w 7785223"/>
                <a:gd name="connsiteY0-272" fmla="*/ 833882 h 2960610"/>
                <a:gd name="connsiteX1-273" fmla="*/ 6206458 w 7785223"/>
                <a:gd name="connsiteY1-274" fmla="*/ 1085591 h 2960610"/>
                <a:gd name="connsiteX2-275" fmla="*/ 6458167 w 7785223"/>
                <a:gd name="connsiteY2-276" fmla="*/ 1337300 h 2960610"/>
                <a:gd name="connsiteX3-277" fmla="*/ 6709876 w 7785223"/>
                <a:gd name="connsiteY3-278" fmla="*/ 1085591 h 2960610"/>
                <a:gd name="connsiteX4-279" fmla="*/ 6458167 w 7785223"/>
                <a:gd name="connsiteY4-280" fmla="*/ 833882 h 2960610"/>
                <a:gd name="connsiteX5-281" fmla="*/ 124054 w 7785223"/>
                <a:gd name="connsiteY5-282" fmla="*/ 0 h 2960610"/>
                <a:gd name="connsiteX6-283" fmla="*/ 881802 w 7785223"/>
                <a:gd name="connsiteY6-284" fmla="*/ 766777 h 2960610"/>
                <a:gd name="connsiteX7-285" fmla="*/ 1232618 w 7785223"/>
                <a:gd name="connsiteY7-286" fmla="*/ 1485722 h 2960610"/>
                <a:gd name="connsiteX8-287" fmla="*/ 2569785 w 7785223"/>
                <a:gd name="connsiteY8-288" fmla="*/ 1533897 h 2960610"/>
                <a:gd name="connsiteX9-289" fmla="*/ 5663118 w 7785223"/>
                <a:gd name="connsiteY9-290" fmla="*/ 1447586 h 2960610"/>
                <a:gd name="connsiteX10-291" fmla="*/ 6184373 w 7785223"/>
                <a:gd name="connsiteY10-292" fmla="*/ 217410 h 2960610"/>
                <a:gd name="connsiteX11-293" fmla="*/ 7585117 w 7785223"/>
                <a:gd name="connsiteY11-294" fmla="*/ 1247424 h 2960610"/>
                <a:gd name="connsiteX12-295" fmla="*/ 7785223 w 7785223"/>
                <a:gd name="connsiteY12-296" fmla="*/ 1625797 h 2960610"/>
                <a:gd name="connsiteX13-297" fmla="*/ 7506128 w 7785223"/>
                <a:gd name="connsiteY13-298" fmla="*/ 2067231 h 2960610"/>
                <a:gd name="connsiteX14-299" fmla="*/ 7074320 w 7785223"/>
                <a:gd name="connsiteY14-300" fmla="*/ 2519175 h 2960610"/>
                <a:gd name="connsiteX15-301" fmla="*/ 6737299 w 7785223"/>
                <a:gd name="connsiteY15-302" fmla="*/ 2324735 h 2960610"/>
                <a:gd name="connsiteX16-303" fmla="*/ 6911075 w 7785223"/>
                <a:gd name="connsiteY16-304" fmla="*/ 2629534 h 2960610"/>
                <a:gd name="connsiteX17-305" fmla="*/ 6173841 w 7785223"/>
                <a:gd name="connsiteY17-306" fmla="*/ 2960610 h 2960610"/>
                <a:gd name="connsiteX18-307" fmla="*/ 5697534 w 7785223"/>
                <a:gd name="connsiteY18-308" fmla="*/ 1718745 h 2960610"/>
                <a:gd name="connsiteX19-309" fmla="*/ 4260900 w 7785223"/>
                <a:gd name="connsiteY19-310" fmla="*/ 1707212 h 2960610"/>
                <a:gd name="connsiteX20-311" fmla="*/ 1262370 w 7785223"/>
                <a:gd name="connsiteY20-312" fmla="*/ 1766472 h 2960610"/>
                <a:gd name="connsiteX21-313" fmla="*/ 907344 w 7785223"/>
                <a:gd name="connsiteY21-314" fmla="*/ 2381268 h 2960610"/>
                <a:gd name="connsiteX22-315" fmla="*/ 192166 w 7785223"/>
                <a:gd name="connsiteY22-316" fmla="*/ 2960610 h 2960610"/>
                <a:gd name="connsiteX23-317" fmla="*/ 149596 w 7785223"/>
                <a:gd name="connsiteY23-318" fmla="*/ 2142715 h 2960610"/>
                <a:gd name="connsiteX24-319" fmla="*/ 515699 w 7785223"/>
                <a:gd name="connsiteY24-320" fmla="*/ 1640050 h 2960610"/>
                <a:gd name="connsiteX25-321" fmla="*/ 4858 w 7785223"/>
                <a:gd name="connsiteY25-322" fmla="*/ 958471 h 2960610"/>
                <a:gd name="connsiteX26-323" fmla="*/ 124054 w 7785223"/>
                <a:gd name="connsiteY26-324" fmla="*/ 0 h 2960610"/>
                <a:gd name="connsiteX0-325" fmla="*/ 6458167 w 7785223"/>
                <a:gd name="connsiteY0-326" fmla="*/ 833882 h 2960610"/>
                <a:gd name="connsiteX1-327" fmla="*/ 6206458 w 7785223"/>
                <a:gd name="connsiteY1-328" fmla="*/ 1085591 h 2960610"/>
                <a:gd name="connsiteX2-329" fmla="*/ 6458167 w 7785223"/>
                <a:gd name="connsiteY2-330" fmla="*/ 1337300 h 2960610"/>
                <a:gd name="connsiteX3-331" fmla="*/ 6709876 w 7785223"/>
                <a:gd name="connsiteY3-332" fmla="*/ 1085591 h 2960610"/>
                <a:gd name="connsiteX4-333" fmla="*/ 6458167 w 7785223"/>
                <a:gd name="connsiteY4-334" fmla="*/ 833882 h 2960610"/>
                <a:gd name="connsiteX5-335" fmla="*/ 124054 w 7785223"/>
                <a:gd name="connsiteY5-336" fmla="*/ 0 h 2960610"/>
                <a:gd name="connsiteX6-337" fmla="*/ 881802 w 7785223"/>
                <a:gd name="connsiteY6-338" fmla="*/ 766777 h 2960610"/>
                <a:gd name="connsiteX7-339" fmla="*/ 1232618 w 7785223"/>
                <a:gd name="connsiteY7-340" fmla="*/ 1485722 h 2960610"/>
                <a:gd name="connsiteX8-341" fmla="*/ 2569785 w 7785223"/>
                <a:gd name="connsiteY8-342" fmla="*/ 1533897 h 2960610"/>
                <a:gd name="connsiteX9-343" fmla="*/ 5663118 w 7785223"/>
                <a:gd name="connsiteY9-344" fmla="*/ 1447586 h 2960610"/>
                <a:gd name="connsiteX10-345" fmla="*/ 6184373 w 7785223"/>
                <a:gd name="connsiteY10-346" fmla="*/ 217410 h 2960610"/>
                <a:gd name="connsiteX11-347" fmla="*/ 7585117 w 7785223"/>
                <a:gd name="connsiteY11-348" fmla="*/ 1247424 h 2960610"/>
                <a:gd name="connsiteX12-349" fmla="*/ 7785223 w 7785223"/>
                <a:gd name="connsiteY12-350" fmla="*/ 1625797 h 2960610"/>
                <a:gd name="connsiteX13-351" fmla="*/ 7506128 w 7785223"/>
                <a:gd name="connsiteY13-352" fmla="*/ 2067231 h 2960610"/>
                <a:gd name="connsiteX14-353" fmla="*/ 7074320 w 7785223"/>
                <a:gd name="connsiteY14-354" fmla="*/ 2519175 h 2960610"/>
                <a:gd name="connsiteX15-355" fmla="*/ 6737299 w 7785223"/>
                <a:gd name="connsiteY15-356" fmla="*/ 2324735 h 2960610"/>
                <a:gd name="connsiteX16-357" fmla="*/ 6911075 w 7785223"/>
                <a:gd name="connsiteY16-358" fmla="*/ 2629534 h 2960610"/>
                <a:gd name="connsiteX17-359" fmla="*/ 6173841 w 7785223"/>
                <a:gd name="connsiteY17-360" fmla="*/ 2960610 h 2960610"/>
                <a:gd name="connsiteX18-361" fmla="*/ 5697534 w 7785223"/>
                <a:gd name="connsiteY18-362" fmla="*/ 1718745 h 2960610"/>
                <a:gd name="connsiteX19-363" fmla="*/ 4260900 w 7785223"/>
                <a:gd name="connsiteY19-364" fmla="*/ 1707212 h 2960610"/>
                <a:gd name="connsiteX20-365" fmla="*/ 1262370 w 7785223"/>
                <a:gd name="connsiteY20-366" fmla="*/ 1766472 h 2960610"/>
                <a:gd name="connsiteX21-367" fmla="*/ 907344 w 7785223"/>
                <a:gd name="connsiteY21-368" fmla="*/ 2381268 h 2960610"/>
                <a:gd name="connsiteX22-369" fmla="*/ 192166 w 7785223"/>
                <a:gd name="connsiteY22-370" fmla="*/ 2960610 h 2960610"/>
                <a:gd name="connsiteX23-371" fmla="*/ 149596 w 7785223"/>
                <a:gd name="connsiteY23-372" fmla="*/ 2142715 h 2960610"/>
                <a:gd name="connsiteX24-373" fmla="*/ 515699 w 7785223"/>
                <a:gd name="connsiteY24-374" fmla="*/ 1640050 h 2960610"/>
                <a:gd name="connsiteX25-375" fmla="*/ 4858 w 7785223"/>
                <a:gd name="connsiteY25-376" fmla="*/ 958471 h 2960610"/>
                <a:gd name="connsiteX26-377" fmla="*/ 124054 w 7785223"/>
                <a:gd name="connsiteY26-378" fmla="*/ 0 h 2960610"/>
                <a:gd name="connsiteX0-379" fmla="*/ 6458167 w 7785223"/>
                <a:gd name="connsiteY0-380" fmla="*/ 833882 h 2960610"/>
                <a:gd name="connsiteX1-381" fmla="*/ 6206458 w 7785223"/>
                <a:gd name="connsiteY1-382" fmla="*/ 1085591 h 2960610"/>
                <a:gd name="connsiteX2-383" fmla="*/ 6458167 w 7785223"/>
                <a:gd name="connsiteY2-384" fmla="*/ 1337300 h 2960610"/>
                <a:gd name="connsiteX3-385" fmla="*/ 6709876 w 7785223"/>
                <a:gd name="connsiteY3-386" fmla="*/ 1085591 h 2960610"/>
                <a:gd name="connsiteX4-387" fmla="*/ 6458167 w 7785223"/>
                <a:gd name="connsiteY4-388" fmla="*/ 833882 h 2960610"/>
                <a:gd name="connsiteX5-389" fmla="*/ 124054 w 7785223"/>
                <a:gd name="connsiteY5-390" fmla="*/ 0 h 2960610"/>
                <a:gd name="connsiteX6-391" fmla="*/ 881802 w 7785223"/>
                <a:gd name="connsiteY6-392" fmla="*/ 766777 h 2960610"/>
                <a:gd name="connsiteX7-393" fmla="*/ 1232618 w 7785223"/>
                <a:gd name="connsiteY7-394" fmla="*/ 1485722 h 2960610"/>
                <a:gd name="connsiteX8-395" fmla="*/ 2569785 w 7785223"/>
                <a:gd name="connsiteY8-396" fmla="*/ 1533897 h 2960610"/>
                <a:gd name="connsiteX9-397" fmla="*/ 5663118 w 7785223"/>
                <a:gd name="connsiteY9-398" fmla="*/ 1447586 h 2960610"/>
                <a:gd name="connsiteX10-399" fmla="*/ 6184373 w 7785223"/>
                <a:gd name="connsiteY10-400" fmla="*/ 217410 h 2960610"/>
                <a:gd name="connsiteX11-401" fmla="*/ 7585117 w 7785223"/>
                <a:gd name="connsiteY11-402" fmla="*/ 1247424 h 2960610"/>
                <a:gd name="connsiteX12-403" fmla="*/ 7785223 w 7785223"/>
                <a:gd name="connsiteY12-404" fmla="*/ 1625797 h 2960610"/>
                <a:gd name="connsiteX13-405" fmla="*/ 7506128 w 7785223"/>
                <a:gd name="connsiteY13-406" fmla="*/ 2067231 h 2960610"/>
                <a:gd name="connsiteX14-407" fmla="*/ 7074320 w 7785223"/>
                <a:gd name="connsiteY14-408" fmla="*/ 2519175 h 2960610"/>
                <a:gd name="connsiteX15-409" fmla="*/ 6737299 w 7785223"/>
                <a:gd name="connsiteY15-410" fmla="*/ 2324735 h 2960610"/>
                <a:gd name="connsiteX16-411" fmla="*/ 6911075 w 7785223"/>
                <a:gd name="connsiteY16-412" fmla="*/ 2629534 h 2960610"/>
                <a:gd name="connsiteX17-413" fmla="*/ 6173841 w 7785223"/>
                <a:gd name="connsiteY17-414" fmla="*/ 2960610 h 2960610"/>
                <a:gd name="connsiteX18-415" fmla="*/ 5697534 w 7785223"/>
                <a:gd name="connsiteY18-416" fmla="*/ 1718745 h 2960610"/>
                <a:gd name="connsiteX19-417" fmla="*/ 4260900 w 7785223"/>
                <a:gd name="connsiteY19-418" fmla="*/ 1707212 h 2960610"/>
                <a:gd name="connsiteX20-419" fmla="*/ 1262370 w 7785223"/>
                <a:gd name="connsiteY20-420" fmla="*/ 1766472 h 2960610"/>
                <a:gd name="connsiteX21-421" fmla="*/ 907344 w 7785223"/>
                <a:gd name="connsiteY21-422" fmla="*/ 2381268 h 2960610"/>
                <a:gd name="connsiteX22-423" fmla="*/ 192166 w 7785223"/>
                <a:gd name="connsiteY22-424" fmla="*/ 2960610 h 2960610"/>
                <a:gd name="connsiteX23-425" fmla="*/ 149596 w 7785223"/>
                <a:gd name="connsiteY23-426" fmla="*/ 2142715 h 2960610"/>
                <a:gd name="connsiteX24-427" fmla="*/ 515699 w 7785223"/>
                <a:gd name="connsiteY24-428" fmla="*/ 1640050 h 2960610"/>
                <a:gd name="connsiteX25-429" fmla="*/ 4858 w 7785223"/>
                <a:gd name="connsiteY25-430" fmla="*/ 958471 h 2960610"/>
                <a:gd name="connsiteX26-431" fmla="*/ 124054 w 7785223"/>
                <a:gd name="connsiteY26-432" fmla="*/ 0 h 2960610"/>
                <a:gd name="connsiteX0-433" fmla="*/ 6458167 w 7785223"/>
                <a:gd name="connsiteY0-434" fmla="*/ 833882 h 2960610"/>
                <a:gd name="connsiteX1-435" fmla="*/ 6206458 w 7785223"/>
                <a:gd name="connsiteY1-436" fmla="*/ 1085591 h 2960610"/>
                <a:gd name="connsiteX2-437" fmla="*/ 6458167 w 7785223"/>
                <a:gd name="connsiteY2-438" fmla="*/ 1337300 h 2960610"/>
                <a:gd name="connsiteX3-439" fmla="*/ 6709876 w 7785223"/>
                <a:gd name="connsiteY3-440" fmla="*/ 1085591 h 2960610"/>
                <a:gd name="connsiteX4-441" fmla="*/ 6458167 w 7785223"/>
                <a:gd name="connsiteY4-442" fmla="*/ 833882 h 2960610"/>
                <a:gd name="connsiteX5-443" fmla="*/ 124054 w 7785223"/>
                <a:gd name="connsiteY5-444" fmla="*/ 0 h 2960610"/>
                <a:gd name="connsiteX6-445" fmla="*/ 881802 w 7785223"/>
                <a:gd name="connsiteY6-446" fmla="*/ 766777 h 2960610"/>
                <a:gd name="connsiteX7-447" fmla="*/ 1232618 w 7785223"/>
                <a:gd name="connsiteY7-448" fmla="*/ 1485722 h 2960610"/>
                <a:gd name="connsiteX8-449" fmla="*/ 2569785 w 7785223"/>
                <a:gd name="connsiteY8-450" fmla="*/ 1533897 h 2960610"/>
                <a:gd name="connsiteX9-451" fmla="*/ 5663118 w 7785223"/>
                <a:gd name="connsiteY9-452" fmla="*/ 1447586 h 2960610"/>
                <a:gd name="connsiteX10-453" fmla="*/ 6184373 w 7785223"/>
                <a:gd name="connsiteY10-454" fmla="*/ 217410 h 2960610"/>
                <a:gd name="connsiteX11-455" fmla="*/ 7585117 w 7785223"/>
                <a:gd name="connsiteY11-456" fmla="*/ 1247424 h 2960610"/>
                <a:gd name="connsiteX12-457" fmla="*/ 7785223 w 7785223"/>
                <a:gd name="connsiteY12-458" fmla="*/ 1625797 h 2960610"/>
                <a:gd name="connsiteX13-459" fmla="*/ 7506128 w 7785223"/>
                <a:gd name="connsiteY13-460" fmla="*/ 2067231 h 2960610"/>
                <a:gd name="connsiteX14-461" fmla="*/ 7074320 w 7785223"/>
                <a:gd name="connsiteY14-462" fmla="*/ 2519175 h 2960610"/>
                <a:gd name="connsiteX15-463" fmla="*/ 6737299 w 7785223"/>
                <a:gd name="connsiteY15-464" fmla="*/ 2324735 h 2960610"/>
                <a:gd name="connsiteX16-465" fmla="*/ 6911075 w 7785223"/>
                <a:gd name="connsiteY16-466" fmla="*/ 2629534 h 2960610"/>
                <a:gd name="connsiteX17-467" fmla="*/ 6173841 w 7785223"/>
                <a:gd name="connsiteY17-468" fmla="*/ 2960610 h 2960610"/>
                <a:gd name="connsiteX18-469" fmla="*/ 5683886 w 7785223"/>
                <a:gd name="connsiteY18-470" fmla="*/ 1786984 h 2960610"/>
                <a:gd name="connsiteX19-471" fmla="*/ 4260900 w 7785223"/>
                <a:gd name="connsiteY19-472" fmla="*/ 1707212 h 2960610"/>
                <a:gd name="connsiteX20-473" fmla="*/ 1262370 w 7785223"/>
                <a:gd name="connsiteY20-474" fmla="*/ 1766472 h 2960610"/>
                <a:gd name="connsiteX21-475" fmla="*/ 907344 w 7785223"/>
                <a:gd name="connsiteY21-476" fmla="*/ 2381268 h 2960610"/>
                <a:gd name="connsiteX22-477" fmla="*/ 192166 w 7785223"/>
                <a:gd name="connsiteY22-478" fmla="*/ 2960610 h 2960610"/>
                <a:gd name="connsiteX23-479" fmla="*/ 149596 w 7785223"/>
                <a:gd name="connsiteY23-480" fmla="*/ 2142715 h 2960610"/>
                <a:gd name="connsiteX24-481" fmla="*/ 515699 w 7785223"/>
                <a:gd name="connsiteY24-482" fmla="*/ 1640050 h 2960610"/>
                <a:gd name="connsiteX25-483" fmla="*/ 4858 w 7785223"/>
                <a:gd name="connsiteY25-484" fmla="*/ 958471 h 2960610"/>
                <a:gd name="connsiteX26-485" fmla="*/ 124054 w 7785223"/>
                <a:gd name="connsiteY26-486" fmla="*/ 0 h 29606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7785223" h="2960610">
                  <a:moveTo>
                    <a:pt x="6458167" y="833882"/>
                  </a:moveTo>
                  <a:cubicBezTo>
                    <a:pt x="6319152" y="833882"/>
                    <a:pt x="6206458" y="946576"/>
                    <a:pt x="6206458" y="1085591"/>
                  </a:cubicBezTo>
                  <a:cubicBezTo>
                    <a:pt x="6206458" y="1224606"/>
                    <a:pt x="6319152" y="1337300"/>
                    <a:pt x="6458167" y="1337300"/>
                  </a:cubicBezTo>
                  <a:cubicBezTo>
                    <a:pt x="6597182" y="1337300"/>
                    <a:pt x="6709876" y="1224606"/>
                    <a:pt x="6709876" y="1085591"/>
                  </a:cubicBezTo>
                  <a:cubicBezTo>
                    <a:pt x="6709876" y="946576"/>
                    <a:pt x="6597182" y="833882"/>
                    <a:pt x="6458167" y="833882"/>
                  </a:cubicBezTo>
                  <a:close/>
                  <a:moveTo>
                    <a:pt x="124054" y="0"/>
                  </a:moveTo>
                  <a:cubicBezTo>
                    <a:pt x="124054" y="0"/>
                    <a:pt x="694494" y="17040"/>
                    <a:pt x="881802" y="766777"/>
                  </a:cubicBezTo>
                  <a:cubicBezTo>
                    <a:pt x="975349" y="1143344"/>
                    <a:pt x="1108255" y="1399114"/>
                    <a:pt x="1232618" y="1485722"/>
                  </a:cubicBezTo>
                  <a:cubicBezTo>
                    <a:pt x="1356981" y="1572330"/>
                    <a:pt x="1831368" y="1540253"/>
                    <a:pt x="2569785" y="1533897"/>
                  </a:cubicBezTo>
                  <a:cubicBezTo>
                    <a:pt x="3308202" y="1527541"/>
                    <a:pt x="4961056" y="1460173"/>
                    <a:pt x="5663118" y="1447586"/>
                  </a:cubicBezTo>
                  <a:cubicBezTo>
                    <a:pt x="5764083" y="633577"/>
                    <a:pt x="6000518" y="305361"/>
                    <a:pt x="6184373" y="217410"/>
                  </a:cubicBezTo>
                  <a:cubicBezTo>
                    <a:pt x="6504706" y="184050"/>
                    <a:pt x="7316553" y="874307"/>
                    <a:pt x="7585117" y="1247424"/>
                  </a:cubicBezTo>
                  <a:cubicBezTo>
                    <a:pt x="7737800" y="1452337"/>
                    <a:pt x="7785205" y="1625731"/>
                    <a:pt x="7785223" y="1625797"/>
                  </a:cubicBezTo>
                  <a:cubicBezTo>
                    <a:pt x="7785158" y="1625937"/>
                    <a:pt x="7690374" y="1830829"/>
                    <a:pt x="7506128" y="2067231"/>
                  </a:cubicBezTo>
                  <a:cubicBezTo>
                    <a:pt x="7395543" y="2209120"/>
                    <a:pt x="7263894" y="2377287"/>
                    <a:pt x="7074320" y="2519175"/>
                  </a:cubicBezTo>
                  <a:cubicBezTo>
                    <a:pt x="6895320" y="2340543"/>
                    <a:pt x="6737376" y="2324743"/>
                    <a:pt x="6737299" y="2324735"/>
                  </a:cubicBezTo>
                  <a:cubicBezTo>
                    <a:pt x="6737317" y="2324764"/>
                    <a:pt x="6868950" y="2545458"/>
                    <a:pt x="6911075" y="2629534"/>
                  </a:cubicBezTo>
                  <a:cubicBezTo>
                    <a:pt x="6705703" y="2760914"/>
                    <a:pt x="6463469" y="2876528"/>
                    <a:pt x="6173841" y="2960610"/>
                  </a:cubicBezTo>
                  <a:cubicBezTo>
                    <a:pt x="6173686" y="2960472"/>
                    <a:pt x="5712200" y="2625849"/>
                    <a:pt x="5683886" y="1786984"/>
                  </a:cubicBezTo>
                  <a:cubicBezTo>
                    <a:pt x="5351100" y="1778601"/>
                    <a:pt x="4997819" y="1710631"/>
                    <a:pt x="4260900" y="1707212"/>
                  </a:cubicBezTo>
                  <a:cubicBezTo>
                    <a:pt x="3523981" y="1703793"/>
                    <a:pt x="1406504" y="1698533"/>
                    <a:pt x="1262370" y="1766472"/>
                  </a:cubicBezTo>
                  <a:cubicBezTo>
                    <a:pt x="1118236" y="1834411"/>
                    <a:pt x="1130100" y="2066835"/>
                    <a:pt x="907344" y="2381268"/>
                  </a:cubicBezTo>
                  <a:cubicBezTo>
                    <a:pt x="684588" y="2695701"/>
                    <a:pt x="192167" y="2960610"/>
                    <a:pt x="192166" y="2960610"/>
                  </a:cubicBezTo>
                  <a:cubicBezTo>
                    <a:pt x="243251" y="2474985"/>
                    <a:pt x="136825" y="2313110"/>
                    <a:pt x="149596" y="2142715"/>
                  </a:cubicBezTo>
                  <a:cubicBezTo>
                    <a:pt x="175137" y="1836023"/>
                    <a:pt x="515658" y="1640074"/>
                    <a:pt x="515699" y="1640050"/>
                  </a:cubicBezTo>
                  <a:cubicBezTo>
                    <a:pt x="515699" y="1640050"/>
                    <a:pt x="68713" y="1431317"/>
                    <a:pt x="4858" y="958471"/>
                  </a:cubicBezTo>
                  <a:cubicBezTo>
                    <a:pt x="-41969" y="604902"/>
                    <a:pt x="268793" y="481366"/>
                    <a:pt x="12405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888C0"/>
                </a:gs>
                <a:gs pos="0">
                  <a:srgbClr val="17385F"/>
                </a:gs>
              </a:gsLst>
              <a:lin ang="16200000" scaled="1"/>
              <a:tileRect/>
            </a:gradFill>
            <a:ln w="1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9911945" y="3109355"/>
            <a:ext cx="54240" cy="33941"/>
          </a:xfrm>
          <a:prstGeom prst="rect">
            <a:avLst/>
          </a:prstGeom>
        </p:spPr>
        <p:txBody>
          <a:bodyPr spcFirstLastPara="1" wrap="none" numCol="1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anose="02020500000000000000" charset="-120"/>
                <a:cs typeface="+mn-cs"/>
              </a:rPr>
              <a:t>http://home.rapidbbs.cn/?fromuid=22138</a:t>
            </a:r>
            <a:endParaRPr kumimoji="0" lang="zh-TW" altLang="en-US" sz="3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anose="02020500000000000000" charset="-120"/>
              <a:cs typeface="+mn-cs"/>
            </a:endParaRPr>
          </a:p>
        </p:txBody>
      </p:sp>
      <p:sp>
        <p:nvSpPr>
          <p:cNvPr id="34820" name="Rectangle 11"/>
          <p:cNvSpPr/>
          <p:nvPr/>
        </p:nvSpPr>
        <p:spPr>
          <a:xfrm>
            <a:off x="9440863" y="0"/>
            <a:ext cx="2887662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6000" b="1" dirty="0">
                <a:latin typeface="Arial" panose="020B0604020202020204" pitchFamily="34" charset="0"/>
              </a:rPr>
              <a:t>Later </a:t>
            </a:r>
            <a:endParaRPr lang="en-US" altLang="zh-CN" sz="6000" b="1" dirty="0">
              <a:latin typeface="Arial" panose="020B0604020202020204" pitchFamily="34" charset="0"/>
            </a:endParaRPr>
          </a:p>
        </p:txBody>
      </p:sp>
      <p:sp>
        <p:nvSpPr>
          <p:cNvPr id="34821" name="Text Box 12"/>
          <p:cNvSpPr txBox="1"/>
          <p:nvPr/>
        </p:nvSpPr>
        <p:spPr>
          <a:xfrm rot="5400000">
            <a:off x="4595813" y="3616325"/>
            <a:ext cx="2209800" cy="21399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34822" name="Text Box 13"/>
          <p:cNvSpPr txBox="1"/>
          <p:nvPr/>
        </p:nvSpPr>
        <p:spPr>
          <a:xfrm rot="5400000">
            <a:off x="4595813" y="1254125"/>
            <a:ext cx="2209800" cy="21399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41" name="Rounded Rectangle 17"/>
          <p:cNvSpPr/>
          <p:nvPr/>
        </p:nvSpPr>
        <p:spPr>
          <a:xfrm>
            <a:off x="101600" y="4876800"/>
            <a:ext cx="5994400" cy="1676400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With Krista’s help.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He worked very hard.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He didn’t give up…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Rounded Rectangle 17"/>
          <p:cNvSpPr/>
          <p:nvPr/>
        </p:nvSpPr>
        <p:spPr>
          <a:xfrm>
            <a:off x="711200" y="381000"/>
            <a:ext cx="3657600" cy="1752600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How did Peter improve his spelling?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ounded Rectangle 17"/>
          <p:cNvSpPr/>
          <p:nvPr/>
        </p:nvSpPr>
        <p:spPr>
          <a:xfrm>
            <a:off x="5588000" y="457200"/>
            <a:ext cx="3860800" cy="1676400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What do you think of Peter?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ounded Rectangle 17"/>
          <p:cNvSpPr/>
          <p:nvPr/>
        </p:nvSpPr>
        <p:spPr>
          <a:xfrm>
            <a:off x="6299200" y="4876800"/>
            <a:ext cx="5791200" cy="1676400"/>
          </a:xfrm>
          <a:prstGeom prst="roundRect">
            <a:avLst>
              <a:gd name="adj" fmla="val 4269"/>
            </a:avLst>
          </a:prstGeom>
          <a:gradFill rotWithShape="1">
            <a:gsLst>
              <a:gs pos="0">
                <a:srgbClr val="950F05">
                  <a:alpha val="100000"/>
                </a:srgbClr>
              </a:gs>
              <a:gs pos="63000">
                <a:srgbClr val="BC2922">
                  <a:alpha val="100000"/>
                </a:srgbClr>
              </a:gs>
              <a:gs pos="100000">
                <a:srgbClr val="F62222">
                  <a:alpha val="100000"/>
                </a:srgbClr>
              </a:gs>
            </a:gsLst>
            <a:lin ang="16200000"/>
            <a:tileRect/>
          </a:gradFill>
          <a:ln w="9525" cap="flat" cmpd="sng">
            <a:solidFill>
              <a:srgbClr val="BE4B48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tIns="298800" anchor="ctr" anchorCtr="1"/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        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He was careful.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  He was hard-working.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     He was confident…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charRg st="2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1">
                                            <p:txEl>
                                              <p:charRg st="2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charRg st="41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1">
                                            <p:txEl>
                                              <p:charRg st="41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4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charRg st="24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charRg st="49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 build="allAtOnce"/>
      <p:bldP spid="2" grpId="0" animBg="1"/>
      <p:bldP spid="3" grpId="0" animBg="1"/>
      <p:bldP spid="4" grpId="0" animBg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4"/>
          <p:cNvGrpSpPr/>
          <p:nvPr/>
        </p:nvGrpSpPr>
        <p:grpSpPr>
          <a:xfrm flipH="1">
            <a:off x="0" y="0"/>
            <a:ext cx="2017713" cy="6858000"/>
            <a:chOff x="10388520" y="407701"/>
            <a:chExt cx="1803479" cy="4176999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10388520" y="1716881"/>
              <a:ext cx="1803479" cy="2867819"/>
            </a:xfrm>
            <a:custGeom>
              <a:avLst/>
              <a:gdLst>
                <a:gd name="connsiteX0" fmla="*/ 0 w 1917700"/>
                <a:gd name="connsiteY0" fmla="*/ 0 h 3049896"/>
                <a:gd name="connsiteX1" fmla="*/ 1917700 w 1917700"/>
                <a:gd name="connsiteY1" fmla="*/ 1747238 h 3049896"/>
                <a:gd name="connsiteX2" fmla="*/ 1628322 w 1917700"/>
                <a:gd name="connsiteY2" fmla="*/ 3049896 h 3049896"/>
                <a:gd name="connsiteX3" fmla="*/ 0 w 1917700"/>
                <a:gd name="connsiteY3" fmla="*/ 2054166 h 304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3049896">
                  <a:moveTo>
                    <a:pt x="0" y="0"/>
                  </a:moveTo>
                  <a:lnTo>
                    <a:pt x="1917700" y="1747238"/>
                  </a:lnTo>
                  <a:lnTo>
                    <a:pt x="1628322" y="3049896"/>
                  </a:lnTo>
                  <a:lnTo>
                    <a:pt x="0" y="20541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 flipV="1">
              <a:off x="10388520" y="407701"/>
              <a:ext cx="1803479" cy="2528438"/>
            </a:xfrm>
            <a:custGeom>
              <a:avLst/>
              <a:gdLst>
                <a:gd name="connsiteX0" fmla="*/ 1917700 w 1917700"/>
                <a:gd name="connsiteY0" fmla="*/ 0 h 2687503"/>
                <a:gd name="connsiteX1" fmla="*/ 1888672 w 1917700"/>
                <a:gd name="connsiteY1" fmla="*/ 1480457 h 2687503"/>
                <a:gd name="connsiteX2" fmla="*/ 0 w 1917700"/>
                <a:gd name="connsiteY2" fmla="*/ 2687503 h 2687503"/>
                <a:gd name="connsiteX3" fmla="*/ 0 w 1917700"/>
                <a:gd name="connsiteY3" fmla="*/ 1030407 h 268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2687503">
                  <a:moveTo>
                    <a:pt x="1917700" y="0"/>
                  </a:moveTo>
                  <a:lnTo>
                    <a:pt x="1888672" y="1480457"/>
                  </a:lnTo>
                  <a:lnTo>
                    <a:pt x="0" y="2687503"/>
                  </a:lnTo>
                  <a:lnTo>
                    <a:pt x="0" y="103040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3"/>
          <p:cNvGrpSpPr/>
          <p:nvPr/>
        </p:nvGrpSpPr>
        <p:grpSpPr>
          <a:xfrm flipV="1">
            <a:off x="10348913" y="0"/>
            <a:ext cx="1843087" cy="6858000"/>
            <a:chOff x="10388520" y="407701"/>
            <a:chExt cx="1803479" cy="4176999"/>
          </a:xfrm>
        </p:grpSpPr>
        <p:sp>
          <p:nvSpPr>
            <p:cNvPr id="2" name="任意多边形: 形状 1"/>
            <p:cNvSpPr/>
            <p:nvPr/>
          </p:nvSpPr>
          <p:spPr>
            <a:xfrm flipH="1" flipV="1">
              <a:off x="10388520" y="1716881"/>
              <a:ext cx="1803479" cy="2867819"/>
            </a:xfrm>
            <a:custGeom>
              <a:avLst/>
              <a:gdLst>
                <a:gd name="connsiteX0" fmla="*/ 0 w 1917700"/>
                <a:gd name="connsiteY0" fmla="*/ 0 h 3049896"/>
                <a:gd name="connsiteX1" fmla="*/ 1917700 w 1917700"/>
                <a:gd name="connsiteY1" fmla="*/ 1747238 h 3049896"/>
                <a:gd name="connsiteX2" fmla="*/ 1628322 w 1917700"/>
                <a:gd name="connsiteY2" fmla="*/ 3049896 h 3049896"/>
                <a:gd name="connsiteX3" fmla="*/ 0 w 1917700"/>
                <a:gd name="connsiteY3" fmla="*/ 2054166 h 304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3049896">
                  <a:moveTo>
                    <a:pt x="0" y="0"/>
                  </a:moveTo>
                  <a:lnTo>
                    <a:pt x="1917700" y="1747238"/>
                  </a:lnTo>
                  <a:lnTo>
                    <a:pt x="1628322" y="3049896"/>
                  </a:lnTo>
                  <a:lnTo>
                    <a:pt x="0" y="20541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flipH="1" flipV="1">
              <a:off x="10388520" y="407701"/>
              <a:ext cx="1803479" cy="2527471"/>
            </a:xfrm>
            <a:custGeom>
              <a:avLst/>
              <a:gdLst>
                <a:gd name="connsiteX0" fmla="*/ 1917700 w 1917700"/>
                <a:gd name="connsiteY0" fmla="*/ 0 h 2687503"/>
                <a:gd name="connsiteX1" fmla="*/ 1888672 w 1917700"/>
                <a:gd name="connsiteY1" fmla="*/ 1480457 h 2687503"/>
                <a:gd name="connsiteX2" fmla="*/ 0 w 1917700"/>
                <a:gd name="connsiteY2" fmla="*/ 2687503 h 2687503"/>
                <a:gd name="connsiteX3" fmla="*/ 0 w 1917700"/>
                <a:gd name="connsiteY3" fmla="*/ 1030407 h 268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2687503">
                  <a:moveTo>
                    <a:pt x="1917700" y="0"/>
                  </a:moveTo>
                  <a:lnTo>
                    <a:pt x="1888672" y="1480457"/>
                  </a:lnTo>
                  <a:lnTo>
                    <a:pt x="0" y="2687503"/>
                  </a:lnTo>
                  <a:lnTo>
                    <a:pt x="0" y="103040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157" name="Picture 13" descr="xin"/>
          <p:cNvPicPr>
            <a:picLocks noChangeAspect="1"/>
          </p:cNvPicPr>
          <p:nvPr/>
        </p:nvPicPr>
        <p:blipFill>
          <a:blip r:embed="rId1"/>
          <a:srcRect b="17676"/>
          <a:stretch>
            <a:fillRect/>
          </a:stretch>
        </p:blipFill>
        <p:spPr>
          <a:xfrm>
            <a:off x="1624330" y="0"/>
            <a:ext cx="8568690" cy="6618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2"/>
          <a:srcRect l="18768" t="2887" r="8884"/>
          <a:stretch>
            <a:fillRect/>
          </a:stretch>
        </p:blipFill>
        <p:spPr>
          <a:xfrm>
            <a:off x="4069715" y="0"/>
            <a:ext cx="48244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组合 44"/>
          <p:cNvGrpSpPr/>
          <p:nvPr/>
        </p:nvGrpSpPr>
        <p:grpSpPr>
          <a:xfrm>
            <a:off x="0" y="0"/>
            <a:ext cx="5389563" cy="2160588"/>
            <a:chOff x="0" y="0"/>
            <a:chExt cx="5757911" cy="4891538"/>
          </a:xfrm>
        </p:grpSpPr>
        <p:sp>
          <p:nvSpPr>
            <p:cNvPr id="46" name="任意多边形: 形状 45"/>
            <p:cNvSpPr/>
            <p:nvPr/>
          </p:nvSpPr>
          <p:spPr>
            <a:xfrm flipH="1">
              <a:off x="2079293" y="0"/>
              <a:ext cx="3678618" cy="1315432"/>
            </a:xfrm>
            <a:custGeom>
              <a:avLst/>
              <a:gdLst>
                <a:gd name="connsiteX0" fmla="*/ 0 w 3677832"/>
                <a:gd name="connsiteY0" fmla="*/ 0 h 1313180"/>
                <a:gd name="connsiteX1" fmla="*/ 2573343 w 3677832"/>
                <a:gd name="connsiteY1" fmla="*/ 0 h 1313180"/>
                <a:gd name="connsiteX2" fmla="*/ 3677832 w 3677832"/>
                <a:gd name="connsiteY2" fmla="*/ 1168037 h 1313180"/>
                <a:gd name="connsiteX3" fmla="*/ 2253618 w 3677832"/>
                <a:gd name="connsiteY3" fmla="*/ 1313180 h 131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7832" h="1313180">
                  <a:moveTo>
                    <a:pt x="0" y="0"/>
                  </a:moveTo>
                  <a:lnTo>
                    <a:pt x="2573343" y="0"/>
                  </a:lnTo>
                  <a:lnTo>
                    <a:pt x="3677832" y="1168037"/>
                  </a:lnTo>
                  <a:lnTo>
                    <a:pt x="2253618" y="13131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 flipH="1">
              <a:off x="259488" y="0"/>
              <a:ext cx="3251226" cy="1304651"/>
            </a:xfrm>
            <a:custGeom>
              <a:avLst/>
              <a:gdLst>
                <a:gd name="connsiteX0" fmla="*/ 920379 w 3252881"/>
                <a:gd name="connsiteY0" fmla="*/ 0 h 1305016"/>
                <a:gd name="connsiteX1" fmla="*/ 3252881 w 3252881"/>
                <a:gd name="connsiteY1" fmla="*/ 0 h 1305016"/>
                <a:gd name="connsiteX2" fmla="*/ 1436914 w 3252881"/>
                <a:gd name="connsiteY2" fmla="*/ 1261473 h 1305016"/>
                <a:gd name="connsiteX3" fmla="*/ 0 w 3252881"/>
                <a:gd name="connsiteY3" fmla="*/ 1305016 h 130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2881" h="1305016">
                  <a:moveTo>
                    <a:pt x="920379" y="0"/>
                  </a:moveTo>
                  <a:lnTo>
                    <a:pt x="3252881" y="0"/>
                  </a:lnTo>
                  <a:lnTo>
                    <a:pt x="1436914" y="1261473"/>
                  </a:lnTo>
                  <a:lnTo>
                    <a:pt x="0" y="13050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 flipH="1">
              <a:off x="0" y="377379"/>
              <a:ext cx="1906301" cy="2731497"/>
            </a:xfrm>
            <a:custGeom>
              <a:avLst/>
              <a:gdLst>
                <a:gd name="connsiteX0" fmla="*/ 1905908 w 1905908"/>
                <a:gd name="connsiteY0" fmla="*/ 0 h 2727363"/>
                <a:gd name="connsiteX1" fmla="*/ 1905908 w 1905908"/>
                <a:gd name="connsiteY1" fmla="*/ 1683084 h 2727363"/>
                <a:gd name="connsiteX2" fmla="*/ 29028 w 1905908"/>
                <a:gd name="connsiteY2" fmla="*/ 2727363 h 2727363"/>
                <a:gd name="connsiteX3" fmla="*/ 0 w 1905908"/>
                <a:gd name="connsiteY3" fmla="*/ 1232392 h 2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2727363">
                  <a:moveTo>
                    <a:pt x="1905908" y="0"/>
                  </a:moveTo>
                  <a:lnTo>
                    <a:pt x="1905908" y="1683084"/>
                  </a:lnTo>
                  <a:lnTo>
                    <a:pt x="29028" y="2727363"/>
                  </a:lnTo>
                  <a:lnTo>
                    <a:pt x="0" y="12323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 flipH="1">
              <a:off x="0" y="1620929"/>
              <a:ext cx="1906301" cy="3270609"/>
            </a:xfrm>
            <a:custGeom>
              <a:avLst/>
              <a:gdLst>
                <a:gd name="connsiteX0" fmla="*/ 0 w 1905908"/>
                <a:gd name="connsiteY0" fmla="*/ 0 h 3272107"/>
                <a:gd name="connsiteX1" fmla="*/ 1905908 w 1905908"/>
                <a:gd name="connsiteY1" fmla="*/ 1246722 h 3272107"/>
                <a:gd name="connsiteX2" fmla="*/ 1905908 w 1905908"/>
                <a:gd name="connsiteY2" fmla="*/ 3272107 h 3272107"/>
                <a:gd name="connsiteX3" fmla="*/ 14514 w 1905908"/>
                <a:gd name="connsiteY3" fmla="*/ 1524000 h 327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3272107">
                  <a:moveTo>
                    <a:pt x="0" y="0"/>
                  </a:moveTo>
                  <a:lnTo>
                    <a:pt x="1905908" y="1246722"/>
                  </a:lnTo>
                  <a:lnTo>
                    <a:pt x="1905908" y="3272107"/>
                  </a:lnTo>
                  <a:lnTo>
                    <a:pt x="14514" y="15240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843" name="组合 14"/>
          <p:cNvGrpSpPr/>
          <p:nvPr/>
        </p:nvGrpSpPr>
        <p:grpSpPr>
          <a:xfrm>
            <a:off x="6678613" y="0"/>
            <a:ext cx="5513387" cy="2259013"/>
            <a:chOff x="7279868" y="0"/>
            <a:chExt cx="4912128" cy="4584700"/>
          </a:xfrm>
        </p:grpSpPr>
        <p:grpSp>
          <p:nvGrpSpPr>
            <p:cNvPr id="35850" name="组合 1"/>
            <p:cNvGrpSpPr/>
            <p:nvPr/>
          </p:nvGrpSpPr>
          <p:grpSpPr>
            <a:xfrm>
              <a:off x="7279868" y="0"/>
              <a:ext cx="4742066" cy="1181332"/>
              <a:chOff x="7021479" y="0"/>
              <a:chExt cx="4999686" cy="1237049"/>
            </a:xfrm>
          </p:grpSpPr>
          <p:sp>
            <p:nvSpPr>
              <p:cNvPr id="40" name="任意多边形: 形状 14"/>
              <p:cNvSpPr/>
              <p:nvPr/>
            </p:nvSpPr>
            <p:spPr>
              <a:xfrm flipH="1" flipV="1">
                <a:off x="8892952" y="0"/>
                <a:ext cx="3128568" cy="1221320"/>
              </a:xfrm>
              <a:custGeom>
                <a:avLst/>
                <a:gdLst>
                  <a:gd name="connsiteX0" fmla="*/ 1817012 w 3326497"/>
                  <a:gd name="connsiteY0" fmla="*/ 0 h 1295854"/>
                  <a:gd name="connsiteX1" fmla="*/ 3326497 w 3326497"/>
                  <a:gd name="connsiteY1" fmla="*/ 0 h 1295854"/>
                  <a:gd name="connsiteX2" fmla="*/ 2323256 w 3326497"/>
                  <a:gd name="connsiteY2" fmla="*/ 1295854 h 1295854"/>
                  <a:gd name="connsiteX3" fmla="*/ 0 w 3326497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6497" h="1295854">
                    <a:moveTo>
                      <a:pt x="1817012" y="0"/>
                    </a:moveTo>
                    <a:lnTo>
                      <a:pt x="3326497" y="0"/>
                    </a:lnTo>
                    <a:lnTo>
                      <a:pt x="2323256" y="1295854"/>
                    </a:lnTo>
                    <a:lnTo>
                      <a:pt x="0" y="129585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任意多边形: 形状 15"/>
              <p:cNvSpPr/>
              <p:nvPr/>
            </p:nvSpPr>
            <p:spPr>
              <a:xfrm flipH="1" flipV="1">
                <a:off x="7021479" y="0"/>
                <a:ext cx="3282162" cy="1238190"/>
              </a:xfrm>
              <a:custGeom>
                <a:avLst/>
                <a:gdLst>
                  <a:gd name="connsiteX0" fmla="*/ 0 w 3759705"/>
                  <a:gd name="connsiteY0" fmla="*/ 0 h 1295854"/>
                  <a:gd name="connsiteX1" fmla="*/ 1524000 w 3759705"/>
                  <a:gd name="connsiteY1" fmla="*/ 0 h 1295854"/>
                  <a:gd name="connsiteX2" fmla="*/ 3759705 w 3759705"/>
                  <a:gd name="connsiteY2" fmla="*/ 1295854 h 1295854"/>
                  <a:gd name="connsiteX3" fmla="*/ 1075284 w 3759705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9705" h="1295854">
                    <a:moveTo>
                      <a:pt x="0" y="0"/>
                    </a:moveTo>
                    <a:lnTo>
                      <a:pt x="1524000" y="0"/>
                    </a:lnTo>
                    <a:lnTo>
                      <a:pt x="3759705" y="1295854"/>
                    </a:lnTo>
                    <a:lnTo>
                      <a:pt x="1075284" y="129585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5851" name="组合 16"/>
            <p:cNvGrpSpPr/>
            <p:nvPr/>
          </p:nvGrpSpPr>
          <p:grpSpPr>
            <a:xfrm>
              <a:off x="10488993" y="408674"/>
              <a:ext cx="1703003" cy="4176026"/>
              <a:chOff x="10389690" y="408387"/>
              <a:chExt cx="1802309" cy="4176313"/>
            </a:xfrm>
          </p:grpSpPr>
          <p:sp>
            <p:nvSpPr>
              <p:cNvPr id="38" name="任意多边形: 形状 12"/>
              <p:cNvSpPr/>
              <p:nvPr/>
            </p:nvSpPr>
            <p:spPr>
              <a:xfrm flipH="1" flipV="1">
                <a:off x="10389790" y="1717053"/>
                <a:ext cx="1802209" cy="2867647"/>
              </a:xfrm>
              <a:custGeom>
                <a:avLst/>
                <a:gdLst>
                  <a:gd name="connsiteX0" fmla="*/ 0 w 1917700"/>
                  <a:gd name="connsiteY0" fmla="*/ 0 h 3049896"/>
                  <a:gd name="connsiteX1" fmla="*/ 1917700 w 1917700"/>
                  <a:gd name="connsiteY1" fmla="*/ 1747238 h 3049896"/>
                  <a:gd name="connsiteX2" fmla="*/ 1628322 w 1917700"/>
                  <a:gd name="connsiteY2" fmla="*/ 3049896 h 3049896"/>
                  <a:gd name="connsiteX3" fmla="*/ 0 w 1917700"/>
                  <a:gd name="connsiteY3" fmla="*/ 2054166 h 304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3049896">
                    <a:moveTo>
                      <a:pt x="0" y="0"/>
                    </a:moveTo>
                    <a:lnTo>
                      <a:pt x="1917700" y="1747238"/>
                    </a:lnTo>
                    <a:lnTo>
                      <a:pt x="1628322" y="3049896"/>
                    </a:lnTo>
                    <a:lnTo>
                      <a:pt x="0" y="20541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任意多边形: 形状 13"/>
              <p:cNvSpPr/>
              <p:nvPr/>
            </p:nvSpPr>
            <p:spPr>
              <a:xfrm flipH="1" flipV="1">
                <a:off x="10389790" y="408890"/>
                <a:ext cx="1802209" cy="2526107"/>
              </a:xfrm>
              <a:custGeom>
                <a:avLst/>
                <a:gdLst>
                  <a:gd name="connsiteX0" fmla="*/ 1917700 w 1917700"/>
                  <a:gd name="connsiteY0" fmla="*/ 0 h 2687503"/>
                  <a:gd name="connsiteX1" fmla="*/ 1888672 w 1917700"/>
                  <a:gd name="connsiteY1" fmla="*/ 1480457 h 2687503"/>
                  <a:gd name="connsiteX2" fmla="*/ 0 w 1917700"/>
                  <a:gd name="connsiteY2" fmla="*/ 2687503 h 2687503"/>
                  <a:gd name="connsiteX3" fmla="*/ 0 w 1917700"/>
                  <a:gd name="connsiteY3" fmla="*/ 1030407 h 268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2687503">
                    <a:moveTo>
                      <a:pt x="1917700" y="0"/>
                    </a:moveTo>
                    <a:lnTo>
                      <a:pt x="1888672" y="1480457"/>
                    </a:lnTo>
                    <a:lnTo>
                      <a:pt x="0" y="2687503"/>
                    </a:lnTo>
                    <a:lnTo>
                      <a:pt x="0" y="103040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844" name="Text Box 18"/>
          <p:cNvSpPr txBox="1"/>
          <p:nvPr/>
        </p:nvSpPr>
        <p:spPr>
          <a:xfrm>
            <a:off x="1044575" y="2520950"/>
            <a:ext cx="10069513" cy="192087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pPr defTabSz="91440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 sz="40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present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ed many </a:t>
            </a:r>
            <a:r>
              <a:rPr lang="en-US" altLang="zh-CN" sz="40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award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 that day, but she was most excited to present one very special award:  the Most-Improved Student Award.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19"/>
          <p:cNvSpPr txBox="1"/>
          <p:nvPr/>
        </p:nvSpPr>
        <p:spPr>
          <a:xfrm>
            <a:off x="2586038" y="1149350"/>
            <a:ext cx="7054850" cy="82391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ctr" defTabSz="914400" eaLnBrk="1" hangingPunct="1">
              <a:spcBef>
                <a:spcPct val="50000"/>
              </a:spcBef>
            </a:pPr>
            <a:r>
              <a:rPr lang="en-US" altLang="zh-CN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Translation:</a:t>
            </a:r>
            <a:endParaRPr lang="en-US" altLang="zh-CN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5556" name="Text Box 20"/>
          <p:cNvSpPr txBox="1"/>
          <p:nvPr/>
        </p:nvSpPr>
        <p:spPr>
          <a:xfrm>
            <a:off x="992188" y="4781550"/>
            <a:ext cx="10137775" cy="1190625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defTabSz="914400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她那天颁发了很多奖， 但是最令她兴奋的是颁发了一个特别奖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最大进步奖。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5847" name="Picture 5" descr="74Y58PICqeR_102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5" y="0"/>
            <a:ext cx="1285875" cy="128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58" name="Rectangle 22"/>
          <p:cNvSpPr/>
          <p:nvPr/>
        </p:nvSpPr>
        <p:spPr>
          <a:xfrm>
            <a:off x="1951038" y="2551113"/>
            <a:ext cx="1684337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defTabSz="914400" eaLnBrk="1" hangingPunct="1"/>
            <a:r>
              <a:rPr lang="en-US" altLang="zh-CN" sz="3600" b="1" u="sng" dirty="0">
                <a:latin typeface="Times New Roman" panose="02020603050405020304" pitchFamily="18" charset="0"/>
                <a:hlinkClick r:id="rId3" action="ppaction://hlinksldjump"/>
              </a:rPr>
              <a:t>present</a:t>
            </a:r>
            <a:endParaRPr lang="zh-CN" altLang="en-US" sz="3600" b="1" u="sng" dirty="0">
              <a:latin typeface="Times New Roman" panose="02020603050405020304" pitchFamily="18" charset="0"/>
            </a:endParaRPr>
          </a:p>
        </p:txBody>
      </p:sp>
      <p:sp>
        <p:nvSpPr>
          <p:cNvPr id="65559" name="Rectangle 23"/>
          <p:cNvSpPr/>
          <p:nvPr/>
        </p:nvSpPr>
        <p:spPr>
          <a:xfrm>
            <a:off x="5514975" y="2503488"/>
            <a:ext cx="1489075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defTabSz="914400" eaLnBrk="1" hangingPunct="1"/>
            <a:r>
              <a:rPr lang="en-US" altLang="zh-CN" sz="3600" b="1" u="sng" dirty="0">
                <a:latin typeface="Times New Roman" panose="02020603050405020304" pitchFamily="18" charset="0"/>
                <a:hlinkClick r:id="rId4" action="ppaction://hlinksldjump"/>
              </a:rPr>
              <a:t>award</a:t>
            </a:r>
            <a:endParaRPr lang="zh-CN" altLang="en-US" sz="36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6" grpId="0" animBg="1"/>
      <p:bldP spid="65558" grpId="0" animBg="1"/>
      <p:bldP spid="655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0" y="1103313"/>
            <a:ext cx="12192000" cy="5754688"/>
          </a:xfrm>
          <a:prstGeom prst="rect">
            <a:avLst/>
          </a:prstGeom>
          <a:solidFill>
            <a:schemeClr val="tx1">
              <a:alpha val="83000"/>
            </a:schemeClr>
          </a:solidFill>
          <a:ln w="12700" algn="ctr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867" name="Text Box 34"/>
          <p:cNvSpPr txBox="1"/>
          <p:nvPr/>
        </p:nvSpPr>
        <p:spPr>
          <a:xfrm>
            <a:off x="0" y="0"/>
            <a:ext cx="8507413" cy="1098550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Can you get it?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868" name="Picture 5" descr="74Y58PICqeR_102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50" y="0"/>
            <a:ext cx="1441450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TextBox 5"/>
          <p:cNvSpPr txBox="1"/>
          <p:nvPr/>
        </p:nvSpPr>
        <p:spPr>
          <a:xfrm>
            <a:off x="411163" y="1520825"/>
            <a:ext cx="10469562" cy="216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TextBox 2"/>
          <p:cNvSpPr txBox="1"/>
          <p:nvPr/>
        </p:nvSpPr>
        <p:spPr>
          <a:xfrm>
            <a:off x="227013" y="1593850"/>
            <a:ext cx="9609137" cy="3249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altLang="zh-CN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the heroes with many flowers.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people were </a:t>
            </a:r>
            <a:r>
              <a:rPr lang="en-US" altLang="zh-CN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meeting.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always get a </a:t>
            </a:r>
            <a:r>
              <a:rPr lang="en-US" altLang="zh-CN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my birthday.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39" name="Text Box 11"/>
          <p:cNvSpPr txBox="1"/>
          <p:nvPr/>
        </p:nvSpPr>
        <p:spPr>
          <a:xfrm>
            <a:off x="641350" y="5499100"/>
            <a:ext cx="30305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n. 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礼物</a:t>
            </a:r>
            <a:endParaRPr lang="zh-CN" altLang="en-US" sz="3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3740" name="Text Box 12"/>
          <p:cNvSpPr txBox="1"/>
          <p:nvPr/>
        </p:nvSpPr>
        <p:spPr>
          <a:xfrm>
            <a:off x="3416300" y="5507038"/>
            <a:ext cx="30305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v. 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颁发；授予</a:t>
            </a:r>
            <a:endParaRPr lang="zh-CN" altLang="en-US" sz="3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3741" name="Text Box 13"/>
          <p:cNvSpPr txBox="1"/>
          <p:nvPr/>
        </p:nvSpPr>
        <p:spPr>
          <a:xfrm>
            <a:off x="7065963" y="5454650"/>
            <a:ext cx="4484687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adj. 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出席的；在场的</a:t>
            </a:r>
            <a:endParaRPr lang="zh-CN" altLang="en-US" sz="3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6874" name="矩形 10"/>
          <p:cNvSpPr/>
          <p:nvPr/>
        </p:nvSpPr>
        <p:spPr>
          <a:xfrm>
            <a:off x="4991100" y="3681413"/>
            <a:ext cx="15462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 [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preznt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]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875" name="矩形 11"/>
          <p:cNvSpPr/>
          <p:nvPr/>
        </p:nvSpPr>
        <p:spPr>
          <a:xfrm>
            <a:off x="3108325" y="4657725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preznt]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6" name="矩形 12"/>
          <p:cNvSpPr/>
          <p:nvPr/>
        </p:nvSpPr>
        <p:spPr>
          <a:xfrm>
            <a:off x="1393825" y="2371725"/>
            <a:ext cx="17446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 [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prɪ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zent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]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5532 C 0.12213 0.05393 0.15247 0.04815 0.18398 0.04583 C 0.19375 0.04259 0.20299 0.03981 0.21289 0.03819 C 0.22083 0.03379 0.22929 0.03102 0.2375 0.0287 C 0.24557 0.02153 0.24726 0.02106 0.25677 0.01921 C 0.27461 0.01227 0.26666 0.01458 0.28034 0.01157 C 0.29101 0.00509 0.30143 -0.0007 0.3125 -0.00556 C 0.31992 -0.0088 0.3263 -0.01505 0.33398 -0.01713 C 0.34062 -0.02269 0.34726 -0.02477 0.35429 -0.02847 C 0.35898 -0.03079 0.36341 -0.03403 0.36823 -0.03611 C 0.37539 -0.04259 0.38242 -0.04884 0.38971 -0.05509 C 0.39401 -0.06296 0.39883 -0.06759 0.40364 -0.07431 C 0.40521 -0.07639 0.40599 -0.08033 0.40781 -0.08195 C 0.40976 -0.0838 0.41211 -0.0831 0.41432 -0.0838 C 0.41797 -0.09746 0.42396 -0.10996 0.42929 -0.12176 C 0.43086 -0.13033 0.43567 -0.14653 0.43567 -0.1463 C 0.43724 -0.16389 0.44205 -0.18009 0.44427 -0.19815 C 0.44518 -0.20602 0.44856 -0.22083 0.44856 -0.2206 C 0.44948 -0.23241 0.45052 -0.24074 0.45286 -0.25139 C 0.45429 -0.32523 0.45156 -0.28704 0.45924 -0.3294 C 0.46341 -0.35255 0.45742 -0.32801 0.4625 -0.34468 C 0.46419 -0.34977 0.46679 -0.35996 0.46679 -0.35972 C 0.46771 -0.36852 0.46836 -0.37361 0.47109 -0.38079 C 0.47239 -0.3882 0.47552 -0.39445 0.47656 -0.40185 C 0.47773 -0.41158 0.47708 -0.40695 0.47864 -0.41528 C 0.47955 -0.42662 0.4832 -0.44815 0.47981 -0.45903 C 0.47916 -0.46134 0.47695 -0.46019 0.47552 -0.46088 C 0.4582 -0.45857 0.46614 -0.45903 0.45182 -0.45903 " pathEditMode="relative" rAng="0" ptsTypes="fffffffffffffffffffffffffffA">
                                      <p:cBhvr>
                                        <p:cTn id="6" dur="2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-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0655E-6 3.33333E-6 C 0.00235 -0.00417 0.00535 -0.00718 0.00743 -0.01158 C 0.01551 -0.02871 0.02137 -0.04884 0.02892 -0.06667 C 0.0301 -0.07338 0.03023 -0.07871 0.03322 -0.0838 C 0.03465 -0.09421 0.03635 -0.10347 0.0396 -0.1125 C 0.04273 -0.13102 0.04534 -0.14908 0.0482 -0.16759 C 0.05003 -0.20949 0.05159 -0.22246 0.04924 -0.26482 C 0.04885 -0.2706 0.0439 -0.27431 0.04182 -0.27824 C 0.03791 -0.2757 0.03869 -0.27593 0.03426 -0.27431 C 0.03244 -0.27361 0.02892 -0.27246 0.02892 -0.27246 " pathEditMode="relative" ptsTypes="fffffffffA">
                                      <p:cBhvr>
                                        <p:cTn id="10" dur="2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61 -0.02199 C 0.30911 -0.02454 0.31588 -0.01875 0.41905 -0.03148 C 0.42803 -0.0368 0.4365 -0.03727 0.44588 -0.03912 C 0.45799 -0.04143 0.47037 -0.0463 0.48235 -0.05046 C 0.483 -0.05185 0.48352 -0.0537 0.48444 -0.0544 C 0.48717 -0.05625 0.49303 -0.0581 0.49303 -0.0581 C 0.49863 -0.06319 0.50319 -0.06412 0.50906 -0.06759 C 0.5127 -0.07407 0.51726 -0.07245 0.52195 -0.07523 C 0.52599 -0.08287 0.53354 -0.08727 0.53914 -0.09051 C 0.54019 -0.09167 0.5411 -0.09329 0.54227 -0.09421 C 0.54357 -0.09537 0.54527 -0.09491 0.54657 -0.0963 C 0.54852 -0.09838 0.54996 -0.10185 0.55191 -0.10393 C 0.55608 -0.10856 0.56155 -0.11042 0.56585 -0.11528 C 0.56963 -0.11967 0.57327 -0.12407 0.5777 -0.12662 C 0.58135 -0.13102 0.58421 -0.13565 0.58838 -0.13819 C 0.59229 -0.14467 0.59737 -0.14676 0.60128 -0.15347 C 0.60232 -0.15532 0.60349 -0.15717 0.60454 -0.15903 C 0.60532 -0.16042 0.60662 -0.16296 0.60662 -0.16296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73740" grpId="0"/>
      <p:bldP spid="737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0" y="1103313"/>
            <a:ext cx="12192000" cy="5754688"/>
          </a:xfrm>
          <a:prstGeom prst="rect">
            <a:avLst/>
          </a:prstGeom>
          <a:solidFill>
            <a:srgbClr val="CC0000">
              <a:alpha val="83000"/>
            </a:srgbClr>
          </a:solidFill>
          <a:ln w="12700" algn="ctr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891" name="Text Box 34"/>
          <p:cNvSpPr txBox="1"/>
          <p:nvPr/>
        </p:nvSpPr>
        <p:spPr>
          <a:xfrm>
            <a:off x="0" y="0"/>
            <a:ext cx="8507413" cy="1098550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Can you get it?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组合 8"/>
          <p:cNvGrpSpPr/>
          <p:nvPr/>
        </p:nvGrpSpPr>
        <p:grpSpPr>
          <a:xfrm>
            <a:off x="0" y="1595438"/>
            <a:ext cx="3375025" cy="4960937"/>
            <a:chOff x="167268" y="2040673"/>
            <a:chExt cx="5921298" cy="4516244"/>
          </a:xfrm>
        </p:grpSpPr>
        <p:pic>
          <p:nvPicPr>
            <p:cNvPr id="37897" name="内容占位符 38913" descr="44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7268" y="2040673"/>
              <a:ext cx="5921298" cy="45162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标题 38914"/>
            <p:cNvSpPr txBox="1">
              <a:spLocks noChangeArrowheads="1"/>
            </p:cNvSpPr>
            <p:nvPr/>
          </p:nvSpPr>
          <p:spPr>
            <a:xfrm>
              <a:off x="1275771" y="3890527"/>
              <a:ext cx="3932678" cy="1394616"/>
            </a:xfrm>
            <a:prstGeom prst="rect">
              <a:avLst/>
            </a:prstGeom>
          </p:spPr>
          <p:txBody>
            <a:bodyPr/>
            <a:lstStyle/>
            <a:p>
              <a:pPr marR="0" defTabSz="914400">
                <a:lnSpc>
                  <a:spcPct val="90000"/>
                </a:lnSpc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The Most-Improved </a:t>
              </a:r>
              <a:br>
                <a:rPr kumimoji="0" lang="en-US" altLang="zh-CN" sz="3200" b="1" kern="1200" cap="none" spc="0" normalizeH="0" baseline="0" noProof="0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</a:br>
              <a:r>
                <a:rPr kumimoji="0" lang="en-US" altLang="zh-CN" sz="3200" b="1" kern="1200" cap="none" spc="0" normalizeH="0" baseline="0" noProof="0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Student Award</a:t>
              </a:r>
              <a:br>
                <a:rPr kumimoji="0" lang="en-US" altLang="zh-CN" sz="5400" b="1" kern="1200" cap="none" spc="0" normalizeH="0" baseline="0" noProof="0" dirty="0">
                  <a:latin typeface="Comic Sans MS" panose="030F0702030302020204" pitchFamily="66" charset="0"/>
                  <a:ea typeface="+mj-ea"/>
                  <a:cs typeface="+mj-cs"/>
                </a:rPr>
              </a:br>
              <a:endParaRPr kumimoji="0" lang="en-US" altLang="zh-CN" sz="5400" b="1" kern="1200" cap="none" spc="0" normalizeH="0" baseline="0" noProof="0" dirty="0">
                <a:latin typeface="Comic Sans MS" panose="030F0702030302020204" pitchFamily="66" charset="0"/>
                <a:ea typeface="+mj-ea"/>
                <a:cs typeface="+mj-cs"/>
              </a:endParaRPr>
            </a:p>
          </p:txBody>
        </p:sp>
      </p:grpSp>
      <p:sp>
        <p:nvSpPr>
          <p:cNvPr id="37893" name="TextBox 7"/>
          <p:cNvSpPr txBox="1"/>
          <p:nvPr/>
        </p:nvSpPr>
        <p:spPr>
          <a:xfrm>
            <a:off x="7673975" y="2100263"/>
            <a:ext cx="35020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</a:rPr>
              <a:t>award</a:t>
            </a:r>
            <a:endParaRPr lang="en-US" altLang="zh-CN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8" name="Text Box 8"/>
          <p:cNvSpPr txBox="1"/>
          <p:nvPr/>
        </p:nvSpPr>
        <p:spPr>
          <a:xfrm>
            <a:off x="7288213" y="3370263"/>
            <a:ext cx="40640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奖状；奖品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1689" name="Picture 9" descr="0017030007875269_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1536700"/>
            <a:ext cx="3287713" cy="495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Picture 5" descr="74Y58PICqeR_102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50" y="0"/>
            <a:ext cx="1441450" cy="144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77847"/>
          <p:cNvGrpSpPr/>
          <p:nvPr/>
        </p:nvGrpSpPr>
        <p:grpSpPr>
          <a:xfrm>
            <a:off x="6289675" y="5103813"/>
            <a:ext cx="5902325" cy="1079500"/>
            <a:chOff x="3885" y="2862"/>
            <a:chExt cx="2900" cy="407"/>
          </a:xfrm>
        </p:grpSpPr>
        <p:sp>
          <p:nvSpPr>
            <p:cNvPr id="40990" name="MH_SubTitle_4"/>
            <p:cNvSpPr/>
            <p:nvPr>
              <p:custDataLst>
                <p:tags r:id="rId1"/>
              </p:custDataLst>
            </p:nvPr>
          </p:nvSpPr>
          <p:spPr>
            <a:xfrm>
              <a:off x="3885" y="2862"/>
              <a:ext cx="2900" cy="407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</a:ln>
          </p:spPr>
          <p:txBody>
            <a:bodyPr lIns="0" tIns="0" rIns="0" bIns="0" anchor="ctr" anchorCtr="1"/>
            <a:p>
              <a:pPr algn="ctr" defTabSz="914400">
                <a:spcBef>
                  <a:spcPct val="20000"/>
                </a:spcBef>
                <a:buFont typeface="Arial" panose="020B0604020202020204" pitchFamily="34" charset="0"/>
              </a:pPr>
              <a:endParaRPr lang="en-US" alt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91" name="文本框 77843"/>
            <p:cNvSpPr txBox="1"/>
            <p:nvPr/>
          </p:nvSpPr>
          <p:spPr>
            <a:xfrm>
              <a:off x="4020" y="2932"/>
              <a:ext cx="2765" cy="2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There are 125days…</a:t>
              </a: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组合 77846"/>
          <p:cNvGrpSpPr/>
          <p:nvPr/>
        </p:nvGrpSpPr>
        <p:grpSpPr>
          <a:xfrm>
            <a:off x="6167438" y="3686175"/>
            <a:ext cx="6024562" cy="1262063"/>
            <a:chOff x="3885" y="2290"/>
            <a:chExt cx="2914" cy="407"/>
          </a:xfrm>
        </p:grpSpPr>
        <p:sp>
          <p:nvSpPr>
            <p:cNvPr id="40988" name="MH_SubTitle_3"/>
            <p:cNvSpPr/>
            <p:nvPr>
              <p:custDataLst>
                <p:tags r:id="rId2"/>
              </p:custDataLst>
            </p:nvPr>
          </p:nvSpPr>
          <p:spPr>
            <a:xfrm>
              <a:off x="3885" y="2290"/>
              <a:ext cx="2914" cy="40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lIns="0" tIns="0" rIns="0" bIns="0" anchor="ctr" anchorCtr="1"/>
            <a:p>
              <a:pPr algn="ctr" defTabSz="914400">
                <a:spcBef>
                  <a:spcPct val="20000"/>
                </a:spcBef>
                <a:buFont typeface="Arial" panose="020B0604020202020204" pitchFamily="34" charset="0"/>
              </a:pPr>
              <a:endParaRPr lang="en-US" alt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9" name="文本框 77842"/>
            <p:cNvSpPr txBox="1"/>
            <p:nvPr/>
          </p:nvSpPr>
          <p:spPr>
            <a:xfrm>
              <a:off x="4137" y="2339"/>
              <a:ext cx="2542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4 words each day…</a:t>
              </a:r>
              <a:endPara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组合 77845"/>
          <p:cNvGrpSpPr/>
          <p:nvPr/>
        </p:nvGrpSpPr>
        <p:grpSpPr>
          <a:xfrm>
            <a:off x="6305550" y="2479675"/>
            <a:ext cx="5886450" cy="1079500"/>
            <a:chOff x="3885" y="1671"/>
            <a:chExt cx="2900" cy="612"/>
          </a:xfrm>
        </p:grpSpPr>
        <p:sp>
          <p:nvSpPr>
            <p:cNvPr id="40986" name="MH_SubTitle_2"/>
            <p:cNvSpPr/>
            <p:nvPr>
              <p:custDataLst>
                <p:tags r:id="rId3"/>
              </p:custDataLst>
            </p:nvPr>
          </p:nvSpPr>
          <p:spPr>
            <a:xfrm>
              <a:off x="3885" y="1671"/>
              <a:ext cx="2900" cy="61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</a:ln>
          </p:spPr>
          <p:txBody>
            <a:bodyPr lIns="0" tIns="0" rIns="0" bIns="0" anchor="ctr" anchorCtr="1"/>
            <a:p>
              <a:pPr algn="ctr" defTabSz="914400">
                <a:spcBef>
                  <a:spcPct val="20000"/>
                </a:spcBef>
                <a:buFont typeface="Arial" panose="020B0604020202020204" pitchFamily="34" charset="0"/>
              </a:pPr>
              <a:endParaRPr lang="en-US" altLang="en-US" sz="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7" name="文本框 77841"/>
            <p:cNvSpPr txBox="1"/>
            <p:nvPr/>
          </p:nvSpPr>
          <p:spPr>
            <a:xfrm>
              <a:off x="3898" y="1748"/>
              <a:ext cx="2887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He accepted the challenge. </a:t>
              </a:r>
              <a:endPara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组合 77844"/>
          <p:cNvGrpSpPr/>
          <p:nvPr/>
        </p:nvGrpSpPr>
        <p:grpSpPr>
          <a:xfrm>
            <a:off x="6249988" y="1030288"/>
            <a:ext cx="5942012" cy="1082675"/>
            <a:chOff x="3885" y="1052"/>
            <a:chExt cx="2879" cy="408"/>
          </a:xfrm>
        </p:grpSpPr>
        <p:sp>
          <p:nvSpPr>
            <p:cNvPr id="40984" name="MH_SubTitle_1"/>
            <p:cNvSpPr/>
            <p:nvPr>
              <p:custDataLst>
                <p:tags r:id="rId4"/>
              </p:custDataLst>
            </p:nvPr>
          </p:nvSpPr>
          <p:spPr>
            <a:xfrm>
              <a:off x="3885" y="1052"/>
              <a:ext cx="2879" cy="4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lIns="0" tIns="0" rIns="0" bIns="0" anchor="ctr" anchorCtr="1"/>
            <a:p>
              <a:pPr algn="ctr" defTabSz="914400">
                <a:spcBef>
                  <a:spcPct val="20000"/>
                </a:spcBef>
                <a:buFont typeface="Arial" panose="020B0604020202020204" pitchFamily="34" charset="0"/>
              </a:pPr>
              <a:endParaRPr lang="zh-CN" alt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5" name="文本框 77840"/>
            <p:cNvSpPr txBox="1"/>
            <p:nvPr/>
          </p:nvSpPr>
          <p:spPr>
            <a:xfrm>
              <a:off x="4230" y="1078"/>
              <a:ext cx="2296" cy="2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914400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He failed and felt bad.</a:t>
              </a:r>
              <a:endPara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7827" name="MH_Other_1"/>
          <p:cNvSpPr/>
          <p:nvPr>
            <p:custDataLst>
              <p:tags r:id="rId5"/>
            </p:custDataLst>
          </p:nvPr>
        </p:nvSpPr>
        <p:spPr>
          <a:xfrm flipV="1">
            <a:off x="3506788" y="1644650"/>
            <a:ext cx="2622550" cy="1860550"/>
          </a:xfrm>
          <a:prstGeom prst="line">
            <a:avLst/>
          </a:prstGeom>
          <a:ln w="63500" cap="rnd" cmpd="sng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77828" name="MH_Other_2"/>
          <p:cNvSpPr/>
          <p:nvPr>
            <p:custDataLst>
              <p:tags r:id="rId6"/>
            </p:custDataLst>
          </p:nvPr>
        </p:nvSpPr>
        <p:spPr>
          <a:xfrm flipV="1">
            <a:off x="3584575" y="3017838"/>
            <a:ext cx="2625725" cy="595312"/>
          </a:xfrm>
          <a:prstGeom prst="line">
            <a:avLst/>
          </a:prstGeom>
          <a:ln w="63500" cap="rnd" cmpd="sng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77829" name="MH_Other_3"/>
          <p:cNvSpPr/>
          <p:nvPr>
            <p:custDataLst>
              <p:tags r:id="rId7"/>
            </p:custDataLst>
          </p:nvPr>
        </p:nvSpPr>
        <p:spPr>
          <a:xfrm>
            <a:off x="3783013" y="3821113"/>
            <a:ext cx="2327275" cy="573087"/>
          </a:xfrm>
          <a:prstGeom prst="line">
            <a:avLst/>
          </a:prstGeom>
          <a:ln w="63500" cap="rnd" cmpd="sng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77830" name="MH_Other_4"/>
          <p:cNvSpPr/>
          <p:nvPr>
            <p:custDataLst>
              <p:tags r:id="rId8"/>
            </p:custDataLst>
          </p:nvPr>
        </p:nvSpPr>
        <p:spPr>
          <a:xfrm>
            <a:off x="3851275" y="3908425"/>
            <a:ext cx="2382838" cy="1689100"/>
          </a:xfrm>
          <a:prstGeom prst="line">
            <a:avLst/>
          </a:prstGeom>
          <a:ln w="63500" cap="rnd" cmpd="sng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13" name="MH_Title_1"/>
          <p:cNvSpPr/>
          <p:nvPr>
            <p:custDataLst>
              <p:tags r:id="rId9"/>
            </p:custDataLst>
          </p:nvPr>
        </p:nvSpPr>
        <p:spPr>
          <a:xfrm>
            <a:off x="685800" y="1876425"/>
            <a:ext cx="3600450" cy="35988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 panose="020B0604020202020204" pitchFamily="34" charset="0"/>
              </a:rPr>
              <a:t>The keys to Peter’s success</a:t>
            </a:r>
            <a:endParaRPr kumimoji="0" lang="en-US" altLang="zh-TW" sz="48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6" name="组合 77844"/>
          <p:cNvGrpSpPr/>
          <p:nvPr/>
        </p:nvGrpSpPr>
        <p:grpSpPr>
          <a:xfrm>
            <a:off x="6249988" y="984250"/>
            <a:ext cx="5942012" cy="1081088"/>
            <a:chOff x="3885" y="1052"/>
            <a:chExt cx="2879" cy="408"/>
          </a:xfrm>
        </p:grpSpPr>
        <p:sp>
          <p:nvSpPr>
            <p:cNvPr id="40982" name="MH_SubTitle_1"/>
            <p:cNvSpPr/>
            <p:nvPr>
              <p:custDataLst>
                <p:tags r:id="rId10"/>
              </p:custDataLst>
            </p:nvPr>
          </p:nvSpPr>
          <p:spPr>
            <a:xfrm>
              <a:off x="3885" y="1052"/>
              <a:ext cx="2879" cy="4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lIns="0" tIns="0" rIns="0" bIns="0" anchor="ctr" anchorCtr="1"/>
            <a:p>
              <a:pPr algn="ctr" defTabSz="914400">
                <a:spcBef>
                  <a:spcPct val="20000"/>
                </a:spcBef>
                <a:buFont typeface="Arial" panose="020B0604020202020204" pitchFamily="34" charset="0"/>
              </a:pPr>
              <a:endParaRPr lang="zh-CN" alt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3" name="文本框 77840"/>
            <p:cNvSpPr txBox="1"/>
            <p:nvPr/>
          </p:nvSpPr>
          <p:spPr>
            <a:xfrm>
              <a:off x="4230" y="1078"/>
              <a:ext cx="2296" cy="2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914400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good will(</a:t>
              </a:r>
              <a:r>
                <a:rPr lang="zh-CN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意愿</a:t>
              </a: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) </a:t>
              </a:r>
              <a:endPara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组合 77845"/>
          <p:cNvGrpSpPr/>
          <p:nvPr/>
        </p:nvGrpSpPr>
        <p:grpSpPr>
          <a:xfrm>
            <a:off x="6305550" y="2492375"/>
            <a:ext cx="5886450" cy="1079500"/>
            <a:chOff x="3885" y="1671"/>
            <a:chExt cx="2900" cy="612"/>
          </a:xfrm>
        </p:grpSpPr>
        <p:sp>
          <p:nvSpPr>
            <p:cNvPr id="40980" name="MH_SubTitle_2"/>
            <p:cNvSpPr/>
            <p:nvPr>
              <p:custDataLst>
                <p:tags r:id="rId11"/>
              </p:custDataLst>
            </p:nvPr>
          </p:nvSpPr>
          <p:spPr>
            <a:xfrm>
              <a:off x="3885" y="1671"/>
              <a:ext cx="2900" cy="61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</a:ln>
          </p:spPr>
          <p:txBody>
            <a:bodyPr lIns="0" tIns="0" rIns="0" bIns="0" anchor="ctr" anchorCtr="1"/>
            <a:p>
              <a:pPr algn="ctr" defTabSz="914400">
                <a:spcBef>
                  <a:spcPct val="20000"/>
                </a:spcBef>
                <a:buFont typeface="Arial" panose="020B0604020202020204" pitchFamily="34" charset="0"/>
              </a:pPr>
              <a:endParaRPr lang="en-US" altLang="en-US" sz="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1" name="文本框 77841"/>
            <p:cNvSpPr txBox="1"/>
            <p:nvPr/>
          </p:nvSpPr>
          <p:spPr>
            <a:xfrm>
              <a:off x="3898" y="1748"/>
              <a:ext cx="2887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Confidence</a:t>
              </a:r>
              <a:endPara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组合 77846"/>
          <p:cNvGrpSpPr/>
          <p:nvPr/>
        </p:nvGrpSpPr>
        <p:grpSpPr>
          <a:xfrm>
            <a:off x="6167438" y="3778250"/>
            <a:ext cx="6024562" cy="1079500"/>
            <a:chOff x="3885" y="2290"/>
            <a:chExt cx="2914" cy="407"/>
          </a:xfrm>
        </p:grpSpPr>
        <p:sp>
          <p:nvSpPr>
            <p:cNvPr id="40978" name="MH_SubTitle_3"/>
            <p:cNvSpPr/>
            <p:nvPr>
              <p:custDataLst>
                <p:tags r:id="rId12"/>
              </p:custDataLst>
            </p:nvPr>
          </p:nvSpPr>
          <p:spPr>
            <a:xfrm>
              <a:off x="3885" y="2290"/>
              <a:ext cx="2914" cy="40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lIns="0" tIns="0" rIns="0" bIns="0" anchor="ctr" anchorCtr="1"/>
            <a:p>
              <a:pPr algn="ctr" defTabSz="914400">
                <a:spcBef>
                  <a:spcPct val="20000"/>
                </a:spcBef>
                <a:buFont typeface="Arial" panose="020B0604020202020204" pitchFamily="34" charset="0"/>
              </a:pPr>
              <a:endParaRPr lang="en-US" alt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9" name="文本框 77842"/>
            <p:cNvSpPr txBox="1"/>
            <p:nvPr/>
          </p:nvSpPr>
          <p:spPr>
            <a:xfrm>
              <a:off x="4137" y="2339"/>
              <a:ext cx="2542" cy="2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Working hard</a:t>
              </a:r>
              <a:endPara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组合 77847"/>
          <p:cNvGrpSpPr/>
          <p:nvPr/>
        </p:nvGrpSpPr>
        <p:grpSpPr>
          <a:xfrm>
            <a:off x="6289675" y="5100638"/>
            <a:ext cx="5902325" cy="1079500"/>
            <a:chOff x="3885" y="2862"/>
            <a:chExt cx="2900" cy="407"/>
          </a:xfrm>
        </p:grpSpPr>
        <p:sp>
          <p:nvSpPr>
            <p:cNvPr id="40976" name="MH_SubTitle_4"/>
            <p:cNvSpPr/>
            <p:nvPr>
              <p:custDataLst>
                <p:tags r:id="rId13"/>
              </p:custDataLst>
            </p:nvPr>
          </p:nvSpPr>
          <p:spPr>
            <a:xfrm>
              <a:off x="3885" y="2862"/>
              <a:ext cx="2900" cy="407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</a:ln>
          </p:spPr>
          <p:txBody>
            <a:bodyPr lIns="0" tIns="0" rIns="0" bIns="0" anchor="ctr" anchorCtr="1"/>
            <a:p>
              <a:pPr algn="ctr" defTabSz="914400">
                <a:spcBef>
                  <a:spcPct val="20000"/>
                </a:spcBef>
                <a:buFont typeface="Arial" panose="020B0604020202020204" pitchFamily="34" charset="0"/>
              </a:pPr>
              <a:endParaRPr lang="en-US" alt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7" name="文本框 77843"/>
            <p:cNvSpPr txBox="1"/>
            <p:nvPr/>
          </p:nvSpPr>
          <p:spPr>
            <a:xfrm>
              <a:off x="4020" y="2932"/>
              <a:ext cx="2765" cy="2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Persistence(</a:t>
              </a:r>
              <a:r>
                <a:rPr lang="zh-CN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坚持不懈</a:t>
              </a: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) </a:t>
              </a:r>
              <a:endPara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0975" name="WordArt 4"/>
          <p:cNvSpPr>
            <a:spLocks noTextEdit="1"/>
          </p:cNvSpPr>
          <p:nvPr/>
        </p:nvSpPr>
        <p:spPr>
          <a:xfrm>
            <a:off x="163513" y="0"/>
            <a:ext cx="7275512" cy="13192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0296"/>
              </a:avLst>
            </a:prstTxWarp>
            <a:normAutofit/>
          </a:bodyPr>
          <a:p>
            <a:pPr algn="ctr"/>
            <a:r>
              <a:rPr lang="en-US" altLang="zh-CN" sz="3600" b="1">
                <a:ln w="254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Georgia" panose="02040502050405020303" charset="0"/>
                <a:ea typeface="Georgia" panose="02040502050405020303" charset="0"/>
              </a:rPr>
              <a:t>Exploration</a:t>
            </a:r>
            <a:endParaRPr lang="en-US" altLang="zh-CN" sz="3600" b="1"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Georgia" panose="02040502050405020303" charset="0"/>
              <a:ea typeface="Georgia" panose="02040502050405020303" charset="0"/>
            </a:endParaRPr>
          </a:p>
        </p:txBody>
      </p:sp>
    </p:spTree>
    <p:custDataLst>
      <p:tags r:id="rId1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7945" y="59690"/>
            <a:ext cx="4244340" cy="7683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p>
            <a:r>
              <a:rPr lang="en-US" altLang="zh-CN" sz="4400" b="1" i="1">
                <a:solidFill>
                  <a:schemeClr val="bg1"/>
                </a:solidFill>
              </a:rPr>
              <a:t>Group Work </a:t>
            </a:r>
            <a:endParaRPr lang="en-US" altLang="zh-CN" sz="4400" b="1" i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365" y="725805"/>
            <a:ext cx="11328400" cy="1198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600"/>
              <a:t>According to the mind map, retell the story or act the story out.</a:t>
            </a:r>
            <a:endParaRPr lang="en-US" altLang="zh-CN" sz="3600"/>
          </a:p>
        </p:txBody>
      </p:sp>
      <p:grpSp>
        <p:nvGrpSpPr>
          <p:cNvPr id="34818" name="Group 90"/>
          <p:cNvGrpSpPr/>
          <p:nvPr/>
        </p:nvGrpSpPr>
        <p:grpSpPr>
          <a:xfrm>
            <a:off x="902335" y="2847340"/>
            <a:ext cx="10361930" cy="2289810"/>
            <a:chOff x="730980" y="1735540"/>
            <a:chExt cx="7785223" cy="4111384"/>
          </a:xfrm>
        </p:grpSpPr>
        <p:cxnSp>
          <p:nvCxnSpPr>
            <p:cNvPr id="34827" name="Straight Connector 27"/>
            <p:cNvCxnSpPr/>
            <p:nvPr/>
          </p:nvCxnSpPr>
          <p:spPr>
            <a:xfrm>
              <a:off x="5531580" y="2365609"/>
              <a:ext cx="762000" cy="1540150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28" name="Straight Connector 24"/>
            <p:cNvCxnSpPr/>
            <p:nvPr/>
          </p:nvCxnSpPr>
          <p:spPr>
            <a:xfrm>
              <a:off x="3778980" y="1735540"/>
              <a:ext cx="1143000" cy="2103120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29" name="Straight Connector 23"/>
            <p:cNvCxnSpPr/>
            <p:nvPr/>
          </p:nvCxnSpPr>
          <p:spPr>
            <a:xfrm>
              <a:off x="2331180" y="2376984"/>
              <a:ext cx="1143000" cy="1528775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30" name="Straight Connector 39"/>
            <p:cNvCxnSpPr/>
            <p:nvPr/>
          </p:nvCxnSpPr>
          <p:spPr>
            <a:xfrm flipV="1">
              <a:off x="5531580" y="3905759"/>
              <a:ext cx="609600" cy="1535826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31" name="Straight Connector 40"/>
            <p:cNvCxnSpPr/>
            <p:nvPr/>
          </p:nvCxnSpPr>
          <p:spPr>
            <a:xfrm flipV="1">
              <a:off x="3861435" y="3838660"/>
              <a:ext cx="1060545" cy="2008264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32" name="Straight Connector 41"/>
            <p:cNvCxnSpPr/>
            <p:nvPr/>
          </p:nvCxnSpPr>
          <p:spPr>
            <a:xfrm flipV="1">
              <a:off x="2178780" y="3905759"/>
              <a:ext cx="1213562" cy="1612482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26" name="Freeform 7"/>
            <p:cNvSpPr/>
            <p:nvPr/>
          </p:nvSpPr>
          <p:spPr bwMode="auto">
            <a:xfrm>
              <a:off x="730980" y="2259741"/>
              <a:ext cx="7785223" cy="2960196"/>
            </a:xfrm>
            <a:custGeom>
              <a:avLst/>
              <a:gdLst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-1" fmla="*/ 6458167 w 7785223"/>
                <a:gd name="connsiteY0-2" fmla="*/ 833882 h 2960610"/>
                <a:gd name="connsiteX1-3" fmla="*/ 6206458 w 7785223"/>
                <a:gd name="connsiteY1-4" fmla="*/ 1085591 h 2960610"/>
                <a:gd name="connsiteX2-5" fmla="*/ 6458167 w 7785223"/>
                <a:gd name="connsiteY2-6" fmla="*/ 1337300 h 2960610"/>
                <a:gd name="connsiteX3-7" fmla="*/ 6709876 w 7785223"/>
                <a:gd name="connsiteY3-8" fmla="*/ 1085591 h 2960610"/>
                <a:gd name="connsiteX4-9" fmla="*/ 6458167 w 7785223"/>
                <a:gd name="connsiteY4-10" fmla="*/ 833882 h 2960610"/>
                <a:gd name="connsiteX5-11" fmla="*/ 124054 w 7785223"/>
                <a:gd name="connsiteY5-12" fmla="*/ 0 h 2960610"/>
                <a:gd name="connsiteX6-13" fmla="*/ 881802 w 7785223"/>
                <a:gd name="connsiteY6-14" fmla="*/ 766777 h 2960610"/>
                <a:gd name="connsiteX7-15" fmla="*/ 1232618 w 7785223"/>
                <a:gd name="connsiteY7-16" fmla="*/ 1485722 h 2960610"/>
                <a:gd name="connsiteX8-17" fmla="*/ 2569785 w 7785223"/>
                <a:gd name="connsiteY8-18" fmla="*/ 1533897 h 2960610"/>
                <a:gd name="connsiteX9-19" fmla="*/ 5704061 w 7785223"/>
                <a:gd name="connsiteY9-20" fmla="*/ 1488530 h 2960610"/>
                <a:gd name="connsiteX10-21" fmla="*/ 6184373 w 7785223"/>
                <a:gd name="connsiteY10-22" fmla="*/ 217410 h 2960610"/>
                <a:gd name="connsiteX11-23" fmla="*/ 7585117 w 7785223"/>
                <a:gd name="connsiteY11-24" fmla="*/ 1247424 h 2960610"/>
                <a:gd name="connsiteX12-25" fmla="*/ 7785223 w 7785223"/>
                <a:gd name="connsiteY12-26" fmla="*/ 1625797 h 2960610"/>
                <a:gd name="connsiteX13-27" fmla="*/ 7506128 w 7785223"/>
                <a:gd name="connsiteY13-28" fmla="*/ 2067231 h 2960610"/>
                <a:gd name="connsiteX14-29" fmla="*/ 7074320 w 7785223"/>
                <a:gd name="connsiteY14-30" fmla="*/ 2519175 h 2960610"/>
                <a:gd name="connsiteX15-31" fmla="*/ 6737299 w 7785223"/>
                <a:gd name="connsiteY15-32" fmla="*/ 2324735 h 2960610"/>
                <a:gd name="connsiteX16-33" fmla="*/ 6911075 w 7785223"/>
                <a:gd name="connsiteY16-34" fmla="*/ 2629534 h 2960610"/>
                <a:gd name="connsiteX17-35" fmla="*/ 6173841 w 7785223"/>
                <a:gd name="connsiteY17-36" fmla="*/ 2960610 h 2960610"/>
                <a:gd name="connsiteX18-37" fmla="*/ 5697534 w 7785223"/>
                <a:gd name="connsiteY18-38" fmla="*/ 1718745 h 2960610"/>
                <a:gd name="connsiteX19-39" fmla="*/ 4260900 w 7785223"/>
                <a:gd name="connsiteY19-40" fmla="*/ 1707212 h 2960610"/>
                <a:gd name="connsiteX20-41" fmla="*/ 1262370 w 7785223"/>
                <a:gd name="connsiteY20-42" fmla="*/ 1801983 h 2960610"/>
                <a:gd name="connsiteX21-43" fmla="*/ 907344 w 7785223"/>
                <a:gd name="connsiteY21-44" fmla="*/ 2381268 h 2960610"/>
                <a:gd name="connsiteX22-45" fmla="*/ 192166 w 7785223"/>
                <a:gd name="connsiteY22-46" fmla="*/ 2960610 h 2960610"/>
                <a:gd name="connsiteX23-47" fmla="*/ 149596 w 7785223"/>
                <a:gd name="connsiteY23-48" fmla="*/ 2142715 h 2960610"/>
                <a:gd name="connsiteX24-49" fmla="*/ 515699 w 7785223"/>
                <a:gd name="connsiteY24-50" fmla="*/ 1640050 h 2960610"/>
                <a:gd name="connsiteX25-51" fmla="*/ 4858 w 7785223"/>
                <a:gd name="connsiteY25-52" fmla="*/ 958471 h 2960610"/>
                <a:gd name="connsiteX26-53" fmla="*/ 124054 w 7785223"/>
                <a:gd name="connsiteY26-54" fmla="*/ 0 h 2960610"/>
                <a:gd name="connsiteX0-55" fmla="*/ 6458167 w 7785223"/>
                <a:gd name="connsiteY0-56" fmla="*/ 833882 h 2960610"/>
                <a:gd name="connsiteX1-57" fmla="*/ 6206458 w 7785223"/>
                <a:gd name="connsiteY1-58" fmla="*/ 1085591 h 2960610"/>
                <a:gd name="connsiteX2-59" fmla="*/ 6458167 w 7785223"/>
                <a:gd name="connsiteY2-60" fmla="*/ 1337300 h 2960610"/>
                <a:gd name="connsiteX3-61" fmla="*/ 6709876 w 7785223"/>
                <a:gd name="connsiteY3-62" fmla="*/ 1085591 h 2960610"/>
                <a:gd name="connsiteX4-63" fmla="*/ 6458167 w 7785223"/>
                <a:gd name="connsiteY4-64" fmla="*/ 833882 h 2960610"/>
                <a:gd name="connsiteX5-65" fmla="*/ 124054 w 7785223"/>
                <a:gd name="connsiteY5-66" fmla="*/ 0 h 2960610"/>
                <a:gd name="connsiteX6-67" fmla="*/ 881802 w 7785223"/>
                <a:gd name="connsiteY6-68" fmla="*/ 766777 h 2960610"/>
                <a:gd name="connsiteX7-69" fmla="*/ 1232618 w 7785223"/>
                <a:gd name="connsiteY7-70" fmla="*/ 1485722 h 2960610"/>
                <a:gd name="connsiteX8-71" fmla="*/ 2569785 w 7785223"/>
                <a:gd name="connsiteY8-72" fmla="*/ 1533897 h 2960610"/>
                <a:gd name="connsiteX9-73" fmla="*/ 5704061 w 7785223"/>
                <a:gd name="connsiteY9-74" fmla="*/ 1488530 h 2960610"/>
                <a:gd name="connsiteX10-75" fmla="*/ 6184373 w 7785223"/>
                <a:gd name="connsiteY10-76" fmla="*/ 217410 h 2960610"/>
                <a:gd name="connsiteX11-77" fmla="*/ 7585117 w 7785223"/>
                <a:gd name="connsiteY11-78" fmla="*/ 1247424 h 2960610"/>
                <a:gd name="connsiteX12-79" fmla="*/ 7785223 w 7785223"/>
                <a:gd name="connsiteY12-80" fmla="*/ 1625797 h 2960610"/>
                <a:gd name="connsiteX13-81" fmla="*/ 7506128 w 7785223"/>
                <a:gd name="connsiteY13-82" fmla="*/ 2067231 h 2960610"/>
                <a:gd name="connsiteX14-83" fmla="*/ 7074320 w 7785223"/>
                <a:gd name="connsiteY14-84" fmla="*/ 2519175 h 2960610"/>
                <a:gd name="connsiteX15-85" fmla="*/ 6737299 w 7785223"/>
                <a:gd name="connsiteY15-86" fmla="*/ 2324735 h 2960610"/>
                <a:gd name="connsiteX16-87" fmla="*/ 6911075 w 7785223"/>
                <a:gd name="connsiteY16-88" fmla="*/ 2629534 h 2960610"/>
                <a:gd name="connsiteX17-89" fmla="*/ 6173841 w 7785223"/>
                <a:gd name="connsiteY17-90" fmla="*/ 2960610 h 2960610"/>
                <a:gd name="connsiteX18-91" fmla="*/ 5697534 w 7785223"/>
                <a:gd name="connsiteY18-92" fmla="*/ 1718745 h 2960610"/>
                <a:gd name="connsiteX19-93" fmla="*/ 4260900 w 7785223"/>
                <a:gd name="connsiteY19-94" fmla="*/ 1707212 h 2960610"/>
                <a:gd name="connsiteX20-95" fmla="*/ 1262370 w 7785223"/>
                <a:gd name="connsiteY20-96" fmla="*/ 1766472 h 2960610"/>
                <a:gd name="connsiteX21-97" fmla="*/ 907344 w 7785223"/>
                <a:gd name="connsiteY21-98" fmla="*/ 2381268 h 2960610"/>
                <a:gd name="connsiteX22-99" fmla="*/ 192166 w 7785223"/>
                <a:gd name="connsiteY22-100" fmla="*/ 2960610 h 2960610"/>
                <a:gd name="connsiteX23-101" fmla="*/ 149596 w 7785223"/>
                <a:gd name="connsiteY23-102" fmla="*/ 2142715 h 2960610"/>
                <a:gd name="connsiteX24-103" fmla="*/ 515699 w 7785223"/>
                <a:gd name="connsiteY24-104" fmla="*/ 1640050 h 2960610"/>
                <a:gd name="connsiteX25-105" fmla="*/ 4858 w 7785223"/>
                <a:gd name="connsiteY25-106" fmla="*/ 958471 h 2960610"/>
                <a:gd name="connsiteX26-107" fmla="*/ 124054 w 7785223"/>
                <a:gd name="connsiteY26-108" fmla="*/ 0 h 2960610"/>
                <a:gd name="connsiteX0-109" fmla="*/ 6458167 w 7785223"/>
                <a:gd name="connsiteY0-110" fmla="*/ 833882 h 2960610"/>
                <a:gd name="connsiteX1-111" fmla="*/ 6206458 w 7785223"/>
                <a:gd name="connsiteY1-112" fmla="*/ 1085591 h 2960610"/>
                <a:gd name="connsiteX2-113" fmla="*/ 6458167 w 7785223"/>
                <a:gd name="connsiteY2-114" fmla="*/ 1337300 h 2960610"/>
                <a:gd name="connsiteX3-115" fmla="*/ 6709876 w 7785223"/>
                <a:gd name="connsiteY3-116" fmla="*/ 1085591 h 2960610"/>
                <a:gd name="connsiteX4-117" fmla="*/ 6458167 w 7785223"/>
                <a:gd name="connsiteY4-118" fmla="*/ 833882 h 2960610"/>
                <a:gd name="connsiteX5-119" fmla="*/ 124054 w 7785223"/>
                <a:gd name="connsiteY5-120" fmla="*/ 0 h 2960610"/>
                <a:gd name="connsiteX6-121" fmla="*/ 881802 w 7785223"/>
                <a:gd name="connsiteY6-122" fmla="*/ 766777 h 2960610"/>
                <a:gd name="connsiteX7-123" fmla="*/ 1232618 w 7785223"/>
                <a:gd name="connsiteY7-124" fmla="*/ 1485722 h 2960610"/>
                <a:gd name="connsiteX8-125" fmla="*/ 2569785 w 7785223"/>
                <a:gd name="connsiteY8-126" fmla="*/ 1533897 h 2960610"/>
                <a:gd name="connsiteX9-127" fmla="*/ 5704061 w 7785223"/>
                <a:gd name="connsiteY9-128" fmla="*/ 1488530 h 2960610"/>
                <a:gd name="connsiteX10-129" fmla="*/ 6184373 w 7785223"/>
                <a:gd name="connsiteY10-130" fmla="*/ 217410 h 2960610"/>
                <a:gd name="connsiteX11-131" fmla="*/ 7585117 w 7785223"/>
                <a:gd name="connsiteY11-132" fmla="*/ 1247424 h 2960610"/>
                <a:gd name="connsiteX12-133" fmla="*/ 7785223 w 7785223"/>
                <a:gd name="connsiteY12-134" fmla="*/ 1625797 h 2960610"/>
                <a:gd name="connsiteX13-135" fmla="*/ 7506128 w 7785223"/>
                <a:gd name="connsiteY13-136" fmla="*/ 2067231 h 2960610"/>
                <a:gd name="connsiteX14-137" fmla="*/ 7074320 w 7785223"/>
                <a:gd name="connsiteY14-138" fmla="*/ 2519175 h 2960610"/>
                <a:gd name="connsiteX15-139" fmla="*/ 6737299 w 7785223"/>
                <a:gd name="connsiteY15-140" fmla="*/ 2324735 h 2960610"/>
                <a:gd name="connsiteX16-141" fmla="*/ 6911075 w 7785223"/>
                <a:gd name="connsiteY16-142" fmla="*/ 2629534 h 2960610"/>
                <a:gd name="connsiteX17-143" fmla="*/ 6173841 w 7785223"/>
                <a:gd name="connsiteY17-144" fmla="*/ 2960610 h 2960610"/>
                <a:gd name="connsiteX18-145" fmla="*/ 5697534 w 7785223"/>
                <a:gd name="connsiteY18-146" fmla="*/ 1718745 h 2960610"/>
                <a:gd name="connsiteX19-147" fmla="*/ 4260900 w 7785223"/>
                <a:gd name="connsiteY19-148" fmla="*/ 1707212 h 2960610"/>
                <a:gd name="connsiteX20-149" fmla="*/ 1262370 w 7785223"/>
                <a:gd name="connsiteY20-150" fmla="*/ 1766472 h 2960610"/>
                <a:gd name="connsiteX21-151" fmla="*/ 907344 w 7785223"/>
                <a:gd name="connsiteY21-152" fmla="*/ 2381268 h 2960610"/>
                <a:gd name="connsiteX22-153" fmla="*/ 192166 w 7785223"/>
                <a:gd name="connsiteY22-154" fmla="*/ 2960610 h 2960610"/>
                <a:gd name="connsiteX23-155" fmla="*/ 149596 w 7785223"/>
                <a:gd name="connsiteY23-156" fmla="*/ 2142715 h 2960610"/>
                <a:gd name="connsiteX24-157" fmla="*/ 515699 w 7785223"/>
                <a:gd name="connsiteY24-158" fmla="*/ 1640050 h 2960610"/>
                <a:gd name="connsiteX25-159" fmla="*/ 4858 w 7785223"/>
                <a:gd name="connsiteY25-160" fmla="*/ 958471 h 2960610"/>
                <a:gd name="connsiteX26-161" fmla="*/ 124054 w 7785223"/>
                <a:gd name="connsiteY26-162" fmla="*/ 0 h 2960610"/>
                <a:gd name="connsiteX0-163" fmla="*/ 6458167 w 7785223"/>
                <a:gd name="connsiteY0-164" fmla="*/ 833882 h 2960610"/>
                <a:gd name="connsiteX1-165" fmla="*/ 6206458 w 7785223"/>
                <a:gd name="connsiteY1-166" fmla="*/ 1085591 h 2960610"/>
                <a:gd name="connsiteX2-167" fmla="*/ 6458167 w 7785223"/>
                <a:gd name="connsiteY2-168" fmla="*/ 1337300 h 2960610"/>
                <a:gd name="connsiteX3-169" fmla="*/ 6709876 w 7785223"/>
                <a:gd name="connsiteY3-170" fmla="*/ 1085591 h 2960610"/>
                <a:gd name="connsiteX4-171" fmla="*/ 6458167 w 7785223"/>
                <a:gd name="connsiteY4-172" fmla="*/ 833882 h 2960610"/>
                <a:gd name="connsiteX5-173" fmla="*/ 124054 w 7785223"/>
                <a:gd name="connsiteY5-174" fmla="*/ 0 h 2960610"/>
                <a:gd name="connsiteX6-175" fmla="*/ 881802 w 7785223"/>
                <a:gd name="connsiteY6-176" fmla="*/ 766777 h 2960610"/>
                <a:gd name="connsiteX7-177" fmla="*/ 1232618 w 7785223"/>
                <a:gd name="connsiteY7-178" fmla="*/ 1485722 h 2960610"/>
                <a:gd name="connsiteX8-179" fmla="*/ 2569785 w 7785223"/>
                <a:gd name="connsiteY8-180" fmla="*/ 1533897 h 2960610"/>
                <a:gd name="connsiteX9-181" fmla="*/ 5704061 w 7785223"/>
                <a:gd name="connsiteY9-182" fmla="*/ 1488530 h 2960610"/>
                <a:gd name="connsiteX10-183" fmla="*/ 6184373 w 7785223"/>
                <a:gd name="connsiteY10-184" fmla="*/ 217410 h 2960610"/>
                <a:gd name="connsiteX11-185" fmla="*/ 7585117 w 7785223"/>
                <a:gd name="connsiteY11-186" fmla="*/ 1247424 h 2960610"/>
                <a:gd name="connsiteX12-187" fmla="*/ 7785223 w 7785223"/>
                <a:gd name="connsiteY12-188" fmla="*/ 1625797 h 2960610"/>
                <a:gd name="connsiteX13-189" fmla="*/ 7506128 w 7785223"/>
                <a:gd name="connsiteY13-190" fmla="*/ 2067231 h 2960610"/>
                <a:gd name="connsiteX14-191" fmla="*/ 7074320 w 7785223"/>
                <a:gd name="connsiteY14-192" fmla="*/ 2519175 h 2960610"/>
                <a:gd name="connsiteX15-193" fmla="*/ 6737299 w 7785223"/>
                <a:gd name="connsiteY15-194" fmla="*/ 2324735 h 2960610"/>
                <a:gd name="connsiteX16-195" fmla="*/ 6911075 w 7785223"/>
                <a:gd name="connsiteY16-196" fmla="*/ 2629534 h 2960610"/>
                <a:gd name="connsiteX17-197" fmla="*/ 6173841 w 7785223"/>
                <a:gd name="connsiteY17-198" fmla="*/ 2960610 h 2960610"/>
                <a:gd name="connsiteX18-199" fmla="*/ 5697534 w 7785223"/>
                <a:gd name="connsiteY18-200" fmla="*/ 1718745 h 2960610"/>
                <a:gd name="connsiteX19-201" fmla="*/ 4260900 w 7785223"/>
                <a:gd name="connsiteY19-202" fmla="*/ 1707212 h 2960610"/>
                <a:gd name="connsiteX20-203" fmla="*/ 1262370 w 7785223"/>
                <a:gd name="connsiteY20-204" fmla="*/ 1766472 h 2960610"/>
                <a:gd name="connsiteX21-205" fmla="*/ 907344 w 7785223"/>
                <a:gd name="connsiteY21-206" fmla="*/ 2381268 h 2960610"/>
                <a:gd name="connsiteX22-207" fmla="*/ 192166 w 7785223"/>
                <a:gd name="connsiteY22-208" fmla="*/ 2960610 h 2960610"/>
                <a:gd name="connsiteX23-209" fmla="*/ 149596 w 7785223"/>
                <a:gd name="connsiteY23-210" fmla="*/ 2142715 h 2960610"/>
                <a:gd name="connsiteX24-211" fmla="*/ 515699 w 7785223"/>
                <a:gd name="connsiteY24-212" fmla="*/ 1640050 h 2960610"/>
                <a:gd name="connsiteX25-213" fmla="*/ 4858 w 7785223"/>
                <a:gd name="connsiteY25-214" fmla="*/ 958471 h 2960610"/>
                <a:gd name="connsiteX26-215" fmla="*/ 124054 w 7785223"/>
                <a:gd name="connsiteY26-216" fmla="*/ 0 h 2960610"/>
                <a:gd name="connsiteX0-217" fmla="*/ 6458167 w 7785223"/>
                <a:gd name="connsiteY0-218" fmla="*/ 833882 h 2960610"/>
                <a:gd name="connsiteX1-219" fmla="*/ 6206458 w 7785223"/>
                <a:gd name="connsiteY1-220" fmla="*/ 1085591 h 2960610"/>
                <a:gd name="connsiteX2-221" fmla="*/ 6458167 w 7785223"/>
                <a:gd name="connsiteY2-222" fmla="*/ 1337300 h 2960610"/>
                <a:gd name="connsiteX3-223" fmla="*/ 6709876 w 7785223"/>
                <a:gd name="connsiteY3-224" fmla="*/ 1085591 h 2960610"/>
                <a:gd name="connsiteX4-225" fmla="*/ 6458167 w 7785223"/>
                <a:gd name="connsiteY4-226" fmla="*/ 833882 h 2960610"/>
                <a:gd name="connsiteX5-227" fmla="*/ 124054 w 7785223"/>
                <a:gd name="connsiteY5-228" fmla="*/ 0 h 2960610"/>
                <a:gd name="connsiteX6-229" fmla="*/ 881802 w 7785223"/>
                <a:gd name="connsiteY6-230" fmla="*/ 766777 h 2960610"/>
                <a:gd name="connsiteX7-231" fmla="*/ 1232618 w 7785223"/>
                <a:gd name="connsiteY7-232" fmla="*/ 1485722 h 2960610"/>
                <a:gd name="connsiteX8-233" fmla="*/ 2569785 w 7785223"/>
                <a:gd name="connsiteY8-234" fmla="*/ 1533897 h 2960610"/>
                <a:gd name="connsiteX9-235" fmla="*/ 5663118 w 7785223"/>
                <a:gd name="connsiteY9-236" fmla="*/ 1447586 h 2960610"/>
                <a:gd name="connsiteX10-237" fmla="*/ 6184373 w 7785223"/>
                <a:gd name="connsiteY10-238" fmla="*/ 217410 h 2960610"/>
                <a:gd name="connsiteX11-239" fmla="*/ 7585117 w 7785223"/>
                <a:gd name="connsiteY11-240" fmla="*/ 1247424 h 2960610"/>
                <a:gd name="connsiteX12-241" fmla="*/ 7785223 w 7785223"/>
                <a:gd name="connsiteY12-242" fmla="*/ 1625797 h 2960610"/>
                <a:gd name="connsiteX13-243" fmla="*/ 7506128 w 7785223"/>
                <a:gd name="connsiteY13-244" fmla="*/ 2067231 h 2960610"/>
                <a:gd name="connsiteX14-245" fmla="*/ 7074320 w 7785223"/>
                <a:gd name="connsiteY14-246" fmla="*/ 2519175 h 2960610"/>
                <a:gd name="connsiteX15-247" fmla="*/ 6737299 w 7785223"/>
                <a:gd name="connsiteY15-248" fmla="*/ 2324735 h 2960610"/>
                <a:gd name="connsiteX16-249" fmla="*/ 6911075 w 7785223"/>
                <a:gd name="connsiteY16-250" fmla="*/ 2629534 h 2960610"/>
                <a:gd name="connsiteX17-251" fmla="*/ 6173841 w 7785223"/>
                <a:gd name="connsiteY17-252" fmla="*/ 2960610 h 2960610"/>
                <a:gd name="connsiteX18-253" fmla="*/ 5697534 w 7785223"/>
                <a:gd name="connsiteY18-254" fmla="*/ 1718745 h 2960610"/>
                <a:gd name="connsiteX19-255" fmla="*/ 4260900 w 7785223"/>
                <a:gd name="connsiteY19-256" fmla="*/ 1707212 h 2960610"/>
                <a:gd name="connsiteX20-257" fmla="*/ 1262370 w 7785223"/>
                <a:gd name="connsiteY20-258" fmla="*/ 1766472 h 2960610"/>
                <a:gd name="connsiteX21-259" fmla="*/ 907344 w 7785223"/>
                <a:gd name="connsiteY21-260" fmla="*/ 2381268 h 2960610"/>
                <a:gd name="connsiteX22-261" fmla="*/ 192166 w 7785223"/>
                <a:gd name="connsiteY22-262" fmla="*/ 2960610 h 2960610"/>
                <a:gd name="connsiteX23-263" fmla="*/ 149596 w 7785223"/>
                <a:gd name="connsiteY23-264" fmla="*/ 2142715 h 2960610"/>
                <a:gd name="connsiteX24-265" fmla="*/ 515699 w 7785223"/>
                <a:gd name="connsiteY24-266" fmla="*/ 1640050 h 2960610"/>
                <a:gd name="connsiteX25-267" fmla="*/ 4858 w 7785223"/>
                <a:gd name="connsiteY25-268" fmla="*/ 958471 h 2960610"/>
                <a:gd name="connsiteX26-269" fmla="*/ 124054 w 7785223"/>
                <a:gd name="connsiteY26-270" fmla="*/ 0 h 2960610"/>
                <a:gd name="connsiteX0-271" fmla="*/ 6458167 w 7785223"/>
                <a:gd name="connsiteY0-272" fmla="*/ 833882 h 2960610"/>
                <a:gd name="connsiteX1-273" fmla="*/ 6206458 w 7785223"/>
                <a:gd name="connsiteY1-274" fmla="*/ 1085591 h 2960610"/>
                <a:gd name="connsiteX2-275" fmla="*/ 6458167 w 7785223"/>
                <a:gd name="connsiteY2-276" fmla="*/ 1337300 h 2960610"/>
                <a:gd name="connsiteX3-277" fmla="*/ 6709876 w 7785223"/>
                <a:gd name="connsiteY3-278" fmla="*/ 1085591 h 2960610"/>
                <a:gd name="connsiteX4-279" fmla="*/ 6458167 w 7785223"/>
                <a:gd name="connsiteY4-280" fmla="*/ 833882 h 2960610"/>
                <a:gd name="connsiteX5-281" fmla="*/ 124054 w 7785223"/>
                <a:gd name="connsiteY5-282" fmla="*/ 0 h 2960610"/>
                <a:gd name="connsiteX6-283" fmla="*/ 881802 w 7785223"/>
                <a:gd name="connsiteY6-284" fmla="*/ 766777 h 2960610"/>
                <a:gd name="connsiteX7-285" fmla="*/ 1232618 w 7785223"/>
                <a:gd name="connsiteY7-286" fmla="*/ 1485722 h 2960610"/>
                <a:gd name="connsiteX8-287" fmla="*/ 2569785 w 7785223"/>
                <a:gd name="connsiteY8-288" fmla="*/ 1533897 h 2960610"/>
                <a:gd name="connsiteX9-289" fmla="*/ 5663118 w 7785223"/>
                <a:gd name="connsiteY9-290" fmla="*/ 1447586 h 2960610"/>
                <a:gd name="connsiteX10-291" fmla="*/ 6184373 w 7785223"/>
                <a:gd name="connsiteY10-292" fmla="*/ 217410 h 2960610"/>
                <a:gd name="connsiteX11-293" fmla="*/ 7585117 w 7785223"/>
                <a:gd name="connsiteY11-294" fmla="*/ 1247424 h 2960610"/>
                <a:gd name="connsiteX12-295" fmla="*/ 7785223 w 7785223"/>
                <a:gd name="connsiteY12-296" fmla="*/ 1625797 h 2960610"/>
                <a:gd name="connsiteX13-297" fmla="*/ 7506128 w 7785223"/>
                <a:gd name="connsiteY13-298" fmla="*/ 2067231 h 2960610"/>
                <a:gd name="connsiteX14-299" fmla="*/ 7074320 w 7785223"/>
                <a:gd name="connsiteY14-300" fmla="*/ 2519175 h 2960610"/>
                <a:gd name="connsiteX15-301" fmla="*/ 6737299 w 7785223"/>
                <a:gd name="connsiteY15-302" fmla="*/ 2324735 h 2960610"/>
                <a:gd name="connsiteX16-303" fmla="*/ 6911075 w 7785223"/>
                <a:gd name="connsiteY16-304" fmla="*/ 2629534 h 2960610"/>
                <a:gd name="connsiteX17-305" fmla="*/ 6173841 w 7785223"/>
                <a:gd name="connsiteY17-306" fmla="*/ 2960610 h 2960610"/>
                <a:gd name="connsiteX18-307" fmla="*/ 5697534 w 7785223"/>
                <a:gd name="connsiteY18-308" fmla="*/ 1718745 h 2960610"/>
                <a:gd name="connsiteX19-309" fmla="*/ 4260900 w 7785223"/>
                <a:gd name="connsiteY19-310" fmla="*/ 1707212 h 2960610"/>
                <a:gd name="connsiteX20-311" fmla="*/ 1262370 w 7785223"/>
                <a:gd name="connsiteY20-312" fmla="*/ 1766472 h 2960610"/>
                <a:gd name="connsiteX21-313" fmla="*/ 907344 w 7785223"/>
                <a:gd name="connsiteY21-314" fmla="*/ 2381268 h 2960610"/>
                <a:gd name="connsiteX22-315" fmla="*/ 192166 w 7785223"/>
                <a:gd name="connsiteY22-316" fmla="*/ 2960610 h 2960610"/>
                <a:gd name="connsiteX23-317" fmla="*/ 149596 w 7785223"/>
                <a:gd name="connsiteY23-318" fmla="*/ 2142715 h 2960610"/>
                <a:gd name="connsiteX24-319" fmla="*/ 515699 w 7785223"/>
                <a:gd name="connsiteY24-320" fmla="*/ 1640050 h 2960610"/>
                <a:gd name="connsiteX25-321" fmla="*/ 4858 w 7785223"/>
                <a:gd name="connsiteY25-322" fmla="*/ 958471 h 2960610"/>
                <a:gd name="connsiteX26-323" fmla="*/ 124054 w 7785223"/>
                <a:gd name="connsiteY26-324" fmla="*/ 0 h 2960610"/>
                <a:gd name="connsiteX0-325" fmla="*/ 6458167 w 7785223"/>
                <a:gd name="connsiteY0-326" fmla="*/ 833882 h 2960610"/>
                <a:gd name="connsiteX1-327" fmla="*/ 6206458 w 7785223"/>
                <a:gd name="connsiteY1-328" fmla="*/ 1085591 h 2960610"/>
                <a:gd name="connsiteX2-329" fmla="*/ 6458167 w 7785223"/>
                <a:gd name="connsiteY2-330" fmla="*/ 1337300 h 2960610"/>
                <a:gd name="connsiteX3-331" fmla="*/ 6709876 w 7785223"/>
                <a:gd name="connsiteY3-332" fmla="*/ 1085591 h 2960610"/>
                <a:gd name="connsiteX4-333" fmla="*/ 6458167 w 7785223"/>
                <a:gd name="connsiteY4-334" fmla="*/ 833882 h 2960610"/>
                <a:gd name="connsiteX5-335" fmla="*/ 124054 w 7785223"/>
                <a:gd name="connsiteY5-336" fmla="*/ 0 h 2960610"/>
                <a:gd name="connsiteX6-337" fmla="*/ 881802 w 7785223"/>
                <a:gd name="connsiteY6-338" fmla="*/ 766777 h 2960610"/>
                <a:gd name="connsiteX7-339" fmla="*/ 1232618 w 7785223"/>
                <a:gd name="connsiteY7-340" fmla="*/ 1485722 h 2960610"/>
                <a:gd name="connsiteX8-341" fmla="*/ 2569785 w 7785223"/>
                <a:gd name="connsiteY8-342" fmla="*/ 1533897 h 2960610"/>
                <a:gd name="connsiteX9-343" fmla="*/ 5663118 w 7785223"/>
                <a:gd name="connsiteY9-344" fmla="*/ 1447586 h 2960610"/>
                <a:gd name="connsiteX10-345" fmla="*/ 6184373 w 7785223"/>
                <a:gd name="connsiteY10-346" fmla="*/ 217410 h 2960610"/>
                <a:gd name="connsiteX11-347" fmla="*/ 7585117 w 7785223"/>
                <a:gd name="connsiteY11-348" fmla="*/ 1247424 h 2960610"/>
                <a:gd name="connsiteX12-349" fmla="*/ 7785223 w 7785223"/>
                <a:gd name="connsiteY12-350" fmla="*/ 1625797 h 2960610"/>
                <a:gd name="connsiteX13-351" fmla="*/ 7506128 w 7785223"/>
                <a:gd name="connsiteY13-352" fmla="*/ 2067231 h 2960610"/>
                <a:gd name="connsiteX14-353" fmla="*/ 7074320 w 7785223"/>
                <a:gd name="connsiteY14-354" fmla="*/ 2519175 h 2960610"/>
                <a:gd name="connsiteX15-355" fmla="*/ 6737299 w 7785223"/>
                <a:gd name="connsiteY15-356" fmla="*/ 2324735 h 2960610"/>
                <a:gd name="connsiteX16-357" fmla="*/ 6911075 w 7785223"/>
                <a:gd name="connsiteY16-358" fmla="*/ 2629534 h 2960610"/>
                <a:gd name="connsiteX17-359" fmla="*/ 6173841 w 7785223"/>
                <a:gd name="connsiteY17-360" fmla="*/ 2960610 h 2960610"/>
                <a:gd name="connsiteX18-361" fmla="*/ 5697534 w 7785223"/>
                <a:gd name="connsiteY18-362" fmla="*/ 1718745 h 2960610"/>
                <a:gd name="connsiteX19-363" fmla="*/ 4260900 w 7785223"/>
                <a:gd name="connsiteY19-364" fmla="*/ 1707212 h 2960610"/>
                <a:gd name="connsiteX20-365" fmla="*/ 1262370 w 7785223"/>
                <a:gd name="connsiteY20-366" fmla="*/ 1766472 h 2960610"/>
                <a:gd name="connsiteX21-367" fmla="*/ 907344 w 7785223"/>
                <a:gd name="connsiteY21-368" fmla="*/ 2381268 h 2960610"/>
                <a:gd name="connsiteX22-369" fmla="*/ 192166 w 7785223"/>
                <a:gd name="connsiteY22-370" fmla="*/ 2960610 h 2960610"/>
                <a:gd name="connsiteX23-371" fmla="*/ 149596 w 7785223"/>
                <a:gd name="connsiteY23-372" fmla="*/ 2142715 h 2960610"/>
                <a:gd name="connsiteX24-373" fmla="*/ 515699 w 7785223"/>
                <a:gd name="connsiteY24-374" fmla="*/ 1640050 h 2960610"/>
                <a:gd name="connsiteX25-375" fmla="*/ 4858 w 7785223"/>
                <a:gd name="connsiteY25-376" fmla="*/ 958471 h 2960610"/>
                <a:gd name="connsiteX26-377" fmla="*/ 124054 w 7785223"/>
                <a:gd name="connsiteY26-378" fmla="*/ 0 h 2960610"/>
                <a:gd name="connsiteX0-379" fmla="*/ 6458167 w 7785223"/>
                <a:gd name="connsiteY0-380" fmla="*/ 833882 h 2960610"/>
                <a:gd name="connsiteX1-381" fmla="*/ 6206458 w 7785223"/>
                <a:gd name="connsiteY1-382" fmla="*/ 1085591 h 2960610"/>
                <a:gd name="connsiteX2-383" fmla="*/ 6458167 w 7785223"/>
                <a:gd name="connsiteY2-384" fmla="*/ 1337300 h 2960610"/>
                <a:gd name="connsiteX3-385" fmla="*/ 6709876 w 7785223"/>
                <a:gd name="connsiteY3-386" fmla="*/ 1085591 h 2960610"/>
                <a:gd name="connsiteX4-387" fmla="*/ 6458167 w 7785223"/>
                <a:gd name="connsiteY4-388" fmla="*/ 833882 h 2960610"/>
                <a:gd name="connsiteX5-389" fmla="*/ 124054 w 7785223"/>
                <a:gd name="connsiteY5-390" fmla="*/ 0 h 2960610"/>
                <a:gd name="connsiteX6-391" fmla="*/ 881802 w 7785223"/>
                <a:gd name="connsiteY6-392" fmla="*/ 766777 h 2960610"/>
                <a:gd name="connsiteX7-393" fmla="*/ 1232618 w 7785223"/>
                <a:gd name="connsiteY7-394" fmla="*/ 1485722 h 2960610"/>
                <a:gd name="connsiteX8-395" fmla="*/ 2569785 w 7785223"/>
                <a:gd name="connsiteY8-396" fmla="*/ 1533897 h 2960610"/>
                <a:gd name="connsiteX9-397" fmla="*/ 5663118 w 7785223"/>
                <a:gd name="connsiteY9-398" fmla="*/ 1447586 h 2960610"/>
                <a:gd name="connsiteX10-399" fmla="*/ 6184373 w 7785223"/>
                <a:gd name="connsiteY10-400" fmla="*/ 217410 h 2960610"/>
                <a:gd name="connsiteX11-401" fmla="*/ 7585117 w 7785223"/>
                <a:gd name="connsiteY11-402" fmla="*/ 1247424 h 2960610"/>
                <a:gd name="connsiteX12-403" fmla="*/ 7785223 w 7785223"/>
                <a:gd name="connsiteY12-404" fmla="*/ 1625797 h 2960610"/>
                <a:gd name="connsiteX13-405" fmla="*/ 7506128 w 7785223"/>
                <a:gd name="connsiteY13-406" fmla="*/ 2067231 h 2960610"/>
                <a:gd name="connsiteX14-407" fmla="*/ 7074320 w 7785223"/>
                <a:gd name="connsiteY14-408" fmla="*/ 2519175 h 2960610"/>
                <a:gd name="connsiteX15-409" fmla="*/ 6737299 w 7785223"/>
                <a:gd name="connsiteY15-410" fmla="*/ 2324735 h 2960610"/>
                <a:gd name="connsiteX16-411" fmla="*/ 6911075 w 7785223"/>
                <a:gd name="connsiteY16-412" fmla="*/ 2629534 h 2960610"/>
                <a:gd name="connsiteX17-413" fmla="*/ 6173841 w 7785223"/>
                <a:gd name="connsiteY17-414" fmla="*/ 2960610 h 2960610"/>
                <a:gd name="connsiteX18-415" fmla="*/ 5697534 w 7785223"/>
                <a:gd name="connsiteY18-416" fmla="*/ 1718745 h 2960610"/>
                <a:gd name="connsiteX19-417" fmla="*/ 4260900 w 7785223"/>
                <a:gd name="connsiteY19-418" fmla="*/ 1707212 h 2960610"/>
                <a:gd name="connsiteX20-419" fmla="*/ 1262370 w 7785223"/>
                <a:gd name="connsiteY20-420" fmla="*/ 1766472 h 2960610"/>
                <a:gd name="connsiteX21-421" fmla="*/ 907344 w 7785223"/>
                <a:gd name="connsiteY21-422" fmla="*/ 2381268 h 2960610"/>
                <a:gd name="connsiteX22-423" fmla="*/ 192166 w 7785223"/>
                <a:gd name="connsiteY22-424" fmla="*/ 2960610 h 2960610"/>
                <a:gd name="connsiteX23-425" fmla="*/ 149596 w 7785223"/>
                <a:gd name="connsiteY23-426" fmla="*/ 2142715 h 2960610"/>
                <a:gd name="connsiteX24-427" fmla="*/ 515699 w 7785223"/>
                <a:gd name="connsiteY24-428" fmla="*/ 1640050 h 2960610"/>
                <a:gd name="connsiteX25-429" fmla="*/ 4858 w 7785223"/>
                <a:gd name="connsiteY25-430" fmla="*/ 958471 h 2960610"/>
                <a:gd name="connsiteX26-431" fmla="*/ 124054 w 7785223"/>
                <a:gd name="connsiteY26-432" fmla="*/ 0 h 2960610"/>
                <a:gd name="connsiteX0-433" fmla="*/ 6458167 w 7785223"/>
                <a:gd name="connsiteY0-434" fmla="*/ 833882 h 2960610"/>
                <a:gd name="connsiteX1-435" fmla="*/ 6206458 w 7785223"/>
                <a:gd name="connsiteY1-436" fmla="*/ 1085591 h 2960610"/>
                <a:gd name="connsiteX2-437" fmla="*/ 6458167 w 7785223"/>
                <a:gd name="connsiteY2-438" fmla="*/ 1337300 h 2960610"/>
                <a:gd name="connsiteX3-439" fmla="*/ 6709876 w 7785223"/>
                <a:gd name="connsiteY3-440" fmla="*/ 1085591 h 2960610"/>
                <a:gd name="connsiteX4-441" fmla="*/ 6458167 w 7785223"/>
                <a:gd name="connsiteY4-442" fmla="*/ 833882 h 2960610"/>
                <a:gd name="connsiteX5-443" fmla="*/ 124054 w 7785223"/>
                <a:gd name="connsiteY5-444" fmla="*/ 0 h 2960610"/>
                <a:gd name="connsiteX6-445" fmla="*/ 881802 w 7785223"/>
                <a:gd name="connsiteY6-446" fmla="*/ 766777 h 2960610"/>
                <a:gd name="connsiteX7-447" fmla="*/ 1232618 w 7785223"/>
                <a:gd name="connsiteY7-448" fmla="*/ 1485722 h 2960610"/>
                <a:gd name="connsiteX8-449" fmla="*/ 2569785 w 7785223"/>
                <a:gd name="connsiteY8-450" fmla="*/ 1533897 h 2960610"/>
                <a:gd name="connsiteX9-451" fmla="*/ 5663118 w 7785223"/>
                <a:gd name="connsiteY9-452" fmla="*/ 1447586 h 2960610"/>
                <a:gd name="connsiteX10-453" fmla="*/ 6184373 w 7785223"/>
                <a:gd name="connsiteY10-454" fmla="*/ 217410 h 2960610"/>
                <a:gd name="connsiteX11-455" fmla="*/ 7585117 w 7785223"/>
                <a:gd name="connsiteY11-456" fmla="*/ 1247424 h 2960610"/>
                <a:gd name="connsiteX12-457" fmla="*/ 7785223 w 7785223"/>
                <a:gd name="connsiteY12-458" fmla="*/ 1625797 h 2960610"/>
                <a:gd name="connsiteX13-459" fmla="*/ 7506128 w 7785223"/>
                <a:gd name="connsiteY13-460" fmla="*/ 2067231 h 2960610"/>
                <a:gd name="connsiteX14-461" fmla="*/ 7074320 w 7785223"/>
                <a:gd name="connsiteY14-462" fmla="*/ 2519175 h 2960610"/>
                <a:gd name="connsiteX15-463" fmla="*/ 6737299 w 7785223"/>
                <a:gd name="connsiteY15-464" fmla="*/ 2324735 h 2960610"/>
                <a:gd name="connsiteX16-465" fmla="*/ 6911075 w 7785223"/>
                <a:gd name="connsiteY16-466" fmla="*/ 2629534 h 2960610"/>
                <a:gd name="connsiteX17-467" fmla="*/ 6173841 w 7785223"/>
                <a:gd name="connsiteY17-468" fmla="*/ 2960610 h 2960610"/>
                <a:gd name="connsiteX18-469" fmla="*/ 5683886 w 7785223"/>
                <a:gd name="connsiteY18-470" fmla="*/ 1786984 h 2960610"/>
                <a:gd name="connsiteX19-471" fmla="*/ 4260900 w 7785223"/>
                <a:gd name="connsiteY19-472" fmla="*/ 1707212 h 2960610"/>
                <a:gd name="connsiteX20-473" fmla="*/ 1262370 w 7785223"/>
                <a:gd name="connsiteY20-474" fmla="*/ 1766472 h 2960610"/>
                <a:gd name="connsiteX21-475" fmla="*/ 907344 w 7785223"/>
                <a:gd name="connsiteY21-476" fmla="*/ 2381268 h 2960610"/>
                <a:gd name="connsiteX22-477" fmla="*/ 192166 w 7785223"/>
                <a:gd name="connsiteY22-478" fmla="*/ 2960610 h 2960610"/>
                <a:gd name="connsiteX23-479" fmla="*/ 149596 w 7785223"/>
                <a:gd name="connsiteY23-480" fmla="*/ 2142715 h 2960610"/>
                <a:gd name="connsiteX24-481" fmla="*/ 515699 w 7785223"/>
                <a:gd name="connsiteY24-482" fmla="*/ 1640050 h 2960610"/>
                <a:gd name="connsiteX25-483" fmla="*/ 4858 w 7785223"/>
                <a:gd name="connsiteY25-484" fmla="*/ 958471 h 2960610"/>
                <a:gd name="connsiteX26-485" fmla="*/ 124054 w 7785223"/>
                <a:gd name="connsiteY26-486" fmla="*/ 0 h 29606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7785223" h="2960610">
                  <a:moveTo>
                    <a:pt x="6458167" y="833882"/>
                  </a:moveTo>
                  <a:cubicBezTo>
                    <a:pt x="6319152" y="833882"/>
                    <a:pt x="6206458" y="946576"/>
                    <a:pt x="6206458" y="1085591"/>
                  </a:cubicBezTo>
                  <a:cubicBezTo>
                    <a:pt x="6206458" y="1224606"/>
                    <a:pt x="6319152" y="1337300"/>
                    <a:pt x="6458167" y="1337300"/>
                  </a:cubicBezTo>
                  <a:cubicBezTo>
                    <a:pt x="6597182" y="1337300"/>
                    <a:pt x="6709876" y="1224606"/>
                    <a:pt x="6709876" y="1085591"/>
                  </a:cubicBezTo>
                  <a:cubicBezTo>
                    <a:pt x="6709876" y="946576"/>
                    <a:pt x="6597182" y="833882"/>
                    <a:pt x="6458167" y="833882"/>
                  </a:cubicBezTo>
                  <a:close/>
                  <a:moveTo>
                    <a:pt x="124054" y="0"/>
                  </a:moveTo>
                  <a:cubicBezTo>
                    <a:pt x="124054" y="0"/>
                    <a:pt x="694494" y="17040"/>
                    <a:pt x="881802" y="766777"/>
                  </a:cubicBezTo>
                  <a:cubicBezTo>
                    <a:pt x="975349" y="1143344"/>
                    <a:pt x="1108255" y="1399114"/>
                    <a:pt x="1232618" y="1485722"/>
                  </a:cubicBezTo>
                  <a:cubicBezTo>
                    <a:pt x="1356981" y="1572330"/>
                    <a:pt x="1831368" y="1540253"/>
                    <a:pt x="2569785" y="1533897"/>
                  </a:cubicBezTo>
                  <a:cubicBezTo>
                    <a:pt x="3308202" y="1527541"/>
                    <a:pt x="4961056" y="1460173"/>
                    <a:pt x="5663118" y="1447586"/>
                  </a:cubicBezTo>
                  <a:cubicBezTo>
                    <a:pt x="5764083" y="633577"/>
                    <a:pt x="6000518" y="305361"/>
                    <a:pt x="6184373" y="217410"/>
                  </a:cubicBezTo>
                  <a:cubicBezTo>
                    <a:pt x="6504706" y="184050"/>
                    <a:pt x="7316553" y="874307"/>
                    <a:pt x="7585117" y="1247424"/>
                  </a:cubicBezTo>
                  <a:cubicBezTo>
                    <a:pt x="7737800" y="1452337"/>
                    <a:pt x="7785205" y="1625731"/>
                    <a:pt x="7785223" y="1625797"/>
                  </a:cubicBezTo>
                  <a:cubicBezTo>
                    <a:pt x="7785158" y="1625937"/>
                    <a:pt x="7690374" y="1830829"/>
                    <a:pt x="7506128" y="2067231"/>
                  </a:cubicBezTo>
                  <a:cubicBezTo>
                    <a:pt x="7395543" y="2209120"/>
                    <a:pt x="7263894" y="2377287"/>
                    <a:pt x="7074320" y="2519175"/>
                  </a:cubicBezTo>
                  <a:cubicBezTo>
                    <a:pt x="6895320" y="2340543"/>
                    <a:pt x="6737376" y="2324743"/>
                    <a:pt x="6737299" y="2324735"/>
                  </a:cubicBezTo>
                  <a:cubicBezTo>
                    <a:pt x="6737317" y="2324764"/>
                    <a:pt x="6868950" y="2545458"/>
                    <a:pt x="6911075" y="2629534"/>
                  </a:cubicBezTo>
                  <a:cubicBezTo>
                    <a:pt x="6705703" y="2760914"/>
                    <a:pt x="6463469" y="2876528"/>
                    <a:pt x="6173841" y="2960610"/>
                  </a:cubicBezTo>
                  <a:cubicBezTo>
                    <a:pt x="6173686" y="2960472"/>
                    <a:pt x="5712200" y="2625849"/>
                    <a:pt x="5683886" y="1786984"/>
                  </a:cubicBezTo>
                  <a:cubicBezTo>
                    <a:pt x="5351100" y="1778601"/>
                    <a:pt x="4997819" y="1710631"/>
                    <a:pt x="4260900" y="1707212"/>
                  </a:cubicBezTo>
                  <a:cubicBezTo>
                    <a:pt x="3523981" y="1703793"/>
                    <a:pt x="1406504" y="1698533"/>
                    <a:pt x="1262370" y="1766472"/>
                  </a:cubicBezTo>
                  <a:cubicBezTo>
                    <a:pt x="1118236" y="1834411"/>
                    <a:pt x="1130100" y="2066835"/>
                    <a:pt x="907344" y="2381268"/>
                  </a:cubicBezTo>
                  <a:cubicBezTo>
                    <a:pt x="684588" y="2695701"/>
                    <a:pt x="192167" y="2960610"/>
                    <a:pt x="192166" y="2960610"/>
                  </a:cubicBezTo>
                  <a:cubicBezTo>
                    <a:pt x="243251" y="2474985"/>
                    <a:pt x="136825" y="2313110"/>
                    <a:pt x="149596" y="2142715"/>
                  </a:cubicBezTo>
                  <a:cubicBezTo>
                    <a:pt x="175137" y="1836023"/>
                    <a:pt x="515658" y="1640074"/>
                    <a:pt x="515699" y="1640050"/>
                  </a:cubicBezTo>
                  <a:cubicBezTo>
                    <a:pt x="515699" y="1640050"/>
                    <a:pt x="68713" y="1431317"/>
                    <a:pt x="4858" y="958471"/>
                  </a:cubicBezTo>
                  <a:cubicBezTo>
                    <a:pt x="-41969" y="604902"/>
                    <a:pt x="268793" y="481366"/>
                    <a:pt x="12405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888C0"/>
                </a:gs>
                <a:gs pos="0">
                  <a:srgbClr val="17385F"/>
                </a:gs>
              </a:gsLst>
              <a:lin ang="16200000" scaled="1"/>
              <a:tileRect/>
            </a:gradFill>
            <a:ln w="1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10177145" y="4432935"/>
            <a:ext cx="83185" cy="76200"/>
          </a:xfrm>
          <a:prstGeom prst="rect">
            <a:avLst/>
          </a:prstGeom>
        </p:spPr>
        <p:txBody>
          <a:bodyPr spcFirstLastPara="1" wrap="square" numCol="1">
            <a:prstTxWarp prst="textCircle">
              <a:avLst/>
            </a:prstTxWarp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anose="02020500000000000000" charset="-120"/>
                <a:cs typeface="+mn-cs"/>
              </a:rPr>
              <a:t>http://home.rapidbbs.cn/?fromuid=22138</a:t>
            </a:r>
            <a:endParaRPr kumimoji="0" lang="zh-TW" altLang="en-US" sz="3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anose="02020500000000000000" charset="-120"/>
              <a:cs typeface="+mn-cs"/>
            </a:endParaRPr>
          </a:p>
        </p:txBody>
      </p:sp>
      <p:sp>
        <p:nvSpPr>
          <p:cNvPr id="34821" name="Text Box 12"/>
          <p:cNvSpPr txBox="1"/>
          <p:nvPr/>
        </p:nvSpPr>
        <p:spPr>
          <a:xfrm rot="5400000">
            <a:off x="5179060" y="3965575"/>
            <a:ext cx="1328420" cy="16148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34822" name="Text Box 13"/>
          <p:cNvSpPr txBox="1"/>
          <p:nvPr/>
        </p:nvSpPr>
        <p:spPr>
          <a:xfrm rot="5400000">
            <a:off x="5008880" y="2513965"/>
            <a:ext cx="1328420" cy="16148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41" name="Rounded Rectangle 17"/>
          <p:cNvSpPr/>
          <p:nvPr/>
        </p:nvSpPr>
        <p:spPr>
          <a:xfrm>
            <a:off x="628015" y="4953635"/>
            <a:ext cx="5094605" cy="1008380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p>
            <a:pPr algn="ctr"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sym typeface="+mn-ea"/>
              </a:rPr>
              <a:t>He was careless.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sym typeface="+mn-ea"/>
              </a:rPr>
              <a:t>He was not confident…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ounded Rectangle 17"/>
          <p:cNvSpPr/>
          <p:nvPr/>
        </p:nvSpPr>
        <p:spPr>
          <a:xfrm>
            <a:off x="1466850" y="2033270"/>
            <a:ext cx="3492500" cy="1416050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Why did Peter make spelling mistakes?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ounded Rectangle 17"/>
          <p:cNvSpPr/>
          <p:nvPr/>
        </p:nvSpPr>
        <p:spPr>
          <a:xfrm>
            <a:off x="5962015" y="2253615"/>
            <a:ext cx="4215130" cy="1247140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How did Peter improve his spelling?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ounded Rectangle 17"/>
          <p:cNvSpPr/>
          <p:nvPr/>
        </p:nvSpPr>
        <p:spPr>
          <a:xfrm>
            <a:off x="6223635" y="4953635"/>
            <a:ext cx="4921885" cy="1400175"/>
          </a:xfrm>
          <a:prstGeom prst="roundRect">
            <a:avLst>
              <a:gd name="adj" fmla="val 4269"/>
            </a:avLst>
          </a:prstGeom>
          <a:gradFill rotWithShape="1">
            <a:gsLst>
              <a:gs pos="0">
                <a:srgbClr val="950F05">
                  <a:alpha val="100000"/>
                </a:srgbClr>
              </a:gs>
              <a:gs pos="63000">
                <a:srgbClr val="BC2922">
                  <a:alpha val="100000"/>
                </a:srgbClr>
              </a:gs>
              <a:gs pos="100000">
                <a:srgbClr val="F62222">
                  <a:alpha val="100000"/>
                </a:srgbClr>
              </a:gs>
            </a:gsLst>
            <a:lin ang="16200000"/>
            <a:tileRect/>
          </a:gradFill>
          <a:ln w="9525" cap="flat" cmpd="sng">
            <a:solidFill>
              <a:srgbClr val="BE4B48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tIns="298800" anchor="ctr" anchorCtr="1"/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        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He was careful.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  He was hard-working.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     He was confident…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Rectangle 12"/>
          <p:cNvSpPr/>
          <p:nvPr/>
        </p:nvSpPr>
        <p:spPr>
          <a:xfrm>
            <a:off x="1466850" y="3500755"/>
            <a:ext cx="28454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6000" b="1" dirty="0">
                <a:latin typeface="Arial" panose="020B0604020202020204" pitchFamily="34" charset="0"/>
              </a:rPr>
              <a:t> First</a:t>
            </a:r>
            <a:endParaRPr lang="en-US" altLang="zh-CN" sz="6000" b="1" dirty="0">
              <a:latin typeface="Arial" panose="020B0604020202020204" pitchFamily="34" charset="0"/>
            </a:endParaRPr>
          </a:p>
        </p:txBody>
      </p:sp>
      <p:sp>
        <p:nvSpPr>
          <p:cNvPr id="23" name="Rectangle 12"/>
          <p:cNvSpPr/>
          <p:nvPr/>
        </p:nvSpPr>
        <p:spPr>
          <a:xfrm>
            <a:off x="6089015" y="3500755"/>
            <a:ext cx="28454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6000" b="1" dirty="0">
                <a:latin typeface="Arial" panose="020B0604020202020204" pitchFamily="34" charset="0"/>
              </a:rPr>
              <a:t> Later</a:t>
            </a:r>
            <a:endParaRPr lang="en-US" altLang="zh-CN" sz="6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4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charRg st="24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charRg st="49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 build="allAtOnce"/>
      <p:bldP spid="4" grpId="0" bldLvl="0" animBg="1"/>
      <p:bldP spid="5" grpId="0" bldLvl="0" animBg="1"/>
      <p:bldP spid="6" grpId="0" animBg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7945" y="59690"/>
            <a:ext cx="4798060" cy="7683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p>
            <a:r>
              <a:rPr lang="en-US" altLang="zh-CN" sz="4400" b="1" i="1">
                <a:solidFill>
                  <a:schemeClr val="bg1"/>
                </a:solidFill>
              </a:rPr>
              <a:t>PRESENTATION</a:t>
            </a:r>
            <a:endParaRPr lang="en-US" altLang="zh-CN" sz="4400" b="1" i="1">
              <a:solidFill>
                <a:schemeClr val="bg1"/>
              </a:solidFill>
            </a:endParaRPr>
          </a:p>
        </p:txBody>
      </p:sp>
      <p:grpSp>
        <p:nvGrpSpPr>
          <p:cNvPr id="34818" name="Group 90"/>
          <p:cNvGrpSpPr/>
          <p:nvPr/>
        </p:nvGrpSpPr>
        <p:grpSpPr>
          <a:xfrm>
            <a:off x="902335" y="2302510"/>
            <a:ext cx="10361930" cy="2289810"/>
            <a:chOff x="730980" y="1735540"/>
            <a:chExt cx="7785223" cy="4111384"/>
          </a:xfrm>
        </p:grpSpPr>
        <p:cxnSp>
          <p:nvCxnSpPr>
            <p:cNvPr id="34827" name="Straight Connector 27"/>
            <p:cNvCxnSpPr/>
            <p:nvPr/>
          </p:nvCxnSpPr>
          <p:spPr>
            <a:xfrm>
              <a:off x="5531580" y="2365609"/>
              <a:ext cx="762000" cy="1540150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28" name="Straight Connector 24"/>
            <p:cNvCxnSpPr/>
            <p:nvPr/>
          </p:nvCxnSpPr>
          <p:spPr>
            <a:xfrm>
              <a:off x="3778980" y="1735540"/>
              <a:ext cx="1143000" cy="2103120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29" name="Straight Connector 23"/>
            <p:cNvCxnSpPr/>
            <p:nvPr/>
          </p:nvCxnSpPr>
          <p:spPr>
            <a:xfrm>
              <a:off x="2331180" y="2376984"/>
              <a:ext cx="1143000" cy="1528775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30" name="Straight Connector 39"/>
            <p:cNvCxnSpPr/>
            <p:nvPr/>
          </p:nvCxnSpPr>
          <p:spPr>
            <a:xfrm flipV="1">
              <a:off x="5531580" y="3905759"/>
              <a:ext cx="609600" cy="1535826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31" name="Straight Connector 40"/>
            <p:cNvCxnSpPr/>
            <p:nvPr/>
          </p:nvCxnSpPr>
          <p:spPr>
            <a:xfrm flipV="1">
              <a:off x="3861435" y="3838660"/>
              <a:ext cx="1060545" cy="2008264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4832" name="Straight Connector 41"/>
            <p:cNvCxnSpPr/>
            <p:nvPr/>
          </p:nvCxnSpPr>
          <p:spPr>
            <a:xfrm flipV="1">
              <a:off x="2178780" y="3905759"/>
              <a:ext cx="1213562" cy="1612482"/>
            </a:xfrm>
            <a:prstGeom prst="line">
              <a:avLst/>
            </a:prstGeom>
            <a:ln w="76200" cap="rnd" cmpd="sng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26" name="Freeform 7"/>
            <p:cNvSpPr/>
            <p:nvPr/>
          </p:nvSpPr>
          <p:spPr bwMode="auto">
            <a:xfrm>
              <a:off x="730980" y="2259741"/>
              <a:ext cx="7785223" cy="2960196"/>
            </a:xfrm>
            <a:custGeom>
              <a:avLst/>
              <a:gdLst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-1" fmla="*/ 6458167 w 7785223"/>
                <a:gd name="connsiteY0-2" fmla="*/ 833882 h 2960610"/>
                <a:gd name="connsiteX1-3" fmla="*/ 6206458 w 7785223"/>
                <a:gd name="connsiteY1-4" fmla="*/ 1085591 h 2960610"/>
                <a:gd name="connsiteX2-5" fmla="*/ 6458167 w 7785223"/>
                <a:gd name="connsiteY2-6" fmla="*/ 1337300 h 2960610"/>
                <a:gd name="connsiteX3-7" fmla="*/ 6709876 w 7785223"/>
                <a:gd name="connsiteY3-8" fmla="*/ 1085591 h 2960610"/>
                <a:gd name="connsiteX4-9" fmla="*/ 6458167 w 7785223"/>
                <a:gd name="connsiteY4-10" fmla="*/ 833882 h 2960610"/>
                <a:gd name="connsiteX5-11" fmla="*/ 124054 w 7785223"/>
                <a:gd name="connsiteY5-12" fmla="*/ 0 h 2960610"/>
                <a:gd name="connsiteX6-13" fmla="*/ 881802 w 7785223"/>
                <a:gd name="connsiteY6-14" fmla="*/ 766777 h 2960610"/>
                <a:gd name="connsiteX7-15" fmla="*/ 1232618 w 7785223"/>
                <a:gd name="connsiteY7-16" fmla="*/ 1485722 h 2960610"/>
                <a:gd name="connsiteX8-17" fmla="*/ 2569785 w 7785223"/>
                <a:gd name="connsiteY8-18" fmla="*/ 1533897 h 2960610"/>
                <a:gd name="connsiteX9-19" fmla="*/ 5704061 w 7785223"/>
                <a:gd name="connsiteY9-20" fmla="*/ 1488530 h 2960610"/>
                <a:gd name="connsiteX10-21" fmla="*/ 6184373 w 7785223"/>
                <a:gd name="connsiteY10-22" fmla="*/ 217410 h 2960610"/>
                <a:gd name="connsiteX11-23" fmla="*/ 7585117 w 7785223"/>
                <a:gd name="connsiteY11-24" fmla="*/ 1247424 h 2960610"/>
                <a:gd name="connsiteX12-25" fmla="*/ 7785223 w 7785223"/>
                <a:gd name="connsiteY12-26" fmla="*/ 1625797 h 2960610"/>
                <a:gd name="connsiteX13-27" fmla="*/ 7506128 w 7785223"/>
                <a:gd name="connsiteY13-28" fmla="*/ 2067231 h 2960610"/>
                <a:gd name="connsiteX14-29" fmla="*/ 7074320 w 7785223"/>
                <a:gd name="connsiteY14-30" fmla="*/ 2519175 h 2960610"/>
                <a:gd name="connsiteX15-31" fmla="*/ 6737299 w 7785223"/>
                <a:gd name="connsiteY15-32" fmla="*/ 2324735 h 2960610"/>
                <a:gd name="connsiteX16-33" fmla="*/ 6911075 w 7785223"/>
                <a:gd name="connsiteY16-34" fmla="*/ 2629534 h 2960610"/>
                <a:gd name="connsiteX17-35" fmla="*/ 6173841 w 7785223"/>
                <a:gd name="connsiteY17-36" fmla="*/ 2960610 h 2960610"/>
                <a:gd name="connsiteX18-37" fmla="*/ 5697534 w 7785223"/>
                <a:gd name="connsiteY18-38" fmla="*/ 1718745 h 2960610"/>
                <a:gd name="connsiteX19-39" fmla="*/ 4260900 w 7785223"/>
                <a:gd name="connsiteY19-40" fmla="*/ 1707212 h 2960610"/>
                <a:gd name="connsiteX20-41" fmla="*/ 1262370 w 7785223"/>
                <a:gd name="connsiteY20-42" fmla="*/ 1801983 h 2960610"/>
                <a:gd name="connsiteX21-43" fmla="*/ 907344 w 7785223"/>
                <a:gd name="connsiteY21-44" fmla="*/ 2381268 h 2960610"/>
                <a:gd name="connsiteX22-45" fmla="*/ 192166 w 7785223"/>
                <a:gd name="connsiteY22-46" fmla="*/ 2960610 h 2960610"/>
                <a:gd name="connsiteX23-47" fmla="*/ 149596 w 7785223"/>
                <a:gd name="connsiteY23-48" fmla="*/ 2142715 h 2960610"/>
                <a:gd name="connsiteX24-49" fmla="*/ 515699 w 7785223"/>
                <a:gd name="connsiteY24-50" fmla="*/ 1640050 h 2960610"/>
                <a:gd name="connsiteX25-51" fmla="*/ 4858 w 7785223"/>
                <a:gd name="connsiteY25-52" fmla="*/ 958471 h 2960610"/>
                <a:gd name="connsiteX26-53" fmla="*/ 124054 w 7785223"/>
                <a:gd name="connsiteY26-54" fmla="*/ 0 h 2960610"/>
                <a:gd name="connsiteX0-55" fmla="*/ 6458167 w 7785223"/>
                <a:gd name="connsiteY0-56" fmla="*/ 833882 h 2960610"/>
                <a:gd name="connsiteX1-57" fmla="*/ 6206458 w 7785223"/>
                <a:gd name="connsiteY1-58" fmla="*/ 1085591 h 2960610"/>
                <a:gd name="connsiteX2-59" fmla="*/ 6458167 w 7785223"/>
                <a:gd name="connsiteY2-60" fmla="*/ 1337300 h 2960610"/>
                <a:gd name="connsiteX3-61" fmla="*/ 6709876 w 7785223"/>
                <a:gd name="connsiteY3-62" fmla="*/ 1085591 h 2960610"/>
                <a:gd name="connsiteX4-63" fmla="*/ 6458167 w 7785223"/>
                <a:gd name="connsiteY4-64" fmla="*/ 833882 h 2960610"/>
                <a:gd name="connsiteX5-65" fmla="*/ 124054 w 7785223"/>
                <a:gd name="connsiteY5-66" fmla="*/ 0 h 2960610"/>
                <a:gd name="connsiteX6-67" fmla="*/ 881802 w 7785223"/>
                <a:gd name="connsiteY6-68" fmla="*/ 766777 h 2960610"/>
                <a:gd name="connsiteX7-69" fmla="*/ 1232618 w 7785223"/>
                <a:gd name="connsiteY7-70" fmla="*/ 1485722 h 2960610"/>
                <a:gd name="connsiteX8-71" fmla="*/ 2569785 w 7785223"/>
                <a:gd name="connsiteY8-72" fmla="*/ 1533897 h 2960610"/>
                <a:gd name="connsiteX9-73" fmla="*/ 5704061 w 7785223"/>
                <a:gd name="connsiteY9-74" fmla="*/ 1488530 h 2960610"/>
                <a:gd name="connsiteX10-75" fmla="*/ 6184373 w 7785223"/>
                <a:gd name="connsiteY10-76" fmla="*/ 217410 h 2960610"/>
                <a:gd name="connsiteX11-77" fmla="*/ 7585117 w 7785223"/>
                <a:gd name="connsiteY11-78" fmla="*/ 1247424 h 2960610"/>
                <a:gd name="connsiteX12-79" fmla="*/ 7785223 w 7785223"/>
                <a:gd name="connsiteY12-80" fmla="*/ 1625797 h 2960610"/>
                <a:gd name="connsiteX13-81" fmla="*/ 7506128 w 7785223"/>
                <a:gd name="connsiteY13-82" fmla="*/ 2067231 h 2960610"/>
                <a:gd name="connsiteX14-83" fmla="*/ 7074320 w 7785223"/>
                <a:gd name="connsiteY14-84" fmla="*/ 2519175 h 2960610"/>
                <a:gd name="connsiteX15-85" fmla="*/ 6737299 w 7785223"/>
                <a:gd name="connsiteY15-86" fmla="*/ 2324735 h 2960610"/>
                <a:gd name="connsiteX16-87" fmla="*/ 6911075 w 7785223"/>
                <a:gd name="connsiteY16-88" fmla="*/ 2629534 h 2960610"/>
                <a:gd name="connsiteX17-89" fmla="*/ 6173841 w 7785223"/>
                <a:gd name="connsiteY17-90" fmla="*/ 2960610 h 2960610"/>
                <a:gd name="connsiteX18-91" fmla="*/ 5697534 w 7785223"/>
                <a:gd name="connsiteY18-92" fmla="*/ 1718745 h 2960610"/>
                <a:gd name="connsiteX19-93" fmla="*/ 4260900 w 7785223"/>
                <a:gd name="connsiteY19-94" fmla="*/ 1707212 h 2960610"/>
                <a:gd name="connsiteX20-95" fmla="*/ 1262370 w 7785223"/>
                <a:gd name="connsiteY20-96" fmla="*/ 1766472 h 2960610"/>
                <a:gd name="connsiteX21-97" fmla="*/ 907344 w 7785223"/>
                <a:gd name="connsiteY21-98" fmla="*/ 2381268 h 2960610"/>
                <a:gd name="connsiteX22-99" fmla="*/ 192166 w 7785223"/>
                <a:gd name="connsiteY22-100" fmla="*/ 2960610 h 2960610"/>
                <a:gd name="connsiteX23-101" fmla="*/ 149596 w 7785223"/>
                <a:gd name="connsiteY23-102" fmla="*/ 2142715 h 2960610"/>
                <a:gd name="connsiteX24-103" fmla="*/ 515699 w 7785223"/>
                <a:gd name="connsiteY24-104" fmla="*/ 1640050 h 2960610"/>
                <a:gd name="connsiteX25-105" fmla="*/ 4858 w 7785223"/>
                <a:gd name="connsiteY25-106" fmla="*/ 958471 h 2960610"/>
                <a:gd name="connsiteX26-107" fmla="*/ 124054 w 7785223"/>
                <a:gd name="connsiteY26-108" fmla="*/ 0 h 2960610"/>
                <a:gd name="connsiteX0-109" fmla="*/ 6458167 w 7785223"/>
                <a:gd name="connsiteY0-110" fmla="*/ 833882 h 2960610"/>
                <a:gd name="connsiteX1-111" fmla="*/ 6206458 w 7785223"/>
                <a:gd name="connsiteY1-112" fmla="*/ 1085591 h 2960610"/>
                <a:gd name="connsiteX2-113" fmla="*/ 6458167 w 7785223"/>
                <a:gd name="connsiteY2-114" fmla="*/ 1337300 h 2960610"/>
                <a:gd name="connsiteX3-115" fmla="*/ 6709876 w 7785223"/>
                <a:gd name="connsiteY3-116" fmla="*/ 1085591 h 2960610"/>
                <a:gd name="connsiteX4-117" fmla="*/ 6458167 w 7785223"/>
                <a:gd name="connsiteY4-118" fmla="*/ 833882 h 2960610"/>
                <a:gd name="connsiteX5-119" fmla="*/ 124054 w 7785223"/>
                <a:gd name="connsiteY5-120" fmla="*/ 0 h 2960610"/>
                <a:gd name="connsiteX6-121" fmla="*/ 881802 w 7785223"/>
                <a:gd name="connsiteY6-122" fmla="*/ 766777 h 2960610"/>
                <a:gd name="connsiteX7-123" fmla="*/ 1232618 w 7785223"/>
                <a:gd name="connsiteY7-124" fmla="*/ 1485722 h 2960610"/>
                <a:gd name="connsiteX8-125" fmla="*/ 2569785 w 7785223"/>
                <a:gd name="connsiteY8-126" fmla="*/ 1533897 h 2960610"/>
                <a:gd name="connsiteX9-127" fmla="*/ 5704061 w 7785223"/>
                <a:gd name="connsiteY9-128" fmla="*/ 1488530 h 2960610"/>
                <a:gd name="connsiteX10-129" fmla="*/ 6184373 w 7785223"/>
                <a:gd name="connsiteY10-130" fmla="*/ 217410 h 2960610"/>
                <a:gd name="connsiteX11-131" fmla="*/ 7585117 w 7785223"/>
                <a:gd name="connsiteY11-132" fmla="*/ 1247424 h 2960610"/>
                <a:gd name="connsiteX12-133" fmla="*/ 7785223 w 7785223"/>
                <a:gd name="connsiteY12-134" fmla="*/ 1625797 h 2960610"/>
                <a:gd name="connsiteX13-135" fmla="*/ 7506128 w 7785223"/>
                <a:gd name="connsiteY13-136" fmla="*/ 2067231 h 2960610"/>
                <a:gd name="connsiteX14-137" fmla="*/ 7074320 w 7785223"/>
                <a:gd name="connsiteY14-138" fmla="*/ 2519175 h 2960610"/>
                <a:gd name="connsiteX15-139" fmla="*/ 6737299 w 7785223"/>
                <a:gd name="connsiteY15-140" fmla="*/ 2324735 h 2960610"/>
                <a:gd name="connsiteX16-141" fmla="*/ 6911075 w 7785223"/>
                <a:gd name="connsiteY16-142" fmla="*/ 2629534 h 2960610"/>
                <a:gd name="connsiteX17-143" fmla="*/ 6173841 w 7785223"/>
                <a:gd name="connsiteY17-144" fmla="*/ 2960610 h 2960610"/>
                <a:gd name="connsiteX18-145" fmla="*/ 5697534 w 7785223"/>
                <a:gd name="connsiteY18-146" fmla="*/ 1718745 h 2960610"/>
                <a:gd name="connsiteX19-147" fmla="*/ 4260900 w 7785223"/>
                <a:gd name="connsiteY19-148" fmla="*/ 1707212 h 2960610"/>
                <a:gd name="connsiteX20-149" fmla="*/ 1262370 w 7785223"/>
                <a:gd name="connsiteY20-150" fmla="*/ 1766472 h 2960610"/>
                <a:gd name="connsiteX21-151" fmla="*/ 907344 w 7785223"/>
                <a:gd name="connsiteY21-152" fmla="*/ 2381268 h 2960610"/>
                <a:gd name="connsiteX22-153" fmla="*/ 192166 w 7785223"/>
                <a:gd name="connsiteY22-154" fmla="*/ 2960610 h 2960610"/>
                <a:gd name="connsiteX23-155" fmla="*/ 149596 w 7785223"/>
                <a:gd name="connsiteY23-156" fmla="*/ 2142715 h 2960610"/>
                <a:gd name="connsiteX24-157" fmla="*/ 515699 w 7785223"/>
                <a:gd name="connsiteY24-158" fmla="*/ 1640050 h 2960610"/>
                <a:gd name="connsiteX25-159" fmla="*/ 4858 w 7785223"/>
                <a:gd name="connsiteY25-160" fmla="*/ 958471 h 2960610"/>
                <a:gd name="connsiteX26-161" fmla="*/ 124054 w 7785223"/>
                <a:gd name="connsiteY26-162" fmla="*/ 0 h 2960610"/>
                <a:gd name="connsiteX0-163" fmla="*/ 6458167 w 7785223"/>
                <a:gd name="connsiteY0-164" fmla="*/ 833882 h 2960610"/>
                <a:gd name="connsiteX1-165" fmla="*/ 6206458 w 7785223"/>
                <a:gd name="connsiteY1-166" fmla="*/ 1085591 h 2960610"/>
                <a:gd name="connsiteX2-167" fmla="*/ 6458167 w 7785223"/>
                <a:gd name="connsiteY2-168" fmla="*/ 1337300 h 2960610"/>
                <a:gd name="connsiteX3-169" fmla="*/ 6709876 w 7785223"/>
                <a:gd name="connsiteY3-170" fmla="*/ 1085591 h 2960610"/>
                <a:gd name="connsiteX4-171" fmla="*/ 6458167 w 7785223"/>
                <a:gd name="connsiteY4-172" fmla="*/ 833882 h 2960610"/>
                <a:gd name="connsiteX5-173" fmla="*/ 124054 w 7785223"/>
                <a:gd name="connsiteY5-174" fmla="*/ 0 h 2960610"/>
                <a:gd name="connsiteX6-175" fmla="*/ 881802 w 7785223"/>
                <a:gd name="connsiteY6-176" fmla="*/ 766777 h 2960610"/>
                <a:gd name="connsiteX7-177" fmla="*/ 1232618 w 7785223"/>
                <a:gd name="connsiteY7-178" fmla="*/ 1485722 h 2960610"/>
                <a:gd name="connsiteX8-179" fmla="*/ 2569785 w 7785223"/>
                <a:gd name="connsiteY8-180" fmla="*/ 1533897 h 2960610"/>
                <a:gd name="connsiteX9-181" fmla="*/ 5704061 w 7785223"/>
                <a:gd name="connsiteY9-182" fmla="*/ 1488530 h 2960610"/>
                <a:gd name="connsiteX10-183" fmla="*/ 6184373 w 7785223"/>
                <a:gd name="connsiteY10-184" fmla="*/ 217410 h 2960610"/>
                <a:gd name="connsiteX11-185" fmla="*/ 7585117 w 7785223"/>
                <a:gd name="connsiteY11-186" fmla="*/ 1247424 h 2960610"/>
                <a:gd name="connsiteX12-187" fmla="*/ 7785223 w 7785223"/>
                <a:gd name="connsiteY12-188" fmla="*/ 1625797 h 2960610"/>
                <a:gd name="connsiteX13-189" fmla="*/ 7506128 w 7785223"/>
                <a:gd name="connsiteY13-190" fmla="*/ 2067231 h 2960610"/>
                <a:gd name="connsiteX14-191" fmla="*/ 7074320 w 7785223"/>
                <a:gd name="connsiteY14-192" fmla="*/ 2519175 h 2960610"/>
                <a:gd name="connsiteX15-193" fmla="*/ 6737299 w 7785223"/>
                <a:gd name="connsiteY15-194" fmla="*/ 2324735 h 2960610"/>
                <a:gd name="connsiteX16-195" fmla="*/ 6911075 w 7785223"/>
                <a:gd name="connsiteY16-196" fmla="*/ 2629534 h 2960610"/>
                <a:gd name="connsiteX17-197" fmla="*/ 6173841 w 7785223"/>
                <a:gd name="connsiteY17-198" fmla="*/ 2960610 h 2960610"/>
                <a:gd name="connsiteX18-199" fmla="*/ 5697534 w 7785223"/>
                <a:gd name="connsiteY18-200" fmla="*/ 1718745 h 2960610"/>
                <a:gd name="connsiteX19-201" fmla="*/ 4260900 w 7785223"/>
                <a:gd name="connsiteY19-202" fmla="*/ 1707212 h 2960610"/>
                <a:gd name="connsiteX20-203" fmla="*/ 1262370 w 7785223"/>
                <a:gd name="connsiteY20-204" fmla="*/ 1766472 h 2960610"/>
                <a:gd name="connsiteX21-205" fmla="*/ 907344 w 7785223"/>
                <a:gd name="connsiteY21-206" fmla="*/ 2381268 h 2960610"/>
                <a:gd name="connsiteX22-207" fmla="*/ 192166 w 7785223"/>
                <a:gd name="connsiteY22-208" fmla="*/ 2960610 h 2960610"/>
                <a:gd name="connsiteX23-209" fmla="*/ 149596 w 7785223"/>
                <a:gd name="connsiteY23-210" fmla="*/ 2142715 h 2960610"/>
                <a:gd name="connsiteX24-211" fmla="*/ 515699 w 7785223"/>
                <a:gd name="connsiteY24-212" fmla="*/ 1640050 h 2960610"/>
                <a:gd name="connsiteX25-213" fmla="*/ 4858 w 7785223"/>
                <a:gd name="connsiteY25-214" fmla="*/ 958471 h 2960610"/>
                <a:gd name="connsiteX26-215" fmla="*/ 124054 w 7785223"/>
                <a:gd name="connsiteY26-216" fmla="*/ 0 h 2960610"/>
                <a:gd name="connsiteX0-217" fmla="*/ 6458167 w 7785223"/>
                <a:gd name="connsiteY0-218" fmla="*/ 833882 h 2960610"/>
                <a:gd name="connsiteX1-219" fmla="*/ 6206458 w 7785223"/>
                <a:gd name="connsiteY1-220" fmla="*/ 1085591 h 2960610"/>
                <a:gd name="connsiteX2-221" fmla="*/ 6458167 w 7785223"/>
                <a:gd name="connsiteY2-222" fmla="*/ 1337300 h 2960610"/>
                <a:gd name="connsiteX3-223" fmla="*/ 6709876 w 7785223"/>
                <a:gd name="connsiteY3-224" fmla="*/ 1085591 h 2960610"/>
                <a:gd name="connsiteX4-225" fmla="*/ 6458167 w 7785223"/>
                <a:gd name="connsiteY4-226" fmla="*/ 833882 h 2960610"/>
                <a:gd name="connsiteX5-227" fmla="*/ 124054 w 7785223"/>
                <a:gd name="connsiteY5-228" fmla="*/ 0 h 2960610"/>
                <a:gd name="connsiteX6-229" fmla="*/ 881802 w 7785223"/>
                <a:gd name="connsiteY6-230" fmla="*/ 766777 h 2960610"/>
                <a:gd name="connsiteX7-231" fmla="*/ 1232618 w 7785223"/>
                <a:gd name="connsiteY7-232" fmla="*/ 1485722 h 2960610"/>
                <a:gd name="connsiteX8-233" fmla="*/ 2569785 w 7785223"/>
                <a:gd name="connsiteY8-234" fmla="*/ 1533897 h 2960610"/>
                <a:gd name="connsiteX9-235" fmla="*/ 5663118 w 7785223"/>
                <a:gd name="connsiteY9-236" fmla="*/ 1447586 h 2960610"/>
                <a:gd name="connsiteX10-237" fmla="*/ 6184373 w 7785223"/>
                <a:gd name="connsiteY10-238" fmla="*/ 217410 h 2960610"/>
                <a:gd name="connsiteX11-239" fmla="*/ 7585117 w 7785223"/>
                <a:gd name="connsiteY11-240" fmla="*/ 1247424 h 2960610"/>
                <a:gd name="connsiteX12-241" fmla="*/ 7785223 w 7785223"/>
                <a:gd name="connsiteY12-242" fmla="*/ 1625797 h 2960610"/>
                <a:gd name="connsiteX13-243" fmla="*/ 7506128 w 7785223"/>
                <a:gd name="connsiteY13-244" fmla="*/ 2067231 h 2960610"/>
                <a:gd name="connsiteX14-245" fmla="*/ 7074320 w 7785223"/>
                <a:gd name="connsiteY14-246" fmla="*/ 2519175 h 2960610"/>
                <a:gd name="connsiteX15-247" fmla="*/ 6737299 w 7785223"/>
                <a:gd name="connsiteY15-248" fmla="*/ 2324735 h 2960610"/>
                <a:gd name="connsiteX16-249" fmla="*/ 6911075 w 7785223"/>
                <a:gd name="connsiteY16-250" fmla="*/ 2629534 h 2960610"/>
                <a:gd name="connsiteX17-251" fmla="*/ 6173841 w 7785223"/>
                <a:gd name="connsiteY17-252" fmla="*/ 2960610 h 2960610"/>
                <a:gd name="connsiteX18-253" fmla="*/ 5697534 w 7785223"/>
                <a:gd name="connsiteY18-254" fmla="*/ 1718745 h 2960610"/>
                <a:gd name="connsiteX19-255" fmla="*/ 4260900 w 7785223"/>
                <a:gd name="connsiteY19-256" fmla="*/ 1707212 h 2960610"/>
                <a:gd name="connsiteX20-257" fmla="*/ 1262370 w 7785223"/>
                <a:gd name="connsiteY20-258" fmla="*/ 1766472 h 2960610"/>
                <a:gd name="connsiteX21-259" fmla="*/ 907344 w 7785223"/>
                <a:gd name="connsiteY21-260" fmla="*/ 2381268 h 2960610"/>
                <a:gd name="connsiteX22-261" fmla="*/ 192166 w 7785223"/>
                <a:gd name="connsiteY22-262" fmla="*/ 2960610 h 2960610"/>
                <a:gd name="connsiteX23-263" fmla="*/ 149596 w 7785223"/>
                <a:gd name="connsiteY23-264" fmla="*/ 2142715 h 2960610"/>
                <a:gd name="connsiteX24-265" fmla="*/ 515699 w 7785223"/>
                <a:gd name="connsiteY24-266" fmla="*/ 1640050 h 2960610"/>
                <a:gd name="connsiteX25-267" fmla="*/ 4858 w 7785223"/>
                <a:gd name="connsiteY25-268" fmla="*/ 958471 h 2960610"/>
                <a:gd name="connsiteX26-269" fmla="*/ 124054 w 7785223"/>
                <a:gd name="connsiteY26-270" fmla="*/ 0 h 2960610"/>
                <a:gd name="connsiteX0-271" fmla="*/ 6458167 w 7785223"/>
                <a:gd name="connsiteY0-272" fmla="*/ 833882 h 2960610"/>
                <a:gd name="connsiteX1-273" fmla="*/ 6206458 w 7785223"/>
                <a:gd name="connsiteY1-274" fmla="*/ 1085591 h 2960610"/>
                <a:gd name="connsiteX2-275" fmla="*/ 6458167 w 7785223"/>
                <a:gd name="connsiteY2-276" fmla="*/ 1337300 h 2960610"/>
                <a:gd name="connsiteX3-277" fmla="*/ 6709876 w 7785223"/>
                <a:gd name="connsiteY3-278" fmla="*/ 1085591 h 2960610"/>
                <a:gd name="connsiteX4-279" fmla="*/ 6458167 w 7785223"/>
                <a:gd name="connsiteY4-280" fmla="*/ 833882 h 2960610"/>
                <a:gd name="connsiteX5-281" fmla="*/ 124054 w 7785223"/>
                <a:gd name="connsiteY5-282" fmla="*/ 0 h 2960610"/>
                <a:gd name="connsiteX6-283" fmla="*/ 881802 w 7785223"/>
                <a:gd name="connsiteY6-284" fmla="*/ 766777 h 2960610"/>
                <a:gd name="connsiteX7-285" fmla="*/ 1232618 w 7785223"/>
                <a:gd name="connsiteY7-286" fmla="*/ 1485722 h 2960610"/>
                <a:gd name="connsiteX8-287" fmla="*/ 2569785 w 7785223"/>
                <a:gd name="connsiteY8-288" fmla="*/ 1533897 h 2960610"/>
                <a:gd name="connsiteX9-289" fmla="*/ 5663118 w 7785223"/>
                <a:gd name="connsiteY9-290" fmla="*/ 1447586 h 2960610"/>
                <a:gd name="connsiteX10-291" fmla="*/ 6184373 w 7785223"/>
                <a:gd name="connsiteY10-292" fmla="*/ 217410 h 2960610"/>
                <a:gd name="connsiteX11-293" fmla="*/ 7585117 w 7785223"/>
                <a:gd name="connsiteY11-294" fmla="*/ 1247424 h 2960610"/>
                <a:gd name="connsiteX12-295" fmla="*/ 7785223 w 7785223"/>
                <a:gd name="connsiteY12-296" fmla="*/ 1625797 h 2960610"/>
                <a:gd name="connsiteX13-297" fmla="*/ 7506128 w 7785223"/>
                <a:gd name="connsiteY13-298" fmla="*/ 2067231 h 2960610"/>
                <a:gd name="connsiteX14-299" fmla="*/ 7074320 w 7785223"/>
                <a:gd name="connsiteY14-300" fmla="*/ 2519175 h 2960610"/>
                <a:gd name="connsiteX15-301" fmla="*/ 6737299 w 7785223"/>
                <a:gd name="connsiteY15-302" fmla="*/ 2324735 h 2960610"/>
                <a:gd name="connsiteX16-303" fmla="*/ 6911075 w 7785223"/>
                <a:gd name="connsiteY16-304" fmla="*/ 2629534 h 2960610"/>
                <a:gd name="connsiteX17-305" fmla="*/ 6173841 w 7785223"/>
                <a:gd name="connsiteY17-306" fmla="*/ 2960610 h 2960610"/>
                <a:gd name="connsiteX18-307" fmla="*/ 5697534 w 7785223"/>
                <a:gd name="connsiteY18-308" fmla="*/ 1718745 h 2960610"/>
                <a:gd name="connsiteX19-309" fmla="*/ 4260900 w 7785223"/>
                <a:gd name="connsiteY19-310" fmla="*/ 1707212 h 2960610"/>
                <a:gd name="connsiteX20-311" fmla="*/ 1262370 w 7785223"/>
                <a:gd name="connsiteY20-312" fmla="*/ 1766472 h 2960610"/>
                <a:gd name="connsiteX21-313" fmla="*/ 907344 w 7785223"/>
                <a:gd name="connsiteY21-314" fmla="*/ 2381268 h 2960610"/>
                <a:gd name="connsiteX22-315" fmla="*/ 192166 w 7785223"/>
                <a:gd name="connsiteY22-316" fmla="*/ 2960610 h 2960610"/>
                <a:gd name="connsiteX23-317" fmla="*/ 149596 w 7785223"/>
                <a:gd name="connsiteY23-318" fmla="*/ 2142715 h 2960610"/>
                <a:gd name="connsiteX24-319" fmla="*/ 515699 w 7785223"/>
                <a:gd name="connsiteY24-320" fmla="*/ 1640050 h 2960610"/>
                <a:gd name="connsiteX25-321" fmla="*/ 4858 w 7785223"/>
                <a:gd name="connsiteY25-322" fmla="*/ 958471 h 2960610"/>
                <a:gd name="connsiteX26-323" fmla="*/ 124054 w 7785223"/>
                <a:gd name="connsiteY26-324" fmla="*/ 0 h 2960610"/>
                <a:gd name="connsiteX0-325" fmla="*/ 6458167 w 7785223"/>
                <a:gd name="connsiteY0-326" fmla="*/ 833882 h 2960610"/>
                <a:gd name="connsiteX1-327" fmla="*/ 6206458 w 7785223"/>
                <a:gd name="connsiteY1-328" fmla="*/ 1085591 h 2960610"/>
                <a:gd name="connsiteX2-329" fmla="*/ 6458167 w 7785223"/>
                <a:gd name="connsiteY2-330" fmla="*/ 1337300 h 2960610"/>
                <a:gd name="connsiteX3-331" fmla="*/ 6709876 w 7785223"/>
                <a:gd name="connsiteY3-332" fmla="*/ 1085591 h 2960610"/>
                <a:gd name="connsiteX4-333" fmla="*/ 6458167 w 7785223"/>
                <a:gd name="connsiteY4-334" fmla="*/ 833882 h 2960610"/>
                <a:gd name="connsiteX5-335" fmla="*/ 124054 w 7785223"/>
                <a:gd name="connsiteY5-336" fmla="*/ 0 h 2960610"/>
                <a:gd name="connsiteX6-337" fmla="*/ 881802 w 7785223"/>
                <a:gd name="connsiteY6-338" fmla="*/ 766777 h 2960610"/>
                <a:gd name="connsiteX7-339" fmla="*/ 1232618 w 7785223"/>
                <a:gd name="connsiteY7-340" fmla="*/ 1485722 h 2960610"/>
                <a:gd name="connsiteX8-341" fmla="*/ 2569785 w 7785223"/>
                <a:gd name="connsiteY8-342" fmla="*/ 1533897 h 2960610"/>
                <a:gd name="connsiteX9-343" fmla="*/ 5663118 w 7785223"/>
                <a:gd name="connsiteY9-344" fmla="*/ 1447586 h 2960610"/>
                <a:gd name="connsiteX10-345" fmla="*/ 6184373 w 7785223"/>
                <a:gd name="connsiteY10-346" fmla="*/ 217410 h 2960610"/>
                <a:gd name="connsiteX11-347" fmla="*/ 7585117 w 7785223"/>
                <a:gd name="connsiteY11-348" fmla="*/ 1247424 h 2960610"/>
                <a:gd name="connsiteX12-349" fmla="*/ 7785223 w 7785223"/>
                <a:gd name="connsiteY12-350" fmla="*/ 1625797 h 2960610"/>
                <a:gd name="connsiteX13-351" fmla="*/ 7506128 w 7785223"/>
                <a:gd name="connsiteY13-352" fmla="*/ 2067231 h 2960610"/>
                <a:gd name="connsiteX14-353" fmla="*/ 7074320 w 7785223"/>
                <a:gd name="connsiteY14-354" fmla="*/ 2519175 h 2960610"/>
                <a:gd name="connsiteX15-355" fmla="*/ 6737299 w 7785223"/>
                <a:gd name="connsiteY15-356" fmla="*/ 2324735 h 2960610"/>
                <a:gd name="connsiteX16-357" fmla="*/ 6911075 w 7785223"/>
                <a:gd name="connsiteY16-358" fmla="*/ 2629534 h 2960610"/>
                <a:gd name="connsiteX17-359" fmla="*/ 6173841 w 7785223"/>
                <a:gd name="connsiteY17-360" fmla="*/ 2960610 h 2960610"/>
                <a:gd name="connsiteX18-361" fmla="*/ 5697534 w 7785223"/>
                <a:gd name="connsiteY18-362" fmla="*/ 1718745 h 2960610"/>
                <a:gd name="connsiteX19-363" fmla="*/ 4260900 w 7785223"/>
                <a:gd name="connsiteY19-364" fmla="*/ 1707212 h 2960610"/>
                <a:gd name="connsiteX20-365" fmla="*/ 1262370 w 7785223"/>
                <a:gd name="connsiteY20-366" fmla="*/ 1766472 h 2960610"/>
                <a:gd name="connsiteX21-367" fmla="*/ 907344 w 7785223"/>
                <a:gd name="connsiteY21-368" fmla="*/ 2381268 h 2960610"/>
                <a:gd name="connsiteX22-369" fmla="*/ 192166 w 7785223"/>
                <a:gd name="connsiteY22-370" fmla="*/ 2960610 h 2960610"/>
                <a:gd name="connsiteX23-371" fmla="*/ 149596 w 7785223"/>
                <a:gd name="connsiteY23-372" fmla="*/ 2142715 h 2960610"/>
                <a:gd name="connsiteX24-373" fmla="*/ 515699 w 7785223"/>
                <a:gd name="connsiteY24-374" fmla="*/ 1640050 h 2960610"/>
                <a:gd name="connsiteX25-375" fmla="*/ 4858 w 7785223"/>
                <a:gd name="connsiteY25-376" fmla="*/ 958471 h 2960610"/>
                <a:gd name="connsiteX26-377" fmla="*/ 124054 w 7785223"/>
                <a:gd name="connsiteY26-378" fmla="*/ 0 h 2960610"/>
                <a:gd name="connsiteX0-379" fmla="*/ 6458167 w 7785223"/>
                <a:gd name="connsiteY0-380" fmla="*/ 833882 h 2960610"/>
                <a:gd name="connsiteX1-381" fmla="*/ 6206458 w 7785223"/>
                <a:gd name="connsiteY1-382" fmla="*/ 1085591 h 2960610"/>
                <a:gd name="connsiteX2-383" fmla="*/ 6458167 w 7785223"/>
                <a:gd name="connsiteY2-384" fmla="*/ 1337300 h 2960610"/>
                <a:gd name="connsiteX3-385" fmla="*/ 6709876 w 7785223"/>
                <a:gd name="connsiteY3-386" fmla="*/ 1085591 h 2960610"/>
                <a:gd name="connsiteX4-387" fmla="*/ 6458167 w 7785223"/>
                <a:gd name="connsiteY4-388" fmla="*/ 833882 h 2960610"/>
                <a:gd name="connsiteX5-389" fmla="*/ 124054 w 7785223"/>
                <a:gd name="connsiteY5-390" fmla="*/ 0 h 2960610"/>
                <a:gd name="connsiteX6-391" fmla="*/ 881802 w 7785223"/>
                <a:gd name="connsiteY6-392" fmla="*/ 766777 h 2960610"/>
                <a:gd name="connsiteX7-393" fmla="*/ 1232618 w 7785223"/>
                <a:gd name="connsiteY7-394" fmla="*/ 1485722 h 2960610"/>
                <a:gd name="connsiteX8-395" fmla="*/ 2569785 w 7785223"/>
                <a:gd name="connsiteY8-396" fmla="*/ 1533897 h 2960610"/>
                <a:gd name="connsiteX9-397" fmla="*/ 5663118 w 7785223"/>
                <a:gd name="connsiteY9-398" fmla="*/ 1447586 h 2960610"/>
                <a:gd name="connsiteX10-399" fmla="*/ 6184373 w 7785223"/>
                <a:gd name="connsiteY10-400" fmla="*/ 217410 h 2960610"/>
                <a:gd name="connsiteX11-401" fmla="*/ 7585117 w 7785223"/>
                <a:gd name="connsiteY11-402" fmla="*/ 1247424 h 2960610"/>
                <a:gd name="connsiteX12-403" fmla="*/ 7785223 w 7785223"/>
                <a:gd name="connsiteY12-404" fmla="*/ 1625797 h 2960610"/>
                <a:gd name="connsiteX13-405" fmla="*/ 7506128 w 7785223"/>
                <a:gd name="connsiteY13-406" fmla="*/ 2067231 h 2960610"/>
                <a:gd name="connsiteX14-407" fmla="*/ 7074320 w 7785223"/>
                <a:gd name="connsiteY14-408" fmla="*/ 2519175 h 2960610"/>
                <a:gd name="connsiteX15-409" fmla="*/ 6737299 w 7785223"/>
                <a:gd name="connsiteY15-410" fmla="*/ 2324735 h 2960610"/>
                <a:gd name="connsiteX16-411" fmla="*/ 6911075 w 7785223"/>
                <a:gd name="connsiteY16-412" fmla="*/ 2629534 h 2960610"/>
                <a:gd name="connsiteX17-413" fmla="*/ 6173841 w 7785223"/>
                <a:gd name="connsiteY17-414" fmla="*/ 2960610 h 2960610"/>
                <a:gd name="connsiteX18-415" fmla="*/ 5697534 w 7785223"/>
                <a:gd name="connsiteY18-416" fmla="*/ 1718745 h 2960610"/>
                <a:gd name="connsiteX19-417" fmla="*/ 4260900 w 7785223"/>
                <a:gd name="connsiteY19-418" fmla="*/ 1707212 h 2960610"/>
                <a:gd name="connsiteX20-419" fmla="*/ 1262370 w 7785223"/>
                <a:gd name="connsiteY20-420" fmla="*/ 1766472 h 2960610"/>
                <a:gd name="connsiteX21-421" fmla="*/ 907344 w 7785223"/>
                <a:gd name="connsiteY21-422" fmla="*/ 2381268 h 2960610"/>
                <a:gd name="connsiteX22-423" fmla="*/ 192166 w 7785223"/>
                <a:gd name="connsiteY22-424" fmla="*/ 2960610 h 2960610"/>
                <a:gd name="connsiteX23-425" fmla="*/ 149596 w 7785223"/>
                <a:gd name="connsiteY23-426" fmla="*/ 2142715 h 2960610"/>
                <a:gd name="connsiteX24-427" fmla="*/ 515699 w 7785223"/>
                <a:gd name="connsiteY24-428" fmla="*/ 1640050 h 2960610"/>
                <a:gd name="connsiteX25-429" fmla="*/ 4858 w 7785223"/>
                <a:gd name="connsiteY25-430" fmla="*/ 958471 h 2960610"/>
                <a:gd name="connsiteX26-431" fmla="*/ 124054 w 7785223"/>
                <a:gd name="connsiteY26-432" fmla="*/ 0 h 2960610"/>
                <a:gd name="connsiteX0-433" fmla="*/ 6458167 w 7785223"/>
                <a:gd name="connsiteY0-434" fmla="*/ 833882 h 2960610"/>
                <a:gd name="connsiteX1-435" fmla="*/ 6206458 w 7785223"/>
                <a:gd name="connsiteY1-436" fmla="*/ 1085591 h 2960610"/>
                <a:gd name="connsiteX2-437" fmla="*/ 6458167 w 7785223"/>
                <a:gd name="connsiteY2-438" fmla="*/ 1337300 h 2960610"/>
                <a:gd name="connsiteX3-439" fmla="*/ 6709876 w 7785223"/>
                <a:gd name="connsiteY3-440" fmla="*/ 1085591 h 2960610"/>
                <a:gd name="connsiteX4-441" fmla="*/ 6458167 w 7785223"/>
                <a:gd name="connsiteY4-442" fmla="*/ 833882 h 2960610"/>
                <a:gd name="connsiteX5-443" fmla="*/ 124054 w 7785223"/>
                <a:gd name="connsiteY5-444" fmla="*/ 0 h 2960610"/>
                <a:gd name="connsiteX6-445" fmla="*/ 881802 w 7785223"/>
                <a:gd name="connsiteY6-446" fmla="*/ 766777 h 2960610"/>
                <a:gd name="connsiteX7-447" fmla="*/ 1232618 w 7785223"/>
                <a:gd name="connsiteY7-448" fmla="*/ 1485722 h 2960610"/>
                <a:gd name="connsiteX8-449" fmla="*/ 2569785 w 7785223"/>
                <a:gd name="connsiteY8-450" fmla="*/ 1533897 h 2960610"/>
                <a:gd name="connsiteX9-451" fmla="*/ 5663118 w 7785223"/>
                <a:gd name="connsiteY9-452" fmla="*/ 1447586 h 2960610"/>
                <a:gd name="connsiteX10-453" fmla="*/ 6184373 w 7785223"/>
                <a:gd name="connsiteY10-454" fmla="*/ 217410 h 2960610"/>
                <a:gd name="connsiteX11-455" fmla="*/ 7585117 w 7785223"/>
                <a:gd name="connsiteY11-456" fmla="*/ 1247424 h 2960610"/>
                <a:gd name="connsiteX12-457" fmla="*/ 7785223 w 7785223"/>
                <a:gd name="connsiteY12-458" fmla="*/ 1625797 h 2960610"/>
                <a:gd name="connsiteX13-459" fmla="*/ 7506128 w 7785223"/>
                <a:gd name="connsiteY13-460" fmla="*/ 2067231 h 2960610"/>
                <a:gd name="connsiteX14-461" fmla="*/ 7074320 w 7785223"/>
                <a:gd name="connsiteY14-462" fmla="*/ 2519175 h 2960610"/>
                <a:gd name="connsiteX15-463" fmla="*/ 6737299 w 7785223"/>
                <a:gd name="connsiteY15-464" fmla="*/ 2324735 h 2960610"/>
                <a:gd name="connsiteX16-465" fmla="*/ 6911075 w 7785223"/>
                <a:gd name="connsiteY16-466" fmla="*/ 2629534 h 2960610"/>
                <a:gd name="connsiteX17-467" fmla="*/ 6173841 w 7785223"/>
                <a:gd name="connsiteY17-468" fmla="*/ 2960610 h 2960610"/>
                <a:gd name="connsiteX18-469" fmla="*/ 5683886 w 7785223"/>
                <a:gd name="connsiteY18-470" fmla="*/ 1786984 h 2960610"/>
                <a:gd name="connsiteX19-471" fmla="*/ 4260900 w 7785223"/>
                <a:gd name="connsiteY19-472" fmla="*/ 1707212 h 2960610"/>
                <a:gd name="connsiteX20-473" fmla="*/ 1262370 w 7785223"/>
                <a:gd name="connsiteY20-474" fmla="*/ 1766472 h 2960610"/>
                <a:gd name="connsiteX21-475" fmla="*/ 907344 w 7785223"/>
                <a:gd name="connsiteY21-476" fmla="*/ 2381268 h 2960610"/>
                <a:gd name="connsiteX22-477" fmla="*/ 192166 w 7785223"/>
                <a:gd name="connsiteY22-478" fmla="*/ 2960610 h 2960610"/>
                <a:gd name="connsiteX23-479" fmla="*/ 149596 w 7785223"/>
                <a:gd name="connsiteY23-480" fmla="*/ 2142715 h 2960610"/>
                <a:gd name="connsiteX24-481" fmla="*/ 515699 w 7785223"/>
                <a:gd name="connsiteY24-482" fmla="*/ 1640050 h 2960610"/>
                <a:gd name="connsiteX25-483" fmla="*/ 4858 w 7785223"/>
                <a:gd name="connsiteY25-484" fmla="*/ 958471 h 2960610"/>
                <a:gd name="connsiteX26-485" fmla="*/ 124054 w 7785223"/>
                <a:gd name="connsiteY26-486" fmla="*/ 0 h 29606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7785223" h="2960610">
                  <a:moveTo>
                    <a:pt x="6458167" y="833882"/>
                  </a:moveTo>
                  <a:cubicBezTo>
                    <a:pt x="6319152" y="833882"/>
                    <a:pt x="6206458" y="946576"/>
                    <a:pt x="6206458" y="1085591"/>
                  </a:cubicBezTo>
                  <a:cubicBezTo>
                    <a:pt x="6206458" y="1224606"/>
                    <a:pt x="6319152" y="1337300"/>
                    <a:pt x="6458167" y="1337300"/>
                  </a:cubicBezTo>
                  <a:cubicBezTo>
                    <a:pt x="6597182" y="1337300"/>
                    <a:pt x="6709876" y="1224606"/>
                    <a:pt x="6709876" y="1085591"/>
                  </a:cubicBezTo>
                  <a:cubicBezTo>
                    <a:pt x="6709876" y="946576"/>
                    <a:pt x="6597182" y="833882"/>
                    <a:pt x="6458167" y="833882"/>
                  </a:cubicBezTo>
                  <a:close/>
                  <a:moveTo>
                    <a:pt x="124054" y="0"/>
                  </a:moveTo>
                  <a:cubicBezTo>
                    <a:pt x="124054" y="0"/>
                    <a:pt x="694494" y="17040"/>
                    <a:pt x="881802" y="766777"/>
                  </a:cubicBezTo>
                  <a:cubicBezTo>
                    <a:pt x="975349" y="1143344"/>
                    <a:pt x="1108255" y="1399114"/>
                    <a:pt x="1232618" y="1485722"/>
                  </a:cubicBezTo>
                  <a:cubicBezTo>
                    <a:pt x="1356981" y="1572330"/>
                    <a:pt x="1831368" y="1540253"/>
                    <a:pt x="2569785" y="1533897"/>
                  </a:cubicBezTo>
                  <a:cubicBezTo>
                    <a:pt x="3308202" y="1527541"/>
                    <a:pt x="4961056" y="1460173"/>
                    <a:pt x="5663118" y="1447586"/>
                  </a:cubicBezTo>
                  <a:cubicBezTo>
                    <a:pt x="5764083" y="633577"/>
                    <a:pt x="6000518" y="305361"/>
                    <a:pt x="6184373" y="217410"/>
                  </a:cubicBezTo>
                  <a:cubicBezTo>
                    <a:pt x="6504706" y="184050"/>
                    <a:pt x="7316553" y="874307"/>
                    <a:pt x="7585117" y="1247424"/>
                  </a:cubicBezTo>
                  <a:cubicBezTo>
                    <a:pt x="7737800" y="1452337"/>
                    <a:pt x="7785205" y="1625731"/>
                    <a:pt x="7785223" y="1625797"/>
                  </a:cubicBezTo>
                  <a:cubicBezTo>
                    <a:pt x="7785158" y="1625937"/>
                    <a:pt x="7690374" y="1830829"/>
                    <a:pt x="7506128" y="2067231"/>
                  </a:cubicBezTo>
                  <a:cubicBezTo>
                    <a:pt x="7395543" y="2209120"/>
                    <a:pt x="7263894" y="2377287"/>
                    <a:pt x="7074320" y="2519175"/>
                  </a:cubicBezTo>
                  <a:cubicBezTo>
                    <a:pt x="6895320" y="2340543"/>
                    <a:pt x="6737376" y="2324743"/>
                    <a:pt x="6737299" y="2324735"/>
                  </a:cubicBezTo>
                  <a:cubicBezTo>
                    <a:pt x="6737317" y="2324764"/>
                    <a:pt x="6868950" y="2545458"/>
                    <a:pt x="6911075" y="2629534"/>
                  </a:cubicBezTo>
                  <a:cubicBezTo>
                    <a:pt x="6705703" y="2760914"/>
                    <a:pt x="6463469" y="2876528"/>
                    <a:pt x="6173841" y="2960610"/>
                  </a:cubicBezTo>
                  <a:cubicBezTo>
                    <a:pt x="6173686" y="2960472"/>
                    <a:pt x="5712200" y="2625849"/>
                    <a:pt x="5683886" y="1786984"/>
                  </a:cubicBezTo>
                  <a:cubicBezTo>
                    <a:pt x="5351100" y="1778601"/>
                    <a:pt x="4997819" y="1710631"/>
                    <a:pt x="4260900" y="1707212"/>
                  </a:cubicBezTo>
                  <a:cubicBezTo>
                    <a:pt x="3523981" y="1703793"/>
                    <a:pt x="1406504" y="1698533"/>
                    <a:pt x="1262370" y="1766472"/>
                  </a:cubicBezTo>
                  <a:cubicBezTo>
                    <a:pt x="1118236" y="1834411"/>
                    <a:pt x="1130100" y="2066835"/>
                    <a:pt x="907344" y="2381268"/>
                  </a:cubicBezTo>
                  <a:cubicBezTo>
                    <a:pt x="684588" y="2695701"/>
                    <a:pt x="192167" y="2960610"/>
                    <a:pt x="192166" y="2960610"/>
                  </a:cubicBezTo>
                  <a:cubicBezTo>
                    <a:pt x="243251" y="2474985"/>
                    <a:pt x="136825" y="2313110"/>
                    <a:pt x="149596" y="2142715"/>
                  </a:cubicBezTo>
                  <a:cubicBezTo>
                    <a:pt x="175137" y="1836023"/>
                    <a:pt x="515658" y="1640074"/>
                    <a:pt x="515699" y="1640050"/>
                  </a:cubicBezTo>
                  <a:cubicBezTo>
                    <a:pt x="515699" y="1640050"/>
                    <a:pt x="68713" y="1431317"/>
                    <a:pt x="4858" y="958471"/>
                  </a:cubicBezTo>
                  <a:cubicBezTo>
                    <a:pt x="-41969" y="604902"/>
                    <a:pt x="268793" y="481366"/>
                    <a:pt x="12405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888C0"/>
                </a:gs>
                <a:gs pos="0">
                  <a:srgbClr val="17385F"/>
                </a:gs>
              </a:gsLst>
              <a:lin ang="16200000" scaled="1"/>
              <a:tileRect/>
            </a:gradFill>
            <a:ln w="10" cap="flat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10177145" y="3888105"/>
            <a:ext cx="83185" cy="76200"/>
          </a:xfrm>
          <a:prstGeom prst="rect">
            <a:avLst/>
          </a:prstGeom>
        </p:spPr>
        <p:txBody>
          <a:bodyPr spcFirstLastPara="1" wrap="square" numCol="1">
            <a:prstTxWarp prst="textCircle">
              <a:avLst/>
            </a:prstTxWarp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 panose="02020500000000000000" charset="-120"/>
                <a:cs typeface="+mn-cs"/>
              </a:rPr>
              <a:t>http://home.rapidbbs.cn/?fromuid=22138</a:t>
            </a:r>
            <a:endParaRPr kumimoji="0" lang="zh-TW" altLang="en-US" sz="3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 panose="02020500000000000000" charset="-120"/>
              <a:cs typeface="+mn-cs"/>
            </a:endParaRPr>
          </a:p>
        </p:txBody>
      </p:sp>
      <p:sp>
        <p:nvSpPr>
          <p:cNvPr id="34821" name="Text Box 12"/>
          <p:cNvSpPr txBox="1"/>
          <p:nvPr/>
        </p:nvSpPr>
        <p:spPr>
          <a:xfrm rot="5400000">
            <a:off x="5179060" y="3420745"/>
            <a:ext cx="1328420" cy="16148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34822" name="Text Box 13"/>
          <p:cNvSpPr txBox="1"/>
          <p:nvPr/>
        </p:nvSpPr>
        <p:spPr>
          <a:xfrm rot="5400000">
            <a:off x="5008880" y="1969135"/>
            <a:ext cx="1328420" cy="16148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41" name="Rounded Rectangle 17"/>
          <p:cNvSpPr/>
          <p:nvPr/>
        </p:nvSpPr>
        <p:spPr>
          <a:xfrm>
            <a:off x="457835" y="4408805"/>
            <a:ext cx="5094605" cy="1008380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p>
            <a:pPr algn="ctr"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sym typeface="+mn-ea"/>
              </a:rPr>
              <a:t>He was careless.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sym typeface="+mn-ea"/>
              </a:rPr>
              <a:t>He was not confident…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ounded Rectangle 17"/>
          <p:cNvSpPr/>
          <p:nvPr/>
        </p:nvSpPr>
        <p:spPr>
          <a:xfrm>
            <a:off x="1466850" y="1300480"/>
            <a:ext cx="3492500" cy="1604010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Why did Peter make spelling mistakes?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ounded Rectangle 17"/>
          <p:cNvSpPr/>
          <p:nvPr/>
        </p:nvSpPr>
        <p:spPr>
          <a:xfrm>
            <a:off x="5962015" y="1300480"/>
            <a:ext cx="4215130" cy="1655445"/>
          </a:xfrm>
          <a:prstGeom prst="roundRect">
            <a:avLst>
              <a:gd name="adj" fmla="val 4267"/>
            </a:avLst>
          </a:prstGeom>
          <a:gradFill rotWithShape="1"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How did Peter improve his spelling?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ounded Rectangle 17"/>
          <p:cNvSpPr/>
          <p:nvPr/>
        </p:nvSpPr>
        <p:spPr>
          <a:xfrm>
            <a:off x="6223635" y="4408805"/>
            <a:ext cx="4921885" cy="1621790"/>
          </a:xfrm>
          <a:prstGeom prst="roundRect">
            <a:avLst>
              <a:gd name="adj" fmla="val 4269"/>
            </a:avLst>
          </a:prstGeom>
          <a:gradFill rotWithShape="1">
            <a:gsLst>
              <a:gs pos="0">
                <a:srgbClr val="950F05">
                  <a:alpha val="100000"/>
                </a:srgbClr>
              </a:gs>
              <a:gs pos="63000">
                <a:srgbClr val="BC2922">
                  <a:alpha val="100000"/>
                </a:srgbClr>
              </a:gs>
              <a:gs pos="100000">
                <a:srgbClr val="F62222">
                  <a:alpha val="100000"/>
                </a:srgbClr>
              </a:gs>
            </a:gsLst>
            <a:lin ang="16200000"/>
            <a:tileRect/>
          </a:gradFill>
          <a:ln w="9525" cap="flat" cmpd="sng">
            <a:solidFill>
              <a:srgbClr val="BE4B48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tIns="298800" anchor="ctr" anchorCtr="1"/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        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He was careful.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  He was hard-working.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     He was confident…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Rectangle 12"/>
          <p:cNvSpPr/>
          <p:nvPr/>
        </p:nvSpPr>
        <p:spPr>
          <a:xfrm>
            <a:off x="1466850" y="2955925"/>
            <a:ext cx="28454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6000" b="1" dirty="0">
                <a:latin typeface="Arial" panose="020B0604020202020204" pitchFamily="34" charset="0"/>
              </a:rPr>
              <a:t> First</a:t>
            </a:r>
            <a:endParaRPr lang="en-US" altLang="zh-CN" sz="6000" b="1" dirty="0">
              <a:latin typeface="Arial" panose="020B0604020202020204" pitchFamily="34" charset="0"/>
            </a:endParaRPr>
          </a:p>
        </p:txBody>
      </p:sp>
      <p:sp>
        <p:nvSpPr>
          <p:cNvPr id="23" name="Rectangle 12"/>
          <p:cNvSpPr/>
          <p:nvPr/>
        </p:nvSpPr>
        <p:spPr>
          <a:xfrm>
            <a:off x="6089015" y="2955925"/>
            <a:ext cx="28454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6000" b="1" dirty="0">
                <a:latin typeface="Arial" panose="020B0604020202020204" pitchFamily="34" charset="0"/>
              </a:rPr>
              <a:t> Later</a:t>
            </a:r>
            <a:endParaRPr lang="en-US" altLang="zh-CN" sz="6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4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charRg st="24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charRg st="49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 build="allAtOnce"/>
      <p:bldP spid="4" grpId="0" bldLvl="0" animBg="1"/>
      <p:bldP spid="5" grpId="0" bldLvl="0" animBg="1"/>
      <p:bldP spid="6" grpId="0" animBg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extBox 32"/>
          <p:cNvSpPr txBox="1"/>
          <p:nvPr/>
        </p:nvSpPr>
        <p:spPr>
          <a:xfrm>
            <a:off x="8091488" y="179388"/>
            <a:ext cx="3851275" cy="560388"/>
          </a:xfrm>
          <a:prstGeom prst="rect">
            <a:avLst/>
          </a:prstGeom>
          <a:noFill/>
        </p:spPr>
        <p:txBody>
          <a:bodyPr lIns="72823" tIns="36411" rIns="72823" bIns="36411">
            <a:spAutoFit/>
          </a:bodyPr>
          <a:lstStyle/>
          <a:p>
            <a:pPr marR="0" defTabSz="4572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kern="1200" cap="none" spc="0" normalizeH="0" baseline="0" noProof="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THE HERO IN OUR MIND </a:t>
            </a:r>
            <a:endParaRPr kumimoji="0" lang="zh-CN" altLang="en-US" sz="3200" kern="1200" cap="none" spc="0" normalizeH="0" baseline="0" noProof="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687" y="0"/>
            <a:ext cx="12358687" cy="704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687" y="0"/>
            <a:ext cx="12358687" cy="7107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387" y="0"/>
            <a:ext cx="12371387" cy="712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76913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9813" y="762000"/>
            <a:ext cx="3532187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13" y="4044950"/>
            <a:ext cx="6911975" cy="306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438" y="1246188"/>
            <a:ext cx="5038725" cy="2786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235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AutoShape 4"/>
          <p:cNvSpPr/>
          <p:nvPr/>
        </p:nvSpPr>
        <p:spPr>
          <a:xfrm flipH="1">
            <a:off x="6589713" y="2182813"/>
            <a:ext cx="3251200" cy="657225"/>
          </a:xfrm>
          <a:prstGeom prst="parallelogram">
            <a:avLst>
              <a:gd name="adj" fmla="val 92229"/>
            </a:avLst>
          </a:prstGeom>
          <a:gradFill rotWithShape="1">
            <a:gsLst>
              <a:gs pos="0">
                <a:srgbClr val="0070C0">
                  <a:alpha val="100000"/>
                </a:srgbClr>
              </a:gs>
              <a:gs pos="50000">
                <a:srgbClr val="6FABD4">
                  <a:alpha val="100000"/>
                </a:srgbClr>
              </a:gs>
              <a:gs pos="75000">
                <a:srgbClr val="A6C8DE">
                  <a:alpha val="100000"/>
                </a:srgbClr>
              </a:gs>
              <a:gs pos="87500">
                <a:srgbClr val="C2D7E3">
                  <a:alpha val="100000"/>
                </a:srgbClr>
              </a:gs>
              <a:gs pos="93750">
                <a:srgbClr val="D0DEE5">
                  <a:alpha val="100000"/>
                </a:srgbClr>
              </a:gs>
              <a:gs pos="100000">
                <a:srgbClr val="DDE5E7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zh-CN" sz="18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AutoShape 11"/>
          <p:cNvSpPr/>
          <p:nvPr/>
        </p:nvSpPr>
        <p:spPr>
          <a:xfrm flipH="1">
            <a:off x="-179387" y="3836988"/>
            <a:ext cx="3082925" cy="638175"/>
          </a:xfrm>
          <a:prstGeom prst="parallelogram">
            <a:avLst>
              <a:gd name="adj" fmla="val 98404"/>
            </a:avLst>
          </a:prstGeom>
          <a:gradFill rotWithShape="1">
            <a:gsLst>
              <a:gs pos="0">
                <a:srgbClr val="0070C0">
                  <a:alpha val="100000"/>
                </a:srgbClr>
              </a:gs>
              <a:gs pos="50000">
                <a:srgbClr val="6BA8D2">
                  <a:alpha val="100000"/>
                </a:srgbClr>
              </a:gs>
              <a:gs pos="75000">
                <a:srgbClr val="A1C4DB">
                  <a:alpha val="100000"/>
                </a:srgbClr>
              </a:gs>
              <a:gs pos="87500">
                <a:srgbClr val="BCD2DF">
                  <a:alpha val="100000"/>
                </a:srgbClr>
              </a:gs>
              <a:gs pos="93750">
                <a:srgbClr val="C9D9E1">
                  <a:alpha val="100000"/>
                </a:srgbClr>
              </a:gs>
              <a:gs pos="100000">
                <a:srgbClr val="D6E0E3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zh-CN" sz="18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7"/>
          <p:cNvSpPr/>
          <p:nvPr/>
        </p:nvSpPr>
        <p:spPr>
          <a:xfrm>
            <a:off x="481013" y="4419600"/>
            <a:ext cx="2422525" cy="1117600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zh-CN" sz="18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061" name="Freeform 10"/>
          <p:cNvSpPr/>
          <p:nvPr/>
        </p:nvSpPr>
        <p:spPr>
          <a:xfrm>
            <a:off x="0" y="3805238"/>
            <a:ext cx="481013" cy="1457325"/>
          </a:xfrm>
          <a:custGeom>
            <a:avLst/>
            <a:gdLst>
              <a:gd name="txL" fmla="*/ 0 w 386"/>
              <a:gd name="txT" fmla="*/ 0 h 918"/>
              <a:gd name="txR" fmla="*/ 386 w 386"/>
              <a:gd name="txB" fmla="*/ 918 h 918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rect l="txL" t="txT" r="txR" b="txB"/>
            <a:pathLst>
              <a:path w="386" h="918">
                <a:moveTo>
                  <a:pt x="1" y="492"/>
                </a:moveTo>
                <a:lnTo>
                  <a:pt x="385" y="918"/>
                </a:lnTo>
                <a:lnTo>
                  <a:pt x="386" y="402"/>
                </a:lnTo>
                <a:lnTo>
                  <a:pt x="0" y="0"/>
                </a:lnTo>
                <a:lnTo>
                  <a:pt x="1" y="492"/>
                </a:lnTo>
                <a:close/>
              </a:path>
            </a:pathLst>
          </a:custGeom>
          <a:gradFill rotWithShape="1">
            <a:gsLst>
              <a:gs pos="0">
                <a:srgbClr val="BFCFD3">
                  <a:alpha val="100000"/>
                </a:srgbClr>
              </a:gs>
              <a:gs pos="100000">
                <a:srgbClr val="F8F8F8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2" name="AutoShape 8"/>
          <p:cNvSpPr/>
          <p:nvPr/>
        </p:nvSpPr>
        <p:spPr>
          <a:xfrm flipH="1">
            <a:off x="2159000" y="3206750"/>
            <a:ext cx="2843213" cy="615950"/>
          </a:xfrm>
          <a:prstGeom prst="parallelogram">
            <a:avLst>
              <a:gd name="adj" fmla="val 98625"/>
            </a:avLst>
          </a:prstGeom>
          <a:gradFill rotWithShape="1">
            <a:gsLst>
              <a:gs pos="0">
                <a:srgbClr val="BFCFD3"/>
              </a:gs>
              <a:gs pos="100000">
                <a:srgbClr val="D6E0E3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zh-CN" sz="18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AutoShape 11"/>
          <p:cNvSpPr/>
          <p:nvPr/>
        </p:nvSpPr>
        <p:spPr>
          <a:xfrm flipH="1">
            <a:off x="2103438" y="3206750"/>
            <a:ext cx="2898775" cy="615950"/>
          </a:xfrm>
          <a:prstGeom prst="parallelogram">
            <a:avLst>
              <a:gd name="adj" fmla="val 98613"/>
            </a:avLst>
          </a:prstGeom>
          <a:gradFill rotWithShape="1">
            <a:gsLst>
              <a:gs pos="0">
                <a:srgbClr val="0070C0">
                  <a:alpha val="100000"/>
                </a:srgbClr>
              </a:gs>
              <a:gs pos="50000">
                <a:srgbClr val="6BA8D2">
                  <a:alpha val="100000"/>
                </a:srgbClr>
              </a:gs>
              <a:gs pos="75000">
                <a:srgbClr val="A1C4DB">
                  <a:alpha val="100000"/>
                </a:srgbClr>
              </a:gs>
              <a:gs pos="87500">
                <a:srgbClr val="BCD2DF">
                  <a:alpha val="100000"/>
                </a:srgbClr>
              </a:gs>
              <a:gs pos="93750">
                <a:srgbClr val="C9D9E1">
                  <a:alpha val="100000"/>
                </a:srgbClr>
              </a:gs>
              <a:gs pos="100000">
                <a:srgbClr val="D6E0E3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zh-CN" sz="18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064" name="Rectangle 7"/>
          <p:cNvSpPr/>
          <p:nvPr/>
        </p:nvSpPr>
        <p:spPr>
          <a:xfrm>
            <a:off x="2832100" y="3860800"/>
            <a:ext cx="2176463" cy="1117600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zh-CN" sz="18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065" name="Freeform 10"/>
          <p:cNvSpPr/>
          <p:nvPr/>
        </p:nvSpPr>
        <p:spPr>
          <a:xfrm>
            <a:off x="2103438" y="3187700"/>
            <a:ext cx="817562" cy="1322388"/>
          </a:xfrm>
          <a:custGeom>
            <a:avLst/>
            <a:gdLst>
              <a:gd name="txL" fmla="*/ 0 w 386"/>
              <a:gd name="txT" fmla="*/ 0 h 918"/>
              <a:gd name="txR" fmla="*/ 386 w 386"/>
              <a:gd name="txB" fmla="*/ 918 h 918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rect l="txL" t="txT" r="txR" b="txB"/>
            <a:pathLst>
              <a:path w="386" h="918">
                <a:moveTo>
                  <a:pt x="1" y="492"/>
                </a:moveTo>
                <a:lnTo>
                  <a:pt x="385" y="918"/>
                </a:lnTo>
                <a:lnTo>
                  <a:pt x="386" y="402"/>
                </a:lnTo>
                <a:lnTo>
                  <a:pt x="0" y="0"/>
                </a:lnTo>
                <a:lnTo>
                  <a:pt x="1" y="492"/>
                </a:lnTo>
                <a:close/>
              </a:path>
            </a:pathLst>
          </a:custGeom>
          <a:gradFill rotWithShape="1">
            <a:gsLst>
              <a:gs pos="0">
                <a:srgbClr val="BFCFD3">
                  <a:alpha val="100000"/>
                </a:srgbClr>
              </a:gs>
              <a:gs pos="100000">
                <a:srgbClr val="F8F8F8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6" name="Rectangle 6"/>
          <p:cNvSpPr/>
          <p:nvPr/>
        </p:nvSpPr>
        <p:spPr>
          <a:xfrm>
            <a:off x="5030788" y="3357563"/>
            <a:ext cx="2409825" cy="1292225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zh-CN" sz="18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067" name="Freeform 9"/>
          <p:cNvSpPr/>
          <p:nvPr/>
        </p:nvSpPr>
        <p:spPr>
          <a:xfrm>
            <a:off x="4189413" y="2698750"/>
            <a:ext cx="815975" cy="1130300"/>
          </a:xfrm>
          <a:custGeom>
            <a:avLst/>
            <a:gdLst>
              <a:gd name="txL" fmla="*/ 0 w 201"/>
              <a:gd name="txT" fmla="*/ 0 h 370"/>
              <a:gd name="txR" fmla="*/ 201 w 201"/>
              <a:gd name="txB" fmla="*/ 370 h 37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0" y="2147483646"/>
              </a:cxn>
            </a:cxnLst>
            <a:rect l="txL" t="txT" r="txR" b="txB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rgbClr val="586062">
                  <a:alpha val="100000"/>
                </a:srgbClr>
              </a:gs>
              <a:gs pos="100000">
                <a:srgbClr val="BFCFD3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8" name="AutoShape 12"/>
          <p:cNvSpPr/>
          <p:nvPr/>
        </p:nvSpPr>
        <p:spPr>
          <a:xfrm flipH="1">
            <a:off x="4176713" y="2708275"/>
            <a:ext cx="3238500" cy="646113"/>
          </a:xfrm>
          <a:prstGeom prst="parallelogram">
            <a:avLst>
              <a:gd name="adj" fmla="val 96326"/>
            </a:avLst>
          </a:prstGeom>
          <a:gradFill rotWithShape="1">
            <a:gsLst>
              <a:gs pos="0">
                <a:srgbClr val="0070C0">
                  <a:alpha val="100000"/>
                </a:srgbClr>
              </a:gs>
              <a:gs pos="50000">
                <a:srgbClr val="6FABD4">
                  <a:alpha val="100000"/>
                </a:srgbClr>
              </a:gs>
              <a:gs pos="75000">
                <a:srgbClr val="A6C8DE">
                  <a:alpha val="100000"/>
                </a:srgbClr>
              </a:gs>
              <a:gs pos="87500">
                <a:srgbClr val="C2D7E3">
                  <a:alpha val="100000"/>
                </a:srgbClr>
              </a:gs>
              <a:gs pos="93750">
                <a:srgbClr val="D0DEE5">
                  <a:alpha val="100000"/>
                </a:srgbClr>
              </a:gs>
              <a:gs pos="100000">
                <a:srgbClr val="DDE5E7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zh-CN" sz="18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069" name="Freeform 13"/>
          <p:cNvSpPr/>
          <p:nvPr/>
        </p:nvSpPr>
        <p:spPr>
          <a:xfrm>
            <a:off x="4189413" y="2698750"/>
            <a:ext cx="815975" cy="1130300"/>
          </a:xfrm>
          <a:custGeom>
            <a:avLst/>
            <a:gdLst>
              <a:gd name="txL" fmla="*/ 0 w 201"/>
              <a:gd name="txT" fmla="*/ 0 h 370"/>
              <a:gd name="txR" fmla="*/ 201 w 201"/>
              <a:gd name="txB" fmla="*/ 370 h 37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0" y="2147483646"/>
              </a:cxn>
            </a:cxnLst>
            <a:rect l="txL" t="txT" r="txR" b="txB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rgbClr val="586062">
                  <a:alpha val="100000"/>
                </a:srgbClr>
              </a:gs>
              <a:gs pos="100000">
                <a:srgbClr val="BFCFD3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70" name="Rectangle 5"/>
          <p:cNvSpPr/>
          <p:nvPr/>
        </p:nvSpPr>
        <p:spPr>
          <a:xfrm>
            <a:off x="7440613" y="2708275"/>
            <a:ext cx="2446337" cy="1428750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zh-CN" sz="18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071" name="Freeform 14"/>
          <p:cNvSpPr/>
          <p:nvPr/>
        </p:nvSpPr>
        <p:spPr>
          <a:xfrm>
            <a:off x="6592888" y="2176463"/>
            <a:ext cx="822325" cy="1168400"/>
          </a:xfrm>
          <a:custGeom>
            <a:avLst/>
            <a:gdLst>
              <a:gd name="txL" fmla="*/ 0 w 388"/>
              <a:gd name="txT" fmla="*/ 0 h 736"/>
              <a:gd name="txR" fmla="*/ 388 w 388"/>
              <a:gd name="txB" fmla="*/ 736 h 736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0" y="2147483646"/>
              </a:cxn>
            </a:cxnLst>
            <a:rect l="txL" t="txT" r="txR" b="txB"/>
            <a:pathLst>
              <a:path w="388" h="736">
                <a:moveTo>
                  <a:pt x="0" y="331"/>
                </a:moveTo>
                <a:lnTo>
                  <a:pt x="388" y="736"/>
                </a:lnTo>
                <a:lnTo>
                  <a:pt x="388" y="416"/>
                </a:lnTo>
                <a:lnTo>
                  <a:pt x="0" y="0"/>
                </a:lnTo>
                <a:lnTo>
                  <a:pt x="0" y="331"/>
                </a:lnTo>
                <a:close/>
              </a:path>
            </a:pathLst>
          </a:custGeom>
          <a:gradFill rotWithShape="1">
            <a:gsLst>
              <a:gs pos="0">
                <a:srgbClr val="586062">
                  <a:alpha val="100000"/>
                </a:srgbClr>
              </a:gs>
              <a:gs pos="100000">
                <a:srgbClr val="BFCFD3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72" name="Rectangle 68"/>
          <p:cNvSpPr/>
          <p:nvPr/>
        </p:nvSpPr>
        <p:spPr>
          <a:xfrm>
            <a:off x="7497763" y="3160713"/>
            <a:ext cx="2376487" cy="328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1400" dirty="0">
                <a:solidFill>
                  <a:srgbClr val="1C1C1C"/>
                </a:solidFill>
                <a:latin typeface="Arial" panose="020B0604020202020204" pitchFamily="34" charset="0"/>
              </a:rPr>
              <a:t>.</a:t>
            </a:r>
            <a:endParaRPr lang="en-US" altLang="zh-CN" sz="14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grpSp>
        <p:nvGrpSpPr>
          <p:cNvPr id="45073" name="Group 24"/>
          <p:cNvGrpSpPr/>
          <p:nvPr/>
        </p:nvGrpSpPr>
        <p:grpSpPr>
          <a:xfrm rot="-3102345" flipH="1" flipV="1">
            <a:off x="2989263" y="3003550"/>
            <a:ext cx="1004887" cy="382588"/>
            <a:chOff x="2532" y="1051"/>
            <a:chExt cx="893" cy="246"/>
          </a:xfrm>
        </p:grpSpPr>
        <p:grpSp>
          <p:nvGrpSpPr>
            <p:cNvPr id="45102" name="Group 25"/>
            <p:cNvGrpSpPr/>
            <p:nvPr/>
          </p:nvGrpSpPr>
          <p:grpSpPr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80" name="AutoShape 26"/>
              <p:cNvSpPr>
                <a:spLocks noChangeArrowheads="1"/>
              </p:cNvSpPr>
              <p:nvPr/>
            </p:nvSpPr>
            <p:spPr bwMode="gray">
              <a:xfrm rot="5263130">
                <a:off x="1837" y="2316"/>
                <a:ext cx="225" cy="817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AutoShape 27"/>
              <p:cNvSpPr>
                <a:spLocks noChangeArrowheads="1"/>
              </p:cNvSpPr>
              <p:nvPr/>
            </p:nvSpPr>
            <p:spPr bwMode="gray">
              <a:xfrm rot="6078281">
                <a:off x="2020" y="2320"/>
                <a:ext cx="205" cy="819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AutoShape 28"/>
              <p:cNvSpPr>
                <a:spLocks noChangeArrowheads="1"/>
              </p:cNvSpPr>
              <p:nvPr/>
            </p:nvSpPr>
            <p:spPr bwMode="gray">
              <a:xfrm rot="6373927">
                <a:off x="2080" y="2338"/>
                <a:ext cx="208" cy="824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AutoShape 29"/>
              <p:cNvSpPr>
                <a:spLocks noChangeArrowheads="1"/>
              </p:cNvSpPr>
              <p:nvPr/>
            </p:nvSpPr>
            <p:spPr bwMode="gray">
              <a:xfrm rot="6906312">
                <a:off x="2164" y="2347"/>
                <a:ext cx="222" cy="82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5103" name="Group 30"/>
            <p:cNvGrpSpPr/>
            <p:nvPr/>
          </p:nvGrpSpPr>
          <p:grpSpPr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6" name="AutoShape 31"/>
              <p:cNvSpPr>
                <a:spLocks noChangeArrowheads="1"/>
              </p:cNvSpPr>
              <p:nvPr/>
            </p:nvSpPr>
            <p:spPr bwMode="gray">
              <a:xfrm rot="5263130">
                <a:off x="1894" y="2436"/>
                <a:ext cx="224" cy="830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 rot="6078281">
                <a:off x="2030" y="2419"/>
                <a:ext cx="225" cy="838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AutoShape 33"/>
              <p:cNvSpPr>
                <a:spLocks noChangeArrowheads="1"/>
              </p:cNvSpPr>
              <p:nvPr/>
            </p:nvSpPr>
            <p:spPr bwMode="gray">
              <a:xfrm rot="6373927">
                <a:off x="2115" y="2439"/>
                <a:ext cx="227" cy="834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AutoShape 34"/>
              <p:cNvSpPr>
                <a:spLocks noChangeArrowheads="1"/>
              </p:cNvSpPr>
              <p:nvPr/>
            </p:nvSpPr>
            <p:spPr bwMode="gray">
              <a:xfrm rot="6906312">
                <a:off x="2199" y="2503"/>
                <a:ext cx="225" cy="817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1176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45074" name="Picture 23" descr="light_shadow1"/>
          <p:cNvPicPr>
            <a:picLocks noChangeAspect="1"/>
          </p:cNvPicPr>
          <p:nvPr/>
        </p:nvPicPr>
        <p:blipFill>
          <a:blip r:embed="rId1"/>
          <a:srcRect t="14285"/>
          <a:stretch>
            <a:fillRect/>
          </a:stretch>
        </p:blipFill>
        <p:spPr>
          <a:xfrm>
            <a:off x="2476500" y="2143125"/>
            <a:ext cx="833438" cy="531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5" name="Picture 23" descr="light_shadow1"/>
          <p:cNvPicPr>
            <a:picLocks noChangeAspect="1"/>
          </p:cNvPicPr>
          <p:nvPr/>
        </p:nvPicPr>
        <p:blipFill>
          <a:blip r:embed="rId2"/>
          <a:srcRect t="14285"/>
          <a:stretch>
            <a:fillRect/>
          </a:stretch>
        </p:blipFill>
        <p:spPr>
          <a:xfrm>
            <a:off x="7151688" y="1155700"/>
            <a:ext cx="831850" cy="531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6" name="Picture 23" descr="light_shadow1"/>
          <p:cNvPicPr>
            <a:picLocks noChangeAspect="1"/>
          </p:cNvPicPr>
          <p:nvPr/>
        </p:nvPicPr>
        <p:blipFill>
          <a:blip r:embed="rId2"/>
          <a:srcRect t="14285"/>
          <a:stretch>
            <a:fillRect/>
          </a:stretch>
        </p:blipFill>
        <p:spPr>
          <a:xfrm>
            <a:off x="4814888" y="1698625"/>
            <a:ext cx="835025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77" name="AutoShape 4"/>
          <p:cNvSpPr/>
          <p:nvPr/>
        </p:nvSpPr>
        <p:spPr>
          <a:xfrm flipH="1">
            <a:off x="8966200" y="1658938"/>
            <a:ext cx="3251200" cy="657225"/>
          </a:xfrm>
          <a:prstGeom prst="parallelogram">
            <a:avLst>
              <a:gd name="adj" fmla="val 92229"/>
            </a:avLst>
          </a:prstGeom>
          <a:gradFill rotWithShape="1">
            <a:gsLst>
              <a:gs pos="0">
                <a:srgbClr val="0070C0">
                  <a:alpha val="100000"/>
                </a:srgbClr>
              </a:gs>
              <a:gs pos="50000">
                <a:srgbClr val="6FABD4">
                  <a:alpha val="100000"/>
                </a:srgbClr>
              </a:gs>
              <a:gs pos="75000">
                <a:srgbClr val="A6C8DE">
                  <a:alpha val="100000"/>
                </a:srgbClr>
              </a:gs>
              <a:gs pos="87500">
                <a:srgbClr val="C2D7E3">
                  <a:alpha val="100000"/>
                </a:srgbClr>
              </a:gs>
              <a:gs pos="93750">
                <a:srgbClr val="D0DEE5">
                  <a:alpha val="100000"/>
                </a:srgbClr>
              </a:gs>
              <a:gs pos="100000">
                <a:srgbClr val="DDE5E7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zh-CN" sz="18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078" name="Rectangle 5"/>
          <p:cNvSpPr/>
          <p:nvPr/>
        </p:nvSpPr>
        <p:spPr>
          <a:xfrm>
            <a:off x="9771063" y="2306638"/>
            <a:ext cx="2446337" cy="1428750"/>
          </a:xfrm>
          <a:prstGeom prst="rect">
            <a:avLst/>
          </a:prstGeom>
          <a:gradFill rotWithShape="1">
            <a:gsLst>
              <a:gs pos="0">
                <a:srgbClr val="BFCFD3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zh-CN" sz="18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079" name="Freeform 14"/>
          <p:cNvSpPr/>
          <p:nvPr/>
        </p:nvSpPr>
        <p:spPr>
          <a:xfrm>
            <a:off x="8961438" y="1646238"/>
            <a:ext cx="822325" cy="1168400"/>
          </a:xfrm>
          <a:custGeom>
            <a:avLst/>
            <a:gdLst>
              <a:gd name="txL" fmla="*/ 0 w 388"/>
              <a:gd name="txT" fmla="*/ 0 h 736"/>
              <a:gd name="txR" fmla="*/ 388 w 388"/>
              <a:gd name="txB" fmla="*/ 736 h 736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0" y="2147483646"/>
              </a:cxn>
            </a:cxnLst>
            <a:rect l="txL" t="txT" r="txR" b="txB"/>
            <a:pathLst>
              <a:path w="388" h="736">
                <a:moveTo>
                  <a:pt x="0" y="331"/>
                </a:moveTo>
                <a:lnTo>
                  <a:pt x="388" y="736"/>
                </a:lnTo>
                <a:lnTo>
                  <a:pt x="388" y="416"/>
                </a:lnTo>
                <a:lnTo>
                  <a:pt x="0" y="0"/>
                </a:lnTo>
                <a:lnTo>
                  <a:pt x="0" y="331"/>
                </a:lnTo>
                <a:close/>
              </a:path>
            </a:pathLst>
          </a:custGeom>
          <a:gradFill rotWithShape="1">
            <a:gsLst>
              <a:gs pos="0">
                <a:srgbClr val="586062">
                  <a:alpha val="100000"/>
                </a:srgbClr>
              </a:gs>
              <a:gs pos="100000">
                <a:srgbClr val="BFCFD3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45080" name="Picture 23" descr="light_shadow1"/>
          <p:cNvPicPr>
            <a:picLocks noChangeAspect="1"/>
          </p:cNvPicPr>
          <p:nvPr/>
        </p:nvPicPr>
        <p:blipFill>
          <a:blip r:embed="rId1"/>
          <a:srcRect t="14285"/>
          <a:stretch>
            <a:fillRect/>
          </a:stretch>
        </p:blipFill>
        <p:spPr>
          <a:xfrm>
            <a:off x="9582150" y="557213"/>
            <a:ext cx="833438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81" name="Text Box 4"/>
          <p:cNvSpPr txBox="1"/>
          <p:nvPr/>
        </p:nvSpPr>
        <p:spPr>
          <a:xfrm>
            <a:off x="0" y="330200"/>
            <a:ext cx="7610475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5400" b="1" dirty="0">
                <a:latin typeface="Comic Sans MS" panose="030F0702030302020204" pitchFamily="66" charset="0"/>
                <a:ea typeface="方正硬笔楷书繁体" pitchFamily="65" charset="-122"/>
              </a:rPr>
              <a:t>Dream and Reality</a:t>
            </a:r>
            <a:endParaRPr lang="en-US" altLang="zh-CN" sz="5400" b="1" dirty="0">
              <a:latin typeface="Comic Sans MS" panose="030F0702030302020204" pitchFamily="66" charset="0"/>
              <a:ea typeface="方正硬笔楷书繁体" pitchFamily="65" charset="-122"/>
            </a:endParaRPr>
          </a:p>
        </p:txBody>
      </p:sp>
      <p:sp>
        <p:nvSpPr>
          <p:cNvPr id="45082" name="任意多边形 3"/>
          <p:cNvSpPr/>
          <p:nvPr/>
        </p:nvSpPr>
        <p:spPr>
          <a:xfrm>
            <a:off x="0" y="4117975"/>
            <a:ext cx="12192000" cy="2740025"/>
          </a:xfrm>
          <a:custGeom>
            <a:avLst/>
            <a:gdLst>
              <a:gd name="txL" fmla="*/ 0 w 8811491"/>
              <a:gd name="txT" fmla="*/ 0 h 2636322"/>
              <a:gd name="txR" fmla="*/ 8811491 w 8811491"/>
              <a:gd name="txB" fmla="*/ 2636322 h 2636322"/>
            </a:gdLst>
            <a:ahLst/>
            <a:cxnLst>
              <a:cxn ang="0">
                <a:pos x="40659057" y="4427222"/>
              </a:cxn>
              <a:cxn ang="0">
                <a:pos x="861973219" y="0"/>
              </a:cxn>
              <a:cxn ang="0">
                <a:pos x="861973219" y="4702604"/>
              </a:cxn>
              <a:cxn ang="0">
                <a:pos x="0" y="4681418"/>
              </a:cxn>
              <a:cxn ang="0">
                <a:pos x="40659057" y="4427222"/>
              </a:cxn>
            </a:cxnLst>
            <a:rect l="txL" t="txT" r="txR" b="txB"/>
            <a:pathLst>
              <a:path w="8811491" h="2636322">
                <a:moveTo>
                  <a:pt x="415636" y="2481943"/>
                </a:moveTo>
                <a:lnTo>
                  <a:pt x="8811491" y="0"/>
                </a:lnTo>
                <a:lnTo>
                  <a:pt x="8811491" y="2636322"/>
                </a:lnTo>
                <a:lnTo>
                  <a:pt x="0" y="2624447"/>
                </a:lnTo>
                <a:lnTo>
                  <a:pt x="415636" y="2481943"/>
                </a:lnTo>
                <a:close/>
              </a:path>
            </a:pathLst>
          </a:custGeom>
          <a:solidFill>
            <a:srgbClr val="FFCC99">
              <a:alpha val="67842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6" name="组合 93"/>
          <p:cNvGrpSpPr/>
          <p:nvPr/>
        </p:nvGrpSpPr>
        <p:grpSpPr>
          <a:xfrm>
            <a:off x="12700" y="4343400"/>
            <a:ext cx="12084050" cy="1177925"/>
            <a:chOff x="-277944" y="5876358"/>
            <a:chExt cx="9062849" cy="1178600"/>
          </a:xfrm>
        </p:grpSpPr>
        <p:sp>
          <p:nvSpPr>
            <p:cNvPr id="95" name="右箭头 94"/>
            <p:cNvSpPr/>
            <p:nvPr/>
          </p:nvSpPr>
          <p:spPr bwMode="auto">
            <a:xfrm rot="20691053">
              <a:off x="-277944" y="5930364"/>
              <a:ext cx="9062849" cy="1124594"/>
            </a:xfrm>
            <a:prstGeom prst="rightArrow">
              <a:avLst>
                <a:gd name="adj1" fmla="val 53428"/>
                <a:gd name="adj2" fmla="val 127903"/>
              </a:avLst>
            </a:prstGeom>
            <a:solidFill>
              <a:srgbClr val="FFFF00"/>
            </a:solidFill>
            <a:ln w="25400">
              <a:solidFill>
                <a:srgbClr val="FF0000"/>
              </a:solidFill>
            </a:ln>
            <a:effectLst/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方正硬笔楷书繁体" pitchFamily="65" charset="-122"/>
                <a:cs typeface="+mn-cs"/>
              </a:endParaRPr>
            </a:p>
          </p:txBody>
        </p:sp>
        <p:sp>
          <p:nvSpPr>
            <p:cNvPr id="45101" name="TextBox 144"/>
            <p:cNvSpPr txBox="1"/>
            <p:nvPr/>
          </p:nvSpPr>
          <p:spPr>
            <a:xfrm rot="-877207">
              <a:off x="2442994" y="5876358"/>
              <a:ext cx="4663598" cy="8247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buFont typeface="Arial" panose="020B0604020202020204" pitchFamily="34" charset="0"/>
              </a:pPr>
              <a:r>
                <a:rPr lang="en-US" altLang="zh-CN" sz="4800" b="1" dirty="0">
                  <a:solidFill>
                    <a:srgbClr val="0000FF"/>
                  </a:solidFill>
                  <a:latin typeface="Cooper Black" panose="0208090404030B020404" pitchFamily="18" charset="0"/>
                  <a:ea typeface="华文琥珀" panose="02010800040101010101" pitchFamily="2" charset="-122"/>
                </a:rPr>
                <a:t>work    hard</a:t>
              </a:r>
              <a:endParaRPr lang="en-US" altLang="zh-CN" sz="4800" b="1" dirty="0">
                <a:solidFill>
                  <a:srgbClr val="0000FF"/>
                </a:solidFill>
                <a:latin typeface="Cooper Black" panose="0208090404030B020404" pitchFamily="18" charset="0"/>
                <a:ea typeface="华文琥珀" panose="02010800040101010101" pitchFamily="2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50800" y="4438650"/>
            <a:ext cx="284956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2900363" y="3789363"/>
            <a:ext cx="0" cy="6985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2890838" y="3786188"/>
            <a:ext cx="2062163" cy="25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 flipV="1">
            <a:off x="4973638" y="3338513"/>
            <a:ext cx="0" cy="51593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4929188" y="3344863"/>
            <a:ext cx="2486025" cy="127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H="1" flipV="1">
            <a:off x="7402513" y="2836863"/>
            <a:ext cx="1588" cy="5381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7346950" y="2811463"/>
            <a:ext cx="242411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H="1" flipV="1">
            <a:off x="9771063" y="2276475"/>
            <a:ext cx="12700" cy="5635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9783763" y="2324100"/>
            <a:ext cx="2459038" cy="285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3"/>
          <p:cNvGrpSpPr/>
          <p:nvPr/>
        </p:nvGrpSpPr>
        <p:grpSpPr>
          <a:xfrm>
            <a:off x="8054975" y="274638"/>
            <a:ext cx="3776663" cy="1906587"/>
            <a:chOff x="6010627" y="5001260"/>
            <a:chExt cx="2977446" cy="1761644"/>
          </a:xfrm>
        </p:grpSpPr>
        <p:pic>
          <p:nvPicPr>
            <p:cNvPr id="45098" name="Picture 101" descr="http://www.sioe.cn/z/uploadfile/201102/13/102523382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0627" y="5001260"/>
              <a:ext cx="2977446" cy="17616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99" name="TextBox 89"/>
            <p:cNvSpPr txBox="1"/>
            <p:nvPr/>
          </p:nvSpPr>
          <p:spPr>
            <a:xfrm>
              <a:off x="6518507" y="5313691"/>
              <a:ext cx="2139444" cy="8448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buFont typeface="Arial" panose="020B0604020202020204" pitchFamily="34" charset="0"/>
              </a:pPr>
              <a:r>
                <a:rPr lang="en-US" altLang="zh-CN" sz="5400" dirty="0">
                  <a:solidFill>
                    <a:srgbClr val="0000FF"/>
                  </a:solidFill>
                  <a:latin typeface="Impact" panose="020B0806030902050204" pitchFamily="34" charset="0"/>
                  <a:ea typeface="华文琥珀" panose="02010800040101010101" pitchFamily="2" charset="-122"/>
                </a:rPr>
                <a:t> Goals</a:t>
              </a:r>
              <a:endParaRPr lang="en-US" altLang="zh-CN" sz="5400" dirty="0">
                <a:solidFill>
                  <a:srgbClr val="0000FF"/>
                </a:solidFill>
                <a:latin typeface="Impact" panose="020B0806030902050204" pitchFamily="34" charset="0"/>
                <a:ea typeface="华文琥珀" panose="02010800040101010101" pitchFamily="2" charset="-122"/>
              </a:endParaRPr>
            </a:p>
          </p:txBody>
        </p:sp>
      </p:grp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0" y="3122613"/>
            <a:ext cx="21891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4572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Good will</a:t>
            </a:r>
            <a:endParaRPr kumimoji="0" lang="en-US" altLang="zh-CN" sz="3600" b="1" kern="1200" cap="none" spc="0" normalizeH="0" baseline="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2005013" y="2211388"/>
            <a:ext cx="206692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algn="ctr" defTabSz="4572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proper </a:t>
            </a:r>
            <a:endParaRPr kumimoji="0" lang="en-US" altLang="zh-CN" sz="3600" b="1" kern="1200" cap="none" spc="0" normalizeH="0" baseline="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algn="ctr" defTabSz="4572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way</a:t>
            </a:r>
            <a:endParaRPr kumimoji="0" lang="en-US" altLang="zh-CN" sz="3600" b="1" kern="1200" cap="none" spc="0" normalizeH="0" baseline="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4202113" y="2143125"/>
            <a:ext cx="23939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algn="ctr" defTabSz="4572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Confidence</a:t>
            </a:r>
            <a:endParaRPr kumimoji="0" lang="en-US" altLang="zh-CN" sz="3600" b="1" kern="1200" cap="none" spc="0" normalizeH="0" baseline="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6926263" y="1174750"/>
            <a:ext cx="1708150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algn="ctr" defTabSz="4572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Never</a:t>
            </a:r>
            <a:endParaRPr kumimoji="0" lang="en-US" altLang="zh-CN" sz="3600" b="1" kern="1200" cap="none" spc="0" normalizeH="0" baseline="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algn="ctr" defTabSz="4572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give up.</a:t>
            </a:r>
            <a:endParaRPr kumimoji="0" lang="en-US" altLang="zh-CN" sz="3600" b="1" kern="1200" cap="none" spc="0" normalizeH="0" baseline="0" noProof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0" y="-11112"/>
            <a:ext cx="12682538" cy="6869113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259"/>
          <p:cNvSpPr/>
          <p:nvPr/>
        </p:nvSpPr>
        <p:spPr>
          <a:xfrm>
            <a:off x="273050" y="3927475"/>
            <a:ext cx="5624513" cy="914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THANK YOU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" name="矩形 259"/>
          <p:cNvSpPr/>
          <p:nvPr/>
        </p:nvSpPr>
        <p:spPr>
          <a:xfrm>
            <a:off x="630238" y="2906713"/>
            <a:ext cx="5519737" cy="487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感谢聆听，批评指导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Oval 22"/>
          <p:cNvSpPr/>
          <p:nvPr/>
        </p:nvSpPr>
        <p:spPr>
          <a:xfrm>
            <a:off x="661506" y="1445058"/>
            <a:ext cx="1234604" cy="123467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</a:t>
            </a:r>
            <a:endParaRPr kumimoji="0" lang="en-US" altLang="zh-CN" sz="43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Oval 22"/>
          <p:cNvSpPr/>
          <p:nvPr/>
        </p:nvSpPr>
        <p:spPr>
          <a:xfrm>
            <a:off x="1565907" y="1445058"/>
            <a:ext cx="1234604" cy="123467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</a:t>
            </a:r>
            <a:endParaRPr kumimoji="0" lang="en-US" altLang="zh-CN" sz="4300" b="0" i="0" u="none" strike="noStrike" kern="120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Oval 22"/>
          <p:cNvSpPr/>
          <p:nvPr/>
        </p:nvSpPr>
        <p:spPr>
          <a:xfrm>
            <a:off x="2470309" y="1445058"/>
            <a:ext cx="1234604" cy="123467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0" i="0" u="none" strike="noStrike" kern="1200" cap="none" spc="0" normalizeH="0" baseline="0" noProof="0" smtClean="0">
                <a:ln>
                  <a:noFill/>
                </a:ln>
                <a:solidFill>
                  <a:srgbClr val="FF2E24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</a:t>
            </a:r>
            <a:endParaRPr kumimoji="0" lang="en-US" altLang="zh-CN" sz="4300" b="0" i="0" u="none" strike="noStrike" kern="1200" cap="none" spc="0" normalizeH="0" baseline="0" noProof="0" smtClean="0">
              <a:ln>
                <a:noFill/>
              </a:ln>
              <a:solidFill>
                <a:srgbClr val="FF2E24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Oval 22"/>
          <p:cNvSpPr/>
          <p:nvPr/>
        </p:nvSpPr>
        <p:spPr>
          <a:xfrm>
            <a:off x="3374710" y="1445058"/>
            <a:ext cx="1234604" cy="123467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0" i="0" u="none" strike="noStrike" kern="1200" cap="none" spc="0" normalizeH="0" baseline="0" noProof="0" smtClean="0">
                <a:ln>
                  <a:noFill/>
                </a:ln>
                <a:solidFill>
                  <a:srgbClr val="414344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9</a:t>
            </a:r>
            <a:endParaRPr kumimoji="0" lang="en-US" altLang="zh-CN" sz="4300" b="0" i="0" u="none" strike="noStrike" kern="1200" cap="none" spc="0" normalizeH="0" baseline="0" noProof="0" smtClean="0">
              <a:ln>
                <a:noFill/>
              </a:ln>
              <a:solidFill>
                <a:srgbClr val="414344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1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6"/>
          <p:cNvSpPr/>
          <p:nvPr/>
        </p:nvSpPr>
        <p:spPr>
          <a:xfrm>
            <a:off x="1758950" y="277813"/>
            <a:ext cx="8451850" cy="6408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buFont typeface="Arial" panose="020B0604020202020204" pitchFamily="34" charset="0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Ms Zhang,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you? I don’t feel very well because I am week in English now. I don’t know why I awlayz gat low grades in the English exam. I am really worryed about that. What should I do? I want to make progress. </a:t>
            </a:r>
            <a:endParaRPr lang="en-US" altLang="zh-C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need your help!</a:t>
            </a:r>
            <a:endParaRPr lang="en-US" altLang="zh-CN" sz="3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0"/>
            <a:ext cx="1746250" cy="6858000"/>
            <a:chOff x="10388520" y="407701"/>
            <a:chExt cx="1803479" cy="4176999"/>
          </a:xfrm>
        </p:grpSpPr>
        <p:sp>
          <p:nvSpPr>
            <p:cNvPr id="4" name="任意多边形: 形状 5"/>
            <p:cNvSpPr/>
            <p:nvPr/>
          </p:nvSpPr>
          <p:spPr>
            <a:xfrm flipH="1" flipV="1">
              <a:off x="10388520" y="1716881"/>
              <a:ext cx="1803479" cy="2867819"/>
            </a:xfrm>
            <a:custGeom>
              <a:avLst/>
              <a:gdLst>
                <a:gd name="connsiteX0" fmla="*/ 0 w 1917700"/>
                <a:gd name="connsiteY0" fmla="*/ 0 h 3049896"/>
                <a:gd name="connsiteX1" fmla="*/ 1917700 w 1917700"/>
                <a:gd name="connsiteY1" fmla="*/ 1747238 h 3049896"/>
                <a:gd name="connsiteX2" fmla="*/ 1628322 w 1917700"/>
                <a:gd name="connsiteY2" fmla="*/ 3049896 h 3049896"/>
                <a:gd name="connsiteX3" fmla="*/ 0 w 1917700"/>
                <a:gd name="connsiteY3" fmla="*/ 2054166 h 304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3049896">
                  <a:moveTo>
                    <a:pt x="0" y="0"/>
                  </a:moveTo>
                  <a:lnTo>
                    <a:pt x="1917700" y="1747238"/>
                  </a:lnTo>
                  <a:lnTo>
                    <a:pt x="1628322" y="3049896"/>
                  </a:lnTo>
                  <a:lnTo>
                    <a:pt x="0" y="20541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任意多边形: 形状 6"/>
            <p:cNvSpPr/>
            <p:nvPr/>
          </p:nvSpPr>
          <p:spPr>
            <a:xfrm flipH="1" flipV="1">
              <a:off x="10388520" y="407701"/>
              <a:ext cx="1803479" cy="2528438"/>
            </a:xfrm>
            <a:custGeom>
              <a:avLst/>
              <a:gdLst>
                <a:gd name="connsiteX0" fmla="*/ 1917700 w 1917700"/>
                <a:gd name="connsiteY0" fmla="*/ 0 h 2687503"/>
                <a:gd name="connsiteX1" fmla="*/ 1888672 w 1917700"/>
                <a:gd name="connsiteY1" fmla="*/ 1480457 h 2687503"/>
                <a:gd name="connsiteX2" fmla="*/ 0 w 1917700"/>
                <a:gd name="connsiteY2" fmla="*/ 2687503 h 2687503"/>
                <a:gd name="connsiteX3" fmla="*/ 0 w 1917700"/>
                <a:gd name="connsiteY3" fmla="*/ 1030407 h 268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2687503">
                  <a:moveTo>
                    <a:pt x="1917700" y="0"/>
                  </a:moveTo>
                  <a:lnTo>
                    <a:pt x="1888672" y="1480457"/>
                  </a:lnTo>
                  <a:lnTo>
                    <a:pt x="0" y="2687503"/>
                  </a:lnTo>
                  <a:lnTo>
                    <a:pt x="0" y="103040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V="1">
            <a:off x="10280650" y="0"/>
            <a:ext cx="1911350" cy="6858000"/>
            <a:chOff x="10388520" y="407701"/>
            <a:chExt cx="1803479" cy="4176999"/>
          </a:xfrm>
        </p:grpSpPr>
        <p:sp>
          <p:nvSpPr>
            <p:cNvPr id="7" name="任意多边形: 形状 1"/>
            <p:cNvSpPr/>
            <p:nvPr/>
          </p:nvSpPr>
          <p:spPr>
            <a:xfrm flipH="1" flipV="1">
              <a:off x="10388520" y="1716881"/>
              <a:ext cx="1803479" cy="2867819"/>
            </a:xfrm>
            <a:custGeom>
              <a:avLst/>
              <a:gdLst>
                <a:gd name="connsiteX0" fmla="*/ 0 w 1917700"/>
                <a:gd name="connsiteY0" fmla="*/ 0 h 3049896"/>
                <a:gd name="connsiteX1" fmla="*/ 1917700 w 1917700"/>
                <a:gd name="connsiteY1" fmla="*/ 1747238 h 3049896"/>
                <a:gd name="connsiteX2" fmla="*/ 1628322 w 1917700"/>
                <a:gd name="connsiteY2" fmla="*/ 3049896 h 3049896"/>
                <a:gd name="connsiteX3" fmla="*/ 0 w 1917700"/>
                <a:gd name="connsiteY3" fmla="*/ 2054166 h 304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3049896">
                  <a:moveTo>
                    <a:pt x="0" y="0"/>
                  </a:moveTo>
                  <a:lnTo>
                    <a:pt x="1917700" y="1747238"/>
                  </a:lnTo>
                  <a:lnTo>
                    <a:pt x="1628322" y="3049896"/>
                  </a:lnTo>
                  <a:lnTo>
                    <a:pt x="0" y="20541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任意多边形: 形状 2"/>
            <p:cNvSpPr/>
            <p:nvPr/>
          </p:nvSpPr>
          <p:spPr>
            <a:xfrm flipH="1" flipV="1">
              <a:off x="10388520" y="407701"/>
              <a:ext cx="1803479" cy="2527471"/>
            </a:xfrm>
            <a:custGeom>
              <a:avLst/>
              <a:gdLst>
                <a:gd name="connsiteX0" fmla="*/ 1917700 w 1917700"/>
                <a:gd name="connsiteY0" fmla="*/ 0 h 2687503"/>
                <a:gd name="connsiteX1" fmla="*/ 1888672 w 1917700"/>
                <a:gd name="connsiteY1" fmla="*/ 1480457 h 2687503"/>
                <a:gd name="connsiteX2" fmla="*/ 0 w 1917700"/>
                <a:gd name="connsiteY2" fmla="*/ 2687503 h 2687503"/>
                <a:gd name="connsiteX3" fmla="*/ 0 w 1917700"/>
                <a:gd name="connsiteY3" fmla="*/ 1030407 h 268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2687503">
                  <a:moveTo>
                    <a:pt x="1917700" y="0"/>
                  </a:moveTo>
                  <a:lnTo>
                    <a:pt x="1888672" y="1480457"/>
                  </a:lnTo>
                  <a:lnTo>
                    <a:pt x="0" y="2687503"/>
                  </a:lnTo>
                  <a:lnTo>
                    <a:pt x="0" y="103040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Oval 27"/>
          <p:cNvSpPr/>
          <p:nvPr/>
        </p:nvSpPr>
        <p:spPr>
          <a:xfrm>
            <a:off x="4467225" y="1911350"/>
            <a:ext cx="1143000" cy="6096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</a:pPr>
            <a:endParaRPr lang="zh-CN" altLang="en-US" sz="7100" b="1" dirty="0">
              <a:solidFill>
                <a:srgbClr val="4D40F8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40"/>
          <p:cNvSpPr txBox="1"/>
          <p:nvPr/>
        </p:nvSpPr>
        <p:spPr>
          <a:xfrm>
            <a:off x="3630613" y="1533525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27"/>
          <p:cNvSpPr/>
          <p:nvPr/>
        </p:nvSpPr>
        <p:spPr>
          <a:xfrm>
            <a:off x="4235450" y="2757488"/>
            <a:ext cx="1489075" cy="6096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</a:pPr>
            <a:endParaRPr lang="zh-CN" altLang="en-US" sz="7100" b="1" dirty="0">
              <a:solidFill>
                <a:srgbClr val="4D40F8"/>
              </a:solidFill>
              <a:latin typeface="Arial" panose="020B0604020202020204" pitchFamily="34" charset="0"/>
            </a:endParaRPr>
          </a:p>
        </p:txBody>
      </p:sp>
      <p:sp>
        <p:nvSpPr>
          <p:cNvPr id="16" name="Oval 27"/>
          <p:cNvSpPr/>
          <p:nvPr/>
        </p:nvSpPr>
        <p:spPr>
          <a:xfrm>
            <a:off x="5765800" y="2741613"/>
            <a:ext cx="852488" cy="6096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</a:pPr>
            <a:endParaRPr lang="zh-CN" altLang="en-US" sz="7100" b="1" dirty="0">
              <a:solidFill>
                <a:srgbClr val="4D40F8"/>
              </a:solidFill>
              <a:latin typeface="Arial" panose="020B0604020202020204" pitchFamily="34" charset="0"/>
            </a:endParaRPr>
          </a:p>
        </p:txBody>
      </p:sp>
      <p:sp>
        <p:nvSpPr>
          <p:cNvPr id="18" name="Oval 27"/>
          <p:cNvSpPr/>
          <p:nvPr/>
        </p:nvSpPr>
        <p:spPr>
          <a:xfrm>
            <a:off x="7088188" y="3597275"/>
            <a:ext cx="1876425" cy="6096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</a:pPr>
            <a:endParaRPr lang="zh-CN" altLang="en-US" sz="7100" b="1" dirty="0">
              <a:solidFill>
                <a:srgbClr val="4D40F8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40"/>
          <p:cNvSpPr txBox="1"/>
          <p:nvPr/>
        </p:nvSpPr>
        <p:spPr>
          <a:xfrm>
            <a:off x="3335338" y="2346325"/>
            <a:ext cx="14398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39"/>
          <p:cNvSpPr txBox="1"/>
          <p:nvPr/>
        </p:nvSpPr>
        <p:spPr>
          <a:xfrm>
            <a:off x="5473700" y="2263775"/>
            <a:ext cx="106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39"/>
          <p:cNvSpPr txBox="1"/>
          <p:nvPr/>
        </p:nvSpPr>
        <p:spPr>
          <a:xfrm>
            <a:off x="7459663" y="3097213"/>
            <a:ext cx="17176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worried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34"/>
          <p:cNvSpPr txBox="1"/>
          <p:nvPr/>
        </p:nvSpPr>
        <p:spPr>
          <a:xfrm>
            <a:off x="1771650" y="198438"/>
            <a:ext cx="8507413" cy="1098550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What is his problem?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34"/>
          <p:cNvGrpSpPr/>
          <p:nvPr/>
        </p:nvGrpSpPr>
        <p:grpSpPr>
          <a:xfrm>
            <a:off x="1792288" y="1220788"/>
            <a:ext cx="8599487" cy="5386387"/>
            <a:chOff x="1252" y="3284"/>
            <a:chExt cx="5417" cy="3393"/>
          </a:xfrm>
        </p:grpSpPr>
        <p:sp>
          <p:nvSpPr>
            <p:cNvPr id="28" name="菱形 27"/>
            <p:cNvSpPr/>
            <p:nvPr/>
          </p:nvSpPr>
          <p:spPr bwMode="auto">
            <a:xfrm>
              <a:off x="1252" y="3284"/>
              <a:ext cx="5417" cy="3393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32" name="矩形 87"/>
            <p:cNvSpPr/>
            <p:nvPr/>
          </p:nvSpPr>
          <p:spPr>
            <a:xfrm>
              <a:off x="2363" y="3913"/>
              <a:ext cx="3222" cy="13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Spelling mistakes(misspelled words)</a:t>
              </a:r>
              <a:endPara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621" name="Rectangle 13"/>
          <p:cNvSpPr/>
          <p:nvPr/>
        </p:nvSpPr>
        <p:spPr>
          <a:xfrm>
            <a:off x="4626293" y="4341178"/>
            <a:ext cx="3649662" cy="298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</a:rPr>
              <a:t>misspelled   adj. </a:t>
            </a:r>
            <a:r>
              <a:rPr lang="zh-CN" altLang="zh-CN" sz="3200" b="1" dirty="0">
                <a:solidFill>
                  <a:srgbClr val="FFFF00"/>
                </a:solidFill>
                <a:latin typeface="Arial" panose="020B0604020202020204" pitchFamily="34" charset="0"/>
              </a:rPr>
              <a:t>拼错的</a:t>
            </a:r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[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mɪs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speld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]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</a:rPr>
              <a:t>          </a:t>
            </a:r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  <p:bldP spid="14" grpId="0" animBg="1"/>
      <p:bldP spid="16" grpId="0" animBg="1"/>
      <p:bldP spid="18" grpId="0" animBg="1"/>
      <p:bldP spid="20" grpId="0"/>
      <p:bldP spid="21" grpId="0"/>
      <p:bldP spid="23" grpId="0"/>
      <p:bldP spid="25" grpId="0" animBg="1"/>
      <p:bldP spid="686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3"/>
          <p:cNvSpPr/>
          <p:nvPr/>
        </p:nvSpPr>
        <p:spPr>
          <a:xfrm>
            <a:off x="0" y="1103313"/>
            <a:ext cx="12192000" cy="5754688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651" name="Text Box 34"/>
          <p:cNvSpPr txBox="1"/>
          <p:nvPr/>
        </p:nvSpPr>
        <p:spPr>
          <a:xfrm>
            <a:off x="0" y="0"/>
            <a:ext cx="8507413" cy="1098550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Can you get it?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2" name="Picture 5" descr="74Y58PICqeR_102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50" y="0"/>
            <a:ext cx="1441450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TextBox 5"/>
          <p:cNvSpPr txBox="1"/>
          <p:nvPr/>
        </p:nvSpPr>
        <p:spPr>
          <a:xfrm>
            <a:off x="411163" y="1520825"/>
            <a:ext cx="10469562" cy="216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TextBox 7"/>
          <p:cNvSpPr txBox="1"/>
          <p:nvPr/>
        </p:nvSpPr>
        <p:spPr>
          <a:xfrm>
            <a:off x="665163" y="1778000"/>
            <a:ext cx="10571162" cy="3387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understand  ---------- 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mis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understand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理解                                     误解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fortune        ---------- 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mis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fortune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运气                               不幸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spell            ---------- 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mis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spell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拼写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0" name="Rectangle 12"/>
          <p:cNvSpPr/>
          <p:nvPr/>
        </p:nvSpPr>
        <p:spPr>
          <a:xfrm>
            <a:off x="5075238" y="4479925"/>
            <a:ext cx="11112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4400" eaLnBrk="1" hangingPunct="1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拼错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8621" name="Rectangle 13"/>
          <p:cNvSpPr/>
          <p:nvPr/>
        </p:nvSpPr>
        <p:spPr>
          <a:xfrm>
            <a:off x="741363" y="5567363"/>
            <a:ext cx="3649662" cy="246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</a:rPr>
              <a:t>misspelled   adj.</a:t>
            </a:r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[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mɪs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speld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]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</a:rPr>
              <a:t>          </a:t>
            </a:r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8623" name="Rectangle 15"/>
          <p:cNvSpPr/>
          <p:nvPr/>
        </p:nvSpPr>
        <p:spPr>
          <a:xfrm>
            <a:off x="4803775" y="5529263"/>
            <a:ext cx="14081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拼错的</a:t>
            </a:r>
            <a:endParaRPr lang="en-US" altLang="zh-CN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/>
      <p:bldP spid="68621" grpId="0"/>
      <p:bldP spid="686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 flipV="1">
            <a:off x="10012363" y="0"/>
            <a:ext cx="2179637" cy="6858000"/>
            <a:chOff x="10388520" y="407701"/>
            <a:chExt cx="1803479" cy="4176999"/>
          </a:xfrm>
        </p:grpSpPr>
        <p:sp>
          <p:nvSpPr>
            <p:cNvPr id="2" name="任意多边形: 形状 1"/>
            <p:cNvSpPr/>
            <p:nvPr/>
          </p:nvSpPr>
          <p:spPr>
            <a:xfrm flipH="1" flipV="1">
              <a:off x="10388520" y="1716881"/>
              <a:ext cx="1803479" cy="2867819"/>
            </a:xfrm>
            <a:custGeom>
              <a:avLst/>
              <a:gdLst>
                <a:gd name="connsiteX0" fmla="*/ 0 w 1917700"/>
                <a:gd name="connsiteY0" fmla="*/ 0 h 3049896"/>
                <a:gd name="connsiteX1" fmla="*/ 1917700 w 1917700"/>
                <a:gd name="connsiteY1" fmla="*/ 1747238 h 3049896"/>
                <a:gd name="connsiteX2" fmla="*/ 1628322 w 1917700"/>
                <a:gd name="connsiteY2" fmla="*/ 3049896 h 3049896"/>
                <a:gd name="connsiteX3" fmla="*/ 0 w 1917700"/>
                <a:gd name="connsiteY3" fmla="*/ 2054166 h 304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3049896">
                  <a:moveTo>
                    <a:pt x="0" y="0"/>
                  </a:moveTo>
                  <a:lnTo>
                    <a:pt x="1917700" y="1747238"/>
                  </a:lnTo>
                  <a:lnTo>
                    <a:pt x="1628322" y="3049896"/>
                  </a:lnTo>
                  <a:lnTo>
                    <a:pt x="0" y="20541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flipH="1" flipV="1">
              <a:off x="10388520" y="407701"/>
              <a:ext cx="1803479" cy="2528438"/>
            </a:xfrm>
            <a:custGeom>
              <a:avLst/>
              <a:gdLst>
                <a:gd name="connsiteX0" fmla="*/ 1917700 w 1917700"/>
                <a:gd name="connsiteY0" fmla="*/ 0 h 2687503"/>
                <a:gd name="connsiteX1" fmla="*/ 1888672 w 1917700"/>
                <a:gd name="connsiteY1" fmla="*/ 1480457 h 2687503"/>
                <a:gd name="connsiteX2" fmla="*/ 0 w 1917700"/>
                <a:gd name="connsiteY2" fmla="*/ 2687503 h 2687503"/>
                <a:gd name="connsiteX3" fmla="*/ 0 w 1917700"/>
                <a:gd name="connsiteY3" fmla="*/ 1030407 h 268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2687503">
                  <a:moveTo>
                    <a:pt x="1917700" y="0"/>
                  </a:moveTo>
                  <a:lnTo>
                    <a:pt x="1888672" y="1480457"/>
                  </a:lnTo>
                  <a:lnTo>
                    <a:pt x="0" y="2687503"/>
                  </a:lnTo>
                  <a:lnTo>
                    <a:pt x="0" y="103040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flipH="1">
            <a:off x="0" y="0"/>
            <a:ext cx="2136775" cy="6858000"/>
            <a:chOff x="10388520" y="407701"/>
            <a:chExt cx="1803479" cy="4176999"/>
          </a:xfrm>
        </p:grpSpPr>
        <p:sp>
          <p:nvSpPr>
            <p:cNvPr id="6" name="任意多边形: 形状 5"/>
            <p:cNvSpPr/>
            <p:nvPr/>
          </p:nvSpPr>
          <p:spPr>
            <a:xfrm flipH="1" flipV="1">
              <a:off x="10388520" y="1716881"/>
              <a:ext cx="1803479" cy="2867819"/>
            </a:xfrm>
            <a:custGeom>
              <a:avLst/>
              <a:gdLst>
                <a:gd name="connsiteX0" fmla="*/ 0 w 1917700"/>
                <a:gd name="connsiteY0" fmla="*/ 0 h 3049896"/>
                <a:gd name="connsiteX1" fmla="*/ 1917700 w 1917700"/>
                <a:gd name="connsiteY1" fmla="*/ 1747238 h 3049896"/>
                <a:gd name="connsiteX2" fmla="*/ 1628322 w 1917700"/>
                <a:gd name="connsiteY2" fmla="*/ 3049896 h 3049896"/>
                <a:gd name="connsiteX3" fmla="*/ 0 w 1917700"/>
                <a:gd name="connsiteY3" fmla="*/ 2054166 h 304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3049896">
                  <a:moveTo>
                    <a:pt x="0" y="0"/>
                  </a:moveTo>
                  <a:lnTo>
                    <a:pt x="1917700" y="1747238"/>
                  </a:lnTo>
                  <a:lnTo>
                    <a:pt x="1628322" y="3049896"/>
                  </a:lnTo>
                  <a:lnTo>
                    <a:pt x="0" y="20541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 flipV="1">
              <a:off x="10388520" y="407701"/>
              <a:ext cx="1803479" cy="2528438"/>
            </a:xfrm>
            <a:custGeom>
              <a:avLst/>
              <a:gdLst>
                <a:gd name="connsiteX0" fmla="*/ 1917700 w 1917700"/>
                <a:gd name="connsiteY0" fmla="*/ 0 h 2687503"/>
                <a:gd name="connsiteX1" fmla="*/ 1888672 w 1917700"/>
                <a:gd name="connsiteY1" fmla="*/ 1480457 h 2687503"/>
                <a:gd name="connsiteX2" fmla="*/ 0 w 1917700"/>
                <a:gd name="connsiteY2" fmla="*/ 2687503 h 2687503"/>
                <a:gd name="connsiteX3" fmla="*/ 0 w 1917700"/>
                <a:gd name="connsiteY3" fmla="*/ 1030407 h 268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700" h="2687503">
                  <a:moveTo>
                    <a:pt x="1917700" y="0"/>
                  </a:moveTo>
                  <a:lnTo>
                    <a:pt x="1888672" y="1480457"/>
                  </a:lnTo>
                  <a:lnTo>
                    <a:pt x="0" y="2687503"/>
                  </a:lnTo>
                  <a:lnTo>
                    <a:pt x="0" y="103040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244" name="Picture 10" descr="t01e953e91155bbf1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7988" y="1246188"/>
            <a:ext cx="3248025" cy="541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AutoShape 12"/>
          <p:cNvSpPr/>
          <p:nvPr/>
        </p:nvSpPr>
        <p:spPr>
          <a:xfrm flipH="1">
            <a:off x="2214563" y="266700"/>
            <a:ext cx="4941887" cy="2947988"/>
          </a:xfrm>
          <a:prstGeom prst="wedgeRoundRectCallout">
            <a:avLst>
              <a:gd name="adj1" fmla="val -54981"/>
              <a:gd name="adj2" fmla="val 57968"/>
              <a:gd name="adj3" fmla="val 16667"/>
            </a:avLst>
          </a:prstGeom>
          <a:solidFill>
            <a:srgbClr val="FF9900">
              <a:alpha val="52156"/>
            </a:srgbClr>
          </a:solidFill>
          <a:ln w="9525">
            <a:noFill/>
          </a:ln>
        </p:spPr>
        <p:txBody>
          <a:bodyPr/>
          <a:p>
            <a:pPr algn="ctr" eaLnBrk="1" hangingPunct="1">
              <a:buFont typeface="Arial" panose="020B0604020202020204" pitchFamily="34" charset="0"/>
            </a:pPr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make spelling mistakes?</a:t>
            </a:r>
            <a:endParaRPr lang="en-US" altLang="zh-CN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4113" y="527050"/>
            <a:ext cx="45593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you do to make fewer mistakes?</a:t>
            </a:r>
            <a:endParaRPr lang="zh-CN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19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任意多边形: 形状 22"/>
          <p:cNvSpPr/>
          <p:nvPr/>
        </p:nvSpPr>
        <p:spPr>
          <a:xfrm flipH="1">
            <a:off x="10150475" y="1279525"/>
            <a:ext cx="2041525" cy="3387725"/>
          </a:xfrm>
          <a:custGeom>
            <a:avLst/>
            <a:gdLst>
              <a:gd name="connsiteX0" fmla="*/ 0 w 1917700"/>
              <a:gd name="connsiteY0" fmla="*/ 0 h 3049896"/>
              <a:gd name="connsiteX1" fmla="*/ 1917700 w 1917700"/>
              <a:gd name="connsiteY1" fmla="*/ 1747238 h 3049896"/>
              <a:gd name="connsiteX2" fmla="*/ 1628322 w 1917700"/>
              <a:gd name="connsiteY2" fmla="*/ 3049896 h 3049896"/>
              <a:gd name="connsiteX3" fmla="*/ 0 w 1917700"/>
              <a:gd name="connsiteY3" fmla="*/ 2054166 h 30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700" h="3049896">
                <a:moveTo>
                  <a:pt x="0" y="0"/>
                </a:moveTo>
                <a:lnTo>
                  <a:pt x="1917700" y="1747238"/>
                </a:lnTo>
                <a:lnTo>
                  <a:pt x="1628322" y="3049896"/>
                </a:lnTo>
                <a:lnTo>
                  <a:pt x="0" y="205416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任意多边形: 形状 27"/>
          <p:cNvSpPr/>
          <p:nvPr/>
        </p:nvSpPr>
        <p:spPr>
          <a:xfrm flipH="1">
            <a:off x="10126663" y="3189288"/>
            <a:ext cx="2065338" cy="2892425"/>
          </a:xfrm>
          <a:custGeom>
            <a:avLst/>
            <a:gdLst>
              <a:gd name="connsiteX0" fmla="*/ 1917700 w 1917700"/>
              <a:gd name="connsiteY0" fmla="*/ 0 h 2687503"/>
              <a:gd name="connsiteX1" fmla="*/ 1888672 w 1917700"/>
              <a:gd name="connsiteY1" fmla="*/ 1480457 h 2687503"/>
              <a:gd name="connsiteX2" fmla="*/ 0 w 1917700"/>
              <a:gd name="connsiteY2" fmla="*/ 2687503 h 2687503"/>
              <a:gd name="connsiteX3" fmla="*/ 0 w 1917700"/>
              <a:gd name="connsiteY3" fmla="*/ 1030407 h 268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700" h="2687503">
                <a:moveTo>
                  <a:pt x="1917700" y="0"/>
                </a:moveTo>
                <a:lnTo>
                  <a:pt x="1888672" y="1480457"/>
                </a:lnTo>
                <a:lnTo>
                  <a:pt x="0" y="2687503"/>
                </a:lnTo>
                <a:lnTo>
                  <a:pt x="0" y="103040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任意多边形: 形状 21"/>
          <p:cNvSpPr/>
          <p:nvPr/>
        </p:nvSpPr>
        <p:spPr>
          <a:xfrm flipH="1">
            <a:off x="8864600" y="5265738"/>
            <a:ext cx="3327400" cy="1592263"/>
          </a:xfrm>
          <a:custGeom>
            <a:avLst/>
            <a:gdLst>
              <a:gd name="connsiteX0" fmla="*/ 1817012 w 3326497"/>
              <a:gd name="connsiteY0" fmla="*/ 0 h 1295854"/>
              <a:gd name="connsiteX1" fmla="*/ 3326497 w 3326497"/>
              <a:gd name="connsiteY1" fmla="*/ 0 h 1295854"/>
              <a:gd name="connsiteX2" fmla="*/ 2323256 w 3326497"/>
              <a:gd name="connsiteY2" fmla="*/ 1295854 h 1295854"/>
              <a:gd name="connsiteX3" fmla="*/ 0 w 3326497"/>
              <a:gd name="connsiteY3" fmla="*/ 1295854 h 129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6497" h="1295854">
                <a:moveTo>
                  <a:pt x="1817012" y="0"/>
                </a:moveTo>
                <a:lnTo>
                  <a:pt x="3326497" y="0"/>
                </a:lnTo>
                <a:lnTo>
                  <a:pt x="2323256" y="1295854"/>
                </a:lnTo>
                <a:lnTo>
                  <a:pt x="0" y="1295854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任意多边形: 形状 31"/>
          <p:cNvSpPr/>
          <p:nvPr/>
        </p:nvSpPr>
        <p:spPr>
          <a:xfrm flipH="1">
            <a:off x="2106613" y="5246688"/>
            <a:ext cx="8156575" cy="1611313"/>
          </a:xfrm>
          <a:custGeom>
            <a:avLst/>
            <a:gdLst>
              <a:gd name="connsiteX0" fmla="*/ 0 w 3759705"/>
              <a:gd name="connsiteY0" fmla="*/ 0 h 1295854"/>
              <a:gd name="connsiteX1" fmla="*/ 1524000 w 3759705"/>
              <a:gd name="connsiteY1" fmla="*/ 0 h 1295854"/>
              <a:gd name="connsiteX2" fmla="*/ 3759705 w 3759705"/>
              <a:gd name="connsiteY2" fmla="*/ 1295854 h 1295854"/>
              <a:gd name="connsiteX3" fmla="*/ 1075284 w 3759705"/>
              <a:gd name="connsiteY3" fmla="*/ 1295854 h 129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9705" h="1295854">
                <a:moveTo>
                  <a:pt x="0" y="0"/>
                </a:moveTo>
                <a:lnTo>
                  <a:pt x="1524000" y="0"/>
                </a:lnTo>
                <a:lnTo>
                  <a:pt x="3759705" y="1295854"/>
                </a:lnTo>
                <a:lnTo>
                  <a:pt x="1075284" y="1295854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任意多边形: 形状 19"/>
          <p:cNvSpPr/>
          <p:nvPr/>
        </p:nvSpPr>
        <p:spPr>
          <a:xfrm flipH="1">
            <a:off x="2079625" y="0"/>
            <a:ext cx="7785100" cy="1312863"/>
          </a:xfrm>
          <a:custGeom>
            <a:avLst/>
            <a:gdLst>
              <a:gd name="connsiteX0" fmla="*/ 0 w 3677832"/>
              <a:gd name="connsiteY0" fmla="*/ 0 h 1313180"/>
              <a:gd name="connsiteX1" fmla="*/ 2573343 w 3677832"/>
              <a:gd name="connsiteY1" fmla="*/ 0 h 1313180"/>
              <a:gd name="connsiteX2" fmla="*/ 3677832 w 3677832"/>
              <a:gd name="connsiteY2" fmla="*/ 1168037 h 1313180"/>
              <a:gd name="connsiteX3" fmla="*/ 2253618 w 3677832"/>
              <a:gd name="connsiteY3" fmla="*/ 131318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32" h="1313180">
                <a:moveTo>
                  <a:pt x="0" y="0"/>
                </a:moveTo>
                <a:lnTo>
                  <a:pt x="2573343" y="0"/>
                </a:lnTo>
                <a:lnTo>
                  <a:pt x="3677832" y="1168037"/>
                </a:lnTo>
                <a:lnTo>
                  <a:pt x="2253618" y="131318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 flipH="1">
            <a:off x="260350" y="0"/>
            <a:ext cx="3252788" cy="1304925"/>
          </a:xfrm>
          <a:custGeom>
            <a:avLst/>
            <a:gdLst>
              <a:gd name="connsiteX0" fmla="*/ 920379 w 3252881"/>
              <a:gd name="connsiteY0" fmla="*/ 0 h 1305016"/>
              <a:gd name="connsiteX1" fmla="*/ 3252881 w 3252881"/>
              <a:gd name="connsiteY1" fmla="*/ 0 h 1305016"/>
              <a:gd name="connsiteX2" fmla="*/ 1436914 w 3252881"/>
              <a:gd name="connsiteY2" fmla="*/ 1261473 h 1305016"/>
              <a:gd name="connsiteX3" fmla="*/ 0 w 3252881"/>
              <a:gd name="connsiteY3" fmla="*/ 1305016 h 130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881" h="1305016">
                <a:moveTo>
                  <a:pt x="920379" y="0"/>
                </a:moveTo>
                <a:lnTo>
                  <a:pt x="3252881" y="0"/>
                </a:lnTo>
                <a:lnTo>
                  <a:pt x="1436914" y="1261473"/>
                </a:lnTo>
                <a:lnTo>
                  <a:pt x="0" y="130501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任意多边形: 形状 20"/>
          <p:cNvSpPr/>
          <p:nvPr/>
        </p:nvSpPr>
        <p:spPr>
          <a:xfrm flipH="1">
            <a:off x="0" y="379413"/>
            <a:ext cx="1906588" cy="2727325"/>
          </a:xfrm>
          <a:custGeom>
            <a:avLst/>
            <a:gdLst>
              <a:gd name="connsiteX0" fmla="*/ 1905908 w 1905908"/>
              <a:gd name="connsiteY0" fmla="*/ 0 h 2727363"/>
              <a:gd name="connsiteX1" fmla="*/ 1905908 w 1905908"/>
              <a:gd name="connsiteY1" fmla="*/ 1683084 h 2727363"/>
              <a:gd name="connsiteX2" fmla="*/ 29028 w 1905908"/>
              <a:gd name="connsiteY2" fmla="*/ 2727363 h 2727363"/>
              <a:gd name="connsiteX3" fmla="*/ 0 w 1905908"/>
              <a:gd name="connsiteY3" fmla="*/ 1232392 h 272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908" h="2727363">
                <a:moveTo>
                  <a:pt x="1905908" y="0"/>
                </a:moveTo>
                <a:lnTo>
                  <a:pt x="1905908" y="1683084"/>
                </a:lnTo>
                <a:lnTo>
                  <a:pt x="29028" y="2727363"/>
                </a:lnTo>
                <a:lnTo>
                  <a:pt x="0" y="123239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任意多边形: 形状 33"/>
          <p:cNvSpPr/>
          <p:nvPr/>
        </p:nvSpPr>
        <p:spPr>
          <a:xfrm flipH="1">
            <a:off x="0" y="1619250"/>
            <a:ext cx="1906588" cy="4656138"/>
          </a:xfrm>
          <a:custGeom>
            <a:avLst/>
            <a:gdLst>
              <a:gd name="connsiteX0" fmla="*/ 0 w 1905908"/>
              <a:gd name="connsiteY0" fmla="*/ 0 h 3272107"/>
              <a:gd name="connsiteX1" fmla="*/ 1905908 w 1905908"/>
              <a:gd name="connsiteY1" fmla="*/ 1246722 h 3272107"/>
              <a:gd name="connsiteX2" fmla="*/ 1905908 w 1905908"/>
              <a:gd name="connsiteY2" fmla="*/ 3272107 h 3272107"/>
              <a:gd name="connsiteX3" fmla="*/ 14514 w 1905908"/>
              <a:gd name="connsiteY3" fmla="*/ 1524000 h 327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908" h="3272107">
                <a:moveTo>
                  <a:pt x="0" y="0"/>
                </a:moveTo>
                <a:lnTo>
                  <a:pt x="1905908" y="1246722"/>
                </a:lnTo>
                <a:lnTo>
                  <a:pt x="1905908" y="3272107"/>
                </a:lnTo>
                <a:lnTo>
                  <a:pt x="14514" y="1524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图片 12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8850" y="-609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9" name="Group 15"/>
          <p:cNvGrpSpPr/>
          <p:nvPr/>
        </p:nvGrpSpPr>
        <p:grpSpPr>
          <a:xfrm>
            <a:off x="2003425" y="2352675"/>
            <a:ext cx="8810625" cy="1960563"/>
            <a:chOff x="1262" y="1482"/>
            <a:chExt cx="5550" cy="1235"/>
          </a:xfrm>
        </p:grpSpPr>
        <p:sp>
          <p:nvSpPr>
            <p:cNvPr id="12300" name="MH_SubTitle_2"/>
            <p:cNvSpPr/>
            <p:nvPr>
              <p:custDataLst>
                <p:tags r:id="rId2"/>
              </p:custDataLst>
            </p:nvPr>
          </p:nvSpPr>
          <p:spPr>
            <a:xfrm>
              <a:off x="1262" y="1482"/>
              <a:ext cx="5059" cy="1235"/>
            </a:xfrm>
            <a:prstGeom prst="roundRect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</a:ln>
          </p:spPr>
          <p:txBody>
            <a:bodyPr lIns="0" tIns="0" rIns="0" bIns="0" anchor="ctr" anchorCtr="1"/>
            <a:p>
              <a:pPr algn="ctr">
                <a:spcBef>
                  <a:spcPct val="20000"/>
                </a:spcBef>
                <a:buFont typeface="Arial" panose="020B0604020202020204" pitchFamily="34" charset="0"/>
              </a:pPr>
              <a:endParaRPr lang="zh-CN" alt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1" name="Text Box 15"/>
            <p:cNvSpPr txBox="1"/>
            <p:nvPr/>
          </p:nvSpPr>
          <p:spPr>
            <a:xfrm>
              <a:off x="1320" y="1676"/>
              <a:ext cx="5492" cy="6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914400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Lesson 47: I Made It!</a:t>
              </a:r>
              <a:endPara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圆角矩形 29"/>
          <p:cNvSpPr>
            <a:spLocks noChangeArrowheads="1"/>
          </p:cNvSpPr>
          <p:nvPr/>
        </p:nvSpPr>
        <p:spPr bwMode="auto">
          <a:xfrm>
            <a:off x="3810000" y="481965"/>
            <a:ext cx="3678555" cy="65659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kumimoji="1"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kumimoji="1"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kumimoji="1" lang="en-US" altLang="zh-CN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823720" y="1526540"/>
            <a:ext cx="6095365" cy="4246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latin typeface="+mn-lt"/>
              </a:rPr>
              <a:t>loser    /'lu:zə/ </a:t>
            </a:r>
            <a:endParaRPr lang="en-US" altLang="zh-CN" sz="36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latin typeface="+mn-lt"/>
              </a:rPr>
              <a:t>fail       /feɪl/   </a:t>
            </a:r>
            <a:endParaRPr lang="en-US" altLang="zh-CN" sz="36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latin typeface="+mn-lt"/>
              </a:rPr>
              <a:t>misspelled    /mɪs'speld/</a:t>
            </a:r>
            <a:endParaRPr lang="en-US" altLang="zh-CN" sz="36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latin typeface="+mn-lt"/>
              </a:rPr>
              <a:t>accept     /ək'sept/ </a:t>
            </a:r>
            <a:endParaRPr lang="en-US" altLang="zh-CN" sz="3600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latin typeface="+mn-lt"/>
              </a:rPr>
              <a:t>award       /ə'wɔrd/  </a:t>
            </a:r>
            <a:endParaRPr lang="en-US" altLang="zh-CN" sz="3600" dirty="0">
              <a:latin typeface="+mn-lt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388735" y="1858962"/>
            <a:ext cx="2971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n. </a:t>
            </a:r>
            <a:r>
              <a:rPr lang="zh-CN" altLang="en-US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失败者；输者</a:t>
            </a:r>
            <a:endParaRPr lang="zh-CN" altLang="en-US" sz="2800" dirty="0">
              <a:solidFill>
                <a:srgbClr val="FF33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388735" y="2568892"/>
            <a:ext cx="28956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v. 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失败，不及格</a:t>
            </a:r>
            <a:endParaRPr lang="zh-CN" altLang="en-US" sz="28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824980" y="3451225"/>
            <a:ext cx="56876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adj</a:t>
            </a:r>
            <a:r>
              <a:rPr lang="en-US" altLang="zh-CN" sz="2800" dirty="0" smtClean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.</a:t>
            </a:r>
            <a:r>
              <a:rPr lang="zh-CN" altLang="en-US" sz="2800" dirty="0" smtClean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拼错</a:t>
            </a:r>
            <a:r>
              <a:rPr lang="zh-CN" altLang="en-US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的（</a:t>
            </a:r>
            <a:r>
              <a:rPr lang="en-US" altLang="zh-CN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misspell</a:t>
            </a:r>
            <a:r>
              <a:rPr lang="zh-CN" altLang="en-US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的过去式）</a:t>
            </a:r>
            <a:endParaRPr lang="zh-CN" altLang="en-US" sz="2800" dirty="0">
              <a:solidFill>
                <a:srgbClr val="FF33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388735" y="4273867"/>
            <a:ext cx="2971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v. </a:t>
            </a:r>
            <a:r>
              <a:rPr lang="zh-CN" altLang="en-US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接受；承认</a:t>
            </a:r>
            <a:endParaRPr lang="zh-CN" altLang="en-US" sz="2800" dirty="0">
              <a:solidFill>
                <a:srgbClr val="FF33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266180" y="5096192"/>
            <a:ext cx="2819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n. </a:t>
            </a:r>
            <a:r>
              <a:rPr lang="zh-CN" altLang="en-US" sz="2800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</a:rPr>
              <a:t>奖品</a:t>
            </a:r>
            <a:endParaRPr lang="zh-CN" altLang="en-US" sz="2800" dirty="0">
              <a:solidFill>
                <a:srgbClr val="FF3300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椭圆 3079"/>
          <p:cNvSpPr/>
          <p:nvPr/>
        </p:nvSpPr>
        <p:spPr>
          <a:xfrm>
            <a:off x="1116330" y="1219200"/>
            <a:ext cx="9537700" cy="360045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lIns="72823" tIns="36411" rIns="72823" bIns="36411"/>
          <a:p>
            <a:pPr eaLnBrk="1" hangingPunct="1">
              <a:buFont typeface="Arial" panose="020B0604020202020204" pitchFamily="34" charset="0"/>
            </a:pPr>
            <a:endParaRPr lang="en-US" altLang="zh-CN" sz="2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06"/>
          <p:cNvGrpSpPr/>
          <p:nvPr/>
        </p:nvGrpSpPr>
        <p:grpSpPr>
          <a:xfrm>
            <a:off x="0" y="0"/>
            <a:ext cx="3740150" cy="3173413"/>
            <a:chOff x="0" y="0"/>
            <a:chExt cx="5757911" cy="4891538"/>
          </a:xfrm>
        </p:grpSpPr>
        <p:sp>
          <p:nvSpPr>
            <p:cNvPr id="11" name="任意多边形: 形状 107"/>
            <p:cNvSpPr/>
            <p:nvPr/>
          </p:nvSpPr>
          <p:spPr>
            <a:xfrm flipH="1">
              <a:off x="2077345" y="0"/>
              <a:ext cx="3680566" cy="1314036"/>
            </a:xfrm>
            <a:custGeom>
              <a:avLst/>
              <a:gdLst>
                <a:gd name="connsiteX0" fmla="*/ 0 w 3677832"/>
                <a:gd name="connsiteY0" fmla="*/ 0 h 1313180"/>
                <a:gd name="connsiteX1" fmla="*/ 2573343 w 3677832"/>
                <a:gd name="connsiteY1" fmla="*/ 0 h 1313180"/>
                <a:gd name="connsiteX2" fmla="*/ 3677832 w 3677832"/>
                <a:gd name="connsiteY2" fmla="*/ 1168037 h 1313180"/>
                <a:gd name="connsiteX3" fmla="*/ 2253618 w 3677832"/>
                <a:gd name="connsiteY3" fmla="*/ 1313180 h 131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7832" h="1313180">
                  <a:moveTo>
                    <a:pt x="0" y="0"/>
                  </a:moveTo>
                  <a:lnTo>
                    <a:pt x="2573343" y="0"/>
                  </a:lnTo>
                  <a:lnTo>
                    <a:pt x="3677832" y="1168037"/>
                  </a:lnTo>
                  <a:lnTo>
                    <a:pt x="2253618" y="13131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: 形状 108"/>
            <p:cNvSpPr/>
            <p:nvPr/>
          </p:nvSpPr>
          <p:spPr>
            <a:xfrm flipH="1">
              <a:off x="259057" y="0"/>
              <a:ext cx="3252878" cy="1306694"/>
            </a:xfrm>
            <a:custGeom>
              <a:avLst/>
              <a:gdLst>
                <a:gd name="connsiteX0" fmla="*/ 920379 w 3252881"/>
                <a:gd name="connsiteY0" fmla="*/ 0 h 1305016"/>
                <a:gd name="connsiteX1" fmla="*/ 3252881 w 3252881"/>
                <a:gd name="connsiteY1" fmla="*/ 0 h 1305016"/>
                <a:gd name="connsiteX2" fmla="*/ 1436914 w 3252881"/>
                <a:gd name="connsiteY2" fmla="*/ 1261473 h 1305016"/>
                <a:gd name="connsiteX3" fmla="*/ 0 w 3252881"/>
                <a:gd name="connsiteY3" fmla="*/ 1305016 h 130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2881" h="1305016">
                  <a:moveTo>
                    <a:pt x="920379" y="0"/>
                  </a:moveTo>
                  <a:lnTo>
                    <a:pt x="3252881" y="0"/>
                  </a:lnTo>
                  <a:lnTo>
                    <a:pt x="1436914" y="1261473"/>
                  </a:lnTo>
                  <a:lnTo>
                    <a:pt x="0" y="13050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任意多边形: 形状 109"/>
            <p:cNvSpPr/>
            <p:nvPr/>
          </p:nvSpPr>
          <p:spPr>
            <a:xfrm flipH="1">
              <a:off x="0" y="376837"/>
              <a:ext cx="1906269" cy="2730843"/>
            </a:xfrm>
            <a:custGeom>
              <a:avLst/>
              <a:gdLst>
                <a:gd name="connsiteX0" fmla="*/ 1905908 w 1905908"/>
                <a:gd name="connsiteY0" fmla="*/ 0 h 2727363"/>
                <a:gd name="connsiteX1" fmla="*/ 1905908 w 1905908"/>
                <a:gd name="connsiteY1" fmla="*/ 1683084 h 2727363"/>
                <a:gd name="connsiteX2" fmla="*/ 29028 w 1905908"/>
                <a:gd name="connsiteY2" fmla="*/ 2727363 h 2727363"/>
                <a:gd name="connsiteX3" fmla="*/ 0 w 1905908"/>
                <a:gd name="connsiteY3" fmla="*/ 1232392 h 2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2727363">
                  <a:moveTo>
                    <a:pt x="1905908" y="0"/>
                  </a:moveTo>
                  <a:lnTo>
                    <a:pt x="1905908" y="1683084"/>
                  </a:lnTo>
                  <a:lnTo>
                    <a:pt x="29028" y="2727363"/>
                  </a:lnTo>
                  <a:lnTo>
                    <a:pt x="0" y="12323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: 形状 110"/>
            <p:cNvSpPr/>
            <p:nvPr/>
          </p:nvSpPr>
          <p:spPr>
            <a:xfrm flipH="1">
              <a:off x="0" y="1619909"/>
              <a:ext cx="1906269" cy="3271629"/>
            </a:xfrm>
            <a:custGeom>
              <a:avLst/>
              <a:gdLst>
                <a:gd name="connsiteX0" fmla="*/ 0 w 1905908"/>
                <a:gd name="connsiteY0" fmla="*/ 0 h 3272107"/>
                <a:gd name="connsiteX1" fmla="*/ 1905908 w 1905908"/>
                <a:gd name="connsiteY1" fmla="*/ 1246722 h 3272107"/>
                <a:gd name="connsiteX2" fmla="*/ 1905908 w 1905908"/>
                <a:gd name="connsiteY2" fmla="*/ 3272107 h 3272107"/>
                <a:gd name="connsiteX3" fmla="*/ 14514 w 1905908"/>
                <a:gd name="connsiteY3" fmla="*/ 1524000 h 327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3272107">
                  <a:moveTo>
                    <a:pt x="0" y="0"/>
                  </a:moveTo>
                  <a:lnTo>
                    <a:pt x="1905908" y="1246722"/>
                  </a:lnTo>
                  <a:lnTo>
                    <a:pt x="1905908" y="3272107"/>
                  </a:lnTo>
                  <a:lnTo>
                    <a:pt x="14514" y="15240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14"/>
          <p:cNvGrpSpPr/>
          <p:nvPr/>
        </p:nvGrpSpPr>
        <p:grpSpPr>
          <a:xfrm>
            <a:off x="8202613" y="0"/>
            <a:ext cx="3989387" cy="3255963"/>
            <a:chOff x="7038109" y="0"/>
            <a:chExt cx="5153890" cy="4584700"/>
          </a:xfrm>
        </p:grpSpPr>
        <p:grpSp>
          <p:nvGrpSpPr>
            <p:cNvPr id="14346" name="组合 1"/>
            <p:cNvGrpSpPr/>
            <p:nvPr/>
          </p:nvGrpSpPr>
          <p:grpSpPr>
            <a:xfrm>
              <a:off x="7038109" y="0"/>
              <a:ext cx="4984029" cy="1163782"/>
              <a:chOff x="6766586" y="0"/>
              <a:chExt cx="5254794" cy="1218671"/>
            </a:xfrm>
          </p:grpSpPr>
          <p:sp>
            <p:nvSpPr>
              <p:cNvPr id="20" name="任意多边形: 形状 14"/>
              <p:cNvSpPr/>
              <p:nvPr/>
            </p:nvSpPr>
            <p:spPr>
              <a:xfrm flipH="1" flipV="1">
                <a:off x="8892136" y="0"/>
                <a:ext cx="3128863" cy="1219545"/>
              </a:xfrm>
              <a:custGeom>
                <a:avLst/>
                <a:gdLst>
                  <a:gd name="connsiteX0" fmla="*/ 1817012 w 3326497"/>
                  <a:gd name="connsiteY0" fmla="*/ 0 h 1295854"/>
                  <a:gd name="connsiteX1" fmla="*/ 3326497 w 3326497"/>
                  <a:gd name="connsiteY1" fmla="*/ 0 h 1295854"/>
                  <a:gd name="connsiteX2" fmla="*/ 2323256 w 3326497"/>
                  <a:gd name="connsiteY2" fmla="*/ 1295854 h 1295854"/>
                  <a:gd name="connsiteX3" fmla="*/ 0 w 3326497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6497" h="1295854">
                    <a:moveTo>
                      <a:pt x="1817012" y="0"/>
                    </a:moveTo>
                    <a:lnTo>
                      <a:pt x="3326497" y="0"/>
                    </a:lnTo>
                    <a:lnTo>
                      <a:pt x="2323256" y="1295854"/>
                    </a:lnTo>
                    <a:lnTo>
                      <a:pt x="0" y="129585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任意多边形: 形状 15"/>
              <p:cNvSpPr/>
              <p:nvPr/>
            </p:nvSpPr>
            <p:spPr>
              <a:xfrm flipH="1" flipV="1">
                <a:off x="6766586" y="0"/>
                <a:ext cx="3535376" cy="1219545"/>
              </a:xfrm>
              <a:custGeom>
                <a:avLst/>
                <a:gdLst>
                  <a:gd name="connsiteX0" fmla="*/ 0 w 3759705"/>
                  <a:gd name="connsiteY0" fmla="*/ 0 h 1295854"/>
                  <a:gd name="connsiteX1" fmla="*/ 1524000 w 3759705"/>
                  <a:gd name="connsiteY1" fmla="*/ 0 h 1295854"/>
                  <a:gd name="connsiteX2" fmla="*/ 3759705 w 3759705"/>
                  <a:gd name="connsiteY2" fmla="*/ 1295854 h 1295854"/>
                  <a:gd name="connsiteX3" fmla="*/ 1075284 w 3759705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9705" h="1295854">
                    <a:moveTo>
                      <a:pt x="0" y="0"/>
                    </a:moveTo>
                    <a:lnTo>
                      <a:pt x="1524000" y="0"/>
                    </a:lnTo>
                    <a:lnTo>
                      <a:pt x="3759705" y="1295854"/>
                    </a:lnTo>
                    <a:lnTo>
                      <a:pt x="1075284" y="129585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4347" name="组合 16"/>
            <p:cNvGrpSpPr/>
            <p:nvPr/>
          </p:nvGrpSpPr>
          <p:grpSpPr>
            <a:xfrm>
              <a:off x="10487890" y="407988"/>
              <a:ext cx="1704109" cy="4176712"/>
              <a:chOff x="10388520" y="407701"/>
              <a:chExt cx="1803479" cy="4176999"/>
            </a:xfrm>
          </p:grpSpPr>
          <p:sp>
            <p:nvSpPr>
              <p:cNvPr id="18" name="任意多边形: 形状 12"/>
              <p:cNvSpPr/>
              <p:nvPr/>
            </p:nvSpPr>
            <p:spPr>
              <a:xfrm flipH="1" flipV="1">
                <a:off x="10388329" y="1716550"/>
                <a:ext cx="1803670" cy="2868150"/>
              </a:xfrm>
              <a:custGeom>
                <a:avLst/>
                <a:gdLst>
                  <a:gd name="connsiteX0" fmla="*/ 0 w 1917700"/>
                  <a:gd name="connsiteY0" fmla="*/ 0 h 3049896"/>
                  <a:gd name="connsiteX1" fmla="*/ 1917700 w 1917700"/>
                  <a:gd name="connsiteY1" fmla="*/ 1747238 h 3049896"/>
                  <a:gd name="connsiteX2" fmla="*/ 1628322 w 1917700"/>
                  <a:gd name="connsiteY2" fmla="*/ 3049896 h 3049896"/>
                  <a:gd name="connsiteX3" fmla="*/ 0 w 1917700"/>
                  <a:gd name="connsiteY3" fmla="*/ 2054166 h 304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3049896">
                    <a:moveTo>
                      <a:pt x="0" y="0"/>
                    </a:moveTo>
                    <a:lnTo>
                      <a:pt x="1917700" y="1747238"/>
                    </a:lnTo>
                    <a:lnTo>
                      <a:pt x="1628322" y="3049896"/>
                    </a:lnTo>
                    <a:lnTo>
                      <a:pt x="0" y="20541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任意多边形: 形状 13"/>
              <p:cNvSpPr/>
              <p:nvPr/>
            </p:nvSpPr>
            <p:spPr>
              <a:xfrm flipH="1" flipV="1">
                <a:off x="10388329" y="408782"/>
                <a:ext cx="1803670" cy="2526117"/>
              </a:xfrm>
              <a:custGeom>
                <a:avLst/>
                <a:gdLst>
                  <a:gd name="connsiteX0" fmla="*/ 1917700 w 1917700"/>
                  <a:gd name="connsiteY0" fmla="*/ 0 h 2687503"/>
                  <a:gd name="connsiteX1" fmla="*/ 1888672 w 1917700"/>
                  <a:gd name="connsiteY1" fmla="*/ 1480457 h 2687503"/>
                  <a:gd name="connsiteX2" fmla="*/ 0 w 1917700"/>
                  <a:gd name="connsiteY2" fmla="*/ 2687503 h 2687503"/>
                  <a:gd name="connsiteX3" fmla="*/ 0 w 1917700"/>
                  <a:gd name="connsiteY3" fmla="*/ 1030407 h 268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2687503">
                    <a:moveTo>
                      <a:pt x="1917700" y="0"/>
                    </a:moveTo>
                    <a:lnTo>
                      <a:pt x="1888672" y="1480457"/>
                    </a:lnTo>
                    <a:lnTo>
                      <a:pt x="0" y="2687503"/>
                    </a:lnTo>
                    <a:lnTo>
                      <a:pt x="0" y="103040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组合 22"/>
          <p:cNvGrpSpPr/>
          <p:nvPr/>
        </p:nvGrpSpPr>
        <p:grpSpPr>
          <a:xfrm>
            <a:off x="1718310" y="1742743"/>
            <a:ext cx="8756015" cy="2339340"/>
            <a:chOff x="4039179" y="2986222"/>
            <a:chExt cx="7920658" cy="2339969"/>
          </a:xfrm>
        </p:grpSpPr>
        <p:grpSp>
          <p:nvGrpSpPr>
            <p:cNvPr id="7" name="组合 22"/>
            <p:cNvGrpSpPr/>
            <p:nvPr/>
          </p:nvGrpSpPr>
          <p:grpSpPr bwMode="auto">
            <a:xfrm>
              <a:off x="4429126" y="2986222"/>
              <a:ext cx="6886575" cy="2339969"/>
              <a:chOff x="2439" y="3041"/>
              <a:chExt cx="4338" cy="1474"/>
            </a:xfrm>
            <a:solidFill>
              <a:srgbClr val="006600"/>
            </a:solidFill>
          </p:grpSpPr>
          <p:sp>
            <p:nvSpPr>
              <p:cNvPr id="24" name="任意多边形 4"/>
              <p:cNvSpPr>
                <a:spLocks noChangeArrowheads="1"/>
              </p:cNvSpPr>
              <p:nvPr/>
            </p:nvSpPr>
            <p:spPr bwMode="auto">
              <a:xfrm>
                <a:off x="2439" y="3041"/>
                <a:ext cx="4338" cy="1474"/>
              </a:xfrm>
              <a:custGeom>
                <a:avLst/>
                <a:gdLst/>
                <a:ahLst/>
                <a:cxnLst>
                  <a:cxn ang="0">
                    <a:pos x="0" y="348736"/>
                  </a:cxn>
                  <a:cxn ang="0">
                    <a:pos x="8883870" y="348736"/>
                  </a:cxn>
                  <a:cxn ang="0">
                    <a:pos x="8883870" y="0"/>
                  </a:cxn>
                  <a:cxn ang="0">
                    <a:pos x="9581341" y="697471"/>
                  </a:cxn>
                  <a:cxn ang="0">
                    <a:pos x="8883870" y="1394942"/>
                  </a:cxn>
                  <a:cxn ang="0">
                    <a:pos x="8883870" y="1046207"/>
                  </a:cxn>
                  <a:cxn ang="0">
                    <a:pos x="0" y="1046207"/>
                  </a:cxn>
                  <a:cxn ang="0">
                    <a:pos x="0" y="348736"/>
                  </a:cxn>
                </a:cxnLst>
                <a:rect l="0" t="0" r="r" b="b"/>
                <a:pathLst>
                  <a:path w="9581341" h="1394942">
                    <a:moveTo>
                      <a:pt x="0" y="348736"/>
                    </a:moveTo>
                    <a:lnTo>
                      <a:pt x="8883870" y="348736"/>
                    </a:lnTo>
                    <a:lnTo>
                      <a:pt x="8883870" y="0"/>
                    </a:lnTo>
                    <a:lnTo>
                      <a:pt x="9581341" y="697471"/>
                    </a:lnTo>
                    <a:lnTo>
                      <a:pt x="8883870" y="1394942"/>
                    </a:lnTo>
                    <a:lnTo>
                      <a:pt x="8883870" y="1046207"/>
                    </a:lnTo>
                    <a:lnTo>
                      <a:pt x="0" y="1046207"/>
                    </a:lnTo>
                    <a:lnTo>
                      <a:pt x="0" y="348736"/>
                    </a:lnTo>
                    <a:close/>
                  </a:path>
                </a:pathLst>
              </a:custGeom>
              <a:grpFill/>
              <a:ln w="25400">
                <a:noFill/>
                <a:round/>
              </a:ln>
            </p:spPr>
            <p:txBody>
              <a:bodyPr lIns="430056" tIns="302008" rIns="480018" bIns="454093" anchor="ctr"/>
              <a:lstStyle/>
              <a:p>
                <a:pPr marL="0" marR="0" lvl="0" indent="0" algn="ctr" defTabSz="28257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5" name="文本框 10269"/>
              <p:cNvSpPr txBox="1">
                <a:spLocks noChangeArrowheads="1"/>
              </p:cNvSpPr>
              <p:nvPr/>
            </p:nvSpPr>
            <p:spPr bwMode="auto">
              <a:xfrm>
                <a:off x="2514" y="3427"/>
                <a:ext cx="3950" cy="40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345" name="矩形 25"/>
            <p:cNvSpPr/>
            <p:nvPr/>
          </p:nvSpPr>
          <p:spPr>
            <a:xfrm>
              <a:off x="4039179" y="3648436"/>
              <a:ext cx="7920658" cy="10150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6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Knowledge Links</a:t>
              </a:r>
              <a:endPara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18770" y="5109210"/>
            <a:ext cx="11555730" cy="119888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3600" b="1" u="sng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SKIMMING :Read the title, the first and the last paragraph</a:t>
            </a:r>
            <a:endParaRPr lang="en-US" altLang="zh-CN" sz="3600" b="1" u="sng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2"/>
          <p:cNvGrpSpPr/>
          <p:nvPr/>
        </p:nvGrpSpPr>
        <p:grpSpPr>
          <a:xfrm>
            <a:off x="0" y="0"/>
            <a:ext cx="3159125" cy="2909888"/>
            <a:chOff x="0" y="0"/>
            <a:chExt cx="5757911" cy="4891538"/>
          </a:xfrm>
        </p:grpSpPr>
        <p:sp>
          <p:nvSpPr>
            <p:cNvPr id="20" name="任意多边形: 形状 19"/>
            <p:cNvSpPr/>
            <p:nvPr/>
          </p:nvSpPr>
          <p:spPr>
            <a:xfrm flipH="1">
              <a:off x="2077477" y="0"/>
              <a:ext cx="3680434" cy="1315619"/>
            </a:xfrm>
            <a:custGeom>
              <a:avLst/>
              <a:gdLst>
                <a:gd name="connsiteX0" fmla="*/ 0 w 3677832"/>
                <a:gd name="connsiteY0" fmla="*/ 0 h 1313180"/>
                <a:gd name="connsiteX1" fmla="*/ 2573343 w 3677832"/>
                <a:gd name="connsiteY1" fmla="*/ 0 h 1313180"/>
                <a:gd name="connsiteX2" fmla="*/ 3677832 w 3677832"/>
                <a:gd name="connsiteY2" fmla="*/ 1168037 h 1313180"/>
                <a:gd name="connsiteX3" fmla="*/ 2253618 w 3677832"/>
                <a:gd name="connsiteY3" fmla="*/ 1313180 h 131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7832" h="1313180">
                  <a:moveTo>
                    <a:pt x="0" y="0"/>
                  </a:moveTo>
                  <a:lnTo>
                    <a:pt x="2573343" y="0"/>
                  </a:lnTo>
                  <a:lnTo>
                    <a:pt x="3677832" y="1168037"/>
                  </a:lnTo>
                  <a:lnTo>
                    <a:pt x="2253618" y="13131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 flipH="1">
              <a:off x="260408" y="0"/>
              <a:ext cx="3249315" cy="1304944"/>
            </a:xfrm>
            <a:custGeom>
              <a:avLst/>
              <a:gdLst>
                <a:gd name="connsiteX0" fmla="*/ 920379 w 3252881"/>
                <a:gd name="connsiteY0" fmla="*/ 0 h 1305016"/>
                <a:gd name="connsiteX1" fmla="*/ 3252881 w 3252881"/>
                <a:gd name="connsiteY1" fmla="*/ 0 h 1305016"/>
                <a:gd name="connsiteX2" fmla="*/ 1436914 w 3252881"/>
                <a:gd name="connsiteY2" fmla="*/ 1261473 h 1305016"/>
                <a:gd name="connsiteX3" fmla="*/ 0 w 3252881"/>
                <a:gd name="connsiteY3" fmla="*/ 1305016 h 130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2881" h="1305016">
                  <a:moveTo>
                    <a:pt x="920379" y="0"/>
                  </a:moveTo>
                  <a:lnTo>
                    <a:pt x="3252881" y="0"/>
                  </a:lnTo>
                  <a:lnTo>
                    <a:pt x="1436914" y="1261473"/>
                  </a:lnTo>
                  <a:lnTo>
                    <a:pt x="0" y="13050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flipH="1">
              <a:off x="0" y="378941"/>
              <a:ext cx="1906766" cy="2729975"/>
            </a:xfrm>
            <a:custGeom>
              <a:avLst/>
              <a:gdLst>
                <a:gd name="connsiteX0" fmla="*/ 1905908 w 1905908"/>
                <a:gd name="connsiteY0" fmla="*/ 0 h 2727363"/>
                <a:gd name="connsiteX1" fmla="*/ 1905908 w 1905908"/>
                <a:gd name="connsiteY1" fmla="*/ 1683084 h 2727363"/>
                <a:gd name="connsiteX2" fmla="*/ 29028 w 1905908"/>
                <a:gd name="connsiteY2" fmla="*/ 2727363 h 2727363"/>
                <a:gd name="connsiteX3" fmla="*/ 0 w 1905908"/>
                <a:gd name="connsiteY3" fmla="*/ 1232392 h 2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2727363">
                  <a:moveTo>
                    <a:pt x="1905908" y="0"/>
                  </a:moveTo>
                  <a:lnTo>
                    <a:pt x="1905908" y="1683084"/>
                  </a:lnTo>
                  <a:lnTo>
                    <a:pt x="29028" y="2727363"/>
                  </a:lnTo>
                  <a:lnTo>
                    <a:pt x="0" y="12323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 flipH="1">
              <a:off x="0" y="1619839"/>
              <a:ext cx="1906766" cy="3271699"/>
            </a:xfrm>
            <a:custGeom>
              <a:avLst/>
              <a:gdLst>
                <a:gd name="connsiteX0" fmla="*/ 0 w 1905908"/>
                <a:gd name="connsiteY0" fmla="*/ 0 h 3272107"/>
                <a:gd name="connsiteX1" fmla="*/ 1905908 w 1905908"/>
                <a:gd name="connsiteY1" fmla="*/ 1246722 h 3272107"/>
                <a:gd name="connsiteX2" fmla="*/ 1905908 w 1905908"/>
                <a:gd name="connsiteY2" fmla="*/ 3272107 h 3272107"/>
                <a:gd name="connsiteX3" fmla="*/ 14514 w 1905908"/>
                <a:gd name="connsiteY3" fmla="*/ 1524000 h 327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908" h="3272107">
                  <a:moveTo>
                    <a:pt x="0" y="0"/>
                  </a:moveTo>
                  <a:lnTo>
                    <a:pt x="1905908" y="1246722"/>
                  </a:lnTo>
                  <a:lnTo>
                    <a:pt x="1905908" y="3272107"/>
                  </a:lnTo>
                  <a:lnTo>
                    <a:pt x="14514" y="15240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79919"/>
          <p:cNvGrpSpPr/>
          <p:nvPr/>
        </p:nvGrpSpPr>
        <p:grpSpPr>
          <a:xfrm>
            <a:off x="549275" y="2327275"/>
            <a:ext cx="4189413" cy="1871663"/>
            <a:chOff x="888" y="1672"/>
            <a:chExt cx="2011" cy="1179"/>
          </a:xfrm>
        </p:grpSpPr>
        <p:sp>
          <p:nvSpPr>
            <p:cNvPr id="138" name="Freeform 17"/>
            <p:cNvSpPr/>
            <p:nvPr/>
          </p:nvSpPr>
          <p:spPr>
            <a:xfrm>
              <a:off x="895" y="1678"/>
              <a:ext cx="1998" cy="1164"/>
            </a:xfrm>
            <a:custGeom>
              <a:avLst/>
              <a:gdLst>
                <a:gd name="connsiteX0" fmla="*/ 0 w 5800801"/>
                <a:gd name="connsiteY0" fmla="*/ 0 h 2320320"/>
                <a:gd name="connsiteX1" fmla="*/ 4640641 w 5800801"/>
                <a:gd name="connsiteY1" fmla="*/ 0 h 2320320"/>
                <a:gd name="connsiteX2" fmla="*/ 5800801 w 5800801"/>
                <a:gd name="connsiteY2" fmla="*/ 1160160 h 2320320"/>
                <a:gd name="connsiteX3" fmla="*/ 4640641 w 5800801"/>
                <a:gd name="connsiteY3" fmla="*/ 2320320 h 2320320"/>
                <a:gd name="connsiteX4" fmla="*/ 0 w 5800801"/>
                <a:gd name="connsiteY4" fmla="*/ 2320320 h 2320320"/>
                <a:gd name="connsiteX5" fmla="*/ 1160160 w 5800801"/>
                <a:gd name="connsiteY5" fmla="*/ 1160160 h 2320320"/>
                <a:gd name="connsiteX6" fmla="*/ 0 w 5800801"/>
                <a:gd name="connsiteY6" fmla="*/ 0 h 232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0801" h="2320320">
                  <a:moveTo>
                    <a:pt x="0" y="0"/>
                  </a:moveTo>
                  <a:lnTo>
                    <a:pt x="4640641" y="0"/>
                  </a:lnTo>
                  <a:lnTo>
                    <a:pt x="5800801" y="1160160"/>
                  </a:lnTo>
                  <a:lnTo>
                    <a:pt x="4640641" y="2320320"/>
                  </a:lnTo>
                  <a:lnTo>
                    <a:pt x="0" y="2320320"/>
                  </a:lnTo>
                  <a:lnTo>
                    <a:pt x="1160160" y="116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10097" tIns="43339" rIns="623419" bIns="43339" spcCol="1270" anchor="ctr"/>
            <a:lstStyle/>
            <a:p>
              <a:pPr marL="0" marR="0" lvl="0" indent="0" algn="ctr" defTabSz="14446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AU" sz="32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10" name="文本框 79916"/>
            <p:cNvSpPr txBox="1"/>
            <p:nvPr/>
          </p:nvSpPr>
          <p:spPr>
            <a:xfrm>
              <a:off x="1407" y="2049"/>
              <a:ext cx="1366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914400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The title</a:t>
              </a:r>
              <a:endPara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组合 79920"/>
          <p:cNvGrpSpPr/>
          <p:nvPr/>
        </p:nvGrpSpPr>
        <p:grpSpPr>
          <a:xfrm>
            <a:off x="4110038" y="2311400"/>
            <a:ext cx="4327525" cy="1828800"/>
            <a:chOff x="2734" y="1671"/>
            <a:chExt cx="1958" cy="1152"/>
          </a:xfrm>
        </p:grpSpPr>
        <p:sp>
          <p:nvSpPr>
            <p:cNvPr id="135" name="Freeform 14"/>
            <p:cNvSpPr/>
            <p:nvPr/>
          </p:nvSpPr>
          <p:spPr>
            <a:xfrm>
              <a:off x="2743" y="1679"/>
              <a:ext cx="1943" cy="1138"/>
            </a:xfrm>
            <a:custGeom>
              <a:avLst/>
              <a:gdLst>
                <a:gd name="connsiteX0" fmla="*/ 0 w 5800801"/>
                <a:gd name="connsiteY0" fmla="*/ 0 h 2320320"/>
                <a:gd name="connsiteX1" fmla="*/ 4640641 w 5800801"/>
                <a:gd name="connsiteY1" fmla="*/ 0 h 2320320"/>
                <a:gd name="connsiteX2" fmla="*/ 5800801 w 5800801"/>
                <a:gd name="connsiteY2" fmla="*/ 1160160 h 2320320"/>
                <a:gd name="connsiteX3" fmla="*/ 4640641 w 5800801"/>
                <a:gd name="connsiteY3" fmla="*/ 2320320 h 2320320"/>
                <a:gd name="connsiteX4" fmla="*/ 0 w 5800801"/>
                <a:gd name="connsiteY4" fmla="*/ 2320320 h 2320320"/>
                <a:gd name="connsiteX5" fmla="*/ 1160160 w 5800801"/>
                <a:gd name="connsiteY5" fmla="*/ 1160160 h 2320320"/>
                <a:gd name="connsiteX6" fmla="*/ 0 w 5800801"/>
                <a:gd name="connsiteY6" fmla="*/ 0 h 232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0801" h="2320320">
                  <a:moveTo>
                    <a:pt x="0" y="0"/>
                  </a:moveTo>
                  <a:lnTo>
                    <a:pt x="4640641" y="0"/>
                  </a:lnTo>
                  <a:lnTo>
                    <a:pt x="5800801" y="1160160"/>
                  </a:lnTo>
                  <a:lnTo>
                    <a:pt x="4640641" y="2320320"/>
                  </a:lnTo>
                  <a:lnTo>
                    <a:pt x="0" y="2320320"/>
                  </a:lnTo>
                  <a:lnTo>
                    <a:pt x="1160160" y="116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10097" tIns="43339" rIns="623419" bIns="43339" spcCol="1270" anchor="ctr"/>
            <a:lstStyle/>
            <a:p>
              <a:pPr marL="0" marR="0" lvl="0" indent="0" algn="ctr" defTabSz="14446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AU" sz="32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06" name="文本框 79917"/>
            <p:cNvSpPr txBox="1"/>
            <p:nvPr/>
          </p:nvSpPr>
          <p:spPr>
            <a:xfrm>
              <a:off x="3096" y="1758"/>
              <a:ext cx="1465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The first paragraph</a:t>
              </a:r>
              <a:endPara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组合 79926"/>
          <p:cNvGrpSpPr/>
          <p:nvPr/>
        </p:nvGrpSpPr>
        <p:grpSpPr>
          <a:xfrm>
            <a:off x="7756525" y="2263775"/>
            <a:ext cx="4278313" cy="1920875"/>
            <a:chOff x="4655" y="1706"/>
            <a:chExt cx="2064" cy="1096"/>
          </a:xfrm>
        </p:grpSpPr>
        <p:sp>
          <p:nvSpPr>
            <p:cNvPr id="132" name="Freeform 11"/>
            <p:cNvSpPr/>
            <p:nvPr/>
          </p:nvSpPr>
          <p:spPr>
            <a:xfrm>
              <a:off x="4665" y="1712"/>
              <a:ext cx="2050" cy="1082"/>
            </a:xfrm>
            <a:custGeom>
              <a:avLst/>
              <a:gdLst>
                <a:gd name="connsiteX0" fmla="*/ 0 w 5800801"/>
                <a:gd name="connsiteY0" fmla="*/ 0 h 2320320"/>
                <a:gd name="connsiteX1" fmla="*/ 4640641 w 5800801"/>
                <a:gd name="connsiteY1" fmla="*/ 0 h 2320320"/>
                <a:gd name="connsiteX2" fmla="*/ 5800801 w 5800801"/>
                <a:gd name="connsiteY2" fmla="*/ 1160160 h 2320320"/>
                <a:gd name="connsiteX3" fmla="*/ 4640641 w 5800801"/>
                <a:gd name="connsiteY3" fmla="*/ 2320320 h 2320320"/>
                <a:gd name="connsiteX4" fmla="*/ 0 w 5800801"/>
                <a:gd name="connsiteY4" fmla="*/ 2320320 h 2320320"/>
                <a:gd name="connsiteX5" fmla="*/ 1160160 w 5800801"/>
                <a:gd name="connsiteY5" fmla="*/ 1160160 h 2320320"/>
                <a:gd name="connsiteX6" fmla="*/ 0 w 5800801"/>
                <a:gd name="connsiteY6" fmla="*/ 0 h 232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0801" h="2320320">
                  <a:moveTo>
                    <a:pt x="0" y="0"/>
                  </a:moveTo>
                  <a:lnTo>
                    <a:pt x="4640641" y="0"/>
                  </a:lnTo>
                  <a:lnTo>
                    <a:pt x="5800801" y="1160160"/>
                  </a:lnTo>
                  <a:lnTo>
                    <a:pt x="4640641" y="2320320"/>
                  </a:lnTo>
                  <a:lnTo>
                    <a:pt x="0" y="2320320"/>
                  </a:lnTo>
                  <a:lnTo>
                    <a:pt x="1160160" y="116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10097" tIns="43339" rIns="623419" bIns="43339" spcCol="1270" anchor="ctr"/>
            <a:lstStyle/>
            <a:p>
              <a:pPr marL="0" marR="0" lvl="0" indent="0" algn="ctr" defTabSz="14446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AU" sz="32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02" name="文本框 79918"/>
            <p:cNvSpPr txBox="1"/>
            <p:nvPr/>
          </p:nvSpPr>
          <p:spPr>
            <a:xfrm>
              <a:off x="5021" y="1807"/>
              <a:ext cx="1457" cy="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The last paragraph</a:t>
              </a:r>
              <a:endPara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9926" name="文本框 79925"/>
          <p:cNvSpPr txBox="1"/>
          <p:nvPr/>
        </p:nvSpPr>
        <p:spPr>
          <a:xfrm>
            <a:off x="471488" y="4865688"/>
            <a:ext cx="11318875" cy="1081087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anchor="ctr"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Prediction: What is the story about?</a:t>
            </a:r>
            <a:endParaRPr lang="en-US" altLang="zh-CN" sz="5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组合 21"/>
          <p:cNvGrpSpPr/>
          <p:nvPr/>
        </p:nvGrpSpPr>
        <p:grpSpPr>
          <a:xfrm>
            <a:off x="8451850" y="0"/>
            <a:ext cx="3740150" cy="2646363"/>
            <a:chOff x="7038109" y="0"/>
            <a:chExt cx="5153890" cy="4584700"/>
          </a:xfrm>
        </p:grpSpPr>
        <p:grpSp>
          <p:nvGrpSpPr>
            <p:cNvPr id="16393" name="组合 1"/>
            <p:cNvGrpSpPr/>
            <p:nvPr/>
          </p:nvGrpSpPr>
          <p:grpSpPr>
            <a:xfrm>
              <a:off x="7038109" y="0"/>
              <a:ext cx="4984029" cy="1163782"/>
              <a:chOff x="6766586" y="0"/>
              <a:chExt cx="5254794" cy="1218671"/>
            </a:xfrm>
          </p:grpSpPr>
          <p:sp>
            <p:nvSpPr>
              <p:cNvPr id="27" name="任意多边形: 形状 14"/>
              <p:cNvSpPr/>
              <p:nvPr/>
            </p:nvSpPr>
            <p:spPr>
              <a:xfrm flipH="1" flipV="1">
                <a:off x="8893088" y="0"/>
                <a:ext cx="3127481" cy="1218234"/>
              </a:xfrm>
              <a:custGeom>
                <a:avLst/>
                <a:gdLst>
                  <a:gd name="connsiteX0" fmla="*/ 1817012 w 3326497"/>
                  <a:gd name="connsiteY0" fmla="*/ 0 h 1295854"/>
                  <a:gd name="connsiteX1" fmla="*/ 3326497 w 3326497"/>
                  <a:gd name="connsiteY1" fmla="*/ 0 h 1295854"/>
                  <a:gd name="connsiteX2" fmla="*/ 2323256 w 3326497"/>
                  <a:gd name="connsiteY2" fmla="*/ 1295854 h 1295854"/>
                  <a:gd name="connsiteX3" fmla="*/ 0 w 3326497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6497" h="1295854">
                    <a:moveTo>
                      <a:pt x="1817012" y="0"/>
                    </a:moveTo>
                    <a:lnTo>
                      <a:pt x="3326497" y="0"/>
                    </a:lnTo>
                    <a:lnTo>
                      <a:pt x="2323256" y="1295854"/>
                    </a:lnTo>
                    <a:lnTo>
                      <a:pt x="0" y="129585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任意多边形: 形状 15"/>
              <p:cNvSpPr/>
              <p:nvPr/>
            </p:nvSpPr>
            <p:spPr>
              <a:xfrm flipH="1" flipV="1">
                <a:off x="6766586" y="0"/>
                <a:ext cx="3535715" cy="1218234"/>
              </a:xfrm>
              <a:custGeom>
                <a:avLst/>
                <a:gdLst>
                  <a:gd name="connsiteX0" fmla="*/ 0 w 3759705"/>
                  <a:gd name="connsiteY0" fmla="*/ 0 h 1295854"/>
                  <a:gd name="connsiteX1" fmla="*/ 1524000 w 3759705"/>
                  <a:gd name="connsiteY1" fmla="*/ 0 h 1295854"/>
                  <a:gd name="connsiteX2" fmla="*/ 3759705 w 3759705"/>
                  <a:gd name="connsiteY2" fmla="*/ 1295854 h 1295854"/>
                  <a:gd name="connsiteX3" fmla="*/ 1075284 w 3759705"/>
                  <a:gd name="connsiteY3" fmla="*/ 1295854 h 129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9705" h="1295854">
                    <a:moveTo>
                      <a:pt x="0" y="0"/>
                    </a:moveTo>
                    <a:lnTo>
                      <a:pt x="1524000" y="0"/>
                    </a:lnTo>
                    <a:lnTo>
                      <a:pt x="3759705" y="1295854"/>
                    </a:lnTo>
                    <a:lnTo>
                      <a:pt x="1075284" y="129585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394" name="组合 16"/>
            <p:cNvGrpSpPr/>
            <p:nvPr/>
          </p:nvGrpSpPr>
          <p:grpSpPr>
            <a:xfrm>
              <a:off x="10487890" y="407988"/>
              <a:ext cx="1704109" cy="4176712"/>
              <a:chOff x="10388520" y="407701"/>
              <a:chExt cx="1803479" cy="4176999"/>
            </a:xfrm>
          </p:grpSpPr>
          <p:sp>
            <p:nvSpPr>
              <p:cNvPr id="25" name="任意多边形: 形状 12"/>
              <p:cNvSpPr/>
              <p:nvPr/>
            </p:nvSpPr>
            <p:spPr>
              <a:xfrm flipH="1" flipV="1">
                <a:off x="10388521" y="1715971"/>
                <a:ext cx="1803478" cy="2868729"/>
              </a:xfrm>
              <a:custGeom>
                <a:avLst/>
                <a:gdLst>
                  <a:gd name="connsiteX0" fmla="*/ 0 w 1917700"/>
                  <a:gd name="connsiteY0" fmla="*/ 0 h 3049896"/>
                  <a:gd name="connsiteX1" fmla="*/ 1917700 w 1917700"/>
                  <a:gd name="connsiteY1" fmla="*/ 1747238 h 3049896"/>
                  <a:gd name="connsiteX2" fmla="*/ 1628322 w 1917700"/>
                  <a:gd name="connsiteY2" fmla="*/ 3049896 h 3049896"/>
                  <a:gd name="connsiteX3" fmla="*/ 0 w 1917700"/>
                  <a:gd name="connsiteY3" fmla="*/ 2054166 h 304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3049896">
                    <a:moveTo>
                      <a:pt x="0" y="0"/>
                    </a:moveTo>
                    <a:lnTo>
                      <a:pt x="1917700" y="1747238"/>
                    </a:lnTo>
                    <a:lnTo>
                      <a:pt x="1628322" y="3049896"/>
                    </a:lnTo>
                    <a:lnTo>
                      <a:pt x="0" y="20541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任意多边形: 形状 13"/>
              <p:cNvSpPr/>
              <p:nvPr/>
            </p:nvSpPr>
            <p:spPr>
              <a:xfrm flipH="1" flipV="1">
                <a:off x="10388521" y="406753"/>
                <a:ext cx="1803478" cy="2527672"/>
              </a:xfrm>
              <a:custGeom>
                <a:avLst/>
                <a:gdLst>
                  <a:gd name="connsiteX0" fmla="*/ 1917700 w 1917700"/>
                  <a:gd name="connsiteY0" fmla="*/ 0 h 2687503"/>
                  <a:gd name="connsiteX1" fmla="*/ 1888672 w 1917700"/>
                  <a:gd name="connsiteY1" fmla="*/ 1480457 h 2687503"/>
                  <a:gd name="connsiteX2" fmla="*/ 0 w 1917700"/>
                  <a:gd name="connsiteY2" fmla="*/ 2687503 h 2687503"/>
                  <a:gd name="connsiteX3" fmla="*/ 0 w 1917700"/>
                  <a:gd name="connsiteY3" fmla="*/ 1030407 h 268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7700" h="2687503">
                    <a:moveTo>
                      <a:pt x="1917700" y="0"/>
                    </a:moveTo>
                    <a:lnTo>
                      <a:pt x="1888672" y="1480457"/>
                    </a:lnTo>
                    <a:lnTo>
                      <a:pt x="0" y="2687503"/>
                    </a:lnTo>
                    <a:lnTo>
                      <a:pt x="0" y="103040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392" name="Text Box 35"/>
          <p:cNvSpPr txBox="1"/>
          <p:nvPr/>
        </p:nvSpPr>
        <p:spPr>
          <a:xfrm>
            <a:off x="2806700" y="471488"/>
            <a:ext cx="4103688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How to skim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6" grpId="0" animBg="1"/>
    </p:bldLst>
  </p:timing>
</p:sld>
</file>

<file path=ppt/tags/tag1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61022181333"/>
  <p:tag name="MH_LIBRARY" val="GRAPHIC"/>
  <p:tag name="MH_TYPE" val="Other"/>
  <p:tag name="MH_ORDER" val="4"/>
</p:tagLst>
</file>

<file path=ppt/tags/tag11.xml><?xml version="1.0" encoding="utf-8"?>
<p:tagLst xmlns:p="http://schemas.openxmlformats.org/presentationml/2006/main">
  <p:tag name="MH" val="20161022181333"/>
  <p:tag name="MH_LIBRARY" val="GRAPHIC"/>
  <p:tag name="MH_TYPE" val="Title"/>
  <p:tag name="MH_ORDER" val="1"/>
</p:tagLst>
</file>

<file path=ppt/tags/tag12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2"/>
</p:tagLst>
</file>

<file path=ppt/tags/tag14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3"/>
</p:tagLst>
</file>

<file path=ppt/tags/tag15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4"/>
</p:tagLst>
</file>

<file path=ppt/tags/tag16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</p:tagLst>
</file>

<file path=ppt/tags/tag2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2"/>
</p:tagLst>
</file>

<file path=ppt/tags/tag3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4"/>
</p:tagLst>
</file>

<file path=ppt/tags/tag4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3"/>
</p:tagLst>
</file>

<file path=ppt/tags/tag5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2"/>
</p:tagLst>
</file>

<file path=ppt/tags/tag6.xml><?xml version="1.0" encoding="utf-8"?>
<p:tagLst xmlns:p="http://schemas.openxmlformats.org/presentationml/2006/main">
  <p:tag name="MH" val="20161022181333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61022181333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61022181333"/>
  <p:tag name="MH_LIBRARY" val="GRAPHIC"/>
  <p:tag name="MH_TYPE" val="Other"/>
  <p:tag name="MH_ORDER" val="2"/>
</p:tagLst>
</file>

<file path=ppt/tags/tag9.xml><?xml version="1.0" encoding="utf-8"?>
<p:tagLst xmlns:p="http://schemas.openxmlformats.org/presentationml/2006/main">
  <p:tag name="MH" val="20161022181333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包图主题2">
  <a:themeElements>
    <a:clrScheme name="自定义 1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2E24"/>
      </a:accent1>
      <a:accent2>
        <a:srgbClr val="414344"/>
      </a:accent2>
      <a:accent3>
        <a:srgbClr val="FF2E24"/>
      </a:accent3>
      <a:accent4>
        <a:srgbClr val="414344"/>
      </a:accent4>
      <a:accent5>
        <a:srgbClr val="FF2E24"/>
      </a:accent5>
      <a:accent6>
        <a:srgbClr val="414344"/>
      </a:accent6>
      <a:hlink>
        <a:srgbClr val="FF2E24"/>
      </a:hlink>
      <a:folHlink>
        <a:srgbClr val="414344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3998</Words>
  <Application>WPS 演示</Application>
  <PresentationFormat>宽屏</PresentationFormat>
  <Paragraphs>399</Paragraphs>
  <Slides>28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  <vt:variant>
        <vt:lpstr>自定义放映</vt:lpstr>
      </vt:variant>
      <vt:variant>
        <vt:i4>1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等线</vt:lpstr>
      <vt:lpstr>Times New Roman</vt:lpstr>
      <vt:lpstr>楷体_GB2312</vt:lpstr>
      <vt:lpstr>新宋体</vt:lpstr>
      <vt:lpstr>Agency FB</vt:lpstr>
      <vt:lpstr>Arial Unicode MS</vt:lpstr>
      <vt:lpstr>Calibri</vt:lpstr>
      <vt:lpstr>Lato Light</vt:lpstr>
      <vt:lpstr>Calibri</vt:lpstr>
      <vt:lpstr>PMingLiU</vt:lpstr>
      <vt:lpstr>Comic Sans MS</vt:lpstr>
      <vt:lpstr>Georgia</vt:lpstr>
      <vt:lpstr>Impact</vt:lpstr>
      <vt:lpstr>方正硬笔楷书繁体</vt:lpstr>
      <vt:lpstr>Cooper Black</vt:lpstr>
      <vt:lpstr>华文琥珀</vt:lpstr>
      <vt:lpstr>Segoe Print</vt:lpstr>
      <vt:lpstr>黑体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A逆态度   宋佳</cp:lastModifiedBy>
  <cp:revision>334</cp:revision>
  <dcterms:created xsi:type="dcterms:W3CDTF">2017-08-18T03:02:00Z</dcterms:created>
  <dcterms:modified xsi:type="dcterms:W3CDTF">2019-12-06T05:45:27Z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