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461" r:id="rId5"/>
    <p:sldId id="380" r:id="rId6"/>
    <p:sldId id="417" r:id="rId7"/>
    <p:sldId id="433" r:id="rId8"/>
    <p:sldId id="549" r:id="rId9"/>
    <p:sldId id="462" r:id="rId10"/>
    <p:sldId id="506" r:id="rId11"/>
    <p:sldId id="505" r:id="rId12"/>
    <p:sldId id="507" r:id="rId13"/>
    <p:sldId id="508" r:id="rId14"/>
    <p:sldId id="509" r:id="rId15"/>
    <p:sldId id="510" r:id="rId16"/>
    <p:sldId id="548" r:id="rId17"/>
    <p:sldId id="434" r:id="rId18"/>
    <p:sldId id="435" r:id="rId19"/>
    <p:sldId id="437" r:id="rId20"/>
    <p:sldId id="441" r:id="rId21"/>
    <p:sldId id="442" r:id="rId22"/>
    <p:sldId id="443" r:id="rId23"/>
    <p:sldId id="446" r:id="rId24"/>
    <p:sldId id="426" r:id="rId25"/>
  </p:sldIdLst>
  <p:sldSz cx="9144000" cy="6858000" type="screen4x3"/>
  <p:notesSz cx="6858000" cy="9144000"/>
  <p:custDataLst>
    <p:tags r:id="rId3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课标第一网" initials="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CC"/>
    <a:srgbClr val="F3FAD1"/>
    <a:srgbClr val="FFFF99"/>
    <a:srgbClr val="0000FF"/>
    <a:srgbClr val="FFCC66"/>
    <a:srgbClr val="FF9900"/>
    <a:srgbClr val="D8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018" autoAdjust="0"/>
    <p:restoredTop sz="95559" autoAdjust="0"/>
  </p:normalViewPr>
  <p:slideViewPr>
    <p:cSldViewPr>
      <p:cViewPr>
        <p:scale>
          <a:sx n="66" d="100"/>
          <a:sy n="66" d="100"/>
        </p:scale>
        <p:origin x="-1326" y="-126"/>
      </p:cViewPr>
      <p:guideLst>
        <p:guide orient="horz" pos="2142"/>
        <p:guide pos="2880"/>
      </p:guideLst>
    </p:cSldViewPr>
  </p:slideViewPr>
  <p:notesTextViewPr>
    <p:cViewPr>
      <p:scale>
        <a:sx n="100" d="100"/>
        <a:sy n="100" d="100"/>
      </p:scale>
      <p:origin x="0" y="0"/>
    </p:cViewPr>
  </p:notesTextViewPr>
  <p:sorterViewPr>
    <p:cViewPr>
      <p:scale>
        <a:sx n="100" d="100"/>
        <a:sy n="100" d="100"/>
      </p:scale>
      <p:origin x="0" y="0"/>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4.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defRPr sz="1200">
                <a:latin typeface="Times New Roman" panose="02020603050405020304" pitchFamily="18" charset="0"/>
                <a:ea typeface="+mn-ea"/>
              </a:defRPr>
            </a:lvl1pPr>
          </a:lstStyle>
          <a:p>
            <a:pPr>
              <a:defRPr/>
            </a:pPr>
            <a:endParaRPr lang="zh-CN" alt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defRPr sz="1200">
                <a:latin typeface="Times New Roman" panose="02020603050405020304" pitchFamily="18" charset="0"/>
                <a:ea typeface="+mn-ea"/>
              </a:defRPr>
            </a:lvl1pPr>
          </a:lstStyle>
          <a:p>
            <a:pPr>
              <a:defRPr/>
            </a:pPr>
            <a:endParaRPr lang="zh-CN" altLang="en-US" dirty="0"/>
          </a:p>
        </p:txBody>
      </p:sp>
      <p:sp>
        <p:nvSpPr>
          <p:cNvPr id="45060"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lvl="0"/>
            <a:r>
              <a:rPr lang="en-US" altLang="zh-CN" noProof="0" dirty="0" smtClean="0"/>
              <a:t>Click to edit Master text styles</a:t>
            </a:r>
            <a:endParaRPr lang="en-US" altLang="zh-CN" noProof="0" dirty="0" smtClean="0"/>
          </a:p>
          <a:p>
            <a:pPr lvl="1"/>
            <a:r>
              <a:rPr lang="en-US" altLang="zh-CN" noProof="0" dirty="0" smtClean="0"/>
              <a:t>Second level</a:t>
            </a:r>
            <a:endParaRPr lang="en-US" altLang="zh-CN" noProof="0" dirty="0" smtClean="0"/>
          </a:p>
          <a:p>
            <a:pPr lvl="2"/>
            <a:r>
              <a:rPr lang="en-US" altLang="zh-CN" noProof="0" dirty="0" smtClean="0"/>
              <a:t>Third level</a:t>
            </a:r>
            <a:endParaRPr lang="en-US" altLang="zh-CN" noProof="0" dirty="0" smtClean="0"/>
          </a:p>
          <a:p>
            <a:pPr lvl="3"/>
            <a:r>
              <a:rPr lang="en-US" altLang="zh-CN" noProof="0" dirty="0" smtClean="0"/>
              <a:t>Fourth level</a:t>
            </a:r>
            <a:endParaRPr lang="en-US" altLang="zh-CN" noProof="0" dirty="0" smtClean="0"/>
          </a:p>
          <a:p>
            <a:pPr lvl="4"/>
            <a:r>
              <a:rPr lang="en-US" altLang="zh-CN" noProof="0" dirty="0" smtClean="0"/>
              <a:t>Fifth level</a:t>
            </a:r>
            <a:endParaRPr lang="en-US" altLang="zh-CN" noProof="0" dirty="0" smtClean="0"/>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eaLnBrk="1" hangingPunct="1">
              <a:defRPr sz="1200">
                <a:latin typeface="Times New Roman" panose="02020603050405020304" pitchFamily="18" charset="0"/>
                <a:ea typeface="+mn-ea"/>
              </a:defRPr>
            </a:lvl1pPr>
          </a:lstStyle>
          <a:p>
            <a:pPr>
              <a:defRPr/>
            </a:pPr>
            <a:endParaRPr lang="zh-CN" alt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defRPr sz="1200">
                <a:latin typeface="Times New Roman" panose="02020603050405020304" pitchFamily="18" charset="0"/>
              </a:defRPr>
            </a:lvl1pPr>
          </a:lstStyle>
          <a:p>
            <a:pPr>
              <a:defRPr/>
            </a:pPr>
            <a:fld id="{B2AC16B7-57CE-4C58-AF04-D437BBAE8A83}" type="slidenum">
              <a:rPr lang="en-US" altLang="zh-CN" smtClean="0"/>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B2AC16B7-57CE-4C58-AF04-D437BBAE8A83}" type="slidenum">
              <a:rPr lang="en-US" altLang="zh-CN" smtClean="0"/>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B2AC16B7-57CE-4C58-AF04-D437BBAE8A83}" type="slidenum">
              <a:rPr lang="en-US" altLang="zh-CN"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B2AC16B7-57CE-4C58-AF04-D437BBAE8A83}" type="slidenum">
              <a:rPr lang="en-US" altLang="zh-CN"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p:spPr>
        <p:txBody>
          <a:bodyPr/>
          <a:lstStyle/>
          <a:p>
            <a:endParaRPr lang="zh-CN" altLang="en-US" smtClean="0"/>
          </a:p>
        </p:txBody>
      </p:sp>
      <p:sp>
        <p:nvSpPr>
          <p:cNvPr id="47108" name="灯片编号占位符 3"/>
          <p:cNvSpPr>
            <a:spLocks noGrp="1"/>
          </p:cNvSpPr>
          <p:nvPr>
            <p:ph type="sldNum" sz="quarter" idx="5"/>
          </p:nvPr>
        </p:nvSpPr>
        <p:spPr>
          <a:noFill/>
        </p:spPr>
        <p:txBody>
          <a:bodyPr/>
          <a:lstStyle/>
          <a:p>
            <a:fld id="{9D131958-980F-4970-8EEE-4D63B31B164B}" type="slidenum">
              <a:rPr lang="en-US" altLang="zh-CN" smtClean="0"/>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p:cNvSpPr>
          <p:nvPr>
            <p:ph type="sldImg"/>
          </p:nvPr>
        </p:nvSpPr>
        <p:spPr/>
      </p:sp>
      <p:sp>
        <p:nvSpPr>
          <p:cNvPr id="1536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B2AC16B7-57CE-4C58-AF04-D437BBAE8A83}" type="slidenum">
              <a:rPr lang="en-US" altLang="zh-CN"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首页">
    <p:spTree>
      <p:nvGrpSpPr>
        <p:cNvPr id="1" name=""/>
        <p:cNvGrpSpPr/>
        <p:nvPr/>
      </p:nvGrpSpPr>
      <p:grpSpPr>
        <a:xfrm>
          <a:off x="0" y="0"/>
          <a:ext cx="0" cy="0"/>
          <a:chOff x="0" y="0"/>
          <a:chExt cx="0" cy="0"/>
        </a:xfrm>
      </p:grpSpPr>
      <p:sp>
        <p:nvSpPr>
          <p:cNvPr id="4" name="文本占位符 2"/>
          <p:cNvSpPr>
            <a:spLocks noGrp="1"/>
          </p:cNvSpPr>
          <p:nvPr>
            <p:ph idx="1" hasCustomPrompt="1"/>
          </p:nvPr>
        </p:nvSpPr>
        <p:spPr bwMode="auto">
          <a:xfrm>
            <a:off x="1292139" y="3469520"/>
            <a:ext cx="6333104" cy="7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2800">
                <a:latin typeface="+mj-lt"/>
              </a:defRPr>
            </a:lvl1pPr>
          </a:lstStyle>
          <a:p>
            <a:pPr lvl="0"/>
            <a:r>
              <a:rPr lang="en-US" altLang="zh-CN" dirty="0" smtClean="0"/>
              <a:t>A</a:t>
            </a:r>
            <a:endParaRPr lang="zh-CN" altLang="en-US" dirty="0" smtClean="0"/>
          </a:p>
        </p:txBody>
      </p:sp>
      <p:sp>
        <p:nvSpPr>
          <p:cNvPr id="23" name="标题 22"/>
          <p:cNvSpPr>
            <a:spLocks noGrp="1"/>
          </p:cNvSpPr>
          <p:nvPr>
            <p:ph type="title" hasCustomPrompt="1"/>
          </p:nvPr>
        </p:nvSpPr>
        <p:spPr>
          <a:xfrm>
            <a:off x="685902" y="1717913"/>
            <a:ext cx="7545579" cy="1325880"/>
          </a:xfrm>
        </p:spPr>
        <p:txBody>
          <a:bodyPr/>
          <a:lstStyle>
            <a:lvl1pPr>
              <a:defRPr>
                <a:latin typeface="+mj-lt"/>
              </a:defRPr>
            </a:lvl1pPr>
          </a:lstStyle>
          <a:p>
            <a:r>
              <a:rPr lang="en-US" altLang="zh-CN" dirty="0" smtClean="0"/>
              <a:t>A</a:t>
            </a:r>
            <a:endParaRPr lang="zh-CN" altLang="en-US" dirty="0"/>
          </a:p>
        </p:txBody>
      </p:sp>
    </p:spTree>
  </p:cSld>
  <p:clrMapOvr>
    <a:masterClrMapping/>
  </p:clrMapOvr>
  <p:transition>
    <p:checke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93231" y="960830"/>
            <a:ext cx="6063164" cy="1325880"/>
          </a:xfrm>
        </p:spPr>
        <p:txBody>
          <a:bodyPr/>
          <a:lstStyle>
            <a:lvl1pPr>
              <a:defRPr sz="2800" b="1">
                <a:latin typeface="+mj-lt"/>
              </a:defRPr>
            </a:lvl1pPr>
          </a:lstStyle>
          <a:p>
            <a:r>
              <a:rPr lang="en-US" altLang="zh-CN" dirty="0" smtClean="0"/>
              <a:t>A</a:t>
            </a:r>
            <a:endParaRPr lang="zh-CN" altLang="en-US" dirty="0"/>
          </a:p>
        </p:txBody>
      </p:sp>
      <p:sp>
        <p:nvSpPr>
          <p:cNvPr id="3" name="内容占位符 2"/>
          <p:cNvSpPr>
            <a:spLocks noGrp="1"/>
          </p:cNvSpPr>
          <p:nvPr>
            <p:ph idx="1" hasCustomPrompt="1"/>
          </p:nvPr>
        </p:nvSpPr>
        <p:spPr>
          <a:xfrm>
            <a:off x="2094364" y="2430860"/>
            <a:ext cx="4785293" cy="822960"/>
          </a:xfrm>
        </p:spPr>
        <p:txBody>
          <a:bodyPr/>
          <a:lstStyle>
            <a:lvl1pPr algn="l">
              <a:defRPr sz="2400">
                <a:latin typeface="+mj-lt"/>
                <a:ea typeface="楷体" panose="02010609060101010101" pitchFamily="49" charset="-122"/>
              </a:defRPr>
            </a:lvl1pPr>
            <a:lvl2pPr algn="l">
              <a:defRPr sz="1800">
                <a:latin typeface="楷体" panose="02010609060101010101" pitchFamily="49" charset="-122"/>
                <a:ea typeface="楷体" panose="02010609060101010101" pitchFamily="49" charset="-122"/>
              </a:defRPr>
            </a:lvl2pPr>
            <a:lvl3pPr algn="l">
              <a:defRPr sz="1800">
                <a:latin typeface="楷体" panose="02010609060101010101" pitchFamily="49" charset="-122"/>
                <a:ea typeface="楷体" panose="02010609060101010101" pitchFamily="49" charset="-122"/>
              </a:defRPr>
            </a:lvl3pPr>
            <a:lvl4pPr algn="l">
              <a:defRPr sz="1800">
                <a:latin typeface="楷体" panose="02010609060101010101" pitchFamily="49" charset="-122"/>
                <a:ea typeface="楷体" panose="02010609060101010101" pitchFamily="49" charset="-122"/>
              </a:defRPr>
            </a:lvl4pPr>
            <a:lvl5pPr algn="l">
              <a:defRPr sz="1800">
                <a:latin typeface="楷体" panose="02010609060101010101" pitchFamily="49" charset="-122"/>
                <a:ea typeface="楷体" panose="02010609060101010101" pitchFamily="49" charset="-122"/>
              </a:defRPr>
            </a:lvl5pPr>
          </a:lstStyle>
          <a:p>
            <a:pPr lvl="0"/>
            <a:r>
              <a:rPr lang="en-US" altLang="zh-CN" dirty="0" smtClean="0"/>
              <a:t>A</a:t>
            </a:r>
            <a:endParaRPr lang="zh-CN" altLang="en-US" dirty="0" smtClean="0"/>
          </a:p>
        </p:txBody>
      </p:sp>
    </p:spTree>
  </p:cSld>
  <p:clrMapOvr>
    <a:masterClrMapping/>
  </p:clrMapOvr>
  <p:transition>
    <p:checke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尾页">
    <p:spTree>
      <p:nvGrpSpPr>
        <p:cNvPr id="1" name=""/>
        <p:cNvGrpSpPr/>
        <p:nvPr/>
      </p:nvGrpSpPr>
      <p:grpSpPr>
        <a:xfrm>
          <a:off x="0" y="0"/>
          <a:ext cx="0" cy="0"/>
          <a:chOff x="0" y="0"/>
          <a:chExt cx="0" cy="0"/>
        </a:xfrm>
      </p:grpSpPr>
      <p:sp>
        <p:nvSpPr>
          <p:cNvPr id="7" name="内容占位符 6"/>
          <p:cNvSpPr>
            <a:spLocks noGrp="1"/>
          </p:cNvSpPr>
          <p:nvPr>
            <p:ph sz="quarter" idx="13" hasCustomPrompt="1"/>
          </p:nvPr>
        </p:nvSpPr>
        <p:spPr>
          <a:xfrm>
            <a:off x="2180564" y="2667020"/>
            <a:ext cx="5181600" cy="1676400"/>
          </a:xfrm>
        </p:spPr>
        <p:txBody>
          <a:bodyPr/>
          <a:lstStyle>
            <a:lvl1pPr>
              <a:defRPr sz="4400">
                <a:latin typeface="+mj-lt"/>
              </a:defRPr>
            </a:lvl1pPr>
          </a:lstStyle>
          <a:p>
            <a:pPr lvl="0"/>
            <a:r>
              <a:rPr lang="en-US" altLang="zh-CN" dirty="0" smtClean="0"/>
              <a:t>Thank You.</a:t>
            </a:r>
            <a:endParaRPr lang="zh-CN" altLang="en-US" dirty="0"/>
          </a:p>
        </p:txBody>
      </p:sp>
    </p:spTree>
  </p:cSld>
  <p:clrMapOvr>
    <a:masterClrMapping/>
  </p:clrMapOvr>
  <p:transition>
    <p:checke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hecke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hecke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hecke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checke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6356350"/>
            <a:ext cx="2133600" cy="365125"/>
          </a:xfrm>
        </p:spPr>
        <p:txBody>
          <a:bodyPr/>
          <a:p>
            <a:pPr marL="0" marR="0" lvl="0" indent="0" algn="l" defTabSz="457200" rtl="0" eaLnBrk="1" fontAlgn="auto" latinLnBrk="0" hangingPunct="1">
              <a:lnSpc>
                <a:spcPct val="100000"/>
              </a:lnSpc>
              <a:spcBef>
                <a:spcPts val="0"/>
              </a:spcBef>
              <a:spcAft>
                <a:spcPts val="0"/>
              </a:spcAft>
              <a:buClrTx/>
              <a:buSzTx/>
              <a:buFontTx/>
              <a:buNone/>
              <a:defRPr/>
            </a:pPr>
            <a:fld id="{2C6E013C-67C0-4E4C-BEA3-DC018303F916}" type="datetimeFigureOut">
              <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a:xfrm>
            <a:off x="3124200" y="6356350"/>
            <a:ext cx="2895600" cy="365125"/>
          </a:xfrm>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a:xfrm>
            <a:off x="6553200" y="6356350"/>
            <a:ext cx="2133600" cy="365125"/>
          </a:xfrm>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图片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525"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标题占位符 1"/>
          <p:cNvSpPr>
            <a:spLocks noGrp="1"/>
          </p:cNvSpPr>
          <p:nvPr>
            <p:ph type="title"/>
          </p:nvPr>
        </p:nvSpPr>
        <p:spPr bwMode="auto">
          <a:xfrm>
            <a:off x="3357563" y="1821180"/>
            <a:ext cx="2428875"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dirty="0" smtClean="0"/>
              <a:t>A</a:t>
            </a:r>
            <a:endParaRPr lang="zh-CN" altLang="en-US" dirty="0" smtClean="0"/>
          </a:p>
        </p:txBody>
      </p:sp>
      <p:sp>
        <p:nvSpPr>
          <p:cNvPr id="1028" name="文本占位符 2"/>
          <p:cNvSpPr>
            <a:spLocks noGrp="1"/>
          </p:cNvSpPr>
          <p:nvPr>
            <p:ph type="body" idx="1"/>
          </p:nvPr>
        </p:nvSpPr>
        <p:spPr bwMode="auto">
          <a:xfrm>
            <a:off x="3422651" y="3381376"/>
            <a:ext cx="229870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dirty="0" smtClean="0">
                <a:latin typeface="+mj-lt"/>
              </a:rPr>
              <a:t>a</a:t>
            </a:r>
            <a:endParaRPr lang="zh-CN" alt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checker dir="vert"/>
  </p:transition>
  <p:timing>
    <p:tnLst>
      <p:par>
        <p:cTn id="1" dur="indefinite" restart="never" nodeType="tmRoot"/>
      </p:par>
    </p:tnLst>
  </p:timing>
  <p:txStyles>
    <p:titleStyle>
      <a:lvl1pPr algn="ctr" rtl="0" eaLnBrk="1" fontAlgn="base" hangingPunct="1">
        <a:lnSpc>
          <a:spcPct val="90000"/>
        </a:lnSpc>
        <a:spcBef>
          <a:spcPct val="0"/>
        </a:spcBef>
        <a:spcAft>
          <a:spcPct val="0"/>
        </a:spcAft>
        <a:defRPr sz="4400"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9pPr>
    </p:titleStyle>
    <p:bodyStyle>
      <a:lvl1pPr algn="ctr" rtl="0" eaLnBrk="1" fontAlgn="base" hangingPunct="1">
        <a:lnSpc>
          <a:spcPct val="90000"/>
        </a:lnSpc>
        <a:spcBef>
          <a:spcPts val="900"/>
        </a:spcBef>
        <a:spcAft>
          <a:spcPct val="0"/>
        </a:spcAft>
        <a:buFont typeface="Arial" panose="020B0604020202020204" pitchFamily="34" charset="0"/>
        <a:defRPr sz="2800" kern="1200">
          <a:solidFill>
            <a:schemeClr val="tx1"/>
          </a:solidFill>
          <a:latin typeface="+mj-lt"/>
          <a:ea typeface="楷体" panose="02010609060101010101" pitchFamily="49" charset="-122"/>
          <a:cs typeface="+mn-cs"/>
        </a:defRPr>
      </a:lvl1pPr>
      <a:lvl2pPr marL="617220" indent="-205740" algn="l" rtl="0" eaLnBrk="1" fontAlgn="base" hangingPunct="1">
        <a:lnSpc>
          <a:spcPct val="90000"/>
        </a:lnSpc>
        <a:spcBef>
          <a:spcPts val="450"/>
        </a:spcBef>
        <a:spcAft>
          <a:spcPct val="0"/>
        </a:spcAft>
        <a:buFont typeface="Arial" panose="020B0604020202020204" pitchFamily="34" charset="0"/>
        <a:buChar char="•"/>
        <a:defRPr sz="2160" kern="1200">
          <a:solidFill>
            <a:schemeClr val="tx1"/>
          </a:solidFill>
          <a:latin typeface="+mn-lt"/>
          <a:ea typeface="+mn-ea"/>
          <a:cs typeface="+mn-cs"/>
        </a:defRPr>
      </a:lvl2pPr>
      <a:lvl3pPr marL="1028700" indent="-205740" algn="l" rtl="0" eaLnBrk="1" fontAlgn="base" hangingPunct="1">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4pPr>
      <a:lvl5pPr marL="1851660" indent="-205740" algn="l" rtl="0" eaLnBrk="1" fontAlgn="base" hangingPunct="1">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zh-CN"/>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altLang="zh-CN" dirty="0" smtClean="0"/>
              <a:t>Unit 8  Celebrating Me! </a:t>
            </a:r>
            <a:endParaRPr lang="zh-CN" altLang="en-US" dirty="0"/>
          </a:p>
        </p:txBody>
      </p:sp>
      <p:sp>
        <p:nvSpPr>
          <p:cNvPr id="9" name="内容占位符 8"/>
          <p:cNvSpPr>
            <a:spLocks noGrp="1"/>
          </p:cNvSpPr>
          <p:nvPr>
            <p:ph idx="1"/>
          </p:nvPr>
        </p:nvSpPr>
        <p:spPr/>
        <p:txBody>
          <a:bodyPr/>
          <a:lstStyle/>
          <a:p>
            <a:r>
              <a:rPr lang="en-US" altLang="zh-CN" dirty="0" smtClean="0"/>
              <a:t>Lesson 48</a:t>
            </a:r>
            <a:endParaRPr lang="zh-CN" altLang="en-US" dirty="0"/>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371600" y="245110"/>
            <a:ext cx="7457440" cy="615950"/>
          </a:xfrm>
          <a:solidFill>
            <a:schemeClr val="accent4">
              <a:lumMod val="20000"/>
              <a:lumOff val="80000"/>
            </a:schemeClr>
          </a:solidFill>
        </p:spPr>
        <p:txBody>
          <a:bodyPr/>
          <a:p>
            <a:pPr algn="l"/>
            <a:r>
              <a:rPr lang="zh-CN" altLang="en-US" sz="2800"/>
              <a:t> Read the article and fill in the missing sentences.</a:t>
            </a:r>
            <a:endParaRPr lang="zh-CN" altLang="en-US" sz="2800"/>
          </a:p>
        </p:txBody>
      </p:sp>
      <p:sp>
        <p:nvSpPr>
          <p:cNvPr id="12297" name="椭圆 15367"/>
          <p:cNvSpPr/>
          <p:nvPr/>
        </p:nvSpPr>
        <p:spPr>
          <a:xfrm>
            <a:off x="122555" y="267335"/>
            <a:ext cx="1336675" cy="571500"/>
          </a:xfrm>
          <a:prstGeom prst="ellipse">
            <a:avLst/>
          </a:prstGeom>
          <a:solidFill>
            <a:schemeClr val="accent1"/>
          </a:solidFill>
          <a:ln w="9525" cap="flat" cmpd="sng">
            <a:solidFill>
              <a:schemeClr val="tx1"/>
            </a:solidFill>
            <a:prstDash val="solid"/>
            <a:round/>
            <a:headEnd type="none" w="med" len="med"/>
            <a:tailEnd type="none" w="med" len="med"/>
          </a:ln>
        </p:spPr>
        <p:txBody>
          <a:bodyPr wrap="none" lIns="50396" tIns="25198" rIns="50396" bIns="25198" anchor="ctr"/>
          <a:p>
            <a:pPr algn="ctr"/>
            <a:r>
              <a:rPr lang="en-US" altLang="zh-CN" sz="2800" b="1">
                <a:latin typeface="Times New Roman" panose="02020603050405020304" pitchFamily="18" charset="0"/>
                <a:ea typeface="宋体" panose="02010600030101010101" pitchFamily="2" charset="-122"/>
              </a:rPr>
              <a:t>Task3</a:t>
            </a:r>
            <a:endParaRPr lang="en-US" altLang="zh-CN" sz="2800" b="1">
              <a:latin typeface="Times New Roman" panose="02020603050405020304" pitchFamily="18" charset="0"/>
              <a:ea typeface="宋体" panose="02010600030101010101" pitchFamily="2" charset="-122"/>
            </a:endParaRPr>
          </a:p>
        </p:txBody>
      </p:sp>
      <p:sp>
        <p:nvSpPr>
          <p:cNvPr id="4" name="文本框 3"/>
          <p:cNvSpPr txBox="1"/>
          <p:nvPr/>
        </p:nvSpPr>
        <p:spPr>
          <a:xfrm>
            <a:off x="429260" y="838835"/>
            <a:ext cx="8636000" cy="5077460"/>
          </a:xfrm>
          <a:prstGeom prst="rect">
            <a:avLst/>
          </a:prstGeom>
          <a:noFill/>
        </p:spPr>
        <p:txBody>
          <a:bodyPr wrap="square" rtlCol="0" anchor="t">
            <a:spAutoFit/>
          </a:bodyPr>
          <a:p>
            <a:pPr algn="ctr"/>
            <a:r>
              <a:rPr lang="zh-CN" altLang="en-US" sz="2400" b="1">
                <a:latin typeface="Times New Roman" panose="02020603050405020304" pitchFamily="18" charset="0"/>
                <a:cs typeface="Times New Roman" panose="02020603050405020304" pitchFamily="18" charset="0"/>
              </a:rPr>
              <a:t> How to Be Yourself</a:t>
            </a:r>
            <a:endParaRPr lang="zh-CN" altLang="en-US" sz="2400" b="1">
              <a:latin typeface="Times New Roman" panose="02020603050405020304" pitchFamily="18" charset="0"/>
              <a:cs typeface="Times New Roman" panose="02020603050405020304" pitchFamily="18" charset="0"/>
            </a:endParaRPr>
          </a:p>
          <a:p>
            <a:r>
              <a:rPr lang="zh-CN" altLang="en-US" sz="2000">
                <a:latin typeface="Times New Roman" panose="02020603050405020304" pitchFamily="18" charset="0"/>
                <a:cs typeface="Times New Roman" panose="02020603050405020304" pitchFamily="18" charset="0"/>
              </a:rPr>
              <a:t>       Everyone is born to be unique. It's important to know yourself, to like yourself, and to always be yourself. However, it's not always easy to be yourself. Here are some tips.</a:t>
            </a:r>
            <a:endParaRPr lang="zh-CN" altLang="en-US" sz="2000">
              <a:latin typeface="Times New Roman" panose="02020603050405020304" pitchFamily="18" charset="0"/>
              <a:cs typeface="Times New Roman" panose="02020603050405020304" pitchFamily="18" charset="0"/>
            </a:endParaRPr>
          </a:p>
          <a:p>
            <a:r>
              <a:rPr lang="zh-CN" altLang="en-US" sz="200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__________</a:t>
            </a:r>
            <a:r>
              <a:rPr lang="zh-CN" altLang="en-US" sz="2000">
                <a:latin typeface="Times New Roman" panose="02020603050405020304" pitchFamily="18" charset="0"/>
                <a:cs typeface="Times New Roman" panose="02020603050405020304" pitchFamily="18" charset="0"/>
              </a:rPr>
              <a:t>  You can't be yourself if you don't know, understand or </a:t>
            </a:r>
            <a:r>
              <a:rPr lang="zh-CN" altLang="en-US" sz="2000">
                <a:latin typeface="Times New Roman" panose="02020603050405020304" pitchFamily="18" charset="0"/>
                <a:cs typeface="Times New Roman" panose="02020603050405020304" pitchFamily="18" charset="0"/>
                <a:sym typeface="+mn-ea"/>
              </a:rPr>
              <a:t>believe in yourself first</a:t>
            </a:r>
            <a:r>
              <a:rPr lang="en-US" altLang="zh-CN" sz="2000">
                <a:latin typeface="Times New Roman" panose="02020603050405020304" pitchFamily="18" charset="0"/>
                <a:cs typeface="Times New Roman" panose="02020603050405020304" pitchFamily="18" charset="0"/>
                <a:sym typeface="+mn-ea"/>
              </a:rPr>
              <a:t>.</a:t>
            </a:r>
            <a:endParaRPr lang="zh-CN" altLang="en-US" sz="2000">
              <a:latin typeface="Times New Roman" panose="02020603050405020304" pitchFamily="18" charset="0"/>
              <a:cs typeface="Times New Roman" panose="02020603050405020304" pitchFamily="18" charset="0"/>
            </a:endParaRPr>
          </a:p>
          <a:p>
            <a:r>
              <a:rPr lang="zh-CN" altLang="en-US" sz="2000">
                <a:latin typeface="Times New Roman" panose="02020603050405020304" pitchFamily="18" charset="0"/>
                <a:cs typeface="Times New Roman" panose="02020603050405020304" pitchFamily="18" charset="0"/>
                <a:sym typeface="+mn-ea"/>
              </a:rPr>
              <a:t>●</a:t>
            </a:r>
            <a:r>
              <a:rPr lang="en-US" altLang="zh-CN" sz="2000">
                <a:latin typeface="Times New Roman" panose="02020603050405020304" pitchFamily="18" charset="0"/>
                <a:cs typeface="Times New Roman" panose="02020603050405020304" pitchFamily="18" charset="0"/>
                <a:sym typeface="+mn-ea"/>
              </a:rPr>
              <a:t>__________</a:t>
            </a:r>
            <a:r>
              <a:rPr lang="zh-CN" altLang="en-US" sz="2000">
                <a:latin typeface="Times New Roman" panose="02020603050405020304" pitchFamily="18" charset="0"/>
                <a:cs typeface="Times New Roman" panose="02020603050405020304" pitchFamily="18" charset="0"/>
                <a:sym typeface="+mn-ea"/>
              </a:rPr>
              <a:t> </a:t>
            </a:r>
            <a:r>
              <a:rPr lang="en-US" altLang="zh-CN" sz="2000">
                <a:latin typeface="Times New Roman" panose="02020603050405020304" pitchFamily="18" charset="0"/>
                <a:cs typeface="Times New Roman" panose="02020603050405020304" pitchFamily="18" charset="0"/>
              </a:rPr>
              <a:t>“D</a:t>
            </a:r>
            <a:r>
              <a:rPr lang="zh-CN" altLang="en-US" sz="2000">
                <a:latin typeface="Times New Roman" panose="02020603050405020304" pitchFamily="18" charset="0"/>
                <a:cs typeface="Times New Roman" panose="02020603050405020304" pitchFamily="18" charset="0"/>
              </a:rPr>
              <a:t>o you think I'm funny? Does he like me? Does she think I'm silly?" It's impossible to be yourself if you are always worrying about these things. To be yourself, you have to let go of these worries and have confidence in yourself.</a:t>
            </a:r>
            <a:endParaRPr lang="zh-CN" altLang="en-US" sz="2000">
              <a:latin typeface="Times New Roman" panose="02020603050405020304" pitchFamily="18" charset="0"/>
              <a:cs typeface="Times New Roman" panose="02020603050405020304" pitchFamily="18" charset="0"/>
            </a:endParaRPr>
          </a:p>
          <a:p>
            <a:r>
              <a:rPr lang="zh-CN" altLang="en-US" sz="2000">
                <a:latin typeface="Times New Roman" panose="02020603050405020304" pitchFamily="18" charset="0"/>
                <a:cs typeface="Times New Roman" panose="02020603050405020304" pitchFamily="18" charset="0"/>
                <a:sym typeface="+mn-ea"/>
              </a:rPr>
              <a:t>●</a:t>
            </a:r>
            <a:r>
              <a:rPr lang="en-US" altLang="zh-CN" sz="2000">
                <a:latin typeface="Times New Roman" panose="02020603050405020304" pitchFamily="18" charset="0"/>
                <a:cs typeface="Times New Roman" panose="02020603050405020304" pitchFamily="18" charset="0"/>
                <a:sym typeface="+mn-ea"/>
              </a:rPr>
              <a:t>__________</a:t>
            </a:r>
            <a:r>
              <a:rPr lang="zh-CN" altLang="en-US" sz="2000">
                <a:latin typeface="Times New Roman" panose="02020603050405020304" pitchFamily="18" charset="0"/>
                <a:cs typeface="Times New Roman" panose="02020603050405020304" pitchFamily="18" charset="0"/>
                <a:sym typeface="+mn-ea"/>
              </a:rPr>
              <a:t> </a:t>
            </a:r>
            <a:r>
              <a:rPr lang="zh-CN" altLang="en-US" sz="2000">
                <a:latin typeface="Times New Roman" panose="02020603050405020304" pitchFamily="18" charset="0"/>
                <a:cs typeface="Times New Roman" panose="02020603050405020304" pitchFamily="18" charset="0"/>
              </a:rPr>
              <a:t>Stop thinking about the worst that could happen. If something embarrassing happens to you, learn to laugh at yourself and turn it into a funny story that you can share with others. It lets them know that you are not perfect and makes you feel more relaxed, too.</a:t>
            </a:r>
            <a:endParaRPr lang="zh-CN" altLang="en-US" sz="2000">
              <a:latin typeface="Times New Roman" panose="02020603050405020304" pitchFamily="18" charset="0"/>
              <a:cs typeface="Times New Roman" panose="02020603050405020304" pitchFamily="18" charset="0"/>
            </a:endParaRPr>
          </a:p>
          <a:p>
            <a:r>
              <a:rPr lang="zh-CN" altLang="en-US" sz="2000">
                <a:latin typeface="Times New Roman" panose="02020603050405020304" pitchFamily="18" charset="0"/>
                <a:cs typeface="Times New Roman" panose="02020603050405020304" pitchFamily="18" charset="0"/>
                <a:sym typeface="+mn-ea"/>
              </a:rPr>
              <a:t>●</a:t>
            </a:r>
            <a:r>
              <a:rPr lang="en-US" altLang="zh-CN" sz="2000">
                <a:latin typeface="Times New Roman" panose="02020603050405020304" pitchFamily="18" charset="0"/>
                <a:cs typeface="Times New Roman" panose="02020603050405020304" pitchFamily="18" charset="0"/>
                <a:sym typeface="+mn-ea"/>
              </a:rPr>
              <a:t>__________</a:t>
            </a:r>
            <a:r>
              <a:rPr lang="zh-CN" altLang="en-US" sz="2000">
                <a:latin typeface="Times New Roman" panose="02020603050405020304" pitchFamily="18" charset="0"/>
                <a:cs typeface="Times New Roman" panose="02020603050405020304" pitchFamily="18" charset="0"/>
                <a:sym typeface="+mn-ea"/>
              </a:rPr>
              <a:t> </a:t>
            </a:r>
            <a:r>
              <a:rPr lang="zh-CN" altLang="en-US" sz="2000">
                <a:latin typeface="Times New Roman" panose="02020603050405020304" pitchFamily="18" charset="0"/>
                <a:cs typeface="Times New Roman" panose="02020603050405020304" pitchFamily="18" charset="0"/>
              </a:rPr>
              <a:t>If your favourite way of doing something is different from others, do it and don't give up. You should learn to be proud of what makes you unique.</a:t>
            </a:r>
            <a:endParaRPr lang="zh-CN" altLang="en-US" sz="2000">
              <a:latin typeface="Times New Roman" panose="02020603050405020304" pitchFamily="18" charset="0"/>
              <a:cs typeface="Times New Roman" panose="02020603050405020304" pitchFamily="18" charset="0"/>
            </a:endParaRPr>
          </a:p>
        </p:txBody>
      </p:sp>
      <p:sp>
        <p:nvSpPr>
          <p:cNvPr id="5" name="文本框 4"/>
          <p:cNvSpPr txBox="1"/>
          <p:nvPr/>
        </p:nvSpPr>
        <p:spPr>
          <a:xfrm>
            <a:off x="607060" y="2078990"/>
            <a:ext cx="1747520" cy="368300"/>
          </a:xfrm>
          <a:prstGeom prst="rect">
            <a:avLst/>
          </a:prstGeom>
          <a:noFill/>
        </p:spPr>
        <p:txBody>
          <a:bodyPr wrap="square" rtlCol="0">
            <a:spAutoFit/>
          </a:bodyPr>
          <a:p>
            <a:r>
              <a:rPr lang="en-US" altLang="zh-CN" b="1">
                <a:solidFill>
                  <a:srgbClr val="FF0000"/>
                </a:solidFill>
              </a:rPr>
              <a:t>Find yourself</a:t>
            </a:r>
            <a:endParaRPr lang="en-US" altLang="zh-CN" b="1">
              <a:solidFill>
                <a:srgbClr val="FF0000"/>
              </a:solidFill>
            </a:endParaRPr>
          </a:p>
        </p:txBody>
      </p:sp>
      <p:sp>
        <p:nvSpPr>
          <p:cNvPr id="6" name="文本框 5"/>
          <p:cNvSpPr txBox="1"/>
          <p:nvPr/>
        </p:nvSpPr>
        <p:spPr>
          <a:xfrm>
            <a:off x="607060" y="2546350"/>
            <a:ext cx="5033645" cy="368300"/>
          </a:xfrm>
          <a:prstGeom prst="rect">
            <a:avLst/>
          </a:prstGeom>
          <a:noFill/>
        </p:spPr>
        <p:txBody>
          <a:bodyPr wrap="square" rtlCol="0">
            <a:spAutoFit/>
          </a:bodyPr>
          <a:p>
            <a:r>
              <a:rPr lang="en-US" altLang="zh-CN" b="1">
                <a:solidFill>
                  <a:srgbClr val="FF0000"/>
                </a:solidFill>
              </a:rPr>
              <a:t>Stop caring about what others think of you.</a:t>
            </a:r>
            <a:endParaRPr lang="en-US" altLang="zh-CN" b="1">
              <a:solidFill>
                <a:srgbClr val="FF0000"/>
              </a:solidFill>
            </a:endParaRPr>
          </a:p>
        </p:txBody>
      </p:sp>
      <p:sp>
        <p:nvSpPr>
          <p:cNvPr id="7" name="文本框 6"/>
          <p:cNvSpPr txBox="1"/>
          <p:nvPr/>
        </p:nvSpPr>
        <p:spPr>
          <a:xfrm>
            <a:off x="763905" y="3891915"/>
            <a:ext cx="1748155" cy="521970"/>
          </a:xfrm>
          <a:prstGeom prst="rect">
            <a:avLst/>
          </a:prstGeom>
          <a:noFill/>
        </p:spPr>
        <p:txBody>
          <a:bodyPr wrap="square" rtlCol="0">
            <a:spAutoFit/>
          </a:bodyPr>
          <a:p>
            <a:r>
              <a:rPr lang="en-US" altLang="zh-CN" sz="2800" b="1">
                <a:solidFill>
                  <a:srgbClr val="FF0000"/>
                </a:solidFill>
              </a:rPr>
              <a:t>Relax</a:t>
            </a:r>
            <a:endParaRPr lang="en-US" altLang="zh-CN" sz="2800" b="1">
              <a:solidFill>
                <a:srgbClr val="FF0000"/>
              </a:solidFill>
            </a:endParaRPr>
          </a:p>
        </p:txBody>
      </p:sp>
      <p:sp>
        <p:nvSpPr>
          <p:cNvPr id="8" name="文本框 7"/>
          <p:cNvSpPr txBox="1"/>
          <p:nvPr/>
        </p:nvSpPr>
        <p:spPr>
          <a:xfrm>
            <a:off x="763905" y="4988560"/>
            <a:ext cx="4897755" cy="398780"/>
          </a:xfrm>
          <a:prstGeom prst="rect">
            <a:avLst/>
          </a:prstGeom>
          <a:noFill/>
        </p:spPr>
        <p:txBody>
          <a:bodyPr wrap="square" rtlCol="0">
            <a:spAutoFit/>
          </a:bodyPr>
          <a:p>
            <a:r>
              <a:rPr lang="en-US" altLang="zh-CN" sz="2000" b="1">
                <a:solidFill>
                  <a:srgbClr val="FF0000"/>
                </a:solidFill>
              </a:rPr>
              <a:t>Develop and express yourself.</a:t>
            </a:r>
            <a:endParaRPr lang="en-US" altLang="zh-CN" sz="2000" b="1">
              <a:solidFill>
                <a:srgbClr val="FF0000"/>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2917" name="文本框 1073742916"/>
          <p:cNvSpPr txBox="1"/>
          <p:nvPr/>
        </p:nvSpPr>
        <p:spPr>
          <a:xfrm>
            <a:off x="1773555" y="2374265"/>
            <a:ext cx="2843530" cy="598805"/>
          </a:xfrm>
          <a:prstGeom prst="rect">
            <a:avLst/>
          </a:prstGeom>
          <a:noFill/>
          <a:ln w="9525" cap="flat" cmpd="sng">
            <a:solidFill>
              <a:srgbClr val="0D0D0D"/>
            </a:solidFill>
            <a:prstDash val="solid"/>
            <a:miter/>
            <a:headEnd type="none" w="med" len="med"/>
            <a:tailEnd type="none" w="med" len="med"/>
          </a:ln>
        </p:spPr>
        <p:txBody>
          <a:bodyPr vert="horz" wrap="square" anchor="t"/>
          <a:p>
            <a:r>
              <a:rPr lang="zh-CN" altLang="en-US" sz="2800" b="1"/>
              <a:t>Active or shy?</a:t>
            </a:r>
            <a:endParaRPr lang="zh-CN" altLang="en-US" sz="2800" b="1"/>
          </a:p>
          <a:p>
            <a:endParaRPr lang="zh-CN" altLang="en-US" sz="2800" b="1"/>
          </a:p>
        </p:txBody>
      </p:sp>
      <p:sp>
        <p:nvSpPr>
          <p:cNvPr id="1073742918" name="文本框 1073742917"/>
          <p:cNvSpPr txBox="1"/>
          <p:nvPr/>
        </p:nvSpPr>
        <p:spPr>
          <a:xfrm>
            <a:off x="5095240" y="2374265"/>
            <a:ext cx="2530475" cy="598805"/>
          </a:xfrm>
          <a:prstGeom prst="rect">
            <a:avLst/>
          </a:prstGeom>
          <a:noFill/>
          <a:ln w="9525" cap="flat" cmpd="sng">
            <a:solidFill>
              <a:srgbClr val="0D0D0D"/>
            </a:solidFill>
            <a:prstDash val="solid"/>
            <a:miter/>
            <a:headEnd type="none" w="med" len="med"/>
            <a:tailEnd type="none" w="med" len="med"/>
          </a:ln>
        </p:spPr>
        <p:txBody>
          <a:bodyPr wrap="square"/>
          <a:p>
            <a:r>
              <a:rPr lang="zh-CN" altLang="en-US" sz="2800" b="1"/>
              <a:t>Your hobbies</a:t>
            </a:r>
            <a:endParaRPr lang="zh-CN" altLang="en-US" sz="2800" b="1"/>
          </a:p>
          <a:p>
            <a:endParaRPr lang="zh-CN" altLang="en-US" sz="2800" b="1"/>
          </a:p>
        </p:txBody>
      </p:sp>
      <p:sp>
        <p:nvSpPr>
          <p:cNvPr id="1073742911" name="直接连接符 1073742910"/>
          <p:cNvSpPr/>
          <p:nvPr/>
        </p:nvSpPr>
        <p:spPr>
          <a:xfrm flipV="1">
            <a:off x="4814570" y="2974023"/>
            <a:ext cx="429260" cy="342265"/>
          </a:xfrm>
          <a:prstGeom prst="line">
            <a:avLst/>
          </a:prstGeom>
          <a:ln w="19050" cap="flat" cmpd="sng">
            <a:solidFill>
              <a:srgbClr val="1E1C11"/>
            </a:solidFill>
            <a:prstDash val="solid"/>
            <a:headEnd type="none" w="med" len="med"/>
            <a:tailEnd type="arrow" w="med" len="med"/>
          </a:ln>
        </p:spPr>
      </p:sp>
      <p:sp>
        <p:nvSpPr>
          <p:cNvPr id="1073742916" name="直接连接符 1073742915"/>
          <p:cNvSpPr/>
          <p:nvPr/>
        </p:nvSpPr>
        <p:spPr>
          <a:xfrm flipH="1" flipV="1">
            <a:off x="3573145" y="2972753"/>
            <a:ext cx="389890" cy="343535"/>
          </a:xfrm>
          <a:prstGeom prst="line">
            <a:avLst/>
          </a:prstGeom>
          <a:ln w="19050" cap="flat" cmpd="sng">
            <a:solidFill>
              <a:srgbClr val="1E1C11"/>
            </a:solidFill>
            <a:prstDash val="solid"/>
            <a:headEnd type="none" w="med" len="med"/>
            <a:tailEnd type="arrow" w="med" len="med"/>
          </a:ln>
        </p:spPr>
      </p:sp>
      <p:sp>
        <p:nvSpPr>
          <p:cNvPr id="1073742922" name="文本框 1073742921"/>
          <p:cNvSpPr txBox="1"/>
          <p:nvPr/>
        </p:nvSpPr>
        <p:spPr>
          <a:xfrm>
            <a:off x="494030" y="3665220"/>
            <a:ext cx="2711450" cy="849630"/>
          </a:xfrm>
          <a:prstGeom prst="rect">
            <a:avLst/>
          </a:prstGeom>
          <a:noFill/>
          <a:ln w="9525" cap="flat" cmpd="sng">
            <a:solidFill>
              <a:srgbClr val="0D0D0D"/>
            </a:solidFill>
            <a:prstDash val="solid"/>
            <a:miter/>
            <a:headEnd type="none" w="med" len="med"/>
            <a:tailEnd type="none" w="med" len="med"/>
          </a:ln>
        </p:spPr>
        <p:txBody>
          <a:bodyPr vert="horz" wrap="square" anchor="t"/>
          <a:p>
            <a:r>
              <a:rPr lang="zh-CN" altLang="en-US" sz="2800" b="1">
                <a:solidFill>
                  <a:schemeClr val="tx1"/>
                </a:solidFill>
              </a:rPr>
              <a:t>What is your dream?</a:t>
            </a:r>
            <a:endParaRPr lang="zh-CN" altLang="en-US" sz="2800" b="1">
              <a:solidFill>
                <a:schemeClr val="tx1"/>
              </a:solidFill>
            </a:endParaRPr>
          </a:p>
          <a:p>
            <a:endParaRPr lang="zh-CN" altLang="en-US" sz="2800" b="1">
              <a:solidFill>
                <a:schemeClr val="tx1"/>
              </a:solidFill>
            </a:endParaRPr>
          </a:p>
        </p:txBody>
      </p:sp>
      <p:sp>
        <p:nvSpPr>
          <p:cNvPr id="1073742913" name="直接连接符 1073742912"/>
          <p:cNvSpPr/>
          <p:nvPr/>
        </p:nvSpPr>
        <p:spPr>
          <a:xfrm flipH="1">
            <a:off x="3205480" y="3822065"/>
            <a:ext cx="618490" cy="158750"/>
          </a:xfrm>
          <a:prstGeom prst="line">
            <a:avLst/>
          </a:prstGeom>
          <a:ln w="19050" cap="flat" cmpd="sng">
            <a:solidFill>
              <a:srgbClr val="1E1C11"/>
            </a:solidFill>
            <a:prstDash val="solid"/>
            <a:headEnd type="none" w="med" len="med"/>
            <a:tailEnd type="arrow" w="med" len="med"/>
          </a:ln>
        </p:spPr>
      </p:sp>
      <p:sp>
        <p:nvSpPr>
          <p:cNvPr id="1073742910" name="椭圆 1073742909"/>
          <p:cNvSpPr/>
          <p:nvPr/>
        </p:nvSpPr>
        <p:spPr>
          <a:xfrm>
            <a:off x="3572510" y="3237865"/>
            <a:ext cx="1671320" cy="742950"/>
          </a:xfrm>
          <a:prstGeom prst="ellipse">
            <a:avLst/>
          </a:prstGeom>
          <a:noFill/>
          <a:ln w="19050" cap="flat" cmpd="sng">
            <a:solidFill>
              <a:srgbClr val="0D0D0D"/>
            </a:solidFill>
            <a:prstDash val="solid"/>
            <a:headEnd type="none" w="med" len="med"/>
            <a:tailEnd type="none" w="med" len="med"/>
          </a:ln>
        </p:spPr>
        <p:txBody>
          <a:bodyPr/>
          <a:p>
            <a:endParaRPr lang="zh-CN" altLang="en-US" sz="2000"/>
          </a:p>
        </p:txBody>
      </p:sp>
      <p:sp>
        <p:nvSpPr>
          <p:cNvPr id="1073742914" name="直接连接符 1073742913"/>
          <p:cNvSpPr/>
          <p:nvPr/>
        </p:nvSpPr>
        <p:spPr>
          <a:xfrm>
            <a:off x="4931410" y="3870643"/>
            <a:ext cx="561975" cy="400050"/>
          </a:xfrm>
          <a:prstGeom prst="line">
            <a:avLst/>
          </a:prstGeom>
          <a:ln w="19050" cap="flat" cmpd="sng">
            <a:solidFill>
              <a:srgbClr val="1E1C11"/>
            </a:solidFill>
            <a:prstDash val="solid"/>
            <a:headEnd type="none" w="med" len="med"/>
            <a:tailEnd type="arrow" w="med" len="med"/>
          </a:ln>
        </p:spPr>
      </p:sp>
      <p:sp>
        <p:nvSpPr>
          <p:cNvPr id="1073742915" name="直接连接符 1073742914"/>
          <p:cNvSpPr/>
          <p:nvPr/>
        </p:nvSpPr>
        <p:spPr>
          <a:xfrm flipH="1">
            <a:off x="4398645" y="4019550"/>
            <a:ext cx="12065" cy="574675"/>
          </a:xfrm>
          <a:prstGeom prst="line">
            <a:avLst/>
          </a:prstGeom>
          <a:ln w="19050" cap="flat" cmpd="sng">
            <a:solidFill>
              <a:srgbClr val="1E1C11"/>
            </a:solidFill>
            <a:prstDash val="solid"/>
            <a:headEnd type="none" w="med" len="med"/>
            <a:tailEnd type="arrow" w="med" len="med"/>
          </a:ln>
        </p:spPr>
      </p:sp>
      <p:sp>
        <p:nvSpPr>
          <p:cNvPr id="1073742912" name="直接连接符 1073742911"/>
          <p:cNvSpPr/>
          <p:nvPr/>
        </p:nvSpPr>
        <p:spPr>
          <a:xfrm>
            <a:off x="5095240" y="3595370"/>
            <a:ext cx="1115060" cy="70485"/>
          </a:xfrm>
          <a:prstGeom prst="line">
            <a:avLst/>
          </a:prstGeom>
          <a:ln w="19050" cap="flat" cmpd="sng">
            <a:solidFill>
              <a:srgbClr val="1E1C11"/>
            </a:solidFill>
            <a:prstDash val="solid"/>
            <a:headEnd type="none" w="med" len="med"/>
            <a:tailEnd type="arrow" w="med" len="med"/>
          </a:ln>
        </p:spPr>
      </p:sp>
      <p:sp>
        <p:nvSpPr>
          <p:cNvPr id="1073742921" name="文本框 1073742920"/>
          <p:cNvSpPr txBox="1"/>
          <p:nvPr/>
        </p:nvSpPr>
        <p:spPr>
          <a:xfrm>
            <a:off x="2708275" y="4594225"/>
            <a:ext cx="2449830" cy="565150"/>
          </a:xfrm>
          <a:prstGeom prst="rect">
            <a:avLst/>
          </a:prstGeom>
          <a:noFill/>
          <a:ln w="9525" cap="flat" cmpd="sng">
            <a:solidFill>
              <a:srgbClr val="0D0D0D"/>
            </a:solidFill>
            <a:prstDash val="solid"/>
            <a:miter/>
            <a:headEnd type="none" w="med" len="med"/>
            <a:tailEnd type="none" w="med" len="med"/>
          </a:ln>
        </p:spPr>
        <p:txBody>
          <a:bodyPr wrap="square"/>
          <a:p>
            <a:r>
              <a:rPr lang="zh-CN" altLang="en-US" sz="2800" b="1"/>
              <a:t>Weak points</a:t>
            </a:r>
            <a:endParaRPr lang="zh-CN" altLang="en-US" sz="2800" b="1"/>
          </a:p>
          <a:p>
            <a:endParaRPr lang="zh-CN" altLang="en-US" sz="2800" b="1"/>
          </a:p>
        </p:txBody>
      </p:sp>
      <p:sp>
        <p:nvSpPr>
          <p:cNvPr id="1073742920" name="文本框 1073742919"/>
          <p:cNvSpPr txBox="1"/>
          <p:nvPr/>
        </p:nvSpPr>
        <p:spPr>
          <a:xfrm>
            <a:off x="5374005" y="4271010"/>
            <a:ext cx="2080895" cy="887730"/>
          </a:xfrm>
          <a:prstGeom prst="rect">
            <a:avLst/>
          </a:prstGeom>
          <a:noFill/>
          <a:ln w="9525" cap="flat" cmpd="sng">
            <a:solidFill>
              <a:srgbClr val="0D0D0D"/>
            </a:solidFill>
            <a:prstDash val="solid"/>
            <a:miter/>
            <a:headEnd type="none" w="med" len="med"/>
            <a:tailEnd type="none" w="med" len="med"/>
          </a:ln>
        </p:spPr>
        <p:txBody>
          <a:bodyPr vert="horz" wrap="square" anchor="t"/>
          <a:p>
            <a:r>
              <a:rPr lang="zh-CN" altLang="en-US" sz="2800" b="1">
                <a:solidFill>
                  <a:schemeClr val="tx1"/>
                </a:solidFill>
              </a:rPr>
              <a:t>Favourite subject</a:t>
            </a:r>
            <a:endParaRPr lang="zh-CN" altLang="en-US" sz="2800" b="1">
              <a:solidFill>
                <a:schemeClr val="tx1"/>
              </a:solidFill>
            </a:endParaRPr>
          </a:p>
          <a:p>
            <a:endParaRPr lang="zh-CN" altLang="en-US" sz="2800" b="1">
              <a:solidFill>
                <a:schemeClr val="tx1"/>
              </a:solidFill>
            </a:endParaRPr>
          </a:p>
        </p:txBody>
      </p:sp>
      <p:sp>
        <p:nvSpPr>
          <p:cNvPr id="1073742919" name="文本框 1073742918"/>
          <p:cNvSpPr txBox="1"/>
          <p:nvPr/>
        </p:nvSpPr>
        <p:spPr>
          <a:xfrm>
            <a:off x="6210300" y="3316605"/>
            <a:ext cx="1637030" cy="554355"/>
          </a:xfrm>
          <a:prstGeom prst="rect">
            <a:avLst/>
          </a:prstGeom>
          <a:noFill/>
          <a:ln w="9525" cap="flat" cmpd="sng">
            <a:solidFill>
              <a:srgbClr val="0D0D0D"/>
            </a:solidFill>
            <a:prstDash val="solid"/>
            <a:miter/>
            <a:headEnd type="none" w="med" len="med"/>
            <a:tailEnd type="none" w="med" len="med"/>
          </a:ln>
        </p:spPr>
        <p:txBody>
          <a:bodyPr wrap="square"/>
          <a:p>
            <a:r>
              <a:rPr lang="zh-CN" altLang="en-US" sz="3200" b="1"/>
              <a:t>friends</a:t>
            </a:r>
            <a:endParaRPr lang="zh-CN" altLang="en-US" sz="3200" b="1"/>
          </a:p>
          <a:p>
            <a:endParaRPr lang="zh-CN" altLang="en-US" sz="3200" b="1"/>
          </a:p>
        </p:txBody>
      </p:sp>
      <p:sp>
        <p:nvSpPr>
          <p:cNvPr id="4" name="文本框 3"/>
          <p:cNvSpPr txBox="1"/>
          <p:nvPr/>
        </p:nvSpPr>
        <p:spPr>
          <a:xfrm>
            <a:off x="3714115" y="3369945"/>
            <a:ext cx="2009775" cy="583565"/>
          </a:xfrm>
          <a:prstGeom prst="rect">
            <a:avLst/>
          </a:prstGeom>
          <a:noFill/>
        </p:spPr>
        <p:txBody>
          <a:bodyPr wrap="square" rtlCol="0">
            <a:spAutoFit/>
          </a:bodyPr>
          <a:p>
            <a:r>
              <a:rPr lang="en-US" altLang="zh-CN" sz="3200" b="1">
                <a:solidFill>
                  <a:srgbClr val="FF0000"/>
                </a:solidFill>
              </a:rPr>
              <a:t>myself</a:t>
            </a:r>
            <a:endParaRPr lang="en-US" altLang="zh-CN" sz="3200" b="1">
              <a:solidFill>
                <a:srgbClr val="FF0000"/>
              </a:solidFill>
            </a:endParaRPr>
          </a:p>
        </p:txBody>
      </p:sp>
      <p:sp>
        <p:nvSpPr>
          <p:cNvPr id="5" name="文本框 4"/>
          <p:cNvSpPr txBox="1"/>
          <p:nvPr/>
        </p:nvSpPr>
        <p:spPr>
          <a:xfrm>
            <a:off x="573405" y="886460"/>
            <a:ext cx="8291195" cy="829945"/>
          </a:xfrm>
          <a:prstGeom prst="rect">
            <a:avLst/>
          </a:prstGeom>
          <a:solidFill>
            <a:schemeClr val="accent4">
              <a:lumMod val="20000"/>
              <a:lumOff val="80000"/>
            </a:schemeClr>
          </a:solidFill>
          <a:ln>
            <a:solidFill>
              <a:schemeClr val="accent4">
                <a:lumMod val="40000"/>
                <a:lumOff val="60000"/>
              </a:schemeClr>
            </a:solidFill>
          </a:ln>
        </p:spPr>
        <p:txBody>
          <a:bodyPr wrap="square" rtlCol="0">
            <a:spAutoFit/>
          </a:bodyPr>
          <a:p>
            <a:r>
              <a:rPr lang="en-US" altLang="zh-CN" sz="2400" b="1">
                <a:solidFill>
                  <a:srgbClr val="FF0000"/>
                </a:solidFill>
              </a:rPr>
              <a:t>According to the mind map,talk about yourself with others.</a:t>
            </a:r>
            <a:endParaRPr lang="en-US" altLang="zh-CN" sz="2400" b="1">
              <a:solidFill>
                <a:srgbClr val="FF0000"/>
              </a:solidFill>
            </a:endParaRPr>
          </a:p>
        </p:txBody>
      </p:sp>
      <p:sp>
        <p:nvSpPr>
          <p:cNvPr id="6" name="矩形 5"/>
          <p:cNvSpPr/>
          <p:nvPr/>
        </p:nvSpPr>
        <p:spPr>
          <a:xfrm>
            <a:off x="69215" y="0"/>
            <a:ext cx="3503930" cy="768350"/>
          </a:xfrm>
          <a:prstGeom prst="rect">
            <a:avLst/>
          </a:prstGeom>
          <a:noFill/>
          <a:ln>
            <a:noFill/>
          </a:ln>
        </p:spPr>
        <p:txBody>
          <a:bodyPr wrap="none" rtlCol="0" anchor="t">
            <a:spAutoFit/>
          </a:bodyPr>
          <a:p>
            <a:pPr algn="ctr"/>
            <a:r>
              <a:rPr lang="en-US" altLang="zh-CN" sz="4400" b="1">
                <a:ln w="22225">
                  <a:solidFill>
                    <a:schemeClr val="accent2"/>
                  </a:solidFill>
                  <a:prstDash val="solid"/>
                </a:ln>
                <a:solidFill>
                  <a:schemeClr val="accent2">
                    <a:lumMod val="40000"/>
                    <a:lumOff val="60000"/>
                  </a:schemeClr>
                </a:solidFill>
                <a:effectLst/>
              </a:rPr>
              <a:t>Group- work</a:t>
            </a:r>
            <a:endParaRPr lang="en-US" altLang="zh-CN" sz="4400" b="1">
              <a:ln w="22225">
                <a:solidFill>
                  <a:schemeClr val="accent2"/>
                </a:solidFill>
                <a:prstDash val="solid"/>
              </a:ln>
              <a:solidFill>
                <a:schemeClr val="accent2">
                  <a:lumMod val="40000"/>
                  <a:lumOff val="60000"/>
                </a:schemeClr>
              </a:solidFill>
              <a:effectLst/>
            </a:endParaRPr>
          </a:p>
        </p:txBody>
      </p:sp>
    </p:spTree>
  </p:cSld>
  <p:clrMapOvr>
    <a:masterClrMapping/>
  </p:clrMapOvr>
  <p:transition>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2917" name="文本框 1073742916"/>
          <p:cNvSpPr txBox="1"/>
          <p:nvPr/>
        </p:nvSpPr>
        <p:spPr>
          <a:xfrm>
            <a:off x="1773555" y="2374265"/>
            <a:ext cx="2843530" cy="598805"/>
          </a:xfrm>
          <a:prstGeom prst="rect">
            <a:avLst/>
          </a:prstGeom>
          <a:noFill/>
          <a:ln w="9525" cap="flat" cmpd="sng">
            <a:solidFill>
              <a:srgbClr val="0D0D0D"/>
            </a:solidFill>
            <a:prstDash val="solid"/>
            <a:miter/>
            <a:headEnd type="none" w="med" len="med"/>
            <a:tailEnd type="none" w="med" len="med"/>
          </a:ln>
        </p:spPr>
        <p:txBody>
          <a:bodyPr vert="horz" wrap="square" anchor="t"/>
          <a:p>
            <a:r>
              <a:rPr lang="zh-CN" altLang="en-US" sz="2800" b="1"/>
              <a:t>Active or shy?</a:t>
            </a:r>
            <a:endParaRPr lang="zh-CN" altLang="en-US" sz="2800" b="1"/>
          </a:p>
          <a:p>
            <a:endParaRPr lang="zh-CN" altLang="en-US" sz="2800" b="1"/>
          </a:p>
        </p:txBody>
      </p:sp>
      <p:sp>
        <p:nvSpPr>
          <p:cNvPr id="1073742918" name="文本框 1073742917"/>
          <p:cNvSpPr txBox="1"/>
          <p:nvPr/>
        </p:nvSpPr>
        <p:spPr>
          <a:xfrm>
            <a:off x="5095240" y="2374265"/>
            <a:ext cx="2530475" cy="598805"/>
          </a:xfrm>
          <a:prstGeom prst="rect">
            <a:avLst/>
          </a:prstGeom>
          <a:noFill/>
          <a:ln w="9525" cap="flat" cmpd="sng">
            <a:solidFill>
              <a:srgbClr val="0D0D0D"/>
            </a:solidFill>
            <a:prstDash val="solid"/>
            <a:miter/>
            <a:headEnd type="none" w="med" len="med"/>
            <a:tailEnd type="none" w="med" len="med"/>
          </a:ln>
        </p:spPr>
        <p:txBody>
          <a:bodyPr wrap="square"/>
          <a:p>
            <a:r>
              <a:rPr lang="zh-CN" altLang="en-US" sz="2800" b="1"/>
              <a:t>Your hobbies</a:t>
            </a:r>
            <a:endParaRPr lang="zh-CN" altLang="en-US" sz="2800" b="1"/>
          </a:p>
          <a:p>
            <a:endParaRPr lang="zh-CN" altLang="en-US" sz="2800" b="1"/>
          </a:p>
        </p:txBody>
      </p:sp>
      <p:sp>
        <p:nvSpPr>
          <p:cNvPr id="1073742911" name="直接连接符 1073742910"/>
          <p:cNvSpPr/>
          <p:nvPr/>
        </p:nvSpPr>
        <p:spPr>
          <a:xfrm flipV="1">
            <a:off x="4814570" y="2974023"/>
            <a:ext cx="429260" cy="342265"/>
          </a:xfrm>
          <a:prstGeom prst="line">
            <a:avLst/>
          </a:prstGeom>
          <a:ln w="19050" cap="flat" cmpd="sng">
            <a:solidFill>
              <a:srgbClr val="1E1C11"/>
            </a:solidFill>
            <a:prstDash val="solid"/>
            <a:headEnd type="none" w="med" len="med"/>
            <a:tailEnd type="arrow" w="med" len="med"/>
          </a:ln>
        </p:spPr>
      </p:sp>
      <p:sp>
        <p:nvSpPr>
          <p:cNvPr id="1073742916" name="直接连接符 1073742915"/>
          <p:cNvSpPr/>
          <p:nvPr/>
        </p:nvSpPr>
        <p:spPr>
          <a:xfrm flipH="1" flipV="1">
            <a:off x="3573145" y="2972753"/>
            <a:ext cx="389890" cy="343535"/>
          </a:xfrm>
          <a:prstGeom prst="line">
            <a:avLst/>
          </a:prstGeom>
          <a:ln w="19050" cap="flat" cmpd="sng">
            <a:solidFill>
              <a:srgbClr val="1E1C11"/>
            </a:solidFill>
            <a:prstDash val="solid"/>
            <a:headEnd type="none" w="med" len="med"/>
            <a:tailEnd type="arrow" w="med" len="med"/>
          </a:ln>
        </p:spPr>
      </p:sp>
      <p:sp>
        <p:nvSpPr>
          <p:cNvPr id="1073742922" name="文本框 1073742921"/>
          <p:cNvSpPr txBox="1"/>
          <p:nvPr/>
        </p:nvSpPr>
        <p:spPr>
          <a:xfrm>
            <a:off x="494030" y="3665220"/>
            <a:ext cx="2711450" cy="849630"/>
          </a:xfrm>
          <a:prstGeom prst="rect">
            <a:avLst/>
          </a:prstGeom>
          <a:noFill/>
          <a:ln w="9525" cap="flat" cmpd="sng">
            <a:solidFill>
              <a:srgbClr val="0D0D0D"/>
            </a:solidFill>
            <a:prstDash val="solid"/>
            <a:miter/>
            <a:headEnd type="none" w="med" len="med"/>
            <a:tailEnd type="none" w="med" len="med"/>
          </a:ln>
        </p:spPr>
        <p:txBody>
          <a:bodyPr vert="horz" wrap="square" anchor="t"/>
          <a:p>
            <a:r>
              <a:rPr lang="zh-CN" altLang="en-US" sz="2800" b="1">
                <a:solidFill>
                  <a:schemeClr val="tx1"/>
                </a:solidFill>
              </a:rPr>
              <a:t>What is your dream?</a:t>
            </a:r>
            <a:endParaRPr lang="zh-CN" altLang="en-US" sz="2800" b="1">
              <a:solidFill>
                <a:schemeClr val="tx1"/>
              </a:solidFill>
            </a:endParaRPr>
          </a:p>
          <a:p>
            <a:endParaRPr lang="zh-CN" altLang="en-US" sz="2800" b="1">
              <a:solidFill>
                <a:schemeClr val="tx1"/>
              </a:solidFill>
            </a:endParaRPr>
          </a:p>
        </p:txBody>
      </p:sp>
      <p:sp>
        <p:nvSpPr>
          <p:cNvPr id="1073742913" name="直接连接符 1073742912"/>
          <p:cNvSpPr/>
          <p:nvPr/>
        </p:nvSpPr>
        <p:spPr>
          <a:xfrm flipH="1">
            <a:off x="3205480" y="3822065"/>
            <a:ext cx="618490" cy="158750"/>
          </a:xfrm>
          <a:prstGeom prst="line">
            <a:avLst/>
          </a:prstGeom>
          <a:ln w="19050" cap="flat" cmpd="sng">
            <a:solidFill>
              <a:srgbClr val="1E1C11"/>
            </a:solidFill>
            <a:prstDash val="solid"/>
            <a:headEnd type="none" w="med" len="med"/>
            <a:tailEnd type="arrow" w="med" len="med"/>
          </a:ln>
        </p:spPr>
      </p:sp>
      <p:sp>
        <p:nvSpPr>
          <p:cNvPr id="1073742910" name="椭圆 1073742909"/>
          <p:cNvSpPr/>
          <p:nvPr/>
        </p:nvSpPr>
        <p:spPr>
          <a:xfrm>
            <a:off x="3572510" y="3237865"/>
            <a:ext cx="1671320" cy="742950"/>
          </a:xfrm>
          <a:prstGeom prst="ellipse">
            <a:avLst/>
          </a:prstGeom>
          <a:noFill/>
          <a:ln w="19050" cap="flat" cmpd="sng">
            <a:solidFill>
              <a:srgbClr val="0D0D0D"/>
            </a:solidFill>
            <a:prstDash val="solid"/>
            <a:headEnd type="none" w="med" len="med"/>
            <a:tailEnd type="none" w="med" len="med"/>
          </a:ln>
        </p:spPr>
        <p:txBody>
          <a:bodyPr/>
          <a:p>
            <a:endParaRPr lang="zh-CN" altLang="en-US" sz="2000"/>
          </a:p>
        </p:txBody>
      </p:sp>
      <p:sp>
        <p:nvSpPr>
          <p:cNvPr id="1073742914" name="直接连接符 1073742913"/>
          <p:cNvSpPr/>
          <p:nvPr/>
        </p:nvSpPr>
        <p:spPr>
          <a:xfrm>
            <a:off x="4931410" y="3870643"/>
            <a:ext cx="561975" cy="400050"/>
          </a:xfrm>
          <a:prstGeom prst="line">
            <a:avLst/>
          </a:prstGeom>
          <a:ln w="19050" cap="flat" cmpd="sng">
            <a:solidFill>
              <a:srgbClr val="1E1C11"/>
            </a:solidFill>
            <a:prstDash val="solid"/>
            <a:headEnd type="none" w="med" len="med"/>
            <a:tailEnd type="arrow" w="med" len="med"/>
          </a:ln>
        </p:spPr>
      </p:sp>
      <p:sp>
        <p:nvSpPr>
          <p:cNvPr id="1073742915" name="直接连接符 1073742914"/>
          <p:cNvSpPr/>
          <p:nvPr/>
        </p:nvSpPr>
        <p:spPr>
          <a:xfrm flipH="1">
            <a:off x="4398645" y="4019550"/>
            <a:ext cx="12065" cy="574675"/>
          </a:xfrm>
          <a:prstGeom prst="line">
            <a:avLst/>
          </a:prstGeom>
          <a:ln w="19050" cap="flat" cmpd="sng">
            <a:solidFill>
              <a:srgbClr val="1E1C11"/>
            </a:solidFill>
            <a:prstDash val="solid"/>
            <a:headEnd type="none" w="med" len="med"/>
            <a:tailEnd type="arrow" w="med" len="med"/>
          </a:ln>
        </p:spPr>
      </p:sp>
      <p:sp>
        <p:nvSpPr>
          <p:cNvPr id="1073742912" name="直接连接符 1073742911"/>
          <p:cNvSpPr/>
          <p:nvPr/>
        </p:nvSpPr>
        <p:spPr>
          <a:xfrm>
            <a:off x="5095240" y="3595370"/>
            <a:ext cx="1115060" cy="70485"/>
          </a:xfrm>
          <a:prstGeom prst="line">
            <a:avLst/>
          </a:prstGeom>
          <a:ln w="19050" cap="flat" cmpd="sng">
            <a:solidFill>
              <a:srgbClr val="1E1C11"/>
            </a:solidFill>
            <a:prstDash val="solid"/>
            <a:headEnd type="none" w="med" len="med"/>
            <a:tailEnd type="arrow" w="med" len="med"/>
          </a:ln>
        </p:spPr>
      </p:sp>
      <p:sp>
        <p:nvSpPr>
          <p:cNvPr id="1073742921" name="文本框 1073742920"/>
          <p:cNvSpPr txBox="1"/>
          <p:nvPr/>
        </p:nvSpPr>
        <p:spPr>
          <a:xfrm>
            <a:off x="2708275" y="4594225"/>
            <a:ext cx="2449830" cy="565150"/>
          </a:xfrm>
          <a:prstGeom prst="rect">
            <a:avLst/>
          </a:prstGeom>
          <a:noFill/>
          <a:ln w="9525" cap="flat" cmpd="sng">
            <a:solidFill>
              <a:srgbClr val="0D0D0D"/>
            </a:solidFill>
            <a:prstDash val="solid"/>
            <a:miter/>
            <a:headEnd type="none" w="med" len="med"/>
            <a:tailEnd type="none" w="med" len="med"/>
          </a:ln>
        </p:spPr>
        <p:txBody>
          <a:bodyPr wrap="square"/>
          <a:p>
            <a:r>
              <a:rPr lang="zh-CN" altLang="en-US" sz="2800" b="1"/>
              <a:t>Weak points</a:t>
            </a:r>
            <a:endParaRPr lang="zh-CN" altLang="en-US" sz="2800" b="1"/>
          </a:p>
          <a:p>
            <a:endParaRPr lang="zh-CN" altLang="en-US" sz="2800" b="1"/>
          </a:p>
        </p:txBody>
      </p:sp>
      <p:sp>
        <p:nvSpPr>
          <p:cNvPr id="1073742920" name="文本框 1073742919"/>
          <p:cNvSpPr txBox="1"/>
          <p:nvPr/>
        </p:nvSpPr>
        <p:spPr>
          <a:xfrm>
            <a:off x="5374005" y="4271010"/>
            <a:ext cx="2080895" cy="887730"/>
          </a:xfrm>
          <a:prstGeom prst="rect">
            <a:avLst/>
          </a:prstGeom>
          <a:noFill/>
          <a:ln w="9525" cap="flat" cmpd="sng">
            <a:solidFill>
              <a:srgbClr val="0D0D0D"/>
            </a:solidFill>
            <a:prstDash val="solid"/>
            <a:miter/>
            <a:headEnd type="none" w="med" len="med"/>
            <a:tailEnd type="none" w="med" len="med"/>
          </a:ln>
        </p:spPr>
        <p:txBody>
          <a:bodyPr vert="horz" wrap="square" anchor="t"/>
          <a:p>
            <a:r>
              <a:rPr lang="zh-CN" altLang="en-US" sz="2800" b="1">
                <a:solidFill>
                  <a:schemeClr val="tx1"/>
                </a:solidFill>
              </a:rPr>
              <a:t>Favourite subject</a:t>
            </a:r>
            <a:endParaRPr lang="zh-CN" altLang="en-US" sz="2800" b="1">
              <a:solidFill>
                <a:schemeClr val="tx1"/>
              </a:solidFill>
            </a:endParaRPr>
          </a:p>
          <a:p>
            <a:endParaRPr lang="zh-CN" altLang="en-US" sz="2800" b="1">
              <a:solidFill>
                <a:schemeClr val="tx1"/>
              </a:solidFill>
            </a:endParaRPr>
          </a:p>
        </p:txBody>
      </p:sp>
      <p:sp>
        <p:nvSpPr>
          <p:cNvPr id="1073742919" name="文本框 1073742918"/>
          <p:cNvSpPr txBox="1"/>
          <p:nvPr/>
        </p:nvSpPr>
        <p:spPr>
          <a:xfrm>
            <a:off x="6210300" y="3316605"/>
            <a:ext cx="1637030" cy="554355"/>
          </a:xfrm>
          <a:prstGeom prst="rect">
            <a:avLst/>
          </a:prstGeom>
          <a:noFill/>
          <a:ln w="9525" cap="flat" cmpd="sng">
            <a:solidFill>
              <a:srgbClr val="0D0D0D"/>
            </a:solidFill>
            <a:prstDash val="solid"/>
            <a:miter/>
            <a:headEnd type="none" w="med" len="med"/>
            <a:tailEnd type="none" w="med" len="med"/>
          </a:ln>
        </p:spPr>
        <p:txBody>
          <a:bodyPr wrap="square"/>
          <a:p>
            <a:r>
              <a:rPr lang="zh-CN" altLang="en-US" sz="3200" b="1"/>
              <a:t>friends</a:t>
            </a:r>
            <a:endParaRPr lang="zh-CN" altLang="en-US" sz="3200" b="1"/>
          </a:p>
          <a:p>
            <a:endParaRPr lang="zh-CN" altLang="en-US" sz="3200" b="1"/>
          </a:p>
        </p:txBody>
      </p:sp>
      <p:sp>
        <p:nvSpPr>
          <p:cNvPr id="4" name="文本框 3"/>
          <p:cNvSpPr txBox="1"/>
          <p:nvPr/>
        </p:nvSpPr>
        <p:spPr>
          <a:xfrm>
            <a:off x="3714115" y="3369945"/>
            <a:ext cx="2009775" cy="583565"/>
          </a:xfrm>
          <a:prstGeom prst="rect">
            <a:avLst/>
          </a:prstGeom>
          <a:noFill/>
        </p:spPr>
        <p:txBody>
          <a:bodyPr wrap="square" rtlCol="0">
            <a:spAutoFit/>
          </a:bodyPr>
          <a:p>
            <a:r>
              <a:rPr lang="en-US" altLang="zh-CN" sz="3200" b="1">
                <a:solidFill>
                  <a:srgbClr val="FF0000"/>
                </a:solidFill>
              </a:rPr>
              <a:t>myself</a:t>
            </a:r>
            <a:endParaRPr lang="en-US" altLang="zh-CN" sz="3200" b="1">
              <a:solidFill>
                <a:srgbClr val="FF0000"/>
              </a:solidFill>
            </a:endParaRPr>
          </a:p>
        </p:txBody>
      </p:sp>
      <p:sp>
        <p:nvSpPr>
          <p:cNvPr id="5" name="文本框 4"/>
          <p:cNvSpPr txBox="1"/>
          <p:nvPr/>
        </p:nvSpPr>
        <p:spPr>
          <a:xfrm>
            <a:off x="573405" y="886460"/>
            <a:ext cx="8291195" cy="829945"/>
          </a:xfrm>
          <a:prstGeom prst="rect">
            <a:avLst/>
          </a:prstGeom>
          <a:solidFill>
            <a:schemeClr val="accent4">
              <a:lumMod val="20000"/>
              <a:lumOff val="80000"/>
            </a:schemeClr>
          </a:solidFill>
          <a:ln>
            <a:solidFill>
              <a:schemeClr val="accent4">
                <a:lumMod val="40000"/>
                <a:lumOff val="60000"/>
              </a:schemeClr>
            </a:solidFill>
          </a:ln>
        </p:spPr>
        <p:txBody>
          <a:bodyPr wrap="square" rtlCol="0">
            <a:spAutoFit/>
          </a:bodyPr>
          <a:p>
            <a:r>
              <a:rPr lang="en-US" altLang="zh-CN" sz="2400" b="1">
                <a:solidFill>
                  <a:srgbClr val="FF0000"/>
                </a:solidFill>
              </a:rPr>
              <a:t>According to the mind map,talk about yourself with others.</a:t>
            </a:r>
            <a:endParaRPr lang="en-US" altLang="zh-CN" sz="2400" b="1">
              <a:solidFill>
                <a:srgbClr val="FF0000"/>
              </a:solidFill>
            </a:endParaRPr>
          </a:p>
        </p:txBody>
      </p:sp>
      <p:sp>
        <p:nvSpPr>
          <p:cNvPr id="6" name="矩形 5"/>
          <p:cNvSpPr/>
          <p:nvPr/>
        </p:nvSpPr>
        <p:spPr>
          <a:xfrm>
            <a:off x="37783" y="0"/>
            <a:ext cx="3566795" cy="768350"/>
          </a:xfrm>
          <a:prstGeom prst="rect">
            <a:avLst/>
          </a:prstGeom>
          <a:noFill/>
          <a:ln>
            <a:noFill/>
          </a:ln>
        </p:spPr>
        <p:txBody>
          <a:bodyPr wrap="none" rtlCol="0" anchor="t">
            <a:spAutoFit/>
          </a:bodyPr>
          <a:p>
            <a:pPr algn="ctr"/>
            <a:r>
              <a:rPr lang="en-US" altLang="zh-CN" sz="4400" b="1">
                <a:ln w="22225">
                  <a:solidFill>
                    <a:schemeClr val="accent2"/>
                  </a:solidFill>
                  <a:prstDash val="solid"/>
                </a:ln>
                <a:solidFill>
                  <a:schemeClr val="accent2">
                    <a:lumMod val="40000"/>
                    <a:lumOff val="60000"/>
                  </a:schemeClr>
                </a:solidFill>
                <a:effectLst/>
              </a:rPr>
              <a:t>Presentation</a:t>
            </a:r>
            <a:endParaRPr lang="en-US" altLang="zh-CN" sz="4400" b="1">
              <a:ln w="22225">
                <a:solidFill>
                  <a:schemeClr val="accent2"/>
                </a:solidFill>
                <a:prstDash val="solid"/>
              </a:ln>
              <a:solidFill>
                <a:schemeClr val="accent2">
                  <a:lumMod val="40000"/>
                  <a:lumOff val="60000"/>
                </a:schemeClr>
              </a:solidFill>
              <a:effectLst/>
            </a:endParaRPr>
          </a:p>
        </p:txBody>
      </p:sp>
    </p:spTree>
  </p:cSld>
  <p:clrMapOvr>
    <a:masterClrMapping/>
  </p:clrMapOvr>
  <p:transition>
    <p:checke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 Box 14"/>
          <p:cNvSpPr txBox="1"/>
          <p:nvPr/>
        </p:nvSpPr>
        <p:spPr>
          <a:xfrm>
            <a:off x="1481138" y="187325"/>
            <a:ext cx="5664200" cy="822325"/>
          </a:xfrm>
          <a:prstGeom prst="rect">
            <a:avLst/>
          </a:prstGeom>
          <a:noFill/>
          <a:ln w="9525">
            <a:noFill/>
          </a:ln>
        </p:spPr>
        <p:txBody>
          <a:bodyPr wrap="square" anchor="t">
            <a:spAutoFit/>
          </a:bodyPr>
          <a:p>
            <a:pPr algn="ctr">
              <a:spcBef>
                <a:spcPct val="50000"/>
              </a:spcBef>
            </a:pPr>
            <a:r>
              <a:rPr lang="en-US" altLang="zh-CN" sz="4800" b="1">
                <a:solidFill>
                  <a:srgbClr val="CC00FF"/>
                </a:solidFill>
                <a:latin typeface="Times New Roman" panose="02020603050405020304" pitchFamily="18" charset="0"/>
                <a:ea typeface="宋体" panose="02010600030101010101" pitchFamily="2" charset="-122"/>
              </a:rPr>
              <a:t>Language Points</a:t>
            </a:r>
            <a:endParaRPr lang="en-US" altLang="zh-CN" sz="4800" b="1">
              <a:solidFill>
                <a:srgbClr val="CC00FF"/>
              </a:solidFill>
              <a:latin typeface="Times New Roman" panose="02020603050405020304" pitchFamily="18" charset="0"/>
              <a:ea typeface="宋体" panose="02010600030101010101" pitchFamily="2" charset="-122"/>
            </a:endParaRPr>
          </a:p>
        </p:txBody>
      </p:sp>
      <p:sp>
        <p:nvSpPr>
          <p:cNvPr id="71696" name="Rectangle 16"/>
          <p:cNvSpPr/>
          <p:nvPr/>
        </p:nvSpPr>
        <p:spPr>
          <a:xfrm>
            <a:off x="421958" y="883603"/>
            <a:ext cx="8534400" cy="1124585"/>
          </a:xfrm>
          <a:prstGeom prst="rect">
            <a:avLst/>
          </a:prstGeom>
          <a:noFill/>
          <a:ln w="9525">
            <a:noFill/>
          </a:ln>
        </p:spPr>
        <p:txBody>
          <a:bodyPr anchor="t">
            <a:spAutoFit/>
          </a:bodyPr>
          <a:p>
            <a:pPr>
              <a:lnSpc>
                <a:spcPct val="140000"/>
              </a:lnSpc>
            </a:pPr>
            <a:r>
              <a:rPr lang="en-US" altLang="zh-CN" sz="2400" b="1" dirty="0">
                <a:latin typeface="Times New Roman" panose="02020603050405020304" pitchFamily="18" charset="0"/>
                <a:ea typeface="宋体" panose="02010600030101010101" pitchFamily="2" charset="-122"/>
              </a:rPr>
              <a:t>1.Complete the chart and then fill in the blanks with the correct pronouns.</a:t>
            </a:r>
            <a:endParaRPr lang="en-US" altLang="zh-CN" sz="2400" b="1" dirty="0">
              <a:solidFill>
                <a:srgbClr val="0000FF"/>
              </a:solidFill>
              <a:latin typeface="Times New Roman" panose="02020603050405020304" pitchFamily="18" charset="0"/>
              <a:ea typeface="宋体" panose="02010600030101010101" pitchFamily="2" charset="-122"/>
            </a:endParaRPr>
          </a:p>
        </p:txBody>
      </p:sp>
      <p:graphicFrame>
        <p:nvGraphicFramePr>
          <p:cNvPr id="2" name="表格 1"/>
          <p:cNvGraphicFramePr/>
          <p:nvPr>
            <p:custDataLst>
              <p:tags r:id="rId1"/>
            </p:custDataLst>
          </p:nvPr>
        </p:nvGraphicFramePr>
        <p:xfrm>
          <a:off x="907415" y="2108200"/>
          <a:ext cx="7317105" cy="3611880"/>
        </p:xfrm>
        <a:graphic>
          <a:graphicData uri="http://schemas.openxmlformats.org/drawingml/2006/table">
            <a:tbl>
              <a:tblPr firstRow="1" bandRow="1">
                <a:tableStyleId>{5940675A-B579-460E-94D1-54222C63F5DA}</a:tableStyleId>
              </a:tblPr>
              <a:tblGrid>
                <a:gridCol w="1461770"/>
                <a:gridCol w="1466215"/>
                <a:gridCol w="1461770"/>
                <a:gridCol w="1465580"/>
                <a:gridCol w="1461770"/>
              </a:tblGrid>
              <a:tr h="451485">
                <a:tc>
                  <a:txBody>
                    <a:bodyPr/>
                    <a:p>
                      <a:pPr indent="0">
                        <a:buNone/>
                      </a:pPr>
                      <a:r>
                        <a:rPr lang="en-US" altLang="en-US" sz="2800" b="0">
                          <a:latin typeface="Times New Roman" panose="02020603050405020304" pitchFamily="18" charset="0"/>
                          <a:ea typeface="楷体" panose="02010609060101010101" pitchFamily="49" charset="-122"/>
                          <a:cs typeface="Times New Roman" panose="02020603050405020304" pitchFamily="18" charset="0"/>
                        </a:rPr>
                        <a:t>I</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my</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me </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2800" b="0">
                          <a:latin typeface="Times New Roman" panose="02020603050405020304" pitchFamily="18" charset="0"/>
                          <a:ea typeface="楷体" panose="02010609060101010101" pitchFamily="49" charset="-122"/>
                          <a:cs typeface="Times New Roman" panose="02020603050405020304" pitchFamily="18" charset="0"/>
                        </a:rPr>
                        <a:t>mine</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myself </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485">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you </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your</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you</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yours</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485">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he</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his</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him</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his</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485">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she</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her</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her</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hers</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485">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it</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its</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it</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its</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485">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we</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our</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us</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ours</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485">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you</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your</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you</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yours</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1485">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they</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their </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 them</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ea typeface="楷体" panose="02010609060101010101" pitchFamily="49" charset="-122"/>
                          <a:cs typeface="Times New Roman" panose="02020603050405020304" pitchFamily="18" charset="0"/>
                        </a:rPr>
                        <a:t>theirs </a:t>
                      </a: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2800" b="0">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6745605" y="2590800"/>
            <a:ext cx="1675130" cy="460375"/>
          </a:xfrm>
          <a:prstGeom prst="rect">
            <a:avLst/>
          </a:prstGeom>
          <a:noFill/>
        </p:spPr>
        <p:txBody>
          <a:bodyPr wrap="square" rtlCol="0">
            <a:spAutoFit/>
          </a:bodyPr>
          <a:p>
            <a:r>
              <a:rPr lang="en-US" altLang="zh-CN" sz="2400" b="1">
                <a:solidFill>
                  <a:srgbClr val="FF0000"/>
                </a:solidFill>
              </a:rPr>
              <a:t>yourself</a:t>
            </a:r>
            <a:endParaRPr lang="en-US" altLang="zh-CN" sz="2400" b="1">
              <a:solidFill>
                <a:srgbClr val="FF0000"/>
              </a:solidFill>
            </a:endParaRPr>
          </a:p>
        </p:txBody>
      </p:sp>
      <p:sp>
        <p:nvSpPr>
          <p:cNvPr id="5" name="文本框 4"/>
          <p:cNvSpPr txBox="1"/>
          <p:nvPr/>
        </p:nvSpPr>
        <p:spPr>
          <a:xfrm>
            <a:off x="6745605" y="2957830"/>
            <a:ext cx="1675130" cy="460375"/>
          </a:xfrm>
          <a:prstGeom prst="rect">
            <a:avLst/>
          </a:prstGeom>
          <a:noFill/>
        </p:spPr>
        <p:txBody>
          <a:bodyPr wrap="square" rtlCol="0">
            <a:spAutoFit/>
          </a:bodyPr>
          <a:p>
            <a:r>
              <a:rPr lang="en-US" altLang="zh-CN" sz="2400" b="1">
                <a:solidFill>
                  <a:srgbClr val="FF0000"/>
                </a:solidFill>
              </a:rPr>
              <a:t>himself</a:t>
            </a:r>
            <a:endParaRPr lang="en-US" altLang="zh-CN" sz="2400" b="1">
              <a:solidFill>
                <a:srgbClr val="FF0000"/>
              </a:solidFill>
            </a:endParaRPr>
          </a:p>
        </p:txBody>
      </p:sp>
      <p:sp>
        <p:nvSpPr>
          <p:cNvPr id="6" name="文本框 5"/>
          <p:cNvSpPr txBox="1"/>
          <p:nvPr/>
        </p:nvSpPr>
        <p:spPr>
          <a:xfrm>
            <a:off x="6745605" y="3418205"/>
            <a:ext cx="1675130" cy="460375"/>
          </a:xfrm>
          <a:prstGeom prst="rect">
            <a:avLst/>
          </a:prstGeom>
          <a:noFill/>
        </p:spPr>
        <p:txBody>
          <a:bodyPr wrap="square" rtlCol="0">
            <a:spAutoFit/>
          </a:bodyPr>
          <a:p>
            <a:r>
              <a:rPr lang="en-US" altLang="zh-CN" sz="2400" b="1">
                <a:solidFill>
                  <a:srgbClr val="FF0000"/>
                </a:solidFill>
              </a:rPr>
              <a:t>herself</a:t>
            </a:r>
            <a:endParaRPr lang="en-US" altLang="zh-CN" sz="2400" b="1">
              <a:solidFill>
                <a:srgbClr val="FF0000"/>
              </a:solidFill>
            </a:endParaRPr>
          </a:p>
        </p:txBody>
      </p:sp>
      <p:sp>
        <p:nvSpPr>
          <p:cNvPr id="7" name="文本框 6"/>
          <p:cNvSpPr txBox="1"/>
          <p:nvPr/>
        </p:nvSpPr>
        <p:spPr>
          <a:xfrm>
            <a:off x="6745605" y="3878580"/>
            <a:ext cx="1675130" cy="460375"/>
          </a:xfrm>
          <a:prstGeom prst="rect">
            <a:avLst/>
          </a:prstGeom>
          <a:noFill/>
        </p:spPr>
        <p:txBody>
          <a:bodyPr wrap="square" rtlCol="0">
            <a:spAutoFit/>
          </a:bodyPr>
          <a:p>
            <a:r>
              <a:rPr lang="en-US" altLang="zh-CN" sz="2400" b="1">
                <a:solidFill>
                  <a:srgbClr val="FF0000"/>
                </a:solidFill>
              </a:rPr>
              <a:t>itself</a:t>
            </a:r>
            <a:endParaRPr lang="en-US" altLang="zh-CN" sz="2400" b="1">
              <a:solidFill>
                <a:srgbClr val="FF0000"/>
              </a:solidFill>
            </a:endParaRPr>
          </a:p>
        </p:txBody>
      </p:sp>
      <p:sp>
        <p:nvSpPr>
          <p:cNvPr id="8" name="文本框 7"/>
          <p:cNvSpPr txBox="1"/>
          <p:nvPr/>
        </p:nvSpPr>
        <p:spPr>
          <a:xfrm>
            <a:off x="6745605" y="4338955"/>
            <a:ext cx="1675130" cy="460375"/>
          </a:xfrm>
          <a:prstGeom prst="rect">
            <a:avLst/>
          </a:prstGeom>
          <a:noFill/>
        </p:spPr>
        <p:txBody>
          <a:bodyPr wrap="square" rtlCol="0">
            <a:spAutoFit/>
          </a:bodyPr>
          <a:p>
            <a:r>
              <a:rPr lang="en-US" altLang="zh-CN" sz="2400" b="1">
                <a:solidFill>
                  <a:srgbClr val="FF0000"/>
                </a:solidFill>
              </a:rPr>
              <a:t>ourselves</a:t>
            </a:r>
            <a:endParaRPr lang="en-US" altLang="zh-CN" sz="2400" b="1">
              <a:solidFill>
                <a:srgbClr val="FF0000"/>
              </a:solidFill>
            </a:endParaRPr>
          </a:p>
        </p:txBody>
      </p:sp>
      <p:sp>
        <p:nvSpPr>
          <p:cNvPr id="9" name="文本框 8"/>
          <p:cNvSpPr txBox="1"/>
          <p:nvPr/>
        </p:nvSpPr>
        <p:spPr>
          <a:xfrm>
            <a:off x="6745605" y="4799330"/>
            <a:ext cx="1929765" cy="460375"/>
          </a:xfrm>
          <a:prstGeom prst="rect">
            <a:avLst/>
          </a:prstGeom>
          <a:noFill/>
        </p:spPr>
        <p:txBody>
          <a:bodyPr wrap="square" rtlCol="0">
            <a:spAutoFit/>
          </a:bodyPr>
          <a:p>
            <a:r>
              <a:rPr lang="en-US" altLang="zh-CN" sz="2400" b="1">
                <a:solidFill>
                  <a:srgbClr val="FF0000"/>
                </a:solidFill>
              </a:rPr>
              <a:t>yourselves</a:t>
            </a:r>
            <a:endParaRPr lang="en-US" altLang="zh-CN" sz="2400" b="1">
              <a:solidFill>
                <a:srgbClr val="FF0000"/>
              </a:solidFill>
            </a:endParaRPr>
          </a:p>
        </p:txBody>
      </p:sp>
      <p:sp>
        <p:nvSpPr>
          <p:cNvPr id="10" name="文本框 9"/>
          <p:cNvSpPr txBox="1"/>
          <p:nvPr/>
        </p:nvSpPr>
        <p:spPr>
          <a:xfrm>
            <a:off x="6660515" y="5259705"/>
            <a:ext cx="1845310" cy="460375"/>
          </a:xfrm>
          <a:prstGeom prst="rect">
            <a:avLst/>
          </a:prstGeom>
          <a:noFill/>
        </p:spPr>
        <p:txBody>
          <a:bodyPr wrap="square" rtlCol="0">
            <a:spAutoFit/>
          </a:bodyPr>
          <a:p>
            <a:r>
              <a:rPr lang="en-US" altLang="zh-CN" sz="2400" b="1">
                <a:solidFill>
                  <a:srgbClr val="FF0000"/>
                </a:solidFill>
              </a:rPr>
              <a:t>themselves</a:t>
            </a:r>
            <a:endParaRPr lang="en-US" altLang="zh-CN" sz="2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23875" y="650875"/>
            <a:ext cx="8087360" cy="5015865"/>
          </a:xfrm>
          <a:prstGeom prst="rect">
            <a:avLst/>
          </a:prstGeom>
          <a:noFill/>
        </p:spPr>
        <p:txBody>
          <a:bodyPr wrap="square" rtlCol="0">
            <a:spAutoFit/>
          </a:bodyPr>
          <a:p>
            <a:r>
              <a:rPr lang="en-US" altLang="zh-CN" sz="3200"/>
              <a:t>1. Mike told his mother to relax. He said he could take care of _________.</a:t>
            </a:r>
            <a:endParaRPr lang="en-US" altLang="zh-CN" sz="3200"/>
          </a:p>
          <a:p>
            <a:r>
              <a:rPr lang="en-US" altLang="zh-CN" sz="3200"/>
              <a:t>2. Steven is  very confident. _______ thinks of himself as a good person.</a:t>
            </a:r>
            <a:endParaRPr lang="en-US" altLang="zh-CN" sz="3200"/>
          </a:p>
          <a:p>
            <a:r>
              <a:rPr lang="en-US" altLang="zh-CN" sz="3200"/>
              <a:t>3. Help _______ to some fish, please!</a:t>
            </a:r>
            <a:endParaRPr lang="en-US" altLang="zh-CN" sz="3200"/>
          </a:p>
          <a:p>
            <a:r>
              <a:rPr lang="en-US" altLang="zh-CN" sz="3200"/>
              <a:t>4. We enjoyed ______ on the palyground.</a:t>
            </a:r>
            <a:endParaRPr lang="en-US" altLang="zh-CN" sz="3200"/>
          </a:p>
          <a:p>
            <a:r>
              <a:rPr lang="en-US" altLang="zh-CN" sz="3200"/>
              <a:t>5. The mother encouraged the little girl to clean her room by _________.</a:t>
            </a:r>
            <a:endParaRPr lang="en-US" altLang="zh-CN" sz="3200"/>
          </a:p>
          <a:p>
            <a:r>
              <a:rPr lang="en-US" altLang="zh-CN" sz="3200"/>
              <a:t>6. Don't worry about ________. We can look after ourselves.</a:t>
            </a:r>
            <a:endParaRPr lang="en-US" altLang="zh-CN" sz="3200"/>
          </a:p>
        </p:txBody>
      </p:sp>
      <p:sp>
        <p:nvSpPr>
          <p:cNvPr id="3" name="文本框 2"/>
          <p:cNvSpPr txBox="1"/>
          <p:nvPr/>
        </p:nvSpPr>
        <p:spPr>
          <a:xfrm>
            <a:off x="3929380" y="1148715"/>
            <a:ext cx="2395220" cy="521970"/>
          </a:xfrm>
          <a:prstGeom prst="rect">
            <a:avLst/>
          </a:prstGeom>
          <a:noFill/>
        </p:spPr>
        <p:txBody>
          <a:bodyPr wrap="square" rtlCol="0">
            <a:spAutoFit/>
          </a:bodyPr>
          <a:p>
            <a:r>
              <a:rPr lang="en-US" altLang="zh-CN" sz="2800" b="1">
                <a:solidFill>
                  <a:srgbClr val="FF0000"/>
                </a:solidFill>
              </a:rPr>
              <a:t>himself</a:t>
            </a:r>
            <a:endParaRPr lang="en-US" altLang="zh-CN" sz="2800" b="1">
              <a:solidFill>
                <a:srgbClr val="FF0000"/>
              </a:solidFill>
            </a:endParaRPr>
          </a:p>
        </p:txBody>
      </p:sp>
      <p:sp>
        <p:nvSpPr>
          <p:cNvPr id="4" name="文本框 3"/>
          <p:cNvSpPr txBox="1"/>
          <p:nvPr/>
        </p:nvSpPr>
        <p:spPr>
          <a:xfrm>
            <a:off x="5945505" y="1591945"/>
            <a:ext cx="1490980" cy="521970"/>
          </a:xfrm>
          <a:prstGeom prst="rect">
            <a:avLst/>
          </a:prstGeom>
          <a:noFill/>
        </p:spPr>
        <p:txBody>
          <a:bodyPr wrap="square" rtlCol="0">
            <a:spAutoFit/>
          </a:bodyPr>
          <a:p>
            <a:r>
              <a:rPr lang="en-US" altLang="zh-CN" sz="2800" b="1">
                <a:solidFill>
                  <a:srgbClr val="FF0000"/>
                </a:solidFill>
              </a:rPr>
              <a:t>He</a:t>
            </a:r>
            <a:endParaRPr lang="en-US" altLang="zh-CN" sz="2800" b="1">
              <a:solidFill>
                <a:srgbClr val="FF0000"/>
              </a:solidFill>
            </a:endParaRPr>
          </a:p>
        </p:txBody>
      </p:sp>
      <p:sp>
        <p:nvSpPr>
          <p:cNvPr id="5" name="文本框 4"/>
          <p:cNvSpPr txBox="1"/>
          <p:nvPr/>
        </p:nvSpPr>
        <p:spPr>
          <a:xfrm>
            <a:off x="1798955" y="2646045"/>
            <a:ext cx="2395220" cy="521970"/>
          </a:xfrm>
          <a:prstGeom prst="rect">
            <a:avLst/>
          </a:prstGeom>
          <a:noFill/>
        </p:spPr>
        <p:txBody>
          <a:bodyPr wrap="square" rtlCol="0">
            <a:spAutoFit/>
          </a:bodyPr>
          <a:p>
            <a:r>
              <a:rPr lang="en-US" altLang="zh-CN" sz="2800" b="1">
                <a:solidFill>
                  <a:srgbClr val="FF0000"/>
                </a:solidFill>
              </a:rPr>
              <a:t>yourselves</a:t>
            </a:r>
            <a:endParaRPr lang="en-US" altLang="zh-CN" sz="2800" b="1">
              <a:solidFill>
                <a:srgbClr val="FF0000"/>
              </a:solidFill>
            </a:endParaRPr>
          </a:p>
        </p:txBody>
      </p:sp>
      <p:sp>
        <p:nvSpPr>
          <p:cNvPr id="6" name="文本框 5"/>
          <p:cNvSpPr txBox="1"/>
          <p:nvPr/>
        </p:nvSpPr>
        <p:spPr>
          <a:xfrm>
            <a:off x="3209925" y="3168015"/>
            <a:ext cx="2395220" cy="521970"/>
          </a:xfrm>
          <a:prstGeom prst="rect">
            <a:avLst/>
          </a:prstGeom>
          <a:noFill/>
        </p:spPr>
        <p:txBody>
          <a:bodyPr wrap="square" rtlCol="0">
            <a:spAutoFit/>
          </a:bodyPr>
          <a:p>
            <a:r>
              <a:rPr lang="en-US" altLang="zh-CN" sz="2800" b="1">
                <a:solidFill>
                  <a:srgbClr val="FF0000"/>
                </a:solidFill>
              </a:rPr>
              <a:t>ourselves</a:t>
            </a:r>
            <a:endParaRPr lang="en-US" altLang="zh-CN" sz="2800" b="1">
              <a:solidFill>
                <a:srgbClr val="FF0000"/>
              </a:solidFill>
            </a:endParaRPr>
          </a:p>
        </p:txBody>
      </p:sp>
      <p:sp>
        <p:nvSpPr>
          <p:cNvPr id="7" name="文本框 6"/>
          <p:cNvSpPr txBox="1"/>
          <p:nvPr/>
        </p:nvSpPr>
        <p:spPr>
          <a:xfrm>
            <a:off x="3929380" y="4104640"/>
            <a:ext cx="2395220" cy="521970"/>
          </a:xfrm>
          <a:prstGeom prst="rect">
            <a:avLst/>
          </a:prstGeom>
          <a:noFill/>
        </p:spPr>
        <p:txBody>
          <a:bodyPr wrap="square" rtlCol="0">
            <a:spAutoFit/>
          </a:bodyPr>
          <a:p>
            <a:r>
              <a:rPr lang="en-US" altLang="zh-CN" sz="2800" b="1">
                <a:solidFill>
                  <a:srgbClr val="FF0000"/>
                </a:solidFill>
              </a:rPr>
              <a:t>herself</a:t>
            </a:r>
            <a:endParaRPr lang="en-US" altLang="zh-CN" sz="2800" b="1">
              <a:solidFill>
                <a:srgbClr val="FF0000"/>
              </a:solidFill>
            </a:endParaRPr>
          </a:p>
        </p:txBody>
      </p:sp>
      <p:sp>
        <p:nvSpPr>
          <p:cNvPr id="8" name="文本框 7"/>
          <p:cNvSpPr txBox="1"/>
          <p:nvPr/>
        </p:nvSpPr>
        <p:spPr>
          <a:xfrm>
            <a:off x="4310380" y="4626610"/>
            <a:ext cx="2395220" cy="521970"/>
          </a:xfrm>
          <a:prstGeom prst="rect">
            <a:avLst/>
          </a:prstGeom>
          <a:noFill/>
        </p:spPr>
        <p:txBody>
          <a:bodyPr wrap="square" rtlCol="0">
            <a:spAutoFit/>
          </a:bodyPr>
          <a:p>
            <a:r>
              <a:rPr lang="en-US" altLang="zh-CN" sz="2800" b="1">
                <a:solidFill>
                  <a:srgbClr val="FF0000"/>
                </a:solidFill>
              </a:rPr>
              <a:t>us</a:t>
            </a:r>
            <a:endParaRPr lang="en-US" altLang="zh-CN" sz="28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6" name="Rectangle 16"/>
          <p:cNvSpPr/>
          <p:nvPr/>
        </p:nvSpPr>
        <p:spPr>
          <a:xfrm>
            <a:off x="382588" y="258763"/>
            <a:ext cx="8534400" cy="6208395"/>
          </a:xfrm>
          <a:prstGeom prst="rect">
            <a:avLst/>
          </a:prstGeom>
          <a:noFill/>
          <a:ln w="9525">
            <a:noFill/>
          </a:ln>
        </p:spPr>
        <p:txBody>
          <a:bodyPr anchor="t">
            <a:spAutoFit/>
          </a:bodyPr>
          <a:p>
            <a:pPr>
              <a:lnSpc>
                <a:spcPct val="140000"/>
              </a:lnSpc>
            </a:pPr>
            <a:r>
              <a:rPr lang="en-US" altLang="zh-CN" sz="3200" b="1" dirty="0">
                <a:latin typeface="Times New Roman" panose="02020603050405020304" pitchFamily="18" charset="0"/>
                <a:ea typeface="宋体" panose="02010600030101010101" pitchFamily="2" charset="-122"/>
              </a:rPr>
              <a:t>2.</a:t>
            </a:r>
            <a:r>
              <a:rPr lang="en-US" altLang="zh-CN" sz="3200" b="1" dirty="0">
                <a:solidFill>
                  <a:srgbClr val="FF0000"/>
                </a:solidFill>
                <a:latin typeface="Times New Roman" panose="02020603050405020304" pitchFamily="18" charset="0"/>
                <a:ea typeface="宋体" panose="02010600030101010101" pitchFamily="2" charset="-122"/>
              </a:rPr>
              <a:t>be important to sb. </a:t>
            </a:r>
            <a:r>
              <a:rPr lang="en-US" altLang="zh-CN" sz="3200" b="1" dirty="0">
                <a:latin typeface="Times New Roman" panose="02020603050405020304" pitchFamily="18" charset="0"/>
                <a:ea typeface="宋体" panose="02010600030101010101" pitchFamily="2" charset="-122"/>
              </a:rPr>
              <a:t>  </a:t>
            </a:r>
            <a:endParaRPr lang="en-US" altLang="zh-CN" sz="3200" b="1" dirty="0">
              <a:latin typeface="Times New Roman" panose="02020603050405020304" pitchFamily="18" charset="0"/>
              <a:ea typeface="宋体" panose="02010600030101010101" pitchFamily="2" charset="-122"/>
            </a:endParaRPr>
          </a:p>
          <a:p>
            <a:pPr>
              <a:lnSpc>
                <a:spcPct val="140000"/>
              </a:lnSpc>
            </a:pPr>
            <a:r>
              <a:rPr lang="en-US" altLang="zh-CN" sz="3200" b="1" dirty="0">
                <a:latin typeface="Times New Roman" panose="02020603050405020304" pitchFamily="18" charset="0"/>
                <a:ea typeface="宋体" panose="02010600030101010101" pitchFamily="2" charset="-122"/>
              </a:rPr>
              <a:t>  对......人来说是重要的.</a:t>
            </a:r>
            <a:endParaRPr lang="en-US" altLang="zh-CN" sz="3200" b="1" dirty="0">
              <a:latin typeface="Times New Roman" panose="02020603050405020304" pitchFamily="18" charset="0"/>
              <a:ea typeface="宋体" panose="02010600030101010101" pitchFamily="2" charset="-122"/>
            </a:endParaRPr>
          </a:p>
          <a:p>
            <a:pPr>
              <a:lnSpc>
                <a:spcPct val="140000"/>
              </a:lnSpc>
            </a:pPr>
            <a:r>
              <a:rPr lang="en-US" altLang="zh-CN" sz="3200" b="1" dirty="0">
                <a:solidFill>
                  <a:srgbClr val="FF0000"/>
                </a:solidFill>
                <a:latin typeface="Times New Roman" panose="02020603050405020304" pitchFamily="18" charset="0"/>
                <a:ea typeface="宋体" panose="02010600030101010101" pitchFamily="2" charset="-122"/>
              </a:rPr>
              <a:t>  be important for sb to do sth</a:t>
            </a:r>
            <a:r>
              <a:rPr lang="en-US" altLang="zh-CN" sz="3200" b="1" dirty="0">
                <a:latin typeface="Times New Roman" panose="02020603050405020304" pitchFamily="18" charset="0"/>
                <a:ea typeface="宋体" panose="02010600030101010101" pitchFamily="2" charset="-122"/>
              </a:rPr>
              <a:t>  </a:t>
            </a:r>
            <a:endParaRPr lang="en-US" altLang="zh-CN" sz="3200" b="1" dirty="0">
              <a:latin typeface="Times New Roman" panose="02020603050405020304" pitchFamily="18" charset="0"/>
              <a:ea typeface="宋体" panose="02010600030101010101" pitchFamily="2" charset="-122"/>
            </a:endParaRPr>
          </a:p>
          <a:p>
            <a:pPr>
              <a:lnSpc>
                <a:spcPct val="140000"/>
              </a:lnSpc>
            </a:pPr>
            <a:r>
              <a:rPr lang="en-US" altLang="zh-CN" sz="3200" b="1" dirty="0">
                <a:latin typeface="Times New Roman" panose="02020603050405020304" pitchFamily="18" charset="0"/>
                <a:ea typeface="宋体" panose="02010600030101010101" pitchFamily="2" charset="-122"/>
              </a:rPr>
              <a:t>  对于某人来说做........是重要的 强调事情</a:t>
            </a:r>
            <a:endParaRPr lang="en-US" altLang="zh-CN" sz="3200" b="1" dirty="0">
              <a:latin typeface="Times New Roman" panose="02020603050405020304" pitchFamily="18" charset="0"/>
              <a:ea typeface="宋体" panose="02010600030101010101" pitchFamily="2" charset="-122"/>
            </a:endParaRPr>
          </a:p>
          <a:p>
            <a:pPr>
              <a:lnSpc>
                <a:spcPct val="140000"/>
              </a:lnSpc>
            </a:pPr>
            <a:r>
              <a:rPr lang="zh-CN" altLang="en-US" sz="3200" b="1" dirty="0">
                <a:latin typeface="Times New Roman" panose="02020603050405020304" pitchFamily="18" charset="0"/>
                <a:ea typeface="宋体" panose="02010600030101010101" pitchFamily="2" charset="-122"/>
              </a:rPr>
              <a:t>钱对我来说很重要。对你来说早点到那很重要。</a:t>
            </a:r>
            <a:endParaRPr lang="en-US" altLang="zh-CN" sz="3200" b="1" dirty="0">
              <a:latin typeface="Times New Roman" panose="02020603050405020304" pitchFamily="18" charset="0"/>
              <a:ea typeface="宋体" panose="02010600030101010101" pitchFamily="2" charset="-122"/>
            </a:endParaRPr>
          </a:p>
          <a:p>
            <a:pPr>
              <a:lnSpc>
                <a:spcPct val="140000"/>
              </a:lnSpc>
            </a:pPr>
            <a:r>
              <a:rPr lang="en-US" altLang="zh-CN" sz="3200" b="1" dirty="0">
                <a:latin typeface="Times New Roman" panose="02020603050405020304" pitchFamily="18" charset="0"/>
                <a:ea typeface="宋体" panose="02010600030101010101" pitchFamily="2" charset="-122"/>
              </a:rPr>
              <a:t>Money is important to me.  </a:t>
            </a:r>
            <a:endParaRPr lang="en-US" altLang="zh-CN" sz="3200" b="1" dirty="0">
              <a:latin typeface="Times New Roman" panose="02020603050405020304" pitchFamily="18" charset="0"/>
              <a:ea typeface="宋体" panose="02010600030101010101" pitchFamily="2" charset="-122"/>
            </a:endParaRPr>
          </a:p>
          <a:p>
            <a:pPr>
              <a:lnSpc>
                <a:spcPct val="140000"/>
              </a:lnSpc>
            </a:pPr>
            <a:r>
              <a:rPr lang="en-US" altLang="zh-CN" sz="3200" b="1" dirty="0">
                <a:latin typeface="Times New Roman" panose="02020603050405020304" pitchFamily="18" charset="0"/>
                <a:ea typeface="宋体" panose="02010600030101010101" pitchFamily="2" charset="-122"/>
              </a:rPr>
              <a:t>It is important for you to get there early.</a:t>
            </a:r>
            <a:endParaRPr lang="en-US" altLang="zh-CN" sz="3200" b="1" dirty="0">
              <a:latin typeface="Times New Roman" panose="02020603050405020304" pitchFamily="18" charset="0"/>
              <a:ea typeface="宋体" panose="02010600030101010101" pitchFamily="2" charset="-122"/>
            </a:endParaRPr>
          </a:p>
          <a:p>
            <a:pPr>
              <a:lnSpc>
                <a:spcPct val="140000"/>
              </a:lnSpc>
            </a:pPr>
            <a:endParaRPr lang="en-US" altLang="zh-CN" sz="2800" b="1" dirty="0">
              <a:solidFill>
                <a:srgbClr val="0000FF"/>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96">
                                            <p:txEl>
                                              <p:charRg st="126" end="154"/>
                                            </p:txEl>
                                          </p:spTgt>
                                        </p:tgtEl>
                                        <p:attrNameLst>
                                          <p:attrName>style.visibility</p:attrName>
                                        </p:attrNameLst>
                                      </p:cBhvr>
                                      <p:to>
                                        <p:strVal val="visible"/>
                                      </p:to>
                                    </p:set>
                                    <p:anim calcmode="lin" valueType="num">
                                      <p:cBhvr additive="base">
                                        <p:cTn id="7" dur="500" fill="hold"/>
                                        <p:tgtEl>
                                          <p:spTgt spid="71696">
                                            <p:txEl>
                                              <p:charRg st="126" end="15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96">
                                            <p:txEl>
                                              <p:charRg st="126" end="15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96">
                                            <p:txEl>
                                              <p:charRg st="154" end="198"/>
                                            </p:txEl>
                                          </p:spTgt>
                                        </p:tgtEl>
                                        <p:attrNameLst>
                                          <p:attrName>style.visibility</p:attrName>
                                        </p:attrNameLst>
                                      </p:cBhvr>
                                      <p:to>
                                        <p:strVal val="visible"/>
                                      </p:to>
                                    </p:set>
                                    <p:anim calcmode="lin" valueType="num">
                                      <p:cBhvr additive="base">
                                        <p:cTn id="13" dur="500" fill="hold"/>
                                        <p:tgtEl>
                                          <p:spTgt spid="71696">
                                            <p:txEl>
                                              <p:charRg st="154" end="19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96">
                                            <p:txEl>
                                              <p:charRg st="154" end="19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11"/>
          <p:cNvSpPr/>
          <p:nvPr/>
        </p:nvSpPr>
        <p:spPr>
          <a:xfrm>
            <a:off x="149225" y="246380"/>
            <a:ext cx="8804275" cy="4030980"/>
          </a:xfrm>
          <a:prstGeom prst="rect">
            <a:avLst/>
          </a:prstGeom>
          <a:noFill/>
          <a:ln w="9525">
            <a:noFill/>
          </a:ln>
        </p:spPr>
        <p:txBody>
          <a:bodyPr wrap="square" anchor="t">
            <a:spAutoFit/>
          </a:bodyPr>
          <a:p>
            <a:r>
              <a:rPr lang="en-US" altLang="zh-CN" sz="3200" b="1">
                <a:latin typeface="Times New Roman" panose="02020603050405020304" pitchFamily="18" charset="0"/>
                <a:ea typeface="宋体" panose="02010600030101010101" pitchFamily="2" charset="-122"/>
              </a:rPr>
              <a:t>3.</a:t>
            </a:r>
            <a:r>
              <a:rPr lang="en-US" altLang="zh-CN" sz="3200" b="1">
                <a:solidFill>
                  <a:srgbClr val="FF0000"/>
                </a:solidFill>
                <a:latin typeface="Times New Roman" panose="02020603050405020304" pitchFamily="18" charset="0"/>
                <a:ea typeface="宋体" panose="02010600030101010101" pitchFamily="2" charset="-122"/>
              </a:rPr>
              <a:t>confident   </a:t>
            </a:r>
            <a:r>
              <a:rPr lang="en-US" altLang="zh-CN" sz="3200" b="1">
                <a:latin typeface="Times New Roman" panose="02020603050405020304" pitchFamily="18" charset="0"/>
                <a:ea typeface="宋体" panose="02010600030101010101" pitchFamily="2" charset="-122"/>
              </a:rPr>
              <a:t>adj </a:t>
            </a:r>
            <a:r>
              <a:rPr lang="zh-CN" altLang="en-US" sz="3200" b="1" dirty="0">
                <a:latin typeface="Times New Roman" panose="02020603050405020304" pitchFamily="18" charset="0"/>
                <a:ea typeface="宋体" panose="02010600030101010101" pitchFamily="2" charset="-122"/>
              </a:rPr>
              <a:t>形容词，自信的。</a:t>
            </a:r>
            <a:endParaRPr lang="zh-CN" altLang="en-US" sz="3200" b="1" dirty="0">
              <a:solidFill>
                <a:srgbClr val="0000FF"/>
              </a:solidFill>
              <a:latin typeface="Times New Roman" panose="02020603050405020304" pitchFamily="18" charset="0"/>
              <a:ea typeface="宋体" panose="02010600030101010101" pitchFamily="2" charset="-122"/>
            </a:endParaRPr>
          </a:p>
          <a:p>
            <a:r>
              <a:rPr lang="en-US" altLang="zh-CN" sz="3200" b="1">
                <a:solidFill>
                  <a:srgbClr val="FF0000"/>
                </a:solidFill>
                <a:latin typeface="Times New Roman" panose="02020603050405020304" pitchFamily="18" charset="0"/>
                <a:ea typeface="宋体" panose="02010600030101010101" pitchFamily="2" charset="-122"/>
                <a:sym typeface="宋体" panose="02010600030101010101" pitchFamily="2" charset="-122"/>
              </a:rPr>
              <a:t>confidence   </a:t>
            </a:r>
            <a:r>
              <a:rPr lang="en-US" altLang="zh-CN" sz="3200" b="1" dirty="0">
                <a:latin typeface="Times New Roman" panose="02020603050405020304" pitchFamily="18" charset="0"/>
                <a:ea typeface="宋体" panose="02010600030101010101" pitchFamily="2" charset="-122"/>
                <a:sym typeface="宋体" panose="02010600030101010101" pitchFamily="2" charset="-122"/>
              </a:rPr>
              <a:t>n</a:t>
            </a:r>
            <a:r>
              <a:rPr lang="zh-CN" altLang="en-US" sz="3200" b="1" dirty="0">
                <a:latin typeface="Times New Roman" panose="02020603050405020304" pitchFamily="18" charset="0"/>
                <a:ea typeface="宋体" panose="02010600030101010101" pitchFamily="2" charset="-122"/>
                <a:sym typeface="宋体" panose="02010600030101010101" pitchFamily="2" charset="-122"/>
              </a:rPr>
              <a:t>，自信、</a:t>
            </a:r>
            <a:r>
              <a:rPr lang="zh-CN" altLang="en-US" sz="3200" dirty="0">
                <a:latin typeface="Times New Roman" panose="02020603050405020304" pitchFamily="18" charset="0"/>
                <a:ea typeface="宋体" panose="02010600030101010101" pitchFamily="2" charset="-122"/>
                <a:sym typeface="宋体" panose="02010600030101010101" pitchFamily="2" charset="-122"/>
              </a:rPr>
              <a:t>信心;</a:t>
            </a:r>
            <a:endParaRPr lang="zh-CN" altLang="en-US" sz="3200" dirty="0">
              <a:latin typeface="Times New Roman" panose="02020603050405020304" pitchFamily="18" charset="0"/>
              <a:ea typeface="宋体" panose="02010600030101010101" pitchFamily="2" charset="-122"/>
              <a:sym typeface="宋体" panose="02010600030101010101" pitchFamily="2" charset="-122"/>
            </a:endParaRPr>
          </a:p>
          <a:p>
            <a:r>
              <a:rPr lang="zh-CN" altLang="en-US" sz="3200" b="1" dirty="0">
                <a:solidFill>
                  <a:srgbClr val="FF0000"/>
                </a:solidFill>
                <a:latin typeface="Times New Roman" panose="02020603050405020304" pitchFamily="18" charset="0"/>
                <a:ea typeface="宋体" panose="02010600030101010101" pitchFamily="2" charset="-122"/>
                <a:sym typeface="宋体" panose="02010600030101010101" pitchFamily="2" charset="-122"/>
              </a:rPr>
              <a:t>give sb.confidence to do sth</a:t>
            </a:r>
            <a:r>
              <a:rPr lang="zh-CN" altLang="en-US" sz="3200" b="1" dirty="0">
                <a:solidFill>
                  <a:srgbClr val="000000"/>
                </a:solidFill>
                <a:latin typeface="Times New Roman" panose="02020603050405020304" pitchFamily="18" charset="0"/>
                <a:ea typeface="宋体" panose="02010600030101010101" pitchFamily="2" charset="-122"/>
                <a:sym typeface="宋体" panose="02010600030101010101" pitchFamily="2" charset="-122"/>
              </a:rPr>
              <a:t>.  </a:t>
            </a:r>
            <a:r>
              <a:rPr lang="zh-CN" altLang="en-US" sz="3200" dirty="0">
                <a:latin typeface="Times New Roman" panose="02020603050405020304" pitchFamily="18" charset="0"/>
                <a:ea typeface="宋体" panose="02010600030101010101" pitchFamily="2" charset="-122"/>
                <a:sym typeface="宋体" panose="02010600030101010101" pitchFamily="2" charset="-122"/>
              </a:rPr>
              <a:t>给某人做</a:t>
            </a:r>
            <a:r>
              <a:rPr lang="en-US" altLang="zh-CN" sz="3200" dirty="0">
                <a:latin typeface="Times New Roman" panose="02020603050405020304" pitchFamily="18" charset="0"/>
                <a:ea typeface="宋体" panose="02010600030101010101" pitchFamily="2" charset="-122"/>
                <a:sym typeface="宋体" panose="02010600030101010101" pitchFamily="2" charset="-122"/>
              </a:rPr>
              <a:t>..</a:t>
            </a:r>
            <a:r>
              <a:rPr lang="en-US" altLang="zh-CN" sz="3200" dirty="0">
                <a:solidFill>
                  <a:srgbClr val="6B6BCE"/>
                </a:solidFill>
                <a:latin typeface="Times New Roman" panose="02020603050405020304" pitchFamily="18" charset="0"/>
                <a:ea typeface="宋体" panose="02010600030101010101" pitchFamily="2" charset="-122"/>
                <a:sym typeface="宋体" panose="02010600030101010101" pitchFamily="2" charset="-122"/>
              </a:rPr>
              <a:t>....</a:t>
            </a:r>
            <a:r>
              <a:rPr lang="zh-CN" altLang="en-US" sz="3200" dirty="0">
                <a:solidFill>
                  <a:srgbClr val="6B6BCE"/>
                </a:solidFill>
                <a:latin typeface="Times New Roman" panose="02020603050405020304" pitchFamily="18" charset="0"/>
                <a:ea typeface="宋体" panose="02010600030101010101" pitchFamily="2" charset="-122"/>
                <a:sym typeface="宋体" panose="02010600030101010101" pitchFamily="2" charset="-122"/>
              </a:rPr>
              <a:t>的信心</a:t>
            </a:r>
            <a:endParaRPr lang="en-US" altLang="zh-CN" sz="3200" dirty="0">
              <a:solidFill>
                <a:srgbClr val="6B6BCE"/>
              </a:solidFill>
              <a:latin typeface="Times New Roman" panose="02020603050405020304" pitchFamily="18" charset="0"/>
              <a:ea typeface="宋体" panose="02010600030101010101" pitchFamily="2" charset="-122"/>
              <a:sym typeface="宋体" panose="02010600030101010101" pitchFamily="2" charset="-122"/>
            </a:endParaRPr>
          </a:p>
          <a:p>
            <a:r>
              <a:rPr lang="en-US" altLang="zh-CN" sz="3200" b="1">
                <a:solidFill>
                  <a:srgbClr val="FF0000"/>
                </a:solidFill>
                <a:latin typeface="Times New Roman" panose="02020603050405020304" pitchFamily="18" charset="0"/>
                <a:ea typeface="宋体" panose="02010600030101010101" pitchFamily="2" charset="-122"/>
                <a:sym typeface="宋体" panose="02010600030101010101" pitchFamily="2" charset="-122"/>
              </a:rPr>
              <a:t>have confidence in = be confident of  </a:t>
            </a:r>
            <a:r>
              <a:rPr lang="zh-CN" altLang="en-US" sz="3200" b="1" dirty="0">
                <a:latin typeface="Times New Roman" panose="02020603050405020304" pitchFamily="18" charset="0"/>
                <a:ea typeface="宋体" panose="02010600030101010101" pitchFamily="2" charset="-122"/>
                <a:sym typeface="宋体" panose="02010600030101010101" pitchFamily="2" charset="-122"/>
              </a:rPr>
              <a:t>对</a:t>
            </a:r>
            <a:r>
              <a:rPr lang="en-US" altLang="zh-CN" sz="3200" b="1">
                <a:latin typeface="宋体" panose="02010600030101010101" pitchFamily="2" charset="-122"/>
                <a:ea typeface="宋体" panose="02010600030101010101" pitchFamily="2" charset="-122"/>
                <a:sym typeface="宋体" panose="02010600030101010101" pitchFamily="2" charset="-122"/>
              </a:rPr>
              <a:t>……</a:t>
            </a:r>
            <a:r>
              <a:rPr lang="zh-CN" altLang="en-US" sz="3200" b="1" dirty="0">
                <a:latin typeface="Times New Roman" panose="02020603050405020304" pitchFamily="18" charset="0"/>
                <a:ea typeface="宋体" panose="02010600030101010101" pitchFamily="2" charset="-122"/>
                <a:sym typeface="宋体" panose="02010600030101010101" pitchFamily="2" charset="-122"/>
              </a:rPr>
              <a:t>有信</a:t>
            </a:r>
            <a:r>
              <a:rPr lang="en-US" altLang="zh-CN" sz="3200" b="1">
                <a:solidFill>
                  <a:srgbClr val="FF0000"/>
                </a:solidFill>
                <a:latin typeface="Times New Roman" panose="02020603050405020304" pitchFamily="18" charset="0"/>
                <a:ea typeface="宋体" panose="02010600030101010101" pitchFamily="2" charset="-122"/>
                <a:sym typeface="宋体" panose="02010600030101010101" pitchFamily="2" charset="-122"/>
              </a:rPr>
              <a:t> </a:t>
            </a:r>
            <a:endParaRPr lang="en-US" altLang="zh-CN" sz="3200" b="1" dirty="0">
              <a:latin typeface="Times New Roman" panose="02020603050405020304" pitchFamily="18" charset="0"/>
              <a:ea typeface="宋体" panose="02010600030101010101" pitchFamily="2" charset="-122"/>
              <a:sym typeface="宋体" panose="02010600030101010101" pitchFamily="2" charset="-122"/>
            </a:endParaRPr>
          </a:p>
          <a:p>
            <a:r>
              <a:rPr lang="en-US" altLang="zh-CN" sz="3200" b="1">
                <a:latin typeface="Times New Roman" panose="02020603050405020304" pitchFamily="18" charset="0"/>
                <a:ea typeface="宋体" panose="02010600030101010101" pitchFamily="2" charset="-122"/>
              </a:rPr>
              <a:t>He is a very confident person. </a:t>
            </a:r>
            <a:endParaRPr lang="en-US" altLang="zh-CN" sz="3200" b="1">
              <a:latin typeface="Times New Roman" panose="02020603050405020304" pitchFamily="18" charset="0"/>
              <a:ea typeface="宋体" panose="02010600030101010101" pitchFamily="2" charset="-122"/>
            </a:endParaRPr>
          </a:p>
          <a:p>
            <a:r>
              <a:rPr lang="zh-CN" altLang="en-US" sz="3200" b="1">
                <a:latin typeface="Times New Roman" panose="02020603050405020304" pitchFamily="18" charset="0"/>
                <a:ea typeface="宋体" panose="02010600030101010101" pitchFamily="2" charset="-122"/>
              </a:rPr>
              <a:t>他对他自己有信心</a:t>
            </a:r>
            <a:endParaRPr lang="zh-CN" altLang="en-US" sz="3200" b="1">
              <a:latin typeface="Times New Roman" panose="02020603050405020304" pitchFamily="18" charset="0"/>
              <a:ea typeface="宋体" panose="02010600030101010101" pitchFamily="2" charset="-122"/>
            </a:endParaRPr>
          </a:p>
          <a:p>
            <a:r>
              <a:rPr lang="en-US" altLang="zh-CN" sz="3200" b="1">
                <a:latin typeface="Times New Roman" panose="02020603050405020304" pitchFamily="18" charset="0"/>
                <a:ea typeface="宋体" panose="02010600030101010101" pitchFamily="2" charset="-122"/>
              </a:rPr>
              <a:t>He is confident of himself.=</a:t>
            </a:r>
            <a:r>
              <a:rPr lang="en-US" altLang="zh-CN" sz="3200" b="1">
                <a:latin typeface="Times New Roman" panose="02020603050405020304" pitchFamily="18" charset="0"/>
                <a:ea typeface="宋体" panose="02010600030101010101" pitchFamily="2" charset="-122"/>
                <a:sym typeface="宋体" panose="02010600030101010101" pitchFamily="2" charset="-122"/>
              </a:rPr>
              <a:t>He has confidence in himself.</a:t>
            </a:r>
            <a:endParaRPr lang="en-US" altLang="zh-CN" sz="3200" b="1">
              <a:latin typeface="Times New Roman" panose="02020603050405020304" pitchFamily="18" charset="0"/>
              <a:ea typeface="宋体" panose="02010600030101010101" pitchFamily="2" charset="-122"/>
            </a:endParaRPr>
          </a:p>
        </p:txBody>
      </p:sp>
      <p:sp>
        <p:nvSpPr>
          <p:cNvPr id="72716" name="Rectangle 12"/>
          <p:cNvSpPr/>
          <p:nvPr/>
        </p:nvSpPr>
        <p:spPr>
          <a:xfrm>
            <a:off x="190500" y="4332288"/>
            <a:ext cx="8763000" cy="1554162"/>
          </a:xfrm>
          <a:prstGeom prst="rect">
            <a:avLst/>
          </a:prstGeom>
          <a:noFill/>
          <a:ln w="9525">
            <a:noFill/>
          </a:ln>
        </p:spPr>
        <p:txBody>
          <a:bodyPr wrap="square" anchor="t">
            <a:spAutoFit/>
          </a:bodyPr>
          <a:p>
            <a:r>
              <a:rPr lang="zh-CN" altLang="en-US" sz="3200" b="1" dirty="0">
                <a:latin typeface="Times New Roman" panose="02020603050405020304" pitchFamily="18" charset="0"/>
                <a:ea typeface="宋体" panose="02010600030101010101" pitchFamily="2" charset="-122"/>
                <a:sym typeface="宋体" panose="02010600030101010101" pitchFamily="2" charset="-122"/>
              </a:rPr>
              <a:t>Ms.Liu always gives us confidence to speak English.</a:t>
            </a:r>
            <a:endParaRPr lang="zh-CN" altLang="en-US" sz="3200" b="1" dirty="0">
              <a:latin typeface="Times New Roman" panose="02020603050405020304" pitchFamily="18" charset="0"/>
              <a:ea typeface="宋体" panose="02010600030101010101" pitchFamily="2" charset="-122"/>
              <a:sym typeface="宋体" panose="02010600030101010101" pitchFamily="2" charset="-122"/>
            </a:endParaRPr>
          </a:p>
          <a:p>
            <a:r>
              <a:rPr lang="zh-CN" altLang="en-US" sz="3200" dirty="0">
                <a:latin typeface="Times New Roman" panose="02020603050405020304" pitchFamily="18" charset="0"/>
                <a:ea typeface="宋体" panose="02010600030101010101" pitchFamily="2" charset="-122"/>
                <a:sym typeface="宋体" panose="02010600030101010101" pitchFamily="2" charset="-122"/>
              </a:rPr>
              <a:t>刘老师总是让我们有信心开口讲英语</a:t>
            </a:r>
            <a:r>
              <a:rPr lang="zh-CN" altLang="en-US" sz="3200" dirty="0">
                <a:solidFill>
                  <a:srgbClr val="6B6BCE"/>
                </a:solidFill>
                <a:latin typeface="Times New Roman" panose="02020603050405020304" pitchFamily="18" charset="0"/>
                <a:ea typeface="宋体" panose="02010600030101010101" pitchFamily="2" charset="-122"/>
                <a:sym typeface="宋体" panose="02010600030101010101" pitchFamily="2" charset="-122"/>
              </a:rPr>
              <a:t>。</a:t>
            </a:r>
            <a:endParaRPr lang="en-US" altLang="zh-CN" sz="3200" b="1">
              <a:solidFill>
                <a:srgbClr val="7575D1"/>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16">
                                            <p:txEl>
                                              <p:charRg st="0" end="52"/>
                                            </p:txEl>
                                          </p:spTgt>
                                        </p:tgtEl>
                                        <p:attrNameLst>
                                          <p:attrName>style.visibility</p:attrName>
                                        </p:attrNameLst>
                                      </p:cBhvr>
                                      <p:to>
                                        <p:strVal val="visible"/>
                                      </p:to>
                                    </p:set>
                                    <p:anim calcmode="lin" valueType="num">
                                      <p:cBhvr additive="base">
                                        <p:cTn id="7" dur="500" fill="hold"/>
                                        <p:tgtEl>
                                          <p:spTgt spid="72716">
                                            <p:txEl>
                                              <p:charRg st="0" end="5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16">
                                            <p:txEl>
                                              <p:charRg st="0" end="5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716">
                                            <p:txEl>
                                              <p:charRg st="52" end="70"/>
                                            </p:txEl>
                                          </p:spTgt>
                                        </p:tgtEl>
                                        <p:attrNameLst>
                                          <p:attrName>style.visibility</p:attrName>
                                        </p:attrNameLst>
                                      </p:cBhvr>
                                      <p:to>
                                        <p:strVal val="visible"/>
                                      </p:to>
                                    </p:set>
                                    <p:anim calcmode="lin" valueType="num">
                                      <p:cBhvr additive="base">
                                        <p:cTn id="13" dur="500" fill="hold"/>
                                        <p:tgtEl>
                                          <p:spTgt spid="72716">
                                            <p:txEl>
                                              <p:charRg st="52" end="7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16">
                                            <p:txEl>
                                              <p:charRg st="52" end="7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内容占位符 80898"/>
          <p:cNvSpPr>
            <a:spLocks noGrp="1"/>
          </p:cNvSpPr>
          <p:nvPr/>
        </p:nvSpPr>
        <p:spPr>
          <a:xfrm>
            <a:off x="533400" y="533400"/>
            <a:ext cx="8207375" cy="5797550"/>
          </a:xfrm>
          <a:prstGeom prst="rect">
            <a:avLst/>
          </a:prstGeom>
          <a:noFill/>
          <a:ln w="9525">
            <a:noFill/>
          </a:ln>
        </p:spPr>
        <p:txBody>
          <a:bodyPr anchor="t"/>
          <a:p>
            <a:pPr marL="342900" indent="-342900">
              <a:spcBef>
                <a:spcPct val="20000"/>
              </a:spcBef>
            </a:pPr>
            <a:r>
              <a:rPr lang="en-US" altLang="zh-CN" sz="3200" b="1" dirty="0">
                <a:latin typeface="Times New Roman" panose="02020603050405020304" pitchFamily="18" charset="0"/>
                <a:ea typeface="宋体" panose="02010600030101010101" pitchFamily="2" charset="-122"/>
              </a:rPr>
              <a:t>4.</a:t>
            </a:r>
            <a:r>
              <a:rPr lang="en-US" altLang="zh-CN" sz="3200" b="1" dirty="0">
                <a:solidFill>
                  <a:srgbClr val="FF0000"/>
                </a:solidFill>
                <a:latin typeface="Times New Roman" panose="02020603050405020304" pitchFamily="18" charset="0"/>
                <a:ea typeface="宋体" panose="02010600030101010101" pitchFamily="2" charset="-122"/>
              </a:rPr>
              <a:t>“one of+ the +</a:t>
            </a:r>
            <a:r>
              <a:rPr lang="zh-CN" altLang="en-US" sz="3200" b="1" dirty="0">
                <a:solidFill>
                  <a:srgbClr val="FF0000"/>
                </a:solidFill>
                <a:latin typeface="Times New Roman" panose="02020603050405020304" pitchFamily="18" charset="0"/>
                <a:ea typeface="宋体" panose="02010600030101010101" pitchFamily="2" charset="-122"/>
              </a:rPr>
              <a:t>最高级</a:t>
            </a:r>
            <a:r>
              <a:rPr lang="en-US" altLang="zh-CN" sz="3200" b="1" dirty="0">
                <a:solidFill>
                  <a:srgbClr val="FF0000"/>
                </a:solidFill>
                <a:latin typeface="Times New Roman" panose="02020603050405020304" pitchFamily="18" charset="0"/>
                <a:ea typeface="宋体" panose="02010600030101010101" pitchFamily="2" charset="-122"/>
              </a:rPr>
              <a:t>+</a:t>
            </a:r>
            <a:r>
              <a:rPr lang="zh-CN" altLang="en-US" sz="3200" b="1" dirty="0">
                <a:solidFill>
                  <a:srgbClr val="FF0000"/>
                </a:solidFill>
                <a:latin typeface="Times New Roman" panose="02020603050405020304" pitchFamily="18" charset="0"/>
                <a:ea typeface="宋体" panose="02010600030101010101" pitchFamily="2" charset="-122"/>
              </a:rPr>
              <a:t>复数名词”，意为“最</a:t>
            </a:r>
            <a:r>
              <a:rPr lang="en-US" altLang="zh-CN" sz="3200" b="1" dirty="0">
                <a:solidFill>
                  <a:srgbClr val="FF0000"/>
                </a:solidFill>
                <a:latin typeface="Times New Roman" panose="02020603050405020304" pitchFamily="18" charset="0"/>
                <a:ea typeface="宋体" panose="02010600030101010101" pitchFamily="2" charset="-122"/>
              </a:rPr>
              <a:t>…</a:t>
            </a:r>
            <a:r>
              <a:rPr lang="zh-CN" altLang="en-US" sz="3200" b="1" dirty="0">
                <a:solidFill>
                  <a:srgbClr val="FF0000"/>
                </a:solidFill>
                <a:latin typeface="Times New Roman" panose="02020603050405020304" pitchFamily="18" charset="0"/>
                <a:ea typeface="宋体" panose="02010600030101010101" pitchFamily="2" charset="-122"/>
              </a:rPr>
              <a:t>之一”。</a:t>
            </a:r>
            <a:endParaRPr lang="zh-CN" altLang="en-US" sz="3200" b="1" dirty="0">
              <a:solidFill>
                <a:srgbClr val="FF0000"/>
              </a:solidFill>
              <a:latin typeface="Times New Roman" panose="02020603050405020304" pitchFamily="18" charset="0"/>
              <a:ea typeface="宋体" panose="02010600030101010101" pitchFamily="2" charset="-122"/>
            </a:endParaRPr>
          </a:p>
          <a:p>
            <a:pPr marL="342900" indent="-342900">
              <a:spcBef>
                <a:spcPct val="20000"/>
              </a:spcBef>
            </a:pPr>
            <a:r>
              <a:rPr lang="zh-CN" altLang="en-US" sz="3200" b="1" dirty="0">
                <a:latin typeface="Times New Roman" panose="02020603050405020304" pitchFamily="18" charset="0"/>
                <a:ea typeface="宋体" panose="02010600030101010101" pitchFamily="2" charset="-122"/>
              </a:rPr>
              <a:t>北京是中国最大的城市之一。</a:t>
            </a:r>
            <a:endParaRPr lang="zh-CN" altLang="en-US" sz="3200" b="1" dirty="0">
              <a:latin typeface="Times New Roman" panose="02020603050405020304" pitchFamily="18" charset="0"/>
              <a:ea typeface="宋体" panose="02010600030101010101" pitchFamily="2" charset="-122"/>
            </a:endParaRPr>
          </a:p>
          <a:p>
            <a:pPr marL="342900" indent="-342900">
              <a:spcBef>
                <a:spcPct val="20000"/>
              </a:spcBef>
            </a:pPr>
            <a:r>
              <a:rPr lang="en-US" altLang="zh-CN" sz="3200" b="1" dirty="0">
                <a:latin typeface="Times New Roman" panose="02020603050405020304" pitchFamily="18" charset="0"/>
                <a:ea typeface="宋体" panose="02010600030101010101" pitchFamily="2" charset="-122"/>
              </a:rPr>
              <a:t>Beijing is one of the largest cities in China.</a:t>
            </a:r>
            <a:endParaRPr lang="en-US" altLang="zh-CN" sz="3200" b="1" dirty="0">
              <a:latin typeface="Times New Roman" panose="02020603050405020304" pitchFamily="18" charset="0"/>
              <a:ea typeface="宋体" panose="02010600030101010101" pitchFamily="2" charset="-122"/>
            </a:endParaRPr>
          </a:p>
          <a:p>
            <a:pPr marL="342900" indent="-342900">
              <a:spcBef>
                <a:spcPct val="20000"/>
              </a:spcBef>
            </a:pPr>
            <a:r>
              <a:rPr lang="zh-CN" altLang="en-US" sz="3200" b="1" dirty="0">
                <a:latin typeface="Times New Roman" panose="02020603050405020304" pitchFamily="18" charset="0"/>
                <a:ea typeface="宋体" panose="02010600030101010101" pitchFamily="2" charset="-122"/>
              </a:rPr>
              <a:t>高晨逸是我们班最高的男生之一。</a:t>
            </a:r>
            <a:endParaRPr lang="zh-CN" altLang="en-US" sz="3200" b="1" dirty="0">
              <a:latin typeface="Times New Roman" panose="02020603050405020304" pitchFamily="18" charset="0"/>
              <a:ea typeface="宋体" panose="02010600030101010101" pitchFamily="2" charset="-122"/>
            </a:endParaRPr>
          </a:p>
          <a:p>
            <a:pPr marL="342900" indent="-342900">
              <a:spcBef>
                <a:spcPct val="20000"/>
              </a:spcBef>
            </a:pPr>
            <a:r>
              <a:rPr lang="en-US" altLang="zh-CN" sz="3200" b="1" dirty="0">
                <a:latin typeface="Times New Roman" panose="02020603050405020304" pitchFamily="18" charset="0"/>
                <a:ea typeface="宋体" panose="02010600030101010101" pitchFamily="2" charset="-122"/>
              </a:rPr>
              <a:t>Gao Chenyi is one of the tallest boys in our class.</a:t>
            </a:r>
            <a:endParaRPr lang="en-US" altLang="zh-CN" sz="3200" b="1" dirty="0">
              <a:latin typeface="Times New Roman" panose="02020603050405020304" pitchFamily="18" charset="0"/>
              <a:ea typeface="宋体" panose="02010600030101010101" pitchFamily="2" charset="-122"/>
            </a:endParaRPr>
          </a:p>
          <a:p>
            <a:pPr marL="342900" indent="-342900">
              <a:spcBef>
                <a:spcPct val="20000"/>
              </a:spcBef>
            </a:pPr>
            <a:r>
              <a:rPr lang="zh-CN" altLang="en-US" sz="3200" b="1" dirty="0">
                <a:latin typeface="Times New Roman" panose="02020603050405020304" pitchFamily="18" charset="0"/>
                <a:ea typeface="宋体" panose="02010600030101010101" pitchFamily="2" charset="-122"/>
              </a:rPr>
              <a:t>我是这所学校里最好的队员之一。</a:t>
            </a:r>
            <a:endParaRPr lang="en-US" altLang="zh-CN" sz="3200" b="1" dirty="0">
              <a:latin typeface="Times New Roman" panose="02020603050405020304" pitchFamily="18" charset="0"/>
              <a:ea typeface="宋体" panose="02010600030101010101" pitchFamily="2" charset="-122"/>
            </a:endParaRPr>
          </a:p>
          <a:p>
            <a:pPr marL="342900" indent="-342900">
              <a:spcBef>
                <a:spcPct val="20000"/>
              </a:spcBef>
            </a:pPr>
            <a:r>
              <a:rPr lang="en-US" altLang="zh-CN" sz="3200" b="1" dirty="0">
                <a:latin typeface="Times New Roman" panose="02020603050405020304" pitchFamily="18" charset="0"/>
                <a:ea typeface="宋体" panose="02010600030101010101" pitchFamily="2" charset="-122"/>
              </a:rPr>
              <a:t>I am one of the best players in the school.</a:t>
            </a:r>
            <a:endParaRPr lang="en-US" altLang="zh-CN" sz="3200" b="1" dirty="0">
              <a:latin typeface="Times New Roman" panose="02020603050405020304" pitchFamily="18" charset="0"/>
              <a:ea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43535" y="437515"/>
            <a:ext cx="8682355" cy="977265"/>
          </a:xfrm>
          <a:prstGeom prst="rect">
            <a:avLst/>
          </a:prstGeom>
        </p:spPr>
        <p:txBody>
          <a:bodyPr wrap="square">
            <a:spAutoFit/>
          </a:bodyPr>
          <a:lstStyle/>
          <a:p>
            <a:pPr marL="0" marR="0" lvl="0" indent="266700" algn="l" defTabSz="4572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Courier New" panose="02070309020205020404" pitchFamily="49" charset="0"/>
              </a:rPr>
              <a:t> Read Mike's report and complete the passage with the words in the box.</a:t>
            </a:r>
            <a:endParaRPr kumimoji="0" lang="zh-CN"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830263" y="1274763"/>
            <a:ext cx="7708900" cy="650875"/>
          </a:xfrm>
          <a:prstGeom prst="rect">
            <a:avLst/>
          </a:prstGeom>
        </p:spPr>
        <p:txBody>
          <a:bodyPr wrap="square">
            <a:spAutoFit/>
          </a:bodyPr>
          <a:lstStyle/>
          <a:p>
            <a:pPr marL="0" marR="0" lvl="0" indent="0" algn="just" defTabSz="457200" rtl="0" eaLnBrk="0" fontAlgn="base" latinLnBrk="0" hangingPunct="0">
              <a:lnSpc>
                <a:spcPct val="130000"/>
              </a:lnSpc>
              <a:spcBef>
                <a:spcPct val="0"/>
              </a:spcBef>
              <a:spcAft>
                <a:spcPts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college</a:t>
            </a:r>
            <a:r>
              <a:rPr kumimoji="0" lang="zh-CN" altLang="en-US"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singer</a:t>
            </a:r>
            <a:r>
              <a:rPr kumimoji="0" lang="zh-CN" altLang="en-US"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excellent</a:t>
            </a:r>
            <a:r>
              <a:rPr kumimoji="0" lang="zh-CN" altLang="en-US"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introduce</a:t>
            </a:r>
            <a:r>
              <a:rPr kumimoji="0" lang="zh-CN" altLang="en-US"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ourselves</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p:cNvSpPr/>
          <p:nvPr/>
        </p:nvSpPr>
        <p:spPr>
          <a:xfrm>
            <a:off x="382588" y="2111375"/>
            <a:ext cx="8394700" cy="3709988"/>
          </a:xfrm>
          <a:prstGeom prst="rect">
            <a:avLst/>
          </a:prstGeom>
        </p:spPr>
        <p:txBody>
          <a:bodyPr wrap="square">
            <a:spAutoFit/>
          </a:bodyPr>
          <a:lstStyle/>
          <a:p>
            <a:pPr marL="0" marR="0" lvl="0" indent="0" algn="just" defTabSz="457200" rtl="0" eaLnBrk="0" fontAlgn="base" latinLnBrk="0" hangingPunct="0">
              <a:lnSpc>
                <a:spcPct val="120000"/>
              </a:lnSpc>
              <a:spcBef>
                <a:spcPct val="0"/>
              </a:spcBef>
              <a:spcAft>
                <a:spcPts val="0"/>
              </a:spcAft>
              <a:buClrTx/>
              <a:buSzTx/>
              <a:buFontTx/>
              <a:buNone/>
              <a:defRPr/>
            </a:pPr>
            <a:r>
              <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Hello everyone! Let me __________ myself. I am Mike — a good person</a:t>
            </a:r>
            <a:r>
              <a:rPr kumimoji="0" lang="zh-CN" altLang="en-US"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an ________ student and a hard worker. I have many friends. We work together and help each other. We make ________ strong! My dream is to go to ________ someday</a:t>
            </a:r>
            <a:r>
              <a:rPr kumimoji="0" lang="zh-CN" altLang="en-US"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and I want to be a ________ in the future. I love to sing </a:t>
            </a:r>
            <a:endPar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457200" rtl="0" eaLnBrk="0" fontAlgn="base" latinLnBrk="0" hangingPunct="0">
              <a:lnSpc>
                <a:spcPct val="120000"/>
              </a:lnSpc>
              <a:spcBef>
                <a:spcPct val="0"/>
              </a:spcBef>
              <a:spcAft>
                <a:spcPts val="0"/>
              </a:spcAft>
              <a:buClrTx/>
              <a:buSzTx/>
              <a:buFontTx/>
              <a:buNone/>
              <a:defRPr/>
            </a:pPr>
            <a:r>
              <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and play</a:t>
            </a:r>
            <a:r>
              <a:rPr kumimoji="0" lang="zh-CN" altLang="en-US"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hockey. I like myself. Thank you</a:t>
            </a:r>
            <a:r>
              <a:rPr kumimoji="0" lang="zh-CN" altLang="en-US"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749300" y="1414463"/>
            <a:ext cx="7870825" cy="51117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15"/>
          <p:cNvSpPr txBox="1"/>
          <p:nvPr/>
        </p:nvSpPr>
        <p:spPr>
          <a:xfrm rot="-10800000" flipV="1">
            <a:off x="1274763" y="4670425"/>
            <a:ext cx="1225550" cy="522288"/>
          </a:xfrm>
          <a:prstGeom prst="rect">
            <a:avLst/>
          </a:prstGeom>
          <a:noFill/>
          <a:ln w="9525">
            <a:noFill/>
          </a:ln>
        </p:spPr>
        <p:txBody>
          <a:bodyPr anchor="t">
            <a:spAutoFit/>
          </a:bodyPr>
          <a:p>
            <a:r>
              <a:rPr lang="en-US" altLang="zh-CN" sz="2800" b="1" dirty="0">
                <a:solidFill>
                  <a:srgbClr val="FF0000"/>
                </a:solidFill>
                <a:latin typeface="Times New Roman" panose="02020603050405020304" pitchFamily="18" charset="0"/>
                <a:ea typeface="宋体" panose="02010600030101010101" pitchFamily="2" charset="-122"/>
              </a:rPr>
              <a:t>singer</a:t>
            </a:r>
            <a:endParaRPr lang="zh-CN" altLang="en-US" sz="2800" b="1" dirty="0">
              <a:solidFill>
                <a:srgbClr val="FF0000"/>
              </a:solidFill>
              <a:latin typeface="Times New Roman" panose="02020603050405020304" pitchFamily="18" charset="0"/>
              <a:ea typeface="Times New Roman" panose="02020603050405020304" pitchFamily="18" charset="0"/>
            </a:endParaRPr>
          </a:p>
        </p:txBody>
      </p:sp>
      <p:sp>
        <p:nvSpPr>
          <p:cNvPr id="19" name="TextBox 15"/>
          <p:cNvSpPr txBox="1"/>
          <p:nvPr/>
        </p:nvSpPr>
        <p:spPr>
          <a:xfrm rot="-10800000" flipV="1">
            <a:off x="3435350" y="4197350"/>
            <a:ext cx="1446213" cy="522288"/>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宋体" panose="02010600030101010101" pitchFamily="2" charset="-122"/>
              </a:rPr>
              <a:t>college</a:t>
            </a:r>
            <a:endParaRPr lang="zh-CN" altLang="en-US" sz="2800" b="1" dirty="0">
              <a:solidFill>
                <a:srgbClr val="FF0000"/>
              </a:solidFill>
              <a:latin typeface="Times New Roman" panose="02020603050405020304" pitchFamily="18" charset="0"/>
              <a:ea typeface="Times New Roman" panose="02020603050405020304" pitchFamily="18" charset="0"/>
            </a:endParaRPr>
          </a:p>
        </p:txBody>
      </p:sp>
      <p:sp>
        <p:nvSpPr>
          <p:cNvPr id="20" name="TextBox 15"/>
          <p:cNvSpPr txBox="1"/>
          <p:nvPr/>
        </p:nvSpPr>
        <p:spPr>
          <a:xfrm rot="-10800000" flipV="1">
            <a:off x="5191125" y="3735388"/>
            <a:ext cx="1666875" cy="522287"/>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宋体" panose="02010600030101010101" pitchFamily="2" charset="-122"/>
              </a:rPr>
              <a:t>ourselves</a:t>
            </a:r>
            <a:endParaRPr lang="zh-CN" altLang="en-US" sz="2800" b="1" dirty="0">
              <a:solidFill>
                <a:srgbClr val="FF0000"/>
              </a:solidFill>
              <a:latin typeface="Times New Roman" panose="02020603050405020304" pitchFamily="18" charset="0"/>
              <a:ea typeface="Times New Roman" panose="02020603050405020304" pitchFamily="18" charset="0"/>
            </a:endParaRPr>
          </a:p>
        </p:txBody>
      </p:sp>
      <p:sp>
        <p:nvSpPr>
          <p:cNvPr id="21" name="TextBox 15"/>
          <p:cNvSpPr txBox="1"/>
          <p:nvPr/>
        </p:nvSpPr>
        <p:spPr>
          <a:xfrm rot="-10800000" flipV="1">
            <a:off x="5022850" y="2662238"/>
            <a:ext cx="1538288" cy="522287"/>
          </a:xfrm>
          <a:prstGeom prst="rect">
            <a:avLst/>
          </a:prstGeom>
          <a:noFill/>
          <a:ln w="9525">
            <a:noFill/>
          </a:ln>
        </p:spPr>
        <p:txBody>
          <a:bodyPr anchor="t">
            <a:spAutoFit/>
          </a:bodyPr>
          <a:p>
            <a:r>
              <a:rPr lang="en-US" altLang="zh-CN" sz="2800" b="1" dirty="0">
                <a:solidFill>
                  <a:srgbClr val="FF0000"/>
                </a:solidFill>
                <a:latin typeface="Times New Roman" panose="02020603050405020304" pitchFamily="18" charset="0"/>
                <a:ea typeface="宋体" panose="02010600030101010101" pitchFamily="2" charset="-122"/>
              </a:rPr>
              <a:t>excellent</a:t>
            </a:r>
            <a:endParaRPr lang="zh-CN" altLang="en-US" sz="2800" b="1" dirty="0">
              <a:solidFill>
                <a:srgbClr val="FF0000"/>
              </a:solidFill>
              <a:latin typeface="Times New Roman" panose="02020603050405020304" pitchFamily="18" charset="0"/>
              <a:ea typeface="Times New Roman" panose="02020603050405020304" pitchFamily="18" charset="0"/>
            </a:endParaRPr>
          </a:p>
        </p:txBody>
      </p:sp>
      <p:sp>
        <p:nvSpPr>
          <p:cNvPr id="22" name="TextBox 15"/>
          <p:cNvSpPr txBox="1"/>
          <p:nvPr/>
        </p:nvSpPr>
        <p:spPr>
          <a:xfrm rot="-10800000" flipV="1">
            <a:off x="4575175" y="2111375"/>
            <a:ext cx="1985963" cy="522288"/>
          </a:xfrm>
          <a:prstGeom prst="rect">
            <a:avLst/>
          </a:prstGeom>
          <a:noFill/>
          <a:ln w="9525">
            <a:noFill/>
          </a:ln>
        </p:spPr>
        <p:txBody>
          <a:bodyPr wrap="square" anchor="t">
            <a:spAutoFit/>
          </a:bodyPr>
          <a:p>
            <a:r>
              <a:rPr lang="en-US" altLang="zh-CN" sz="2800" b="1" dirty="0">
                <a:solidFill>
                  <a:srgbClr val="FF0000"/>
                </a:solidFill>
                <a:latin typeface="Times New Roman" panose="02020603050405020304" pitchFamily="18" charset="0"/>
                <a:ea typeface="宋体" panose="02010600030101010101" pitchFamily="2" charset="-122"/>
              </a:rPr>
              <a:t>introduce</a:t>
            </a:r>
            <a:endParaRPr lang="zh-CN" altLang="en-US" sz="2800" b="1" dirty="0">
              <a:solidFill>
                <a:srgbClr val="FF0000"/>
              </a:solidFill>
              <a:latin typeface="Times New Roman" panose="02020603050405020304" pitchFamily="18" charset="0"/>
              <a:ea typeface="Times New Roman" panose="02020603050405020304" pitchFamily="18" charset="0"/>
            </a:endParaRPr>
          </a:p>
        </p:txBody>
      </p:sp>
      <p:sp>
        <p:nvSpPr>
          <p:cNvPr id="5" name="文本框 4"/>
          <p:cNvSpPr txBox="1"/>
          <p:nvPr/>
        </p:nvSpPr>
        <p:spPr>
          <a:xfrm>
            <a:off x="12700" y="22225"/>
            <a:ext cx="2957830" cy="583565"/>
          </a:xfrm>
          <a:prstGeom prst="rect">
            <a:avLst/>
          </a:prstGeom>
          <a:solidFill>
            <a:schemeClr val="accent4">
              <a:lumMod val="20000"/>
              <a:lumOff val="80000"/>
            </a:schemeClr>
          </a:solidFill>
        </p:spPr>
        <p:txBody>
          <a:bodyPr wrap="square" rtlCol="0">
            <a:spAutoFit/>
          </a:bodyPr>
          <a:p>
            <a:r>
              <a:rPr lang="en-US" altLang="zh-CN" sz="3200" b="1">
                <a:solidFill>
                  <a:srgbClr val="FF0000"/>
                </a:solidFill>
              </a:rPr>
              <a:t>self-check</a:t>
            </a:r>
            <a:endParaRPr lang="en-US" altLang="zh-CN" sz="3200" b="1">
              <a:solidFill>
                <a:srgbClr val="FF0000"/>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ppt_x</p:attrName>
                                        </p:attrNameLst>
                                      </p:cBhvr>
                                      <p:tavLst>
                                        <p:tav tm="0">
                                          <p:val>
                                            <p:strVal val="#ppt_x"/>
                                          </p:val>
                                        </p:tav>
                                        <p:tav tm="100000">
                                          <p:val>
                                            <p:strVal val="#ppt_x"/>
                                          </p:val>
                                        </p:tav>
                                      </p:tavLst>
                                    </p:anim>
                                    <p:anim calcmode="lin" valueType="num">
                                      <p:cBhvr>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ppt_x</p:attrName>
                                        </p:attrNameLst>
                                      </p:cBhvr>
                                      <p:tavLst>
                                        <p:tav tm="0">
                                          <p:val>
                                            <p:strVal val="#ppt_x"/>
                                          </p:val>
                                        </p:tav>
                                        <p:tav tm="100000">
                                          <p:val>
                                            <p:strVal val="#ppt_x"/>
                                          </p:val>
                                        </p:tav>
                                      </p:tavLst>
                                    </p:anim>
                                    <p:anim calcmode="lin" valueType="num">
                                      <p:cBhvr>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 Box 2"/>
          <p:cNvSpPr txBox="1"/>
          <p:nvPr/>
        </p:nvSpPr>
        <p:spPr>
          <a:xfrm>
            <a:off x="685800" y="533400"/>
            <a:ext cx="2743200" cy="519113"/>
          </a:xfrm>
          <a:prstGeom prst="rect">
            <a:avLst/>
          </a:prstGeom>
          <a:noFill/>
          <a:ln w="9525">
            <a:noFill/>
          </a:ln>
        </p:spPr>
        <p:txBody>
          <a:bodyPr anchor="t">
            <a:spAutoFit/>
          </a:bodyPr>
          <a:p>
            <a:pPr marL="457200" indent="-457200"/>
            <a:r>
              <a:rPr lang="en-US" altLang="zh-CN" sz="2800" b="1">
                <a:solidFill>
                  <a:srgbClr val="FF0000"/>
                </a:solidFill>
                <a:latin typeface="Times New Roman" panose="02020603050405020304" pitchFamily="18" charset="0"/>
                <a:ea typeface="宋体" panose="02010600030101010101" pitchFamily="2" charset="-122"/>
              </a:rPr>
              <a:t>I. </a:t>
            </a:r>
            <a:r>
              <a:rPr lang="zh-CN" altLang="en-US" sz="2800" b="1" dirty="0">
                <a:solidFill>
                  <a:srgbClr val="FF0000"/>
                </a:solidFill>
                <a:latin typeface="Times New Roman" panose="02020603050405020304" pitchFamily="18" charset="0"/>
                <a:ea typeface="宋体" panose="02010600030101010101" pitchFamily="2" charset="-122"/>
              </a:rPr>
              <a:t>汉译英：</a:t>
            </a:r>
            <a:endParaRPr lang="zh-CN" altLang="en-US" sz="2800" b="1" dirty="0">
              <a:solidFill>
                <a:srgbClr val="FF0000"/>
              </a:solidFill>
              <a:latin typeface="Times New Roman" panose="02020603050405020304" pitchFamily="18" charset="0"/>
              <a:ea typeface="宋体" panose="02010600030101010101" pitchFamily="2" charset="-122"/>
            </a:endParaRPr>
          </a:p>
        </p:txBody>
      </p:sp>
      <p:sp>
        <p:nvSpPr>
          <p:cNvPr id="22530" name="Rectangle 11"/>
          <p:cNvSpPr/>
          <p:nvPr/>
        </p:nvSpPr>
        <p:spPr>
          <a:xfrm>
            <a:off x="381000" y="1066800"/>
            <a:ext cx="8305800" cy="4879975"/>
          </a:xfrm>
          <a:prstGeom prst="rect">
            <a:avLst/>
          </a:prstGeom>
          <a:noFill/>
          <a:ln w="9525">
            <a:noFill/>
          </a:ln>
        </p:spPr>
        <p:txBody>
          <a:bodyPr anchor="t">
            <a:spAutoFit/>
          </a:bodyPr>
          <a:p>
            <a:pPr marL="342900" indent="-342900">
              <a:lnSpc>
                <a:spcPct val="140000"/>
              </a:lnSpc>
              <a:buAutoNum type="arabicPeriod"/>
            </a:pPr>
            <a:r>
              <a:rPr lang="zh-CN" altLang="en-US" sz="2800" b="1" dirty="0">
                <a:latin typeface="Times New Roman" panose="02020603050405020304" pitchFamily="18" charset="0"/>
                <a:ea typeface="宋体" panose="02010600030101010101" pitchFamily="2" charset="-122"/>
              </a:rPr>
              <a:t>他的朋友给了他一些建议。</a:t>
            </a:r>
            <a:endParaRPr lang="zh-CN" altLang="en-US" sz="2800" b="1" dirty="0">
              <a:latin typeface="Times New Roman" panose="02020603050405020304" pitchFamily="18" charset="0"/>
              <a:ea typeface="宋体" panose="02010600030101010101" pitchFamily="2" charset="-122"/>
            </a:endParaRPr>
          </a:p>
          <a:p>
            <a:pPr marL="342900" indent="-342900">
              <a:lnSpc>
                <a:spcPct val="140000"/>
              </a:lnSpc>
            </a:pPr>
            <a:r>
              <a:rPr lang="zh-CN" altLang="en-US" sz="2800" b="1" dirty="0">
                <a:latin typeface="Times New Roman" panose="02020603050405020304" pitchFamily="18" charset="0"/>
                <a:ea typeface="宋体" panose="02010600030101010101" pitchFamily="2" charset="-122"/>
              </a:rPr>
              <a:t>      </a:t>
            </a:r>
            <a:r>
              <a:rPr lang="en-US" altLang="zh-CN" sz="2800" b="1">
                <a:latin typeface="Times New Roman" panose="02020603050405020304" pitchFamily="18" charset="0"/>
                <a:ea typeface="宋体" panose="02010600030101010101" pitchFamily="2" charset="-122"/>
              </a:rPr>
              <a:t>His friends _____ _____ some _______.</a:t>
            </a:r>
            <a:endParaRPr lang="en-US" altLang="zh-CN" sz="2800" b="1">
              <a:latin typeface="Times New Roman" panose="02020603050405020304" pitchFamily="18" charset="0"/>
              <a:ea typeface="宋体" panose="02010600030101010101" pitchFamily="2" charset="-122"/>
            </a:endParaRPr>
          </a:p>
          <a:p>
            <a:pPr marL="342900" indent="-342900">
              <a:lnSpc>
                <a:spcPct val="140000"/>
              </a:lnSpc>
            </a:pPr>
            <a:r>
              <a:rPr lang="en-US" altLang="zh-CN" sz="2800" b="1">
                <a:latin typeface="Times New Roman" panose="02020603050405020304" pitchFamily="18" charset="0"/>
                <a:ea typeface="宋体" panose="02010600030101010101" pitchFamily="2" charset="-122"/>
              </a:rPr>
              <a:t>2. </a:t>
            </a:r>
            <a:r>
              <a:rPr lang="zh-CN" altLang="en-US" sz="2800" b="1" dirty="0">
                <a:latin typeface="Times New Roman" panose="02020603050405020304" pitchFamily="18" charset="0"/>
                <a:ea typeface="宋体" panose="02010600030101010101" pitchFamily="2" charset="-122"/>
              </a:rPr>
              <a:t>我们使我们自己强壮。</a:t>
            </a:r>
            <a:endParaRPr lang="zh-CN" altLang="en-US" sz="2800" b="1" dirty="0">
              <a:latin typeface="Times New Roman" panose="02020603050405020304" pitchFamily="18" charset="0"/>
              <a:ea typeface="宋体" panose="02010600030101010101" pitchFamily="2" charset="-122"/>
            </a:endParaRPr>
          </a:p>
          <a:p>
            <a:pPr marL="342900" indent="-342900">
              <a:lnSpc>
                <a:spcPct val="140000"/>
              </a:lnSpc>
            </a:pPr>
            <a:r>
              <a:rPr lang="zh-CN" altLang="en-US" sz="2800" b="1" dirty="0">
                <a:latin typeface="Times New Roman" panose="02020603050405020304" pitchFamily="18" charset="0"/>
                <a:ea typeface="宋体" panose="02010600030101010101" pitchFamily="2" charset="-122"/>
              </a:rPr>
              <a:t>     </a:t>
            </a:r>
            <a:r>
              <a:rPr lang="en-US" altLang="zh-CN" sz="2800" b="1">
                <a:latin typeface="Times New Roman" panose="02020603050405020304" pitchFamily="18" charset="0"/>
                <a:ea typeface="宋体" panose="02010600030101010101" pitchFamily="2" charset="-122"/>
              </a:rPr>
              <a:t>We make ________ _______.</a:t>
            </a:r>
            <a:endParaRPr lang="en-US" altLang="zh-CN" sz="2800" b="1">
              <a:latin typeface="Times New Roman" panose="02020603050405020304" pitchFamily="18" charset="0"/>
              <a:ea typeface="宋体" panose="02010600030101010101" pitchFamily="2" charset="-122"/>
            </a:endParaRPr>
          </a:p>
          <a:p>
            <a:pPr marL="342900" indent="-342900">
              <a:lnSpc>
                <a:spcPct val="140000"/>
              </a:lnSpc>
            </a:pPr>
            <a:r>
              <a:rPr lang="en-US" altLang="zh-CN" sz="2800" b="1">
                <a:latin typeface="Times New Roman" panose="02020603050405020304" pitchFamily="18" charset="0"/>
                <a:ea typeface="宋体" panose="02010600030101010101" pitchFamily="2" charset="-122"/>
              </a:rPr>
              <a:t>3. </a:t>
            </a:r>
            <a:r>
              <a:rPr lang="zh-CN" altLang="en-US" sz="2800" b="1" dirty="0">
                <a:latin typeface="Times New Roman" panose="02020603050405020304" pitchFamily="18" charset="0"/>
                <a:ea typeface="宋体" panose="02010600030101010101" pitchFamily="2" charset="-122"/>
              </a:rPr>
              <a:t>我努力在学校里表现好。</a:t>
            </a:r>
            <a:endParaRPr lang="zh-CN" altLang="en-US" sz="2800" b="1" dirty="0">
              <a:latin typeface="Times New Roman" panose="02020603050405020304" pitchFamily="18" charset="0"/>
              <a:ea typeface="宋体" panose="02010600030101010101" pitchFamily="2" charset="-122"/>
            </a:endParaRPr>
          </a:p>
          <a:p>
            <a:pPr marL="342900" indent="-342900">
              <a:lnSpc>
                <a:spcPct val="140000"/>
              </a:lnSpc>
            </a:pPr>
            <a:r>
              <a:rPr lang="zh-CN" altLang="en-US" sz="2800" b="1" dirty="0">
                <a:latin typeface="Times New Roman" panose="02020603050405020304" pitchFamily="18" charset="0"/>
                <a:ea typeface="宋体" panose="02010600030101010101" pitchFamily="2" charset="-122"/>
              </a:rPr>
              <a:t>    </a:t>
            </a:r>
            <a:r>
              <a:rPr lang="en-US" altLang="zh-CN" sz="2800" b="1">
                <a:latin typeface="Times New Roman" panose="02020603050405020304" pitchFamily="18" charset="0"/>
                <a:ea typeface="宋体" panose="02010600030101010101" pitchFamily="2" charset="-122"/>
              </a:rPr>
              <a:t>I work hard ___ do _____ _____ school.     </a:t>
            </a:r>
            <a:endParaRPr lang="en-US" altLang="zh-CN" sz="2800" b="1">
              <a:latin typeface="Times New Roman" panose="02020603050405020304" pitchFamily="18" charset="0"/>
              <a:ea typeface="宋体" panose="02010600030101010101" pitchFamily="2" charset="-122"/>
            </a:endParaRPr>
          </a:p>
          <a:p>
            <a:pPr marL="342900" indent="-342900">
              <a:lnSpc>
                <a:spcPct val="140000"/>
              </a:lnSpc>
            </a:pPr>
            <a:r>
              <a:rPr lang="en-US" altLang="zh-CN" sz="2800" b="1">
                <a:latin typeface="Times New Roman" panose="02020603050405020304" pitchFamily="18" charset="0"/>
                <a:ea typeface="宋体" panose="02010600030101010101" pitchFamily="2" charset="-122"/>
              </a:rPr>
              <a:t>4. </a:t>
            </a:r>
            <a:r>
              <a:rPr lang="zh-CN" altLang="en-US" sz="2800" b="1" dirty="0">
                <a:latin typeface="Times New Roman" panose="02020603050405020304" pitchFamily="18" charset="0"/>
                <a:ea typeface="宋体" panose="02010600030101010101" pitchFamily="2" charset="-122"/>
              </a:rPr>
              <a:t>我想某天去上大学。</a:t>
            </a:r>
            <a:endParaRPr lang="zh-CN" altLang="en-US" sz="2800" b="1" dirty="0">
              <a:latin typeface="Times New Roman" panose="02020603050405020304" pitchFamily="18" charset="0"/>
              <a:ea typeface="宋体" panose="02010600030101010101" pitchFamily="2" charset="-122"/>
            </a:endParaRPr>
          </a:p>
          <a:p>
            <a:pPr marL="342900" indent="-342900">
              <a:lnSpc>
                <a:spcPct val="140000"/>
              </a:lnSpc>
            </a:pPr>
            <a:r>
              <a:rPr lang="zh-CN" altLang="en-US" sz="2800" b="1" dirty="0">
                <a:latin typeface="Times New Roman" panose="02020603050405020304" pitchFamily="18" charset="0"/>
                <a:ea typeface="宋体" panose="02010600030101010101" pitchFamily="2" charset="-122"/>
              </a:rPr>
              <a:t>    </a:t>
            </a:r>
            <a:r>
              <a:rPr lang="en-US" altLang="zh-CN" sz="2800" b="1">
                <a:latin typeface="Times New Roman" panose="02020603050405020304" pitchFamily="18" charset="0"/>
                <a:ea typeface="宋体" panose="02010600030101010101" pitchFamily="2" charset="-122"/>
              </a:rPr>
              <a:t>I would like ____ ____ _____ ______ someday.</a:t>
            </a:r>
            <a:endParaRPr lang="en-US" altLang="zh-CN" sz="2800" b="1">
              <a:latin typeface="Times New Roman" panose="02020603050405020304" pitchFamily="18" charset="0"/>
              <a:ea typeface="宋体" panose="02010600030101010101" pitchFamily="2" charset="-122"/>
            </a:endParaRPr>
          </a:p>
        </p:txBody>
      </p:sp>
      <p:sp>
        <p:nvSpPr>
          <p:cNvPr id="74764" name="Rectangle 12"/>
          <p:cNvSpPr/>
          <p:nvPr/>
        </p:nvSpPr>
        <p:spPr>
          <a:xfrm>
            <a:off x="2971800" y="1828800"/>
            <a:ext cx="3611563" cy="457200"/>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ea typeface="宋体" panose="02010600030101010101" pitchFamily="2" charset="-122"/>
              </a:rPr>
              <a:t>gives     him              advice</a:t>
            </a:r>
            <a:endParaRPr lang="en-US" altLang="zh-CN" sz="2400" b="1">
              <a:solidFill>
                <a:srgbClr val="FF0000"/>
              </a:solidFill>
              <a:latin typeface="Times New Roman" panose="02020603050405020304" pitchFamily="18" charset="0"/>
              <a:ea typeface="宋体" panose="02010600030101010101" pitchFamily="2" charset="-122"/>
            </a:endParaRPr>
          </a:p>
        </p:txBody>
      </p:sp>
      <p:sp>
        <p:nvSpPr>
          <p:cNvPr id="74765" name="Rectangle 13"/>
          <p:cNvSpPr/>
          <p:nvPr/>
        </p:nvSpPr>
        <p:spPr>
          <a:xfrm>
            <a:off x="2514600" y="2971800"/>
            <a:ext cx="2368550" cy="457200"/>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ea typeface="宋体" panose="02010600030101010101" pitchFamily="2" charset="-122"/>
              </a:rPr>
              <a:t>ourselves  strong</a:t>
            </a:r>
            <a:endParaRPr lang="en-US" altLang="zh-CN" sz="2400" b="1">
              <a:solidFill>
                <a:srgbClr val="FF0000"/>
              </a:solidFill>
              <a:latin typeface="Times New Roman" panose="02020603050405020304" pitchFamily="18" charset="0"/>
              <a:ea typeface="宋体" panose="02010600030101010101" pitchFamily="2" charset="-122"/>
            </a:endParaRPr>
          </a:p>
        </p:txBody>
      </p:sp>
      <p:sp>
        <p:nvSpPr>
          <p:cNvPr id="74766" name="Rectangle 14"/>
          <p:cNvSpPr/>
          <p:nvPr/>
        </p:nvSpPr>
        <p:spPr>
          <a:xfrm>
            <a:off x="2862263" y="4224338"/>
            <a:ext cx="2359025" cy="457200"/>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ea typeface="宋体" panose="02010600030101010101" pitchFamily="2" charset="-122"/>
              </a:rPr>
              <a:t>to         well      in</a:t>
            </a:r>
            <a:endParaRPr lang="en-US" altLang="zh-CN" sz="2400" b="1">
              <a:solidFill>
                <a:srgbClr val="FF0000"/>
              </a:solidFill>
              <a:latin typeface="Times New Roman" panose="02020603050405020304" pitchFamily="18" charset="0"/>
              <a:ea typeface="宋体" panose="02010600030101010101" pitchFamily="2" charset="-122"/>
            </a:endParaRPr>
          </a:p>
        </p:txBody>
      </p:sp>
      <p:sp>
        <p:nvSpPr>
          <p:cNvPr id="74767" name="Rectangle 15"/>
          <p:cNvSpPr/>
          <p:nvPr/>
        </p:nvSpPr>
        <p:spPr>
          <a:xfrm>
            <a:off x="2971800" y="5334000"/>
            <a:ext cx="3094038" cy="457200"/>
          </a:xfrm>
          <a:prstGeom prst="rect">
            <a:avLst/>
          </a:prstGeom>
          <a:noFill/>
          <a:ln w="9525">
            <a:noFill/>
          </a:ln>
        </p:spPr>
        <p:txBody>
          <a:bodyPr wrap="none" anchor="t">
            <a:spAutoFit/>
          </a:bodyPr>
          <a:p>
            <a:r>
              <a:rPr lang="en-US" altLang="zh-CN" sz="2400" b="1">
                <a:solidFill>
                  <a:srgbClr val="FF0000"/>
                </a:solidFill>
                <a:latin typeface="Times New Roman" panose="02020603050405020304" pitchFamily="18" charset="0"/>
                <a:ea typeface="宋体" panose="02010600030101010101" pitchFamily="2" charset="-122"/>
              </a:rPr>
              <a:t>to    go       to     college</a:t>
            </a:r>
            <a:endParaRPr lang="en-US" altLang="zh-CN" sz="24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4" grpId="0"/>
      <p:bldP spid="74765" grpId="0"/>
      <p:bldP spid="74766" grpId="0"/>
      <p:bldP spid="747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79170" y="974090"/>
            <a:ext cx="6481445" cy="1325880"/>
          </a:xfrm>
        </p:spPr>
        <p:txBody>
          <a:bodyPr/>
          <a:p>
            <a:r>
              <a:rPr lang="zh-CN" altLang="en-US" sz="3600"/>
              <a:t>college   /'kɑlɪdʒ/   n.学院，大学</a:t>
            </a:r>
            <a:endParaRPr lang="zh-CN" altLang="en-US" sz="3600"/>
          </a:p>
        </p:txBody>
      </p:sp>
      <p:sp>
        <p:nvSpPr>
          <p:cNvPr id="3" name="内容占位符 2"/>
          <p:cNvSpPr>
            <a:spLocks noGrp="1"/>
          </p:cNvSpPr>
          <p:nvPr>
            <p:ph idx="1"/>
          </p:nvPr>
        </p:nvSpPr>
        <p:spPr>
          <a:xfrm>
            <a:off x="3177540" y="256540"/>
            <a:ext cx="2610485" cy="586105"/>
          </a:xfrm>
          <a:solidFill>
            <a:schemeClr val="accent4">
              <a:lumMod val="20000"/>
              <a:lumOff val="80000"/>
            </a:schemeClr>
          </a:solidFill>
          <a:ln>
            <a:solidFill>
              <a:schemeClr val="accent2">
                <a:lumMod val="75000"/>
              </a:schemeClr>
            </a:solidFill>
          </a:ln>
        </p:spPr>
        <p:txBody>
          <a:bodyPr/>
          <a:p>
            <a:r>
              <a:rPr lang="en-US" altLang="zh-CN" sz="3200" b="1" i="1" u="sng">
                <a:solidFill>
                  <a:schemeClr val="tx1"/>
                </a:solidFill>
                <a:effectLst>
                  <a:outerShdw blurRad="38100" dist="19050" dir="2700000" algn="tl" rotWithShape="0">
                    <a:schemeClr val="dk1">
                      <a:alpha val="40000"/>
                    </a:schemeClr>
                  </a:outerShdw>
                </a:effectLst>
              </a:rPr>
              <a:t>New words</a:t>
            </a:r>
            <a:endParaRPr lang="en-US" altLang="zh-CN" sz="3200" b="1" i="1" u="sng">
              <a:solidFill>
                <a:schemeClr val="tx1"/>
              </a:solidFill>
              <a:effectLst>
                <a:outerShdw blurRad="38100" dist="19050" dir="2700000" algn="tl" rotWithShape="0">
                  <a:schemeClr val="dk1">
                    <a:alpha val="40000"/>
                  </a:schemeClr>
                </a:outerShdw>
              </a:effectLst>
            </a:endParaRPr>
          </a:p>
        </p:txBody>
      </p:sp>
      <p:pic>
        <p:nvPicPr>
          <p:cNvPr id="4" name="图片 3"/>
          <p:cNvPicPr>
            <a:picLocks noChangeAspect="1"/>
          </p:cNvPicPr>
          <p:nvPr/>
        </p:nvPicPr>
        <p:blipFill>
          <a:blip r:embed="rId1"/>
          <a:stretch>
            <a:fillRect/>
          </a:stretch>
        </p:blipFill>
        <p:spPr>
          <a:xfrm>
            <a:off x="351155" y="2380615"/>
            <a:ext cx="4944745" cy="3457575"/>
          </a:xfrm>
          <a:prstGeom prst="rect">
            <a:avLst/>
          </a:prstGeom>
        </p:spPr>
      </p:pic>
      <p:sp>
        <p:nvSpPr>
          <p:cNvPr id="5" name="文本框 4"/>
          <p:cNvSpPr txBox="1"/>
          <p:nvPr/>
        </p:nvSpPr>
        <p:spPr>
          <a:xfrm>
            <a:off x="5423535" y="2511425"/>
            <a:ext cx="3483610" cy="2061210"/>
          </a:xfrm>
          <a:prstGeom prst="rect">
            <a:avLst/>
          </a:prstGeom>
          <a:noFill/>
        </p:spPr>
        <p:txBody>
          <a:bodyPr wrap="square" rtlCol="0">
            <a:spAutoFit/>
          </a:bodyPr>
          <a:p>
            <a:r>
              <a:rPr lang="en-US" altLang="zh-CN" sz="3200"/>
              <a:t>I work hard in school and I hope to go to </a:t>
            </a:r>
            <a:r>
              <a:rPr lang="en-US" altLang="zh-CN" sz="3200" u="sng">
                <a:solidFill>
                  <a:srgbClr val="FF0000"/>
                </a:solidFill>
              </a:rPr>
              <a:t>college </a:t>
            </a:r>
            <a:r>
              <a:rPr lang="en-US" altLang="zh-CN" sz="3200"/>
              <a:t>someday.</a:t>
            </a:r>
            <a:endParaRPr lang="en-US" altLang="zh-CN" sz="3200"/>
          </a:p>
        </p:txBody>
      </p:sp>
    </p:spTree>
  </p:cSld>
  <p:clrMapOvr>
    <a:masterClrMapping/>
  </p:clrMapOvr>
  <p:transition>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2"/>
          <p:cNvSpPr txBox="1"/>
          <p:nvPr/>
        </p:nvSpPr>
        <p:spPr>
          <a:xfrm>
            <a:off x="0" y="457200"/>
            <a:ext cx="8534400" cy="5356225"/>
          </a:xfrm>
          <a:prstGeom prst="rect">
            <a:avLst/>
          </a:prstGeom>
          <a:noFill/>
          <a:ln w="9525">
            <a:noFill/>
          </a:ln>
        </p:spPr>
        <p:txBody>
          <a:bodyPr anchor="t">
            <a:spAutoFit/>
          </a:bodyPr>
          <a:p>
            <a:pPr>
              <a:lnSpc>
                <a:spcPct val="160000"/>
              </a:lnSpc>
              <a:spcBef>
                <a:spcPct val="50000"/>
              </a:spcBef>
            </a:pPr>
            <a:r>
              <a:rPr lang="en-US" altLang="zh-CN" sz="3200" b="1">
                <a:latin typeface="Times New Roman" panose="02020603050405020304" pitchFamily="18" charset="0"/>
                <a:ea typeface="宋体" panose="02010600030101010101" pitchFamily="2" charset="-122"/>
              </a:rPr>
              <a:t>II. </a:t>
            </a:r>
            <a:r>
              <a:rPr lang="zh-CN" altLang="en-US" sz="3200" b="1" dirty="0">
                <a:latin typeface="Times New Roman" panose="02020603050405020304" pitchFamily="18" charset="0"/>
                <a:ea typeface="宋体" panose="02010600030101010101" pitchFamily="2" charset="-122"/>
              </a:rPr>
              <a:t>用所给词的适当形式填空。</a:t>
            </a:r>
            <a:endParaRPr lang="zh-CN" altLang="en-US" sz="3200" b="1" dirty="0">
              <a:latin typeface="Times New Roman" panose="02020603050405020304" pitchFamily="18" charset="0"/>
              <a:ea typeface="宋体" panose="02010600030101010101" pitchFamily="2" charset="-122"/>
            </a:endParaRPr>
          </a:p>
          <a:p>
            <a:pPr>
              <a:lnSpc>
                <a:spcPct val="160000"/>
              </a:lnSpc>
              <a:spcBef>
                <a:spcPct val="50000"/>
              </a:spcBef>
            </a:pPr>
            <a:r>
              <a:rPr lang="en-US" altLang="zh-CN" sz="2800" b="1">
                <a:latin typeface="Times New Roman" panose="02020603050405020304" pitchFamily="18" charset="0"/>
                <a:ea typeface="宋体" panose="02010600030101010101" pitchFamily="2" charset="-122"/>
              </a:rPr>
              <a:t>1. He is one of the best ________ (play) in the country.</a:t>
            </a:r>
            <a:endParaRPr lang="en-US" altLang="zh-CN" sz="2800" b="1">
              <a:latin typeface="Times New Roman" panose="02020603050405020304" pitchFamily="18" charset="0"/>
              <a:ea typeface="宋体" panose="02010600030101010101" pitchFamily="2" charset="-122"/>
            </a:endParaRPr>
          </a:p>
          <a:p>
            <a:pPr>
              <a:lnSpc>
                <a:spcPct val="160000"/>
              </a:lnSpc>
              <a:spcBef>
                <a:spcPct val="50000"/>
              </a:spcBef>
            </a:pPr>
            <a:r>
              <a:rPr lang="en-US" altLang="zh-CN" sz="2800" b="1">
                <a:latin typeface="Times New Roman" panose="02020603050405020304" pitchFamily="18" charset="0"/>
                <a:ea typeface="宋体" panose="02010600030101010101" pitchFamily="2" charset="-122"/>
              </a:rPr>
              <a:t>2. They enjoyed __________  (they) during the holiday.</a:t>
            </a:r>
            <a:endParaRPr lang="en-US" altLang="zh-CN" sz="2800" b="1">
              <a:latin typeface="Times New Roman" panose="02020603050405020304" pitchFamily="18" charset="0"/>
              <a:ea typeface="宋体" panose="02010600030101010101" pitchFamily="2" charset="-122"/>
            </a:endParaRPr>
          </a:p>
          <a:p>
            <a:pPr>
              <a:lnSpc>
                <a:spcPct val="160000"/>
              </a:lnSpc>
              <a:spcBef>
                <a:spcPct val="50000"/>
              </a:spcBef>
            </a:pPr>
            <a:r>
              <a:rPr lang="en-US" altLang="zh-CN" sz="2800" b="1">
                <a:latin typeface="Times New Roman" panose="02020603050405020304" pitchFamily="18" charset="0"/>
                <a:ea typeface="宋体" panose="02010600030101010101" pitchFamily="2" charset="-122"/>
              </a:rPr>
              <a:t>3. Can you give me some methods for ________ (learn)                                             </a:t>
            </a:r>
            <a:endParaRPr lang="en-US" altLang="zh-CN" sz="2800" b="1">
              <a:latin typeface="Times New Roman" panose="02020603050405020304" pitchFamily="18" charset="0"/>
              <a:ea typeface="宋体" panose="02010600030101010101" pitchFamily="2" charset="-122"/>
            </a:endParaRPr>
          </a:p>
          <a:p>
            <a:pPr>
              <a:lnSpc>
                <a:spcPct val="160000"/>
              </a:lnSpc>
              <a:spcBef>
                <a:spcPct val="50000"/>
              </a:spcBef>
            </a:pPr>
            <a:r>
              <a:rPr lang="en-US" altLang="zh-CN" sz="2800" b="1">
                <a:latin typeface="Times New Roman" panose="02020603050405020304" pitchFamily="18" charset="0"/>
                <a:ea typeface="宋体" panose="02010600030101010101" pitchFamily="2" charset="-122"/>
              </a:rPr>
              <a:t>    English?</a:t>
            </a:r>
            <a:endParaRPr lang="en-US" altLang="zh-CN" sz="2800" b="1">
              <a:latin typeface="Times New Roman" panose="02020603050405020304" pitchFamily="18" charset="0"/>
              <a:ea typeface="宋体" panose="02010600030101010101" pitchFamily="2" charset="-122"/>
            </a:endParaRPr>
          </a:p>
          <a:p>
            <a:pPr>
              <a:lnSpc>
                <a:spcPct val="160000"/>
              </a:lnSpc>
              <a:spcBef>
                <a:spcPct val="50000"/>
              </a:spcBef>
            </a:pPr>
            <a:r>
              <a:rPr lang="en-US" altLang="zh-CN" sz="2800" b="1">
                <a:latin typeface="Times New Roman" panose="02020603050405020304" pitchFamily="18" charset="0"/>
                <a:ea typeface="宋体" panose="02010600030101010101" pitchFamily="2" charset="-122"/>
              </a:rPr>
              <a:t>4. This gives me confidence _________ (speak) English.</a:t>
            </a:r>
            <a:endParaRPr lang="en-US" altLang="zh-CN" sz="2800" b="1">
              <a:latin typeface="Times New Roman" panose="02020603050405020304" pitchFamily="18" charset="0"/>
              <a:ea typeface="宋体" panose="02010600030101010101" pitchFamily="2" charset="-122"/>
            </a:endParaRPr>
          </a:p>
        </p:txBody>
      </p:sp>
      <p:sp>
        <p:nvSpPr>
          <p:cNvPr id="75779" name="Text Box 3"/>
          <p:cNvSpPr txBox="1"/>
          <p:nvPr/>
        </p:nvSpPr>
        <p:spPr>
          <a:xfrm>
            <a:off x="3657600" y="1600200"/>
            <a:ext cx="1600200" cy="519113"/>
          </a:xfrm>
          <a:prstGeom prst="rect">
            <a:avLst/>
          </a:prstGeom>
          <a:noFill/>
          <a:ln w="9525">
            <a:noFill/>
          </a:ln>
        </p:spPr>
        <p:txBody>
          <a:bodyPr anchor="t">
            <a:spAutoFit/>
          </a:bodyPr>
          <a:p>
            <a:r>
              <a:rPr lang="en-US" altLang="zh-CN" sz="2800" b="1">
                <a:solidFill>
                  <a:srgbClr val="FF3300"/>
                </a:solidFill>
                <a:latin typeface="Times New Roman" panose="02020603050405020304" pitchFamily="18" charset="0"/>
                <a:ea typeface="宋体" panose="02010600030101010101" pitchFamily="2" charset="-122"/>
              </a:rPr>
              <a:t>players</a:t>
            </a:r>
            <a:endParaRPr lang="en-US" altLang="zh-CN" sz="2800" b="1">
              <a:solidFill>
                <a:srgbClr val="FF3300"/>
              </a:solidFill>
              <a:latin typeface="Times New Roman" panose="02020603050405020304" pitchFamily="18" charset="0"/>
              <a:ea typeface="宋体" panose="02010600030101010101" pitchFamily="2" charset="-122"/>
            </a:endParaRPr>
          </a:p>
        </p:txBody>
      </p:sp>
      <p:sp>
        <p:nvSpPr>
          <p:cNvPr id="75780" name="Text Box 4"/>
          <p:cNvSpPr txBox="1"/>
          <p:nvPr/>
        </p:nvSpPr>
        <p:spPr>
          <a:xfrm>
            <a:off x="2590800" y="2438400"/>
            <a:ext cx="1981200" cy="519113"/>
          </a:xfrm>
          <a:prstGeom prst="rect">
            <a:avLst/>
          </a:prstGeom>
          <a:noFill/>
          <a:ln w="9525">
            <a:noFill/>
          </a:ln>
        </p:spPr>
        <p:txBody>
          <a:bodyPr anchor="t">
            <a:spAutoFit/>
          </a:bodyPr>
          <a:p>
            <a:pPr>
              <a:spcBef>
                <a:spcPct val="50000"/>
              </a:spcBef>
            </a:pPr>
            <a:r>
              <a:rPr lang="en-US" altLang="zh-CN" sz="2800" b="1">
                <a:solidFill>
                  <a:srgbClr val="FF3300"/>
                </a:solidFill>
                <a:latin typeface="Times New Roman" panose="02020603050405020304" pitchFamily="18" charset="0"/>
                <a:ea typeface="宋体" panose="02010600030101010101" pitchFamily="2" charset="-122"/>
              </a:rPr>
              <a:t>themselves</a:t>
            </a:r>
            <a:endParaRPr lang="en-US" altLang="zh-CN" sz="2800" b="1">
              <a:solidFill>
                <a:srgbClr val="FF3300"/>
              </a:solidFill>
              <a:latin typeface="Times New Roman" panose="02020603050405020304" pitchFamily="18" charset="0"/>
              <a:ea typeface="宋体" panose="02010600030101010101" pitchFamily="2" charset="-122"/>
            </a:endParaRPr>
          </a:p>
        </p:txBody>
      </p:sp>
      <p:sp>
        <p:nvSpPr>
          <p:cNvPr id="75781" name="Text Box 5"/>
          <p:cNvSpPr txBox="1"/>
          <p:nvPr/>
        </p:nvSpPr>
        <p:spPr>
          <a:xfrm>
            <a:off x="5867400" y="3429000"/>
            <a:ext cx="1524000" cy="519113"/>
          </a:xfrm>
          <a:prstGeom prst="rect">
            <a:avLst/>
          </a:prstGeom>
          <a:noFill/>
          <a:ln w="9525">
            <a:noFill/>
          </a:ln>
        </p:spPr>
        <p:txBody>
          <a:bodyPr anchor="t">
            <a:spAutoFit/>
          </a:bodyPr>
          <a:p>
            <a:pPr>
              <a:spcBef>
                <a:spcPct val="50000"/>
              </a:spcBef>
            </a:pPr>
            <a:r>
              <a:rPr lang="en-US" altLang="zh-CN" sz="2800" b="1">
                <a:solidFill>
                  <a:srgbClr val="FF3300"/>
                </a:solidFill>
                <a:latin typeface="Times New Roman" panose="02020603050405020304" pitchFamily="18" charset="0"/>
                <a:ea typeface="宋体" panose="02010600030101010101" pitchFamily="2" charset="-122"/>
              </a:rPr>
              <a:t>learning</a:t>
            </a:r>
            <a:endParaRPr lang="en-US" altLang="zh-CN" sz="2800" b="1">
              <a:solidFill>
                <a:srgbClr val="FF3300"/>
              </a:solidFill>
              <a:latin typeface="Times New Roman" panose="02020603050405020304" pitchFamily="18" charset="0"/>
              <a:ea typeface="宋体" panose="02010600030101010101" pitchFamily="2" charset="-122"/>
            </a:endParaRPr>
          </a:p>
        </p:txBody>
      </p:sp>
      <p:sp>
        <p:nvSpPr>
          <p:cNvPr id="75783" name="Text Box 7"/>
          <p:cNvSpPr txBox="1"/>
          <p:nvPr/>
        </p:nvSpPr>
        <p:spPr>
          <a:xfrm>
            <a:off x="4402138" y="5105400"/>
            <a:ext cx="1617662" cy="519113"/>
          </a:xfrm>
          <a:prstGeom prst="rect">
            <a:avLst/>
          </a:prstGeom>
          <a:noFill/>
          <a:ln w="9525">
            <a:noFill/>
          </a:ln>
        </p:spPr>
        <p:txBody>
          <a:bodyPr anchor="t">
            <a:spAutoFit/>
          </a:bodyPr>
          <a:p>
            <a:pPr>
              <a:spcBef>
                <a:spcPct val="50000"/>
              </a:spcBef>
            </a:pPr>
            <a:r>
              <a:rPr lang="en-US" altLang="zh-CN" sz="2800" b="1">
                <a:solidFill>
                  <a:srgbClr val="FF3300"/>
                </a:solidFill>
                <a:latin typeface="Times New Roman" panose="02020603050405020304" pitchFamily="18" charset="0"/>
                <a:ea typeface="宋体" panose="02010600030101010101" pitchFamily="2" charset="-122"/>
              </a:rPr>
              <a:t>to speak</a:t>
            </a:r>
            <a:endParaRPr lang="en-US" altLang="zh-CN" sz="2800" b="1">
              <a:solidFill>
                <a:srgbClr val="FF33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1" grpId="0"/>
      <p:bldP spid="757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Freeform 2"/>
          <p:cNvSpPr/>
          <p:nvPr/>
        </p:nvSpPr>
        <p:spPr>
          <a:xfrm>
            <a:off x="749300" y="4533900"/>
            <a:ext cx="7659688" cy="352425"/>
          </a:xfrm>
          <a:custGeom>
            <a:avLst/>
            <a:gdLst/>
            <a:ahLst/>
            <a:cxnLst>
              <a:cxn ang="0">
                <a:pos x="4825" y="222"/>
              </a:cxn>
              <a:cxn ang="0">
                <a:pos x="4808" y="217"/>
              </a:cxn>
              <a:cxn ang="0">
                <a:pos x="4739" y="207"/>
              </a:cxn>
              <a:cxn ang="0">
                <a:pos x="4627" y="191"/>
              </a:cxn>
              <a:cxn ang="0">
                <a:pos x="4472" y="170"/>
              </a:cxn>
              <a:cxn ang="0">
                <a:pos x="4274" y="145"/>
              </a:cxn>
              <a:cxn ang="0">
                <a:pos x="4042" y="119"/>
              </a:cxn>
              <a:cxn ang="0">
                <a:pos x="3776" y="98"/>
              </a:cxn>
              <a:cxn ang="0">
                <a:pos x="3475" y="78"/>
              </a:cxn>
              <a:cxn ang="0">
                <a:pos x="3148" y="62"/>
              </a:cxn>
              <a:cxn ang="0">
                <a:pos x="2786" y="47"/>
              </a:cxn>
              <a:cxn ang="0">
                <a:pos x="2399" y="47"/>
              </a:cxn>
              <a:cxn ang="0">
                <a:pos x="2012" y="47"/>
              </a:cxn>
              <a:cxn ang="0">
                <a:pos x="1660" y="62"/>
              </a:cxn>
              <a:cxn ang="0">
                <a:pos x="1333" y="78"/>
              </a:cxn>
              <a:cxn ang="0">
                <a:pos x="1032" y="98"/>
              </a:cxn>
              <a:cxn ang="0">
                <a:pos x="774" y="119"/>
              </a:cxn>
              <a:cxn ang="0">
                <a:pos x="550" y="145"/>
              </a:cxn>
              <a:cxn ang="0">
                <a:pos x="361" y="170"/>
              </a:cxn>
              <a:cxn ang="0">
                <a:pos x="206" y="191"/>
              </a:cxn>
              <a:cxn ang="0">
                <a:pos x="94" y="207"/>
              </a:cxn>
              <a:cxn ang="0">
                <a:pos x="34" y="217"/>
              </a:cxn>
              <a:cxn ang="0">
                <a:pos x="8" y="222"/>
              </a:cxn>
              <a:cxn ang="0">
                <a:pos x="0" y="8"/>
              </a:cxn>
              <a:cxn ang="0">
                <a:pos x="2400" y="8"/>
              </a:cxn>
              <a:cxn ang="0">
                <a:pos x="4800" y="0"/>
              </a:cxn>
              <a:cxn ang="0">
                <a:pos x="4825" y="222"/>
              </a:cxn>
              <a:cxn ang="0">
                <a:pos x="4825" y="222"/>
              </a:cxn>
            </a:cxnLst>
            <a:pathLst>
              <a:path w="4825" h="222">
                <a:moveTo>
                  <a:pt x="4825" y="222"/>
                </a:moveTo>
                <a:lnTo>
                  <a:pt x="4808" y="217"/>
                </a:lnTo>
                <a:lnTo>
                  <a:pt x="4739" y="207"/>
                </a:lnTo>
                <a:lnTo>
                  <a:pt x="4627" y="191"/>
                </a:lnTo>
                <a:lnTo>
                  <a:pt x="4472" y="170"/>
                </a:lnTo>
                <a:lnTo>
                  <a:pt x="4274" y="145"/>
                </a:lnTo>
                <a:lnTo>
                  <a:pt x="4042" y="119"/>
                </a:lnTo>
                <a:lnTo>
                  <a:pt x="3776" y="98"/>
                </a:lnTo>
                <a:lnTo>
                  <a:pt x="3475" y="78"/>
                </a:lnTo>
                <a:lnTo>
                  <a:pt x="3148" y="62"/>
                </a:lnTo>
                <a:lnTo>
                  <a:pt x="2786" y="47"/>
                </a:lnTo>
                <a:lnTo>
                  <a:pt x="2399" y="47"/>
                </a:lnTo>
                <a:lnTo>
                  <a:pt x="2012" y="47"/>
                </a:lnTo>
                <a:lnTo>
                  <a:pt x="1660" y="62"/>
                </a:lnTo>
                <a:lnTo>
                  <a:pt x="1333" y="78"/>
                </a:lnTo>
                <a:lnTo>
                  <a:pt x="1032" y="98"/>
                </a:lnTo>
                <a:lnTo>
                  <a:pt x="774" y="119"/>
                </a:lnTo>
                <a:lnTo>
                  <a:pt x="550" y="145"/>
                </a:lnTo>
                <a:lnTo>
                  <a:pt x="361" y="170"/>
                </a:lnTo>
                <a:lnTo>
                  <a:pt x="206" y="191"/>
                </a:lnTo>
                <a:lnTo>
                  <a:pt x="94" y="207"/>
                </a:lnTo>
                <a:lnTo>
                  <a:pt x="34" y="217"/>
                </a:lnTo>
                <a:lnTo>
                  <a:pt x="8" y="222"/>
                </a:lnTo>
                <a:lnTo>
                  <a:pt x="0" y="8"/>
                </a:lnTo>
                <a:lnTo>
                  <a:pt x="2400" y="8"/>
                </a:lnTo>
                <a:lnTo>
                  <a:pt x="4800" y="0"/>
                </a:lnTo>
                <a:lnTo>
                  <a:pt x="4825" y="222"/>
                </a:lnTo>
                <a:lnTo>
                  <a:pt x="4825" y="222"/>
                </a:lnTo>
                <a:close/>
              </a:path>
            </a:pathLst>
          </a:custGeom>
          <a:solidFill>
            <a:srgbClr val="000000">
              <a:alpha val="25882"/>
            </a:srgbClr>
          </a:solidFill>
          <a:ln w="0">
            <a:noFill/>
          </a:ln>
        </p:spPr>
        <p:txBody>
          <a:bodyPr/>
          <a:p>
            <a:endParaRPr lang="zh-CN" altLang="en-US"/>
          </a:p>
        </p:txBody>
      </p:sp>
      <p:sp>
        <p:nvSpPr>
          <p:cNvPr id="18434" name="Rectangle 3"/>
          <p:cNvSpPr/>
          <p:nvPr/>
        </p:nvSpPr>
        <p:spPr>
          <a:xfrm>
            <a:off x="561975" y="2492375"/>
            <a:ext cx="8058150" cy="2041525"/>
          </a:xfrm>
          <a:prstGeom prst="rect">
            <a:avLst/>
          </a:prstGeom>
          <a:solidFill>
            <a:srgbClr val="F9E807">
              <a:alpha val="83920"/>
            </a:srgbClr>
          </a:solidFill>
          <a:ln w="53975" cap="flat" cmpd="dbl">
            <a:solidFill>
              <a:srgbClr val="FFFFFF"/>
            </a:solidFill>
            <a:prstDash val="solid"/>
            <a:miter/>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18435" name="Text Box 8"/>
          <p:cNvSpPr txBox="1"/>
          <p:nvPr/>
        </p:nvSpPr>
        <p:spPr>
          <a:xfrm>
            <a:off x="981075" y="2514600"/>
            <a:ext cx="7386638" cy="1736725"/>
          </a:xfrm>
          <a:prstGeom prst="rect">
            <a:avLst/>
          </a:prstGeom>
          <a:noFill/>
          <a:ln w="9525">
            <a:noFill/>
          </a:ln>
        </p:spPr>
        <p:txBody>
          <a:bodyPr anchor="t">
            <a:spAutoFit/>
          </a:bodyPr>
          <a:p>
            <a:pPr algn="ctr">
              <a:lnSpc>
                <a:spcPct val="180000"/>
              </a:lnSpc>
            </a:pPr>
            <a:r>
              <a:rPr lang="en-US" altLang="zh-CN" sz="3000" dirty="0">
                <a:solidFill>
                  <a:srgbClr val="000000"/>
                </a:solidFill>
                <a:latin typeface="Times New Roman" panose="02020603050405020304" pitchFamily="18" charset="0"/>
                <a:ea typeface="黑体" panose="02010609060101010101" pitchFamily="49" charset="-122"/>
              </a:rPr>
              <a:t>Easier said than done.</a:t>
            </a:r>
            <a:endParaRPr lang="en-US" altLang="zh-CN" sz="3000" dirty="0">
              <a:solidFill>
                <a:srgbClr val="000000"/>
              </a:solidFill>
              <a:latin typeface="Times New Roman" panose="02020603050405020304" pitchFamily="18" charset="0"/>
              <a:ea typeface="黑体" panose="02010609060101010101" pitchFamily="49" charset="-122"/>
            </a:endParaRPr>
          </a:p>
          <a:p>
            <a:pPr algn="ctr">
              <a:lnSpc>
                <a:spcPct val="180000"/>
              </a:lnSpc>
            </a:pPr>
            <a:r>
              <a:rPr lang="zh-CN" altLang="en-US" sz="3000" dirty="0">
                <a:solidFill>
                  <a:srgbClr val="000000"/>
                </a:solidFill>
                <a:latin typeface="Times New Roman" panose="02020603050405020304" pitchFamily="18" charset="0"/>
                <a:ea typeface="黑体" panose="02010609060101010101" pitchFamily="49" charset="-122"/>
              </a:rPr>
              <a:t>说得容易，做得难。 </a:t>
            </a:r>
            <a:endParaRPr lang="zh-CN" altLang="en-US" sz="3000" dirty="0">
              <a:solidFill>
                <a:srgbClr val="000000"/>
              </a:solidFill>
              <a:latin typeface="Times New Roman" panose="02020603050405020304" pitchFamily="18" charset="0"/>
              <a:ea typeface="黑体" panose="02010609060101010101" pitchFamily="49" charset="-122"/>
            </a:endParaRPr>
          </a:p>
        </p:txBody>
      </p:sp>
      <p:pic>
        <p:nvPicPr>
          <p:cNvPr id="18436" name="Picture 5" descr="图片2"/>
          <p:cNvPicPr>
            <a:picLocks noChangeAspect="1"/>
          </p:cNvPicPr>
          <p:nvPr/>
        </p:nvPicPr>
        <p:blipFill>
          <a:blip r:embed="rId1"/>
          <a:stretch>
            <a:fillRect/>
          </a:stretch>
        </p:blipFill>
        <p:spPr>
          <a:xfrm>
            <a:off x="3149600" y="1041400"/>
            <a:ext cx="3041650" cy="963613"/>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1981200" y="2667020"/>
            <a:ext cx="5181600" cy="838180"/>
          </a:xfrm>
        </p:spPr>
        <p:txBody>
          <a:bodyPr/>
          <a:lstStyle/>
          <a:p>
            <a:r>
              <a:rPr lang="en-US" altLang="zh-CN" dirty="0" smtClean="0"/>
              <a:t>Thank </a:t>
            </a:r>
            <a:r>
              <a:rPr lang="en-US" altLang="zh-CN" dirty="0" smtClean="0"/>
              <a:t>You</a:t>
            </a:r>
            <a:endParaRPr lang="zh-CN" altLang="en-US" dirty="0"/>
          </a:p>
        </p:txBody>
      </p:sp>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占位符 1"/>
          <p:cNvSpPr>
            <a:spLocks noGrp="1"/>
          </p:cNvSpPr>
          <p:nvPr>
            <p:ph type="body" sz="quarter" idx="4294967295"/>
          </p:nvPr>
        </p:nvSpPr>
        <p:spPr>
          <a:xfrm>
            <a:off x="762000" y="445770"/>
            <a:ext cx="1905000" cy="621030"/>
          </a:xfrm>
        </p:spPr>
        <p:txBody>
          <a:bodyPr/>
          <a:lstStyle/>
          <a:p>
            <a:pPr marL="0" indent="0">
              <a:buFontTx/>
              <a:buNone/>
            </a:pPr>
            <a:r>
              <a:rPr lang="en-US" altLang="zh-CN" sz="3200" dirty="0" smtClean="0"/>
              <a:t>Lead-in</a:t>
            </a:r>
            <a:endParaRPr lang="en-US" altLang="zh-CN" sz="3200" dirty="0" smtClean="0"/>
          </a:p>
        </p:txBody>
      </p:sp>
      <p:grpSp>
        <p:nvGrpSpPr>
          <p:cNvPr id="2" name="组合 9"/>
          <p:cNvGrpSpPr/>
          <p:nvPr/>
        </p:nvGrpSpPr>
        <p:grpSpPr bwMode="auto">
          <a:xfrm>
            <a:off x="914400" y="1066800"/>
            <a:ext cx="7162800" cy="1371600"/>
            <a:chOff x="1600200" y="1828800"/>
            <a:chExt cx="6096000" cy="1752600"/>
          </a:xfrm>
        </p:grpSpPr>
        <p:sp>
          <p:nvSpPr>
            <p:cNvPr id="9" name="AutoShape 14"/>
            <p:cNvSpPr>
              <a:spLocks noChangeArrowheads="1"/>
            </p:cNvSpPr>
            <p:nvPr/>
          </p:nvSpPr>
          <p:spPr bwMode="auto">
            <a:xfrm>
              <a:off x="1600200" y="1828800"/>
              <a:ext cx="6096000" cy="1752600"/>
            </a:xfrm>
            <a:prstGeom prst="cloudCallout">
              <a:avLst>
                <a:gd name="adj1" fmla="val -45061"/>
                <a:gd name="adj2" fmla="val 52111"/>
              </a:avLst>
            </a:prstGeom>
            <a:solidFill>
              <a:schemeClr val="accent2">
                <a:lumMod val="20000"/>
                <a:lumOff val="80000"/>
              </a:schemeClr>
            </a:solidFill>
            <a:ln w="9525">
              <a:solidFill>
                <a:schemeClr val="tx1"/>
              </a:solidFill>
              <a:round/>
            </a:ln>
          </p:spPr>
          <p:txBody>
            <a:bodyPr wrap="none" lIns="90170" tIns="46990" rIns="90170" bIns="46990" anchor="ctr"/>
            <a:lstStyle/>
            <a:p>
              <a:pPr algn="ctr">
                <a:defRPr/>
              </a:pPr>
              <a:endParaRPr lang="en-US" altLang="zh-CN" sz="2800" b="1" dirty="0">
                <a:latin typeface="+mn-lt"/>
              </a:endParaRPr>
            </a:p>
          </p:txBody>
        </p:sp>
        <p:sp>
          <p:nvSpPr>
            <p:cNvPr id="29703" name="矩形 7"/>
            <p:cNvSpPr>
              <a:spLocks noChangeArrowheads="1"/>
            </p:cNvSpPr>
            <p:nvPr/>
          </p:nvSpPr>
          <p:spPr bwMode="auto">
            <a:xfrm>
              <a:off x="2177716" y="2120900"/>
              <a:ext cx="5418667" cy="1219137"/>
            </a:xfrm>
            <a:prstGeom prst="rect">
              <a:avLst/>
            </a:prstGeom>
            <a:noFill/>
            <a:ln w="9525">
              <a:noFill/>
              <a:miter lim="800000"/>
            </a:ln>
          </p:spPr>
          <p:txBody>
            <a:bodyPr>
              <a:spAutoFit/>
            </a:bodyPr>
            <a:lstStyle/>
            <a:p>
              <a:r>
                <a:rPr lang="en-US" altLang="zh-CN" sz="2800" dirty="0">
                  <a:latin typeface="Times New Roman" panose="02020603050405020304" pitchFamily="18" charset="0"/>
                </a:rPr>
                <a:t>Do you like to talk about yourself to others? Why or why not?</a:t>
              </a:r>
              <a:endParaRPr lang="en-US" altLang="zh-CN" sz="2800" dirty="0">
                <a:latin typeface="Times New Roman" panose="02020603050405020304" pitchFamily="18" charset="0"/>
              </a:endParaRPr>
            </a:p>
          </p:txBody>
        </p:sp>
      </p:grpSp>
      <p:pic>
        <p:nvPicPr>
          <p:cNvPr id="29704" name="Picture 8"/>
          <p:cNvPicPr>
            <a:picLocks noChangeAspect="1" noChangeArrowheads="1"/>
          </p:cNvPicPr>
          <p:nvPr/>
        </p:nvPicPr>
        <p:blipFill>
          <a:blip r:embed="rId1"/>
          <a:srcRect/>
          <a:stretch>
            <a:fillRect/>
          </a:stretch>
        </p:blipFill>
        <p:spPr bwMode="auto">
          <a:xfrm>
            <a:off x="1219200" y="3124200"/>
            <a:ext cx="2819400" cy="2708275"/>
          </a:xfrm>
          <a:prstGeom prst="rect">
            <a:avLst/>
          </a:prstGeom>
          <a:ln>
            <a:noFill/>
          </a:ln>
          <a:effectLst>
            <a:outerShdw blurRad="292100" dist="139700" dir="2700000" algn="tl" rotWithShape="0">
              <a:srgbClr val="333333">
                <a:alpha val="65000"/>
              </a:srgbClr>
            </a:outerShdw>
          </a:effectLst>
        </p:spPr>
      </p:pic>
      <p:pic>
        <p:nvPicPr>
          <p:cNvPr id="29706" name="Picture 10"/>
          <p:cNvPicPr>
            <a:picLocks noChangeAspect="1" noChangeArrowheads="1"/>
          </p:cNvPicPr>
          <p:nvPr/>
        </p:nvPicPr>
        <p:blipFill>
          <a:blip r:embed="rId2"/>
          <a:srcRect/>
          <a:stretch>
            <a:fillRect/>
          </a:stretch>
        </p:blipFill>
        <p:spPr bwMode="auto">
          <a:xfrm>
            <a:off x="4572000" y="3124200"/>
            <a:ext cx="3352800" cy="26495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23"/>
          <p:cNvSpPr>
            <a:spLocks noChangeArrowheads="1"/>
          </p:cNvSpPr>
          <p:nvPr/>
        </p:nvSpPr>
        <p:spPr bwMode="auto">
          <a:xfrm>
            <a:off x="901065" y="778510"/>
            <a:ext cx="6019800" cy="523875"/>
          </a:xfrm>
          <a:prstGeom prst="rect">
            <a:avLst/>
          </a:prstGeom>
          <a:solidFill>
            <a:srgbClr val="92D050"/>
          </a:solidFill>
          <a:ln w="9525">
            <a:noFill/>
            <a:miter lim="800000"/>
          </a:ln>
        </p:spPr>
        <p:txBody>
          <a:bodyPr wrap="square">
            <a:spAutoFit/>
          </a:bodyPr>
          <a:lstStyle/>
          <a:p>
            <a:pPr>
              <a:spcBef>
                <a:spcPct val="50000"/>
              </a:spcBef>
            </a:pPr>
            <a:r>
              <a:rPr lang="en-US" altLang="zh-CN" sz="2800" dirty="0">
                <a:latin typeface="Times New Roman" panose="02020603050405020304" pitchFamily="18" charset="0"/>
              </a:rPr>
              <a:t>What do you do when you feel nervous?</a:t>
            </a:r>
            <a:endParaRPr lang="en-US" altLang="zh-CN" sz="2800" dirty="0">
              <a:latin typeface="Times New Roman" panose="02020603050405020304" pitchFamily="18" charset="0"/>
            </a:endParaRPr>
          </a:p>
        </p:txBody>
      </p:sp>
      <p:pic>
        <p:nvPicPr>
          <p:cNvPr id="30723" name="Picture 5"/>
          <p:cNvPicPr>
            <a:picLocks noChangeAspect="1" noChangeArrowheads="1"/>
          </p:cNvPicPr>
          <p:nvPr/>
        </p:nvPicPr>
        <p:blipFill>
          <a:blip r:embed="rId1"/>
          <a:srcRect/>
          <a:stretch>
            <a:fillRect/>
          </a:stretch>
        </p:blipFill>
        <p:spPr bwMode="auto">
          <a:xfrm>
            <a:off x="901065" y="2256155"/>
            <a:ext cx="3810000" cy="2638425"/>
          </a:xfrm>
          <a:prstGeom prst="rect">
            <a:avLst/>
          </a:prstGeom>
          <a:noFill/>
          <a:ln w="9525">
            <a:noFill/>
            <a:miter lim="800000"/>
            <a:headEnd/>
            <a:tailEnd/>
          </a:ln>
        </p:spPr>
      </p:pic>
      <p:pic>
        <p:nvPicPr>
          <p:cNvPr id="30724" name="Picture 6"/>
          <p:cNvPicPr>
            <a:picLocks noChangeAspect="1" noChangeArrowheads="1"/>
          </p:cNvPicPr>
          <p:nvPr/>
        </p:nvPicPr>
        <p:blipFill>
          <a:blip r:embed="rId2"/>
          <a:srcRect/>
          <a:stretch>
            <a:fillRect/>
          </a:stretch>
        </p:blipFill>
        <p:spPr bwMode="auto">
          <a:xfrm>
            <a:off x="5247005" y="2294255"/>
            <a:ext cx="3124200" cy="260032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22555" y="772795"/>
            <a:ext cx="8952230" cy="1383665"/>
          </a:xfrm>
          <a:prstGeom prst="rect">
            <a:avLst/>
          </a:prstGeom>
        </p:spPr>
        <p:txBody>
          <a:bodyPr wrap="square">
            <a:spAutoFit/>
          </a:bodyPr>
          <a:lstStyle/>
          <a:p>
            <a:pPr marL="0" marR="0" lvl="0" indent="266700" algn="just" defTabSz="457200" rtl="0" eaLnBrk="0" fontAlgn="base" latinLnBrk="0" hangingPunct="0">
              <a:lnSpc>
                <a:spcPct val="15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2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Read the lesson and number the following key sentences in the correct order.</a:t>
            </a:r>
            <a:endParaRPr kumimoji="0" lang="zh-CN" altLang="zh-CN" sz="28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36295" y="2156460"/>
            <a:ext cx="6774815" cy="3322955"/>
          </a:xfrm>
          <a:prstGeom prst="rect">
            <a:avLst/>
          </a:prstGeom>
        </p:spPr>
        <p:txBody>
          <a:bodyPr wrap="square">
            <a:spAutoFit/>
          </a:bodyPr>
          <a:lstStyle/>
          <a:p>
            <a:pPr marL="0" marR="0" lvl="0" indent="266700" algn="just" defTabSz="457200" rtl="0" eaLnBrk="0" fontAlgn="base" latinLnBrk="0" hangingPunct="0">
              <a:lnSpc>
                <a:spcPct val="150000"/>
              </a:lnSpc>
              <a:spcBef>
                <a:spcPct val="0"/>
              </a:spcBef>
              <a:spcAft>
                <a:spcPts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 </a:t>
            </a:r>
            <a:r>
              <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My friends are important to me.</a:t>
            </a:r>
            <a:endPar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457200" rtl="0" eaLnBrk="0" fontAlgn="base" latinLnBrk="0" hangingPunct="0">
              <a:lnSpc>
                <a:spcPct val="150000"/>
              </a:lnSpc>
              <a:spcBef>
                <a:spcPct val="0"/>
              </a:spcBef>
              <a:spcAft>
                <a:spcPts val="0"/>
              </a:spcAft>
              <a:buClrTx/>
              <a:buSzTx/>
              <a:buFontTx/>
              <a:buNone/>
              <a:defRPr/>
            </a:pPr>
            <a:r>
              <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 I am not well organized.</a:t>
            </a:r>
            <a:endPar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457200" rtl="0" eaLnBrk="0" fontAlgn="base" latinLnBrk="0" hangingPunct="0">
              <a:lnSpc>
                <a:spcPct val="150000"/>
              </a:lnSpc>
              <a:spcBef>
                <a:spcPct val="0"/>
              </a:spcBef>
              <a:spcAft>
                <a:spcPts val="0"/>
              </a:spcAft>
              <a:buClrTx/>
              <a:buSzTx/>
              <a:buFontTx/>
              <a:buNone/>
              <a:defRPr/>
            </a:pPr>
            <a:r>
              <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 I work hard at school.</a:t>
            </a:r>
            <a:endPar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457200" rtl="0" eaLnBrk="0" fontAlgn="base" latinLnBrk="0" hangingPunct="0">
              <a:lnSpc>
                <a:spcPct val="150000"/>
              </a:lnSpc>
              <a:spcBef>
                <a:spcPct val="0"/>
              </a:spcBef>
              <a:spcAft>
                <a:spcPts val="0"/>
              </a:spcAft>
              <a:buClrTx/>
              <a:buSzTx/>
              <a:buFontTx/>
              <a:buNone/>
              <a:defRPr/>
            </a:pPr>
            <a:r>
              <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 I am good at English.</a:t>
            </a:r>
            <a:endPar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457200" rtl="0" eaLnBrk="0" fontAlgn="base" latinLnBrk="0" hangingPunct="0">
              <a:lnSpc>
                <a:spcPct val="150000"/>
              </a:lnSpc>
              <a:spcBef>
                <a:spcPct val="0"/>
              </a:spcBef>
              <a:spcAft>
                <a:spcPts val="0"/>
              </a:spcAft>
              <a:buClrTx/>
              <a:buSzTx/>
              <a:buFontTx/>
              <a:buNone/>
              <a:defRPr/>
            </a:pPr>
            <a:r>
              <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 I have many interests.</a:t>
            </a:r>
            <a:endParaRPr kumimoji="0" lang="en-US" altLang="zh-CN" sz="28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TextBox 15"/>
          <p:cNvSpPr txBox="1">
            <a:spLocks noChangeArrowheads="1"/>
          </p:cNvSpPr>
          <p:nvPr/>
        </p:nvSpPr>
        <p:spPr bwMode="auto">
          <a:xfrm rot="10800000" flipV="1">
            <a:off x="1321118" y="4923473"/>
            <a:ext cx="466725" cy="46037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2400" b="1" i="0" u="none" strike="noStrike" kern="1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4</a:t>
            </a:r>
            <a:endPar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15" name="TextBox 15"/>
          <p:cNvSpPr txBox="1">
            <a:spLocks noChangeArrowheads="1"/>
          </p:cNvSpPr>
          <p:nvPr/>
        </p:nvSpPr>
        <p:spPr bwMode="auto">
          <a:xfrm rot="10800000" flipV="1">
            <a:off x="1321118" y="3594100"/>
            <a:ext cx="466725" cy="4603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2400" b="1" i="0" u="none" strike="noStrike" kern="1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2</a:t>
            </a:r>
            <a:endPar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16" name="TextBox 15"/>
          <p:cNvSpPr txBox="1">
            <a:spLocks noChangeArrowheads="1"/>
          </p:cNvSpPr>
          <p:nvPr/>
        </p:nvSpPr>
        <p:spPr bwMode="auto">
          <a:xfrm rot="10800000" flipV="1">
            <a:off x="1321118" y="4294188"/>
            <a:ext cx="466725" cy="4603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2400" b="1" i="0" u="none" strike="noStrike" kern="1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3</a:t>
            </a:r>
            <a:endPar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17" name="TextBox 15"/>
          <p:cNvSpPr txBox="1">
            <a:spLocks noChangeArrowheads="1"/>
          </p:cNvSpPr>
          <p:nvPr/>
        </p:nvSpPr>
        <p:spPr bwMode="auto">
          <a:xfrm rot="10800000" flipV="1">
            <a:off x="1321118" y="2359025"/>
            <a:ext cx="466725" cy="4603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2400" b="1" i="0" u="none" strike="noStrike" kern="1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1</a:t>
            </a:r>
            <a:endPar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18" name="TextBox 15"/>
          <p:cNvSpPr txBox="1">
            <a:spLocks noChangeArrowheads="1"/>
          </p:cNvSpPr>
          <p:nvPr/>
        </p:nvSpPr>
        <p:spPr bwMode="auto">
          <a:xfrm rot="10800000" flipV="1">
            <a:off x="1321118" y="2976563"/>
            <a:ext cx="466725" cy="4603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2400" b="1" i="0" u="none" strike="noStrike" kern="1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5</a:t>
            </a:r>
            <a:endPar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12296" name="TextBox 10"/>
          <p:cNvSpPr txBox="1"/>
          <p:nvPr/>
        </p:nvSpPr>
        <p:spPr>
          <a:xfrm>
            <a:off x="122238" y="188913"/>
            <a:ext cx="3316287" cy="583565"/>
          </a:xfrm>
          <a:prstGeom prst="rect">
            <a:avLst/>
          </a:prstGeom>
          <a:noFill/>
          <a:ln w="9525">
            <a:noFill/>
          </a:ln>
        </p:spPr>
        <p:txBody>
          <a:bodyPr anchor="t">
            <a:spAutoFit/>
          </a:bodyPr>
          <a:p>
            <a:pPr eaLnBrk="0" hangingPunct="0"/>
            <a:r>
              <a:rPr lang="en-US" altLang="zh-CN" sz="3200" b="1" dirty="0">
                <a:solidFill>
                  <a:srgbClr val="FF0000"/>
                </a:solidFill>
                <a:latin typeface="Arial" panose="020B0604020202020204" pitchFamily="34" charset="0"/>
                <a:ea typeface="宋体" panose="02010600030101010101" pitchFamily="2" charset="-122"/>
              </a:rPr>
              <a:t>Basic Sense</a:t>
            </a:r>
            <a:endParaRPr lang="en-US" altLang="zh-CN" sz="3200" b="1" dirty="0">
              <a:solidFill>
                <a:srgbClr val="FF0000"/>
              </a:solidFill>
              <a:latin typeface="Arial" panose="020B0604020202020204" pitchFamily="34" charset="0"/>
              <a:ea typeface="宋体" panose="02010600030101010101" pitchFamily="2" charset="-122"/>
            </a:endParaRPr>
          </a:p>
        </p:txBody>
      </p:sp>
      <p:sp>
        <p:nvSpPr>
          <p:cNvPr id="12297" name="椭圆 15367"/>
          <p:cNvSpPr/>
          <p:nvPr/>
        </p:nvSpPr>
        <p:spPr>
          <a:xfrm>
            <a:off x="122555" y="883285"/>
            <a:ext cx="1336675" cy="571500"/>
          </a:xfrm>
          <a:prstGeom prst="ellipse">
            <a:avLst/>
          </a:prstGeom>
          <a:solidFill>
            <a:schemeClr val="accent1"/>
          </a:solidFill>
          <a:ln w="9525" cap="flat" cmpd="sng">
            <a:solidFill>
              <a:schemeClr val="tx1"/>
            </a:solidFill>
            <a:prstDash val="solid"/>
            <a:round/>
            <a:headEnd type="none" w="med" len="med"/>
            <a:tailEnd type="none" w="med" len="med"/>
          </a:ln>
        </p:spPr>
        <p:txBody>
          <a:bodyPr wrap="none" lIns="50396" tIns="25198" rIns="50396" bIns="25198" anchor="ctr"/>
          <a:p>
            <a:pPr algn="ctr"/>
            <a:r>
              <a:rPr lang="en-US" altLang="zh-CN" sz="2800" b="1">
                <a:latin typeface="Times New Roman" panose="02020603050405020304" pitchFamily="18" charset="0"/>
                <a:ea typeface="宋体" panose="02010600030101010101" pitchFamily="2" charset="-122"/>
              </a:rPr>
              <a:t>Task1 </a:t>
            </a:r>
            <a:endParaRPr lang="en-US" altLang="zh-CN" sz="2800" b="1">
              <a:latin typeface="Times New Roman" panose="02020603050405020304" pitchFamily="18" charset="0"/>
              <a:ea typeface="宋体" panose="02010600030101010101" pitchFamily="2"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100000">
                                          <p:val>
                                            <p:strVal val="#ppt_x"/>
                                          </p:val>
                                        </p:tav>
                                      </p:tavLst>
                                    </p:anim>
                                    <p:anim calcmode="lin" valueType="num">
                                      <p:cBhvr>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ppt_x</p:attrName>
                                        </p:attrNameLst>
                                      </p:cBhvr>
                                      <p:tavLst>
                                        <p:tav tm="0">
                                          <p:val>
                                            <p:strVal val="#ppt_x"/>
                                          </p:val>
                                        </p:tav>
                                        <p:tav tm="100000">
                                          <p:val>
                                            <p:strVal val="#ppt_x"/>
                                          </p:val>
                                        </p:tav>
                                      </p:tavLst>
                                    </p:anim>
                                    <p:anim calcmode="lin" valueType="num">
                                      <p:cBhvr>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3"/>
          <p:cNvSpPr>
            <a:spLocks noChangeArrowheads="1"/>
          </p:cNvSpPr>
          <p:nvPr/>
        </p:nvSpPr>
        <p:spPr bwMode="auto">
          <a:xfrm>
            <a:off x="2925763" y="1976438"/>
            <a:ext cx="2952750" cy="1728787"/>
          </a:xfrm>
          <a:prstGeom prst="ellipse">
            <a:avLst/>
          </a:prstGeom>
          <a:solidFill>
            <a:schemeClr val="accent1"/>
          </a:solidFill>
          <a:ln w="9525">
            <a:solidFill>
              <a:schemeClr val="tx1"/>
            </a:solidFill>
            <a:round/>
          </a:ln>
        </p:spPr>
        <p:txBody>
          <a:bodyPr wrap="none" anchor="ctr"/>
          <a:lstStyle/>
          <a:p>
            <a:pPr algn="ctr"/>
            <a:r>
              <a:rPr lang="zh-CN" altLang="en-US" sz="2800" dirty="0">
                <a:latin typeface="Times New Roman" panose="02020603050405020304" pitchFamily="18" charset="0"/>
                <a:cs typeface="Times New Roman" panose="02020603050405020304" pitchFamily="18" charset="0"/>
              </a:rPr>
              <a:t>Li </a:t>
            </a:r>
            <a:r>
              <a:rPr lang="zh-CN" altLang="en-US" sz="2800" dirty="0" smtClean="0">
                <a:latin typeface="Times New Roman" panose="02020603050405020304" pitchFamily="18" charset="0"/>
                <a:cs typeface="Times New Roman" panose="02020603050405020304" pitchFamily="18" charset="0"/>
              </a:rPr>
              <a:t>Ming</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s </a:t>
            </a:r>
            <a:r>
              <a:rPr lang="zh-CN" altLang="en-US" sz="2800" dirty="0">
                <a:latin typeface="Times New Roman" panose="02020603050405020304" pitchFamily="18" charset="0"/>
                <a:cs typeface="Times New Roman" panose="02020603050405020304" pitchFamily="18" charset="0"/>
              </a:rPr>
              <a:t>report</a:t>
            </a:r>
            <a:endParaRPr lang="zh-CN" altLang="en-US" sz="2800" dirty="0">
              <a:latin typeface="Times New Roman" panose="02020603050405020304" pitchFamily="18" charset="0"/>
              <a:cs typeface="Times New Roman" panose="02020603050405020304" pitchFamily="18" charset="0"/>
            </a:endParaRPr>
          </a:p>
        </p:txBody>
      </p:sp>
      <p:sp>
        <p:nvSpPr>
          <p:cNvPr id="35843" name="Line 4"/>
          <p:cNvSpPr>
            <a:spLocks noChangeShapeType="1"/>
          </p:cNvSpPr>
          <p:nvPr/>
        </p:nvSpPr>
        <p:spPr bwMode="auto">
          <a:xfrm flipV="1">
            <a:off x="5375275" y="1689100"/>
            <a:ext cx="1584325" cy="503238"/>
          </a:xfrm>
          <a:prstGeom prst="line">
            <a:avLst/>
          </a:prstGeom>
          <a:noFill/>
          <a:ln w="9525">
            <a:solidFill>
              <a:schemeClr val="tx1"/>
            </a:solidFill>
            <a:round/>
          </a:ln>
        </p:spPr>
        <p:txBody>
          <a:bodyPr/>
          <a:lstStyle/>
          <a:p>
            <a:endParaRPr lang="zh-CN" altLang="en-US" dirty="0">
              <a:latin typeface="Times New Roman" panose="02020603050405020304" pitchFamily="18" charset="0"/>
              <a:cs typeface="Times New Roman" panose="02020603050405020304" pitchFamily="18" charset="0"/>
            </a:endParaRPr>
          </a:p>
        </p:txBody>
      </p:sp>
      <p:sp>
        <p:nvSpPr>
          <p:cNvPr id="6" name="Oval 5"/>
          <p:cNvSpPr>
            <a:spLocks noChangeArrowheads="1"/>
          </p:cNvSpPr>
          <p:nvPr/>
        </p:nvSpPr>
        <p:spPr bwMode="auto">
          <a:xfrm>
            <a:off x="5035550" y="838200"/>
            <a:ext cx="4032250" cy="857250"/>
          </a:xfrm>
          <a:prstGeom prst="ellipse">
            <a:avLst/>
          </a:prstGeom>
          <a:solidFill>
            <a:schemeClr val="accent2">
              <a:lumMod val="60000"/>
              <a:lumOff val="40000"/>
            </a:schemeClr>
          </a:solidFill>
          <a:ln w="9525" cmpd="sng">
            <a:solidFill>
              <a:srgbClr val="3366FF"/>
            </a:solidFill>
            <a:round/>
          </a:ln>
        </p:spPr>
        <p:txBody>
          <a:bodyPr wrap="none" lIns="90170" tIns="46990" rIns="90170" bIns="46990" anchor="ctr"/>
          <a:lstStyle/>
          <a:p>
            <a:pPr algn="ctr">
              <a:defRPr/>
            </a:pPr>
            <a:r>
              <a:rPr lang="zh-CN" altLang="en-US" sz="2800" dirty="0">
                <a:latin typeface="Times New Roman" panose="02020603050405020304" pitchFamily="18" charset="0"/>
                <a:cs typeface="Times New Roman" panose="02020603050405020304" pitchFamily="18" charset="0"/>
              </a:rPr>
              <a:t>I work hard in school.</a:t>
            </a:r>
            <a:endParaRPr lang="zh-CN" altLang="en-US" sz="2800" dirty="0">
              <a:latin typeface="Times New Roman" panose="02020603050405020304" pitchFamily="18" charset="0"/>
              <a:cs typeface="Times New Roman" panose="02020603050405020304" pitchFamily="18" charset="0"/>
            </a:endParaRPr>
          </a:p>
        </p:txBody>
      </p:sp>
      <p:sp>
        <p:nvSpPr>
          <p:cNvPr id="35845" name="Line 6"/>
          <p:cNvSpPr>
            <a:spLocks noChangeShapeType="1"/>
          </p:cNvSpPr>
          <p:nvPr/>
        </p:nvSpPr>
        <p:spPr bwMode="auto">
          <a:xfrm flipH="1" flipV="1">
            <a:off x="2206625" y="1616075"/>
            <a:ext cx="863600" cy="863600"/>
          </a:xfrm>
          <a:prstGeom prst="line">
            <a:avLst/>
          </a:prstGeom>
          <a:noFill/>
          <a:ln w="9525">
            <a:solidFill>
              <a:schemeClr val="tx1"/>
            </a:solidFill>
            <a:round/>
          </a:ln>
        </p:spPr>
        <p:txBody>
          <a:bodyPr/>
          <a:lstStyle/>
          <a:p>
            <a:endParaRPr lang="zh-CN" altLang="en-US" dirty="0">
              <a:latin typeface="Times New Roman" panose="02020603050405020304" pitchFamily="18" charset="0"/>
              <a:cs typeface="Times New Roman" panose="02020603050405020304" pitchFamily="18" charset="0"/>
            </a:endParaRPr>
          </a:p>
        </p:txBody>
      </p:sp>
      <p:sp>
        <p:nvSpPr>
          <p:cNvPr id="8" name="Oval 7"/>
          <p:cNvSpPr>
            <a:spLocks noChangeArrowheads="1"/>
          </p:cNvSpPr>
          <p:nvPr/>
        </p:nvSpPr>
        <p:spPr bwMode="auto">
          <a:xfrm flipV="1">
            <a:off x="234950" y="838200"/>
            <a:ext cx="4319588" cy="935038"/>
          </a:xfrm>
          <a:prstGeom prst="ellipse">
            <a:avLst/>
          </a:prstGeom>
          <a:solidFill>
            <a:srgbClr val="FFFF00"/>
          </a:solidFill>
          <a:ln w="9525">
            <a:solidFill>
              <a:srgbClr val="FFFF00"/>
            </a:solidFill>
            <a:round/>
          </a:ln>
        </p:spPr>
        <p:txBody>
          <a:bodyPr rot="10800000" wrap="none" lIns="90170" tIns="46990" rIns="90170" bIns="46990" anchor="ctr"/>
          <a:lstStyle/>
          <a:p>
            <a:pPr algn="ctr"/>
            <a:r>
              <a:rPr lang="zh-CN" altLang="en-US" sz="2800" dirty="0">
                <a:latin typeface="Times New Roman" panose="02020603050405020304" pitchFamily="18" charset="0"/>
                <a:cs typeface="Times New Roman" panose="02020603050405020304" pitchFamily="18" charset="0"/>
              </a:rPr>
              <a:t>My friends are important.</a:t>
            </a:r>
            <a:endParaRPr lang="zh-CN" altLang="en-US" sz="2800" dirty="0">
              <a:latin typeface="Times New Roman" panose="02020603050405020304" pitchFamily="18" charset="0"/>
              <a:cs typeface="Times New Roman" panose="02020603050405020304" pitchFamily="18" charset="0"/>
            </a:endParaRPr>
          </a:p>
        </p:txBody>
      </p:sp>
      <p:sp>
        <p:nvSpPr>
          <p:cNvPr id="35847" name="Line 8"/>
          <p:cNvSpPr>
            <a:spLocks noChangeShapeType="1"/>
          </p:cNvSpPr>
          <p:nvPr/>
        </p:nvSpPr>
        <p:spPr bwMode="auto">
          <a:xfrm>
            <a:off x="5807075" y="3055938"/>
            <a:ext cx="1152525" cy="720725"/>
          </a:xfrm>
          <a:prstGeom prst="line">
            <a:avLst/>
          </a:prstGeom>
          <a:noFill/>
          <a:ln w="9525">
            <a:solidFill>
              <a:schemeClr val="tx1"/>
            </a:solidFill>
            <a:round/>
          </a:ln>
        </p:spPr>
        <p:txBody>
          <a:bodyPr/>
          <a:lstStyle/>
          <a:p>
            <a:endParaRPr lang="zh-CN" altLang="en-US" dirty="0">
              <a:latin typeface="Times New Roman" panose="02020603050405020304" pitchFamily="18" charset="0"/>
              <a:cs typeface="Times New Roman" panose="02020603050405020304" pitchFamily="18" charset="0"/>
            </a:endParaRPr>
          </a:p>
        </p:txBody>
      </p:sp>
      <p:sp>
        <p:nvSpPr>
          <p:cNvPr id="10" name="Oval 9"/>
          <p:cNvSpPr>
            <a:spLocks noChangeArrowheads="1"/>
          </p:cNvSpPr>
          <p:nvPr/>
        </p:nvSpPr>
        <p:spPr bwMode="auto">
          <a:xfrm flipH="1">
            <a:off x="5375275" y="3776663"/>
            <a:ext cx="3670300" cy="795337"/>
          </a:xfrm>
          <a:prstGeom prst="ellipse">
            <a:avLst/>
          </a:prstGeom>
          <a:solidFill>
            <a:srgbClr val="00FF00"/>
          </a:solidFill>
          <a:ln w="9525">
            <a:solidFill>
              <a:srgbClr val="00FF00"/>
            </a:solidFill>
            <a:round/>
          </a:ln>
        </p:spPr>
        <p:txBody>
          <a:bodyPr wrap="none" lIns="90170" tIns="46990" rIns="90170" bIns="46990" anchor="ctr"/>
          <a:lstStyle/>
          <a:p>
            <a:pPr algn="ctr"/>
            <a:r>
              <a:rPr lang="zh-CN" altLang="en-US" sz="2800" dirty="0" smtClean="0">
                <a:latin typeface="Times New Roman" panose="02020603050405020304" pitchFamily="18" charset="0"/>
                <a:cs typeface="Times New Roman" panose="02020603050405020304" pitchFamily="18" charset="0"/>
              </a:rPr>
              <a:t>I</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m </a:t>
            </a:r>
            <a:r>
              <a:rPr lang="zh-CN" altLang="en-US" sz="2800" dirty="0">
                <a:latin typeface="Times New Roman" panose="02020603050405020304" pitchFamily="18" charset="0"/>
                <a:cs typeface="Times New Roman" panose="02020603050405020304" pitchFamily="18" charset="0"/>
              </a:rPr>
              <a:t>good at English.</a:t>
            </a:r>
            <a:endParaRPr lang="zh-CN" altLang="en-US" sz="2800" dirty="0">
              <a:latin typeface="Times New Roman" panose="02020603050405020304" pitchFamily="18" charset="0"/>
              <a:cs typeface="Times New Roman" panose="02020603050405020304" pitchFamily="18" charset="0"/>
            </a:endParaRPr>
          </a:p>
        </p:txBody>
      </p:sp>
      <p:sp>
        <p:nvSpPr>
          <p:cNvPr id="35849" name="Line 10"/>
          <p:cNvSpPr>
            <a:spLocks noChangeShapeType="1"/>
          </p:cNvSpPr>
          <p:nvPr/>
        </p:nvSpPr>
        <p:spPr bwMode="auto">
          <a:xfrm>
            <a:off x="4654550" y="3657600"/>
            <a:ext cx="685800" cy="1447800"/>
          </a:xfrm>
          <a:prstGeom prst="line">
            <a:avLst/>
          </a:prstGeom>
          <a:noFill/>
          <a:ln w="9525">
            <a:solidFill>
              <a:schemeClr val="tx1"/>
            </a:solidFill>
            <a:round/>
          </a:ln>
        </p:spPr>
        <p:txBody>
          <a:bodyPr/>
          <a:lstStyle/>
          <a:p>
            <a:endParaRPr lang="zh-CN" altLang="en-US" dirty="0">
              <a:latin typeface="Times New Roman" panose="02020603050405020304" pitchFamily="18" charset="0"/>
              <a:cs typeface="Times New Roman" panose="02020603050405020304" pitchFamily="18" charset="0"/>
            </a:endParaRPr>
          </a:p>
        </p:txBody>
      </p:sp>
      <p:sp>
        <p:nvSpPr>
          <p:cNvPr id="12" name="Oval 11"/>
          <p:cNvSpPr>
            <a:spLocks noChangeArrowheads="1"/>
          </p:cNvSpPr>
          <p:nvPr/>
        </p:nvSpPr>
        <p:spPr bwMode="auto">
          <a:xfrm flipH="1">
            <a:off x="3790950" y="5145088"/>
            <a:ext cx="4392613" cy="798512"/>
          </a:xfrm>
          <a:prstGeom prst="ellipse">
            <a:avLst/>
          </a:prstGeom>
          <a:solidFill>
            <a:srgbClr val="00FFFF"/>
          </a:solidFill>
          <a:ln w="9525">
            <a:solidFill>
              <a:srgbClr val="00FFFF"/>
            </a:solidFill>
            <a:round/>
          </a:ln>
        </p:spPr>
        <p:txBody>
          <a:bodyPr wrap="none" lIns="90170" tIns="46990" rIns="90170" bIns="46990" anchor="ctr"/>
          <a:lstStyle/>
          <a:p>
            <a:pPr algn="ctr"/>
            <a:r>
              <a:rPr lang="zh-CN" altLang="en-US" sz="2800" dirty="0">
                <a:latin typeface="Times New Roman" panose="02020603050405020304" pitchFamily="18" charset="0"/>
                <a:cs typeface="Times New Roman" panose="02020603050405020304" pitchFamily="18" charset="0"/>
              </a:rPr>
              <a:t>I have many interests.</a:t>
            </a:r>
            <a:endParaRPr lang="zh-CN" altLang="en-US" sz="2800" dirty="0">
              <a:latin typeface="Times New Roman" panose="02020603050405020304" pitchFamily="18" charset="0"/>
              <a:cs typeface="Times New Roman" panose="02020603050405020304" pitchFamily="18" charset="0"/>
            </a:endParaRPr>
          </a:p>
        </p:txBody>
      </p:sp>
      <p:sp>
        <p:nvSpPr>
          <p:cNvPr id="35851" name="Line 12"/>
          <p:cNvSpPr>
            <a:spLocks noChangeShapeType="1"/>
          </p:cNvSpPr>
          <p:nvPr/>
        </p:nvSpPr>
        <p:spPr bwMode="auto">
          <a:xfrm flipH="1">
            <a:off x="1682750" y="3352800"/>
            <a:ext cx="1584325" cy="649288"/>
          </a:xfrm>
          <a:prstGeom prst="line">
            <a:avLst/>
          </a:prstGeom>
          <a:noFill/>
          <a:ln w="9525">
            <a:solidFill>
              <a:schemeClr val="tx1"/>
            </a:solidFill>
            <a:round/>
          </a:ln>
        </p:spPr>
        <p:txBody>
          <a:bodyPr/>
          <a:lstStyle/>
          <a:p>
            <a:endParaRPr lang="zh-CN" altLang="en-US" dirty="0">
              <a:latin typeface="Times New Roman" panose="02020603050405020304" pitchFamily="18" charset="0"/>
              <a:cs typeface="Times New Roman" panose="02020603050405020304" pitchFamily="18" charset="0"/>
            </a:endParaRPr>
          </a:p>
        </p:txBody>
      </p:sp>
      <p:sp>
        <p:nvSpPr>
          <p:cNvPr id="14" name="Oval 13"/>
          <p:cNvSpPr>
            <a:spLocks noChangeArrowheads="1"/>
          </p:cNvSpPr>
          <p:nvPr/>
        </p:nvSpPr>
        <p:spPr bwMode="auto">
          <a:xfrm flipH="1" flipV="1">
            <a:off x="82550" y="3886200"/>
            <a:ext cx="4114800" cy="814388"/>
          </a:xfrm>
          <a:prstGeom prst="ellipse">
            <a:avLst/>
          </a:prstGeom>
          <a:solidFill>
            <a:srgbClr val="FF99CC"/>
          </a:solidFill>
          <a:ln w="9525">
            <a:solidFill>
              <a:srgbClr val="FF99CC"/>
            </a:solidFill>
            <a:round/>
          </a:ln>
        </p:spPr>
        <p:txBody>
          <a:bodyPr rot="10800000" wrap="none" lIns="90170" tIns="46990" rIns="90170" bIns="46990" anchor="ctr"/>
          <a:lstStyle/>
          <a:p>
            <a:pPr algn="ctr"/>
            <a:r>
              <a:rPr lang="zh-CN" altLang="en-US" sz="2800" dirty="0">
                <a:latin typeface="Times New Roman" panose="02020603050405020304" pitchFamily="18" charset="0"/>
                <a:cs typeface="Times New Roman" panose="02020603050405020304" pitchFamily="18" charset="0"/>
              </a:rPr>
              <a:t>I am not well organized.</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amond(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2"/>
                                        </p:tgtEl>
                                        <p:attrNameLst>
                                          <p:attrName>style.visibility</p:attrName>
                                        </p:attrNameLst>
                                      </p:cBhvr>
                                      <p:to>
                                        <p:strVal val="visible"/>
                                      </p:to>
                                    </p:set>
                                    <p:anim calcmode="discrete" valueType="clr">
                                      <p:cBhvr override="childStyle">
                                        <p:cTn id="2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
                                        </p:tgtEl>
                                        <p:attrNameLst>
                                          <p:attrName>fillcolor</p:attrName>
                                        </p:attrNameLst>
                                      </p:cBhvr>
                                      <p:tavLst>
                                        <p:tav tm="0">
                                          <p:val>
                                            <p:clrVal>
                                              <a:schemeClr val="accent2"/>
                                            </p:clrVal>
                                          </p:val>
                                        </p:tav>
                                        <p:tav tm="50000">
                                          <p:val>
                                            <p:clrVal>
                                              <a:schemeClr val="hlink"/>
                                            </p:clrVal>
                                          </p:val>
                                        </p:tav>
                                      </p:tavLst>
                                    </p:anim>
                                    <p:set>
                                      <p:cBhvr>
                                        <p:cTn id="27" dur="80"/>
                                        <p:tgtEl>
                                          <p:spTgt spid="12"/>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1"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8" grpId="0" bldLvl="0" animBg="1" autoUpdateAnimBg="0"/>
      <p:bldP spid="10" grpId="0" bldLvl="0" animBg="1" autoUpdateAnimBg="0"/>
      <p:bldP spid="12" grpId="0" bldLvl="0" animBg="1" autoUpdateAnimBg="0"/>
      <p:bldP spid="14" grpId="0" bldLvl="0" autoUpdateAnimBg="0"/>
      <p:bldP spid="14" grpId="1"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434975" y="990600"/>
          <a:ext cx="8273415" cy="4836795"/>
        </p:xfrm>
        <a:graphic>
          <a:graphicData uri="http://schemas.openxmlformats.org/drawingml/2006/table">
            <a:tbl>
              <a:tblPr firstRow="1" bandRow="1">
                <a:tableStyleId>{5940675A-B579-460E-94D1-54222C63F5DA}</a:tableStyleId>
              </a:tblPr>
              <a:tblGrid>
                <a:gridCol w="1280160"/>
                <a:gridCol w="6993255"/>
              </a:tblGrid>
              <a:tr h="600710">
                <a:tc gridSpan="2">
                  <a:txBody>
                    <a:bodyPr/>
                    <a:p>
                      <a:pPr indent="0" algn="ctr">
                        <a:buNone/>
                      </a:pPr>
                      <a:r>
                        <a:rPr lang="en-US" sz="2800" b="0">
                          <a:latin typeface="Times New Roman" panose="02020603050405020304" pitchFamily="18" charset="0"/>
                          <a:ea typeface="宋体" panose="02010600030101010101" pitchFamily="2" charset="-122"/>
                          <a:cs typeface="Times New Roman" panose="02020603050405020304" pitchFamily="18" charset="0"/>
                        </a:rPr>
                        <a:t>Li Ming</a:t>
                      </a:r>
                      <a:r>
                        <a:rPr lang="en-US" sz="2800" b="0">
                          <a:latin typeface="Times New Roman" panose="02020603050405020304" pitchFamily="18" charset="0"/>
                          <a:cs typeface="Times New Roman" panose="02020603050405020304" pitchFamily="18" charset="0"/>
                        </a:rPr>
                        <a:t>’</a:t>
                      </a:r>
                      <a:r>
                        <a:rPr lang="en-US" sz="2800" b="0">
                          <a:latin typeface="Times New Roman" panose="02020603050405020304" pitchFamily="18" charset="0"/>
                          <a:ea typeface="宋体" panose="02010600030101010101" pitchFamily="2" charset="-122"/>
                          <a:cs typeface="Times New Roman" panose="02020603050405020304" pitchFamily="18" charset="0"/>
                        </a:rPr>
                        <a:t>s Report</a:t>
                      </a:r>
                      <a:endParaRPr lang="en-US" altLang="en-US" sz="2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021080">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Friends</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1.His friends are ________ to him.</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2.They ________ together, and they help ______ _____. </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20445">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Dream</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1. He hopes to go to ________ someday.</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2. He would like to be an ________ _______ when he grows up.</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Subject</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1. He does well in _______.</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2. He practices English ____ ______ in class and after school.</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Hobbies</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1. He loves to _____ and play _________.</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2. He is one of ____ _____ ______ in the school.</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Weak points</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He is not well ________. He will try to _______.</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2297" name="椭圆 15367"/>
          <p:cNvSpPr/>
          <p:nvPr/>
        </p:nvSpPr>
        <p:spPr>
          <a:xfrm>
            <a:off x="122555" y="267335"/>
            <a:ext cx="1336675" cy="571500"/>
          </a:xfrm>
          <a:prstGeom prst="ellipse">
            <a:avLst/>
          </a:prstGeom>
          <a:solidFill>
            <a:schemeClr val="accent1"/>
          </a:solidFill>
          <a:ln w="9525" cap="flat" cmpd="sng">
            <a:solidFill>
              <a:schemeClr val="tx1"/>
            </a:solidFill>
            <a:prstDash val="solid"/>
            <a:round/>
            <a:headEnd type="none" w="med" len="med"/>
            <a:tailEnd type="none" w="med" len="med"/>
          </a:ln>
        </p:spPr>
        <p:txBody>
          <a:bodyPr wrap="none" lIns="50396" tIns="25198" rIns="50396" bIns="25198" anchor="ctr"/>
          <a:p>
            <a:pPr algn="ctr"/>
            <a:r>
              <a:rPr lang="en-US" altLang="zh-CN" sz="2800" b="1">
                <a:latin typeface="Times New Roman" panose="02020603050405020304" pitchFamily="18" charset="0"/>
                <a:ea typeface="宋体" panose="02010600030101010101" pitchFamily="2" charset="-122"/>
              </a:rPr>
              <a:t>Task2 </a:t>
            </a:r>
            <a:endParaRPr lang="en-US" altLang="zh-CN" sz="2800" b="1">
              <a:latin typeface="Times New Roman" panose="02020603050405020304" pitchFamily="18" charset="0"/>
              <a:ea typeface="宋体" panose="02010600030101010101" pitchFamily="2" charset="-122"/>
            </a:endParaRPr>
          </a:p>
        </p:txBody>
      </p:sp>
      <p:sp>
        <p:nvSpPr>
          <p:cNvPr id="5" name="文本框 4"/>
          <p:cNvSpPr txBox="1"/>
          <p:nvPr/>
        </p:nvSpPr>
        <p:spPr>
          <a:xfrm>
            <a:off x="1791970" y="284480"/>
            <a:ext cx="7085965" cy="521970"/>
          </a:xfrm>
          <a:prstGeom prst="rect">
            <a:avLst/>
          </a:prstGeom>
          <a:solidFill>
            <a:schemeClr val="accent4">
              <a:lumMod val="20000"/>
              <a:lumOff val="80000"/>
            </a:schemeClr>
          </a:solidFill>
        </p:spPr>
        <p:txBody>
          <a:bodyPr wrap="square" rtlCol="0">
            <a:spAutoFit/>
          </a:bodyPr>
          <a:p>
            <a:r>
              <a:rPr lang="zh-CN" altLang="en-US" sz="2800"/>
              <a:t>Complete the chart according to the lesson.</a:t>
            </a:r>
            <a:endParaRPr lang="zh-CN" altLang="en-US" sz="2800"/>
          </a:p>
        </p:txBody>
      </p:sp>
      <p:sp>
        <p:nvSpPr>
          <p:cNvPr id="6" name="文本框 5"/>
          <p:cNvSpPr txBox="1"/>
          <p:nvPr/>
        </p:nvSpPr>
        <p:spPr>
          <a:xfrm>
            <a:off x="3728085" y="1370965"/>
            <a:ext cx="1688465" cy="460375"/>
          </a:xfrm>
          <a:prstGeom prst="rect">
            <a:avLst/>
          </a:prstGeom>
          <a:noFill/>
        </p:spPr>
        <p:txBody>
          <a:bodyPr wrap="square" rtlCol="0">
            <a:spAutoFit/>
          </a:bodyPr>
          <a:p>
            <a:r>
              <a:rPr lang="en-US" altLang="zh-CN" sz="2400" b="1">
                <a:solidFill>
                  <a:srgbClr val="FF0000"/>
                </a:solidFill>
              </a:rPr>
              <a:t>important</a:t>
            </a:r>
            <a:endParaRPr lang="en-US" altLang="zh-CN" sz="2400" b="1">
              <a:solidFill>
                <a:srgbClr val="FF0000"/>
              </a:solidFill>
            </a:endParaRPr>
          </a:p>
        </p:txBody>
      </p:sp>
      <p:sp>
        <p:nvSpPr>
          <p:cNvPr id="7" name="文本框 6"/>
          <p:cNvSpPr txBox="1"/>
          <p:nvPr/>
        </p:nvSpPr>
        <p:spPr>
          <a:xfrm>
            <a:off x="2709545" y="1934845"/>
            <a:ext cx="1688465" cy="460375"/>
          </a:xfrm>
          <a:prstGeom prst="rect">
            <a:avLst/>
          </a:prstGeom>
          <a:noFill/>
        </p:spPr>
        <p:txBody>
          <a:bodyPr wrap="square" rtlCol="0">
            <a:spAutoFit/>
          </a:bodyPr>
          <a:p>
            <a:r>
              <a:rPr lang="en-US" altLang="zh-CN" sz="2400" b="1">
                <a:solidFill>
                  <a:srgbClr val="FF0000"/>
                </a:solidFill>
              </a:rPr>
              <a:t>play</a:t>
            </a:r>
            <a:endParaRPr lang="en-US" altLang="zh-CN" sz="2400" b="1">
              <a:solidFill>
                <a:srgbClr val="FF0000"/>
              </a:solidFill>
            </a:endParaRPr>
          </a:p>
        </p:txBody>
      </p:sp>
      <p:sp>
        <p:nvSpPr>
          <p:cNvPr id="8" name="文本框 7"/>
          <p:cNvSpPr txBox="1"/>
          <p:nvPr/>
        </p:nvSpPr>
        <p:spPr>
          <a:xfrm>
            <a:off x="6859270" y="1934845"/>
            <a:ext cx="2018665" cy="460375"/>
          </a:xfrm>
          <a:prstGeom prst="rect">
            <a:avLst/>
          </a:prstGeom>
          <a:noFill/>
        </p:spPr>
        <p:txBody>
          <a:bodyPr wrap="square" rtlCol="0">
            <a:spAutoFit/>
          </a:bodyPr>
          <a:p>
            <a:r>
              <a:rPr lang="en-US" altLang="zh-CN" sz="2400" b="1">
                <a:solidFill>
                  <a:srgbClr val="FF0000"/>
                </a:solidFill>
              </a:rPr>
              <a:t>each  other</a:t>
            </a:r>
            <a:endParaRPr lang="en-US" altLang="zh-CN" sz="2400" b="1">
              <a:solidFill>
                <a:srgbClr val="FF0000"/>
              </a:solidFill>
            </a:endParaRPr>
          </a:p>
        </p:txBody>
      </p:sp>
      <p:sp>
        <p:nvSpPr>
          <p:cNvPr id="9" name="文本框 8"/>
          <p:cNvSpPr txBox="1"/>
          <p:nvPr/>
        </p:nvSpPr>
        <p:spPr>
          <a:xfrm>
            <a:off x="4253865" y="2616200"/>
            <a:ext cx="1688465" cy="460375"/>
          </a:xfrm>
          <a:prstGeom prst="rect">
            <a:avLst/>
          </a:prstGeom>
          <a:noFill/>
        </p:spPr>
        <p:txBody>
          <a:bodyPr wrap="square" rtlCol="0">
            <a:spAutoFit/>
          </a:bodyPr>
          <a:p>
            <a:r>
              <a:rPr lang="en-US" altLang="zh-CN" sz="2400" b="1">
                <a:solidFill>
                  <a:srgbClr val="FF0000"/>
                </a:solidFill>
              </a:rPr>
              <a:t>college</a:t>
            </a:r>
            <a:endParaRPr lang="en-US" altLang="zh-CN" sz="2400" b="1">
              <a:solidFill>
                <a:srgbClr val="FF0000"/>
              </a:solidFill>
            </a:endParaRPr>
          </a:p>
        </p:txBody>
      </p:sp>
      <p:sp>
        <p:nvSpPr>
          <p:cNvPr id="10" name="文本框 9"/>
          <p:cNvSpPr txBox="1"/>
          <p:nvPr/>
        </p:nvSpPr>
        <p:spPr>
          <a:xfrm>
            <a:off x="4013835" y="3614420"/>
            <a:ext cx="1688465" cy="460375"/>
          </a:xfrm>
          <a:prstGeom prst="rect">
            <a:avLst/>
          </a:prstGeom>
          <a:noFill/>
        </p:spPr>
        <p:txBody>
          <a:bodyPr wrap="square" rtlCol="0">
            <a:spAutoFit/>
          </a:bodyPr>
          <a:p>
            <a:r>
              <a:rPr lang="en-US" altLang="zh-CN" sz="2400" b="1">
                <a:solidFill>
                  <a:srgbClr val="FF0000"/>
                </a:solidFill>
              </a:rPr>
              <a:t>English</a:t>
            </a:r>
            <a:endParaRPr lang="en-US" altLang="zh-CN" sz="2400" b="1">
              <a:solidFill>
                <a:srgbClr val="FF0000"/>
              </a:solidFill>
            </a:endParaRPr>
          </a:p>
        </p:txBody>
      </p:sp>
      <p:sp>
        <p:nvSpPr>
          <p:cNvPr id="11" name="文本框 10"/>
          <p:cNvSpPr txBox="1"/>
          <p:nvPr/>
        </p:nvSpPr>
        <p:spPr>
          <a:xfrm>
            <a:off x="4490720" y="4074795"/>
            <a:ext cx="1871345" cy="460375"/>
          </a:xfrm>
          <a:prstGeom prst="rect">
            <a:avLst/>
          </a:prstGeom>
          <a:noFill/>
        </p:spPr>
        <p:txBody>
          <a:bodyPr wrap="square" rtlCol="0">
            <a:spAutoFit/>
          </a:bodyPr>
          <a:p>
            <a:r>
              <a:rPr lang="en-US" altLang="zh-CN" sz="2400" b="1">
                <a:solidFill>
                  <a:srgbClr val="FF0000"/>
                </a:solidFill>
              </a:rPr>
              <a:t>   a       lot</a:t>
            </a:r>
            <a:endParaRPr lang="en-US" altLang="zh-CN" sz="2400" b="1">
              <a:solidFill>
                <a:srgbClr val="FF0000"/>
              </a:solidFill>
            </a:endParaRPr>
          </a:p>
        </p:txBody>
      </p:sp>
      <p:sp>
        <p:nvSpPr>
          <p:cNvPr id="12" name="文本框 11"/>
          <p:cNvSpPr txBox="1"/>
          <p:nvPr/>
        </p:nvSpPr>
        <p:spPr>
          <a:xfrm>
            <a:off x="3491865" y="4805045"/>
            <a:ext cx="3613150" cy="460375"/>
          </a:xfrm>
          <a:prstGeom prst="rect">
            <a:avLst/>
          </a:prstGeom>
          <a:noFill/>
        </p:spPr>
        <p:txBody>
          <a:bodyPr wrap="square" rtlCol="0">
            <a:spAutoFit/>
          </a:bodyPr>
          <a:p>
            <a:r>
              <a:rPr lang="en-US" altLang="zh-CN" sz="2400" b="1">
                <a:solidFill>
                  <a:srgbClr val="FF0000"/>
                </a:solidFill>
              </a:rPr>
              <a:t>sing               ping-pong</a:t>
            </a:r>
            <a:endParaRPr lang="en-US" altLang="zh-CN" sz="2400" b="1">
              <a:solidFill>
                <a:srgbClr val="FF0000"/>
              </a:solidFill>
            </a:endParaRPr>
          </a:p>
        </p:txBody>
      </p:sp>
      <p:sp>
        <p:nvSpPr>
          <p:cNvPr id="13" name="文本框 12"/>
          <p:cNvSpPr txBox="1"/>
          <p:nvPr/>
        </p:nvSpPr>
        <p:spPr>
          <a:xfrm>
            <a:off x="3635375" y="5168265"/>
            <a:ext cx="2893060" cy="460375"/>
          </a:xfrm>
          <a:prstGeom prst="rect">
            <a:avLst/>
          </a:prstGeom>
          <a:noFill/>
        </p:spPr>
        <p:txBody>
          <a:bodyPr wrap="square" rtlCol="0">
            <a:spAutoFit/>
          </a:bodyPr>
          <a:p>
            <a:r>
              <a:rPr lang="en-US" altLang="zh-CN" sz="2400" b="1">
                <a:solidFill>
                  <a:srgbClr val="FF0000"/>
                </a:solidFill>
              </a:rPr>
              <a:t>the  best  players</a:t>
            </a:r>
            <a:endParaRPr lang="en-US" altLang="zh-CN" sz="2400" b="1">
              <a:solidFill>
                <a:srgbClr val="FF0000"/>
              </a:solidFill>
            </a:endParaRPr>
          </a:p>
        </p:txBody>
      </p:sp>
      <p:sp>
        <p:nvSpPr>
          <p:cNvPr id="14" name="文本框 13"/>
          <p:cNvSpPr txBox="1"/>
          <p:nvPr/>
        </p:nvSpPr>
        <p:spPr>
          <a:xfrm>
            <a:off x="3492500" y="5534025"/>
            <a:ext cx="1688465" cy="460375"/>
          </a:xfrm>
          <a:prstGeom prst="rect">
            <a:avLst/>
          </a:prstGeom>
          <a:noFill/>
        </p:spPr>
        <p:txBody>
          <a:bodyPr wrap="square" rtlCol="0">
            <a:spAutoFit/>
          </a:bodyPr>
          <a:p>
            <a:r>
              <a:rPr lang="en-US" altLang="zh-CN" sz="2400" b="1">
                <a:solidFill>
                  <a:srgbClr val="FF0000"/>
                </a:solidFill>
              </a:rPr>
              <a:t>organized</a:t>
            </a:r>
            <a:endParaRPr lang="en-US" altLang="zh-CN" sz="2400" b="1">
              <a:solidFill>
                <a:srgbClr val="FF0000"/>
              </a:solidFill>
            </a:endParaRPr>
          </a:p>
        </p:txBody>
      </p:sp>
      <p:sp>
        <p:nvSpPr>
          <p:cNvPr id="15" name="文本框 14"/>
          <p:cNvSpPr txBox="1"/>
          <p:nvPr/>
        </p:nvSpPr>
        <p:spPr>
          <a:xfrm>
            <a:off x="6705600" y="5534025"/>
            <a:ext cx="1688465" cy="460375"/>
          </a:xfrm>
          <a:prstGeom prst="rect">
            <a:avLst/>
          </a:prstGeom>
          <a:noFill/>
        </p:spPr>
        <p:txBody>
          <a:bodyPr wrap="square" rtlCol="0">
            <a:spAutoFit/>
          </a:bodyPr>
          <a:p>
            <a:r>
              <a:rPr lang="en-US" altLang="zh-CN" sz="2400" b="1">
                <a:solidFill>
                  <a:srgbClr val="FF0000"/>
                </a:solidFill>
              </a:rPr>
              <a:t>improve</a:t>
            </a:r>
            <a:endParaRPr lang="en-US" altLang="zh-CN" sz="2400" b="1">
              <a:solidFill>
                <a:srgbClr val="FF0000"/>
              </a:solidFill>
            </a:endParaRPr>
          </a:p>
        </p:txBody>
      </p:sp>
      <p:sp>
        <p:nvSpPr>
          <p:cNvPr id="16" name="文本框 15"/>
          <p:cNvSpPr txBox="1"/>
          <p:nvPr/>
        </p:nvSpPr>
        <p:spPr>
          <a:xfrm>
            <a:off x="4899660" y="2940050"/>
            <a:ext cx="2670175" cy="460375"/>
          </a:xfrm>
          <a:prstGeom prst="rect">
            <a:avLst/>
          </a:prstGeom>
          <a:noFill/>
        </p:spPr>
        <p:txBody>
          <a:bodyPr wrap="square" rtlCol="0">
            <a:spAutoFit/>
          </a:bodyPr>
          <a:p>
            <a:r>
              <a:rPr lang="en-US" altLang="zh-CN" sz="2400" b="1">
                <a:solidFill>
                  <a:srgbClr val="FF0000"/>
                </a:solidFill>
              </a:rPr>
              <a:t>English  teacher</a:t>
            </a:r>
            <a:endParaRPr lang="en-US" altLang="zh-CN" sz="2400" b="1">
              <a:solidFill>
                <a:srgbClr val="FF0000"/>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01613" y="357505"/>
            <a:ext cx="8963025" cy="534035"/>
          </a:xfrm>
          <a:prstGeom prst="rect">
            <a:avLst/>
          </a:prstGeom>
        </p:spPr>
        <p:txBody>
          <a:bodyPr>
            <a:spAutoFit/>
          </a:bodyPr>
          <a:lstStyle/>
          <a:p>
            <a:pPr marL="0" marR="0" lvl="0" indent="266700" algn="just" defTabSz="457200" rtl="0" eaLnBrk="0" fontAlgn="base" latinLnBrk="0" hangingPunct="0">
              <a:lnSpc>
                <a:spcPct val="120000"/>
              </a:lnSpc>
              <a:spcBef>
                <a:spcPct val="0"/>
              </a:spcBef>
              <a:spcAft>
                <a:spcPts val="0"/>
              </a:spcAft>
              <a:buClrTx/>
              <a:buSzTx/>
              <a:buFontTx/>
              <a:buNone/>
              <a:defRPr/>
            </a:pPr>
            <a:r>
              <a:rPr kumimoji="0" lang="en-US" altLang="zh-CN" sz="23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Read their information and finish the chart.</a:t>
            </a: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矩形 10"/>
          <p:cNvSpPr/>
          <p:nvPr/>
        </p:nvSpPr>
        <p:spPr>
          <a:xfrm>
            <a:off x="2794000" y="1156335"/>
            <a:ext cx="5854700" cy="1641475"/>
          </a:xfrm>
          <a:prstGeom prst="rect">
            <a:avLst/>
          </a:prstGeom>
        </p:spPr>
        <p:txBody>
          <a:bodyPr wrap="square">
            <a:spAutoFit/>
          </a:bodyPr>
          <a:lstStyle/>
          <a:p>
            <a:pPr marL="0" marR="0" lvl="0" indent="266700" algn="just" defTabSz="457200" rtl="0" eaLnBrk="0" fontAlgn="base" latinLnBrk="0" hangingPunct="0">
              <a:lnSpc>
                <a:spcPct val="120000"/>
              </a:lnSpc>
              <a:spcBef>
                <a:spcPct val="0"/>
              </a:spcBef>
              <a:spcAft>
                <a:spcPts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I am very active at my school</a:t>
            </a:r>
            <a:r>
              <a:rPr kumimoji="0" lang="zh-CN" altLang="en-US"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so   </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457200" rtl="0" eaLnBrk="0" fontAlgn="base" latinLnBrk="0" hangingPunct="0">
              <a:lnSpc>
                <a:spcPct val="120000"/>
              </a:lnSpc>
              <a:spcBef>
                <a:spcPct val="0"/>
              </a:spcBef>
              <a:spcAft>
                <a:spcPts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I make a lot of friends. We always </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457200" rtl="0" eaLnBrk="0" fontAlgn="base" latinLnBrk="0" hangingPunct="0">
              <a:lnSpc>
                <a:spcPct val="120000"/>
              </a:lnSpc>
              <a:spcBef>
                <a:spcPct val="0"/>
              </a:spcBef>
              <a:spcAft>
                <a:spcPts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study and play together.</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p:cNvSpPr/>
          <p:nvPr/>
        </p:nvSpPr>
        <p:spPr>
          <a:xfrm>
            <a:off x="2749233" y="1265238"/>
            <a:ext cx="6232525" cy="1422400"/>
          </a:xfrm>
          <a:prstGeom prst="rect">
            <a:avLst/>
          </a:prstGeom>
          <a:no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484" name="图片 12"/>
          <p:cNvPicPr>
            <a:picLocks noChangeAspect="1"/>
          </p:cNvPicPr>
          <p:nvPr/>
        </p:nvPicPr>
        <p:blipFill>
          <a:blip r:embed="rId1"/>
          <a:stretch>
            <a:fillRect/>
          </a:stretch>
        </p:blipFill>
        <p:spPr>
          <a:xfrm>
            <a:off x="421958" y="1222058"/>
            <a:ext cx="1679575" cy="1368425"/>
          </a:xfrm>
          <a:prstGeom prst="rect">
            <a:avLst/>
          </a:prstGeom>
          <a:noFill/>
          <a:ln w="9525">
            <a:noFill/>
          </a:ln>
        </p:spPr>
      </p:pic>
      <p:pic>
        <p:nvPicPr>
          <p:cNvPr id="20485" name="图片 3"/>
          <p:cNvPicPr>
            <a:picLocks noChangeAspect="1"/>
          </p:cNvPicPr>
          <p:nvPr/>
        </p:nvPicPr>
        <p:blipFill>
          <a:blip r:embed="rId2"/>
          <a:stretch>
            <a:fillRect/>
          </a:stretch>
        </p:blipFill>
        <p:spPr>
          <a:xfrm>
            <a:off x="421958" y="2797493"/>
            <a:ext cx="1747837" cy="1503362"/>
          </a:xfrm>
          <a:prstGeom prst="rect">
            <a:avLst/>
          </a:prstGeom>
          <a:noFill/>
          <a:ln w="9525">
            <a:noFill/>
          </a:ln>
        </p:spPr>
      </p:pic>
      <p:sp>
        <p:nvSpPr>
          <p:cNvPr id="15" name="矩形 14"/>
          <p:cNvSpPr/>
          <p:nvPr/>
        </p:nvSpPr>
        <p:spPr>
          <a:xfrm>
            <a:off x="2748915" y="2797493"/>
            <a:ext cx="6143625" cy="1863725"/>
          </a:xfrm>
          <a:prstGeom prst="rect">
            <a:avLst/>
          </a:prstGeom>
        </p:spPr>
        <p:txBody>
          <a:bodyPr wrap="square">
            <a:spAutoFit/>
          </a:bodyPr>
          <a:lstStyle/>
          <a:p>
            <a:pPr marL="0" marR="0" lvl="0" indent="266700" algn="just" defTabSz="457200" rtl="0" eaLnBrk="0" fontAlgn="base" latinLnBrk="0" hangingPunct="0">
              <a:lnSpc>
                <a:spcPct val="120000"/>
              </a:lnSpc>
              <a:spcBef>
                <a:spcPct val="0"/>
              </a:spcBef>
              <a:spcAft>
                <a:spcPts val="0"/>
              </a:spcAft>
              <a:buClrTx/>
              <a:buSzTx/>
              <a:buFontTx/>
              <a:buNone/>
              <a:defRPr/>
            </a:pPr>
            <a:r>
              <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Sometimes I feel shy speaking in front of the class. I don't have much confidence in myself. But I enjoy playing with my friends. My </a:t>
            </a:r>
            <a:r>
              <a:rPr kumimoji="0" lang="en-US" altLang="zh-CN" sz="2400" b="0" i="0" u="none" strike="noStrike" kern="1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favourite</a:t>
            </a:r>
            <a:r>
              <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sport is football.</a:t>
            </a:r>
            <a:endPar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p:cNvSpPr/>
          <p:nvPr/>
        </p:nvSpPr>
        <p:spPr>
          <a:xfrm>
            <a:off x="2794000" y="2797810"/>
            <a:ext cx="6234430" cy="203327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7" name="直接连接符 16"/>
          <p:cNvCxnSpPr/>
          <p:nvPr/>
        </p:nvCxnSpPr>
        <p:spPr>
          <a:xfrm>
            <a:off x="1798638" y="2339975"/>
            <a:ext cx="1096963" cy="185102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a:xfrm flipH="1">
            <a:off x="1987233" y="2459990"/>
            <a:ext cx="762000" cy="1295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492" name="椭圆 15367"/>
          <p:cNvSpPr/>
          <p:nvPr/>
        </p:nvSpPr>
        <p:spPr>
          <a:xfrm>
            <a:off x="422275" y="384810"/>
            <a:ext cx="635000" cy="506413"/>
          </a:xfrm>
          <a:prstGeom prst="ellipse">
            <a:avLst/>
          </a:prstGeom>
          <a:solidFill>
            <a:schemeClr val="accent1"/>
          </a:solidFill>
          <a:ln w="9525" cap="flat" cmpd="sng">
            <a:solidFill>
              <a:schemeClr val="tx1"/>
            </a:solidFill>
            <a:prstDash val="solid"/>
            <a:round/>
            <a:headEnd type="none" w="med" len="med"/>
            <a:tailEnd type="none" w="med" len="med"/>
          </a:ln>
        </p:spPr>
        <p:txBody>
          <a:bodyPr wrap="none" lIns="50396" tIns="25198" rIns="50396" bIns="25198" anchor="ctr"/>
          <a:p>
            <a:pPr algn="ctr"/>
            <a:r>
              <a:rPr lang="en-US" altLang="zh-CN" sz="2800" b="1">
                <a:latin typeface="Times New Roman" panose="02020603050405020304" pitchFamily="18" charset="0"/>
                <a:ea typeface="宋体" panose="02010600030101010101" pitchFamily="2" charset="-122"/>
              </a:rPr>
              <a:t>2</a:t>
            </a:r>
            <a:endParaRPr lang="en-US" altLang="zh-CN" sz="2800" b="1">
              <a:latin typeface="Times New Roman" panose="02020603050405020304" pitchFamily="18" charset="0"/>
              <a:ea typeface="宋体" panose="02010600030101010101" pitchFamily="2" charset="-122"/>
            </a:endParaRPr>
          </a:p>
        </p:txBody>
      </p:sp>
      <p:pic>
        <p:nvPicPr>
          <p:cNvPr id="20493" name="图片 4"/>
          <p:cNvPicPr>
            <a:picLocks noChangeAspect="1"/>
          </p:cNvPicPr>
          <p:nvPr/>
        </p:nvPicPr>
        <p:blipFill>
          <a:blip r:embed="rId3"/>
          <a:stretch>
            <a:fillRect/>
          </a:stretch>
        </p:blipFill>
        <p:spPr>
          <a:xfrm>
            <a:off x="269875" y="4594860"/>
            <a:ext cx="1831975" cy="1611313"/>
          </a:xfrm>
          <a:prstGeom prst="rect">
            <a:avLst/>
          </a:prstGeom>
          <a:noFill/>
          <a:ln w="9525">
            <a:noFill/>
          </a:ln>
        </p:spPr>
      </p:pic>
      <p:sp>
        <p:nvSpPr>
          <p:cNvPr id="2" name="矩形 1"/>
          <p:cNvSpPr/>
          <p:nvPr/>
        </p:nvSpPr>
        <p:spPr>
          <a:xfrm>
            <a:off x="2703513" y="5070793"/>
            <a:ext cx="6234113" cy="1125538"/>
          </a:xfrm>
          <a:prstGeom prst="rect">
            <a:avLst/>
          </a:prstGeom>
        </p:spPr>
        <p:txBody>
          <a:bodyPr wrap="square">
            <a:spAutoFit/>
          </a:bodyPr>
          <a:p>
            <a:pPr marL="0" marR="0" lvl="0" indent="266700" algn="just" defTabSz="457200" rtl="0" eaLnBrk="0" fontAlgn="base" latinLnBrk="0" hangingPunct="0">
              <a:lnSpc>
                <a:spcPct val="120000"/>
              </a:lnSpc>
              <a:spcBef>
                <a:spcPct val="0"/>
              </a:spcBef>
              <a:spcAft>
                <a:spcPts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I like listening to music because it helps </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457200" rtl="0" eaLnBrk="0" fontAlgn="base" latinLnBrk="0" hangingPunct="0">
              <a:lnSpc>
                <a:spcPct val="120000"/>
              </a:lnSpc>
              <a:spcBef>
                <a:spcPct val="0"/>
              </a:spcBef>
              <a:spcAft>
                <a:spcPts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me calm down and feel good.</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2703513" y="5070793"/>
            <a:ext cx="6234113" cy="992188"/>
          </a:xfrm>
          <a:prstGeom prst="rect">
            <a:avLst/>
          </a:prstGeom>
          <a:noFill/>
          <a:ln w="9525" cap="flat" cmpd="sng" algn="ctr">
            <a:solidFill>
              <a:sysClr val="windowText" lastClr="000000"/>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 name="直接连接符 5"/>
          <p:cNvCxnSpPr/>
          <p:nvPr/>
        </p:nvCxnSpPr>
        <p:spPr>
          <a:xfrm>
            <a:off x="1995170" y="5484813"/>
            <a:ext cx="754063" cy="2968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100000">
                                          <p:val>
                                            <p:strVal val="#ppt_x"/>
                                          </p:val>
                                        </p:tav>
                                      </p:tavLst>
                                    </p:anim>
                                    <p:anim calcmode="lin" valueType="num">
                                      <p:cBhvr>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7" name="椭圆 15367"/>
          <p:cNvSpPr/>
          <p:nvPr/>
        </p:nvSpPr>
        <p:spPr>
          <a:xfrm>
            <a:off x="122555" y="267335"/>
            <a:ext cx="1336675" cy="571500"/>
          </a:xfrm>
          <a:prstGeom prst="ellipse">
            <a:avLst/>
          </a:prstGeom>
          <a:solidFill>
            <a:schemeClr val="accent1"/>
          </a:solidFill>
          <a:ln w="9525" cap="flat" cmpd="sng">
            <a:solidFill>
              <a:schemeClr val="tx1"/>
            </a:solidFill>
            <a:prstDash val="solid"/>
            <a:round/>
            <a:headEnd type="none" w="med" len="med"/>
            <a:tailEnd type="none" w="med" len="med"/>
          </a:ln>
        </p:spPr>
        <p:txBody>
          <a:bodyPr wrap="none" lIns="50396" tIns="25198" rIns="50396" bIns="25198" anchor="ctr"/>
          <a:p>
            <a:pPr algn="ctr"/>
            <a:r>
              <a:rPr lang="en-US" altLang="zh-CN" sz="2800" b="1">
                <a:latin typeface="Times New Roman" panose="02020603050405020304" pitchFamily="18" charset="0"/>
                <a:ea typeface="宋体" panose="02010600030101010101" pitchFamily="2" charset="-122"/>
              </a:rPr>
              <a:t>Task3</a:t>
            </a:r>
            <a:endParaRPr lang="en-US" altLang="zh-CN" sz="2800" b="1">
              <a:latin typeface="Times New Roman" panose="02020603050405020304" pitchFamily="18" charset="0"/>
              <a:ea typeface="宋体" panose="02010600030101010101" pitchFamily="2" charset="-122"/>
            </a:endParaRPr>
          </a:p>
        </p:txBody>
      </p:sp>
      <p:sp>
        <p:nvSpPr>
          <p:cNvPr id="5" name="文本框 4"/>
          <p:cNvSpPr txBox="1"/>
          <p:nvPr/>
        </p:nvSpPr>
        <p:spPr>
          <a:xfrm>
            <a:off x="1791970" y="284480"/>
            <a:ext cx="7085965" cy="521970"/>
          </a:xfrm>
          <a:prstGeom prst="rect">
            <a:avLst/>
          </a:prstGeom>
          <a:solidFill>
            <a:schemeClr val="accent4">
              <a:lumMod val="20000"/>
              <a:lumOff val="80000"/>
            </a:schemeClr>
          </a:solidFill>
        </p:spPr>
        <p:txBody>
          <a:bodyPr wrap="square" rtlCol="0">
            <a:spAutoFit/>
          </a:bodyPr>
          <a:p>
            <a:r>
              <a:rPr lang="zh-CN" altLang="en-US" sz="2800"/>
              <a:t>Read Ex2 and finish the table.</a:t>
            </a:r>
            <a:endParaRPr lang="zh-CN" altLang="en-US" sz="2800"/>
          </a:p>
        </p:txBody>
      </p:sp>
      <p:sp>
        <p:nvSpPr>
          <p:cNvPr id="6" name="文本框 5"/>
          <p:cNvSpPr txBox="1"/>
          <p:nvPr/>
        </p:nvSpPr>
        <p:spPr>
          <a:xfrm>
            <a:off x="2668270" y="1392555"/>
            <a:ext cx="2094230" cy="460375"/>
          </a:xfrm>
          <a:prstGeom prst="rect">
            <a:avLst/>
          </a:prstGeom>
          <a:noFill/>
        </p:spPr>
        <p:txBody>
          <a:bodyPr wrap="square" rtlCol="0">
            <a:spAutoFit/>
          </a:bodyPr>
          <a:p>
            <a:r>
              <a:rPr lang="en-US" altLang="zh-CN" sz="2400" b="1">
                <a:solidFill>
                  <a:srgbClr val="FF0000"/>
                </a:solidFill>
              </a:rPr>
              <a:t>playing with</a:t>
            </a:r>
            <a:endParaRPr lang="en-US" altLang="zh-CN" sz="2400" b="1">
              <a:solidFill>
                <a:srgbClr val="FF0000"/>
              </a:solidFill>
            </a:endParaRPr>
          </a:p>
        </p:txBody>
      </p:sp>
      <p:sp>
        <p:nvSpPr>
          <p:cNvPr id="7" name="文本框 6"/>
          <p:cNvSpPr txBox="1"/>
          <p:nvPr/>
        </p:nvSpPr>
        <p:spPr>
          <a:xfrm>
            <a:off x="1803400" y="2136140"/>
            <a:ext cx="1688465" cy="460375"/>
          </a:xfrm>
          <a:prstGeom prst="rect">
            <a:avLst/>
          </a:prstGeom>
          <a:noFill/>
        </p:spPr>
        <p:txBody>
          <a:bodyPr wrap="square" rtlCol="0">
            <a:spAutoFit/>
          </a:bodyPr>
          <a:p>
            <a:r>
              <a:rPr lang="en-US" altLang="zh-CN" sz="2400" b="1">
                <a:solidFill>
                  <a:srgbClr val="FF0000"/>
                </a:solidFill>
              </a:rPr>
              <a:t>football</a:t>
            </a:r>
            <a:endParaRPr lang="en-US" altLang="zh-CN" sz="2400" b="1">
              <a:solidFill>
                <a:srgbClr val="FF0000"/>
              </a:solidFill>
            </a:endParaRPr>
          </a:p>
        </p:txBody>
      </p:sp>
      <p:sp>
        <p:nvSpPr>
          <p:cNvPr id="8" name="文本框 7"/>
          <p:cNvSpPr txBox="1"/>
          <p:nvPr/>
        </p:nvSpPr>
        <p:spPr>
          <a:xfrm>
            <a:off x="5180965" y="1852930"/>
            <a:ext cx="2018665" cy="460375"/>
          </a:xfrm>
          <a:prstGeom prst="rect">
            <a:avLst/>
          </a:prstGeom>
          <a:noFill/>
        </p:spPr>
        <p:txBody>
          <a:bodyPr wrap="square" rtlCol="0">
            <a:spAutoFit/>
          </a:bodyPr>
          <a:p>
            <a:r>
              <a:rPr lang="en-US" altLang="zh-CN" sz="2400" b="1">
                <a:solidFill>
                  <a:srgbClr val="FF0000"/>
                </a:solidFill>
              </a:rPr>
              <a:t>speaking</a:t>
            </a:r>
            <a:endParaRPr lang="en-US" altLang="zh-CN" sz="2400" b="1">
              <a:solidFill>
                <a:srgbClr val="FF0000"/>
              </a:solidFill>
            </a:endParaRPr>
          </a:p>
        </p:txBody>
      </p:sp>
      <p:sp>
        <p:nvSpPr>
          <p:cNvPr id="9" name="文本框 8"/>
          <p:cNvSpPr txBox="1"/>
          <p:nvPr/>
        </p:nvSpPr>
        <p:spPr>
          <a:xfrm>
            <a:off x="7105015" y="2313305"/>
            <a:ext cx="2028825" cy="460375"/>
          </a:xfrm>
          <a:prstGeom prst="rect">
            <a:avLst/>
          </a:prstGeom>
          <a:noFill/>
        </p:spPr>
        <p:txBody>
          <a:bodyPr wrap="square" rtlCol="0">
            <a:spAutoFit/>
          </a:bodyPr>
          <a:p>
            <a:r>
              <a:rPr lang="en-US" altLang="zh-CN" sz="2400" b="1">
                <a:solidFill>
                  <a:srgbClr val="FF0000"/>
                </a:solidFill>
              </a:rPr>
              <a:t>confidence</a:t>
            </a:r>
            <a:endParaRPr lang="en-US" altLang="zh-CN" sz="2400" b="1">
              <a:solidFill>
                <a:srgbClr val="FF0000"/>
              </a:solidFill>
            </a:endParaRPr>
          </a:p>
        </p:txBody>
      </p:sp>
      <p:sp>
        <p:nvSpPr>
          <p:cNvPr id="10" name="文本框 9"/>
          <p:cNvSpPr txBox="1"/>
          <p:nvPr/>
        </p:nvSpPr>
        <p:spPr>
          <a:xfrm>
            <a:off x="2799080" y="3656330"/>
            <a:ext cx="1688465" cy="460375"/>
          </a:xfrm>
          <a:prstGeom prst="rect">
            <a:avLst/>
          </a:prstGeom>
          <a:noFill/>
        </p:spPr>
        <p:txBody>
          <a:bodyPr wrap="square" rtlCol="0">
            <a:spAutoFit/>
          </a:bodyPr>
          <a:p>
            <a:r>
              <a:rPr lang="en-US" altLang="zh-CN" sz="2400" b="1">
                <a:solidFill>
                  <a:srgbClr val="FF0000"/>
                </a:solidFill>
              </a:rPr>
              <a:t>a lot of</a:t>
            </a:r>
            <a:endParaRPr lang="en-US" altLang="zh-CN" sz="2400" b="1">
              <a:solidFill>
                <a:srgbClr val="FF0000"/>
              </a:solidFill>
            </a:endParaRPr>
          </a:p>
        </p:txBody>
      </p:sp>
      <p:sp>
        <p:nvSpPr>
          <p:cNvPr id="11" name="文本框 10"/>
          <p:cNvSpPr txBox="1"/>
          <p:nvPr/>
        </p:nvSpPr>
        <p:spPr>
          <a:xfrm>
            <a:off x="2530475" y="4445635"/>
            <a:ext cx="2369185" cy="460375"/>
          </a:xfrm>
          <a:prstGeom prst="rect">
            <a:avLst/>
          </a:prstGeom>
          <a:noFill/>
        </p:spPr>
        <p:txBody>
          <a:bodyPr wrap="square" rtlCol="0">
            <a:spAutoFit/>
          </a:bodyPr>
          <a:p>
            <a:r>
              <a:rPr lang="en-US" altLang="zh-CN" sz="2400" b="1">
                <a:solidFill>
                  <a:srgbClr val="FF0000"/>
                </a:solidFill>
              </a:rPr>
              <a:t> listening to</a:t>
            </a:r>
            <a:endParaRPr lang="en-US" altLang="zh-CN" sz="2400" b="1">
              <a:solidFill>
                <a:srgbClr val="FF0000"/>
              </a:solidFill>
            </a:endParaRPr>
          </a:p>
        </p:txBody>
      </p:sp>
      <p:sp>
        <p:nvSpPr>
          <p:cNvPr id="12" name="文本框 11"/>
          <p:cNvSpPr txBox="1"/>
          <p:nvPr/>
        </p:nvSpPr>
        <p:spPr>
          <a:xfrm>
            <a:off x="1616075" y="4906010"/>
            <a:ext cx="6010910" cy="829945"/>
          </a:xfrm>
          <a:prstGeom prst="rect">
            <a:avLst/>
          </a:prstGeom>
          <a:noFill/>
        </p:spPr>
        <p:txBody>
          <a:bodyPr wrap="square" rtlCol="0">
            <a:spAutoFit/>
          </a:bodyPr>
          <a:p>
            <a:r>
              <a:rPr lang="en-US" altLang="zh-CN" sz="2400" b="1">
                <a:solidFill>
                  <a:srgbClr val="FF0000"/>
                </a:solidFill>
              </a:rPr>
              <a:t>                             calm </a:t>
            </a:r>
            <a:endParaRPr lang="en-US" altLang="zh-CN" sz="2400" b="1">
              <a:solidFill>
                <a:srgbClr val="FF0000"/>
              </a:solidFill>
            </a:endParaRPr>
          </a:p>
          <a:p>
            <a:r>
              <a:rPr lang="en-US" altLang="zh-CN" sz="2400" b="1">
                <a:solidFill>
                  <a:srgbClr val="FF0000"/>
                </a:solidFill>
              </a:rPr>
              <a:t>down              </a:t>
            </a:r>
            <a:endParaRPr lang="en-US" altLang="zh-CN" sz="2400" b="1">
              <a:solidFill>
                <a:srgbClr val="FF0000"/>
              </a:solidFill>
            </a:endParaRPr>
          </a:p>
        </p:txBody>
      </p:sp>
      <p:sp>
        <p:nvSpPr>
          <p:cNvPr id="16" name="文本框 15"/>
          <p:cNvSpPr txBox="1"/>
          <p:nvPr/>
        </p:nvSpPr>
        <p:spPr>
          <a:xfrm>
            <a:off x="2799080" y="3253105"/>
            <a:ext cx="2670175" cy="460375"/>
          </a:xfrm>
          <a:prstGeom prst="rect">
            <a:avLst/>
          </a:prstGeom>
          <a:noFill/>
        </p:spPr>
        <p:txBody>
          <a:bodyPr wrap="square" rtlCol="0">
            <a:spAutoFit/>
          </a:bodyPr>
          <a:p>
            <a:r>
              <a:rPr lang="en-US" altLang="zh-CN" sz="2400" b="1">
                <a:solidFill>
                  <a:srgbClr val="FF0000"/>
                </a:solidFill>
              </a:rPr>
              <a:t>active</a:t>
            </a:r>
            <a:endParaRPr lang="en-US" altLang="zh-CN" sz="2400" b="1">
              <a:solidFill>
                <a:srgbClr val="FF0000"/>
              </a:solidFill>
            </a:endParaRPr>
          </a:p>
        </p:txBody>
      </p:sp>
      <p:graphicFrame>
        <p:nvGraphicFramePr>
          <p:cNvPr id="2" name="表格 1"/>
          <p:cNvGraphicFramePr/>
          <p:nvPr>
            <p:custDataLst>
              <p:tags r:id="rId1"/>
            </p:custDataLst>
          </p:nvPr>
        </p:nvGraphicFramePr>
        <p:xfrm>
          <a:off x="315595" y="1034415"/>
          <a:ext cx="8562340" cy="4767580"/>
        </p:xfrm>
        <a:graphic>
          <a:graphicData uri="http://schemas.openxmlformats.org/drawingml/2006/table">
            <a:tbl>
              <a:tblPr firstRow="1" bandRow="1">
                <a:tableStyleId>{5940675A-B579-460E-94D1-54222C63F5DA}</a:tableStyleId>
              </a:tblPr>
              <a:tblGrid>
                <a:gridCol w="1158240"/>
                <a:gridCol w="3649345"/>
                <a:gridCol w="3754755"/>
              </a:tblGrid>
              <a:tr h="433705">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Name </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Strong points</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Weak points</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32915">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Nick</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He enjoys ____ ____his friends.His favourite sport is ______.</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Sometimes he feels shy _______ in front of class. He doesn</a:t>
                      </a:r>
                      <a:r>
                        <a:rPr lang="en-US" sz="2400" b="0">
                          <a:latin typeface="Times New Roman" panose="02020603050405020304" pitchFamily="18" charset="0"/>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t have much _______ in himself.</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01115">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Bob</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He is very _____ at school, so he has  ___ ____ ____ friends.</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99845">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Lucy</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She likes _____ ___ music because it helps her ____</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_</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a:buNone/>
                      </a:pPr>
                      <a:r>
                        <a:rPr lang="en-US" sz="2400" b="0">
                          <a:latin typeface="Times New Roman" panose="02020603050405020304" pitchFamily="18" charset="0"/>
                          <a:ea typeface="宋体" panose="02010600030101010101" pitchFamily="2" charset="-122"/>
                          <a:cs typeface="Times New Roman" panose="02020603050405020304" pitchFamily="18" charset="0"/>
                        </a:rPr>
                        <a:t> _____ and feel good.</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3" name="图片 2"/>
          <p:cNvPicPr/>
          <p:nvPr/>
        </p:nvPicPr>
        <p:blipFill>
          <a:blip r:embed="rId2"/>
          <a:stretch>
            <a:fillRect/>
          </a:stretch>
        </p:blipFill>
        <p:spPr>
          <a:xfrm>
            <a:off x="5180965" y="4446270"/>
            <a:ext cx="3696970" cy="1356360"/>
          </a:xfrm>
          <a:prstGeom prst="rect">
            <a:avLst/>
          </a:prstGeom>
          <a:noFill/>
          <a:ln w="9525">
            <a:noFill/>
          </a:ln>
        </p:spPr>
      </p:pic>
      <p:pic>
        <p:nvPicPr>
          <p:cNvPr id="17" name="图片 16"/>
          <p:cNvPicPr/>
          <p:nvPr/>
        </p:nvPicPr>
        <p:blipFill>
          <a:blip r:embed="rId2"/>
          <a:stretch>
            <a:fillRect/>
          </a:stretch>
        </p:blipFill>
        <p:spPr>
          <a:xfrm>
            <a:off x="5180330" y="3327400"/>
            <a:ext cx="3697605" cy="1118235"/>
          </a:xfrm>
          <a:prstGeom prst="rect">
            <a:avLst/>
          </a:prstGeom>
          <a:noFill/>
          <a:ln w="9525">
            <a:noFill/>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6" grpId="0"/>
    </p:bldLst>
  </p:timing>
</p:sld>
</file>

<file path=ppt/tags/tag1.xml><?xml version="1.0" encoding="utf-8"?>
<p:tagLst xmlns:p="http://schemas.openxmlformats.org/presentationml/2006/main">
  <p:tag name="KSO_WM_UNIT_TABLE_BEAUTIFY" val="smartTable{17c6e097-ec2d-4689-94a3-284dad57e8f2}"/>
</p:tagLst>
</file>

<file path=ppt/tags/tag2.xml><?xml version="1.0" encoding="utf-8"?>
<p:tagLst xmlns:p="http://schemas.openxmlformats.org/presentationml/2006/main">
  <p:tag name="KSO_WM_UNIT_TABLE_BEAUTIFY" val="smartTable{4efb964d-e3a8-4a69-86e3-f13382b9da98}"/>
</p:tagLst>
</file>

<file path=ppt/tags/tag3.xml><?xml version="1.0" encoding="utf-8"?>
<p:tagLst xmlns:p="http://schemas.openxmlformats.org/presentationml/2006/main">
  <p:tag name="KSO_WM_UNIT_TABLE_BEAUTIFY" val="smartTable{0f98270a-02e2-4131-b0da-431d71ead1cc}"/>
  <p:tag name="REFSHAPE" val="368998812"/>
</p:tagLst>
</file>

<file path=ppt/tags/tag4.xml><?xml version="1.0" encoding="utf-8"?>
<p:tagLst xmlns:p="http://schemas.openxmlformats.org/presentationml/2006/main">
  <p:tag name="ISPRING_RESOURCE_PATHS_HASH_PRESENTER" val="a74fb73c824fca4be85c8958f6296b4203c8b49"/>
</p:tagLst>
</file>

<file path=ppt/theme/theme1.xml><?xml version="1.0" encoding="utf-8"?>
<a:theme xmlns:a="http://schemas.openxmlformats.org/drawingml/2006/main" name="英文母版（无彩条）">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Unit10 SectionB（1a-2c）精品课件 [恢复]</Template>
  <TotalTime>0</TotalTime>
  <Words>6134</Words>
  <Application>WPS 演示</Application>
  <PresentationFormat>全屏显示(4:3)</PresentationFormat>
  <Paragraphs>429</Paragraphs>
  <Slides>22</Slides>
  <Notes>18</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宋体</vt:lpstr>
      <vt:lpstr>Wingdings</vt:lpstr>
      <vt:lpstr>楷体</vt:lpstr>
      <vt:lpstr>Calibri Light</vt:lpstr>
      <vt:lpstr>Calibri</vt:lpstr>
      <vt:lpstr>Times New Roman</vt:lpstr>
      <vt:lpstr>Courier New</vt:lpstr>
      <vt:lpstr>黑体</vt:lpstr>
      <vt:lpstr>微软雅黑</vt:lpstr>
      <vt:lpstr>Arial Unicode MS</vt:lpstr>
      <vt:lpstr>NEU-BZ-S92</vt:lpstr>
      <vt:lpstr>Segoe Print</vt:lpstr>
      <vt:lpstr>方正书宋_GBK</vt:lpstr>
      <vt:lpstr>华文彩云</vt:lpstr>
      <vt:lpstr>Adobe 黑体 Std R</vt:lpstr>
      <vt:lpstr>ATC-9ed14f53*+times*0020*HZ</vt:lpstr>
      <vt:lpstr>Arial Rounded MT Bold</vt:lpstr>
      <vt:lpstr>英文母版（无彩条）</vt:lpstr>
      <vt:lpstr>Unit 8  Celebrating Me! </vt:lpstr>
      <vt:lpstr>college   /'kɑlɪdʒ/   n.学院，大学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Read the article and fill in the missing sentences.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Celebrating Me! </dc:title>
  <dc:creator/>
  <cp:lastModifiedBy>A逆态度   宋佳</cp:lastModifiedBy>
  <cp:revision>16</cp:revision>
  <dcterms:created xsi:type="dcterms:W3CDTF">2019-12-09T09:23:00Z</dcterms:created>
  <dcterms:modified xsi:type="dcterms:W3CDTF">2019-12-10T06:51:03Z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