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2019/12/31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altLang="zh-CN" sz="5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Get ready for the test!</a:t>
            </a:r>
          </a:p>
        </p:txBody>
      </p:sp>
      <p:pic>
        <p:nvPicPr>
          <p:cNvPr id="3074" name="内容占位符 3" descr="tim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0900" y="1895475"/>
            <a:ext cx="5241925" cy="385603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8310"/>
            <a:ext cx="10447655" cy="6141720"/>
          </a:xfrm>
        </p:spPr>
        <p:txBody>
          <a:bodyPr>
            <a:noAutofit/>
          </a:bodyPr>
          <a:lstStyle/>
          <a:p>
            <a:r>
              <a:rPr lang="en-US" altLang="zh-CN" sz="4000" dirty="0" smtClean="0"/>
              <a:t>1-5BADCA</a:t>
            </a:r>
            <a:endParaRPr lang="en-US" altLang="zh-CN" sz="4000" dirty="0"/>
          </a:p>
          <a:p>
            <a:r>
              <a:rPr lang="en-US" altLang="zh-CN" sz="4000" dirty="0"/>
              <a:t> </a:t>
            </a:r>
            <a:r>
              <a:rPr lang="en-US" altLang="zh-CN" sz="4000" dirty="0" smtClean="0"/>
              <a:t>6-10 CBDDB</a:t>
            </a:r>
            <a:endParaRPr lang="en-US" altLang="zh-CN" sz="4000" dirty="0"/>
          </a:p>
          <a:p>
            <a:r>
              <a:rPr lang="en-US" altLang="zh-CN" sz="4000" dirty="0" smtClean="0"/>
              <a:t>11-15 BCBAC</a:t>
            </a:r>
            <a:endParaRPr lang="en-US" altLang="zh-CN" sz="4000" dirty="0"/>
          </a:p>
          <a:p>
            <a:r>
              <a:rPr lang="en-US" altLang="zh-CN" sz="4000" dirty="0"/>
              <a:t> </a:t>
            </a:r>
            <a:r>
              <a:rPr lang="en-US" altLang="zh-CN" sz="4000" dirty="0" smtClean="0"/>
              <a:t>16-20 BCDDC</a:t>
            </a:r>
            <a:endParaRPr lang="en-US" altLang="zh-CN" sz="4000" dirty="0"/>
          </a:p>
          <a:p>
            <a:r>
              <a:rPr lang="en-US" altLang="zh-CN" sz="4000" dirty="0" smtClean="0"/>
              <a:t>21-25 DBDDB</a:t>
            </a:r>
            <a:endParaRPr lang="en-US" altLang="zh-CN" sz="4000" dirty="0"/>
          </a:p>
          <a:p>
            <a:r>
              <a:rPr lang="en-US" altLang="zh-CN" sz="4000" dirty="0" smtClean="0"/>
              <a:t>26-30DACAD</a:t>
            </a:r>
            <a:endParaRPr lang="en-US" altLang="zh-CN" sz="4000" dirty="0"/>
          </a:p>
          <a:p>
            <a:r>
              <a:rPr lang="en-US" altLang="zh-CN" sz="4000" dirty="0" smtClean="0"/>
              <a:t>31-35 DACBD  </a:t>
            </a:r>
            <a:endParaRPr lang="en-US" altLang="zh-CN" sz="4000" dirty="0"/>
          </a:p>
          <a:p>
            <a:endParaRPr lang="en-US" altLang="zh-CN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6325" y="0"/>
            <a:ext cx="10515600" cy="6670040"/>
          </a:xfrm>
        </p:spPr>
        <p:txBody>
          <a:bodyPr>
            <a:noAutofit/>
          </a:bodyPr>
          <a:lstStyle/>
          <a:p>
            <a:r>
              <a:rPr lang="en-US" altLang="zh-CN" sz="3600" dirty="0">
                <a:sym typeface="+mn-ea"/>
              </a:rPr>
              <a:t>36. </a:t>
            </a:r>
            <a:r>
              <a:rPr lang="en-US" altLang="zh-CN" sz="3600" dirty="0">
                <a:sym typeface="+mn-ea"/>
              </a:rPr>
              <a:t> </a:t>
            </a:r>
            <a:r>
              <a:rPr lang="en-US" altLang="zh-CN" sz="3600" dirty="0" smtClean="0">
                <a:sym typeface="+mn-ea"/>
              </a:rPr>
              <a:t>the bright side </a:t>
            </a:r>
            <a:r>
              <a:rPr lang="en-US" altLang="zh-CN" sz="3600" dirty="0" smtClean="0">
                <a:sym typeface="+mn-ea"/>
              </a:rPr>
              <a:t>37</a:t>
            </a:r>
            <a:r>
              <a:rPr lang="en-US" altLang="zh-CN" sz="3600" dirty="0">
                <a:sym typeface="+mn-ea"/>
              </a:rPr>
              <a:t>. </a:t>
            </a:r>
            <a:r>
              <a:rPr lang="en-US" altLang="zh-CN" sz="3600" dirty="0" smtClean="0">
                <a:sym typeface="+mn-ea"/>
              </a:rPr>
              <a:t>strong </a:t>
            </a:r>
            <a:r>
              <a:rPr lang="en-US" altLang="zh-CN" sz="3600" dirty="0">
                <a:sym typeface="+mn-ea"/>
              </a:rPr>
              <a:t>38. </a:t>
            </a:r>
            <a:r>
              <a:rPr lang="en-US" altLang="zh-CN" sz="3600" dirty="0" smtClean="0">
                <a:sym typeface="+mn-ea"/>
              </a:rPr>
              <a:t>Happier and healthier. 39</a:t>
            </a:r>
            <a:r>
              <a:rPr lang="en-US" altLang="zh-CN" sz="3600" dirty="0">
                <a:sym typeface="+mn-ea"/>
              </a:rPr>
              <a:t>. </a:t>
            </a:r>
            <a:r>
              <a:rPr lang="en-US" altLang="zh-CN" sz="3600" dirty="0" smtClean="0">
                <a:sym typeface="+mn-ea"/>
              </a:rPr>
              <a:t>It’s more important to know how to be thankful to people all the time. </a:t>
            </a:r>
            <a:endParaRPr lang="en-US" altLang="zh-CN" sz="3600" dirty="0">
              <a:sym typeface="+mn-ea"/>
            </a:endParaRPr>
          </a:p>
          <a:p>
            <a:r>
              <a:rPr lang="en-US" altLang="zh-CN" sz="3600" dirty="0">
                <a:sym typeface="+mn-ea"/>
              </a:rPr>
              <a:t>40. </a:t>
            </a:r>
            <a:r>
              <a:rPr lang="zh-CN" altLang="en-US" sz="3600" dirty="0" smtClean="0">
                <a:sym typeface="+mn-ea"/>
              </a:rPr>
              <a:t>当你独自一人时，你可以想想你这一天中最精彩的部分</a:t>
            </a:r>
            <a:r>
              <a:rPr lang="zh-CN" altLang="zh-CN" sz="3600" dirty="0" smtClean="0">
                <a:sym typeface="+mn-ea"/>
              </a:rPr>
              <a:t>。</a:t>
            </a:r>
            <a:endParaRPr lang="zh-CN" altLang="zh-CN" sz="3600" dirty="0"/>
          </a:p>
          <a:p>
            <a:r>
              <a:rPr lang="en-US" altLang="zh-CN" sz="3600" dirty="0" smtClean="0">
                <a:sym typeface="+mn-ea"/>
              </a:rPr>
              <a:t>41. at  </a:t>
            </a:r>
            <a:r>
              <a:rPr lang="en-US" altLang="zh-CN" sz="3600" dirty="0">
                <a:sym typeface="+mn-ea"/>
              </a:rPr>
              <a:t>42</a:t>
            </a:r>
            <a:r>
              <a:rPr lang="en-US" altLang="zh-CN" sz="3600" dirty="0" smtClean="0">
                <a:sym typeface="+mn-ea"/>
              </a:rPr>
              <a:t>. Monday  43. tenth 44. carefully 45</a:t>
            </a:r>
            <a:r>
              <a:rPr lang="en-US" altLang="zh-CN" sz="3600" dirty="0">
                <a:sym typeface="+mn-ea"/>
              </a:rPr>
              <a:t>. </a:t>
            </a:r>
            <a:r>
              <a:rPr lang="en-US" altLang="zh-CN" sz="3600" dirty="0" smtClean="0">
                <a:sym typeface="+mn-ea"/>
              </a:rPr>
              <a:t>me </a:t>
            </a:r>
            <a:r>
              <a:rPr lang="en-US" altLang="zh-CN" sz="3600" dirty="0">
                <a:sym typeface="+mn-ea"/>
              </a:rPr>
              <a:t>46. </a:t>
            </a:r>
            <a:r>
              <a:rPr lang="en-US" altLang="zh-CN" sz="3600" dirty="0" smtClean="0">
                <a:sym typeface="+mn-ea"/>
              </a:rPr>
              <a:t>classes 47.earlier 48.and </a:t>
            </a:r>
            <a:r>
              <a:rPr lang="en-US" altLang="zh-CN" sz="3600" dirty="0">
                <a:sym typeface="+mn-ea"/>
              </a:rPr>
              <a:t>49. </a:t>
            </a:r>
            <a:r>
              <a:rPr lang="en-US" altLang="zh-CN" sz="3600" dirty="0" smtClean="0">
                <a:sym typeface="+mn-ea"/>
              </a:rPr>
              <a:t>a </a:t>
            </a:r>
            <a:r>
              <a:rPr lang="en-US" altLang="zh-CN" sz="3600" dirty="0">
                <a:sym typeface="+mn-ea"/>
              </a:rPr>
              <a:t>50. </a:t>
            </a:r>
            <a:r>
              <a:rPr lang="en-US" altLang="zh-CN" sz="3600" dirty="0" smtClean="0">
                <a:sym typeface="+mn-ea"/>
              </a:rPr>
              <a:t>won</a:t>
            </a:r>
            <a:endParaRPr lang="en-US" altLang="zh-CN" sz="3600" dirty="0"/>
          </a:p>
          <a:p>
            <a:r>
              <a:rPr lang="en-US" altLang="zh-CN" sz="3600" dirty="0">
                <a:sym typeface="+mn-ea"/>
              </a:rPr>
              <a:t>51. </a:t>
            </a:r>
            <a:r>
              <a:rPr lang="en-US" altLang="zh-CN" sz="3600" dirty="0" smtClean="0">
                <a:sym typeface="+mn-ea"/>
              </a:rPr>
              <a:t>What is your birthday gift</a:t>
            </a:r>
            <a:endParaRPr lang="en-US" altLang="zh-CN" sz="3600" dirty="0">
              <a:sym typeface="+mn-ea"/>
            </a:endParaRPr>
          </a:p>
          <a:p>
            <a:r>
              <a:rPr lang="en-US" altLang="zh-CN" sz="3600" dirty="0">
                <a:sym typeface="+mn-ea"/>
              </a:rPr>
              <a:t>52. </a:t>
            </a:r>
            <a:r>
              <a:rPr lang="en-US" altLang="zh-CN" sz="3600" dirty="0" smtClean="0">
                <a:sym typeface="+mn-ea"/>
              </a:rPr>
              <a:t>Can you give us a ride</a:t>
            </a:r>
            <a:endParaRPr lang="en-US" altLang="zh-CN" sz="3600" dirty="0">
              <a:sym typeface="+mn-ea"/>
            </a:endParaRPr>
          </a:p>
          <a:p>
            <a:r>
              <a:rPr lang="en-US" altLang="zh-CN" sz="3600" dirty="0">
                <a:sym typeface="+mn-ea"/>
              </a:rPr>
              <a:t>53. </a:t>
            </a:r>
            <a:r>
              <a:rPr lang="en-US" altLang="zh-CN" sz="3600" dirty="0" smtClean="0">
                <a:sym typeface="+mn-ea"/>
              </a:rPr>
              <a:t>There are five students in our group</a:t>
            </a:r>
            <a:endParaRPr lang="en-US" altLang="zh-CN" sz="3600" dirty="0">
              <a:sym typeface="+mn-ea"/>
            </a:endParaRPr>
          </a:p>
          <a:p>
            <a:r>
              <a:rPr lang="en-US" altLang="zh-CN" sz="3600" dirty="0">
                <a:sym typeface="+mn-ea"/>
              </a:rPr>
              <a:t>54. </a:t>
            </a:r>
            <a:r>
              <a:rPr lang="en-US" altLang="zh-CN" sz="3600" dirty="0" smtClean="0">
                <a:sym typeface="+mn-ea"/>
              </a:rPr>
              <a:t>A good education helps you succeed</a:t>
            </a:r>
            <a:endParaRPr lang="en-US" altLang="zh-CN" sz="3600" dirty="0"/>
          </a:p>
          <a:p>
            <a:r>
              <a:rPr lang="en-US" altLang="zh-CN" sz="3600" dirty="0">
                <a:sym typeface="+mn-ea"/>
              </a:rPr>
              <a:t>55.  </a:t>
            </a:r>
            <a:r>
              <a:rPr lang="en-US" altLang="zh-CN" sz="3600" dirty="0" smtClean="0">
                <a:sym typeface="+mn-ea"/>
              </a:rPr>
              <a:t>I think we should take a walk </a:t>
            </a:r>
            <a:r>
              <a:rPr lang="en-US" altLang="zh-CN" sz="3600" smtClean="0">
                <a:sym typeface="+mn-ea"/>
              </a:rPr>
              <a:t>after supper</a:t>
            </a:r>
            <a:endParaRPr lang="en-US" altLang="zh-CN" sz="3600" dirty="0"/>
          </a:p>
          <a:p>
            <a:endParaRPr lang="en-US" altLang="zh-C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1945" y="-228641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Composition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7572" y="75684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假设你是李明，今年寒假要去参加赴澳大利亚保护野生动物冬令营</a:t>
            </a:r>
            <a:r>
              <a:rPr lang="en-US" altLang="zh-CN" dirty="0"/>
              <a:t>( Wildlife </a:t>
            </a:r>
            <a:r>
              <a:rPr lang="en-US" altLang="zh-CN" dirty="0" smtClean="0"/>
              <a:t>Protect Camp</a:t>
            </a:r>
            <a:r>
              <a:rPr lang="en-US" altLang="zh-CN" dirty="0"/>
              <a:t>)</a:t>
            </a:r>
            <a:r>
              <a:rPr lang="zh-CN" altLang="en-US" dirty="0"/>
              <a:t>活动。请你根据以下提示，写一篇在开营式上的自我介绍。介绍必须包含要点提示，可适当拓展。要求词数</a:t>
            </a:r>
            <a:r>
              <a:rPr lang="en-US" altLang="zh-CN" dirty="0"/>
              <a:t>80</a:t>
            </a:r>
            <a:r>
              <a:rPr lang="zh-CN" altLang="en-US" dirty="0"/>
              <a:t>左右，开头已给出，不计入总词数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要点提示</a:t>
            </a:r>
            <a:endParaRPr lang="en-US" altLang="zh-CN" dirty="0" smtClean="0"/>
          </a:p>
          <a:p>
            <a:r>
              <a:rPr lang="en-US" altLang="zh-CN" dirty="0" smtClean="0"/>
              <a:t>(</a:t>
            </a:r>
            <a:r>
              <a:rPr lang="en-US" altLang="zh-CN" dirty="0"/>
              <a:t>1)</a:t>
            </a:r>
            <a:r>
              <a:rPr lang="zh-CN" altLang="en-US" dirty="0"/>
              <a:t>英文名字</a:t>
            </a:r>
            <a:r>
              <a:rPr lang="en-US" altLang="zh-CN" dirty="0"/>
              <a:t>(Tony)</a:t>
            </a:r>
            <a:r>
              <a:rPr lang="zh-CN" altLang="en-US" dirty="0"/>
              <a:t>，来自</a:t>
            </a:r>
            <a:r>
              <a:rPr lang="zh-CN" altLang="en-US" dirty="0" smtClean="0"/>
              <a:t>河北保定，</a:t>
            </a:r>
            <a:r>
              <a:rPr lang="en-US" altLang="zh-CN" dirty="0" smtClean="0"/>
              <a:t>2006</a:t>
            </a:r>
            <a:r>
              <a:rPr lang="zh-CN" altLang="en-US" dirty="0"/>
              <a:t>年出生，是一名八年级的学生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(</a:t>
            </a:r>
            <a:r>
              <a:rPr lang="en-US" altLang="zh-CN" dirty="0"/>
              <a:t>2)</a:t>
            </a:r>
            <a:r>
              <a:rPr lang="zh-CN" altLang="en-US" dirty="0"/>
              <a:t>在班级里英语和科学成绩最好，擅长唱歌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(</a:t>
            </a:r>
            <a:r>
              <a:rPr lang="en-US" altLang="zh-CN" dirty="0"/>
              <a:t>3)</a:t>
            </a:r>
            <a:r>
              <a:rPr lang="zh-CN" altLang="en-US" dirty="0"/>
              <a:t>学校离家两公里</a:t>
            </a:r>
            <a:r>
              <a:rPr lang="en-US" altLang="zh-CN" dirty="0"/>
              <a:t>;</a:t>
            </a:r>
            <a:r>
              <a:rPr lang="zh-CN" altLang="en-US" dirty="0"/>
              <a:t>骑自行车</a:t>
            </a:r>
            <a:r>
              <a:rPr lang="zh-CN" altLang="en-US" dirty="0" smtClean="0"/>
              <a:t>上学</a:t>
            </a:r>
            <a:endParaRPr lang="en-US" altLang="zh-CN" dirty="0" smtClean="0"/>
          </a:p>
          <a:p>
            <a:r>
              <a:rPr lang="en-US" altLang="zh-CN" dirty="0" smtClean="0"/>
              <a:t>(</a:t>
            </a:r>
            <a:r>
              <a:rPr lang="en-US" altLang="zh-CN" dirty="0"/>
              <a:t>4)</a:t>
            </a:r>
            <a:r>
              <a:rPr lang="zh-CN" altLang="en-US" dirty="0"/>
              <a:t>谈谈该如何保护野生动物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</a:t>
            </a:r>
            <a:r>
              <a:rPr lang="zh-CN" altLang="en-US" smtClean="0"/>
              <a:t>开头：</a:t>
            </a:r>
            <a:r>
              <a:rPr lang="en-US" altLang="zh-CN" smtClean="0"/>
              <a:t>I'm </a:t>
            </a:r>
            <a:r>
              <a:rPr lang="en-US" altLang="zh-CN" dirty="0" smtClean="0"/>
              <a:t>very glad to introduce myself to all of you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One possible version: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1815" y="1348740"/>
            <a:ext cx="10593070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85445" fontAlgn="auto"/>
            <a:r>
              <a:rPr lang="zh-CN" altLang="en-US" sz="3200"/>
              <a:t>I'm very glad to introduce myself to all of you. My English name is Tony. I was born in 2006. I live in Hebei Baoding. I’m a student of Grade 8. I do best in English and science. I am good at singing. I' m very healthy because I often exercise. I go to school by bike with my friends. It’s only two kilometres from my house to school. I feel lucky to join you. I like animals. They are our friends. We shouldn’t hunt them. We can organize more activities to ask people to protect them. And we can also plant more trees.</a:t>
            </a:r>
          </a:p>
          <a:p>
            <a:pPr indent="385445" fontAlgn="auto"/>
            <a:r>
              <a:rPr lang="zh-CN" altLang="en-US" sz="3200"/>
              <a:t>That's all. Thank you.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419</Words>
  <Application>Microsoft Office PowerPoint</Application>
  <PresentationFormat>自定义</PresentationFormat>
  <Paragraphs>27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Get ready for the test!</vt:lpstr>
      <vt:lpstr>PowerPoint 演示文稿</vt:lpstr>
      <vt:lpstr>PowerPoint 演示文稿</vt:lpstr>
      <vt:lpstr>Composition</vt:lpstr>
      <vt:lpstr>One possible version: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ready for the test!</dc:title>
  <dc:creator>GWS-CZB-013</dc:creator>
  <cp:lastModifiedBy>gws-czb-021</cp:lastModifiedBy>
  <cp:revision>8</cp:revision>
  <dcterms:created xsi:type="dcterms:W3CDTF">2019-12-30T09:00:00Z</dcterms:created>
  <dcterms:modified xsi:type="dcterms:W3CDTF">2019-12-31T01:10:29Z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2052-11.1.0.9198</vt:lpwstr>
  </property>
</Properties>
</file>