
<file path=[Content_Types].xml><?xml version="1.0" encoding="utf-8"?>
<Types xmlns="http://schemas.openxmlformats.org/package/2006/content-types">
  <Default Extension="jpeg" ContentType="image/jpe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3" r:id="rId3"/>
    <p:sldId id="259" r:id="rId4"/>
    <p:sldId id="260" r:id="rId5"/>
    <p:sldId id="264" r:id="rId6"/>
    <p:sldId id="261" r:id="rId7"/>
    <p:sldId id="262" r:id="rId8"/>
    <p:sldId id="269"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84" y="-6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标题 1"/>
          <p:cNvSpPr>
            <a:spLocks noGrp="1"/>
          </p:cNvSpPr>
          <p:nvPr>
            <p:ph type="title"/>
          </p:nvPr>
        </p:nvSpPr>
        <p:spPr/>
        <p:txBody>
          <a:bodyPr anchor="ctr"/>
          <a:lstStyle/>
          <a:p>
            <a:pPr algn="ctr"/>
            <a:r>
              <a:rPr lang="en-US" altLang="zh-CN" sz="5400">
                <a:solidFill>
                  <a:schemeClr val="accent1"/>
                </a:solidFill>
                <a:effectLst>
                  <a:outerShdw blurRad="38100" dist="25400" dir="5400000" algn="ctr" rotWithShape="0">
                    <a:srgbClr val="6E747A">
                      <a:alpha val="43000"/>
                    </a:srgbClr>
                  </a:outerShdw>
                </a:effectLst>
              </a:rPr>
              <a:t>Get ready for the test!</a:t>
            </a:r>
            <a:endParaRPr lang="en-US" altLang="zh-CN" sz="5400">
              <a:solidFill>
                <a:schemeClr val="accent1"/>
              </a:solidFill>
              <a:effectLst>
                <a:outerShdw blurRad="38100" dist="25400" dir="5400000" algn="ctr" rotWithShape="0">
                  <a:srgbClr val="6E747A">
                    <a:alpha val="43000"/>
                  </a:srgbClr>
                </a:outerShdw>
              </a:effectLst>
            </a:endParaRPr>
          </a:p>
        </p:txBody>
      </p:sp>
      <p:pic>
        <p:nvPicPr>
          <p:cNvPr id="3074" name="内容占位符 3" descr="timg"/>
          <p:cNvPicPr>
            <a:picLocks noGrp="1" noChangeAspect="1"/>
          </p:cNvPicPr>
          <p:nvPr>
            <p:ph idx="1"/>
          </p:nvPr>
        </p:nvPicPr>
        <p:blipFill>
          <a:blip r:embed="rId1"/>
          <a:stretch>
            <a:fillRect/>
          </a:stretch>
        </p:blipFill>
        <p:spPr>
          <a:xfrm>
            <a:off x="3390900" y="1895475"/>
            <a:ext cx="5241925" cy="385603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448310"/>
            <a:ext cx="10447655" cy="6141720"/>
          </a:xfrm>
        </p:spPr>
        <p:txBody>
          <a:bodyPr>
            <a:noAutofit/>
          </a:bodyPr>
          <a:lstStyle/>
          <a:p>
            <a:r>
              <a:rPr lang="en-US" altLang="zh-CN" sz="4000" dirty="0" smtClean="0"/>
              <a:t>1-5 CCBBB</a:t>
            </a:r>
            <a:endParaRPr lang="en-US" altLang="zh-CN" sz="4000" dirty="0" smtClean="0"/>
          </a:p>
          <a:p>
            <a:r>
              <a:rPr lang="en-US" altLang="zh-CN" sz="4000" dirty="0" smtClean="0"/>
              <a:t> 6-10 CCDBC</a:t>
            </a:r>
            <a:endParaRPr lang="en-US" altLang="zh-CN" sz="4000" dirty="0"/>
          </a:p>
          <a:p>
            <a:r>
              <a:rPr lang="en-US" altLang="zh-CN" sz="4000" dirty="0" smtClean="0"/>
              <a:t>11-15 DCCBA</a:t>
            </a:r>
            <a:endParaRPr lang="en-US" altLang="zh-CN" sz="4000" dirty="0"/>
          </a:p>
          <a:p>
            <a:r>
              <a:rPr lang="en-US" altLang="zh-CN" sz="4000" dirty="0"/>
              <a:t> </a:t>
            </a:r>
            <a:r>
              <a:rPr lang="en-US" altLang="zh-CN" sz="4000" dirty="0" smtClean="0"/>
              <a:t>16-20 BBBBC</a:t>
            </a:r>
            <a:endParaRPr lang="en-US" altLang="zh-CN" sz="4000" dirty="0"/>
          </a:p>
          <a:p>
            <a:r>
              <a:rPr lang="en-US" altLang="zh-CN" sz="4000" dirty="0" smtClean="0"/>
              <a:t>21-22 CC</a:t>
            </a:r>
            <a:endParaRPr lang="en-US" altLang="zh-CN" sz="4000" dirty="0"/>
          </a:p>
          <a:p>
            <a:r>
              <a:rPr lang="en-US" altLang="zh-CN" sz="4000" dirty="0" smtClean="0"/>
              <a:t>23-26 CBAD </a:t>
            </a:r>
            <a:endParaRPr lang="en-US" altLang="zh-CN" sz="4000" dirty="0"/>
          </a:p>
          <a:p>
            <a:r>
              <a:rPr lang="en-US" altLang="zh-CN" sz="4000" dirty="0" smtClean="0"/>
              <a:t>27-30 ACDA  </a:t>
            </a:r>
            <a:endParaRPr lang="en-US" altLang="zh-CN" sz="4000" dirty="0"/>
          </a:p>
          <a:p>
            <a:r>
              <a:rPr lang="en-US" altLang="zh-CN" sz="4000" dirty="0" smtClean="0"/>
              <a:t>31-35DBCCA</a:t>
            </a:r>
            <a:endParaRPr lang="en-US" altLang="zh-CN" sz="4000" dirty="0"/>
          </a:p>
          <a:p>
            <a:endParaRPr lang="en-US" altLang="zh-C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3980"/>
            <a:ext cx="10515600" cy="6670040"/>
          </a:xfrm>
        </p:spPr>
        <p:txBody>
          <a:bodyPr>
            <a:noAutofit/>
          </a:bodyPr>
          <a:lstStyle/>
          <a:p>
            <a:r>
              <a:rPr lang="en-US" altLang="zh-CN" sz="3600" dirty="0">
                <a:sym typeface="+mn-ea"/>
              </a:rPr>
              <a:t>36. </a:t>
            </a:r>
            <a:r>
              <a:rPr lang="en-US" altLang="zh-CN" sz="3600" dirty="0" smtClean="0">
                <a:sym typeface="+mn-ea"/>
              </a:rPr>
              <a:t>history </a:t>
            </a:r>
            <a:r>
              <a:rPr lang="en-US" altLang="zh-CN" sz="3600" dirty="0" smtClean="0">
                <a:sym typeface="+mn-ea"/>
              </a:rPr>
              <a:t>37</a:t>
            </a:r>
            <a:r>
              <a:rPr lang="en-US" altLang="zh-CN" sz="3600" dirty="0">
                <a:sym typeface="+mn-ea"/>
              </a:rPr>
              <a:t>. </a:t>
            </a:r>
            <a:r>
              <a:rPr lang="en-US" altLang="zh-CN" sz="3600" dirty="0" smtClean="0">
                <a:sym typeface="+mn-ea"/>
              </a:rPr>
              <a:t>introduce </a:t>
            </a:r>
            <a:r>
              <a:rPr lang="en-US" altLang="zh-CN" sz="3600" dirty="0">
                <a:sym typeface="+mn-ea"/>
              </a:rPr>
              <a:t>38. </a:t>
            </a:r>
            <a:r>
              <a:rPr lang="en-US" altLang="zh-CN" sz="3600" dirty="0" smtClean="0">
                <a:sym typeface="+mn-ea"/>
              </a:rPr>
              <a:t>it includes spoken parts, singing, dancing and acrobatics. </a:t>
            </a:r>
            <a:r>
              <a:rPr lang="en-US" altLang="zh-CN" sz="3600" dirty="0">
                <a:sym typeface="+mn-ea"/>
              </a:rPr>
              <a:t>39. </a:t>
            </a:r>
            <a:r>
              <a:rPr lang="en-US" altLang="zh-CN" sz="3600" dirty="0" smtClean="0">
                <a:sym typeface="+mn-ea"/>
              </a:rPr>
              <a:t>Beijing Opera is the most representative of all Chinese traditional dramatic art forms and the largest Chinese opera form . </a:t>
            </a:r>
            <a:endParaRPr lang="en-US" altLang="zh-CN" sz="3600" dirty="0">
              <a:sym typeface="+mn-ea"/>
            </a:endParaRPr>
          </a:p>
          <a:p>
            <a:r>
              <a:rPr lang="en-US" altLang="zh-CN" sz="3600" dirty="0">
                <a:sym typeface="+mn-ea"/>
              </a:rPr>
              <a:t>40. </a:t>
            </a:r>
            <a:r>
              <a:rPr lang="zh-CN" altLang="en-US" sz="3600" dirty="0" smtClean="0">
                <a:sym typeface="+mn-ea"/>
              </a:rPr>
              <a:t>京剧是中国的国粹并且承载的满是中国的传统</a:t>
            </a:r>
            <a:r>
              <a:rPr lang="zh-CN" altLang="zh-CN" sz="3600" dirty="0" smtClean="0">
                <a:sym typeface="+mn-ea"/>
              </a:rPr>
              <a:t>。</a:t>
            </a:r>
            <a:endParaRPr lang="zh-CN" altLang="zh-CN" sz="3600" dirty="0"/>
          </a:p>
          <a:p>
            <a:r>
              <a:rPr lang="en-US" altLang="zh-CN" sz="3600" dirty="0">
                <a:sym typeface="+mn-ea"/>
              </a:rPr>
              <a:t>41. </a:t>
            </a:r>
            <a:r>
              <a:rPr lang="en-US" altLang="zh-CN" sz="3600" dirty="0" smtClean="0">
                <a:sym typeface="+mn-ea"/>
              </a:rPr>
              <a:t>Everyone/Everybody </a:t>
            </a:r>
            <a:r>
              <a:rPr lang="en-US" altLang="zh-CN" sz="3600" dirty="0">
                <a:sym typeface="+mn-ea"/>
              </a:rPr>
              <a:t>42. </a:t>
            </a:r>
            <a:r>
              <a:rPr lang="en-US" altLang="zh-CN" sz="3600" dirty="0" smtClean="0">
                <a:sym typeface="+mn-ea"/>
              </a:rPr>
              <a:t>just </a:t>
            </a:r>
            <a:r>
              <a:rPr lang="en-US" altLang="zh-CN" sz="3600" dirty="0">
                <a:sym typeface="+mn-ea"/>
              </a:rPr>
              <a:t>43. </a:t>
            </a:r>
            <a:r>
              <a:rPr lang="en-US" altLang="zh-CN" sz="3600" dirty="0" smtClean="0">
                <a:sym typeface="+mn-ea"/>
              </a:rPr>
              <a:t>stops </a:t>
            </a:r>
            <a:r>
              <a:rPr lang="en-US" altLang="zh-CN" sz="3600" dirty="0">
                <a:sym typeface="+mn-ea"/>
              </a:rPr>
              <a:t>44. </a:t>
            </a:r>
            <a:r>
              <a:rPr lang="en-US" altLang="zh-CN" sz="3600" dirty="0" smtClean="0">
                <a:sym typeface="+mn-ea"/>
              </a:rPr>
              <a:t>best </a:t>
            </a:r>
            <a:r>
              <a:rPr lang="en-US" altLang="zh-CN" sz="3600" dirty="0">
                <a:sym typeface="+mn-ea"/>
              </a:rPr>
              <a:t>45. </a:t>
            </a:r>
            <a:r>
              <a:rPr lang="en-US" altLang="zh-CN" sz="3600" dirty="0" smtClean="0">
                <a:sym typeface="+mn-ea"/>
              </a:rPr>
              <a:t>stranger </a:t>
            </a:r>
            <a:r>
              <a:rPr lang="en-US" altLang="zh-CN" sz="3600" dirty="0">
                <a:sym typeface="+mn-ea"/>
              </a:rPr>
              <a:t>46. </a:t>
            </a:r>
            <a:r>
              <a:rPr lang="en-US" altLang="zh-CN" sz="3600" dirty="0" smtClean="0">
                <a:sym typeface="+mn-ea"/>
              </a:rPr>
              <a:t>helped 47.a part- time job 48. chances </a:t>
            </a:r>
            <a:r>
              <a:rPr lang="en-US" altLang="zh-CN" sz="3600" dirty="0">
                <a:sym typeface="+mn-ea"/>
              </a:rPr>
              <a:t>49. </a:t>
            </a:r>
            <a:r>
              <a:rPr lang="en-US" altLang="zh-CN" sz="3600" dirty="0" smtClean="0">
                <a:sym typeface="+mn-ea"/>
              </a:rPr>
              <a:t>Or </a:t>
            </a:r>
            <a:r>
              <a:rPr lang="en-US" altLang="zh-CN" sz="3600" dirty="0">
                <a:sym typeface="+mn-ea"/>
              </a:rPr>
              <a:t>50. </a:t>
            </a:r>
            <a:r>
              <a:rPr lang="en-US" altLang="zh-CN" sz="3600" dirty="0" smtClean="0">
                <a:sym typeface="+mn-ea"/>
              </a:rPr>
              <a:t>for</a:t>
            </a:r>
            <a:endParaRPr lang="en-US" altLang="zh-CN" sz="3600" dirty="0"/>
          </a:p>
          <a:p>
            <a:endParaRPr lang="en-US" altLang="zh-CN"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sz="3600" dirty="0">
                <a:sym typeface="+mn-ea"/>
              </a:rPr>
              <a:t>51. Is </a:t>
            </a:r>
            <a:r>
              <a:rPr lang="en-US" altLang="zh-CN" sz="3600" dirty="0" smtClean="0">
                <a:sym typeface="+mn-ea"/>
              </a:rPr>
              <a:t>this pen yours</a:t>
            </a:r>
            <a:endParaRPr lang="en-US" altLang="zh-CN" sz="3600" dirty="0">
              <a:sym typeface="+mn-ea"/>
            </a:endParaRPr>
          </a:p>
          <a:p>
            <a:r>
              <a:rPr lang="en-US" altLang="zh-CN" sz="3600" dirty="0">
                <a:sym typeface="+mn-ea"/>
              </a:rPr>
              <a:t>52. </a:t>
            </a:r>
            <a:r>
              <a:rPr lang="en-US" altLang="zh-CN" sz="3600" dirty="0" smtClean="0">
                <a:sym typeface="+mn-ea"/>
              </a:rPr>
              <a:t>The special garden is full of flowers/ The garden is full of special flowers</a:t>
            </a:r>
            <a:endParaRPr lang="en-US" altLang="zh-CN" sz="3600" dirty="0">
              <a:sym typeface="+mn-ea"/>
            </a:endParaRPr>
          </a:p>
          <a:p>
            <a:r>
              <a:rPr lang="en-US" altLang="zh-CN" sz="3600" dirty="0">
                <a:sym typeface="+mn-ea"/>
              </a:rPr>
              <a:t>53. </a:t>
            </a:r>
            <a:r>
              <a:rPr lang="en-US" altLang="zh-CN" sz="3600" dirty="0" smtClean="0">
                <a:sym typeface="+mn-ea"/>
              </a:rPr>
              <a:t>How often do you play sports</a:t>
            </a:r>
            <a:endParaRPr lang="en-US" altLang="zh-CN" sz="3600" dirty="0">
              <a:sym typeface="+mn-ea"/>
            </a:endParaRPr>
          </a:p>
          <a:p>
            <a:r>
              <a:rPr lang="en-US" altLang="zh-CN" sz="3600" dirty="0">
                <a:sym typeface="+mn-ea"/>
              </a:rPr>
              <a:t>54. </a:t>
            </a:r>
            <a:r>
              <a:rPr lang="en-US" altLang="zh-CN" sz="3600" dirty="0" smtClean="0">
                <a:sym typeface="+mn-ea"/>
              </a:rPr>
              <a:t>My father made a model plane for me</a:t>
            </a:r>
            <a:endParaRPr lang="en-US" altLang="zh-CN" sz="3600" dirty="0"/>
          </a:p>
          <a:p>
            <a:r>
              <a:rPr lang="en-US" altLang="zh-CN" sz="3600" dirty="0">
                <a:sym typeface="+mn-ea"/>
              </a:rPr>
              <a:t>55.  </a:t>
            </a:r>
            <a:r>
              <a:rPr lang="en-US" altLang="zh-CN" sz="3600" dirty="0" smtClean="0">
                <a:sym typeface="+mn-ea"/>
              </a:rPr>
              <a:t>Remember to bring your homework here tomorrow</a:t>
            </a:r>
            <a:endParaRPr lang="en-US" altLang="zh-CN" sz="3600" dirty="0"/>
          </a:p>
          <a:p>
            <a:endParaRPr lang="zh-CN" alt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1945" y="-228641"/>
            <a:ext cx="10515600" cy="1325563"/>
          </a:xfrm>
        </p:spPr>
        <p:txBody>
          <a:bodyPr/>
          <a:lstStyle/>
          <a:p>
            <a:pPr algn="ctr"/>
            <a:r>
              <a:rPr lang="en-US" altLang="zh-CN" dirty="0"/>
              <a:t>Composition</a:t>
            </a:r>
            <a:endParaRPr lang="en-US" altLang="zh-CN" dirty="0"/>
          </a:p>
        </p:txBody>
      </p:sp>
      <p:sp>
        <p:nvSpPr>
          <p:cNvPr id="3" name="内容占位符 2"/>
          <p:cNvSpPr>
            <a:spLocks noGrp="1"/>
          </p:cNvSpPr>
          <p:nvPr>
            <p:ph idx="1"/>
          </p:nvPr>
        </p:nvSpPr>
        <p:spPr>
          <a:xfrm>
            <a:off x="707572" y="756846"/>
            <a:ext cx="10515600" cy="4351338"/>
          </a:xfrm>
        </p:spPr>
        <p:txBody>
          <a:bodyPr>
            <a:normAutofit/>
          </a:bodyPr>
          <a:lstStyle/>
          <a:p>
            <a:r>
              <a:rPr lang="zh-CN" altLang="en-US" dirty="0"/>
              <a:t>你对自己的未来有何打算?你有什么远大的理想吗?为了理想你应该怎么做呢?请以“My future”为题写一篇70词左右的英语短文,和同学们交流一下。</a:t>
            </a:r>
            <a:endParaRPr lang="zh-CN" altLang="en-US" dirty="0"/>
          </a:p>
          <a:p>
            <a:pPr marL="0" indent="0">
              <a:buNone/>
            </a:pPr>
            <a:r>
              <a:rPr lang="zh-CN" altLang="en-US" dirty="0"/>
              <a:t>提示:</a:t>
            </a:r>
            <a:endParaRPr lang="zh-CN" altLang="en-US" dirty="0"/>
          </a:p>
          <a:p>
            <a:pPr marL="0" indent="0">
              <a:buNone/>
            </a:pPr>
            <a:r>
              <a:rPr lang="zh-CN" altLang="en-US" dirty="0"/>
              <a:t>1.What do you want to be in the future?</a:t>
            </a:r>
            <a:endParaRPr lang="zh-CN" altLang="en-US" dirty="0"/>
          </a:p>
          <a:p>
            <a:r>
              <a:rPr lang="zh-CN" altLang="en-US" dirty="0"/>
              <a:t>2.Why do you want to be a(n)…?</a:t>
            </a:r>
            <a:endParaRPr lang="zh-CN" altLang="en-US" dirty="0"/>
          </a:p>
          <a:p>
            <a:r>
              <a:rPr lang="zh-CN" altLang="en-US" dirty="0"/>
              <a:t>3.What will you do to make your dream come true?</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One possible version:</a:t>
            </a:r>
            <a:endParaRPr lang="en-US" altLang="zh-CN"/>
          </a:p>
        </p:txBody>
      </p:sp>
      <p:sp>
        <p:nvSpPr>
          <p:cNvPr id="3" name="内容占位符 2"/>
          <p:cNvSpPr>
            <a:spLocks noGrp="1"/>
          </p:cNvSpPr>
          <p:nvPr>
            <p:ph idx="1"/>
          </p:nvPr>
        </p:nvSpPr>
        <p:spPr/>
        <p:txBody>
          <a:bodyPr>
            <a:normAutofit lnSpcReduction="10000"/>
          </a:bodyPr>
          <a:lstStyle/>
          <a:p>
            <a:pPr algn="ctr"/>
            <a:r>
              <a:rPr lang="zh-CN" altLang="en-US" sz="3200" dirty="0">
                <a:sym typeface="+mn-ea"/>
              </a:rPr>
              <a:t>My future</a:t>
            </a:r>
            <a:endParaRPr lang="en-US" altLang="zh-CN" sz="3200"/>
          </a:p>
          <a:p>
            <a:r>
              <a:rPr lang="en-US" altLang="zh-CN" sz="3200"/>
              <a:t>　I’m thinking about my dream job in the future.Maybe I can be a reporter.That sounds interesting.Reporters talk with people and write stories.I can be a magazine or newspaper reporter,or I can work for a TV station.I want to meet interesting people and go to many places.Or maybe I can be an actor.Actors sing and dance,and they work with young people.Actors often work late,but I don’t mind that.Or maybe I can be a policeman.It is exciting and it is also dangerous.I’ll try my best to make my dream come true.</a:t>
            </a:r>
            <a:endParaRPr lang="en-US" altLang="zh-CN"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内容占位符 5"/>
          <p:cNvSpPr/>
          <p:nvPr>
            <p:ph idx="1"/>
          </p:nvPr>
        </p:nvSpPr>
        <p:spPr>
          <a:xfrm>
            <a:off x="386080" y="242570"/>
            <a:ext cx="10515600" cy="4351338"/>
          </a:xfrm>
        </p:spPr>
        <p:txBody>
          <a:bodyPr>
            <a:noAutofit/>
          </a:bodyPr>
          <a:p>
            <a:r>
              <a:rPr lang="zh-CN" altLang="en-US" sz="3200"/>
              <a:t>Dear Li Ming</a:t>
            </a:r>
            <a:endParaRPr lang="zh-CN" altLang="en-US" sz="3200"/>
          </a:p>
          <a:p>
            <a:r>
              <a:rPr lang="zh-CN" altLang="en-US" sz="3200"/>
              <a:t>I'm glad to know that you want to be a scientist when you grow up. In your letter, you asked me to give you some suggestions on how to realize your dream. I am glad to share my opinions with you.</a:t>
            </a:r>
            <a:endParaRPr lang="zh-CN" altLang="en-US" sz="3200"/>
          </a:p>
          <a:p>
            <a:r>
              <a:rPr lang="zh-CN" altLang="en-US" sz="3200"/>
              <a:t>As far as I’m concerned, you should listen to the teacher carefully in class and take notes well at first. Second, you must work hard at all your subjects, because a scientist needs rich knowledge. Besides, reading more science books is very helpful to you. Finally, you’d better ask your teachers for help and discuss questions with your classmates when you have some difficulties. Keep on trying and believe you will succeed in the end.</a:t>
            </a:r>
            <a:endParaRPr lang="zh-CN" altLang="en-US" sz="3200"/>
          </a:p>
          <a:p>
            <a:r>
              <a:rPr lang="zh-CN" altLang="en-US" sz="3200"/>
              <a:t>I hope your dream will come true.</a:t>
            </a:r>
            <a:endParaRPr lang="zh-CN" altLang="en-US" sz="320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2115</Words>
  <Application>WPS 演示</Application>
  <PresentationFormat>自定义</PresentationFormat>
  <Paragraphs>42</Paragraphs>
  <Slides>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vt:i4>
      </vt:variant>
    </vt:vector>
  </HeadingPairs>
  <TitlesOfParts>
    <vt:vector size="14" baseType="lpstr">
      <vt:lpstr>Arial</vt:lpstr>
      <vt:lpstr>宋体</vt:lpstr>
      <vt:lpstr>Wingdings</vt:lpstr>
      <vt:lpstr>Calibri</vt:lpstr>
      <vt:lpstr>微软雅黑</vt:lpstr>
      <vt:lpstr>Arial Unicode MS</vt:lpstr>
      <vt:lpstr>Office 主题</vt:lpstr>
      <vt:lpstr>Get ready for the test!</vt:lpstr>
      <vt:lpstr>PowerPoint 演示文稿</vt:lpstr>
      <vt:lpstr>PowerPoint 演示文稿</vt:lpstr>
      <vt:lpstr>PowerPoint 演示文稿</vt:lpstr>
      <vt:lpstr>Composition</vt:lpstr>
      <vt:lpstr>One possible version: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ready for the test!</dc:title>
  <dc:creator>GWS-CZB-013</dc:creator>
  <cp:lastModifiedBy>Administrator</cp:lastModifiedBy>
  <cp:revision>10</cp:revision>
  <dcterms:created xsi:type="dcterms:W3CDTF">2019-12-30T09:00:00Z</dcterms:created>
  <dcterms:modified xsi:type="dcterms:W3CDTF">2020-01-02T01:25:25Z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2052-11.1.0.9198</vt:lpwstr>
  </property>
</Properties>
</file>