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395" r:id="rId4"/>
    <p:sldId id="396" r:id="rId5"/>
    <p:sldId id="257" r:id="rId6"/>
    <p:sldId id="258" r:id="rId7"/>
    <p:sldId id="329" r:id="rId8"/>
    <p:sldId id="428" r:id="rId10"/>
    <p:sldId id="339" r:id="rId11"/>
    <p:sldId id="328" r:id="rId12"/>
    <p:sldId id="331" r:id="rId13"/>
    <p:sldId id="332" r:id="rId14"/>
    <p:sldId id="333" r:id="rId15"/>
    <p:sldId id="427" r:id="rId16"/>
    <p:sldId id="297" r:id="rId17"/>
    <p:sldId id="371" r:id="rId18"/>
    <p:sldId id="278" r:id="rId19"/>
    <p:sldId id="370" r:id="rId20"/>
    <p:sldId id="302" r:id="rId21"/>
    <p:sldId id="304" r:id="rId22"/>
    <p:sldId id="263" r:id="rId23"/>
    <p:sldId id="298" r:id="rId24"/>
    <p:sldId id="306" r:id="rId25"/>
    <p:sldId id="340" r:id="rId26"/>
    <p:sldId id="334" r:id="rId27"/>
    <p:sldId id="307" r:id="rId28"/>
    <p:sldId id="308" r:id="rId29"/>
    <p:sldId id="309" r:id="rId30"/>
    <p:sldId id="310" r:id="rId31"/>
    <p:sldId id="311" r:id="rId32"/>
    <p:sldId id="363" r:id="rId33"/>
    <p:sldId id="342" r:id="rId34"/>
    <p:sldId id="375" r:id="rId35"/>
    <p:sldId id="305" r:id="rId36"/>
    <p:sldId id="300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ACC"/>
    <a:srgbClr val="E84B3C"/>
    <a:srgbClr val="0000CC"/>
    <a:srgbClr val="4DC1D9"/>
    <a:srgbClr val="BB1325"/>
    <a:srgbClr val="801410"/>
    <a:srgbClr val="6A341B"/>
    <a:srgbClr val="D04F54"/>
    <a:srgbClr val="A1A582"/>
    <a:srgbClr val="B09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 autoAdjust="0"/>
    <p:restoredTop sz="90055" autoAdjust="0"/>
  </p:normalViewPr>
  <p:slideViewPr>
    <p:cSldViewPr snapToGrid="0">
      <p:cViewPr>
        <p:scale>
          <a:sx n="68" d="100"/>
          <a:sy n="68" d="100"/>
        </p:scale>
        <p:origin x="-414" y="-72"/>
      </p:cViewPr>
      <p:guideLst>
        <p:guide orient="horz" pos="2160"/>
        <p:guide pos="37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50472-FF22-4FC2-8482-9FFD8360246F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B40C770-DC7C-434D-A4B2-AE862058723A}">
      <dgm:prSet phldrT="[文本]" custT="1"/>
      <dgm:spPr/>
      <dgm:t>
        <a:bodyPr/>
        <a:lstStyle/>
        <a:p>
          <a:r>
            <a:rPr lang="zh-CN" altLang="en-US" sz="3600" dirty="0" smtClean="0"/>
            <a:t>分值</a:t>
          </a:r>
          <a:endParaRPr lang="zh-CN" altLang="en-US" sz="3600" dirty="0"/>
        </a:p>
      </dgm:t>
    </dgm:pt>
    <dgm:pt modelId="{2F604F8C-7994-4D05-A0FF-2D810ABD47E3}" cxnId="{315036A8-6B49-4745-A304-B1C647715C2A}" type="parTrans">
      <dgm:prSet/>
      <dgm:spPr/>
      <dgm:t>
        <a:bodyPr/>
        <a:lstStyle/>
        <a:p>
          <a:endParaRPr lang="zh-CN" altLang="en-US"/>
        </a:p>
      </dgm:t>
    </dgm:pt>
    <dgm:pt modelId="{F3EA3625-908A-440C-B8DF-DF0ADE5ACD0F}" cxnId="{315036A8-6B49-4745-A304-B1C647715C2A}" type="sibTrans">
      <dgm:prSet/>
      <dgm:spPr/>
      <dgm:t>
        <a:bodyPr/>
        <a:lstStyle/>
        <a:p>
          <a:endParaRPr lang="zh-CN" altLang="en-US"/>
        </a:p>
      </dgm:t>
    </dgm:pt>
    <dgm:pt modelId="{7F76B90E-7E5F-4F90-9C77-94287AA96DA5}">
      <dgm:prSet phldrT="[文本]" custT="1"/>
      <dgm:spPr/>
      <dgm:t>
        <a:bodyPr/>
        <a:lstStyle/>
        <a:p>
          <a:r>
            <a:rPr lang="en-US" altLang="zh-CN" sz="3600" dirty="0" smtClean="0"/>
            <a:t>120</a:t>
          </a:r>
          <a:r>
            <a:rPr lang="zh-CN" altLang="en-US" sz="3600" dirty="0" smtClean="0"/>
            <a:t>分</a:t>
          </a:r>
          <a:endParaRPr lang="zh-CN" altLang="en-US" sz="3600" dirty="0"/>
        </a:p>
      </dgm:t>
    </dgm:pt>
    <dgm:pt modelId="{38B3229B-992E-49F7-88AA-21646BD91E4D}" cxnId="{7098EC46-563E-4F48-BCED-0FDD97EBC7A0}" type="parTrans">
      <dgm:prSet/>
      <dgm:spPr/>
      <dgm:t>
        <a:bodyPr/>
        <a:lstStyle/>
        <a:p>
          <a:endParaRPr lang="zh-CN" altLang="en-US"/>
        </a:p>
      </dgm:t>
    </dgm:pt>
    <dgm:pt modelId="{E881A6C9-8951-4DF5-8361-5D5418F2091C}" cxnId="{7098EC46-563E-4F48-BCED-0FDD97EBC7A0}" type="sibTrans">
      <dgm:prSet/>
      <dgm:spPr/>
      <dgm:t>
        <a:bodyPr/>
        <a:lstStyle/>
        <a:p>
          <a:endParaRPr lang="zh-CN" altLang="en-US"/>
        </a:p>
      </dgm:t>
    </dgm:pt>
    <dgm:pt modelId="{208BC05F-547E-4A5D-A31B-5A2C21291433}">
      <dgm:prSet phldrT="[文本]" custT="1"/>
      <dgm:spPr/>
      <dgm:t>
        <a:bodyPr/>
        <a:lstStyle/>
        <a:p>
          <a:r>
            <a:rPr lang="zh-CN" altLang="en-US" sz="3200" dirty="0" smtClean="0"/>
            <a:t>答题时间</a:t>
          </a:r>
          <a:endParaRPr lang="zh-CN" altLang="en-US" sz="3200" dirty="0"/>
        </a:p>
      </dgm:t>
    </dgm:pt>
    <dgm:pt modelId="{D7477D46-A54D-4A71-97B1-E4BAE614FEE5}" cxnId="{A6CE4244-5A35-4BD8-B1C2-DFB26DD64926}" type="parTrans">
      <dgm:prSet/>
      <dgm:spPr/>
      <dgm:t>
        <a:bodyPr/>
        <a:lstStyle/>
        <a:p>
          <a:endParaRPr lang="zh-CN" altLang="en-US"/>
        </a:p>
      </dgm:t>
    </dgm:pt>
    <dgm:pt modelId="{9462726D-D9D9-4B45-A609-FA08647463BA}" cxnId="{A6CE4244-5A35-4BD8-B1C2-DFB26DD64926}" type="sibTrans">
      <dgm:prSet/>
      <dgm:spPr/>
      <dgm:t>
        <a:bodyPr/>
        <a:lstStyle/>
        <a:p>
          <a:endParaRPr lang="zh-CN" altLang="en-US"/>
        </a:p>
      </dgm:t>
    </dgm:pt>
    <dgm:pt modelId="{3DDC1B1B-D754-48CF-BA2E-146CC51173F8}">
      <dgm:prSet phldrT="[文本]" custT="1"/>
      <dgm:spPr/>
      <dgm:t>
        <a:bodyPr/>
        <a:lstStyle/>
        <a:p>
          <a:r>
            <a:rPr lang="en-US" altLang="zh-CN" sz="3600" dirty="0" smtClean="0"/>
            <a:t>120</a:t>
          </a:r>
          <a:r>
            <a:rPr lang="zh-CN" altLang="en-US" sz="3600" dirty="0" smtClean="0"/>
            <a:t>分</a:t>
          </a:r>
          <a:endParaRPr lang="zh-CN" altLang="en-US" sz="3600" dirty="0"/>
        </a:p>
      </dgm:t>
    </dgm:pt>
    <dgm:pt modelId="{ABD32391-DA60-42CA-8FB0-A1838CEB0BFA}" cxnId="{CEACAC86-0172-42B6-B729-93D526170DF5}" type="parTrans">
      <dgm:prSet/>
      <dgm:spPr/>
      <dgm:t>
        <a:bodyPr/>
        <a:lstStyle/>
        <a:p>
          <a:endParaRPr lang="zh-CN" altLang="en-US"/>
        </a:p>
      </dgm:t>
    </dgm:pt>
    <dgm:pt modelId="{610464E7-F4F4-4CF5-AA86-20F82DE1B640}" cxnId="{CEACAC86-0172-42B6-B729-93D526170DF5}" type="sibTrans">
      <dgm:prSet/>
      <dgm:spPr/>
      <dgm:t>
        <a:bodyPr/>
        <a:lstStyle/>
        <a:p>
          <a:endParaRPr lang="zh-CN" altLang="en-US"/>
        </a:p>
      </dgm:t>
    </dgm:pt>
    <dgm:pt modelId="{09BDA1E7-1389-42F2-B48F-13BBDDDF701B}" type="pres">
      <dgm:prSet presAssocID="{23F50472-FF22-4FC2-8482-9FFD836024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E9EE433-2166-48FA-91CF-57687266EC43}" type="pres">
      <dgm:prSet presAssocID="{EB40C770-DC7C-434D-A4B2-AE862058723A}" presName="composite" presStyleCnt="0"/>
      <dgm:spPr/>
    </dgm:pt>
    <dgm:pt modelId="{85106A82-FE84-4E4C-A995-9045B369D76B}" type="pres">
      <dgm:prSet presAssocID="{EB40C770-DC7C-434D-A4B2-AE862058723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4C45E6-D554-4F49-8F28-5EA120638E8A}" type="pres">
      <dgm:prSet presAssocID="{EB40C770-DC7C-434D-A4B2-AE862058723A}" presName="descendantText" presStyleLbl="alignAcc1" presStyleIdx="0" presStyleCnt="2" custLinFactNeighborY="-1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4C1DCC-90E7-41BC-8CC3-8ED55804709C}" type="pres">
      <dgm:prSet presAssocID="{F3EA3625-908A-440C-B8DF-DF0ADE5ACD0F}" presName="sp" presStyleCnt="0"/>
      <dgm:spPr/>
    </dgm:pt>
    <dgm:pt modelId="{ACBCFD86-4348-41FB-9349-D90513999892}" type="pres">
      <dgm:prSet presAssocID="{208BC05F-547E-4A5D-A31B-5A2C21291433}" presName="composite" presStyleCnt="0"/>
      <dgm:spPr/>
    </dgm:pt>
    <dgm:pt modelId="{DCD75259-EB30-4AB6-980A-EBA7F382DD2D}" type="pres">
      <dgm:prSet presAssocID="{208BC05F-547E-4A5D-A31B-5A2C2129143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1D98C9-3BF4-42BC-85CB-D7EAC9177B69}" type="pres">
      <dgm:prSet presAssocID="{208BC05F-547E-4A5D-A31B-5A2C2129143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154D60C-94C0-48DF-B0FF-3B6CDA56F483}" type="presOf" srcId="{EB40C770-DC7C-434D-A4B2-AE862058723A}" destId="{85106A82-FE84-4E4C-A995-9045B369D76B}" srcOrd="0" destOrd="0" presId="urn:microsoft.com/office/officeart/2005/8/layout/chevron2"/>
    <dgm:cxn modelId="{114CE885-E509-4464-8216-857A355D79A8}" type="presOf" srcId="{3DDC1B1B-D754-48CF-BA2E-146CC51173F8}" destId="{C11D98C9-3BF4-42BC-85CB-D7EAC9177B69}" srcOrd="0" destOrd="0" presId="urn:microsoft.com/office/officeart/2005/8/layout/chevron2"/>
    <dgm:cxn modelId="{A26DD385-DFA1-4EEB-B0B8-6599564E965C}" type="presOf" srcId="{7F76B90E-7E5F-4F90-9C77-94287AA96DA5}" destId="{504C45E6-D554-4F49-8F28-5EA120638E8A}" srcOrd="0" destOrd="0" presId="urn:microsoft.com/office/officeart/2005/8/layout/chevron2"/>
    <dgm:cxn modelId="{56E836C2-DF5E-4876-96FD-0A38511774B2}" type="presOf" srcId="{208BC05F-547E-4A5D-A31B-5A2C21291433}" destId="{DCD75259-EB30-4AB6-980A-EBA7F382DD2D}" srcOrd="0" destOrd="0" presId="urn:microsoft.com/office/officeart/2005/8/layout/chevron2"/>
    <dgm:cxn modelId="{315036A8-6B49-4745-A304-B1C647715C2A}" srcId="{23F50472-FF22-4FC2-8482-9FFD8360246F}" destId="{EB40C770-DC7C-434D-A4B2-AE862058723A}" srcOrd="0" destOrd="0" parTransId="{2F604F8C-7994-4D05-A0FF-2D810ABD47E3}" sibTransId="{F3EA3625-908A-440C-B8DF-DF0ADE5ACD0F}"/>
    <dgm:cxn modelId="{A6CE4244-5A35-4BD8-B1C2-DFB26DD64926}" srcId="{23F50472-FF22-4FC2-8482-9FFD8360246F}" destId="{208BC05F-547E-4A5D-A31B-5A2C21291433}" srcOrd="1" destOrd="0" parTransId="{D7477D46-A54D-4A71-97B1-E4BAE614FEE5}" sibTransId="{9462726D-D9D9-4B45-A609-FA08647463BA}"/>
    <dgm:cxn modelId="{CEACAC86-0172-42B6-B729-93D526170DF5}" srcId="{208BC05F-547E-4A5D-A31B-5A2C21291433}" destId="{3DDC1B1B-D754-48CF-BA2E-146CC51173F8}" srcOrd="0" destOrd="0" parTransId="{ABD32391-DA60-42CA-8FB0-A1838CEB0BFA}" sibTransId="{610464E7-F4F4-4CF5-AA86-20F82DE1B640}"/>
    <dgm:cxn modelId="{7098EC46-563E-4F48-BCED-0FDD97EBC7A0}" srcId="{EB40C770-DC7C-434D-A4B2-AE862058723A}" destId="{7F76B90E-7E5F-4F90-9C77-94287AA96DA5}" srcOrd="0" destOrd="0" parTransId="{38B3229B-992E-49F7-88AA-21646BD91E4D}" sibTransId="{E881A6C9-8951-4DF5-8361-5D5418F2091C}"/>
    <dgm:cxn modelId="{A0EBF185-72FB-49AA-B935-4A4CF300057D}" type="presOf" srcId="{23F50472-FF22-4FC2-8482-9FFD8360246F}" destId="{09BDA1E7-1389-42F2-B48F-13BBDDDF701B}" srcOrd="0" destOrd="0" presId="urn:microsoft.com/office/officeart/2005/8/layout/chevron2"/>
    <dgm:cxn modelId="{4036B691-4DA8-4052-9AD4-2CA5830B293F}" type="presParOf" srcId="{09BDA1E7-1389-42F2-B48F-13BBDDDF701B}" destId="{3E9EE433-2166-48FA-91CF-57687266EC43}" srcOrd="0" destOrd="0" presId="urn:microsoft.com/office/officeart/2005/8/layout/chevron2"/>
    <dgm:cxn modelId="{B92C3133-B04E-4A85-A8D2-F9C15E72FD84}" type="presParOf" srcId="{3E9EE433-2166-48FA-91CF-57687266EC43}" destId="{85106A82-FE84-4E4C-A995-9045B369D76B}" srcOrd="0" destOrd="0" presId="urn:microsoft.com/office/officeart/2005/8/layout/chevron2"/>
    <dgm:cxn modelId="{3486E619-E8A7-4A7B-B1E8-A957715F9AFE}" type="presParOf" srcId="{3E9EE433-2166-48FA-91CF-57687266EC43}" destId="{504C45E6-D554-4F49-8F28-5EA120638E8A}" srcOrd="1" destOrd="0" presId="urn:microsoft.com/office/officeart/2005/8/layout/chevron2"/>
    <dgm:cxn modelId="{41A9FBDD-392C-4EA3-96BD-06D00A9D685B}" type="presParOf" srcId="{09BDA1E7-1389-42F2-B48F-13BBDDDF701B}" destId="{444C1DCC-90E7-41BC-8CC3-8ED55804709C}" srcOrd="1" destOrd="0" presId="urn:microsoft.com/office/officeart/2005/8/layout/chevron2"/>
    <dgm:cxn modelId="{A8CB38C5-58CF-4EF6-AC80-4C1466458F50}" type="presParOf" srcId="{09BDA1E7-1389-42F2-B48F-13BBDDDF701B}" destId="{ACBCFD86-4348-41FB-9349-D90513999892}" srcOrd="2" destOrd="0" presId="urn:microsoft.com/office/officeart/2005/8/layout/chevron2"/>
    <dgm:cxn modelId="{B4412F8D-2F57-4550-A309-DE4E2E051F10}" type="presParOf" srcId="{ACBCFD86-4348-41FB-9349-D90513999892}" destId="{DCD75259-EB30-4AB6-980A-EBA7F382DD2D}" srcOrd="0" destOrd="0" presId="urn:microsoft.com/office/officeart/2005/8/layout/chevron2"/>
    <dgm:cxn modelId="{7768FED2-4C0E-40A7-8BA1-D7A5FA76EEE3}" type="presParOf" srcId="{ACBCFD86-4348-41FB-9349-D90513999892}" destId="{C11D98C9-3BF4-42BC-85CB-D7EAC9177B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06A82-FE84-4E4C-A995-9045B369D76B}">
      <dsp:nvSpPr>
        <dsp:cNvPr id="0" name=""/>
        <dsp:cNvSpPr/>
      </dsp:nvSpPr>
      <dsp:spPr>
        <a:xfrm rot="5400000">
          <a:off x="-389999" y="392133"/>
          <a:ext cx="2599999" cy="18199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分值</a:t>
          </a:r>
          <a:endParaRPr lang="zh-CN" altLang="en-US" sz="3600" kern="1200" dirty="0"/>
        </a:p>
      </dsp:txBody>
      <dsp:txXfrm rot="-5400000">
        <a:off x="2" y="912133"/>
        <a:ext cx="1819999" cy="780000"/>
      </dsp:txXfrm>
    </dsp:sp>
    <dsp:sp modelId="{504C45E6-D554-4F49-8F28-5EA120638E8A}">
      <dsp:nvSpPr>
        <dsp:cNvPr id="0" name=""/>
        <dsp:cNvSpPr/>
      </dsp:nvSpPr>
      <dsp:spPr>
        <a:xfrm rot="5400000">
          <a:off x="3482106" y="-1662035"/>
          <a:ext cx="1689999" cy="5014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600" kern="1200" dirty="0" smtClean="0"/>
            <a:t>120</a:t>
          </a:r>
          <a:r>
            <a:rPr lang="zh-CN" altLang="en-US" sz="3600" kern="1200" dirty="0" smtClean="0"/>
            <a:t>分</a:t>
          </a:r>
          <a:endParaRPr lang="zh-CN" altLang="en-US" sz="3600" kern="1200" dirty="0"/>
        </a:p>
      </dsp:txBody>
      <dsp:txXfrm rot="-5400000">
        <a:off x="1819999" y="82571"/>
        <a:ext cx="4931715" cy="1525001"/>
      </dsp:txXfrm>
    </dsp:sp>
    <dsp:sp modelId="{DCD75259-EB30-4AB6-980A-EBA7F382DD2D}">
      <dsp:nvSpPr>
        <dsp:cNvPr id="0" name=""/>
        <dsp:cNvSpPr/>
      </dsp:nvSpPr>
      <dsp:spPr>
        <a:xfrm rot="5400000">
          <a:off x="-389999" y="2709122"/>
          <a:ext cx="2599999" cy="1819999"/>
        </a:xfrm>
        <a:prstGeom prst="chevron">
          <a:avLst/>
        </a:prstGeom>
        <a:solidFill>
          <a:schemeClr val="accent5">
            <a:hueOff val="33934"/>
            <a:satOff val="20643"/>
            <a:lumOff val="-14510"/>
            <a:alphaOff val="0"/>
          </a:schemeClr>
        </a:solidFill>
        <a:ln w="12700" cap="flat" cmpd="sng" algn="ctr">
          <a:solidFill>
            <a:schemeClr val="accent5">
              <a:hueOff val="33934"/>
              <a:satOff val="20643"/>
              <a:lumOff val="-1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答题时间</a:t>
          </a:r>
          <a:endParaRPr lang="zh-CN" altLang="en-US" sz="3200" kern="1200" dirty="0"/>
        </a:p>
      </dsp:txBody>
      <dsp:txXfrm rot="-5400000">
        <a:off x="2" y="3229122"/>
        <a:ext cx="1819999" cy="780000"/>
      </dsp:txXfrm>
    </dsp:sp>
    <dsp:sp modelId="{C11D98C9-3BF4-42BC-85CB-D7EAC9177B69}">
      <dsp:nvSpPr>
        <dsp:cNvPr id="0" name=""/>
        <dsp:cNvSpPr/>
      </dsp:nvSpPr>
      <dsp:spPr>
        <a:xfrm rot="5400000">
          <a:off x="3482106" y="657015"/>
          <a:ext cx="1689999" cy="5014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3934"/>
              <a:satOff val="20643"/>
              <a:lumOff val="-1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600" kern="1200" dirty="0" smtClean="0"/>
            <a:t>120</a:t>
          </a:r>
          <a:r>
            <a:rPr lang="zh-CN" altLang="en-US" sz="3600" kern="1200" dirty="0" smtClean="0"/>
            <a:t>分</a:t>
          </a:r>
          <a:endParaRPr lang="zh-CN" altLang="en-US" sz="3600" kern="1200" dirty="0"/>
        </a:p>
      </dsp:txBody>
      <dsp:txXfrm rot="-5400000">
        <a:off x="1819999" y="2401622"/>
        <a:ext cx="4931715" cy="1525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1A911-56A9-4A6B-BC46-DD3E80B7ED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793C-5F22-40A2-9C85-86D2F8EBCD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学习能力：是一个长期积累的能力，也是一种综合能力。如果存在，需要逐步培养孩子的思维、表达、阅读、理解能力。系统学习，在家庭、在学校、在生活中锻炼自己的能力，进而体现在学习上的进步。（从方法和习惯去说）</a:t>
            </a:r>
            <a:endParaRPr lang="en-US" altLang="zh-CN" dirty="0" smtClean="0"/>
          </a:p>
          <a:p>
            <a:r>
              <a:rPr lang="zh-CN" altLang="en-US" dirty="0" smtClean="0"/>
              <a:t>学习态度：</a:t>
            </a:r>
            <a:r>
              <a:rPr lang="zh-CN" altLang="en-US" baseline="0" dirty="0" smtClean="0"/>
              <a:t> 树立学习目标，目标明确，方向感强，动力更足。吃苦耐劳，读书的人生不苦，不读书的人生才苦。 联想到中考，没有书读的人生才是最最苦。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6470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9721" y="140042"/>
            <a:ext cx="10515600" cy="479606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1852"/>
            <a:ext cx="12192000" cy="619614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microsoft.com/office/2007/relationships/media" Target="file:///F:\^_^%20%20&#26412;&#21608;&#35838;\O(&#8745;_&#8745;)O%20&#20013;&#32771;\&#27010;&#20108;%20&#23478;&#38271;&#20250;\&#20998;&#20139;&#29233;.mp3" TargetMode="External"/><Relationship Id="rId2" Type="http://schemas.openxmlformats.org/officeDocument/2006/relationships/audio" Target="file:///F:\^_^%20%20&#26412;&#21608;&#35838;\O(&#8745;_&#8745;)O%20&#20013;&#32771;\&#27010;&#20108;%20&#23478;&#38271;&#20250;\&#20998;&#20139;&#29233;.mp3" TargetMode="Externa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4"/>
          <p:cNvSpPr txBox="1"/>
          <p:nvPr>
            <p:custDataLst>
              <p:tags r:id="rId1"/>
            </p:custDataLst>
          </p:nvPr>
        </p:nvSpPr>
        <p:spPr>
          <a:xfrm>
            <a:off x="431284" y="2660903"/>
            <a:ext cx="5035353" cy="7694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10AACC"/>
                </a:solidFill>
                <a:latin typeface="+mj-ea"/>
                <a:ea typeface="+mj-ea"/>
              </a:rPr>
              <a:t>概二  阶段性家长会</a:t>
            </a:r>
            <a:endParaRPr lang="zh-CN" altLang="en-US" sz="4400" b="1" dirty="0">
              <a:solidFill>
                <a:srgbClr val="10AACC"/>
              </a:solidFill>
              <a:latin typeface="+mj-ea"/>
              <a:ea typeface="+mj-ea"/>
            </a:endParaRPr>
          </a:p>
        </p:txBody>
      </p:sp>
      <p:sp>
        <p:nvSpPr>
          <p:cNvPr id="9" name="PA_文本框 4"/>
          <p:cNvSpPr txBox="1"/>
          <p:nvPr>
            <p:custDataLst>
              <p:tags r:id="rId2"/>
            </p:custDataLst>
          </p:nvPr>
        </p:nvSpPr>
        <p:spPr>
          <a:xfrm>
            <a:off x="431284" y="1796487"/>
            <a:ext cx="2062480" cy="10147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10AACC"/>
                </a:solidFill>
                <a:latin typeface="+mj-ea"/>
                <a:ea typeface="+mj-ea"/>
              </a:rPr>
              <a:t>2019</a:t>
            </a:r>
            <a:endParaRPr lang="zh-CN" altLang="en-US" sz="6000" b="1" dirty="0">
              <a:solidFill>
                <a:srgbClr val="10AACC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2170" y="3823335"/>
            <a:ext cx="2551430" cy="993775"/>
          </a:xfrm>
          <a:prstGeom prst="rect">
            <a:avLst/>
          </a:prstGeom>
          <a:solidFill>
            <a:srgbClr val="4DC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复兴路</a:t>
            </a:r>
            <a:endParaRPr lang="zh-CN" altLang="en-US" sz="2800"/>
          </a:p>
          <a:p>
            <a:pPr algn="ctr"/>
            <a:r>
              <a:rPr lang="en-US" altLang="zh-CN" sz="2800"/>
              <a:t>Betty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9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ldLvl="0" animBg="1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917" y="140042"/>
            <a:ext cx="10515600" cy="479606"/>
          </a:xfrm>
        </p:spPr>
        <p:txBody>
          <a:bodyPr/>
          <a:lstStyle/>
          <a:p>
            <a:pPr algn="l"/>
            <a:r>
              <a:rPr lang="zh-CN" altLang="en-US" dirty="0" smtClean="0"/>
              <a:t>八年级    </a:t>
            </a:r>
            <a:r>
              <a:rPr lang="en-US" altLang="zh-CN" dirty="0" smtClean="0"/>
              <a:t>220</a:t>
            </a:r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1026" name="Picture 2" descr="C:\Users\Administrator.PC-20181005VRRH\Desktop\hfg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57" y="885470"/>
            <a:ext cx="9172135" cy="576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4985" y="140042"/>
            <a:ext cx="10515600" cy="479606"/>
          </a:xfrm>
        </p:spPr>
        <p:txBody>
          <a:bodyPr/>
          <a:lstStyle/>
          <a:p>
            <a:pPr algn="l"/>
            <a:r>
              <a:rPr lang="zh-CN" altLang="en-US" dirty="0"/>
              <a:t>九</a:t>
            </a:r>
            <a:r>
              <a:rPr lang="zh-CN" altLang="en-US" dirty="0" smtClean="0"/>
              <a:t>年级   </a:t>
            </a:r>
            <a:r>
              <a:rPr lang="en-US" altLang="zh-CN" dirty="0" smtClean="0"/>
              <a:t>400+</a:t>
            </a:r>
            <a:r>
              <a:rPr lang="zh-CN" altLang="en-US" dirty="0" smtClean="0"/>
              <a:t>  </a:t>
            </a:r>
            <a:endParaRPr lang="zh-CN" altLang="en-US" dirty="0"/>
          </a:p>
        </p:txBody>
      </p:sp>
      <p:pic>
        <p:nvPicPr>
          <p:cNvPr id="2050" name="Picture 2" descr="C:\Users\Administrator.PC-20181005VRRH\Desktop\jghtdh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95" y="756864"/>
            <a:ext cx="9172136" cy="5812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4985" y="140042"/>
            <a:ext cx="10515600" cy="47960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中考    </a:t>
            </a:r>
            <a:r>
              <a:rPr lang="en-US" altLang="zh-CN" dirty="0" smtClean="0"/>
              <a:t>220—350+</a:t>
            </a:r>
            <a:r>
              <a:rPr lang="zh-CN" altLang="en-US" dirty="0" smtClean="0"/>
              <a:t>  </a:t>
            </a:r>
            <a:endParaRPr lang="zh-CN" altLang="en-US" dirty="0"/>
          </a:p>
        </p:txBody>
      </p:sp>
      <p:pic>
        <p:nvPicPr>
          <p:cNvPr id="6" name="图片 5" descr="15614472692448789"/>
          <p:cNvPicPr>
            <a:picLocks noChangeAspect="1"/>
          </p:cNvPicPr>
          <p:nvPr/>
        </p:nvPicPr>
        <p:blipFill>
          <a:blip r:embed="rId1"/>
          <a:srcRect b="6444"/>
          <a:stretch>
            <a:fillRect/>
          </a:stretch>
        </p:blipFill>
        <p:spPr>
          <a:xfrm>
            <a:off x="705485" y="619760"/>
            <a:ext cx="10780395" cy="623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ctr"/>
            <a:r>
              <a:rPr lang="zh-CN" altLang="en-US" sz="3200"/>
              <a:t>英语考试的关键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200150" y="858520"/>
            <a:ext cx="1300480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8800" dirty="0" smtClean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读</a:t>
            </a:r>
            <a:endParaRPr lang="zh-CN" altLang="en-US" sz="8800" dirty="0" smtClean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7300" y="1962150"/>
            <a:ext cx="20116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dirty="0" smtClean="0">
                <a:solidFill>
                  <a:schemeClr val="tx2"/>
                </a:solidFill>
                <a:latin typeface="+mn-ea"/>
                <a:sym typeface="+mn-ea"/>
              </a:rPr>
              <a:t>单词</a:t>
            </a:r>
            <a:endParaRPr lang="zh-CN" altLang="en-US" sz="7200" dirty="0" smtClean="0">
              <a:solidFill>
                <a:schemeClr val="tx2"/>
              </a:solidFill>
              <a:latin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68795" y="1962150"/>
            <a:ext cx="20116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dirty="0" smtClean="0">
                <a:solidFill>
                  <a:srgbClr val="E84B3C"/>
                </a:solidFill>
                <a:latin typeface="+mn-ea"/>
                <a:sym typeface="+mn-ea"/>
              </a:rPr>
              <a:t>句型</a:t>
            </a:r>
            <a:endParaRPr lang="zh-CN" altLang="en-US" sz="7200" dirty="0" smtClean="0">
              <a:solidFill>
                <a:srgbClr val="E84B3C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7300" y="3324225"/>
            <a:ext cx="20116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dirty="0" smtClean="0">
                <a:solidFill>
                  <a:srgbClr val="E84B3C"/>
                </a:solidFill>
                <a:latin typeface="+mn-ea"/>
                <a:sym typeface="+mn-ea"/>
              </a:rPr>
              <a:t>语法</a:t>
            </a:r>
            <a:endParaRPr lang="zh-CN" altLang="en-US" sz="7200" dirty="0" smtClean="0">
              <a:solidFill>
                <a:srgbClr val="E84B3C"/>
              </a:solidFill>
              <a:latin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64045" y="3324225"/>
            <a:ext cx="20116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dirty="0" smtClean="0">
                <a:solidFill>
                  <a:schemeClr val="tx2"/>
                </a:solidFill>
                <a:latin typeface="+mn-ea"/>
                <a:sym typeface="+mn-ea"/>
              </a:rPr>
              <a:t>篇章</a:t>
            </a:r>
            <a:endParaRPr lang="zh-CN" altLang="en-US" sz="7200" dirty="0" smtClean="0">
              <a:solidFill>
                <a:schemeClr val="tx2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760" y="2104993"/>
            <a:ext cx="20217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altLang="zh-CN" sz="13800" dirty="0" smtClean="0">
                <a:solidFill>
                  <a:schemeClr val="bg2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16600" dirty="0">
              <a:solidFill>
                <a:schemeClr val="bg2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58959" y="2492239"/>
            <a:ext cx="49282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bg2"/>
                </a:solidFill>
                <a:latin typeface="微软雅黑" panose="020B0503020204020204" pitchFamily="34" charset="-122"/>
              </a:rPr>
              <a:t>把握当下</a:t>
            </a:r>
            <a:endParaRPr lang="zh-CN" altLang="en-US" sz="3600" b="1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78519" y="1594775"/>
            <a:ext cx="2017183" cy="647700"/>
          </a:xfrm>
          <a:prstGeom prst="roundRect">
            <a:avLst/>
          </a:prstGeom>
          <a:noFill/>
          <a:ln w="28575">
            <a:solidFill>
              <a:srgbClr val="E87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685800">
              <a:defRPr/>
            </a:pPr>
            <a:r>
              <a:rPr lang="zh-CN" altLang="en-US" b="1" dirty="0">
                <a:solidFill>
                  <a:schemeClr val="tx1"/>
                </a:solidFill>
                <a:latin typeface="Algerian" panose="04020705040A02060702" pitchFamily="82" charset="0"/>
                <a:ea typeface="微软雅黑" panose="020B0503020204020204" pitchFamily="34" charset="-122"/>
              </a:rPr>
              <a:t>初中阶段</a:t>
            </a:r>
            <a:endParaRPr lang="zh-CN" altLang="en-US" b="1" dirty="0">
              <a:solidFill>
                <a:schemeClr val="tx1"/>
              </a:solidFill>
              <a:latin typeface="Algerian" panose="04020705040A02060702" pitchFamily="82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41"/>
          <p:cNvGrpSpPr/>
          <p:nvPr/>
        </p:nvGrpSpPr>
        <p:grpSpPr bwMode="auto">
          <a:xfrm>
            <a:off x="1805516" y="1610690"/>
            <a:ext cx="8999009" cy="4636559"/>
            <a:chOff x="1353343" y="962446"/>
            <a:chExt cx="6749954" cy="4636506"/>
          </a:xfrm>
        </p:grpSpPr>
        <p:cxnSp>
          <p:nvCxnSpPr>
            <p:cNvPr id="28677" name="直接连接符 7"/>
            <p:cNvCxnSpPr>
              <a:cxnSpLocks noChangeShapeType="1"/>
            </p:cNvCxnSpPr>
            <p:nvPr/>
          </p:nvCxnSpPr>
          <p:spPr bwMode="auto">
            <a:xfrm>
              <a:off x="1547039" y="5085759"/>
              <a:ext cx="6493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" name="TextBox 12"/>
            <p:cNvSpPr txBox="1">
              <a:spLocks noChangeArrowheads="1"/>
            </p:cNvSpPr>
            <p:nvPr/>
          </p:nvSpPr>
          <p:spPr bwMode="auto">
            <a:xfrm>
              <a:off x="1353343" y="5097308"/>
              <a:ext cx="985939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初一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679" name="直接连接符 14"/>
            <p:cNvCxnSpPr>
              <a:cxnSpLocks noChangeShapeType="1"/>
            </p:cNvCxnSpPr>
            <p:nvPr/>
          </p:nvCxnSpPr>
          <p:spPr bwMode="auto">
            <a:xfrm>
              <a:off x="2750488" y="2996633"/>
              <a:ext cx="64776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" name="TextBox 15"/>
            <p:cNvSpPr txBox="1">
              <a:spLocks noChangeArrowheads="1"/>
            </p:cNvSpPr>
            <p:nvPr/>
          </p:nvSpPr>
          <p:spPr bwMode="auto">
            <a:xfrm>
              <a:off x="2580608" y="2393510"/>
              <a:ext cx="987527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初二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681" name="直接连接符 16"/>
            <p:cNvCxnSpPr>
              <a:cxnSpLocks noChangeShapeType="1"/>
            </p:cNvCxnSpPr>
            <p:nvPr/>
          </p:nvCxnSpPr>
          <p:spPr bwMode="auto">
            <a:xfrm>
              <a:off x="3758654" y="3717350"/>
              <a:ext cx="64776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3620438" y="3900843"/>
              <a:ext cx="987527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初三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683" name="直接连接符 18"/>
            <p:cNvCxnSpPr>
              <a:cxnSpLocks noChangeShapeType="1"/>
            </p:cNvCxnSpPr>
            <p:nvPr/>
          </p:nvCxnSpPr>
          <p:spPr bwMode="auto">
            <a:xfrm>
              <a:off x="4693789" y="2493402"/>
              <a:ext cx="64935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4533836" y="1860036"/>
              <a:ext cx="985939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高一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685" name="直接连接符 20"/>
            <p:cNvCxnSpPr>
              <a:cxnSpLocks noChangeShapeType="1"/>
            </p:cNvCxnSpPr>
            <p:nvPr/>
          </p:nvCxnSpPr>
          <p:spPr bwMode="auto">
            <a:xfrm>
              <a:off x="5990910" y="1772685"/>
              <a:ext cx="64776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5821029" y="1229183"/>
              <a:ext cx="987527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高二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687" name="直接连接符 22"/>
            <p:cNvCxnSpPr>
              <a:cxnSpLocks noChangeShapeType="1"/>
            </p:cNvCxnSpPr>
            <p:nvPr/>
          </p:nvCxnSpPr>
          <p:spPr bwMode="auto">
            <a:xfrm>
              <a:off x="7286443" y="1556787"/>
              <a:ext cx="64776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7117357" y="962446"/>
              <a:ext cx="985940" cy="50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algn="ctr" defTabSz="685800">
                <a:defRPr/>
              </a:pPr>
              <a:r>
                <a:rPr lang="zh-CN" altLang="en-US" sz="2665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高三</a:t>
              </a:r>
              <a:endParaRPr lang="zh-CN" altLang="en-US" sz="26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箭头连接符 25"/>
            <p:cNvCxnSpPr>
              <a:cxnSpLocks noChangeShapeType="1"/>
            </p:cNvCxnSpPr>
            <p:nvPr/>
          </p:nvCxnSpPr>
          <p:spPr bwMode="auto">
            <a:xfrm flipV="1">
              <a:off x="1870922" y="3172844"/>
              <a:ext cx="1178047" cy="176845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690" name="直接箭头连接符 28"/>
            <p:cNvCxnSpPr>
              <a:cxnSpLocks noChangeShapeType="1"/>
            </p:cNvCxnSpPr>
            <p:nvPr/>
          </p:nvCxnSpPr>
          <p:spPr bwMode="auto">
            <a:xfrm>
              <a:off x="3163281" y="3172844"/>
              <a:ext cx="893854" cy="46354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691" name="直接箭头连接符 32"/>
            <p:cNvCxnSpPr>
              <a:cxnSpLocks noChangeShapeType="1"/>
            </p:cNvCxnSpPr>
            <p:nvPr/>
          </p:nvCxnSpPr>
          <p:spPr bwMode="auto">
            <a:xfrm flipV="1">
              <a:off x="4187323" y="2533088"/>
              <a:ext cx="866864" cy="1079488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692" name="直接箭头连接符 34"/>
            <p:cNvCxnSpPr>
              <a:cxnSpLocks noChangeShapeType="1"/>
            </p:cNvCxnSpPr>
            <p:nvPr/>
          </p:nvCxnSpPr>
          <p:spPr bwMode="auto">
            <a:xfrm flipV="1">
              <a:off x="5147861" y="1844121"/>
              <a:ext cx="1152644" cy="617531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直接箭头连接符 36"/>
            <p:cNvCxnSpPr>
              <a:cxnSpLocks noChangeShapeType="1"/>
            </p:cNvCxnSpPr>
            <p:nvPr/>
          </p:nvCxnSpPr>
          <p:spPr bwMode="auto">
            <a:xfrm flipV="1">
              <a:off x="6443394" y="1669498"/>
              <a:ext cx="1141530" cy="176211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694" name="直接箭头连接符 39"/>
            <p:cNvCxnSpPr>
              <a:cxnSpLocks noChangeShapeType="1"/>
            </p:cNvCxnSpPr>
            <p:nvPr/>
          </p:nvCxnSpPr>
          <p:spPr bwMode="auto">
            <a:xfrm flipV="1">
              <a:off x="3398255" y="2288616"/>
              <a:ext cx="1176458" cy="43655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7" name="Picture 5" descr="C:\Users\Administrator\Desktop\图片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32" y="1085372"/>
            <a:ext cx="12192001" cy="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"/>
          <p:cNvGrpSpPr/>
          <p:nvPr/>
        </p:nvGrpSpPr>
        <p:grpSpPr bwMode="auto">
          <a:xfrm>
            <a:off x="1956519" y="3799103"/>
            <a:ext cx="1269247" cy="1271501"/>
            <a:chOff x="0" y="0"/>
            <a:chExt cx="1080120" cy="1080120"/>
          </a:xfrm>
        </p:grpSpPr>
        <p:grpSp>
          <p:nvGrpSpPr>
            <p:cNvPr id="45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7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6" name="文本框 10"/>
            <p:cNvSpPr>
              <a:spLocks noChangeArrowheads="1"/>
            </p:cNvSpPr>
            <p:nvPr/>
          </p:nvSpPr>
          <p:spPr bwMode="auto">
            <a:xfrm>
              <a:off x="255407" y="365759"/>
              <a:ext cx="563664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初一</a:t>
              </a:r>
              <a:endParaRPr lang="zh-CN" altLang="en-US" sz="1865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Group 10"/>
          <p:cNvGrpSpPr/>
          <p:nvPr/>
        </p:nvGrpSpPr>
        <p:grpSpPr bwMode="auto">
          <a:xfrm>
            <a:off x="3249864" y="2107500"/>
            <a:ext cx="1741481" cy="1742012"/>
            <a:chOff x="-10524" y="0"/>
            <a:chExt cx="1080120" cy="1080120"/>
          </a:xfrm>
        </p:grpSpPr>
        <p:grpSp>
          <p:nvGrpSpPr>
            <p:cNvPr id="50" name="Group 11"/>
            <p:cNvGrpSpPr/>
            <p:nvPr/>
          </p:nvGrpSpPr>
          <p:grpSpPr bwMode="auto">
            <a:xfrm>
              <a:off x="-10524" y="0"/>
              <a:ext cx="1080120" cy="1080120"/>
              <a:chOff x="-10524" y="0"/>
              <a:chExt cx="1080120" cy="1080120"/>
            </a:xfrm>
          </p:grpSpPr>
          <p:sp>
            <p:nvSpPr>
              <p:cNvPr id="52" name="椭圆 27"/>
              <p:cNvSpPr>
                <a:spLocks noChangeArrowheads="1"/>
              </p:cNvSpPr>
              <p:nvPr/>
            </p:nvSpPr>
            <p:spPr bwMode="auto">
              <a:xfrm>
                <a:off x="-10524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26"/>
            <p:cNvSpPr>
              <a:spLocks noChangeArrowheads="1"/>
            </p:cNvSpPr>
            <p:nvPr/>
          </p:nvSpPr>
          <p:spPr bwMode="auto">
            <a:xfrm>
              <a:off x="312782" y="400115"/>
              <a:ext cx="454563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初二</a:t>
              </a:r>
              <a:endParaRPr lang="zh-CN" altLang="en-US" sz="2135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4" name="Group 15"/>
          <p:cNvGrpSpPr/>
          <p:nvPr/>
        </p:nvGrpSpPr>
        <p:grpSpPr bwMode="auto">
          <a:xfrm>
            <a:off x="5572007" y="3799101"/>
            <a:ext cx="1979776" cy="1936063"/>
            <a:chOff x="0" y="-1"/>
            <a:chExt cx="1360514" cy="1227329"/>
          </a:xfrm>
        </p:grpSpPr>
        <p:grpSp>
          <p:nvGrpSpPr>
            <p:cNvPr id="55" name="Group 16"/>
            <p:cNvGrpSpPr/>
            <p:nvPr/>
          </p:nvGrpSpPr>
          <p:grpSpPr bwMode="auto">
            <a:xfrm>
              <a:off x="0" y="-1"/>
              <a:ext cx="1360514" cy="1227329"/>
              <a:chOff x="0" y="-1"/>
              <a:chExt cx="1360514" cy="1227329"/>
            </a:xfrm>
          </p:grpSpPr>
          <p:sp>
            <p:nvSpPr>
              <p:cNvPr id="57" name="椭圆 32"/>
              <p:cNvSpPr>
                <a:spLocks noChangeArrowheads="1"/>
              </p:cNvSpPr>
              <p:nvPr/>
            </p:nvSpPr>
            <p:spPr bwMode="auto">
              <a:xfrm>
                <a:off x="0" y="-1"/>
                <a:ext cx="1360514" cy="122732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1126216" cy="103967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6" name="文本框 31"/>
            <p:cNvSpPr>
              <a:spLocks noChangeArrowheads="1"/>
            </p:cNvSpPr>
            <p:nvPr/>
          </p:nvSpPr>
          <p:spPr bwMode="auto">
            <a:xfrm>
              <a:off x="301238" y="398075"/>
              <a:ext cx="477645" cy="24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初三</a:t>
              </a:r>
              <a:endParaRPr lang="zh-CN" altLang="en-US" sz="2135" b="1" dirty="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9" name="Group 20"/>
          <p:cNvGrpSpPr/>
          <p:nvPr/>
        </p:nvGrpSpPr>
        <p:grpSpPr bwMode="auto">
          <a:xfrm>
            <a:off x="7399348" y="1345718"/>
            <a:ext cx="2286510" cy="2287208"/>
            <a:chOff x="0" y="0"/>
            <a:chExt cx="1080120" cy="1080120"/>
          </a:xfrm>
        </p:grpSpPr>
        <p:grpSp>
          <p:nvGrpSpPr>
            <p:cNvPr id="60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2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文本框 37"/>
            <p:cNvSpPr>
              <a:spLocks noChangeArrowheads="1"/>
            </p:cNvSpPr>
            <p:nvPr/>
          </p:nvSpPr>
          <p:spPr bwMode="auto">
            <a:xfrm>
              <a:off x="335150" y="414093"/>
              <a:ext cx="409818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6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中考</a:t>
              </a:r>
              <a:endParaRPr lang="zh-CN" altLang="en-US" sz="2665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cxnSp>
        <p:nvCxnSpPr>
          <p:cNvPr id="64" name="直接连接符 13"/>
          <p:cNvCxnSpPr>
            <a:cxnSpLocks noChangeShapeType="1"/>
            <a:stCxn id="47" idx="7"/>
            <a:endCxn id="52" idx="3"/>
          </p:cNvCxnSpPr>
          <p:nvPr/>
        </p:nvCxnSpPr>
        <p:spPr bwMode="auto">
          <a:xfrm flipV="1">
            <a:off x="3039889" y="3594400"/>
            <a:ext cx="465009" cy="39091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直接连接符 17"/>
          <p:cNvCxnSpPr>
            <a:cxnSpLocks noChangeShapeType="1"/>
            <a:endCxn id="57" idx="1"/>
          </p:cNvCxnSpPr>
          <p:nvPr/>
        </p:nvCxnSpPr>
        <p:spPr bwMode="auto">
          <a:xfrm>
            <a:off x="4892214" y="3373403"/>
            <a:ext cx="969724" cy="709228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直接连接符 20"/>
          <p:cNvCxnSpPr>
            <a:cxnSpLocks noChangeShapeType="1"/>
            <a:stCxn id="57" idx="7"/>
            <a:endCxn id="62" idx="3"/>
          </p:cNvCxnSpPr>
          <p:nvPr/>
        </p:nvCxnSpPr>
        <p:spPr bwMode="auto">
          <a:xfrm flipV="1">
            <a:off x="7261852" y="3297972"/>
            <a:ext cx="472348" cy="78465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直接连接符 23"/>
          <p:cNvCxnSpPr>
            <a:cxnSpLocks noChangeShapeType="1"/>
            <a:stCxn id="102" idx="5"/>
            <a:endCxn id="47" idx="1"/>
          </p:cNvCxnSpPr>
          <p:nvPr/>
        </p:nvCxnSpPr>
        <p:spPr bwMode="auto">
          <a:xfrm>
            <a:off x="1743025" y="3700530"/>
            <a:ext cx="399370" cy="28477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直接连接符 72"/>
          <p:cNvCxnSpPr>
            <a:cxnSpLocks noChangeShapeType="1"/>
            <a:stCxn id="62" idx="6"/>
            <a:endCxn id="106" idx="1"/>
          </p:cNvCxnSpPr>
          <p:nvPr/>
        </p:nvCxnSpPr>
        <p:spPr bwMode="auto">
          <a:xfrm>
            <a:off x="9685858" y="2489322"/>
            <a:ext cx="729954" cy="294337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矩形 76"/>
          <p:cNvSpPr>
            <a:spLocks noChangeArrowheads="1"/>
          </p:cNvSpPr>
          <p:nvPr/>
        </p:nvSpPr>
        <p:spPr bwMode="auto">
          <a:xfrm>
            <a:off x="1628777" y="5081806"/>
            <a:ext cx="182174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不分上下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矩形 80"/>
          <p:cNvSpPr>
            <a:spLocks noChangeArrowheads="1"/>
          </p:cNvSpPr>
          <p:nvPr/>
        </p:nvSpPr>
        <p:spPr bwMode="auto">
          <a:xfrm>
            <a:off x="3209734" y="3884989"/>
            <a:ext cx="182174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两极分化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0" name="矩形 81"/>
          <p:cNvSpPr>
            <a:spLocks noChangeArrowheads="1"/>
          </p:cNvSpPr>
          <p:nvPr/>
        </p:nvSpPr>
        <p:spPr bwMode="auto">
          <a:xfrm>
            <a:off x="5711210" y="5781816"/>
            <a:ext cx="182174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天上地下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1" name="矩形 82"/>
          <p:cNvSpPr>
            <a:spLocks noChangeArrowheads="1"/>
          </p:cNvSpPr>
          <p:nvPr/>
        </p:nvSpPr>
        <p:spPr bwMode="auto">
          <a:xfrm>
            <a:off x="7659565" y="3662804"/>
            <a:ext cx="182174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依分上学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4" name="矩形 85"/>
          <p:cNvSpPr>
            <a:spLocks noChangeArrowheads="1"/>
          </p:cNvSpPr>
          <p:nvPr/>
        </p:nvSpPr>
        <p:spPr bwMode="auto">
          <a:xfrm>
            <a:off x="2628265" y="1497965"/>
            <a:ext cx="4474845" cy="82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初</a:t>
            </a:r>
            <a:r>
              <a:rPr lang="zh-CN" altLang="en-US" sz="2400" b="1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二是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成绩下滑的高峰期！！</a:t>
            </a:r>
            <a:r>
              <a:rPr lang="zh-CN" altLang="en-US" sz="2400" b="1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！</a:t>
            </a:r>
            <a:endParaRPr lang="zh-CN" altLang="en-US" sz="2400" b="1" dirty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2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" name="椭圆 56"/>
          <p:cNvSpPr>
            <a:spLocks noChangeArrowheads="1"/>
          </p:cNvSpPr>
          <p:nvPr/>
        </p:nvSpPr>
        <p:spPr bwMode="auto">
          <a:xfrm rot="21019161">
            <a:off x="1278654" y="3296846"/>
            <a:ext cx="511432" cy="5115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06" name="椭圆 70"/>
          <p:cNvSpPr>
            <a:spLocks noChangeArrowheads="1"/>
          </p:cNvSpPr>
          <p:nvPr/>
        </p:nvSpPr>
        <p:spPr bwMode="auto">
          <a:xfrm>
            <a:off x="10304559" y="2672372"/>
            <a:ext cx="759682" cy="7599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dirty="0" smtClean="0">
                <a:solidFill>
                  <a:schemeClr val="tx1"/>
                </a:solidFill>
                <a:effectLst/>
                <a:ea typeface="宋体" panose="02010600030101010101" pitchFamily="2" charset="-122"/>
              </a:rPr>
              <a:t>时间是相同的，但时间的价值是不同的</a:t>
            </a:r>
            <a:endParaRPr lang="zh-CN" altLang="en-US" sz="3600" dirty="0" smtClean="0">
              <a:solidFill>
                <a:schemeClr val="tx1"/>
              </a:solidFill>
              <a:effectLst/>
              <a:ea typeface="宋体" panose="02010600030101010101" pitchFamily="2" charset="-122"/>
            </a:endParaRPr>
          </a:p>
        </p:txBody>
      </p:sp>
      <p:sp>
        <p:nvSpPr>
          <p:cNvPr id="2" name="矩形 85"/>
          <p:cNvSpPr>
            <a:spLocks noChangeArrowheads="1"/>
          </p:cNvSpPr>
          <p:nvPr/>
        </p:nvSpPr>
        <p:spPr bwMode="auto">
          <a:xfrm>
            <a:off x="2628265" y="845820"/>
            <a:ext cx="4474845" cy="82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初</a:t>
            </a:r>
            <a:r>
              <a:rPr lang="zh-CN" altLang="en-US" sz="2400" b="1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二是学习知识的黄金期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！！</a:t>
            </a:r>
            <a:r>
              <a:rPr lang="zh-CN" altLang="en-US" sz="2400" b="1" dirty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！</a:t>
            </a:r>
            <a:endParaRPr lang="zh-CN" altLang="en-US" sz="2400" b="1" dirty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2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6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4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4" grpId="0"/>
      <p:bldP spid="102" grpId="0" animBg="1"/>
      <p:bldP spid="10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025525" y="1945005"/>
            <a:ext cx="4206875" cy="647700"/>
          </a:xfrm>
          <a:prstGeom prst="roundRect">
            <a:avLst/>
          </a:prstGeom>
          <a:noFill/>
          <a:ln w="28575">
            <a:solidFill>
              <a:srgbClr val="E87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685800"/>
            <a:r>
              <a:rPr lang="zh-CN" altLang="en-US" sz="2800" b="1" dirty="0">
                <a:solidFill>
                  <a:schemeClr val="tx1"/>
                </a:solidFill>
                <a:latin typeface="Algerian" panose="04020705040A02060702" pitchFamily="82" charset="0"/>
                <a:ea typeface="微软雅黑" panose="020B0503020204020204" pitchFamily="34" charset="-122"/>
              </a:rPr>
              <a:t>时间管理</a:t>
            </a:r>
            <a:endParaRPr lang="zh-CN" altLang="en-US" sz="2800" b="1" dirty="0">
              <a:solidFill>
                <a:schemeClr val="tx1"/>
              </a:solidFill>
              <a:latin typeface="Algerian" panose="04020705040A02060702" pitchFamily="82" charset="0"/>
              <a:ea typeface="微软雅黑" panose="020B0503020204020204" pitchFamily="34" charset="-122"/>
            </a:endParaRPr>
          </a:p>
        </p:txBody>
      </p:sp>
      <p:grpSp>
        <p:nvGrpSpPr>
          <p:cNvPr id="40964" name="组合 41"/>
          <p:cNvGrpSpPr/>
          <p:nvPr/>
        </p:nvGrpSpPr>
        <p:grpSpPr bwMode="auto">
          <a:xfrm>
            <a:off x="951853" y="3151505"/>
            <a:ext cx="8342007" cy="3288402"/>
            <a:chOff x="1283332" y="2053434"/>
            <a:chExt cx="6186813" cy="3538492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283332" y="5052124"/>
              <a:ext cx="1276807" cy="539802"/>
            </a:xfrm>
            <a:prstGeom prst="rect">
              <a:avLst/>
            </a:prstGeom>
            <a:solidFill>
              <a:srgbClr val="E87071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33333"/>
                    </a:outerShdw>
                  </a:effectLst>
                </a14:hiddenEffects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p>
              <a:pPr algn="ctr" defTabSz="685800">
                <a:defRPr/>
              </a:pPr>
              <a:r>
                <a:rPr lang="en-US" altLang="zh-CN" sz="2665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zh-CN" altLang="en-US" sz="2665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</a:t>
              </a:r>
              <a:endParaRPr lang="zh-CN" altLang="en-US" sz="2665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689" name="直接箭头连接符 25"/>
            <p:cNvCxnSpPr>
              <a:cxnSpLocks noChangeShapeType="1"/>
            </p:cNvCxnSpPr>
            <p:nvPr/>
          </p:nvCxnSpPr>
          <p:spPr bwMode="auto">
            <a:xfrm flipV="1">
              <a:off x="1871080" y="3807447"/>
              <a:ext cx="2256297" cy="1133583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693" name="直接箭头连接符 36"/>
            <p:cNvCxnSpPr>
              <a:cxnSpLocks noChangeShapeType="1"/>
            </p:cNvCxnSpPr>
            <p:nvPr/>
          </p:nvCxnSpPr>
          <p:spPr bwMode="auto">
            <a:xfrm flipV="1">
              <a:off x="5513369" y="2053434"/>
              <a:ext cx="1956776" cy="1081653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5" name="TextBox 21"/>
          <p:cNvSpPr txBox="1">
            <a:spLocks noChangeArrowheads="1"/>
          </p:cNvSpPr>
          <p:nvPr/>
        </p:nvSpPr>
        <p:spPr bwMode="auto">
          <a:xfrm rot="20749852">
            <a:off x="2407192" y="5416335"/>
            <a:ext cx="230312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pPr algn="ctr" defTabSz="685800">
              <a:defRPr/>
            </a:pPr>
            <a:r>
              <a:rPr lang="zh-CN" altLang="en-US" sz="2665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忙盲碌碌</a:t>
            </a:r>
            <a:endParaRPr lang="zh-CN" altLang="en-US" sz="266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5021580" y="3335020"/>
            <a:ext cx="1207135" cy="23069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p>
            <a:pPr algn="l" defTabSz="685800">
              <a:defRPr/>
            </a:pPr>
            <a:r>
              <a:rPr lang="zh-CN" altLang="en-US" sz="3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有序</a:t>
            </a:r>
            <a:endParaRPr lang="zh-CN" altLang="en-US" sz="3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685800">
              <a:defRPr/>
            </a:pPr>
            <a:r>
              <a:rPr lang="zh-CN" altLang="en-US" sz="3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endParaRPr lang="zh-CN" altLang="en-US" sz="3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685800">
              <a:defRPr/>
            </a:pPr>
            <a:r>
              <a:rPr lang="zh-CN" altLang="en-US" sz="3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</a:t>
            </a:r>
            <a:endParaRPr lang="zh-CN" altLang="en-US" sz="3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685800">
              <a:defRPr/>
            </a:pPr>
            <a:r>
              <a:rPr lang="zh-CN" altLang="en-US" sz="3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</a:t>
            </a:r>
            <a:endParaRPr lang="zh-CN" altLang="en-US" sz="3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0357966">
            <a:off x="6040120" y="3073400"/>
            <a:ext cx="410972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pPr algn="ctr" defTabSz="685800">
              <a:defRPr/>
            </a:pPr>
            <a:r>
              <a:rPr lang="zh-CN" altLang="en-US" sz="2665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抓主要矛盾</a:t>
            </a:r>
            <a:endParaRPr lang="zh-CN" altLang="en-US" sz="266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 rot="20323743">
            <a:off x="6497668" y="3850678"/>
            <a:ext cx="319402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pPr algn="ctr" defTabSz="685800">
              <a:defRPr/>
            </a:pPr>
            <a:r>
              <a:rPr lang="zh-CN" altLang="en-US" sz="2665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十项全能</a:t>
            </a:r>
            <a:endParaRPr lang="zh-CN" altLang="en-US" sz="266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9872980" y="2924810"/>
            <a:ext cx="1715135" cy="1322070"/>
          </a:xfrm>
          <a:prstGeom prst="rect">
            <a:avLst/>
          </a:prstGeo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p>
            <a:pPr algn="ctr" defTabSz="685800">
              <a:defRPr/>
            </a:pPr>
            <a:r>
              <a:rPr lang="zh-CN" altLang="en-US" sz="40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</a:t>
            </a:r>
            <a:endParaRPr lang="zh-CN" altLang="en-US" sz="40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defRPr/>
            </a:pPr>
            <a:r>
              <a:rPr lang="zh-CN" altLang="en-US" sz="40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赢家</a:t>
            </a:r>
            <a:endParaRPr lang="zh-CN" altLang="en-US" sz="40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5" descr="C:\Users\Administrator\Desktop\图片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1085371"/>
            <a:ext cx="12192001" cy="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3"/>
          <p:cNvSpPr txBox="1"/>
          <p:nvPr/>
        </p:nvSpPr>
        <p:spPr>
          <a:xfrm>
            <a:off x="3282004" y="38899"/>
            <a:ext cx="5471584" cy="1066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 defTabSz="685800"/>
            <a:r>
              <a:rPr lang="en-US" altLang="zh-CN" sz="4265" b="1" dirty="0">
                <a:solidFill>
                  <a:srgbClr val="FFC000"/>
                </a:solidFill>
                <a:latin typeface="Algerian" panose="04020705040A02060702" pitchFamily="82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Golden</a:t>
            </a:r>
            <a:r>
              <a:rPr lang="en-US" altLang="zh-CN" sz="3735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265" b="1" dirty="0">
                <a:solidFill>
                  <a:srgbClr val="FFC000"/>
                </a:solidFill>
                <a:latin typeface="Algerian" panose="04020705040A02060702" pitchFamily="82" charset="0"/>
                <a:ea typeface="微软雅黑" panose="020B0503020204020204" pitchFamily="34" charset="-122"/>
                <a:cs typeface="Calibri" panose="020F0502020204030204" pitchFamily="34" charset="0"/>
              </a:rPr>
              <a:t>rule</a:t>
            </a:r>
            <a:endParaRPr lang="zh-CN" altLang="en-US" sz="4265" b="1" dirty="0">
              <a:solidFill>
                <a:srgbClr val="FFC000"/>
              </a:solidFill>
              <a:latin typeface="Algerian" panose="04020705040A02060702" pitchFamily="82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 defTabSz="685800"/>
            <a:endParaRPr lang="zh-CN" altLang="en-US" sz="2665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21"/>
          <p:cNvSpPr txBox="1">
            <a:spLocks noChangeArrowheads="1"/>
          </p:cNvSpPr>
          <p:nvPr/>
        </p:nvSpPr>
        <p:spPr bwMode="auto">
          <a:xfrm rot="20749852">
            <a:off x="2114457" y="4559720"/>
            <a:ext cx="230312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p>
            <a:pPr algn="ctr" defTabSz="685800">
              <a:defRPr/>
            </a:pPr>
            <a:r>
              <a:rPr lang="zh-CN" altLang="en-US" sz="2665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无所事事</a:t>
            </a:r>
            <a:endParaRPr lang="zh-CN" altLang="en-US" sz="266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7349490" y="4808855"/>
            <a:ext cx="3496945" cy="13836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p>
            <a:pPr algn="l" defTabSz="685800">
              <a:defRPr/>
            </a:pPr>
            <a:r>
              <a:rPr lang="en-US" altLang="zh-CN" sz="2800"/>
              <a:t>2</a:t>
            </a:r>
            <a:r>
              <a:rPr lang="zh-CN" altLang="en-US" sz="2800"/>
              <a:t>条跟收入有关，</a:t>
            </a:r>
            <a:endParaRPr lang="zh-CN" altLang="en-US" sz="2800"/>
          </a:p>
          <a:p>
            <a:pPr algn="l" defTabSz="685800">
              <a:defRPr/>
            </a:pPr>
            <a:r>
              <a:rPr lang="en-US" altLang="zh-CN" sz="2800"/>
              <a:t>4</a:t>
            </a:r>
            <a:r>
              <a:rPr lang="zh-CN" altLang="en-US" sz="2800"/>
              <a:t>条和身心健康有关，</a:t>
            </a:r>
            <a:endParaRPr lang="zh-CN" altLang="en-US" sz="2800"/>
          </a:p>
          <a:p>
            <a:pPr algn="l" defTabSz="685800">
              <a:defRPr/>
            </a:pPr>
            <a:r>
              <a:rPr lang="en-US" altLang="zh-CN" sz="2800"/>
              <a:t>4</a:t>
            </a:r>
            <a:r>
              <a:rPr lang="zh-CN" altLang="en-US" sz="2800"/>
              <a:t>条与情感关系有关</a:t>
            </a:r>
            <a:endParaRPr lang="zh-CN" altLang="en-US" sz="28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32" grpId="0" bldLvl="0" animBg="1"/>
      <p:bldP spid="33" grpId="0" bldLvl="0" animBg="1"/>
      <p:bldP spid="35" grpId="0" bldLvl="0" animBg="1"/>
      <p:bldP spid="2" grpId="0" bldLvl="0" animBg="1"/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1154699" y="1220855"/>
            <a:ext cx="2742046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r>
              <a:rPr lang="zh-CN" altLang="en-US" sz="2400" dirty="0"/>
              <a:t>上课：</a:t>
            </a:r>
            <a:endParaRPr lang="zh-CN" altLang="en-US" sz="2400" dirty="0"/>
          </a:p>
          <a:p>
            <a:r>
              <a:rPr lang="zh-CN" altLang="en-US" sz="2400" dirty="0"/>
              <a:t>占据了一天当中精力最充沛的时间。</a:t>
            </a:r>
            <a:endParaRPr lang="zh-CN" altLang="en-US" sz="2400" dirty="0"/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flipV="1">
            <a:off x="1082278" y="1347855"/>
            <a:ext cx="0" cy="159173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8" tIns="60954" rIns="121908" bIns="60954"/>
          <a:lstStyle/>
          <a:p>
            <a:pPr>
              <a:defRPr/>
            </a:pPr>
            <a:endParaRPr lang="zh-CN" altLang="en-US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6515663" y="1220855"/>
            <a:ext cx="302009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r>
              <a:rPr lang="zh-CN" altLang="en-US" sz="2400" dirty="0"/>
              <a:t>英语属于轻松的作业。</a:t>
            </a:r>
            <a:endParaRPr lang="zh-CN" altLang="en-US" sz="2400" dirty="0"/>
          </a:p>
          <a:p>
            <a:r>
              <a:rPr lang="zh-CN" altLang="en-US" sz="2400" dirty="0"/>
              <a:t>见缝插针的学习效果最好。</a:t>
            </a:r>
            <a:endParaRPr lang="zh-CN" altLang="en-US" sz="2400" dirty="0"/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V="1">
            <a:off x="6534710" y="1362671"/>
            <a:ext cx="0" cy="159173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8" tIns="60954" rIns="121908" bIns="60954"/>
          <a:lstStyle/>
          <a:p>
            <a:pPr>
              <a:defRPr/>
            </a:pPr>
            <a:endParaRPr lang="zh-CN" altLang="en-US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3591560" y="4763135"/>
            <a:ext cx="3309620" cy="14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作业：精力充沛的时间完成烧脑的作业，疲惫时完成相对轻松的作业</a:t>
            </a:r>
            <a:endParaRPr lang="zh-CN" altLang="en-US" sz="24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 flipV="1">
            <a:off x="4271788" y="4527087"/>
            <a:ext cx="0" cy="16510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8" tIns="60954" rIns="121908" bIns="60954"/>
          <a:lstStyle/>
          <a:p>
            <a:pPr>
              <a:defRPr/>
            </a:pPr>
            <a:endParaRPr lang="zh-CN" altLang="en-US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8918575" y="4662170"/>
            <a:ext cx="3263900" cy="5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英语学习的时间安排</a:t>
            </a:r>
            <a:endParaRPr lang="zh-CN" altLang="en-US" sz="24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8931419" y="4433955"/>
            <a:ext cx="0" cy="1784349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8" tIns="60954" rIns="121908" bIns="60954"/>
          <a:lstStyle/>
          <a:p>
            <a:pPr>
              <a:defRPr/>
            </a:pPr>
            <a:endParaRPr lang="zh-CN" altLang="en-US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421489" y="3003088"/>
            <a:ext cx="2490993" cy="1441449"/>
            <a:chOff x="2638425" y="2252315"/>
            <a:chExt cx="1868488" cy="1081087"/>
          </a:xfrm>
        </p:grpSpPr>
        <p:sp>
          <p:nvSpPr>
            <p:cNvPr id="54" name="Freeform 7"/>
            <p:cNvSpPr/>
            <p:nvPr/>
          </p:nvSpPr>
          <p:spPr bwMode="auto">
            <a:xfrm>
              <a:off x="2638425" y="3087340"/>
              <a:ext cx="885825" cy="236537"/>
            </a:xfrm>
            <a:custGeom>
              <a:avLst/>
              <a:gdLst>
                <a:gd name="T0" fmla="*/ 885825 w 2331"/>
                <a:gd name="T1" fmla="*/ 236537 h 688"/>
                <a:gd name="T2" fmla="*/ 39522 w 2331"/>
                <a:gd name="T3" fmla="*/ 47445 h 688"/>
                <a:gd name="T4" fmla="*/ 792720 w 2331"/>
                <a:gd name="T5" fmla="*/ 0 h 688"/>
                <a:gd name="T6" fmla="*/ 885825 w 2331"/>
                <a:gd name="T7" fmla="*/ 236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490913" y="2252315"/>
              <a:ext cx="1016000" cy="1081087"/>
            </a:xfrm>
            <a:custGeom>
              <a:avLst/>
              <a:gdLst>
                <a:gd name="T0" fmla="*/ 1016000 w 913"/>
                <a:gd name="T1" fmla="*/ 1065516 h 972"/>
                <a:gd name="T2" fmla="*/ 0 w 913"/>
                <a:gd name="T3" fmla="*/ 1081087 h 972"/>
                <a:gd name="T4" fmla="*/ 0 w 913"/>
                <a:gd name="T5" fmla="*/ 0 h 972"/>
                <a:gd name="T6" fmla="*/ 1016000 w 913"/>
                <a:gd name="T7" fmla="*/ 6673 h 972"/>
                <a:gd name="T8" fmla="*/ 1016000 w 913"/>
                <a:gd name="T9" fmla="*/ 106551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3414713" y="2252315"/>
              <a:ext cx="76200" cy="1081087"/>
            </a:xfrm>
            <a:custGeom>
              <a:avLst/>
              <a:gdLst>
                <a:gd name="T0" fmla="*/ 0 w 69"/>
                <a:gd name="T1" fmla="*/ 96764 h 972"/>
                <a:gd name="T2" fmla="*/ 0 w 69"/>
                <a:gd name="T3" fmla="*/ 1007680 h 972"/>
                <a:gd name="T4" fmla="*/ 76200 w 69"/>
                <a:gd name="T5" fmla="*/ 1081087 h 972"/>
                <a:gd name="T6" fmla="*/ 76200 w 69"/>
                <a:gd name="T7" fmla="*/ 0 h 972"/>
                <a:gd name="T8" fmla="*/ 0 w 69"/>
                <a:gd name="T9" fmla="*/ 96764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575050" y="300479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800" kern="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3</a:t>
              </a:r>
              <a:endParaRPr lang="zh-CN" altLang="en-US" sz="4800" kern="1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903906" y="3003088"/>
            <a:ext cx="2501574" cy="1441449"/>
            <a:chOff x="4632325" y="2252315"/>
            <a:chExt cx="1876425" cy="1081087"/>
          </a:xfrm>
        </p:grpSpPr>
        <p:sp>
          <p:nvSpPr>
            <p:cNvPr id="59" name="Freeform 2"/>
            <p:cNvSpPr/>
            <p:nvPr/>
          </p:nvSpPr>
          <p:spPr bwMode="auto">
            <a:xfrm flipH="1">
              <a:off x="5632450" y="3087340"/>
              <a:ext cx="876300" cy="236537"/>
            </a:xfrm>
            <a:custGeom>
              <a:avLst/>
              <a:gdLst>
                <a:gd name="T0" fmla="*/ 876300 w 2331"/>
                <a:gd name="T1" fmla="*/ 236537 h 688"/>
                <a:gd name="T2" fmla="*/ 39097 w 2331"/>
                <a:gd name="T3" fmla="*/ 47445 h 688"/>
                <a:gd name="T4" fmla="*/ 784196 w 2331"/>
                <a:gd name="T5" fmla="*/ 0 h 688"/>
                <a:gd name="T6" fmla="*/ 876300 w 2331"/>
                <a:gd name="T7" fmla="*/ 236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8"/>
            <p:cNvSpPr/>
            <p:nvPr/>
          </p:nvSpPr>
          <p:spPr bwMode="auto">
            <a:xfrm flipH="1">
              <a:off x="4632325" y="2252315"/>
              <a:ext cx="1016000" cy="1081087"/>
            </a:xfrm>
            <a:custGeom>
              <a:avLst/>
              <a:gdLst>
                <a:gd name="T0" fmla="*/ 1016000 w 913"/>
                <a:gd name="T1" fmla="*/ 1065516 h 972"/>
                <a:gd name="T2" fmla="*/ 0 w 913"/>
                <a:gd name="T3" fmla="*/ 1081087 h 972"/>
                <a:gd name="T4" fmla="*/ 0 w 913"/>
                <a:gd name="T5" fmla="*/ 0 h 972"/>
                <a:gd name="T6" fmla="*/ 1016000 w 913"/>
                <a:gd name="T7" fmla="*/ 6673 h 972"/>
                <a:gd name="T8" fmla="*/ 1016000 w 913"/>
                <a:gd name="T9" fmla="*/ 106551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9"/>
            <p:cNvSpPr/>
            <p:nvPr/>
          </p:nvSpPr>
          <p:spPr bwMode="auto">
            <a:xfrm flipH="1">
              <a:off x="5648325" y="2252315"/>
              <a:ext cx="76200" cy="1081087"/>
            </a:xfrm>
            <a:custGeom>
              <a:avLst/>
              <a:gdLst>
                <a:gd name="T0" fmla="*/ 0 w 69"/>
                <a:gd name="T1" fmla="*/ 96764 h 972"/>
                <a:gd name="T2" fmla="*/ 0 w 69"/>
                <a:gd name="T3" fmla="*/ 1007680 h 972"/>
                <a:gd name="T4" fmla="*/ 76200 w 69"/>
                <a:gd name="T5" fmla="*/ 1081087 h 972"/>
                <a:gd name="T6" fmla="*/ 76200 w 69"/>
                <a:gd name="T7" fmla="*/ 0 h 972"/>
                <a:gd name="T8" fmla="*/ 0 w 69"/>
                <a:gd name="T9" fmla="*/ 96764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711700" y="300479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800" kern="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4</a:t>
              </a:r>
              <a:endParaRPr lang="zh-CN" altLang="en-US" sz="4800" kern="1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sp>
        <p:nvSpPr>
          <p:cNvPr id="73" name="Freeform 39"/>
          <p:cNvSpPr/>
          <p:nvPr/>
        </p:nvSpPr>
        <p:spPr bwMode="auto">
          <a:xfrm>
            <a:off x="2853698" y="5250987"/>
            <a:ext cx="31747" cy="2116"/>
          </a:xfrm>
          <a:custGeom>
            <a:avLst/>
            <a:gdLst>
              <a:gd name="T0" fmla="*/ 23813 w 12"/>
              <a:gd name="T1" fmla="*/ 0 h 1587"/>
              <a:gd name="T2" fmla="*/ 0 w 12"/>
              <a:gd name="T3" fmla="*/ 0 h 1587"/>
              <a:gd name="T4" fmla="*/ 23813 w 12"/>
              <a:gd name="T5" fmla="*/ 0 h 1587"/>
              <a:gd name="T6" fmla="*/ 23813 w 12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587"/>
              <a:gd name="T14" fmla="*/ 12 w 12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08" tIns="60954" rIns="121908" bIns="60954"/>
          <a:lstStyle/>
          <a:p>
            <a:pPr>
              <a:defRPr/>
            </a:pPr>
            <a:endParaRPr lang="zh-CN" altLang="en-US" ker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3107775" y="2931122"/>
            <a:ext cx="2579881" cy="1670049"/>
            <a:chOff x="1343025" y="2198340"/>
            <a:chExt cx="1935163" cy="1252537"/>
          </a:xfrm>
        </p:grpSpPr>
        <p:sp>
          <p:nvSpPr>
            <p:cNvPr id="75" name="Freeform 6"/>
            <p:cNvSpPr/>
            <p:nvPr/>
          </p:nvSpPr>
          <p:spPr bwMode="auto">
            <a:xfrm>
              <a:off x="1343025" y="3007965"/>
              <a:ext cx="838200" cy="363537"/>
            </a:xfrm>
            <a:custGeom>
              <a:avLst/>
              <a:gdLst>
                <a:gd name="T0" fmla="*/ 838200 w 2331"/>
                <a:gd name="T1" fmla="*/ 363537 h 688"/>
                <a:gd name="T2" fmla="*/ 37397 w 2331"/>
                <a:gd name="T3" fmla="*/ 72919 h 688"/>
                <a:gd name="T4" fmla="*/ 750101 w 2331"/>
                <a:gd name="T5" fmla="*/ 0 h 688"/>
                <a:gd name="T6" fmla="*/ 838200 w 2331"/>
                <a:gd name="T7" fmla="*/ 363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2195513" y="2212627"/>
              <a:ext cx="1082675" cy="1189038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189038 h 1069"/>
                <a:gd name="T4" fmla="*/ 1082675 w 973"/>
                <a:gd name="T5" fmla="*/ 1169017 h 1069"/>
                <a:gd name="T6" fmla="*/ 1082675 w 973"/>
                <a:gd name="T7" fmla="*/ 40042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11"/>
            <p:cNvSpPr/>
            <p:nvPr/>
          </p:nvSpPr>
          <p:spPr bwMode="auto">
            <a:xfrm>
              <a:off x="1985963" y="2198340"/>
              <a:ext cx="219075" cy="1189037"/>
            </a:xfrm>
            <a:custGeom>
              <a:avLst/>
              <a:gdLst>
                <a:gd name="T0" fmla="*/ 0 w 197"/>
                <a:gd name="T1" fmla="*/ 136812 h 1069"/>
                <a:gd name="T2" fmla="*/ 0 w 197"/>
                <a:gd name="T3" fmla="*/ 1053338 h 1069"/>
                <a:gd name="T4" fmla="*/ 219075 w 197"/>
                <a:gd name="T5" fmla="*/ 1189037 h 1069"/>
                <a:gd name="T6" fmla="*/ 219075 w 197"/>
                <a:gd name="T7" fmla="*/ 0 h 1069"/>
                <a:gd name="T8" fmla="*/ 0 w 197"/>
                <a:gd name="T9" fmla="*/ 136812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32"/>
            <p:cNvSpPr/>
            <p:nvPr/>
          </p:nvSpPr>
          <p:spPr bwMode="auto">
            <a:xfrm>
              <a:off x="2124075" y="3449290"/>
              <a:ext cx="23813" cy="1587"/>
            </a:xfrm>
            <a:custGeom>
              <a:avLst/>
              <a:gdLst>
                <a:gd name="T0" fmla="*/ 23813 w 12"/>
                <a:gd name="T1" fmla="*/ 0 h 1587"/>
                <a:gd name="T2" fmla="*/ 0 w 12"/>
                <a:gd name="T3" fmla="*/ 0 h 1587"/>
                <a:gd name="T4" fmla="*/ 23813 w 12"/>
                <a:gd name="T5" fmla="*/ 0 h 1587"/>
                <a:gd name="T6" fmla="*/ 23813 w 1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87"/>
                <a:gd name="T14" fmla="*/ 12 w 12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287588" y="301114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800" kern="1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2</a:t>
              </a:r>
              <a:endParaRPr lang="zh-CN" altLang="en-US" sz="4800" kern="1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37838" y="2821054"/>
            <a:ext cx="2808452" cy="1862667"/>
            <a:chOff x="-180975" y="2115790"/>
            <a:chExt cx="2106613" cy="1397000"/>
          </a:xfrm>
        </p:grpSpPr>
        <p:sp>
          <p:nvSpPr>
            <p:cNvPr id="81" name="Freeform 3"/>
            <p:cNvSpPr/>
            <p:nvPr/>
          </p:nvSpPr>
          <p:spPr bwMode="auto">
            <a:xfrm>
              <a:off x="-180975" y="3149252"/>
              <a:ext cx="984250" cy="363538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"/>
            <p:cNvSpPr/>
            <p:nvPr/>
          </p:nvSpPr>
          <p:spPr bwMode="auto">
            <a:xfrm>
              <a:off x="806450" y="2115790"/>
              <a:ext cx="1119188" cy="139223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392237 h 1251"/>
                <a:gd name="T4" fmla="*/ 1119188 w 1006"/>
                <a:gd name="T5" fmla="*/ 1284286 h 1251"/>
                <a:gd name="T6" fmla="*/ 1119188 w 1006"/>
                <a:gd name="T7" fmla="*/ 90145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9"/>
            <p:cNvSpPr/>
            <p:nvPr/>
          </p:nvSpPr>
          <p:spPr bwMode="auto">
            <a:xfrm>
              <a:off x="428625" y="2115790"/>
              <a:ext cx="377825" cy="1392237"/>
            </a:xfrm>
            <a:custGeom>
              <a:avLst/>
              <a:gdLst>
                <a:gd name="T0" fmla="*/ 0 w 339"/>
                <a:gd name="T1" fmla="*/ 122419 h 1251"/>
                <a:gd name="T2" fmla="*/ 0 w 339"/>
                <a:gd name="T3" fmla="*/ 1201931 h 1251"/>
                <a:gd name="T4" fmla="*/ 377825 w 339"/>
                <a:gd name="T5" fmla="*/ 1392237 h 1251"/>
                <a:gd name="T6" fmla="*/ 377825 w 339"/>
                <a:gd name="T7" fmla="*/ 0 h 1251"/>
                <a:gd name="T8" fmla="*/ 0 w 339"/>
                <a:gd name="T9" fmla="*/ 122419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939800" y="3093690"/>
              <a:ext cx="138113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4800" kern="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1</a:t>
              </a:r>
              <a:endParaRPr lang="zh-CN" altLang="en-US" sz="4800" kern="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学习的关键：精力与时间要合理安排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bldLvl="0" animBg="1"/>
      <p:bldP spid="47" grpId="0"/>
      <p:bldP spid="48" grpId="0" bldLvl="0" animBg="1"/>
      <p:bldP spid="49" grpId="0"/>
      <p:bldP spid="5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>
            <a:off x="4004260" y="1634492"/>
            <a:ext cx="4223787" cy="4271962"/>
            <a:chOff x="4065588" y="1635126"/>
            <a:chExt cx="4224337" cy="4271962"/>
          </a:xfrm>
        </p:grpSpPr>
        <p:sp>
          <p:nvSpPr>
            <p:cNvPr id="128013" name="Freeform 5"/>
            <p:cNvSpPr>
              <a:spLocks noEditPoints="1"/>
            </p:cNvSpPr>
            <p:nvPr/>
          </p:nvSpPr>
          <p:spPr bwMode="auto">
            <a:xfrm>
              <a:off x="4197350" y="1819275"/>
              <a:ext cx="4092575" cy="4087813"/>
            </a:xfrm>
            <a:custGeom>
              <a:avLst/>
              <a:gdLst>
                <a:gd name="T0" fmla="*/ 1608468 w 1089"/>
                <a:gd name="T1" fmla="*/ 1891601 h 1087"/>
                <a:gd name="T2" fmla="*/ 1743760 w 1089"/>
                <a:gd name="T3" fmla="*/ 586659 h 1087"/>
                <a:gd name="T4" fmla="*/ 1807648 w 1089"/>
                <a:gd name="T5" fmla="*/ 424952 h 1087"/>
                <a:gd name="T6" fmla="*/ 2055683 w 1089"/>
                <a:gd name="T7" fmla="*/ 282048 h 1087"/>
                <a:gd name="T8" fmla="*/ 2292443 w 1089"/>
                <a:gd name="T9" fmla="*/ 421191 h 1087"/>
                <a:gd name="T10" fmla="*/ 2273653 w 1089"/>
                <a:gd name="T11" fmla="*/ 707000 h 1087"/>
                <a:gd name="T12" fmla="*/ 2901256 w 1089"/>
                <a:gd name="T13" fmla="*/ 2015702 h 1087"/>
                <a:gd name="T14" fmla="*/ 3506311 w 1089"/>
                <a:gd name="T15" fmla="*/ 1741175 h 1087"/>
                <a:gd name="T16" fmla="*/ 3667909 w 1089"/>
                <a:gd name="T17" fmla="*/ 1805106 h 1087"/>
                <a:gd name="T18" fmla="*/ 3810717 w 1089"/>
                <a:gd name="T19" fmla="*/ 2087154 h 1087"/>
                <a:gd name="T20" fmla="*/ 3671667 w 1089"/>
                <a:gd name="T21" fmla="*/ 2290228 h 1087"/>
                <a:gd name="T22" fmla="*/ 3389810 w 1089"/>
                <a:gd name="T23" fmla="*/ 2271425 h 1087"/>
                <a:gd name="T24" fmla="*/ 2487865 w 1089"/>
                <a:gd name="T25" fmla="*/ 2196212 h 1087"/>
                <a:gd name="T26" fmla="*/ 2352573 w 1089"/>
                <a:gd name="T27" fmla="*/ 3504914 h 1087"/>
                <a:gd name="T28" fmla="*/ 2288685 w 1089"/>
                <a:gd name="T29" fmla="*/ 3666622 h 1087"/>
                <a:gd name="T30" fmla="*/ 2036892 w 1089"/>
                <a:gd name="T31" fmla="*/ 3809526 h 1087"/>
                <a:gd name="T32" fmla="*/ 1803890 w 1089"/>
                <a:gd name="T33" fmla="*/ 3670382 h 1087"/>
                <a:gd name="T34" fmla="*/ 1822680 w 1089"/>
                <a:gd name="T35" fmla="*/ 3384574 h 1087"/>
                <a:gd name="T36" fmla="*/ 1195077 w 1089"/>
                <a:gd name="T37" fmla="*/ 2072111 h 1087"/>
                <a:gd name="T38" fmla="*/ 586264 w 1089"/>
                <a:gd name="T39" fmla="*/ 2350398 h 1087"/>
                <a:gd name="T40" fmla="*/ 424666 w 1089"/>
                <a:gd name="T41" fmla="*/ 2286468 h 1087"/>
                <a:gd name="T42" fmla="*/ 285616 w 1089"/>
                <a:gd name="T43" fmla="*/ 2004420 h 1087"/>
                <a:gd name="T44" fmla="*/ 420908 w 1089"/>
                <a:gd name="T45" fmla="*/ 1801345 h 1087"/>
                <a:gd name="T46" fmla="*/ 706524 w 1089"/>
                <a:gd name="T47" fmla="*/ 1820149 h 1087"/>
                <a:gd name="T48" fmla="*/ 2051925 w 1089"/>
                <a:gd name="T49" fmla="*/ 0 h 1087"/>
                <a:gd name="T50" fmla="*/ 1570887 w 1089"/>
                <a:gd name="T51" fmla="*/ 278287 h 1087"/>
                <a:gd name="T52" fmla="*/ 1458144 w 1089"/>
                <a:gd name="T53" fmla="*/ 424952 h 1087"/>
                <a:gd name="T54" fmla="*/ 841815 w 1089"/>
                <a:gd name="T55" fmla="*/ 477601 h 1087"/>
                <a:gd name="T56" fmla="*/ 289374 w 1089"/>
                <a:gd name="T57" fmla="*/ 1553143 h 1087"/>
                <a:gd name="T58" fmla="*/ 0 w 1089"/>
                <a:gd name="T59" fmla="*/ 2042026 h 1087"/>
                <a:gd name="T60" fmla="*/ 341987 w 1089"/>
                <a:gd name="T61" fmla="*/ 2560994 h 1087"/>
                <a:gd name="T62" fmla="*/ 477279 w 1089"/>
                <a:gd name="T63" fmla="*/ 3249191 h 1087"/>
                <a:gd name="T64" fmla="*/ 1304062 w 1089"/>
                <a:gd name="T65" fmla="*/ 3677904 h 1087"/>
                <a:gd name="T66" fmla="*/ 1555855 w 1089"/>
                <a:gd name="T67" fmla="*/ 3802005 h 1087"/>
                <a:gd name="T68" fmla="*/ 2044408 w 1089"/>
                <a:gd name="T69" fmla="*/ 4087813 h 1087"/>
                <a:gd name="T70" fmla="*/ 2525446 w 1089"/>
                <a:gd name="T71" fmla="*/ 3809526 h 1087"/>
                <a:gd name="T72" fmla="*/ 2638189 w 1089"/>
                <a:gd name="T73" fmla="*/ 3666622 h 1087"/>
                <a:gd name="T74" fmla="*/ 3254518 w 1089"/>
                <a:gd name="T75" fmla="*/ 3613973 h 1087"/>
                <a:gd name="T76" fmla="*/ 3806959 w 1089"/>
                <a:gd name="T77" fmla="*/ 2534670 h 1087"/>
                <a:gd name="T78" fmla="*/ 4092575 w 1089"/>
                <a:gd name="T79" fmla="*/ 2049547 h 1087"/>
                <a:gd name="T80" fmla="*/ 3754346 w 1089"/>
                <a:gd name="T81" fmla="*/ 1530579 h 1087"/>
                <a:gd name="T82" fmla="*/ 3615296 w 1089"/>
                <a:gd name="T83" fmla="*/ 842383 h 1087"/>
                <a:gd name="T84" fmla="*/ 2792271 w 1089"/>
                <a:gd name="T85" fmla="*/ 413670 h 1087"/>
                <a:gd name="T86" fmla="*/ 2540478 w 1089"/>
                <a:gd name="T87" fmla="*/ 285808 h 1087"/>
                <a:gd name="T88" fmla="*/ 2051925 w 1089"/>
                <a:gd name="T89" fmla="*/ 0 h 10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89" h="1087">
                  <a:moveTo>
                    <a:pt x="323" y="531"/>
                  </a:moveTo>
                  <a:cubicBezTo>
                    <a:pt x="358" y="531"/>
                    <a:pt x="394" y="522"/>
                    <a:pt x="428" y="503"/>
                  </a:cubicBezTo>
                  <a:cubicBezTo>
                    <a:pt x="532" y="445"/>
                    <a:pt x="568" y="312"/>
                    <a:pt x="507" y="209"/>
                  </a:cubicBezTo>
                  <a:cubicBezTo>
                    <a:pt x="496" y="188"/>
                    <a:pt x="481" y="171"/>
                    <a:pt x="464" y="156"/>
                  </a:cubicBezTo>
                  <a:cubicBezTo>
                    <a:pt x="465" y="146"/>
                    <a:pt x="468" y="136"/>
                    <a:pt x="473" y="127"/>
                  </a:cubicBezTo>
                  <a:cubicBezTo>
                    <a:pt x="481" y="113"/>
                    <a:pt x="481" y="113"/>
                    <a:pt x="481" y="113"/>
                  </a:cubicBezTo>
                  <a:cubicBezTo>
                    <a:pt x="495" y="90"/>
                    <a:pt x="519" y="75"/>
                    <a:pt x="546" y="75"/>
                  </a:cubicBezTo>
                  <a:cubicBezTo>
                    <a:pt x="546" y="75"/>
                    <a:pt x="547" y="75"/>
                    <a:pt x="547" y="75"/>
                  </a:cubicBezTo>
                  <a:cubicBezTo>
                    <a:pt x="550" y="75"/>
                    <a:pt x="553" y="75"/>
                    <a:pt x="556" y="75"/>
                  </a:cubicBezTo>
                  <a:cubicBezTo>
                    <a:pt x="579" y="78"/>
                    <a:pt x="598" y="91"/>
                    <a:pt x="610" y="112"/>
                  </a:cubicBezTo>
                  <a:cubicBezTo>
                    <a:pt x="610" y="112"/>
                    <a:pt x="610" y="112"/>
                    <a:pt x="610" y="112"/>
                  </a:cubicBezTo>
                  <a:cubicBezTo>
                    <a:pt x="624" y="136"/>
                    <a:pt x="622" y="166"/>
                    <a:pt x="605" y="188"/>
                  </a:cubicBezTo>
                  <a:cubicBezTo>
                    <a:pt x="552" y="254"/>
                    <a:pt x="541" y="349"/>
                    <a:pt x="585" y="427"/>
                  </a:cubicBezTo>
                  <a:cubicBezTo>
                    <a:pt x="625" y="497"/>
                    <a:pt x="697" y="536"/>
                    <a:pt x="772" y="536"/>
                  </a:cubicBezTo>
                  <a:cubicBezTo>
                    <a:pt x="809" y="536"/>
                    <a:pt x="846" y="527"/>
                    <a:pt x="880" y="507"/>
                  </a:cubicBezTo>
                  <a:cubicBezTo>
                    <a:pt x="901" y="495"/>
                    <a:pt x="919" y="480"/>
                    <a:pt x="933" y="463"/>
                  </a:cubicBezTo>
                  <a:cubicBezTo>
                    <a:pt x="943" y="464"/>
                    <a:pt x="953" y="467"/>
                    <a:pt x="962" y="472"/>
                  </a:cubicBezTo>
                  <a:cubicBezTo>
                    <a:pt x="976" y="480"/>
                    <a:pt x="976" y="480"/>
                    <a:pt x="976" y="480"/>
                  </a:cubicBezTo>
                  <a:cubicBezTo>
                    <a:pt x="1000" y="494"/>
                    <a:pt x="1015" y="519"/>
                    <a:pt x="1015" y="546"/>
                  </a:cubicBezTo>
                  <a:cubicBezTo>
                    <a:pt x="1015" y="549"/>
                    <a:pt x="1015" y="552"/>
                    <a:pt x="1014" y="555"/>
                  </a:cubicBezTo>
                  <a:cubicBezTo>
                    <a:pt x="1011" y="578"/>
                    <a:pt x="998" y="597"/>
                    <a:pt x="978" y="609"/>
                  </a:cubicBezTo>
                  <a:cubicBezTo>
                    <a:pt x="977" y="609"/>
                    <a:pt x="977" y="609"/>
                    <a:pt x="977" y="609"/>
                  </a:cubicBezTo>
                  <a:cubicBezTo>
                    <a:pt x="967" y="615"/>
                    <a:pt x="955" y="618"/>
                    <a:pt x="943" y="618"/>
                  </a:cubicBezTo>
                  <a:cubicBezTo>
                    <a:pt x="928" y="618"/>
                    <a:pt x="914" y="613"/>
                    <a:pt x="902" y="604"/>
                  </a:cubicBezTo>
                  <a:cubicBezTo>
                    <a:pt x="863" y="573"/>
                    <a:pt x="816" y="557"/>
                    <a:pt x="767" y="557"/>
                  </a:cubicBezTo>
                  <a:cubicBezTo>
                    <a:pt x="731" y="557"/>
                    <a:pt x="695" y="565"/>
                    <a:pt x="662" y="584"/>
                  </a:cubicBezTo>
                  <a:cubicBezTo>
                    <a:pt x="558" y="643"/>
                    <a:pt x="522" y="776"/>
                    <a:pt x="582" y="879"/>
                  </a:cubicBezTo>
                  <a:cubicBezTo>
                    <a:pt x="594" y="899"/>
                    <a:pt x="609" y="917"/>
                    <a:pt x="626" y="932"/>
                  </a:cubicBezTo>
                  <a:cubicBezTo>
                    <a:pt x="625" y="942"/>
                    <a:pt x="622" y="951"/>
                    <a:pt x="617" y="960"/>
                  </a:cubicBezTo>
                  <a:cubicBezTo>
                    <a:pt x="609" y="975"/>
                    <a:pt x="609" y="975"/>
                    <a:pt x="609" y="975"/>
                  </a:cubicBezTo>
                  <a:cubicBezTo>
                    <a:pt x="595" y="998"/>
                    <a:pt x="571" y="1013"/>
                    <a:pt x="544" y="1013"/>
                  </a:cubicBezTo>
                  <a:cubicBezTo>
                    <a:pt x="543" y="1013"/>
                    <a:pt x="543" y="1013"/>
                    <a:pt x="542" y="1013"/>
                  </a:cubicBezTo>
                  <a:cubicBezTo>
                    <a:pt x="539" y="1013"/>
                    <a:pt x="537" y="1013"/>
                    <a:pt x="534" y="1012"/>
                  </a:cubicBezTo>
                  <a:cubicBezTo>
                    <a:pt x="511" y="1009"/>
                    <a:pt x="492" y="996"/>
                    <a:pt x="480" y="976"/>
                  </a:cubicBezTo>
                  <a:cubicBezTo>
                    <a:pt x="480" y="976"/>
                    <a:pt x="480" y="976"/>
                    <a:pt x="480" y="976"/>
                  </a:cubicBezTo>
                  <a:cubicBezTo>
                    <a:pt x="466" y="952"/>
                    <a:pt x="467" y="921"/>
                    <a:pt x="485" y="900"/>
                  </a:cubicBezTo>
                  <a:cubicBezTo>
                    <a:pt x="538" y="833"/>
                    <a:pt x="549" y="739"/>
                    <a:pt x="504" y="660"/>
                  </a:cubicBezTo>
                  <a:cubicBezTo>
                    <a:pt x="465" y="590"/>
                    <a:pt x="392" y="551"/>
                    <a:pt x="318" y="551"/>
                  </a:cubicBezTo>
                  <a:cubicBezTo>
                    <a:pt x="281" y="551"/>
                    <a:pt x="244" y="561"/>
                    <a:pt x="210" y="581"/>
                  </a:cubicBezTo>
                  <a:cubicBezTo>
                    <a:pt x="189" y="593"/>
                    <a:pt x="171" y="608"/>
                    <a:pt x="156" y="625"/>
                  </a:cubicBezTo>
                  <a:cubicBezTo>
                    <a:pt x="146" y="624"/>
                    <a:pt x="136" y="621"/>
                    <a:pt x="128" y="616"/>
                  </a:cubicBezTo>
                  <a:cubicBezTo>
                    <a:pt x="113" y="608"/>
                    <a:pt x="113" y="608"/>
                    <a:pt x="113" y="608"/>
                  </a:cubicBezTo>
                  <a:cubicBezTo>
                    <a:pt x="90" y="594"/>
                    <a:pt x="74" y="569"/>
                    <a:pt x="75" y="541"/>
                  </a:cubicBezTo>
                  <a:cubicBezTo>
                    <a:pt x="75" y="538"/>
                    <a:pt x="75" y="536"/>
                    <a:pt x="76" y="533"/>
                  </a:cubicBezTo>
                  <a:cubicBezTo>
                    <a:pt x="79" y="510"/>
                    <a:pt x="92" y="491"/>
                    <a:pt x="112" y="479"/>
                  </a:cubicBezTo>
                  <a:cubicBezTo>
                    <a:pt x="112" y="479"/>
                    <a:pt x="112" y="479"/>
                    <a:pt x="112" y="479"/>
                  </a:cubicBezTo>
                  <a:cubicBezTo>
                    <a:pt x="123" y="472"/>
                    <a:pt x="135" y="469"/>
                    <a:pt x="147" y="469"/>
                  </a:cubicBezTo>
                  <a:cubicBezTo>
                    <a:pt x="161" y="469"/>
                    <a:pt x="176" y="474"/>
                    <a:pt x="188" y="484"/>
                  </a:cubicBezTo>
                  <a:cubicBezTo>
                    <a:pt x="226" y="515"/>
                    <a:pt x="274" y="531"/>
                    <a:pt x="323" y="531"/>
                  </a:cubicBezTo>
                  <a:moveTo>
                    <a:pt x="546" y="0"/>
                  </a:moveTo>
                  <a:cubicBezTo>
                    <a:pt x="546" y="0"/>
                    <a:pt x="546" y="0"/>
                    <a:pt x="546" y="0"/>
                  </a:cubicBezTo>
                  <a:cubicBezTo>
                    <a:pt x="492" y="0"/>
                    <a:pt x="444" y="28"/>
                    <a:pt x="418" y="74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3" y="100"/>
                    <a:pt x="396" y="107"/>
                    <a:pt x="388" y="113"/>
                  </a:cubicBezTo>
                  <a:cubicBezTo>
                    <a:pt x="366" y="106"/>
                    <a:pt x="344" y="103"/>
                    <a:pt x="322" y="103"/>
                  </a:cubicBezTo>
                  <a:cubicBezTo>
                    <a:pt x="288" y="103"/>
                    <a:pt x="255" y="110"/>
                    <a:pt x="224" y="127"/>
                  </a:cubicBezTo>
                  <a:cubicBezTo>
                    <a:pt x="141" y="170"/>
                    <a:pt x="98" y="259"/>
                    <a:pt x="110" y="346"/>
                  </a:cubicBezTo>
                  <a:cubicBezTo>
                    <a:pt x="114" y="373"/>
                    <a:pt x="100" y="400"/>
                    <a:pt x="77" y="413"/>
                  </a:cubicBezTo>
                  <a:cubicBezTo>
                    <a:pt x="35" y="437"/>
                    <a:pt x="7" y="480"/>
                    <a:pt x="1" y="527"/>
                  </a:cubicBezTo>
                  <a:cubicBezTo>
                    <a:pt x="1" y="532"/>
                    <a:pt x="0" y="538"/>
                    <a:pt x="0" y="543"/>
                  </a:cubicBezTo>
                  <a:cubicBezTo>
                    <a:pt x="1" y="597"/>
                    <a:pt x="28" y="644"/>
                    <a:pt x="75" y="671"/>
                  </a:cubicBezTo>
                  <a:cubicBezTo>
                    <a:pt x="91" y="681"/>
                    <a:pt x="91" y="681"/>
                    <a:pt x="91" y="681"/>
                  </a:cubicBezTo>
                  <a:cubicBezTo>
                    <a:pt x="100" y="686"/>
                    <a:pt x="108" y="693"/>
                    <a:pt x="114" y="702"/>
                  </a:cubicBezTo>
                  <a:cubicBezTo>
                    <a:pt x="97" y="754"/>
                    <a:pt x="101" y="812"/>
                    <a:pt x="127" y="864"/>
                  </a:cubicBezTo>
                  <a:cubicBezTo>
                    <a:pt x="166" y="938"/>
                    <a:pt x="241" y="980"/>
                    <a:pt x="318" y="980"/>
                  </a:cubicBezTo>
                  <a:cubicBezTo>
                    <a:pt x="328" y="980"/>
                    <a:pt x="337" y="979"/>
                    <a:pt x="347" y="978"/>
                  </a:cubicBezTo>
                  <a:cubicBezTo>
                    <a:pt x="350" y="977"/>
                    <a:pt x="353" y="977"/>
                    <a:pt x="356" y="977"/>
                  </a:cubicBezTo>
                  <a:cubicBezTo>
                    <a:pt x="380" y="977"/>
                    <a:pt x="402" y="990"/>
                    <a:pt x="414" y="1011"/>
                  </a:cubicBezTo>
                  <a:cubicBezTo>
                    <a:pt x="438" y="1053"/>
                    <a:pt x="480" y="1081"/>
                    <a:pt x="528" y="1086"/>
                  </a:cubicBezTo>
                  <a:cubicBezTo>
                    <a:pt x="533" y="1087"/>
                    <a:pt x="538" y="1087"/>
                    <a:pt x="544" y="1087"/>
                  </a:cubicBezTo>
                  <a:cubicBezTo>
                    <a:pt x="544" y="1087"/>
                    <a:pt x="544" y="1087"/>
                    <a:pt x="544" y="1087"/>
                  </a:cubicBezTo>
                  <a:cubicBezTo>
                    <a:pt x="598" y="1087"/>
                    <a:pt x="645" y="1060"/>
                    <a:pt x="672" y="1013"/>
                  </a:cubicBezTo>
                  <a:cubicBezTo>
                    <a:pt x="682" y="997"/>
                    <a:pt x="682" y="997"/>
                    <a:pt x="682" y="997"/>
                  </a:cubicBezTo>
                  <a:cubicBezTo>
                    <a:pt x="687" y="988"/>
                    <a:pt x="694" y="980"/>
                    <a:pt x="702" y="975"/>
                  </a:cubicBezTo>
                  <a:cubicBezTo>
                    <a:pt x="723" y="981"/>
                    <a:pt x="746" y="985"/>
                    <a:pt x="768" y="985"/>
                  </a:cubicBezTo>
                  <a:cubicBezTo>
                    <a:pt x="801" y="985"/>
                    <a:pt x="835" y="977"/>
                    <a:pt x="866" y="961"/>
                  </a:cubicBezTo>
                  <a:cubicBezTo>
                    <a:pt x="949" y="918"/>
                    <a:pt x="992" y="829"/>
                    <a:pt x="980" y="742"/>
                  </a:cubicBezTo>
                  <a:cubicBezTo>
                    <a:pt x="976" y="715"/>
                    <a:pt x="989" y="688"/>
                    <a:pt x="1013" y="674"/>
                  </a:cubicBezTo>
                  <a:cubicBezTo>
                    <a:pt x="1055" y="650"/>
                    <a:pt x="1083" y="608"/>
                    <a:pt x="1088" y="561"/>
                  </a:cubicBezTo>
                  <a:cubicBezTo>
                    <a:pt x="1089" y="556"/>
                    <a:pt x="1089" y="550"/>
                    <a:pt x="1089" y="545"/>
                  </a:cubicBezTo>
                  <a:cubicBezTo>
                    <a:pt x="1089" y="491"/>
                    <a:pt x="1062" y="443"/>
                    <a:pt x="1015" y="416"/>
                  </a:cubicBezTo>
                  <a:cubicBezTo>
                    <a:pt x="999" y="407"/>
                    <a:pt x="999" y="407"/>
                    <a:pt x="999" y="407"/>
                  </a:cubicBezTo>
                  <a:cubicBezTo>
                    <a:pt x="989" y="402"/>
                    <a:pt x="982" y="394"/>
                    <a:pt x="976" y="386"/>
                  </a:cubicBezTo>
                  <a:cubicBezTo>
                    <a:pt x="993" y="334"/>
                    <a:pt x="989" y="275"/>
                    <a:pt x="962" y="224"/>
                  </a:cubicBezTo>
                  <a:cubicBezTo>
                    <a:pt x="924" y="150"/>
                    <a:pt x="849" y="108"/>
                    <a:pt x="772" y="108"/>
                  </a:cubicBezTo>
                  <a:cubicBezTo>
                    <a:pt x="762" y="108"/>
                    <a:pt x="753" y="109"/>
                    <a:pt x="743" y="110"/>
                  </a:cubicBezTo>
                  <a:cubicBezTo>
                    <a:pt x="740" y="110"/>
                    <a:pt x="737" y="110"/>
                    <a:pt x="734" y="110"/>
                  </a:cubicBezTo>
                  <a:cubicBezTo>
                    <a:pt x="710" y="110"/>
                    <a:pt x="688" y="98"/>
                    <a:pt x="676" y="76"/>
                  </a:cubicBezTo>
                  <a:cubicBezTo>
                    <a:pt x="651" y="35"/>
                    <a:pt x="609" y="7"/>
                    <a:pt x="562" y="1"/>
                  </a:cubicBezTo>
                  <a:cubicBezTo>
                    <a:pt x="557" y="1"/>
                    <a:pt x="551" y="0"/>
                    <a:pt x="546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8014" name="Freeform 6"/>
            <p:cNvSpPr/>
            <p:nvPr/>
          </p:nvSpPr>
          <p:spPr bwMode="auto">
            <a:xfrm>
              <a:off x="4343400" y="3590925"/>
              <a:ext cx="1781175" cy="2127250"/>
            </a:xfrm>
            <a:custGeom>
              <a:avLst/>
              <a:gdLst>
                <a:gd name="T0" fmla="*/ 1521890 w 474"/>
                <a:gd name="T1" fmla="*/ 1713827 h 566"/>
                <a:gd name="T2" fmla="*/ 1521890 w 474"/>
                <a:gd name="T3" fmla="*/ 1710068 h 566"/>
                <a:gd name="T4" fmla="*/ 1540679 w 474"/>
                <a:gd name="T5" fmla="*/ 1424431 h 566"/>
                <a:gd name="T6" fmla="*/ 1615834 w 474"/>
                <a:gd name="T7" fmla="*/ 526175 h 566"/>
                <a:gd name="T8" fmla="*/ 507297 w 474"/>
                <a:gd name="T9" fmla="*/ 225504 h 566"/>
                <a:gd name="T10" fmla="*/ 199161 w 474"/>
                <a:gd name="T11" fmla="*/ 1292887 h 566"/>
                <a:gd name="T12" fmla="*/ 1022109 w 474"/>
                <a:gd name="T13" fmla="*/ 1721344 h 566"/>
                <a:gd name="T14" fmla="*/ 1273878 w 474"/>
                <a:gd name="T15" fmla="*/ 1845371 h 566"/>
                <a:gd name="T16" fmla="*/ 1702262 w 474"/>
                <a:gd name="T17" fmla="*/ 2127250 h 566"/>
                <a:gd name="T18" fmla="*/ 1724809 w 474"/>
                <a:gd name="T19" fmla="*/ 1849129 h 566"/>
                <a:gd name="T20" fmla="*/ 1521890 w 474"/>
                <a:gd name="T21" fmla="*/ 1713827 h 5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" h="566">
                  <a:moveTo>
                    <a:pt x="405" y="456"/>
                  </a:moveTo>
                  <a:cubicBezTo>
                    <a:pt x="405" y="455"/>
                    <a:pt x="405" y="455"/>
                    <a:pt x="405" y="455"/>
                  </a:cubicBezTo>
                  <a:cubicBezTo>
                    <a:pt x="391" y="431"/>
                    <a:pt x="393" y="401"/>
                    <a:pt x="410" y="379"/>
                  </a:cubicBezTo>
                  <a:cubicBezTo>
                    <a:pt x="463" y="313"/>
                    <a:pt x="474" y="219"/>
                    <a:pt x="430" y="140"/>
                  </a:cubicBezTo>
                  <a:cubicBezTo>
                    <a:pt x="371" y="36"/>
                    <a:pt x="238" y="0"/>
                    <a:pt x="135" y="60"/>
                  </a:cubicBezTo>
                  <a:cubicBezTo>
                    <a:pt x="37" y="118"/>
                    <a:pt x="0" y="243"/>
                    <a:pt x="53" y="344"/>
                  </a:cubicBezTo>
                  <a:cubicBezTo>
                    <a:pt x="96" y="427"/>
                    <a:pt x="185" y="469"/>
                    <a:pt x="272" y="458"/>
                  </a:cubicBezTo>
                  <a:cubicBezTo>
                    <a:pt x="299" y="454"/>
                    <a:pt x="326" y="467"/>
                    <a:pt x="339" y="491"/>
                  </a:cubicBezTo>
                  <a:cubicBezTo>
                    <a:pt x="364" y="533"/>
                    <a:pt x="406" y="561"/>
                    <a:pt x="453" y="566"/>
                  </a:cubicBezTo>
                  <a:cubicBezTo>
                    <a:pt x="459" y="492"/>
                    <a:pt x="459" y="492"/>
                    <a:pt x="459" y="492"/>
                  </a:cubicBezTo>
                  <a:cubicBezTo>
                    <a:pt x="436" y="489"/>
                    <a:pt x="417" y="476"/>
                    <a:pt x="405" y="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28015" name="Group 6"/>
            <p:cNvGrpSpPr/>
            <p:nvPr/>
          </p:nvGrpSpPr>
          <p:grpSpPr bwMode="auto">
            <a:xfrm>
              <a:off x="4065588" y="2019171"/>
              <a:ext cx="2014079" cy="3221255"/>
              <a:chOff x="4065588" y="2019171"/>
              <a:chExt cx="2014079" cy="3221255"/>
            </a:xfrm>
          </p:grpSpPr>
          <p:sp>
            <p:nvSpPr>
              <p:cNvPr id="20" name="Freeform 19"/>
              <p:cNvSpPr/>
              <p:nvPr/>
            </p:nvSpPr>
            <p:spPr bwMode="auto">
              <a:xfrm>
                <a:off x="4065588" y="2019301"/>
                <a:ext cx="2014537" cy="3221037"/>
              </a:xfrm>
              <a:custGeom>
                <a:avLst/>
                <a:gdLst>
                  <a:gd name="connsiteX0" fmla="*/ 1133805 w 2014079"/>
                  <a:gd name="connsiteY0" fmla="*/ 3228 h 3221255"/>
                  <a:gd name="connsiteX1" fmla="*/ 1904922 w 2014079"/>
                  <a:gd name="connsiteY1" fmla="*/ 397921 h 3221255"/>
                  <a:gd name="connsiteX2" fmla="*/ 1604250 w 2014079"/>
                  <a:gd name="connsiteY2" fmla="*/ 1507812 h 3221255"/>
                  <a:gd name="connsiteX3" fmla="*/ 702236 w 2014079"/>
                  <a:gd name="connsiteY3" fmla="*/ 1436327 h 3221255"/>
                  <a:gd name="connsiteX4" fmla="*/ 420357 w 2014079"/>
                  <a:gd name="connsiteY4" fmla="*/ 1413753 h 3221255"/>
                  <a:gd name="connsiteX5" fmla="*/ 416598 w 2014079"/>
                  <a:gd name="connsiteY5" fmla="*/ 1417516 h 3221255"/>
                  <a:gd name="connsiteX6" fmla="*/ 296623 w 2014079"/>
                  <a:gd name="connsiteY6" fmla="*/ 1556664 h 3221255"/>
                  <a:gd name="connsiteX7" fmla="*/ 281406 w 2014079"/>
                  <a:gd name="connsiteY7" fmla="*/ 1616487 h 3221255"/>
                  <a:gd name="connsiteX8" fmla="*/ 281944 w 2014079"/>
                  <a:gd name="connsiteY8" fmla="*/ 1616531 h 3221255"/>
                  <a:gd name="connsiteX9" fmla="*/ 278185 w 2014079"/>
                  <a:gd name="connsiteY9" fmla="*/ 1650358 h 3221255"/>
                  <a:gd name="connsiteX10" fmla="*/ 424795 w 2014079"/>
                  <a:gd name="connsiteY10" fmla="*/ 1898425 h 3221255"/>
                  <a:gd name="connsiteX11" fmla="*/ 477425 w 2014079"/>
                  <a:gd name="connsiteY11" fmla="*/ 1932252 h 3221255"/>
                  <a:gd name="connsiteX12" fmla="*/ 755609 w 2014079"/>
                  <a:gd name="connsiteY12" fmla="*/ 1917218 h 3221255"/>
                  <a:gd name="connsiteX13" fmla="*/ 1571366 w 2014079"/>
                  <a:gd name="connsiteY13" fmla="*/ 1879632 h 3221255"/>
                  <a:gd name="connsiteX14" fmla="*/ 1789402 w 2014079"/>
                  <a:gd name="connsiteY14" fmla="*/ 2905727 h 3221255"/>
                  <a:gd name="connsiteX15" fmla="*/ 830794 w 2014079"/>
                  <a:gd name="connsiteY15" fmla="*/ 3127483 h 3221255"/>
                  <a:gd name="connsiteX16" fmla="*/ 466147 w 2014079"/>
                  <a:gd name="connsiteY16" fmla="*/ 2420869 h 3221255"/>
                  <a:gd name="connsiteX17" fmla="*/ 338332 w 2014079"/>
                  <a:gd name="connsiteY17" fmla="*/ 2176560 h 3221255"/>
                  <a:gd name="connsiteX18" fmla="*/ 278185 w 2014079"/>
                  <a:gd name="connsiteY18" fmla="*/ 2138975 h 3221255"/>
                  <a:gd name="connsiteX19" fmla="*/ 0 w 2014079"/>
                  <a:gd name="connsiteY19" fmla="*/ 1657875 h 3221255"/>
                  <a:gd name="connsiteX20" fmla="*/ 3735 w 2014079"/>
                  <a:gd name="connsiteY20" fmla="*/ 1594391 h 3221255"/>
                  <a:gd name="connsiteX21" fmla="*/ 3175 w 2014079"/>
                  <a:gd name="connsiteY21" fmla="*/ 1594346 h 3221255"/>
                  <a:gd name="connsiteX22" fmla="*/ 285055 w 2014079"/>
                  <a:gd name="connsiteY22" fmla="*/ 1169201 h 3221255"/>
                  <a:gd name="connsiteX23" fmla="*/ 409082 w 2014079"/>
                  <a:gd name="connsiteY23" fmla="*/ 913362 h 3221255"/>
                  <a:gd name="connsiteX24" fmla="*/ 837538 w 2014079"/>
                  <a:gd name="connsiteY24" fmla="*/ 89409 h 3221255"/>
                  <a:gd name="connsiteX25" fmla="*/ 1133805 w 2014079"/>
                  <a:gd name="connsiteY25" fmla="*/ 3228 h 322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079" h="3221255">
                    <a:moveTo>
                      <a:pt x="1133805" y="3228"/>
                    </a:moveTo>
                    <a:cubicBezTo>
                      <a:pt x="1436297" y="-23932"/>
                      <a:pt x="1741432" y="121389"/>
                      <a:pt x="1904922" y="397921"/>
                    </a:cubicBezTo>
                    <a:cubicBezTo>
                      <a:pt x="2130425" y="789204"/>
                      <a:pt x="1995123" y="1285834"/>
                      <a:pt x="1604250" y="1507812"/>
                    </a:cubicBezTo>
                    <a:cubicBezTo>
                      <a:pt x="1307337" y="1673355"/>
                      <a:pt x="954048" y="1635732"/>
                      <a:pt x="702236" y="1436327"/>
                    </a:cubicBezTo>
                    <a:cubicBezTo>
                      <a:pt x="623310" y="1368605"/>
                      <a:pt x="510558" y="1361080"/>
                      <a:pt x="420357" y="1413753"/>
                    </a:cubicBezTo>
                    <a:cubicBezTo>
                      <a:pt x="420357" y="1413753"/>
                      <a:pt x="420357" y="1413753"/>
                      <a:pt x="416598" y="1417516"/>
                    </a:cubicBezTo>
                    <a:cubicBezTo>
                      <a:pt x="360223" y="1448555"/>
                      <a:pt x="318645" y="1498641"/>
                      <a:pt x="296623" y="1556664"/>
                    </a:cubicBezTo>
                    <a:lnTo>
                      <a:pt x="281406" y="1616487"/>
                    </a:lnTo>
                    <a:lnTo>
                      <a:pt x="281944" y="1616531"/>
                    </a:lnTo>
                    <a:cubicBezTo>
                      <a:pt x="278185" y="1627806"/>
                      <a:pt x="278185" y="1639082"/>
                      <a:pt x="278185" y="1650358"/>
                    </a:cubicBezTo>
                    <a:cubicBezTo>
                      <a:pt x="278185" y="1751840"/>
                      <a:pt x="334573" y="1849563"/>
                      <a:pt x="424795" y="1898425"/>
                    </a:cubicBezTo>
                    <a:cubicBezTo>
                      <a:pt x="424795" y="1898425"/>
                      <a:pt x="424795" y="1898425"/>
                      <a:pt x="477425" y="1932252"/>
                    </a:cubicBezTo>
                    <a:cubicBezTo>
                      <a:pt x="563887" y="1981114"/>
                      <a:pt x="672905" y="1977355"/>
                      <a:pt x="755609" y="1917218"/>
                    </a:cubicBezTo>
                    <a:cubicBezTo>
                      <a:pt x="984923" y="1744323"/>
                      <a:pt x="1308218" y="1718013"/>
                      <a:pt x="1571366" y="1879632"/>
                    </a:cubicBezTo>
                    <a:cubicBezTo>
                      <a:pt x="1920976" y="2097630"/>
                      <a:pt x="2022475" y="2563695"/>
                      <a:pt x="1789402" y="2905727"/>
                    </a:cubicBezTo>
                    <a:cubicBezTo>
                      <a:pt x="1575125" y="3217689"/>
                      <a:pt x="1157848" y="3311654"/>
                      <a:pt x="830794" y="3127483"/>
                    </a:cubicBezTo>
                    <a:cubicBezTo>
                      <a:pt x="571406" y="2980898"/>
                      <a:pt x="436073" y="2699004"/>
                      <a:pt x="466147" y="2420869"/>
                    </a:cubicBezTo>
                    <a:cubicBezTo>
                      <a:pt x="477425" y="2319387"/>
                      <a:pt x="424795" y="2225422"/>
                      <a:pt x="338332" y="2176560"/>
                    </a:cubicBezTo>
                    <a:cubicBezTo>
                      <a:pt x="338332" y="2176560"/>
                      <a:pt x="338332" y="2176560"/>
                      <a:pt x="278185" y="2138975"/>
                    </a:cubicBezTo>
                    <a:cubicBezTo>
                      <a:pt x="101500" y="2037493"/>
                      <a:pt x="0" y="1857080"/>
                      <a:pt x="0" y="1657875"/>
                    </a:cubicBezTo>
                    <a:lnTo>
                      <a:pt x="3735" y="1594391"/>
                    </a:lnTo>
                    <a:lnTo>
                      <a:pt x="3175" y="1594346"/>
                    </a:lnTo>
                    <a:cubicBezTo>
                      <a:pt x="21967" y="1417516"/>
                      <a:pt x="127202" y="1259497"/>
                      <a:pt x="285055" y="1169201"/>
                    </a:cubicBezTo>
                    <a:cubicBezTo>
                      <a:pt x="375256" y="1116528"/>
                      <a:pt x="424115" y="1018707"/>
                      <a:pt x="409082" y="913362"/>
                    </a:cubicBezTo>
                    <a:cubicBezTo>
                      <a:pt x="363981" y="589800"/>
                      <a:pt x="525592" y="251189"/>
                      <a:pt x="837538" y="89409"/>
                    </a:cubicBezTo>
                    <a:cubicBezTo>
                      <a:pt x="932438" y="40498"/>
                      <a:pt x="1032975" y="12281"/>
                      <a:pt x="1133805" y="3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1" name="Freeform 102"/>
              <p:cNvSpPr>
                <a:spLocks noChangeArrowheads="1"/>
              </p:cNvSpPr>
              <p:nvPr/>
            </p:nvSpPr>
            <p:spPr bwMode="auto">
              <a:xfrm>
                <a:off x="4989693" y="4317519"/>
                <a:ext cx="466594" cy="417042"/>
              </a:xfrm>
              <a:custGeom>
                <a:avLst/>
                <a:gdLst>
                  <a:gd name="T0" fmla="*/ 74955 w 498"/>
                  <a:gd name="T1" fmla="*/ 141513 h 445"/>
                  <a:gd name="T2" fmla="*/ 74955 w 498"/>
                  <a:gd name="T3" fmla="*/ 141513 h 445"/>
                  <a:gd name="T4" fmla="*/ 133045 w 498"/>
                  <a:gd name="T5" fmla="*/ 158382 h 445"/>
                  <a:gd name="T6" fmla="*/ 141477 w 498"/>
                  <a:gd name="T7" fmla="*/ 158382 h 445"/>
                  <a:gd name="T8" fmla="*/ 182702 w 498"/>
                  <a:gd name="T9" fmla="*/ 125581 h 445"/>
                  <a:gd name="T10" fmla="*/ 182702 w 498"/>
                  <a:gd name="T11" fmla="*/ 117147 h 445"/>
                  <a:gd name="T12" fmla="*/ 166775 w 498"/>
                  <a:gd name="T13" fmla="*/ 100278 h 445"/>
                  <a:gd name="T14" fmla="*/ 257657 w 498"/>
                  <a:gd name="T15" fmla="*/ 9372 h 445"/>
                  <a:gd name="T16" fmla="*/ 182702 w 498"/>
                  <a:gd name="T17" fmla="*/ 0 h 445"/>
                  <a:gd name="T18" fmla="*/ 100252 w 498"/>
                  <a:gd name="T19" fmla="*/ 50607 h 445"/>
                  <a:gd name="T20" fmla="*/ 67459 w 498"/>
                  <a:gd name="T21" fmla="*/ 75911 h 445"/>
                  <a:gd name="T22" fmla="*/ 49658 w 498"/>
                  <a:gd name="T23" fmla="*/ 108712 h 445"/>
                  <a:gd name="T24" fmla="*/ 16865 w 498"/>
                  <a:gd name="T25" fmla="*/ 117147 h 445"/>
                  <a:gd name="T26" fmla="*/ 0 w 498"/>
                  <a:gd name="T27" fmla="*/ 134016 h 445"/>
                  <a:gd name="T28" fmla="*/ 0 w 498"/>
                  <a:gd name="T29" fmla="*/ 141513 h 445"/>
                  <a:gd name="T30" fmla="*/ 33730 w 498"/>
                  <a:gd name="T31" fmla="*/ 175251 h 445"/>
                  <a:gd name="T32" fmla="*/ 49658 w 498"/>
                  <a:gd name="T33" fmla="*/ 183686 h 445"/>
                  <a:gd name="T34" fmla="*/ 67459 w 498"/>
                  <a:gd name="T35" fmla="*/ 166817 h 445"/>
                  <a:gd name="T36" fmla="*/ 74955 w 498"/>
                  <a:gd name="T37" fmla="*/ 141513 h 445"/>
                  <a:gd name="T38" fmla="*/ 208000 w 498"/>
                  <a:gd name="T39" fmla="*/ 149948 h 445"/>
                  <a:gd name="T40" fmla="*/ 208000 w 498"/>
                  <a:gd name="T41" fmla="*/ 149948 h 445"/>
                  <a:gd name="T42" fmla="*/ 199567 w 498"/>
                  <a:gd name="T43" fmla="*/ 149948 h 445"/>
                  <a:gd name="T44" fmla="*/ 166775 w 498"/>
                  <a:gd name="T45" fmla="*/ 175251 h 445"/>
                  <a:gd name="T46" fmla="*/ 158342 w 498"/>
                  <a:gd name="T47" fmla="*/ 191183 h 445"/>
                  <a:gd name="T48" fmla="*/ 356973 w 498"/>
                  <a:gd name="T49" fmla="*/ 407670 h 445"/>
                  <a:gd name="T50" fmla="*/ 373837 w 498"/>
                  <a:gd name="T51" fmla="*/ 407670 h 445"/>
                  <a:gd name="T52" fmla="*/ 399135 w 498"/>
                  <a:gd name="T53" fmla="*/ 390801 h 445"/>
                  <a:gd name="T54" fmla="*/ 399135 w 498"/>
                  <a:gd name="T55" fmla="*/ 374869 h 445"/>
                  <a:gd name="T56" fmla="*/ 208000 w 498"/>
                  <a:gd name="T57" fmla="*/ 149948 h 445"/>
                  <a:gd name="T58" fmla="*/ 465657 w 498"/>
                  <a:gd name="T59" fmla="*/ 59042 h 445"/>
                  <a:gd name="T60" fmla="*/ 465657 w 498"/>
                  <a:gd name="T61" fmla="*/ 59042 h 445"/>
                  <a:gd name="T62" fmla="*/ 448792 w 498"/>
                  <a:gd name="T63" fmla="*/ 50607 h 445"/>
                  <a:gd name="T64" fmla="*/ 431927 w 498"/>
                  <a:gd name="T65" fmla="*/ 83408 h 445"/>
                  <a:gd name="T66" fmla="*/ 382270 w 498"/>
                  <a:gd name="T67" fmla="*/ 100278 h 445"/>
                  <a:gd name="T68" fmla="*/ 373837 w 498"/>
                  <a:gd name="T69" fmla="*/ 59042 h 445"/>
                  <a:gd name="T70" fmla="*/ 390702 w 498"/>
                  <a:gd name="T71" fmla="*/ 17806 h 445"/>
                  <a:gd name="T72" fmla="*/ 382270 w 498"/>
                  <a:gd name="T73" fmla="*/ 9372 h 445"/>
                  <a:gd name="T74" fmla="*/ 315747 w 498"/>
                  <a:gd name="T75" fmla="*/ 67476 h 445"/>
                  <a:gd name="T76" fmla="*/ 298883 w 498"/>
                  <a:gd name="T77" fmla="*/ 141513 h 445"/>
                  <a:gd name="T78" fmla="*/ 266090 w 498"/>
                  <a:gd name="T79" fmla="*/ 175251 h 445"/>
                  <a:gd name="T80" fmla="*/ 298883 w 498"/>
                  <a:gd name="T81" fmla="*/ 216487 h 445"/>
                  <a:gd name="T82" fmla="*/ 341045 w 498"/>
                  <a:gd name="T83" fmla="*/ 175251 h 445"/>
                  <a:gd name="T84" fmla="*/ 382270 w 498"/>
                  <a:gd name="T85" fmla="*/ 166817 h 445"/>
                  <a:gd name="T86" fmla="*/ 457225 w 498"/>
                  <a:gd name="T87" fmla="*/ 134016 h 445"/>
                  <a:gd name="T88" fmla="*/ 465657 w 498"/>
                  <a:gd name="T89" fmla="*/ 59042 h 445"/>
                  <a:gd name="T90" fmla="*/ 67459 w 498"/>
                  <a:gd name="T91" fmla="*/ 374869 h 445"/>
                  <a:gd name="T92" fmla="*/ 67459 w 498"/>
                  <a:gd name="T93" fmla="*/ 374869 h 445"/>
                  <a:gd name="T94" fmla="*/ 67459 w 498"/>
                  <a:gd name="T95" fmla="*/ 390801 h 445"/>
                  <a:gd name="T96" fmla="*/ 83387 w 498"/>
                  <a:gd name="T97" fmla="*/ 416105 h 445"/>
                  <a:gd name="T98" fmla="*/ 100252 w 498"/>
                  <a:gd name="T99" fmla="*/ 407670 h 445"/>
                  <a:gd name="T100" fmla="*/ 216432 w 498"/>
                  <a:gd name="T101" fmla="*/ 299895 h 445"/>
                  <a:gd name="T102" fmla="*/ 182702 w 498"/>
                  <a:gd name="T103" fmla="*/ 257723 h 445"/>
                  <a:gd name="T104" fmla="*/ 67459 w 498"/>
                  <a:gd name="T105" fmla="*/ 374869 h 4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98" h="445">
                    <a:moveTo>
                      <a:pt x="80" y="151"/>
                    </a:moveTo>
                    <a:lnTo>
                      <a:pt x="80" y="151"/>
                    </a:lnTo>
                    <a:cubicBezTo>
                      <a:pt x="97" y="134"/>
                      <a:pt x="116" y="143"/>
                      <a:pt x="142" y="169"/>
                    </a:cubicBezTo>
                    <a:cubicBezTo>
                      <a:pt x="151" y="178"/>
                      <a:pt x="151" y="169"/>
                      <a:pt x="151" y="169"/>
                    </a:cubicBezTo>
                    <a:cubicBezTo>
                      <a:pt x="160" y="169"/>
                      <a:pt x="186" y="134"/>
                      <a:pt x="195" y="134"/>
                    </a:cubicBezTo>
                    <a:cubicBezTo>
                      <a:pt x="195" y="134"/>
                      <a:pt x="195" y="134"/>
                      <a:pt x="195" y="125"/>
                    </a:cubicBezTo>
                    <a:cubicBezTo>
                      <a:pt x="186" y="125"/>
                      <a:pt x="178" y="116"/>
                      <a:pt x="178" y="107"/>
                    </a:cubicBezTo>
                    <a:cubicBezTo>
                      <a:pt x="133" y="45"/>
                      <a:pt x="301" y="10"/>
                      <a:pt x="275" y="10"/>
                    </a:cubicBezTo>
                    <a:cubicBezTo>
                      <a:pt x="257" y="0"/>
                      <a:pt x="204" y="0"/>
                      <a:pt x="195" y="0"/>
                    </a:cubicBezTo>
                    <a:cubicBezTo>
                      <a:pt x="169" y="10"/>
                      <a:pt x="125" y="36"/>
                      <a:pt x="107" y="54"/>
                    </a:cubicBezTo>
                    <a:cubicBezTo>
                      <a:pt x="80" y="72"/>
                      <a:pt x="72" y="81"/>
                      <a:pt x="72" y="81"/>
                    </a:cubicBezTo>
                    <a:cubicBezTo>
                      <a:pt x="62" y="89"/>
                      <a:pt x="72" y="107"/>
                      <a:pt x="53" y="116"/>
                    </a:cubicBezTo>
                    <a:cubicBezTo>
                      <a:pt x="36" y="125"/>
                      <a:pt x="27" y="116"/>
                      <a:pt x="18" y="125"/>
                    </a:cubicBezTo>
                    <a:cubicBezTo>
                      <a:pt x="18" y="134"/>
                      <a:pt x="9" y="134"/>
                      <a:pt x="0" y="143"/>
                    </a:cubicBezTo>
                    <a:lnTo>
                      <a:pt x="0" y="151"/>
                    </a:lnTo>
                    <a:lnTo>
                      <a:pt x="36" y="187"/>
                    </a:lnTo>
                    <a:cubicBezTo>
                      <a:pt x="36" y="196"/>
                      <a:pt x="44" y="196"/>
                      <a:pt x="53" y="196"/>
                    </a:cubicBezTo>
                    <a:cubicBezTo>
                      <a:pt x="53" y="187"/>
                      <a:pt x="62" y="178"/>
                      <a:pt x="72" y="178"/>
                    </a:cubicBezTo>
                    <a:cubicBezTo>
                      <a:pt x="72" y="178"/>
                      <a:pt x="72" y="151"/>
                      <a:pt x="80" y="151"/>
                    </a:cubicBezTo>
                    <a:close/>
                    <a:moveTo>
                      <a:pt x="222" y="160"/>
                    </a:moveTo>
                    <a:lnTo>
                      <a:pt x="222" y="160"/>
                    </a:lnTo>
                    <a:cubicBezTo>
                      <a:pt x="213" y="160"/>
                      <a:pt x="213" y="160"/>
                      <a:pt x="213" y="160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69" y="196"/>
                      <a:pt x="169" y="196"/>
                      <a:pt x="169" y="204"/>
                    </a:cubicBezTo>
                    <a:cubicBezTo>
                      <a:pt x="381" y="435"/>
                      <a:pt x="381" y="435"/>
                      <a:pt x="381" y="435"/>
                    </a:cubicBezTo>
                    <a:cubicBezTo>
                      <a:pt x="381" y="444"/>
                      <a:pt x="391" y="444"/>
                      <a:pt x="399" y="435"/>
                    </a:cubicBezTo>
                    <a:cubicBezTo>
                      <a:pt x="426" y="417"/>
                      <a:pt x="426" y="417"/>
                      <a:pt x="426" y="417"/>
                    </a:cubicBezTo>
                    <a:cubicBezTo>
                      <a:pt x="426" y="408"/>
                      <a:pt x="426" y="400"/>
                      <a:pt x="426" y="400"/>
                    </a:cubicBezTo>
                    <a:lnTo>
                      <a:pt x="222" y="160"/>
                    </a:lnTo>
                    <a:close/>
                    <a:moveTo>
                      <a:pt x="497" y="63"/>
                    </a:moveTo>
                    <a:lnTo>
                      <a:pt x="497" y="63"/>
                    </a:lnTo>
                    <a:cubicBezTo>
                      <a:pt x="488" y="45"/>
                      <a:pt x="488" y="54"/>
                      <a:pt x="479" y="54"/>
                    </a:cubicBezTo>
                    <a:cubicBezTo>
                      <a:pt x="479" y="63"/>
                      <a:pt x="461" y="81"/>
                      <a:pt x="461" y="89"/>
                    </a:cubicBezTo>
                    <a:cubicBezTo>
                      <a:pt x="452" y="107"/>
                      <a:pt x="435" y="125"/>
                      <a:pt x="408" y="107"/>
                    </a:cubicBezTo>
                    <a:cubicBezTo>
                      <a:pt x="381" y="81"/>
                      <a:pt x="391" y="72"/>
                      <a:pt x="399" y="63"/>
                    </a:cubicBezTo>
                    <a:cubicBezTo>
                      <a:pt x="399" y="54"/>
                      <a:pt x="417" y="28"/>
                      <a:pt x="417" y="19"/>
                    </a:cubicBezTo>
                    <a:cubicBezTo>
                      <a:pt x="426" y="19"/>
                      <a:pt x="417" y="10"/>
                      <a:pt x="408" y="10"/>
                    </a:cubicBezTo>
                    <a:cubicBezTo>
                      <a:pt x="399" y="19"/>
                      <a:pt x="346" y="36"/>
                      <a:pt x="337" y="72"/>
                    </a:cubicBezTo>
                    <a:cubicBezTo>
                      <a:pt x="328" y="98"/>
                      <a:pt x="346" y="125"/>
                      <a:pt x="319" y="151"/>
                    </a:cubicBezTo>
                    <a:cubicBezTo>
                      <a:pt x="284" y="187"/>
                      <a:pt x="284" y="187"/>
                      <a:pt x="284" y="187"/>
                    </a:cubicBezTo>
                    <a:cubicBezTo>
                      <a:pt x="319" y="231"/>
                      <a:pt x="319" y="231"/>
                      <a:pt x="319" y="231"/>
                    </a:cubicBezTo>
                    <a:cubicBezTo>
                      <a:pt x="364" y="187"/>
                      <a:pt x="364" y="187"/>
                      <a:pt x="364" y="187"/>
                    </a:cubicBezTo>
                    <a:cubicBezTo>
                      <a:pt x="372" y="178"/>
                      <a:pt x="391" y="169"/>
                      <a:pt x="408" y="178"/>
                    </a:cubicBezTo>
                    <a:cubicBezTo>
                      <a:pt x="452" y="187"/>
                      <a:pt x="470" y="169"/>
                      <a:pt x="488" y="143"/>
                    </a:cubicBezTo>
                    <a:cubicBezTo>
                      <a:pt x="497" y="116"/>
                      <a:pt x="497" y="72"/>
                      <a:pt x="497" y="63"/>
                    </a:cubicBezTo>
                    <a:close/>
                    <a:moveTo>
                      <a:pt x="72" y="400"/>
                    </a:moveTo>
                    <a:lnTo>
                      <a:pt x="72" y="400"/>
                    </a:lnTo>
                    <a:cubicBezTo>
                      <a:pt x="62" y="408"/>
                      <a:pt x="62" y="417"/>
                      <a:pt x="72" y="417"/>
                    </a:cubicBezTo>
                    <a:cubicBezTo>
                      <a:pt x="89" y="444"/>
                      <a:pt x="89" y="444"/>
                      <a:pt x="89" y="444"/>
                    </a:cubicBezTo>
                    <a:cubicBezTo>
                      <a:pt x="97" y="444"/>
                      <a:pt x="107" y="444"/>
                      <a:pt x="107" y="435"/>
                    </a:cubicBezTo>
                    <a:cubicBezTo>
                      <a:pt x="231" y="320"/>
                      <a:pt x="231" y="320"/>
                      <a:pt x="231" y="320"/>
                    </a:cubicBezTo>
                    <a:cubicBezTo>
                      <a:pt x="195" y="275"/>
                      <a:pt x="195" y="275"/>
                      <a:pt x="195" y="275"/>
                    </a:cubicBezTo>
                    <a:lnTo>
                      <a:pt x="72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28016" name="Group 3"/>
            <p:cNvGrpSpPr/>
            <p:nvPr/>
          </p:nvGrpSpPr>
          <p:grpSpPr bwMode="auto">
            <a:xfrm>
              <a:off x="4547383" y="1635126"/>
              <a:ext cx="3221498" cy="2015667"/>
              <a:chOff x="4547383" y="1635126"/>
              <a:chExt cx="3221498" cy="2015667"/>
            </a:xfrm>
          </p:grpSpPr>
          <p:sp>
            <p:nvSpPr>
              <p:cNvPr id="19" name="Freeform 18"/>
              <p:cNvSpPr/>
              <p:nvPr/>
            </p:nvSpPr>
            <p:spPr bwMode="auto">
              <a:xfrm>
                <a:off x="4546600" y="1635126"/>
                <a:ext cx="3222625" cy="2016125"/>
              </a:xfrm>
              <a:custGeom>
                <a:avLst/>
                <a:gdLst>
                  <a:gd name="connsiteX0" fmla="*/ 1566268 w 3221498"/>
                  <a:gd name="connsiteY0" fmla="*/ 0 h 2015667"/>
                  <a:gd name="connsiteX1" fmla="*/ 1626405 w 3221498"/>
                  <a:gd name="connsiteY1" fmla="*/ 3759 h 2015667"/>
                  <a:gd name="connsiteX2" fmla="*/ 1626320 w 3221498"/>
                  <a:gd name="connsiteY2" fmla="*/ 4815 h 2015667"/>
                  <a:gd name="connsiteX3" fmla="*/ 1691487 w 3221498"/>
                  <a:gd name="connsiteY3" fmla="*/ 15796 h 2015667"/>
                  <a:gd name="connsiteX4" fmla="*/ 2054779 w 3221498"/>
                  <a:gd name="connsiteY4" fmla="*/ 286642 h 2015667"/>
                  <a:gd name="connsiteX5" fmla="*/ 2306773 w 3221498"/>
                  <a:gd name="connsiteY5" fmla="*/ 410669 h 2015667"/>
                  <a:gd name="connsiteX6" fmla="*/ 3130454 w 3221498"/>
                  <a:gd name="connsiteY6" fmla="*/ 839126 h 2015667"/>
                  <a:gd name="connsiteX7" fmla="*/ 2822044 w 3221498"/>
                  <a:gd name="connsiteY7" fmla="*/ 1906510 h 2015667"/>
                  <a:gd name="connsiteX8" fmla="*/ 1716280 w 3221498"/>
                  <a:gd name="connsiteY8" fmla="*/ 1605838 h 2015667"/>
                  <a:gd name="connsiteX9" fmla="*/ 1787741 w 3221498"/>
                  <a:gd name="connsiteY9" fmla="*/ 707583 h 2015667"/>
                  <a:gd name="connsiteX10" fmla="*/ 1806546 w 3221498"/>
                  <a:gd name="connsiteY10" fmla="*/ 421945 h 2015667"/>
                  <a:gd name="connsiteX11" fmla="*/ 1806546 w 3221498"/>
                  <a:gd name="connsiteY11" fmla="*/ 418186 h 2015667"/>
                  <a:gd name="connsiteX12" fmla="*/ 1603447 w 3221498"/>
                  <a:gd name="connsiteY12" fmla="*/ 282884 h 2015667"/>
                  <a:gd name="connsiteX13" fmla="*/ 1603526 w 3221498"/>
                  <a:gd name="connsiteY13" fmla="*/ 281903 h 2015667"/>
                  <a:gd name="connsiteX14" fmla="*/ 1573785 w 3221498"/>
                  <a:gd name="connsiteY14" fmla="*/ 278184 h 2015667"/>
                  <a:gd name="connsiteX15" fmla="*/ 1321959 w 3221498"/>
                  <a:gd name="connsiteY15" fmla="*/ 424795 h 2015667"/>
                  <a:gd name="connsiteX16" fmla="*/ 1291890 w 3221498"/>
                  <a:gd name="connsiteY16" fmla="*/ 477425 h 2015667"/>
                  <a:gd name="connsiteX17" fmla="*/ 1306925 w 3221498"/>
                  <a:gd name="connsiteY17" fmla="*/ 755609 h 2015667"/>
                  <a:gd name="connsiteX18" fmla="*/ 1344511 w 3221498"/>
                  <a:gd name="connsiteY18" fmla="*/ 1571366 h 2015667"/>
                  <a:gd name="connsiteX19" fmla="*/ 314657 w 3221498"/>
                  <a:gd name="connsiteY19" fmla="*/ 1789402 h 2015667"/>
                  <a:gd name="connsiteX20" fmla="*/ 92901 w 3221498"/>
                  <a:gd name="connsiteY20" fmla="*/ 834553 h 2015667"/>
                  <a:gd name="connsiteX21" fmla="*/ 803274 w 3221498"/>
                  <a:gd name="connsiteY21" fmla="*/ 469906 h 2015667"/>
                  <a:gd name="connsiteX22" fmla="*/ 1047582 w 3221498"/>
                  <a:gd name="connsiteY22" fmla="*/ 342092 h 2015667"/>
                  <a:gd name="connsiteX23" fmla="*/ 1085168 w 3221498"/>
                  <a:gd name="connsiteY23" fmla="*/ 278184 h 2015667"/>
                  <a:gd name="connsiteX24" fmla="*/ 1566268 w 3221498"/>
                  <a:gd name="connsiteY24" fmla="*/ 0 h 201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21498" h="2015667">
                    <a:moveTo>
                      <a:pt x="1566268" y="0"/>
                    </a:moveTo>
                    <a:cubicBezTo>
                      <a:pt x="1585061" y="0"/>
                      <a:pt x="1607612" y="0"/>
                      <a:pt x="1626405" y="3759"/>
                    </a:cubicBezTo>
                    <a:lnTo>
                      <a:pt x="1626320" y="4815"/>
                    </a:lnTo>
                    <a:lnTo>
                      <a:pt x="1691487" y="15796"/>
                    </a:lnTo>
                    <a:cubicBezTo>
                      <a:pt x="1842100" y="50686"/>
                      <a:pt x="1975796" y="148522"/>
                      <a:pt x="2054779" y="286642"/>
                    </a:cubicBezTo>
                    <a:cubicBezTo>
                      <a:pt x="2103673" y="376844"/>
                      <a:pt x="2205223" y="425703"/>
                      <a:pt x="2306773" y="410669"/>
                    </a:cubicBezTo>
                    <a:cubicBezTo>
                      <a:pt x="2633988" y="369327"/>
                      <a:pt x="2968726" y="527180"/>
                      <a:pt x="3130454" y="839126"/>
                    </a:cubicBezTo>
                    <a:cubicBezTo>
                      <a:pt x="3329792" y="1218724"/>
                      <a:pt x="3190631" y="1688523"/>
                      <a:pt x="2822044" y="1906510"/>
                    </a:cubicBezTo>
                    <a:cubicBezTo>
                      <a:pt x="2434650" y="2132013"/>
                      <a:pt x="1934424" y="1996711"/>
                      <a:pt x="1716280" y="1605838"/>
                    </a:cubicBezTo>
                    <a:cubicBezTo>
                      <a:pt x="1547030" y="1308925"/>
                      <a:pt x="1588402" y="955636"/>
                      <a:pt x="1787741" y="707583"/>
                    </a:cubicBezTo>
                    <a:cubicBezTo>
                      <a:pt x="1851679" y="624898"/>
                      <a:pt x="1859202" y="512146"/>
                      <a:pt x="1806546" y="421945"/>
                    </a:cubicBezTo>
                    <a:cubicBezTo>
                      <a:pt x="1806546" y="421945"/>
                      <a:pt x="1806546" y="421945"/>
                      <a:pt x="1806546" y="418186"/>
                    </a:cubicBezTo>
                    <a:cubicBezTo>
                      <a:pt x="1761413" y="343018"/>
                      <a:pt x="1689952" y="294159"/>
                      <a:pt x="1603447" y="282884"/>
                    </a:cubicBezTo>
                    <a:lnTo>
                      <a:pt x="1603526" y="281903"/>
                    </a:lnTo>
                    <a:lnTo>
                      <a:pt x="1573785" y="278184"/>
                    </a:lnTo>
                    <a:cubicBezTo>
                      <a:pt x="1468544" y="278184"/>
                      <a:pt x="1374579" y="334573"/>
                      <a:pt x="1321959" y="424795"/>
                    </a:cubicBezTo>
                    <a:cubicBezTo>
                      <a:pt x="1321959" y="424795"/>
                      <a:pt x="1321959" y="424795"/>
                      <a:pt x="1291890" y="477425"/>
                    </a:cubicBezTo>
                    <a:cubicBezTo>
                      <a:pt x="1243029" y="563887"/>
                      <a:pt x="1246787" y="672905"/>
                      <a:pt x="1306925" y="755609"/>
                    </a:cubicBezTo>
                    <a:cubicBezTo>
                      <a:pt x="1479820" y="984923"/>
                      <a:pt x="1506130" y="1308218"/>
                      <a:pt x="1344511" y="1571366"/>
                    </a:cubicBezTo>
                    <a:cubicBezTo>
                      <a:pt x="1126513" y="1920976"/>
                      <a:pt x="660448" y="2022475"/>
                      <a:pt x="314657" y="1789402"/>
                    </a:cubicBezTo>
                    <a:cubicBezTo>
                      <a:pt x="6453" y="1578884"/>
                      <a:pt x="-91270" y="1157848"/>
                      <a:pt x="92901" y="834553"/>
                    </a:cubicBezTo>
                    <a:cubicBezTo>
                      <a:pt x="243244" y="571406"/>
                      <a:pt x="525138" y="439832"/>
                      <a:pt x="803274" y="469906"/>
                    </a:cubicBezTo>
                    <a:cubicBezTo>
                      <a:pt x="900997" y="477425"/>
                      <a:pt x="998721" y="428554"/>
                      <a:pt x="1047582" y="342092"/>
                    </a:cubicBezTo>
                    <a:cubicBezTo>
                      <a:pt x="1047582" y="342092"/>
                      <a:pt x="1047582" y="342092"/>
                      <a:pt x="1085168" y="278184"/>
                    </a:cubicBezTo>
                    <a:cubicBezTo>
                      <a:pt x="1186650" y="105259"/>
                      <a:pt x="1363304" y="0"/>
                      <a:pt x="1566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Freeform 154"/>
              <p:cNvSpPr>
                <a:spLocks noChangeArrowheads="1"/>
              </p:cNvSpPr>
              <p:nvPr/>
            </p:nvSpPr>
            <p:spPr bwMode="auto">
              <a:xfrm>
                <a:off x="5125209" y="2561429"/>
                <a:ext cx="358788" cy="487239"/>
              </a:xfrm>
              <a:custGeom>
                <a:avLst/>
                <a:gdLst>
                  <a:gd name="T0" fmla="*/ 349692 w 355"/>
                  <a:gd name="T1" fmla="*/ 132065 h 487"/>
                  <a:gd name="T2" fmla="*/ 349692 w 355"/>
                  <a:gd name="T3" fmla="*/ 132065 h 487"/>
                  <a:gd name="T4" fmla="*/ 117238 w 355"/>
                  <a:gd name="T5" fmla="*/ 17008 h 487"/>
                  <a:gd name="T6" fmla="*/ 9096 w 355"/>
                  <a:gd name="T7" fmla="*/ 53026 h 487"/>
                  <a:gd name="T8" fmla="*/ 0 w 355"/>
                  <a:gd name="T9" fmla="*/ 79039 h 487"/>
                  <a:gd name="T10" fmla="*/ 9096 w 355"/>
                  <a:gd name="T11" fmla="*/ 345169 h 487"/>
                  <a:gd name="T12" fmla="*/ 18192 w 355"/>
                  <a:gd name="T13" fmla="*/ 363178 h 487"/>
                  <a:gd name="T14" fmla="*/ 224369 w 355"/>
                  <a:gd name="T15" fmla="*/ 486239 h 487"/>
                  <a:gd name="T16" fmla="*/ 233465 w 355"/>
                  <a:gd name="T17" fmla="*/ 486239 h 487"/>
                  <a:gd name="T18" fmla="*/ 242561 w 355"/>
                  <a:gd name="T19" fmla="*/ 486239 h 487"/>
                  <a:gd name="T20" fmla="*/ 250646 w 355"/>
                  <a:gd name="T21" fmla="*/ 478235 h 487"/>
                  <a:gd name="T22" fmla="*/ 250646 w 355"/>
                  <a:gd name="T23" fmla="*/ 203100 h 487"/>
                  <a:gd name="T24" fmla="*/ 242561 w 355"/>
                  <a:gd name="T25" fmla="*/ 185091 h 487"/>
                  <a:gd name="T26" fmla="*/ 44469 w 355"/>
                  <a:gd name="T27" fmla="*/ 70034 h 487"/>
                  <a:gd name="T28" fmla="*/ 71758 w 355"/>
                  <a:gd name="T29" fmla="*/ 53026 h 487"/>
                  <a:gd name="T30" fmla="*/ 108142 w 355"/>
                  <a:gd name="T31" fmla="*/ 44022 h 487"/>
                  <a:gd name="T32" fmla="*/ 304212 w 355"/>
                  <a:gd name="T33" fmla="*/ 150074 h 487"/>
                  <a:gd name="T34" fmla="*/ 313308 w 355"/>
                  <a:gd name="T35" fmla="*/ 159078 h 487"/>
                  <a:gd name="T36" fmla="*/ 313308 w 355"/>
                  <a:gd name="T37" fmla="*/ 425209 h 487"/>
                  <a:gd name="T38" fmla="*/ 331500 w 355"/>
                  <a:gd name="T39" fmla="*/ 442217 h 487"/>
                  <a:gd name="T40" fmla="*/ 357777 w 355"/>
                  <a:gd name="T41" fmla="*/ 425209 h 487"/>
                  <a:gd name="T42" fmla="*/ 357777 w 355"/>
                  <a:gd name="T43" fmla="*/ 141069 h 487"/>
                  <a:gd name="T44" fmla="*/ 349692 w 355"/>
                  <a:gd name="T45" fmla="*/ 132065 h 4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55" h="487">
                    <a:moveTo>
                      <a:pt x="346" y="132"/>
                    </a:moveTo>
                    <a:lnTo>
                      <a:pt x="346" y="132"/>
                    </a:lnTo>
                    <a:cubicBezTo>
                      <a:pt x="116" y="17"/>
                      <a:pt x="116" y="17"/>
                      <a:pt x="116" y="17"/>
                    </a:cubicBezTo>
                    <a:cubicBezTo>
                      <a:pt x="89" y="0"/>
                      <a:pt x="27" y="25"/>
                      <a:pt x="9" y="53"/>
                    </a:cubicBezTo>
                    <a:cubicBezTo>
                      <a:pt x="0" y="70"/>
                      <a:pt x="0" y="79"/>
                      <a:pt x="0" y="79"/>
                    </a:cubicBezTo>
                    <a:cubicBezTo>
                      <a:pt x="9" y="345"/>
                      <a:pt x="9" y="345"/>
                      <a:pt x="9" y="345"/>
                    </a:cubicBezTo>
                    <a:cubicBezTo>
                      <a:pt x="9" y="345"/>
                      <a:pt x="18" y="354"/>
                      <a:pt x="18" y="363"/>
                    </a:cubicBezTo>
                    <a:cubicBezTo>
                      <a:pt x="36" y="363"/>
                      <a:pt x="222" y="486"/>
                      <a:pt x="222" y="486"/>
                    </a:cubicBezTo>
                    <a:cubicBezTo>
                      <a:pt x="231" y="486"/>
                      <a:pt x="231" y="486"/>
                      <a:pt x="231" y="486"/>
                    </a:cubicBezTo>
                    <a:cubicBezTo>
                      <a:pt x="240" y="486"/>
                      <a:pt x="240" y="486"/>
                      <a:pt x="240" y="486"/>
                    </a:cubicBezTo>
                    <a:cubicBezTo>
                      <a:pt x="248" y="486"/>
                      <a:pt x="248" y="478"/>
                      <a:pt x="248" y="478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194"/>
                      <a:pt x="248" y="194"/>
                      <a:pt x="240" y="185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53" y="61"/>
                      <a:pt x="71" y="53"/>
                    </a:cubicBezTo>
                    <a:cubicBezTo>
                      <a:pt x="89" y="44"/>
                      <a:pt x="97" y="44"/>
                      <a:pt x="107" y="44"/>
                    </a:cubicBezTo>
                    <a:cubicBezTo>
                      <a:pt x="107" y="44"/>
                      <a:pt x="293" y="150"/>
                      <a:pt x="301" y="150"/>
                    </a:cubicBezTo>
                    <a:cubicBezTo>
                      <a:pt x="310" y="159"/>
                      <a:pt x="310" y="159"/>
                      <a:pt x="310" y="159"/>
                    </a:cubicBezTo>
                    <a:cubicBezTo>
                      <a:pt x="310" y="168"/>
                      <a:pt x="310" y="425"/>
                      <a:pt x="310" y="425"/>
                    </a:cubicBezTo>
                    <a:cubicBezTo>
                      <a:pt x="310" y="433"/>
                      <a:pt x="319" y="442"/>
                      <a:pt x="328" y="442"/>
                    </a:cubicBezTo>
                    <a:cubicBezTo>
                      <a:pt x="337" y="442"/>
                      <a:pt x="354" y="433"/>
                      <a:pt x="354" y="425"/>
                    </a:cubicBezTo>
                    <a:cubicBezTo>
                      <a:pt x="354" y="141"/>
                      <a:pt x="354" y="141"/>
                      <a:pt x="354" y="141"/>
                    </a:cubicBezTo>
                    <a:lnTo>
                      <a:pt x="346" y="13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28017" name="Group 4"/>
            <p:cNvGrpSpPr/>
            <p:nvPr/>
          </p:nvGrpSpPr>
          <p:grpSpPr bwMode="auto">
            <a:xfrm>
              <a:off x="6140540" y="2116131"/>
              <a:ext cx="2014448" cy="3221268"/>
              <a:chOff x="6140540" y="2116131"/>
              <a:chExt cx="2014448" cy="3221268"/>
            </a:xfrm>
          </p:grpSpPr>
          <p:sp>
            <p:nvSpPr>
              <p:cNvPr id="18" name="Freeform 17"/>
              <p:cNvSpPr/>
              <p:nvPr/>
            </p:nvSpPr>
            <p:spPr bwMode="auto">
              <a:xfrm>
                <a:off x="6140450" y="2116139"/>
                <a:ext cx="2014538" cy="3221036"/>
              </a:xfrm>
              <a:custGeom>
                <a:avLst/>
                <a:gdLst>
                  <a:gd name="connsiteX0" fmla="*/ 793317 w 2014448"/>
                  <a:gd name="connsiteY0" fmla="*/ 748 h 3221268"/>
                  <a:gd name="connsiteX1" fmla="*/ 1183655 w 2014448"/>
                  <a:gd name="connsiteY1" fmla="*/ 93859 h 3221268"/>
                  <a:gd name="connsiteX2" fmla="*/ 1548302 w 2014448"/>
                  <a:gd name="connsiteY2" fmla="*/ 801127 h 3221268"/>
                  <a:gd name="connsiteX3" fmla="*/ 1676116 w 2014448"/>
                  <a:gd name="connsiteY3" fmla="*/ 1045661 h 3221268"/>
                  <a:gd name="connsiteX4" fmla="*/ 1736264 w 2014448"/>
                  <a:gd name="connsiteY4" fmla="*/ 1083282 h 3221268"/>
                  <a:gd name="connsiteX5" fmla="*/ 2014448 w 2014448"/>
                  <a:gd name="connsiteY5" fmla="*/ 1564826 h 3221268"/>
                  <a:gd name="connsiteX6" fmla="*/ 2010718 w 2014448"/>
                  <a:gd name="connsiteY6" fmla="*/ 1628300 h 3221268"/>
                  <a:gd name="connsiteX7" fmla="*/ 2011272 w 2014448"/>
                  <a:gd name="connsiteY7" fmla="*/ 1628345 h 3221268"/>
                  <a:gd name="connsiteX8" fmla="*/ 1729182 w 2014448"/>
                  <a:gd name="connsiteY8" fmla="*/ 2053110 h 3221268"/>
                  <a:gd name="connsiteX9" fmla="*/ 1605063 w 2014448"/>
                  <a:gd name="connsiteY9" fmla="*/ 2308721 h 3221268"/>
                  <a:gd name="connsiteX10" fmla="*/ 1176287 w 2014448"/>
                  <a:gd name="connsiteY10" fmla="*/ 3131939 h 3221268"/>
                  <a:gd name="connsiteX11" fmla="*/ 111868 w 2014448"/>
                  <a:gd name="connsiteY11" fmla="*/ 2823702 h 3221268"/>
                  <a:gd name="connsiteX12" fmla="*/ 409003 w 2014448"/>
                  <a:gd name="connsiteY12" fmla="*/ 1714801 h 3221268"/>
                  <a:gd name="connsiteX13" fmla="*/ 1311690 w 2014448"/>
                  <a:gd name="connsiteY13" fmla="*/ 1786222 h 3221268"/>
                  <a:gd name="connsiteX14" fmla="*/ 1597541 w 2014448"/>
                  <a:gd name="connsiteY14" fmla="*/ 1808776 h 3221268"/>
                  <a:gd name="connsiteX15" fmla="*/ 1597541 w 2014448"/>
                  <a:gd name="connsiteY15" fmla="*/ 1805017 h 3221268"/>
                  <a:gd name="connsiteX16" fmla="*/ 1717605 w 2014448"/>
                  <a:gd name="connsiteY16" fmla="*/ 1665993 h 3221268"/>
                  <a:gd name="connsiteX17" fmla="*/ 1732831 w 2014448"/>
                  <a:gd name="connsiteY17" fmla="*/ 1606235 h 3221268"/>
                  <a:gd name="connsiteX18" fmla="*/ 1732505 w 2014448"/>
                  <a:gd name="connsiteY18" fmla="*/ 1606209 h 3221268"/>
                  <a:gd name="connsiteX19" fmla="*/ 1736264 w 2014448"/>
                  <a:gd name="connsiteY19" fmla="*/ 1572350 h 3221268"/>
                  <a:gd name="connsiteX20" fmla="*/ 1593412 w 2014448"/>
                  <a:gd name="connsiteY20" fmla="*/ 1324054 h 3221268"/>
                  <a:gd name="connsiteX21" fmla="*/ 1537024 w 2014448"/>
                  <a:gd name="connsiteY21" fmla="*/ 1290195 h 3221268"/>
                  <a:gd name="connsiteX22" fmla="*/ 1262599 w 2014448"/>
                  <a:gd name="connsiteY22" fmla="*/ 1305244 h 3221268"/>
                  <a:gd name="connsiteX23" fmla="*/ 443083 w 2014448"/>
                  <a:gd name="connsiteY23" fmla="*/ 1342864 h 3221268"/>
                  <a:gd name="connsiteX24" fmla="*/ 228806 w 2014448"/>
                  <a:gd name="connsiteY24" fmla="*/ 315821 h 3221268"/>
                  <a:gd name="connsiteX25" fmla="*/ 793317 w 2014448"/>
                  <a:gd name="connsiteY25" fmla="*/ 748 h 322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448" h="3221268">
                    <a:moveTo>
                      <a:pt x="793317" y="748"/>
                    </a:moveTo>
                    <a:cubicBezTo>
                      <a:pt x="925676" y="-5248"/>
                      <a:pt x="1061009" y="24731"/>
                      <a:pt x="1183655" y="93859"/>
                    </a:cubicBezTo>
                    <a:cubicBezTo>
                      <a:pt x="1443043" y="240580"/>
                      <a:pt x="1578376" y="522734"/>
                      <a:pt x="1548302" y="801127"/>
                    </a:cubicBezTo>
                    <a:cubicBezTo>
                      <a:pt x="1537024" y="902703"/>
                      <a:pt x="1589653" y="996755"/>
                      <a:pt x="1676116" y="1045661"/>
                    </a:cubicBezTo>
                    <a:cubicBezTo>
                      <a:pt x="1676116" y="1045661"/>
                      <a:pt x="1676116" y="1045661"/>
                      <a:pt x="1736264" y="1083282"/>
                    </a:cubicBezTo>
                    <a:cubicBezTo>
                      <a:pt x="1912949" y="1184858"/>
                      <a:pt x="2014448" y="1365437"/>
                      <a:pt x="2014448" y="1564826"/>
                    </a:cubicBezTo>
                    <a:lnTo>
                      <a:pt x="2010718" y="1628300"/>
                    </a:lnTo>
                    <a:lnTo>
                      <a:pt x="2011272" y="1628345"/>
                    </a:lnTo>
                    <a:cubicBezTo>
                      <a:pt x="1992466" y="1805017"/>
                      <a:pt x="1887153" y="1962895"/>
                      <a:pt x="1729182" y="2053110"/>
                    </a:cubicBezTo>
                    <a:cubicBezTo>
                      <a:pt x="1642675" y="2105736"/>
                      <a:pt x="1590018" y="2203470"/>
                      <a:pt x="1605063" y="2308721"/>
                    </a:cubicBezTo>
                    <a:cubicBezTo>
                      <a:pt x="1650197" y="2631994"/>
                      <a:pt x="1488466" y="2970303"/>
                      <a:pt x="1176287" y="3131939"/>
                    </a:cubicBezTo>
                    <a:cubicBezTo>
                      <a:pt x="796406" y="3327406"/>
                      <a:pt x="326256" y="3192083"/>
                      <a:pt x="111868" y="2823702"/>
                    </a:cubicBezTo>
                    <a:cubicBezTo>
                      <a:pt x="-117565" y="2432768"/>
                      <a:pt x="17838" y="1936582"/>
                      <a:pt x="409003" y="1714801"/>
                    </a:cubicBezTo>
                    <a:cubicBezTo>
                      <a:pt x="706137" y="1549406"/>
                      <a:pt x="1063451" y="1586996"/>
                      <a:pt x="1311690" y="1786222"/>
                    </a:cubicBezTo>
                    <a:cubicBezTo>
                      <a:pt x="1390675" y="1853884"/>
                      <a:pt x="1507272" y="1861402"/>
                      <a:pt x="1597541" y="1808776"/>
                    </a:cubicBezTo>
                    <a:cubicBezTo>
                      <a:pt x="1597541" y="1808776"/>
                      <a:pt x="1597541" y="1808776"/>
                      <a:pt x="1597541" y="1805017"/>
                    </a:cubicBezTo>
                    <a:cubicBezTo>
                      <a:pt x="1653959" y="1774006"/>
                      <a:pt x="1695567" y="1723964"/>
                      <a:pt x="1717605" y="1665993"/>
                    </a:cubicBezTo>
                    <a:lnTo>
                      <a:pt x="1732831" y="1606235"/>
                    </a:lnTo>
                    <a:lnTo>
                      <a:pt x="1732505" y="1606209"/>
                    </a:lnTo>
                    <a:cubicBezTo>
                      <a:pt x="1736264" y="1594923"/>
                      <a:pt x="1736264" y="1583636"/>
                      <a:pt x="1736264" y="1572350"/>
                    </a:cubicBezTo>
                    <a:cubicBezTo>
                      <a:pt x="1740023" y="1470775"/>
                      <a:pt x="1679875" y="1372961"/>
                      <a:pt x="1593412" y="1324054"/>
                    </a:cubicBezTo>
                    <a:cubicBezTo>
                      <a:pt x="1593412" y="1324054"/>
                      <a:pt x="1593412" y="1324054"/>
                      <a:pt x="1537024" y="1290195"/>
                    </a:cubicBezTo>
                    <a:cubicBezTo>
                      <a:pt x="1450561" y="1241289"/>
                      <a:pt x="1341543" y="1245051"/>
                      <a:pt x="1262599" y="1305244"/>
                    </a:cubicBezTo>
                    <a:cubicBezTo>
                      <a:pt x="1029525" y="1478299"/>
                      <a:pt x="706230" y="1504633"/>
                      <a:pt x="443083" y="1342864"/>
                    </a:cubicBezTo>
                    <a:cubicBezTo>
                      <a:pt x="93473" y="1124665"/>
                      <a:pt x="-8027" y="658169"/>
                      <a:pt x="228806" y="315821"/>
                    </a:cubicBezTo>
                    <a:cubicBezTo>
                      <a:pt x="360380" y="120664"/>
                      <a:pt x="572718" y="10741"/>
                      <a:pt x="793317" y="7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9" name="Freeform 28"/>
              <p:cNvSpPr>
                <a:spLocks noChangeArrowheads="1"/>
              </p:cNvSpPr>
              <p:nvPr/>
            </p:nvSpPr>
            <p:spPr bwMode="auto">
              <a:xfrm>
                <a:off x="6780814" y="2565712"/>
                <a:ext cx="569368" cy="478671"/>
              </a:xfrm>
              <a:custGeom>
                <a:avLst/>
                <a:gdLst>
                  <a:gd name="T0" fmla="*/ 141770 w 498"/>
                  <a:gd name="T1" fmla="*/ 92757 h 418"/>
                  <a:gd name="T2" fmla="*/ 141770 w 498"/>
                  <a:gd name="T3" fmla="*/ 92757 h 418"/>
                  <a:gd name="T4" fmla="*/ 41159 w 498"/>
                  <a:gd name="T5" fmla="*/ 295448 h 418"/>
                  <a:gd name="T6" fmla="*/ 395585 w 498"/>
                  <a:gd name="T7" fmla="*/ 132837 h 418"/>
                  <a:gd name="T8" fmla="*/ 10290 w 498"/>
                  <a:gd name="T9" fmla="*/ 437446 h 418"/>
                  <a:gd name="T10" fmla="*/ 50306 w 498"/>
                  <a:gd name="T11" fmla="*/ 458058 h 418"/>
                  <a:gd name="T12" fmla="*/ 110901 w 498"/>
                  <a:gd name="T13" fmla="*/ 356140 h 418"/>
                  <a:gd name="T14" fmla="*/ 334990 w 498"/>
                  <a:gd name="T15" fmla="*/ 356140 h 418"/>
                  <a:gd name="T16" fmla="*/ 536212 w 498"/>
                  <a:gd name="T17" fmla="*/ 82451 h 418"/>
                  <a:gd name="T18" fmla="*/ 141770 w 498"/>
                  <a:gd name="T19" fmla="*/ 92757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8" h="418">
                    <a:moveTo>
                      <a:pt x="124" y="81"/>
                    </a:moveTo>
                    <a:lnTo>
                      <a:pt x="124" y="81"/>
                    </a:lnTo>
                    <a:cubicBezTo>
                      <a:pt x="27" y="134"/>
                      <a:pt x="36" y="222"/>
                      <a:pt x="36" y="258"/>
                    </a:cubicBezTo>
                    <a:cubicBezTo>
                      <a:pt x="159" y="107"/>
                      <a:pt x="346" y="116"/>
                      <a:pt x="346" y="116"/>
                    </a:cubicBezTo>
                    <a:cubicBezTo>
                      <a:pt x="346" y="116"/>
                      <a:pt x="80" y="204"/>
                      <a:pt x="9" y="382"/>
                    </a:cubicBezTo>
                    <a:cubicBezTo>
                      <a:pt x="0" y="400"/>
                      <a:pt x="36" y="417"/>
                      <a:pt x="44" y="400"/>
                    </a:cubicBezTo>
                    <a:cubicBezTo>
                      <a:pt x="62" y="355"/>
                      <a:pt x="97" y="311"/>
                      <a:pt x="97" y="311"/>
                    </a:cubicBezTo>
                    <a:cubicBezTo>
                      <a:pt x="151" y="329"/>
                      <a:pt x="230" y="355"/>
                      <a:pt x="293" y="311"/>
                    </a:cubicBezTo>
                    <a:cubicBezTo>
                      <a:pt x="363" y="258"/>
                      <a:pt x="363" y="134"/>
                      <a:pt x="469" y="72"/>
                    </a:cubicBezTo>
                    <a:cubicBezTo>
                      <a:pt x="497" y="63"/>
                      <a:pt x="249" y="0"/>
                      <a:pt x="124" y="8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28018" name="Group 5"/>
            <p:cNvGrpSpPr/>
            <p:nvPr/>
          </p:nvGrpSpPr>
          <p:grpSpPr bwMode="auto">
            <a:xfrm>
              <a:off x="6046788" y="3698875"/>
              <a:ext cx="1717675" cy="2024063"/>
              <a:chOff x="6046788" y="3698875"/>
              <a:chExt cx="1717675" cy="2024063"/>
            </a:xfrm>
          </p:grpSpPr>
          <p:sp>
            <p:nvSpPr>
              <p:cNvPr id="128019" name="Freeform 13"/>
              <p:cNvSpPr/>
              <p:nvPr/>
            </p:nvSpPr>
            <p:spPr bwMode="auto">
              <a:xfrm>
                <a:off x="6046788" y="3698875"/>
                <a:ext cx="1717675" cy="2024063"/>
              </a:xfrm>
              <a:custGeom>
                <a:avLst/>
                <a:gdLst>
                  <a:gd name="T0" fmla="*/ 281894 w 457"/>
                  <a:gd name="T1" fmla="*/ 451464 h 538"/>
                  <a:gd name="T2" fmla="*/ 319480 w 457"/>
                  <a:gd name="T3" fmla="*/ 1267861 h 538"/>
                  <a:gd name="T4" fmla="*/ 334514 w 457"/>
                  <a:gd name="T5" fmla="*/ 1546264 h 538"/>
                  <a:gd name="T6" fmla="*/ 304446 w 457"/>
                  <a:gd name="T7" fmla="*/ 1598935 h 538"/>
                  <a:gd name="T8" fmla="*/ 56379 w 457"/>
                  <a:gd name="T9" fmla="*/ 1745660 h 538"/>
                  <a:gd name="T10" fmla="*/ 22552 w 457"/>
                  <a:gd name="T11" fmla="*/ 1741898 h 538"/>
                  <a:gd name="T12" fmla="*/ 0 w 457"/>
                  <a:gd name="T13" fmla="*/ 2020301 h 538"/>
                  <a:gd name="T14" fmla="*/ 60137 w 457"/>
                  <a:gd name="T15" fmla="*/ 2024063 h 538"/>
                  <a:gd name="T16" fmla="*/ 541237 w 457"/>
                  <a:gd name="T17" fmla="*/ 1745660 h 538"/>
                  <a:gd name="T18" fmla="*/ 578823 w 457"/>
                  <a:gd name="T19" fmla="*/ 1681703 h 538"/>
                  <a:gd name="T20" fmla="*/ 823131 w 457"/>
                  <a:gd name="T21" fmla="*/ 1553788 h 538"/>
                  <a:gd name="T22" fmla="*/ 1533504 w 457"/>
                  <a:gd name="T23" fmla="*/ 1188855 h 538"/>
                  <a:gd name="T24" fmla="*/ 1311747 w 457"/>
                  <a:gd name="T25" fmla="*/ 233256 h 538"/>
                  <a:gd name="T26" fmla="*/ 281894 w 457"/>
                  <a:gd name="T27" fmla="*/ 451464 h 5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57" h="538">
                    <a:moveTo>
                      <a:pt x="75" y="120"/>
                    </a:moveTo>
                    <a:cubicBezTo>
                      <a:pt x="33" y="190"/>
                      <a:pt x="39" y="276"/>
                      <a:pt x="85" y="337"/>
                    </a:cubicBezTo>
                    <a:cubicBezTo>
                      <a:pt x="101" y="359"/>
                      <a:pt x="102" y="388"/>
                      <a:pt x="89" y="411"/>
                    </a:cubicBezTo>
                    <a:cubicBezTo>
                      <a:pt x="81" y="425"/>
                      <a:pt x="81" y="425"/>
                      <a:pt x="81" y="425"/>
                    </a:cubicBezTo>
                    <a:cubicBezTo>
                      <a:pt x="67" y="449"/>
                      <a:pt x="42" y="464"/>
                      <a:pt x="15" y="464"/>
                    </a:cubicBezTo>
                    <a:cubicBezTo>
                      <a:pt x="12" y="464"/>
                      <a:pt x="9" y="463"/>
                      <a:pt x="6" y="463"/>
                    </a:cubicBezTo>
                    <a:cubicBezTo>
                      <a:pt x="0" y="537"/>
                      <a:pt x="0" y="537"/>
                      <a:pt x="0" y="537"/>
                    </a:cubicBezTo>
                    <a:cubicBezTo>
                      <a:pt x="5" y="538"/>
                      <a:pt x="11" y="538"/>
                      <a:pt x="16" y="538"/>
                    </a:cubicBezTo>
                    <a:cubicBezTo>
                      <a:pt x="70" y="538"/>
                      <a:pt x="118" y="510"/>
                      <a:pt x="144" y="464"/>
                    </a:cubicBezTo>
                    <a:cubicBezTo>
                      <a:pt x="154" y="447"/>
                      <a:pt x="154" y="447"/>
                      <a:pt x="154" y="447"/>
                    </a:cubicBezTo>
                    <a:cubicBezTo>
                      <a:pt x="167" y="424"/>
                      <a:pt x="193" y="411"/>
                      <a:pt x="219" y="413"/>
                    </a:cubicBezTo>
                    <a:cubicBezTo>
                      <a:pt x="293" y="421"/>
                      <a:pt x="368" y="386"/>
                      <a:pt x="408" y="316"/>
                    </a:cubicBezTo>
                    <a:cubicBezTo>
                      <a:pt x="457" y="230"/>
                      <a:pt x="431" y="118"/>
                      <a:pt x="349" y="62"/>
                    </a:cubicBezTo>
                    <a:cubicBezTo>
                      <a:pt x="257" y="0"/>
                      <a:pt x="133" y="27"/>
                      <a:pt x="75" y="1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" name="Freeform 100"/>
              <p:cNvSpPr>
                <a:spLocks noChangeArrowheads="1"/>
              </p:cNvSpPr>
              <p:nvPr/>
            </p:nvSpPr>
            <p:spPr bwMode="auto">
              <a:xfrm>
                <a:off x="6714942" y="4303664"/>
                <a:ext cx="635240" cy="410378"/>
              </a:xfrm>
              <a:custGeom>
                <a:avLst/>
                <a:gdLst>
                  <a:gd name="T0" fmla="*/ 485997 w 498"/>
                  <a:gd name="T1" fmla="*/ 114136 h 320"/>
                  <a:gd name="T2" fmla="*/ 485997 w 498"/>
                  <a:gd name="T3" fmla="*/ 114136 h 320"/>
                  <a:gd name="T4" fmla="*/ 452832 w 498"/>
                  <a:gd name="T5" fmla="*/ 114136 h 320"/>
                  <a:gd name="T6" fmla="*/ 294660 w 498"/>
                  <a:gd name="T7" fmla="*/ 0 h 320"/>
                  <a:gd name="T8" fmla="*/ 125007 w 498"/>
                  <a:gd name="T9" fmla="*/ 171846 h 320"/>
                  <a:gd name="T10" fmla="*/ 125007 w 498"/>
                  <a:gd name="T11" fmla="*/ 192365 h 320"/>
                  <a:gd name="T12" fmla="*/ 113527 w 498"/>
                  <a:gd name="T13" fmla="*/ 192365 h 320"/>
                  <a:gd name="T14" fmla="*/ 0 w 498"/>
                  <a:gd name="T15" fmla="*/ 307784 h 320"/>
                  <a:gd name="T16" fmla="*/ 113527 w 498"/>
                  <a:gd name="T17" fmla="*/ 409096 h 320"/>
                  <a:gd name="T18" fmla="*/ 485997 w 498"/>
                  <a:gd name="T19" fmla="*/ 409096 h 320"/>
                  <a:gd name="T20" fmla="*/ 633964 w 498"/>
                  <a:gd name="T21" fmla="*/ 261616 h 320"/>
                  <a:gd name="T22" fmla="*/ 485997 w 498"/>
                  <a:gd name="T23" fmla="*/ 114136 h 320"/>
                  <a:gd name="T24" fmla="*/ 362265 w 498"/>
                  <a:gd name="T25" fmla="*/ 250074 h 320"/>
                  <a:gd name="T26" fmla="*/ 362265 w 498"/>
                  <a:gd name="T27" fmla="*/ 250074 h 320"/>
                  <a:gd name="T28" fmla="*/ 271699 w 498"/>
                  <a:gd name="T29" fmla="*/ 352669 h 320"/>
                  <a:gd name="T30" fmla="*/ 248739 w 498"/>
                  <a:gd name="T31" fmla="*/ 352669 h 320"/>
                  <a:gd name="T32" fmla="*/ 248739 w 498"/>
                  <a:gd name="T33" fmla="*/ 341127 h 320"/>
                  <a:gd name="T34" fmla="*/ 248739 w 498"/>
                  <a:gd name="T35" fmla="*/ 329585 h 320"/>
                  <a:gd name="T36" fmla="*/ 283179 w 498"/>
                  <a:gd name="T37" fmla="*/ 261616 h 320"/>
                  <a:gd name="T38" fmla="*/ 260219 w 498"/>
                  <a:gd name="T39" fmla="*/ 250074 h 320"/>
                  <a:gd name="T40" fmla="*/ 260219 w 498"/>
                  <a:gd name="T41" fmla="*/ 250074 h 320"/>
                  <a:gd name="T42" fmla="*/ 237258 w 498"/>
                  <a:gd name="T43" fmla="*/ 228273 h 320"/>
                  <a:gd name="T44" fmla="*/ 248739 w 498"/>
                  <a:gd name="T45" fmla="*/ 205189 h 320"/>
                  <a:gd name="T46" fmla="*/ 329100 w 498"/>
                  <a:gd name="T47" fmla="*/ 114136 h 320"/>
                  <a:gd name="T48" fmla="*/ 350785 w 498"/>
                  <a:gd name="T49" fmla="*/ 102595 h 320"/>
                  <a:gd name="T50" fmla="*/ 362265 w 498"/>
                  <a:gd name="T51" fmla="*/ 114136 h 320"/>
                  <a:gd name="T52" fmla="*/ 350785 w 498"/>
                  <a:gd name="T53" fmla="*/ 135938 h 320"/>
                  <a:gd name="T54" fmla="*/ 317620 w 498"/>
                  <a:gd name="T55" fmla="*/ 205189 h 320"/>
                  <a:gd name="T56" fmla="*/ 350785 w 498"/>
                  <a:gd name="T57" fmla="*/ 216731 h 320"/>
                  <a:gd name="T58" fmla="*/ 350785 w 498"/>
                  <a:gd name="T59" fmla="*/ 216731 h 320"/>
                  <a:gd name="T60" fmla="*/ 373746 w 498"/>
                  <a:gd name="T61" fmla="*/ 239815 h 320"/>
                  <a:gd name="T62" fmla="*/ 362265 w 498"/>
                  <a:gd name="T63" fmla="*/ 250074 h 3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98" h="320">
                    <a:moveTo>
                      <a:pt x="381" y="89"/>
                    </a:moveTo>
                    <a:lnTo>
                      <a:pt x="381" y="89"/>
                    </a:lnTo>
                    <a:cubicBezTo>
                      <a:pt x="372" y="89"/>
                      <a:pt x="364" y="89"/>
                      <a:pt x="355" y="89"/>
                    </a:cubicBezTo>
                    <a:cubicBezTo>
                      <a:pt x="337" y="36"/>
                      <a:pt x="293" y="0"/>
                      <a:pt x="231" y="0"/>
                    </a:cubicBezTo>
                    <a:cubicBezTo>
                      <a:pt x="160" y="0"/>
                      <a:pt x="98" y="62"/>
                      <a:pt x="98" y="134"/>
                    </a:cubicBezTo>
                    <a:cubicBezTo>
                      <a:pt x="98" y="134"/>
                      <a:pt x="98" y="142"/>
                      <a:pt x="98" y="150"/>
                    </a:cubicBezTo>
                    <a:cubicBezTo>
                      <a:pt x="98" y="150"/>
                      <a:pt x="98" y="150"/>
                      <a:pt x="89" y="150"/>
                    </a:cubicBezTo>
                    <a:cubicBezTo>
                      <a:pt x="45" y="150"/>
                      <a:pt x="0" y="187"/>
                      <a:pt x="0" y="240"/>
                    </a:cubicBezTo>
                    <a:cubicBezTo>
                      <a:pt x="0" y="284"/>
                      <a:pt x="45" y="319"/>
                      <a:pt x="89" y="319"/>
                    </a:cubicBezTo>
                    <a:cubicBezTo>
                      <a:pt x="381" y="319"/>
                      <a:pt x="381" y="319"/>
                      <a:pt x="381" y="319"/>
                    </a:cubicBezTo>
                    <a:cubicBezTo>
                      <a:pt x="443" y="319"/>
                      <a:pt x="497" y="275"/>
                      <a:pt x="497" y="204"/>
                    </a:cubicBezTo>
                    <a:cubicBezTo>
                      <a:pt x="497" y="142"/>
                      <a:pt x="443" y="89"/>
                      <a:pt x="381" y="89"/>
                    </a:cubicBezTo>
                    <a:close/>
                    <a:moveTo>
                      <a:pt x="284" y="195"/>
                    </a:moveTo>
                    <a:lnTo>
                      <a:pt x="284" y="195"/>
                    </a:lnTo>
                    <a:cubicBezTo>
                      <a:pt x="266" y="213"/>
                      <a:pt x="222" y="266"/>
                      <a:pt x="213" y="275"/>
                    </a:cubicBezTo>
                    <a:cubicBezTo>
                      <a:pt x="213" y="275"/>
                      <a:pt x="204" y="284"/>
                      <a:pt x="195" y="275"/>
                    </a:cubicBezTo>
                    <a:cubicBezTo>
                      <a:pt x="195" y="275"/>
                      <a:pt x="195" y="275"/>
                      <a:pt x="195" y="266"/>
                    </a:cubicBezTo>
                    <a:lnTo>
                      <a:pt x="195" y="257"/>
                    </a:lnTo>
                    <a:cubicBezTo>
                      <a:pt x="222" y="204"/>
                      <a:pt x="222" y="204"/>
                      <a:pt x="222" y="204"/>
                    </a:cubicBezTo>
                    <a:cubicBezTo>
                      <a:pt x="222" y="195"/>
                      <a:pt x="213" y="195"/>
                      <a:pt x="204" y="195"/>
                    </a:cubicBezTo>
                    <a:cubicBezTo>
                      <a:pt x="195" y="187"/>
                      <a:pt x="186" y="187"/>
                      <a:pt x="186" y="178"/>
                    </a:cubicBezTo>
                    <a:cubicBezTo>
                      <a:pt x="186" y="169"/>
                      <a:pt x="186" y="169"/>
                      <a:pt x="195" y="160"/>
                    </a:cubicBezTo>
                    <a:cubicBezTo>
                      <a:pt x="204" y="142"/>
                      <a:pt x="258" y="89"/>
                      <a:pt x="258" y="89"/>
                    </a:cubicBezTo>
                    <a:cubicBezTo>
                      <a:pt x="266" y="80"/>
                      <a:pt x="266" y="80"/>
                      <a:pt x="275" y="80"/>
                    </a:cubicBezTo>
                    <a:cubicBezTo>
                      <a:pt x="275" y="89"/>
                      <a:pt x="284" y="89"/>
                      <a:pt x="284" y="89"/>
                    </a:cubicBezTo>
                    <a:cubicBezTo>
                      <a:pt x="284" y="97"/>
                      <a:pt x="275" y="97"/>
                      <a:pt x="275" y="106"/>
                    </a:cubicBezTo>
                    <a:cubicBezTo>
                      <a:pt x="249" y="160"/>
                      <a:pt x="249" y="160"/>
                      <a:pt x="249" y="160"/>
                    </a:cubicBezTo>
                    <a:cubicBezTo>
                      <a:pt x="258" y="160"/>
                      <a:pt x="266" y="169"/>
                      <a:pt x="275" y="169"/>
                    </a:cubicBezTo>
                    <a:cubicBezTo>
                      <a:pt x="284" y="169"/>
                      <a:pt x="293" y="178"/>
                      <a:pt x="293" y="187"/>
                    </a:cubicBezTo>
                    <a:lnTo>
                      <a:pt x="284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48865" y="866813"/>
            <a:ext cx="3113179" cy="95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语言环境：</a:t>
            </a:r>
            <a:endParaRPr lang="zh-CN" altLang="en-US" sz="3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Text Placeholder 33"/>
          <p:cNvSpPr txBox="1"/>
          <p:nvPr/>
        </p:nvSpPr>
        <p:spPr bwMode="auto">
          <a:xfrm>
            <a:off x="1449370" y="2477482"/>
            <a:ext cx="2106339" cy="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076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076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076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076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076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76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76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76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76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08965">
              <a:defRPr/>
            </a:pPr>
            <a:endParaRPr lang="en-AU" altLang="zh-CN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928" y="252584"/>
            <a:ext cx="10515600" cy="479606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kern="0" dirty="0">
                <a:solidFill>
                  <a:srgbClr val="000000"/>
                </a:solidFill>
              </a:rPr>
              <a:t>如何高效</a:t>
            </a:r>
            <a:r>
              <a:rPr lang="zh-CN" altLang="en-US" kern="0" dirty="0">
                <a:solidFill>
                  <a:srgbClr val="000000"/>
                </a:solidFill>
                <a:sym typeface="+mn-ea"/>
              </a:rPr>
              <a:t>学好</a:t>
            </a:r>
            <a:r>
              <a:rPr lang="zh-CN" altLang="en-US" kern="0" dirty="0">
                <a:solidFill>
                  <a:srgbClr val="000000"/>
                </a:solidFill>
              </a:rPr>
              <a:t>英语？</a:t>
            </a:r>
            <a:br>
              <a:rPr lang="zh-CN" altLang="en-US" kern="0" dirty="0">
                <a:solidFill>
                  <a:srgbClr val="000000"/>
                </a:solidFill>
              </a:rPr>
            </a:br>
            <a:endParaRPr lang="zh-CN" altLang="en-US" dirty="0"/>
          </a:p>
        </p:txBody>
      </p:sp>
      <p:sp>
        <p:nvSpPr>
          <p:cNvPr id="3" name="TextBox 31"/>
          <p:cNvSpPr txBox="1">
            <a:spLocks noChangeArrowheads="1"/>
          </p:cNvSpPr>
          <p:nvPr/>
        </p:nvSpPr>
        <p:spPr bwMode="auto">
          <a:xfrm>
            <a:off x="1433625" y="1818678"/>
            <a:ext cx="3113179" cy="10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方法：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大声朗读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1"/>
          <p:cNvSpPr txBox="1">
            <a:spLocks noChangeArrowheads="1"/>
          </p:cNvSpPr>
          <p:nvPr/>
        </p:nvSpPr>
        <p:spPr bwMode="auto">
          <a:xfrm>
            <a:off x="1433830" y="3228340"/>
            <a:ext cx="3335020" cy="150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要求：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语音正确，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尽力模仿</a:t>
            </a:r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4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7958455" y="732155"/>
            <a:ext cx="3572510" cy="156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什么时间读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：见缝插针，你累的时候，哪怕唱唱英文歌也行。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7958455" y="2413635"/>
            <a:ext cx="330327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什么时间背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：睡觉前后。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8154670" y="3949700"/>
            <a:ext cx="330327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怎么刷题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8154670" y="4606925"/>
            <a:ext cx="330327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不是越多越好！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8060055" y="5240020"/>
            <a:ext cx="330327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反思与精读，事半功倍！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/>
      <p:bldP spid="3" grpId="0"/>
      <p:bldP spid="5" grpId="0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TextBox 4"/>
          <p:cNvSpPr/>
          <p:nvPr/>
        </p:nvSpPr>
        <p:spPr>
          <a:xfrm>
            <a:off x="1900238" y="1463675"/>
            <a:ext cx="4740275" cy="4923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Century Gothic" charset="0"/>
                <a:ea typeface="宋体" panose="02010600030101010101" pitchFamily="2" charset="-122"/>
                <a:sym typeface="Century Gothic" charset="0"/>
              </a:rPr>
              <a:t>  2003</a:t>
            </a:r>
            <a:r>
              <a:rPr lang="zh-CN" altLang="en-US" sz="2800" b="1" dirty="0">
                <a:solidFill>
                  <a:srgbClr val="000000"/>
                </a:solidFill>
                <a:latin typeface="Century Gothic" charset="0"/>
                <a:ea typeface="宋体" panose="02010600030101010101" pitchFamily="2" charset="-122"/>
                <a:sym typeface="Century Gothic" charset="0"/>
              </a:rPr>
              <a:t>年本科</a:t>
            </a:r>
            <a:r>
              <a:rPr lang="zh-CN" altLang="en-US" sz="2800" b="1" dirty="0">
                <a:solidFill>
                  <a:srgbClr val="000000"/>
                </a:solidFill>
                <a:latin typeface="Century Gothic" charset="0"/>
                <a:ea typeface="幼圆" panose="02010509060101010101" pitchFamily="1" charset="-122"/>
                <a:sym typeface="幼圆" panose="02010509060101010101" pitchFamily="1" charset="-122"/>
              </a:rPr>
              <a:t>毕业于河北大学英语语言文学专业，获学士学位。</a:t>
            </a:r>
            <a:endParaRPr lang="en-US" altLang="zh-CN" sz="2800" b="1" dirty="0">
              <a:solidFill>
                <a:srgbClr val="000000"/>
              </a:solidFill>
              <a:latin typeface="Century Gothic" charset="0"/>
              <a:ea typeface="宋体" panose="02010600030101010101" pitchFamily="2" charset="-122"/>
              <a:sym typeface="Century Gothic" charset="0"/>
            </a:endParaRPr>
          </a:p>
          <a:p>
            <a:endParaRPr lang="zh-CN" altLang="en-US" sz="2800" b="1" dirty="0">
              <a:solidFill>
                <a:srgbClr val="000000"/>
              </a:solidFill>
              <a:latin typeface="Century Gothic" charset="0"/>
              <a:ea typeface="宋体" panose="02010600030101010101" pitchFamily="2" charset="-122"/>
              <a:sym typeface="Century Gothic" charset="0"/>
            </a:endParaRPr>
          </a:p>
          <a:p>
            <a:pPr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Century Gothic" charset="0"/>
                <a:ea typeface="宋体" panose="02010600030101010101" pitchFamily="2" charset="-122"/>
                <a:sym typeface="Century Gothic" charset="0"/>
              </a:rPr>
              <a:t>  2006</a:t>
            </a:r>
            <a:r>
              <a:rPr lang="zh-CN" altLang="en-US" sz="2800" b="1" dirty="0">
                <a:solidFill>
                  <a:srgbClr val="000000"/>
                </a:solidFill>
                <a:latin typeface="Century Gothic" charset="0"/>
                <a:ea typeface="幼圆" panose="02010509060101010101" pitchFamily="1" charset="-122"/>
                <a:sym typeface="幼圆" panose="02010509060101010101" pitchFamily="1" charset="-122"/>
              </a:rPr>
              <a:t>年英语语言学方向硕士研究生毕业。</a:t>
            </a:r>
            <a:endParaRPr lang="zh-CN" altLang="en-US" sz="2800" b="1" dirty="0">
              <a:solidFill>
                <a:srgbClr val="000000"/>
              </a:solidFill>
              <a:latin typeface="Century Gothic" charset="0"/>
              <a:ea typeface="幼圆" panose="02010509060101010101" pitchFamily="1" charset="-122"/>
              <a:sym typeface="幼圆" panose="02010509060101010101" pitchFamily="1" charset="-122"/>
            </a:endParaRPr>
          </a:p>
          <a:p>
            <a:endParaRPr lang="zh-CN" altLang="en-US" sz="2800" b="1" dirty="0">
              <a:solidFill>
                <a:srgbClr val="000000"/>
              </a:solidFill>
              <a:latin typeface="Century Gothic" charset="0"/>
              <a:ea typeface="幼圆" panose="02010509060101010101" pitchFamily="1" charset="-122"/>
              <a:sym typeface="幼圆" panose="02010509060101010101" pitchFamily="1" charset="-122"/>
            </a:endParaRPr>
          </a:p>
          <a:p>
            <a:pPr>
              <a:buChar char="•"/>
            </a:pPr>
            <a:r>
              <a:rPr lang="zh-CN" altLang="en-US" sz="2800" b="1" dirty="0">
                <a:solidFill>
                  <a:srgbClr val="000000"/>
                </a:solidFill>
                <a:latin typeface="Century Gothic" charset="0"/>
                <a:ea typeface="宋体" panose="02010600030101010101" pitchFamily="2" charset="-122"/>
                <a:sym typeface="Century Gothic" charset="0"/>
              </a:rPr>
              <a:t> 20</a:t>
            </a:r>
            <a:r>
              <a:rPr lang="en-US" altLang="zh-CN" sz="2800" b="1" dirty="0">
                <a:solidFill>
                  <a:srgbClr val="000000"/>
                </a:solidFill>
                <a:latin typeface="Century Gothic" charset="0"/>
                <a:ea typeface="宋体" panose="02010600030101010101" pitchFamily="2" charset="-122"/>
                <a:sym typeface="Century Gothic" charset="0"/>
              </a:rPr>
              <a:t>09</a:t>
            </a:r>
            <a:r>
              <a:rPr lang="zh-CN" altLang="en-US" sz="2800" b="1" dirty="0">
                <a:solidFill>
                  <a:srgbClr val="000000"/>
                </a:solidFill>
                <a:latin typeface="Century Gothic" charset="0"/>
                <a:ea typeface="宋体" panose="02010600030101010101" pitchFamily="2" charset="-122"/>
                <a:sym typeface="Century Gothic" charset="0"/>
              </a:rPr>
              <a:t>年获得讲师职称。</a:t>
            </a:r>
            <a:endParaRPr lang="en-US" altLang="zh-CN" sz="2800" b="1" dirty="0">
              <a:solidFill>
                <a:srgbClr val="000000"/>
              </a:solidFill>
              <a:latin typeface="Century Gothic" charset="0"/>
              <a:ea typeface="宋体" panose="02010600030101010101" pitchFamily="2" charset="-122"/>
              <a:sym typeface="Century Gothic" charset="0"/>
            </a:endParaRPr>
          </a:p>
          <a:p>
            <a:endParaRPr lang="zh-CN" altLang="en-US" dirty="0">
              <a:solidFill>
                <a:srgbClr val="000000"/>
              </a:solidFill>
              <a:latin typeface="Century Gothic" charset="0"/>
              <a:ea typeface="宋体" panose="02010600030101010101" pitchFamily="2" charset="-122"/>
              <a:sym typeface="Century Gothic" charset="0"/>
            </a:endParaRPr>
          </a:p>
          <a:p>
            <a:pPr>
              <a:buChar char="•"/>
            </a:pPr>
            <a:endParaRPr lang="en-US" altLang="zh-CN" dirty="0">
              <a:solidFill>
                <a:srgbClr val="000000"/>
              </a:solidFill>
              <a:latin typeface="Century Gothic" charset="0"/>
              <a:ea typeface="宋体" panose="02010600030101010101" pitchFamily="2" charset="-122"/>
              <a:sym typeface="Century Gothic" charset="0"/>
            </a:endParaRPr>
          </a:p>
          <a:p>
            <a:pPr>
              <a:buChar char="•"/>
            </a:pPr>
            <a:endParaRPr lang="zh-CN" altLang="en-US" dirty="0">
              <a:solidFill>
                <a:srgbClr val="000000"/>
              </a:solidFill>
              <a:latin typeface="Century Gothic" charset="0"/>
              <a:ea typeface="宋体" panose="02010600030101010101" pitchFamily="2" charset="-122"/>
              <a:sym typeface="Century Gothic" charset="0"/>
            </a:endParaRPr>
          </a:p>
          <a:p>
            <a:pPr>
              <a:buChar char="•"/>
            </a:pPr>
            <a:endParaRPr lang="zh-CN" altLang="en-US" dirty="0">
              <a:solidFill>
                <a:srgbClr val="FFFFFF"/>
              </a:solidFill>
              <a:latin typeface="Century Gothic" charset="0"/>
              <a:ea typeface="宋体" panose="02010600030101010101" pitchFamily="2" charset="-122"/>
              <a:sym typeface="Century Gothic" charset="0"/>
            </a:endParaRPr>
          </a:p>
          <a:p>
            <a:endParaRPr lang="zh-CN" altLang="en-US" dirty="0">
              <a:solidFill>
                <a:srgbClr val="FFFFFF"/>
              </a:solidFill>
              <a:latin typeface="Century Gothic" charset="0"/>
              <a:ea typeface="幼圆" panose="02010509060101010101" pitchFamily="1" charset="-122"/>
              <a:sym typeface="幼圆" panose="02010509060101010101" pitchFamily="1" charset="-122"/>
            </a:endParaRPr>
          </a:p>
        </p:txBody>
      </p:sp>
      <p:sp>
        <p:nvSpPr>
          <p:cNvPr id="5122" name="标题 1"/>
          <p:cNvSpPr>
            <a:spLocks noGrp="1"/>
          </p:cNvSpPr>
          <p:nvPr/>
        </p:nvSpPr>
        <p:spPr>
          <a:xfrm>
            <a:off x="2298700" y="360363"/>
            <a:ext cx="3540125" cy="6985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p>
            <a:pPr>
              <a:lnSpc>
                <a:spcPct val="90000"/>
              </a:lnSpc>
            </a:pP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学习经历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534886" y="3644692"/>
            <a:ext cx="10937103" cy="438043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33" name="矩形 32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35" name="矩形 34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</p:grpSp>
      <p:cxnSp>
        <p:nvCxnSpPr>
          <p:cNvPr id="42" name="肘形连接符 41"/>
          <p:cNvCxnSpPr>
            <a:stCxn id="44" idx="3"/>
            <a:endCxn id="47" idx="1"/>
          </p:cNvCxnSpPr>
          <p:nvPr/>
        </p:nvCxnSpPr>
        <p:spPr>
          <a:xfrm rot="5400000" flipH="1" flipV="1">
            <a:off x="848170" y="2758692"/>
            <a:ext cx="1301390" cy="20857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013102" y="3513676"/>
            <a:ext cx="755612" cy="1714694"/>
            <a:chOff x="1104039" y="3090803"/>
            <a:chExt cx="588813" cy="1397141"/>
          </a:xfrm>
          <a:solidFill>
            <a:srgbClr val="005DA2"/>
          </a:solidFill>
        </p:grpSpPr>
        <p:sp>
          <p:nvSpPr>
            <p:cNvPr id="44" name="六边形 4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文本框 64"/>
            <p:cNvSpPr txBox="1"/>
            <p:nvPr/>
          </p:nvSpPr>
          <p:spPr>
            <a:xfrm>
              <a:off x="1104039" y="3164197"/>
              <a:ext cx="577851" cy="132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-1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603154" y="1774256"/>
            <a:ext cx="1806614" cy="1245565"/>
            <a:chOff x="1853741" y="1952625"/>
            <a:chExt cx="1413335" cy="1245854"/>
          </a:xfrm>
          <a:solidFill>
            <a:schemeClr val="bg1">
              <a:lumMod val="75000"/>
            </a:schemeClr>
          </a:solidFill>
        </p:grpSpPr>
        <p:sp>
          <p:nvSpPr>
            <p:cNvPr id="47" name="矩形 46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文本框 66"/>
            <p:cNvSpPr txBox="1"/>
            <p:nvPr/>
          </p:nvSpPr>
          <p:spPr>
            <a:xfrm>
              <a:off x="1853742" y="1997871"/>
              <a:ext cx="1413334" cy="1200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dirty="0">
                  <a:solidFill>
                    <a:srgbClr val="000000"/>
                  </a:solidFill>
                </a:rPr>
                <a:t>期末考试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，全力以赴，保持</a:t>
              </a:r>
              <a:r>
                <a:rPr lang="zh-CN" altLang="en-US" dirty="0">
                  <a:solidFill>
                    <a:srgbClr val="000000"/>
                  </a:solidFill>
                </a:rPr>
                <a:t>优势，提升弱势。</a:t>
              </a:r>
              <a:endParaRPr lang="zh-CN" altLang="en-US" dirty="0">
                <a:solidFill>
                  <a:srgbClr val="000000"/>
                </a:solidFill>
              </a:endParaRPr>
            </a:p>
            <a:p>
              <a:pPr algn="just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9" name="肘形连接符 48"/>
          <p:cNvCxnSpPr>
            <a:stCxn id="51" idx="3"/>
            <a:endCxn id="54" idx="1"/>
          </p:cNvCxnSpPr>
          <p:nvPr/>
        </p:nvCxnSpPr>
        <p:spPr>
          <a:xfrm rot="5400000" flipH="1" flipV="1">
            <a:off x="4222912" y="2851328"/>
            <a:ext cx="1144264" cy="208579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316618" y="3527748"/>
            <a:ext cx="748275" cy="1365003"/>
            <a:chOff x="1109756" y="3090803"/>
            <a:chExt cx="583096" cy="1112210"/>
          </a:xfrm>
          <a:solidFill>
            <a:srgbClr val="005DA2"/>
          </a:solidFill>
        </p:grpSpPr>
        <p:sp>
          <p:nvSpPr>
            <p:cNvPr id="51" name="六边形 5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2" name="文本框 72"/>
            <p:cNvSpPr txBox="1"/>
            <p:nvPr/>
          </p:nvSpPr>
          <p:spPr>
            <a:xfrm>
              <a:off x="1115001" y="3187115"/>
              <a:ext cx="577851" cy="101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3-4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899334" y="1886802"/>
            <a:ext cx="2148579" cy="993366"/>
            <a:chOff x="1853741" y="1631775"/>
            <a:chExt cx="1413335" cy="1258660"/>
          </a:xfrm>
          <a:solidFill>
            <a:schemeClr val="bg1">
              <a:lumMod val="75000"/>
            </a:schemeClr>
          </a:solidFill>
        </p:grpSpPr>
        <p:sp>
          <p:nvSpPr>
            <p:cNvPr id="54" name="矩形 53"/>
            <p:cNvSpPr/>
            <p:nvPr/>
          </p:nvSpPr>
          <p:spPr>
            <a:xfrm>
              <a:off x="1853741" y="1631775"/>
              <a:ext cx="1413334" cy="12586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文本框 75"/>
            <p:cNvSpPr txBox="1"/>
            <p:nvPr/>
          </p:nvSpPr>
          <p:spPr>
            <a:xfrm>
              <a:off x="1853742" y="1997872"/>
              <a:ext cx="1413334" cy="6464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800" dirty="0">
                  <a:solidFill>
                    <a:srgbClr val="000000"/>
                  </a:solidFill>
                </a:rPr>
                <a:t>课程难度加大，适时引导，坚持学习！</a:t>
              </a:r>
              <a:endParaRPr lang="zh-CN" altLang="en-US" sz="1800" dirty="0">
                <a:solidFill>
                  <a:srgbClr val="000000"/>
                </a:solidFill>
              </a:endParaRPr>
            </a:p>
            <a:p>
              <a:endPara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56" name="肘形连接符 55"/>
          <p:cNvCxnSpPr>
            <a:stCxn id="58" idx="3"/>
            <a:endCxn id="61" idx="1"/>
          </p:cNvCxnSpPr>
          <p:nvPr/>
        </p:nvCxnSpPr>
        <p:spPr>
          <a:xfrm rot="16200000">
            <a:off x="7582535" y="2816225"/>
            <a:ext cx="1186180" cy="20828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7697208" y="3513680"/>
            <a:ext cx="748275" cy="1365003"/>
            <a:chOff x="1109756" y="3090803"/>
            <a:chExt cx="583096" cy="1112210"/>
          </a:xfrm>
          <a:solidFill>
            <a:srgbClr val="005DA2"/>
          </a:solidFill>
        </p:grpSpPr>
        <p:sp>
          <p:nvSpPr>
            <p:cNvPr id="58" name="六边形 5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9" name="文本框 79"/>
            <p:cNvSpPr txBox="1"/>
            <p:nvPr/>
          </p:nvSpPr>
          <p:spPr>
            <a:xfrm>
              <a:off x="1115001" y="3187115"/>
              <a:ext cx="577851" cy="101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7-8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279765" y="1774190"/>
            <a:ext cx="2192655" cy="1105535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61" name="矩形 6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文本框 82"/>
            <p:cNvSpPr txBox="1"/>
            <p:nvPr/>
          </p:nvSpPr>
          <p:spPr>
            <a:xfrm>
              <a:off x="1853742" y="1997872"/>
              <a:ext cx="1413334" cy="6464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800" dirty="0">
                <a:solidFill>
                  <a:srgbClr val="000000"/>
                </a:solidFill>
              </a:endParaRPr>
            </a:p>
            <a:p>
              <a:r>
                <a:rPr lang="zh-CN" altLang="en-US" sz="1800" dirty="0">
                  <a:solidFill>
                    <a:srgbClr val="000000"/>
                  </a:solidFill>
                </a:rPr>
                <a:t>双管齐下，暑假先修，分担初三的压力。重视做题技巧及方法。</a:t>
              </a:r>
              <a:endParaRPr lang="zh-CN" altLang="en-US" sz="1800" dirty="0">
                <a:solidFill>
                  <a:srgbClr val="000000"/>
                </a:solidFill>
              </a:endParaRPr>
            </a:p>
            <a:p>
              <a:endPara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70" name="肘形连接符 69"/>
          <p:cNvCxnSpPr>
            <a:stCxn id="72" idx="0"/>
            <a:endCxn id="75" idx="1"/>
          </p:cNvCxnSpPr>
          <p:nvPr/>
        </p:nvCxnSpPr>
        <p:spPr>
          <a:xfrm rot="16200000" flipH="1">
            <a:off x="2604740" y="4788766"/>
            <a:ext cx="1070363" cy="20858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2661493" y="3527747"/>
            <a:ext cx="748275" cy="1085658"/>
            <a:chOff x="1109756" y="3090803"/>
            <a:chExt cx="583096" cy="884599"/>
          </a:xfrm>
          <a:solidFill>
            <a:srgbClr val="005DA2"/>
          </a:solidFill>
        </p:grpSpPr>
        <p:sp>
          <p:nvSpPr>
            <p:cNvPr id="72" name="六边形 7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3" name="文本框 93"/>
            <p:cNvSpPr txBox="1"/>
            <p:nvPr/>
          </p:nvSpPr>
          <p:spPr>
            <a:xfrm>
              <a:off x="1115001" y="3267353"/>
              <a:ext cx="577851" cy="70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244211" y="4990208"/>
            <a:ext cx="1655125" cy="876059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75" name="矩形 7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6" name="文本框 96"/>
            <p:cNvSpPr txBox="1"/>
            <p:nvPr/>
          </p:nvSpPr>
          <p:spPr>
            <a:xfrm>
              <a:off x="1853742" y="1997872"/>
              <a:ext cx="1413334" cy="6464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800" dirty="0">
                  <a:solidFill>
                    <a:srgbClr val="000000"/>
                  </a:solidFill>
                </a:rPr>
                <a:t>寒假</a:t>
              </a:r>
              <a:r>
                <a:rPr lang="zh-CN" altLang="en-US" sz="1800" dirty="0" smtClean="0">
                  <a:solidFill>
                    <a:srgbClr val="000000"/>
                  </a:solidFill>
                </a:rPr>
                <a:t>期间：巩固旧知，预习新知，分担</a:t>
              </a:r>
              <a:r>
                <a:rPr lang="zh-CN" altLang="en-US" sz="1800" dirty="0">
                  <a:solidFill>
                    <a:srgbClr val="000000"/>
                  </a:solidFill>
                </a:rPr>
                <a:t>下学期的压力。</a:t>
              </a:r>
              <a:endParaRPr lang="zh-CN" altLang="en-US" sz="1800" dirty="0">
                <a:solidFill>
                  <a:srgbClr val="000000"/>
                </a:solidFill>
              </a:endParaRPr>
            </a:p>
            <a:p>
              <a:endPara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77" name="肘形连接符 76"/>
          <p:cNvCxnSpPr>
            <a:stCxn id="79" idx="0"/>
            <a:endCxn id="82" idx="1"/>
          </p:cNvCxnSpPr>
          <p:nvPr/>
        </p:nvCxnSpPr>
        <p:spPr>
          <a:xfrm rot="16200000" flipH="1">
            <a:off x="5950160" y="4781733"/>
            <a:ext cx="1000020" cy="12417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6013946" y="3513681"/>
            <a:ext cx="748275" cy="1350936"/>
            <a:chOff x="1109756" y="3090803"/>
            <a:chExt cx="583096" cy="1100748"/>
          </a:xfrm>
          <a:solidFill>
            <a:srgbClr val="005DA2"/>
          </a:solidFill>
        </p:grpSpPr>
        <p:sp>
          <p:nvSpPr>
            <p:cNvPr id="79" name="六边形 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0" name="文本框 101"/>
            <p:cNvSpPr txBox="1"/>
            <p:nvPr/>
          </p:nvSpPr>
          <p:spPr>
            <a:xfrm>
              <a:off x="1115001" y="3175653"/>
              <a:ext cx="577851" cy="101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5-6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512257" y="4905800"/>
            <a:ext cx="1767669" cy="876059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82" name="矩形 8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3" name="文本框 104"/>
            <p:cNvSpPr txBox="1"/>
            <p:nvPr/>
          </p:nvSpPr>
          <p:spPr>
            <a:xfrm>
              <a:off x="1853742" y="1997872"/>
              <a:ext cx="1413334" cy="6464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800" dirty="0">
                  <a:solidFill>
                    <a:srgbClr val="000000"/>
                  </a:solidFill>
                </a:rPr>
                <a:t>期末总复习，强化提分技能。</a:t>
              </a:r>
              <a:endParaRPr lang="zh-CN" altLang="en-US" sz="1800" dirty="0">
                <a:solidFill>
                  <a:srgbClr val="000000"/>
                </a:solidFill>
              </a:endParaRPr>
            </a:p>
            <a:p>
              <a:endPara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84" name="肘形连接符 83"/>
          <p:cNvCxnSpPr>
            <a:stCxn id="86" idx="0"/>
            <a:endCxn id="89" idx="1"/>
          </p:cNvCxnSpPr>
          <p:nvPr/>
        </p:nvCxnSpPr>
        <p:spPr>
          <a:xfrm rot="16200000" flipH="1">
            <a:off x="9337782" y="4577746"/>
            <a:ext cx="648323" cy="208579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9183516" y="3527747"/>
            <a:ext cx="748275" cy="1085658"/>
            <a:chOff x="1109756" y="3090803"/>
            <a:chExt cx="583096" cy="884599"/>
          </a:xfrm>
          <a:solidFill>
            <a:srgbClr val="005DA2"/>
          </a:solidFill>
        </p:grpSpPr>
        <p:sp>
          <p:nvSpPr>
            <p:cNvPr id="86" name="六边形 8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7" name="文本框 108"/>
            <p:cNvSpPr txBox="1"/>
            <p:nvPr/>
          </p:nvSpPr>
          <p:spPr>
            <a:xfrm>
              <a:off x="1115001" y="3267353"/>
              <a:ext cx="577851" cy="70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766233" y="4568168"/>
            <a:ext cx="1412415" cy="876059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89" name="矩形 8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0" name="文本框 111"/>
            <p:cNvSpPr txBox="1"/>
            <p:nvPr/>
          </p:nvSpPr>
          <p:spPr>
            <a:xfrm>
              <a:off x="1853742" y="1997872"/>
              <a:ext cx="1413334" cy="6464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800" dirty="0">
                  <a:solidFill>
                    <a:schemeClr val="tx1"/>
                  </a:solidFill>
                </a:rPr>
                <a:t>冲刺中考</a:t>
              </a:r>
              <a:endParaRPr lang="en-US" altLang="zh-CN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54457" y="140677"/>
            <a:ext cx="10515600" cy="479606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长期规划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067" y="2104993"/>
            <a:ext cx="207140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altLang="zh-CN" sz="13800" dirty="0" smtClean="0">
                <a:solidFill>
                  <a:schemeClr val="bg2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03</a:t>
            </a:r>
            <a:endParaRPr lang="zh-CN" altLang="en-US" sz="16600" dirty="0">
              <a:solidFill>
                <a:schemeClr val="bg2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58959" y="2492239"/>
            <a:ext cx="49282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chemeClr val="bg2"/>
                </a:solidFill>
                <a:latin typeface="微软雅黑" panose="020B0503020204020204" pitchFamily="34" charset="-122"/>
              </a:rPr>
              <a:t>展望未来</a:t>
            </a:r>
            <a:endParaRPr lang="zh-CN" altLang="en-US" sz="3600" b="1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AutoShape 13"/>
          <p:cNvSpPr/>
          <p:nvPr/>
        </p:nvSpPr>
        <p:spPr bwMode="auto">
          <a:xfrm>
            <a:off x="4591246" y="1296758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3200" b="1" dirty="0">
                <a:ea typeface="微软雅黑" panose="020B0503020204020204" pitchFamily="34" charset="-122"/>
              </a:rPr>
              <a:t>数学</a:t>
            </a:r>
            <a:endParaRPr lang="en-AU" altLang="zh-CN" sz="3200" b="1" dirty="0"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8447" name="AutoShape 15"/>
          <p:cNvSpPr/>
          <p:nvPr/>
        </p:nvSpPr>
        <p:spPr bwMode="auto">
          <a:xfrm>
            <a:off x="3365639" y="2389688"/>
            <a:ext cx="1168248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defTabSz="608965"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0030101010101" pitchFamily="49" charset="-122"/>
              </a:rPr>
              <a:t>语文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0030101010101" pitchFamily="49" charset="-122"/>
            </a:endParaRPr>
          </a:p>
          <a:p>
            <a:pPr defTabSz="608965">
              <a:defRPr/>
            </a:pPr>
            <a:endParaRPr lang="en-AU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dirty="0" smtClean="0"/>
              <a:t>中考知多少？！</a:t>
            </a:r>
            <a:endParaRPr lang="zh-CN" altLang="en-US" sz="44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4104741" y="1459805"/>
            <a:ext cx="4106871" cy="4118139"/>
            <a:chOff x="4104741" y="2557109"/>
            <a:chExt cx="3932377" cy="3911245"/>
          </a:xfrm>
        </p:grpSpPr>
        <p:grpSp>
          <p:nvGrpSpPr>
            <p:cNvPr id="2" name="组合 1"/>
            <p:cNvGrpSpPr/>
            <p:nvPr/>
          </p:nvGrpSpPr>
          <p:grpSpPr>
            <a:xfrm>
              <a:off x="4104741" y="2557109"/>
              <a:ext cx="3932377" cy="3911245"/>
              <a:chOff x="3078361" y="1937415"/>
              <a:chExt cx="2949667" cy="2934340"/>
            </a:xfrm>
          </p:grpSpPr>
          <p:sp>
            <p:nvSpPr>
              <p:cNvPr id="18450" name="AutoShape 18"/>
              <p:cNvSpPr/>
              <p:nvPr/>
            </p:nvSpPr>
            <p:spPr bwMode="auto">
              <a:xfrm>
                <a:off x="3280172" y="2064586"/>
                <a:ext cx="2574727" cy="2591600"/>
              </a:xfrm>
              <a:custGeom>
                <a:avLst/>
                <a:gdLst>
                  <a:gd name="T0" fmla="*/ 3432795 w 19679"/>
                  <a:gd name="T1" fmla="*/ 3791607 h 19679"/>
                  <a:gd name="T2" fmla="*/ 3432795 w 19679"/>
                  <a:gd name="T3" fmla="*/ 3791607 h 19679"/>
                  <a:gd name="T4" fmla="*/ 3432795 w 19679"/>
                  <a:gd name="T5" fmla="*/ 3791607 h 19679"/>
                  <a:gd name="T6" fmla="*/ 3432795 w 19679"/>
                  <a:gd name="T7" fmla="*/ 379160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0" cap="flat" cmpd="sng">
                <a:solidFill>
                  <a:schemeClr val="accent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145" tIns="17145" rIns="17145" bIns="17145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51" name="AutoShape 19"/>
              <p:cNvSpPr/>
              <p:nvPr/>
            </p:nvSpPr>
            <p:spPr bwMode="auto">
              <a:xfrm rot="10800000">
                <a:off x="4310018" y="4481705"/>
                <a:ext cx="387549" cy="390050"/>
              </a:xfrm>
              <a:custGeom>
                <a:avLst/>
                <a:gdLst>
                  <a:gd name="T0" fmla="*/ 516705 w 19679"/>
                  <a:gd name="T1" fmla="*/ 570658 h 19679"/>
                  <a:gd name="T2" fmla="*/ 516705 w 19679"/>
                  <a:gd name="T3" fmla="*/ 570658 h 19679"/>
                  <a:gd name="T4" fmla="*/ 516705 w 19679"/>
                  <a:gd name="T5" fmla="*/ 570658 h 19679"/>
                  <a:gd name="T6" fmla="*/ 516705 w 19679"/>
                  <a:gd name="T7" fmla="*/ 570658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0" cap="flat" cmpd="sng">
                <a:solidFill>
                  <a:schemeClr val="accent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145" tIns="17145" rIns="17145" bIns="17145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52" name="AutoShape 20"/>
              <p:cNvSpPr/>
              <p:nvPr/>
            </p:nvSpPr>
            <p:spPr bwMode="auto">
              <a:xfrm rot="10800000">
                <a:off x="3464392" y="4081532"/>
                <a:ext cx="387549" cy="390050"/>
              </a:xfrm>
              <a:custGeom>
                <a:avLst/>
                <a:gdLst>
                  <a:gd name="T0" fmla="*/ 516705 w 19679"/>
                  <a:gd name="T1" fmla="*/ 570658 h 19679"/>
                  <a:gd name="T2" fmla="*/ 516705 w 19679"/>
                  <a:gd name="T3" fmla="*/ 570658 h 19679"/>
                  <a:gd name="T4" fmla="*/ 516705 w 19679"/>
                  <a:gd name="T5" fmla="*/ 570658 h 19679"/>
                  <a:gd name="T6" fmla="*/ 516705 w 19679"/>
                  <a:gd name="T7" fmla="*/ 570658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0" cap="flat" cmpd="sng">
                <a:solidFill>
                  <a:schemeClr val="accent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145" tIns="17145" rIns="17145" bIns="17145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53" name="AutoShape 21"/>
              <p:cNvSpPr/>
              <p:nvPr/>
            </p:nvSpPr>
            <p:spPr bwMode="auto">
              <a:xfrm rot="10800000">
                <a:off x="5158071" y="4180257"/>
                <a:ext cx="387549" cy="390050"/>
              </a:xfrm>
              <a:custGeom>
                <a:avLst/>
                <a:gdLst>
                  <a:gd name="T0" fmla="*/ 516705 w 19679"/>
                  <a:gd name="T1" fmla="*/ 570658 h 19679"/>
                  <a:gd name="T2" fmla="*/ 516705 w 19679"/>
                  <a:gd name="T3" fmla="*/ 570658 h 19679"/>
                  <a:gd name="T4" fmla="*/ 516705 w 19679"/>
                  <a:gd name="T5" fmla="*/ 570658 h 19679"/>
                  <a:gd name="T6" fmla="*/ 516705 w 19679"/>
                  <a:gd name="T7" fmla="*/ 570658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0" cap="flat" cmpd="sng">
                <a:solidFill>
                  <a:schemeClr val="accent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145" tIns="17145" rIns="17145" bIns="17145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54" name="AutoShape 22"/>
              <p:cNvSpPr/>
              <p:nvPr/>
            </p:nvSpPr>
            <p:spPr bwMode="auto">
              <a:xfrm rot="21599996">
                <a:off x="4386813" y="4565671"/>
                <a:ext cx="232767" cy="193536"/>
              </a:xfrm>
              <a:custGeom>
                <a:avLst/>
                <a:gdLst>
                  <a:gd name="T0" fmla="*/ 310356 w 21600"/>
                  <a:gd name="T1" fmla="*/ 257969 h 21600"/>
                  <a:gd name="T2" fmla="*/ 310356 w 21600"/>
                  <a:gd name="T3" fmla="*/ 257969 h 21600"/>
                  <a:gd name="T4" fmla="*/ 310356 w 21600"/>
                  <a:gd name="T5" fmla="*/ 257969 h 21600"/>
                  <a:gd name="T6" fmla="*/ 310356 w 21600"/>
                  <a:gd name="T7" fmla="*/ 25796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708" y="14020"/>
                    </a:moveTo>
                    <a:cubicBezTo>
                      <a:pt x="20951" y="14020"/>
                      <a:pt x="21161" y="14125"/>
                      <a:pt x="21335" y="14334"/>
                    </a:cubicBezTo>
                    <a:cubicBezTo>
                      <a:pt x="21511" y="14548"/>
                      <a:pt x="21600" y="14810"/>
                      <a:pt x="21600" y="15115"/>
                    </a:cubicBezTo>
                    <a:lnTo>
                      <a:pt x="21600" y="20504"/>
                    </a:lnTo>
                    <a:cubicBezTo>
                      <a:pt x="21600" y="20815"/>
                      <a:pt x="21511" y="21071"/>
                      <a:pt x="21335" y="21285"/>
                    </a:cubicBezTo>
                    <a:cubicBezTo>
                      <a:pt x="21161" y="21494"/>
                      <a:pt x="20951" y="21599"/>
                      <a:pt x="20708" y="21599"/>
                    </a:cubicBezTo>
                    <a:lnTo>
                      <a:pt x="16197" y="21599"/>
                    </a:lnTo>
                    <a:cubicBezTo>
                      <a:pt x="15940" y="21599"/>
                      <a:pt x="15729" y="21494"/>
                      <a:pt x="15563" y="21285"/>
                    </a:cubicBezTo>
                    <a:cubicBezTo>
                      <a:pt x="15399" y="21071"/>
                      <a:pt x="15316" y="20815"/>
                      <a:pt x="15316" y="20504"/>
                    </a:cubicBezTo>
                    <a:lnTo>
                      <a:pt x="15316" y="15115"/>
                    </a:lnTo>
                    <a:cubicBezTo>
                      <a:pt x="15316" y="14810"/>
                      <a:pt x="15399" y="14548"/>
                      <a:pt x="15570" y="14334"/>
                    </a:cubicBezTo>
                    <a:cubicBezTo>
                      <a:pt x="15737" y="14125"/>
                      <a:pt x="15945" y="14020"/>
                      <a:pt x="16197" y="14020"/>
                    </a:cubicBezTo>
                    <a:lnTo>
                      <a:pt x="17788" y="14020"/>
                    </a:lnTo>
                    <a:lnTo>
                      <a:pt x="17788" y="11869"/>
                    </a:lnTo>
                    <a:cubicBezTo>
                      <a:pt x="17788" y="11699"/>
                      <a:pt x="17707" y="11610"/>
                      <a:pt x="17543" y="11602"/>
                    </a:cubicBezTo>
                    <a:lnTo>
                      <a:pt x="11473" y="11602"/>
                    </a:lnTo>
                    <a:lnTo>
                      <a:pt x="11473" y="14019"/>
                    </a:lnTo>
                    <a:lnTo>
                      <a:pt x="13054" y="14019"/>
                    </a:lnTo>
                    <a:cubicBezTo>
                      <a:pt x="13296" y="14019"/>
                      <a:pt x="13507" y="14125"/>
                      <a:pt x="13681" y="14334"/>
                    </a:cubicBezTo>
                    <a:cubicBezTo>
                      <a:pt x="13857" y="14548"/>
                      <a:pt x="13945" y="14810"/>
                      <a:pt x="13945" y="15115"/>
                    </a:cubicBezTo>
                    <a:lnTo>
                      <a:pt x="13945" y="20504"/>
                    </a:lnTo>
                    <a:cubicBezTo>
                      <a:pt x="13945" y="20815"/>
                      <a:pt x="13857" y="21071"/>
                      <a:pt x="13681" y="21285"/>
                    </a:cubicBezTo>
                    <a:cubicBezTo>
                      <a:pt x="13507" y="21494"/>
                      <a:pt x="13296" y="21599"/>
                      <a:pt x="13054" y="21599"/>
                    </a:cubicBezTo>
                    <a:lnTo>
                      <a:pt x="8543" y="21599"/>
                    </a:lnTo>
                    <a:cubicBezTo>
                      <a:pt x="8298" y="21599"/>
                      <a:pt x="8090" y="21494"/>
                      <a:pt x="7913" y="21285"/>
                    </a:cubicBezTo>
                    <a:cubicBezTo>
                      <a:pt x="7740" y="21071"/>
                      <a:pt x="7651" y="20815"/>
                      <a:pt x="7651" y="20504"/>
                    </a:cubicBezTo>
                    <a:lnTo>
                      <a:pt x="7651" y="15115"/>
                    </a:lnTo>
                    <a:cubicBezTo>
                      <a:pt x="7651" y="14810"/>
                      <a:pt x="7740" y="14548"/>
                      <a:pt x="7913" y="14334"/>
                    </a:cubicBezTo>
                    <a:cubicBezTo>
                      <a:pt x="8090" y="14125"/>
                      <a:pt x="8298" y="14019"/>
                      <a:pt x="8543" y="14019"/>
                    </a:cubicBezTo>
                    <a:lnTo>
                      <a:pt x="10124" y="14019"/>
                    </a:lnTo>
                    <a:lnTo>
                      <a:pt x="10124" y="11602"/>
                    </a:lnTo>
                    <a:lnTo>
                      <a:pt x="4056" y="11602"/>
                    </a:lnTo>
                    <a:cubicBezTo>
                      <a:pt x="3901" y="11602"/>
                      <a:pt x="3821" y="11690"/>
                      <a:pt x="3821" y="11869"/>
                    </a:cubicBezTo>
                    <a:lnTo>
                      <a:pt x="3821" y="14020"/>
                    </a:lnTo>
                    <a:lnTo>
                      <a:pt x="5402" y="14020"/>
                    </a:lnTo>
                    <a:cubicBezTo>
                      <a:pt x="5661" y="14020"/>
                      <a:pt x="5874" y="14125"/>
                      <a:pt x="6053" y="14334"/>
                    </a:cubicBezTo>
                    <a:cubicBezTo>
                      <a:pt x="6229" y="14548"/>
                      <a:pt x="6315" y="14810"/>
                      <a:pt x="6315" y="15115"/>
                    </a:cubicBezTo>
                    <a:lnTo>
                      <a:pt x="6315" y="20504"/>
                    </a:lnTo>
                    <a:cubicBezTo>
                      <a:pt x="6315" y="20815"/>
                      <a:pt x="6229" y="21071"/>
                      <a:pt x="6053" y="21285"/>
                    </a:cubicBezTo>
                    <a:cubicBezTo>
                      <a:pt x="5877" y="21494"/>
                      <a:pt x="5664" y="21599"/>
                      <a:pt x="5402" y="21599"/>
                    </a:cubicBezTo>
                    <a:lnTo>
                      <a:pt x="913" y="21599"/>
                    </a:lnTo>
                    <a:cubicBezTo>
                      <a:pt x="658" y="21599"/>
                      <a:pt x="440" y="21494"/>
                      <a:pt x="261" y="21285"/>
                    </a:cubicBezTo>
                    <a:cubicBezTo>
                      <a:pt x="88" y="21071"/>
                      <a:pt x="0" y="20815"/>
                      <a:pt x="0" y="20504"/>
                    </a:cubicBezTo>
                    <a:lnTo>
                      <a:pt x="0" y="15115"/>
                    </a:lnTo>
                    <a:cubicBezTo>
                      <a:pt x="0" y="14810"/>
                      <a:pt x="88" y="14548"/>
                      <a:pt x="261" y="14334"/>
                    </a:cubicBezTo>
                    <a:cubicBezTo>
                      <a:pt x="438" y="14125"/>
                      <a:pt x="656" y="14020"/>
                      <a:pt x="913" y="14020"/>
                    </a:cubicBezTo>
                    <a:lnTo>
                      <a:pt x="2472" y="14020"/>
                    </a:lnTo>
                    <a:lnTo>
                      <a:pt x="2472" y="11869"/>
                    </a:lnTo>
                    <a:cubicBezTo>
                      <a:pt x="2472" y="11352"/>
                      <a:pt x="2629" y="10911"/>
                      <a:pt x="2942" y="10544"/>
                    </a:cubicBezTo>
                    <a:cubicBezTo>
                      <a:pt x="3253" y="10180"/>
                      <a:pt x="3622" y="9997"/>
                      <a:pt x="4053" y="9997"/>
                    </a:cubicBezTo>
                    <a:lnTo>
                      <a:pt x="10121" y="9997"/>
                    </a:lnTo>
                    <a:lnTo>
                      <a:pt x="10121" y="7550"/>
                    </a:lnTo>
                    <a:lnTo>
                      <a:pt x="8540" y="7550"/>
                    </a:lnTo>
                    <a:cubicBezTo>
                      <a:pt x="8295" y="7550"/>
                      <a:pt x="8087" y="7450"/>
                      <a:pt x="7911" y="7247"/>
                    </a:cubicBezTo>
                    <a:cubicBezTo>
                      <a:pt x="7737" y="7045"/>
                      <a:pt x="7649" y="6789"/>
                      <a:pt x="7649" y="6484"/>
                    </a:cubicBezTo>
                    <a:lnTo>
                      <a:pt x="7649" y="1066"/>
                    </a:lnTo>
                    <a:cubicBezTo>
                      <a:pt x="7649" y="775"/>
                      <a:pt x="7737" y="522"/>
                      <a:pt x="7911" y="314"/>
                    </a:cubicBezTo>
                    <a:cubicBezTo>
                      <a:pt x="8087" y="102"/>
                      <a:pt x="8295" y="0"/>
                      <a:pt x="8540" y="0"/>
                    </a:cubicBezTo>
                    <a:lnTo>
                      <a:pt x="13052" y="0"/>
                    </a:lnTo>
                    <a:cubicBezTo>
                      <a:pt x="13294" y="0"/>
                      <a:pt x="13504" y="102"/>
                      <a:pt x="13678" y="314"/>
                    </a:cubicBezTo>
                    <a:cubicBezTo>
                      <a:pt x="13854" y="522"/>
                      <a:pt x="13943" y="775"/>
                      <a:pt x="13943" y="1066"/>
                    </a:cubicBezTo>
                    <a:lnTo>
                      <a:pt x="13943" y="6484"/>
                    </a:lnTo>
                    <a:cubicBezTo>
                      <a:pt x="13943" y="6789"/>
                      <a:pt x="13854" y="7045"/>
                      <a:pt x="13678" y="7247"/>
                    </a:cubicBezTo>
                    <a:cubicBezTo>
                      <a:pt x="13504" y="7450"/>
                      <a:pt x="13294" y="7550"/>
                      <a:pt x="13052" y="7550"/>
                    </a:cubicBezTo>
                    <a:lnTo>
                      <a:pt x="11470" y="7550"/>
                    </a:lnTo>
                    <a:lnTo>
                      <a:pt x="11470" y="9997"/>
                    </a:lnTo>
                    <a:lnTo>
                      <a:pt x="17541" y="9997"/>
                    </a:lnTo>
                    <a:cubicBezTo>
                      <a:pt x="17969" y="9997"/>
                      <a:pt x="18339" y="10177"/>
                      <a:pt x="18652" y="10538"/>
                    </a:cubicBezTo>
                    <a:cubicBezTo>
                      <a:pt x="18966" y="10899"/>
                      <a:pt x="19122" y="11343"/>
                      <a:pt x="19122" y="11869"/>
                    </a:cubicBezTo>
                    <a:lnTo>
                      <a:pt x="19122" y="14020"/>
                    </a:lnTo>
                    <a:lnTo>
                      <a:pt x="20708" y="140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55" name="AutoShape 23"/>
              <p:cNvSpPr/>
              <p:nvPr/>
            </p:nvSpPr>
            <p:spPr bwMode="auto">
              <a:xfrm rot="-4">
                <a:off x="3520083" y="4171452"/>
                <a:ext cx="232172" cy="193536"/>
              </a:xfrm>
              <a:custGeom>
                <a:avLst/>
                <a:gdLst>
                  <a:gd name="T0" fmla="*/ 309563 w 21600"/>
                  <a:gd name="T1" fmla="*/ 257957 h 21579"/>
                  <a:gd name="T2" fmla="*/ 309563 w 21600"/>
                  <a:gd name="T3" fmla="*/ 257957 h 21579"/>
                  <a:gd name="T4" fmla="*/ 309563 w 21600"/>
                  <a:gd name="T5" fmla="*/ 257957 h 21579"/>
                  <a:gd name="T6" fmla="*/ 309563 w 21600"/>
                  <a:gd name="T7" fmla="*/ 257957 h 215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600" y="9391"/>
                    </a:moveTo>
                    <a:cubicBezTo>
                      <a:pt x="21600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600" y="8895"/>
                      <a:pt x="21600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1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56" name="AutoShape 24"/>
              <p:cNvSpPr/>
              <p:nvPr/>
            </p:nvSpPr>
            <p:spPr bwMode="auto">
              <a:xfrm rot="21599996">
                <a:off x="5236055" y="4266611"/>
                <a:ext cx="232172" cy="232244"/>
              </a:xfrm>
              <a:custGeom>
                <a:avLst/>
                <a:gdLst>
                  <a:gd name="T0" fmla="*/ 309563 w 21600"/>
                  <a:gd name="T1" fmla="*/ 309563 h 21600"/>
                  <a:gd name="T2" fmla="*/ 309563 w 21600"/>
                  <a:gd name="T3" fmla="*/ 309563 h 21600"/>
                  <a:gd name="T4" fmla="*/ 309563 w 21600"/>
                  <a:gd name="T5" fmla="*/ 309563 h 21600"/>
                  <a:gd name="T6" fmla="*/ 309563 w 21600"/>
                  <a:gd name="T7" fmla="*/ 30956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87" y="2580"/>
                    </a:moveTo>
                    <a:cubicBezTo>
                      <a:pt x="20419" y="2580"/>
                      <a:pt x="20793" y="2735"/>
                      <a:pt x="21116" y="3052"/>
                    </a:cubicBezTo>
                    <a:cubicBezTo>
                      <a:pt x="21438" y="3372"/>
                      <a:pt x="21599" y="3743"/>
                      <a:pt x="21599" y="4175"/>
                    </a:cubicBezTo>
                    <a:lnTo>
                      <a:pt x="21599" y="19987"/>
                    </a:lnTo>
                    <a:cubicBezTo>
                      <a:pt x="21599" y="20419"/>
                      <a:pt x="21438" y="20796"/>
                      <a:pt x="21116" y="21116"/>
                    </a:cubicBezTo>
                    <a:cubicBezTo>
                      <a:pt x="20793" y="21438"/>
                      <a:pt x="20419" y="21600"/>
                      <a:pt x="19987" y="21600"/>
                    </a:cubicBezTo>
                    <a:lnTo>
                      <a:pt x="1612" y="21600"/>
                    </a:lnTo>
                    <a:cubicBezTo>
                      <a:pt x="1180" y="21600"/>
                      <a:pt x="806" y="21438"/>
                      <a:pt x="483" y="21116"/>
                    </a:cubicBezTo>
                    <a:cubicBezTo>
                      <a:pt x="161" y="20796"/>
                      <a:pt x="0" y="20419"/>
                      <a:pt x="0" y="19987"/>
                    </a:cubicBezTo>
                    <a:lnTo>
                      <a:pt x="0" y="4175"/>
                    </a:lnTo>
                    <a:cubicBezTo>
                      <a:pt x="0" y="3743"/>
                      <a:pt x="161" y="3372"/>
                      <a:pt x="483" y="3052"/>
                    </a:cubicBezTo>
                    <a:cubicBezTo>
                      <a:pt x="806" y="2735"/>
                      <a:pt x="1180" y="2580"/>
                      <a:pt x="1612" y="2580"/>
                    </a:cubicBezTo>
                    <a:lnTo>
                      <a:pt x="2150" y="2580"/>
                    </a:lnTo>
                    <a:lnTo>
                      <a:pt x="2150" y="2401"/>
                    </a:lnTo>
                    <a:cubicBezTo>
                      <a:pt x="2150" y="2116"/>
                      <a:pt x="2196" y="1828"/>
                      <a:pt x="2288" y="1540"/>
                    </a:cubicBezTo>
                    <a:cubicBezTo>
                      <a:pt x="2381" y="1249"/>
                      <a:pt x="2530" y="990"/>
                      <a:pt x="2738" y="766"/>
                    </a:cubicBezTo>
                    <a:cubicBezTo>
                      <a:pt x="2942" y="541"/>
                      <a:pt x="3216" y="360"/>
                      <a:pt x="3555" y="213"/>
                    </a:cubicBezTo>
                    <a:cubicBezTo>
                      <a:pt x="3895" y="75"/>
                      <a:pt x="4310" y="0"/>
                      <a:pt x="4796" y="0"/>
                    </a:cubicBezTo>
                    <a:cubicBezTo>
                      <a:pt x="5283" y="0"/>
                      <a:pt x="5698" y="75"/>
                      <a:pt x="6037" y="213"/>
                    </a:cubicBezTo>
                    <a:cubicBezTo>
                      <a:pt x="6377" y="360"/>
                      <a:pt x="6651" y="541"/>
                      <a:pt x="6858" y="766"/>
                    </a:cubicBezTo>
                    <a:cubicBezTo>
                      <a:pt x="7062" y="990"/>
                      <a:pt x="7215" y="1255"/>
                      <a:pt x="7313" y="1546"/>
                    </a:cubicBezTo>
                    <a:cubicBezTo>
                      <a:pt x="7411" y="1840"/>
                      <a:pt x="7457" y="2125"/>
                      <a:pt x="7457" y="2401"/>
                    </a:cubicBezTo>
                    <a:lnTo>
                      <a:pt x="7457" y="2580"/>
                    </a:lnTo>
                    <a:lnTo>
                      <a:pt x="8133" y="2580"/>
                    </a:lnTo>
                    <a:lnTo>
                      <a:pt x="8133" y="2401"/>
                    </a:lnTo>
                    <a:cubicBezTo>
                      <a:pt x="8133" y="2116"/>
                      <a:pt x="8179" y="1828"/>
                      <a:pt x="8269" y="1540"/>
                    </a:cubicBezTo>
                    <a:cubicBezTo>
                      <a:pt x="8364" y="1249"/>
                      <a:pt x="8511" y="990"/>
                      <a:pt x="8718" y="766"/>
                    </a:cubicBezTo>
                    <a:cubicBezTo>
                      <a:pt x="8925" y="541"/>
                      <a:pt x="9199" y="360"/>
                      <a:pt x="9538" y="213"/>
                    </a:cubicBezTo>
                    <a:cubicBezTo>
                      <a:pt x="9878" y="74"/>
                      <a:pt x="10293" y="0"/>
                      <a:pt x="10779" y="0"/>
                    </a:cubicBezTo>
                    <a:cubicBezTo>
                      <a:pt x="11266" y="0"/>
                      <a:pt x="11678" y="74"/>
                      <a:pt x="12020" y="213"/>
                    </a:cubicBezTo>
                    <a:cubicBezTo>
                      <a:pt x="12360" y="360"/>
                      <a:pt x="12636" y="541"/>
                      <a:pt x="12852" y="766"/>
                    </a:cubicBezTo>
                    <a:cubicBezTo>
                      <a:pt x="13068" y="990"/>
                      <a:pt x="13227" y="1255"/>
                      <a:pt x="13322" y="1546"/>
                    </a:cubicBezTo>
                    <a:cubicBezTo>
                      <a:pt x="13417" y="1840"/>
                      <a:pt x="13469" y="2125"/>
                      <a:pt x="13469" y="2401"/>
                    </a:cubicBezTo>
                    <a:lnTo>
                      <a:pt x="13469" y="2580"/>
                    </a:lnTo>
                    <a:lnTo>
                      <a:pt x="14142" y="2580"/>
                    </a:lnTo>
                    <a:lnTo>
                      <a:pt x="14142" y="2401"/>
                    </a:lnTo>
                    <a:cubicBezTo>
                      <a:pt x="14142" y="2116"/>
                      <a:pt x="14191" y="1828"/>
                      <a:pt x="14286" y="1540"/>
                    </a:cubicBezTo>
                    <a:cubicBezTo>
                      <a:pt x="14384" y="1249"/>
                      <a:pt x="14534" y="990"/>
                      <a:pt x="14741" y="765"/>
                    </a:cubicBezTo>
                    <a:cubicBezTo>
                      <a:pt x="14948" y="541"/>
                      <a:pt x="15219" y="359"/>
                      <a:pt x="15556" y="213"/>
                    </a:cubicBezTo>
                    <a:cubicBezTo>
                      <a:pt x="15890" y="74"/>
                      <a:pt x="16305" y="0"/>
                      <a:pt x="16803" y="0"/>
                    </a:cubicBezTo>
                    <a:cubicBezTo>
                      <a:pt x="17289" y="0"/>
                      <a:pt x="17704" y="74"/>
                      <a:pt x="18044" y="213"/>
                    </a:cubicBezTo>
                    <a:cubicBezTo>
                      <a:pt x="18383" y="359"/>
                      <a:pt x="18657" y="541"/>
                      <a:pt x="18864" y="765"/>
                    </a:cubicBezTo>
                    <a:cubicBezTo>
                      <a:pt x="19069" y="990"/>
                      <a:pt x="19218" y="1255"/>
                      <a:pt x="19311" y="1546"/>
                    </a:cubicBezTo>
                    <a:cubicBezTo>
                      <a:pt x="19403" y="1839"/>
                      <a:pt x="19449" y="2125"/>
                      <a:pt x="19449" y="2401"/>
                    </a:cubicBezTo>
                    <a:lnTo>
                      <a:pt x="19449" y="2580"/>
                    </a:lnTo>
                    <a:lnTo>
                      <a:pt x="19987" y="2580"/>
                    </a:lnTo>
                    <a:close/>
                    <a:moveTo>
                      <a:pt x="6066" y="7968"/>
                    </a:moveTo>
                    <a:lnTo>
                      <a:pt x="2179" y="7968"/>
                    </a:lnTo>
                    <a:lnTo>
                      <a:pt x="2179" y="11443"/>
                    </a:lnTo>
                    <a:lnTo>
                      <a:pt x="6066" y="11443"/>
                    </a:lnTo>
                    <a:lnTo>
                      <a:pt x="6066" y="7968"/>
                    </a:lnTo>
                    <a:close/>
                    <a:moveTo>
                      <a:pt x="6066" y="11976"/>
                    </a:moveTo>
                    <a:lnTo>
                      <a:pt x="2179" y="11976"/>
                    </a:lnTo>
                    <a:lnTo>
                      <a:pt x="2179" y="15452"/>
                    </a:lnTo>
                    <a:lnTo>
                      <a:pt x="6066" y="15452"/>
                    </a:lnTo>
                    <a:lnTo>
                      <a:pt x="6066" y="11976"/>
                    </a:lnTo>
                    <a:close/>
                    <a:moveTo>
                      <a:pt x="6066" y="15976"/>
                    </a:moveTo>
                    <a:lnTo>
                      <a:pt x="2179" y="15976"/>
                    </a:lnTo>
                    <a:lnTo>
                      <a:pt x="2179" y="19422"/>
                    </a:lnTo>
                    <a:lnTo>
                      <a:pt x="6066" y="19422"/>
                    </a:lnTo>
                    <a:lnTo>
                      <a:pt x="6066" y="15976"/>
                    </a:lnTo>
                    <a:close/>
                    <a:moveTo>
                      <a:pt x="3754" y="5543"/>
                    </a:moveTo>
                    <a:cubicBezTo>
                      <a:pt x="3754" y="6067"/>
                      <a:pt x="4102" y="6323"/>
                      <a:pt x="4799" y="6323"/>
                    </a:cubicBezTo>
                    <a:cubicBezTo>
                      <a:pt x="5499" y="6323"/>
                      <a:pt x="5847" y="6067"/>
                      <a:pt x="5847" y="5543"/>
                    </a:cubicBezTo>
                    <a:lnTo>
                      <a:pt x="5847" y="2398"/>
                    </a:lnTo>
                    <a:cubicBezTo>
                      <a:pt x="5847" y="1877"/>
                      <a:pt x="5499" y="1612"/>
                      <a:pt x="4799" y="1612"/>
                    </a:cubicBezTo>
                    <a:cubicBezTo>
                      <a:pt x="4102" y="1612"/>
                      <a:pt x="3754" y="1877"/>
                      <a:pt x="3754" y="2398"/>
                    </a:cubicBezTo>
                    <a:lnTo>
                      <a:pt x="3754" y="5543"/>
                    </a:lnTo>
                    <a:close/>
                    <a:moveTo>
                      <a:pt x="10535" y="7968"/>
                    </a:moveTo>
                    <a:lnTo>
                      <a:pt x="6607" y="7968"/>
                    </a:lnTo>
                    <a:lnTo>
                      <a:pt x="6607" y="11443"/>
                    </a:lnTo>
                    <a:lnTo>
                      <a:pt x="10535" y="11443"/>
                    </a:lnTo>
                    <a:lnTo>
                      <a:pt x="10535" y="7968"/>
                    </a:lnTo>
                    <a:close/>
                    <a:moveTo>
                      <a:pt x="10535" y="11976"/>
                    </a:moveTo>
                    <a:lnTo>
                      <a:pt x="6607" y="11976"/>
                    </a:lnTo>
                    <a:lnTo>
                      <a:pt x="6607" y="15452"/>
                    </a:lnTo>
                    <a:lnTo>
                      <a:pt x="10535" y="15452"/>
                    </a:lnTo>
                    <a:lnTo>
                      <a:pt x="10535" y="11976"/>
                    </a:lnTo>
                    <a:close/>
                    <a:moveTo>
                      <a:pt x="10535" y="15976"/>
                    </a:moveTo>
                    <a:lnTo>
                      <a:pt x="6607" y="15976"/>
                    </a:lnTo>
                    <a:lnTo>
                      <a:pt x="6607" y="19422"/>
                    </a:lnTo>
                    <a:lnTo>
                      <a:pt x="10535" y="19422"/>
                    </a:lnTo>
                    <a:lnTo>
                      <a:pt x="10535" y="15976"/>
                    </a:lnTo>
                    <a:close/>
                    <a:moveTo>
                      <a:pt x="9774" y="5543"/>
                    </a:moveTo>
                    <a:cubicBezTo>
                      <a:pt x="9774" y="5825"/>
                      <a:pt x="9849" y="6027"/>
                      <a:pt x="9996" y="6145"/>
                    </a:cubicBezTo>
                    <a:cubicBezTo>
                      <a:pt x="10143" y="6269"/>
                      <a:pt x="10405" y="6323"/>
                      <a:pt x="10782" y="6323"/>
                    </a:cubicBezTo>
                    <a:cubicBezTo>
                      <a:pt x="11159" y="6323"/>
                      <a:pt x="11427" y="6263"/>
                      <a:pt x="11588" y="6139"/>
                    </a:cubicBezTo>
                    <a:cubicBezTo>
                      <a:pt x="11750" y="6015"/>
                      <a:pt x="11830" y="5819"/>
                      <a:pt x="11830" y="5543"/>
                    </a:cubicBezTo>
                    <a:lnTo>
                      <a:pt x="11830" y="2398"/>
                    </a:lnTo>
                    <a:cubicBezTo>
                      <a:pt x="11830" y="2128"/>
                      <a:pt x="11750" y="1932"/>
                      <a:pt x="11588" y="1802"/>
                    </a:cubicBezTo>
                    <a:cubicBezTo>
                      <a:pt x="11427" y="1673"/>
                      <a:pt x="11159" y="1612"/>
                      <a:pt x="10782" y="1612"/>
                    </a:cubicBezTo>
                    <a:cubicBezTo>
                      <a:pt x="10405" y="1612"/>
                      <a:pt x="10143" y="1679"/>
                      <a:pt x="9996" y="1814"/>
                    </a:cubicBezTo>
                    <a:cubicBezTo>
                      <a:pt x="9849" y="1944"/>
                      <a:pt x="9774" y="2139"/>
                      <a:pt x="9774" y="2398"/>
                    </a:cubicBezTo>
                    <a:lnTo>
                      <a:pt x="9774" y="5543"/>
                    </a:lnTo>
                    <a:close/>
                    <a:moveTo>
                      <a:pt x="14986" y="7968"/>
                    </a:moveTo>
                    <a:lnTo>
                      <a:pt x="11073" y="7968"/>
                    </a:lnTo>
                    <a:lnTo>
                      <a:pt x="11073" y="11443"/>
                    </a:lnTo>
                    <a:lnTo>
                      <a:pt x="14986" y="11443"/>
                    </a:lnTo>
                    <a:lnTo>
                      <a:pt x="14986" y="7968"/>
                    </a:lnTo>
                    <a:close/>
                    <a:moveTo>
                      <a:pt x="14986" y="11976"/>
                    </a:moveTo>
                    <a:lnTo>
                      <a:pt x="11073" y="11976"/>
                    </a:lnTo>
                    <a:lnTo>
                      <a:pt x="11073" y="15452"/>
                    </a:lnTo>
                    <a:lnTo>
                      <a:pt x="14986" y="15452"/>
                    </a:lnTo>
                    <a:lnTo>
                      <a:pt x="14986" y="11976"/>
                    </a:lnTo>
                    <a:close/>
                    <a:moveTo>
                      <a:pt x="14986" y="15976"/>
                    </a:moveTo>
                    <a:lnTo>
                      <a:pt x="11073" y="15976"/>
                    </a:lnTo>
                    <a:lnTo>
                      <a:pt x="11073" y="19422"/>
                    </a:lnTo>
                    <a:lnTo>
                      <a:pt x="14986" y="19422"/>
                    </a:lnTo>
                    <a:lnTo>
                      <a:pt x="14986" y="15976"/>
                    </a:lnTo>
                    <a:close/>
                    <a:moveTo>
                      <a:pt x="19423" y="7968"/>
                    </a:moveTo>
                    <a:lnTo>
                      <a:pt x="15521" y="7968"/>
                    </a:lnTo>
                    <a:lnTo>
                      <a:pt x="15521" y="11443"/>
                    </a:lnTo>
                    <a:lnTo>
                      <a:pt x="19423" y="11443"/>
                    </a:lnTo>
                    <a:lnTo>
                      <a:pt x="19423" y="7968"/>
                    </a:lnTo>
                    <a:close/>
                    <a:moveTo>
                      <a:pt x="19423" y="11976"/>
                    </a:moveTo>
                    <a:lnTo>
                      <a:pt x="15521" y="11976"/>
                    </a:lnTo>
                    <a:lnTo>
                      <a:pt x="15521" y="15452"/>
                    </a:lnTo>
                    <a:lnTo>
                      <a:pt x="19423" y="15452"/>
                    </a:lnTo>
                    <a:lnTo>
                      <a:pt x="19423" y="11976"/>
                    </a:lnTo>
                    <a:close/>
                    <a:moveTo>
                      <a:pt x="19423" y="15976"/>
                    </a:moveTo>
                    <a:lnTo>
                      <a:pt x="15521" y="15976"/>
                    </a:lnTo>
                    <a:lnTo>
                      <a:pt x="15521" y="19422"/>
                    </a:lnTo>
                    <a:lnTo>
                      <a:pt x="19423" y="19422"/>
                    </a:lnTo>
                    <a:lnTo>
                      <a:pt x="19423" y="15976"/>
                    </a:lnTo>
                    <a:close/>
                    <a:moveTo>
                      <a:pt x="15758" y="5543"/>
                    </a:moveTo>
                    <a:cubicBezTo>
                      <a:pt x="15758" y="6067"/>
                      <a:pt x="16106" y="6323"/>
                      <a:pt x="16806" y="6323"/>
                    </a:cubicBezTo>
                    <a:cubicBezTo>
                      <a:pt x="17502" y="6323"/>
                      <a:pt x="17848" y="6067"/>
                      <a:pt x="17839" y="5543"/>
                    </a:cubicBezTo>
                    <a:lnTo>
                      <a:pt x="17839" y="2398"/>
                    </a:lnTo>
                    <a:cubicBezTo>
                      <a:pt x="17839" y="1877"/>
                      <a:pt x="17494" y="1612"/>
                      <a:pt x="16806" y="1612"/>
                    </a:cubicBezTo>
                    <a:cubicBezTo>
                      <a:pt x="16106" y="1612"/>
                      <a:pt x="15758" y="1877"/>
                      <a:pt x="15758" y="2398"/>
                    </a:cubicBezTo>
                    <a:lnTo>
                      <a:pt x="15758" y="55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57" name="AutoShape 25"/>
              <p:cNvSpPr/>
              <p:nvPr/>
            </p:nvSpPr>
            <p:spPr bwMode="auto">
              <a:xfrm>
                <a:off x="4058824" y="1937415"/>
                <a:ext cx="387549" cy="390050"/>
              </a:xfrm>
              <a:custGeom>
                <a:avLst/>
                <a:gdLst>
                  <a:gd name="T0" fmla="*/ 516705 w 19679"/>
                  <a:gd name="T1" fmla="*/ 570658 h 19679"/>
                  <a:gd name="T2" fmla="*/ 516705 w 19679"/>
                  <a:gd name="T3" fmla="*/ 570658 h 19679"/>
                  <a:gd name="T4" fmla="*/ 516705 w 19679"/>
                  <a:gd name="T5" fmla="*/ 570658 h 19679"/>
                  <a:gd name="T6" fmla="*/ 516705 w 19679"/>
                  <a:gd name="T7" fmla="*/ 570658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0" cap="flat" cmpd="sng">
                <a:solidFill>
                  <a:schemeClr val="accent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145" tIns="17145" rIns="17145" bIns="17145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58" name="AutoShape 26"/>
              <p:cNvSpPr/>
              <p:nvPr/>
            </p:nvSpPr>
            <p:spPr bwMode="auto">
              <a:xfrm>
                <a:off x="5558957" y="2622853"/>
                <a:ext cx="387549" cy="390050"/>
              </a:xfrm>
              <a:custGeom>
                <a:avLst/>
                <a:gdLst>
                  <a:gd name="T0" fmla="*/ 516705 w 19679"/>
                  <a:gd name="T1" fmla="*/ 570658 h 19679"/>
                  <a:gd name="T2" fmla="*/ 516705 w 19679"/>
                  <a:gd name="T3" fmla="*/ 570658 h 19679"/>
                  <a:gd name="T4" fmla="*/ 516705 w 19679"/>
                  <a:gd name="T5" fmla="*/ 570658 h 19679"/>
                  <a:gd name="T6" fmla="*/ 516705 w 19679"/>
                  <a:gd name="T7" fmla="*/ 570658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0" cap="flat" cmpd="sng">
                <a:solidFill>
                  <a:schemeClr val="accent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145" tIns="17145" rIns="17145" bIns="17145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59" name="AutoShape 27"/>
              <p:cNvSpPr/>
              <p:nvPr/>
            </p:nvSpPr>
            <p:spPr bwMode="auto">
              <a:xfrm>
                <a:off x="3078361" y="3286544"/>
                <a:ext cx="387548" cy="390646"/>
              </a:xfrm>
              <a:custGeom>
                <a:avLst/>
                <a:gdLst>
                  <a:gd name="T0" fmla="*/ 516705 w 19679"/>
                  <a:gd name="T1" fmla="*/ 571529 h 19679"/>
                  <a:gd name="T2" fmla="*/ 516705 w 19679"/>
                  <a:gd name="T3" fmla="*/ 571529 h 19679"/>
                  <a:gd name="T4" fmla="*/ 516705 w 19679"/>
                  <a:gd name="T5" fmla="*/ 571529 h 19679"/>
                  <a:gd name="T6" fmla="*/ 516705 w 19679"/>
                  <a:gd name="T7" fmla="*/ 571529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0" cap="flat" cmpd="sng">
                <a:solidFill>
                  <a:schemeClr val="accent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145" tIns="17145" rIns="17145" bIns="17145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60" name="AutoShape 28"/>
              <p:cNvSpPr/>
              <p:nvPr/>
            </p:nvSpPr>
            <p:spPr bwMode="auto">
              <a:xfrm>
                <a:off x="5640479" y="3518744"/>
                <a:ext cx="387549" cy="390646"/>
              </a:xfrm>
              <a:custGeom>
                <a:avLst/>
                <a:gdLst>
                  <a:gd name="T0" fmla="*/ 516705 w 19679"/>
                  <a:gd name="T1" fmla="*/ 571529 h 19679"/>
                  <a:gd name="T2" fmla="*/ 516705 w 19679"/>
                  <a:gd name="T3" fmla="*/ 571529 h 19679"/>
                  <a:gd name="T4" fmla="*/ 516705 w 19679"/>
                  <a:gd name="T5" fmla="*/ 571529 h 19679"/>
                  <a:gd name="T6" fmla="*/ 516705 w 19679"/>
                  <a:gd name="T7" fmla="*/ 571529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0" cap="flat" cmpd="sng">
                <a:solidFill>
                  <a:schemeClr val="accent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145" tIns="17145" rIns="17145" bIns="17145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61" name="AutoShape 29"/>
              <p:cNvSpPr/>
              <p:nvPr/>
            </p:nvSpPr>
            <p:spPr bwMode="auto">
              <a:xfrm>
                <a:off x="3284351" y="2422020"/>
                <a:ext cx="387549" cy="390050"/>
              </a:xfrm>
              <a:custGeom>
                <a:avLst/>
                <a:gdLst>
                  <a:gd name="T0" fmla="*/ 516705 w 19679"/>
                  <a:gd name="T1" fmla="*/ 570658 h 19679"/>
                  <a:gd name="T2" fmla="*/ 516705 w 19679"/>
                  <a:gd name="T3" fmla="*/ 570658 h 19679"/>
                  <a:gd name="T4" fmla="*/ 516705 w 19679"/>
                  <a:gd name="T5" fmla="*/ 570658 h 19679"/>
                  <a:gd name="T6" fmla="*/ 516705 w 19679"/>
                  <a:gd name="T7" fmla="*/ 570658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0" cap="flat" cmpd="sng">
                <a:solidFill>
                  <a:schemeClr val="accent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145" tIns="17145" rIns="17145" bIns="17145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62" name="AutoShape 30"/>
              <p:cNvSpPr/>
              <p:nvPr/>
            </p:nvSpPr>
            <p:spPr bwMode="auto">
              <a:xfrm>
                <a:off x="4137405" y="2023762"/>
                <a:ext cx="232172" cy="193536"/>
              </a:xfrm>
              <a:custGeom>
                <a:avLst/>
                <a:gdLst>
                  <a:gd name="T0" fmla="*/ 309563 w 21600"/>
                  <a:gd name="T1" fmla="*/ 257969 h 21600"/>
                  <a:gd name="T2" fmla="*/ 309563 w 21600"/>
                  <a:gd name="T3" fmla="*/ 257969 h 21600"/>
                  <a:gd name="T4" fmla="*/ 309563 w 21600"/>
                  <a:gd name="T5" fmla="*/ 257969 h 21600"/>
                  <a:gd name="T6" fmla="*/ 309563 w 21600"/>
                  <a:gd name="T7" fmla="*/ 25796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708" y="14020"/>
                    </a:moveTo>
                    <a:cubicBezTo>
                      <a:pt x="20951" y="14020"/>
                      <a:pt x="21161" y="14125"/>
                      <a:pt x="21335" y="14334"/>
                    </a:cubicBezTo>
                    <a:cubicBezTo>
                      <a:pt x="21511" y="14548"/>
                      <a:pt x="21600" y="14810"/>
                      <a:pt x="21600" y="15115"/>
                    </a:cubicBezTo>
                    <a:lnTo>
                      <a:pt x="21600" y="20504"/>
                    </a:lnTo>
                    <a:cubicBezTo>
                      <a:pt x="21600" y="20815"/>
                      <a:pt x="21511" y="21071"/>
                      <a:pt x="21335" y="21285"/>
                    </a:cubicBezTo>
                    <a:cubicBezTo>
                      <a:pt x="21161" y="21494"/>
                      <a:pt x="20951" y="21599"/>
                      <a:pt x="20708" y="21599"/>
                    </a:cubicBezTo>
                    <a:lnTo>
                      <a:pt x="16197" y="21599"/>
                    </a:lnTo>
                    <a:cubicBezTo>
                      <a:pt x="15940" y="21599"/>
                      <a:pt x="15729" y="21494"/>
                      <a:pt x="15563" y="21285"/>
                    </a:cubicBezTo>
                    <a:cubicBezTo>
                      <a:pt x="15399" y="21071"/>
                      <a:pt x="15316" y="20815"/>
                      <a:pt x="15316" y="20504"/>
                    </a:cubicBezTo>
                    <a:lnTo>
                      <a:pt x="15316" y="15115"/>
                    </a:lnTo>
                    <a:cubicBezTo>
                      <a:pt x="15316" y="14810"/>
                      <a:pt x="15399" y="14548"/>
                      <a:pt x="15570" y="14334"/>
                    </a:cubicBezTo>
                    <a:cubicBezTo>
                      <a:pt x="15737" y="14125"/>
                      <a:pt x="15945" y="14020"/>
                      <a:pt x="16197" y="14020"/>
                    </a:cubicBezTo>
                    <a:lnTo>
                      <a:pt x="17788" y="14020"/>
                    </a:lnTo>
                    <a:lnTo>
                      <a:pt x="17788" y="11869"/>
                    </a:lnTo>
                    <a:cubicBezTo>
                      <a:pt x="17788" y="11699"/>
                      <a:pt x="17707" y="11610"/>
                      <a:pt x="17543" y="11602"/>
                    </a:cubicBezTo>
                    <a:lnTo>
                      <a:pt x="11473" y="11602"/>
                    </a:lnTo>
                    <a:lnTo>
                      <a:pt x="11473" y="14019"/>
                    </a:lnTo>
                    <a:lnTo>
                      <a:pt x="13054" y="14019"/>
                    </a:lnTo>
                    <a:cubicBezTo>
                      <a:pt x="13296" y="14019"/>
                      <a:pt x="13507" y="14125"/>
                      <a:pt x="13681" y="14334"/>
                    </a:cubicBezTo>
                    <a:cubicBezTo>
                      <a:pt x="13857" y="14548"/>
                      <a:pt x="13945" y="14810"/>
                      <a:pt x="13945" y="15115"/>
                    </a:cubicBezTo>
                    <a:lnTo>
                      <a:pt x="13945" y="20504"/>
                    </a:lnTo>
                    <a:cubicBezTo>
                      <a:pt x="13945" y="20815"/>
                      <a:pt x="13857" y="21071"/>
                      <a:pt x="13681" y="21285"/>
                    </a:cubicBezTo>
                    <a:cubicBezTo>
                      <a:pt x="13507" y="21494"/>
                      <a:pt x="13296" y="21599"/>
                      <a:pt x="13054" y="21599"/>
                    </a:cubicBezTo>
                    <a:lnTo>
                      <a:pt x="8543" y="21599"/>
                    </a:lnTo>
                    <a:cubicBezTo>
                      <a:pt x="8298" y="21599"/>
                      <a:pt x="8090" y="21494"/>
                      <a:pt x="7913" y="21285"/>
                    </a:cubicBezTo>
                    <a:cubicBezTo>
                      <a:pt x="7740" y="21071"/>
                      <a:pt x="7652" y="20815"/>
                      <a:pt x="7652" y="20504"/>
                    </a:cubicBezTo>
                    <a:lnTo>
                      <a:pt x="7652" y="15115"/>
                    </a:lnTo>
                    <a:cubicBezTo>
                      <a:pt x="7652" y="14810"/>
                      <a:pt x="7740" y="14548"/>
                      <a:pt x="7913" y="14334"/>
                    </a:cubicBezTo>
                    <a:cubicBezTo>
                      <a:pt x="8090" y="14125"/>
                      <a:pt x="8298" y="14019"/>
                      <a:pt x="8543" y="14019"/>
                    </a:cubicBezTo>
                    <a:lnTo>
                      <a:pt x="10124" y="14019"/>
                    </a:lnTo>
                    <a:lnTo>
                      <a:pt x="10124" y="11602"/>
                    </a:lnTo>
                    <a:lnTo>
                      <a:pt x="4056" y="11602"/>
                    </a:lnTo>
                    <a:cubicBezTo>
                      <a:pt x="3901" y="11602"/>
                      <a:pt x="3821" y="11690"/>
                      <a:pt x="3821" y="11869"/>
                    </a:cubicBezTo>
                    <a:lnTo>
                      <a:pt x="3821" y="14020"/>
                    </a:lnTo>
                    <a:lnTo>
                      <a:pt x="5402" y="14020"/>
                    </a:lnTo>
                    <a:cubicBezTo>
                      <a:pt x="5661" y="14020"/>
                      <a:pt x="5874" y="14125"/>
                      <a:pt x="6053" y="14334"/>
                    </a:cubicBezTo>
                    <a:cubicBezTo>
                      <a:pt x="6229" y="14548"/>
                      <a:pt x="6315" y="14810"/>
                      <a:pt x="6315" y="15115"/>
                    </a:cubicBezTo>
                    <a:lnTo>
                      <a:pt x="6315" y="20504"/>
                    </a:lnTo>
                    <a:cubicBezTo>
                      <a:pt x="6315" y="20815"/>
                      <a:pt x="6229" y="21071"/>
                      <a:pt x="6053" y="21285"/>
                    </a:cubicBezTo>
                    <a:cubicBezTo>
                      <a:pt x="5877" y="21494"/>
                      <a:pt x="5664" y="21599"/>
                      <a:pt x="5402" y="21599"/>
                    </a:cubicBezTo>
                    <a:lnTo>
                      <a:pt x="913" y="21599"/>
                    </a:lnTo>
                    <a:cubicBezTo>
                      <a:pt x="658" y="21599"/>
                      <a:pt x="440" y="21494"/>
                      <a:pt x="261" y="21285"/>
                    </a:cubicBezTo>
                    <a:cubicBezTo>
                      <a:pt x="88" y="21071"/>
                      <a:pt x="0" y="20815"/>
                      <a:pt x="0" y="20504"/>
                    </a:cubicBezTo>
                    <a:lnTo>
                      <a:pt x="0" y="15115"/>
                    </a:lnTo>
                    <a:cubicBezTo>
                      <a:pt x="0" y="14810"/>
                      <a:pt x="88" y="14548"/>
                      <a:pt x="261" y="14334"/>
                    </a:cubicBezTo>
                    <a:cubicBezTo>
                      <a:pt x="438" y="14125"/>
                      <a:pt x="656" y="14020"/>
                      <a:pt x="913" y="14020"/>
                    </a:cubicBezTo>
                    <a:lnTo>
                      <a:pt x="2472" y="14020"/>
                    </a:lnTo>
                    <a:lnTo>
                      <a:pt x="2472" y="11869"/>
                    </a:lnTo>
                    <a:cubicBezTo>
                      <a:pt x="2472" y="11352"/>
                      <a:pt x="2629" y="10911"/>
                      <a:pt x="2942" y="10544"/>
                    </a:cubicBezTo>
                    <a:cubicBezTo>
                      <a:pt x="3253" y="10180"/>
                      <a:pt x="3622" y="9997"/>
                      <a:pt x="4053" y="9997"/>
                    </a:cubicBezTo>
                    <a:lnTo>
                      <a:pt x="10121" y="9997"/>
                    </a:lnTo>
                    <a:lnTo>
                      <a:pt x="10121" y="7550"/>
                    </a:lnTo>
                    <a:lnTo>
                      <a:pt x="8540" y="7550"/>
                    </a:lnTo>
                    <a:cubicBezTo>
                      <a:pt x="8295" y="7550"/>
                      <a:pt x="8087" y="7450"/>
                      <a:pt x="7911" y="7247"/>
                    </a:cubicBezTo>
                    <a:cubicBezTo>
                      <a:pt x="7737" y="7045"/>
                      <a:pt x="7649" y="6789"/>
                      <a:pt x="7649" y="6484"/>
                    </a:cubicBezTo>
                    <a:lnTo>
                      <a:pt x="7649" y="1066"/>
                    </a:lnTo>
                    <a:cubicBezTo>
                      <a:pt x="7649" y="775"/>
                      <a:pt x="7737" y="522"/>
                      <a:pt x="7911" y="314"/>
                    </a:cubicBezTo>
                    <a:cubicBezTo>
                      <a:pt x="8087" y="102"/>
                      <a:pt x="8295" y="0"/>
                      <a:pt x="8540" y="0"/>
                    </a:cubicBezTo>
                    <a:lnTo>
                      <a:pt x="13052" y="0"/>
                    </a:lnTo>
                    <a:cubicBezTo>
                      <a:pt x="13294" y="0"/>
                      <a:pt x="13504" y="102"/>
                      <a:pt x="13678" y="314"/>
                    </a:cubicBezTo>
                    <a:cubicBezTo>
                      <a:pt x="13854" y="522"/>
                      <a:pt x="13943" y="775"/>
                      <a:pt x="13943" y="1066"/>
                    </a:cubicBezTo>
                    <a:lnTo>
                      <a:pt x="13943" y="6484"/>
                    </a:lnTo>
                    <a:cubicBezTo>
                      <a:pt x="13943" y="6789"/>
                      <a:pt x="13854" y="7045"/>
                      <a:pt x="13678" y="7247"/>
                    </a:cubicBezTo>
                    <a:cubicBezTo>
                      <a:pt x="13504" y="7450"/>
                      <a:pt x="13294" y="7550"/>
                      <a:pt x="13052" y="7550"/>
                    </a:cubicBezTo>
                    <a:lnTo>
                      <a:pt x="11470" y="7550"/>
                    </a:lnTo>
                    <a:lnTo>
                      <a:pt x="11470" y="9997"/>
                    </a:lnTo>
                    <a:lnTo>
                      <a:pt x="17541" y="9997"/>
                    </a:lnTo>
                    <a:cubicBezTo>
                      <a:pt x="17969" y="9997"/>
                      <a:pt x="18339" y="10177"/>
                      <a:pt x="18652" y="10538"/>
                    </a:cubicBezTo>
                    <a:cubicBezTo>
                      <a:pt x="18966" y="10899"/>
                      <a:pt x="19122" y="11343"/>
                      <a:pt x="19122" y="11869"/>
                    </a:cubicBezTo>
                    <a:lnTo>
                      <a:pt x="19122" y="14020"/>
                    </a:lnTo>
                    <a:lnTo>
                      <a:pt x="20708" y="140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63" name="AutoShape 31"/>
              <p:cNvSpPr/>
              <p:nvPr/>
            </p:nvSpPr>
            <p:spPr bwMode="auto">
              <a:xfrm>
                <a:off x="3157538" y="3371700"/>
                <a:ext cx="232172" cy="232839"/>
              </a:xfrm>
              <a:custGeom>
                <a:avLst/>
                <a:gdLst>
                  <a:gd name="T0" fmla="*/ 309563 w 21600"/>
                  <a:gd name="T1" fmla="*/ 310357 h 21600"/>
                  <a:gd name="T2" fmla="*/ 309563 w 21600"/>
                  <a:gd name="T3" fmla="*/ 310357 h 21600"/>
                  <a:gd name="T4" fmla="*/ 309563 w 21600"/>
                  <a:gd name="T5" fmla="*/ 310357 h 21600"/>
                  <a:gd name="T6" fmla="*/ 309563 w 21600"/>
                  <a:gd name="T7" fmla="*/ 31035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357" y="18801"/>
                    </a:moveTo>
                    <a:cubicBezTo>
                      <a:pt x="21518" y="18965"/>
                      <a:pt x="21600" y="19177"/>
                      <a:pt x="21600" y="19436"/>
                    </a:cubicBezTo>
                    <a:cubicBezTo>
                      <a:pt x="21600" y="19580"/>
                      <a:pt x="21518" y="19775"/>
                      <a:pt x="21357" y="20018"/>
                    </a:cubicBezTo>
                    <a:cubicBezTo>
                      <a:pt x="21193" y="20261"/>
                      <a:pt x="20989" y="20504"/>
                      <a:pt x="20746" y="20741"/>
                    </a:cubicBezTo>
                    <a:cubicBezTo>
                      <a:pt x="20503" y="20978"/>
                      <a:pt x="20260" y="21184"/>
                      <a:pt x="20023" y="21348"/>
                    </a:cubicBezTo>
                    <a:cubicBezTo>
                      <a:pt x="19783" y="21518"/>
                      <a:pt x="19593" y="21599"/>
                      <a:pt x="19447" y="21599"/>
                    </a:cubicBezTo>
                    <a:cubicBezTo>
                      <a:pt x="19189" y="21599"/>
                      <a:pt x="18975" y="21515"/>
                      <a:pt x="18811" y="21343"/>
                    </a:cubicBezTo>
                    <a:lnTo>
                      <a:pt x="13957" y="16502"/>
                    </a:lnTo>
                    <a:cubicBezTo>
                      <a:pt x="13217" y="16980"/>
                      <a:pt x="12428" y="17350"/>
                      <a:pt x="11589" y="17604"/>
                    </a:cubicBezTo>
                    <a:cubicBezTo>
                      <a:pt x="10750" y="17864"/>
                      <a:pt x="9891" y="17991"/>
                      <a:pt x="9007" y="17991"/>
                    </a:cubicBezTo>
                    <a:cubicBezTo>
                      <a:pt x="7769" y="17991"/>
                      <a:pt x="6608" y="17759"/>
                      <a:pt x="5517" y="17290"/>
                    </a:cubicBezTo>
                    <a:cubicBezTo>
                      <a:pt x="4427" y="16822"/>
                      <a:pt x="3469" y="16175"/>
                      <a:pt x="2644" y="15353"/>
                    </a:cubicBezTo>
                    <a:cubicBezTo>
                      <a:pt x="1816" y="14534"/>
                      <a:pt x="1172" y="13580"/>
                      <a:pt x="700" y="12487"/>
                    </a:cubicBezTo>
                    <a:cubicBezTo>
                      <a:pt x="231" y="11400"/>
                      <a:pt x="0" y="10236"/>
                      <a:pt x="0" y="8999"/>
                    </a:cubicBezTo>
                    <a:cubicBezTo>
                      <a:pt x="0" y="7768"/>
                      <a:pt x="231" y="6602"/>
                      <a:pt x="700" y="5515"/>
                    </a:cubicBezTo>
                    <a:cubicBezTo>
                      <a:pt x="1169" y="4422"/>
                      <a:pt x="1816" y="3467"/>
                      <a:pt x="2644" y="2645"/>
                    </a:cubicBezTo>
                    <a:cubicBezTo>
                      <a:pt x="3469" y="1827"/>
                      <a:pt x="4424" y="1180"/>
                      <a:pt x="5512" y="708"/>
                    </a:cubicBezTo>
                    <a:cubicBezTo>
                      <a:pt x="6600" y="237"/>
                      <a:pt x="7764" y="0"/>
                      <a:pt x="9007" y="0"/>
                    </a:cubicBezTo>
                    <a:cubicBezTo>
                      <a:pt x="10244" y="0"/>
                      <a:pt x="11403" y="237"/>
                      <a:pt x="12488" y="708"/>
                    </a:cubicBezTo>
                    <a:cubicBezTo>
                      <a:pt x="13573" y="1180"/>
                      <a:pt x="14530" y="1827"/>
                      <a:pt x="15358" y="2645"/>
                    </a:cubicBezTo>
                    <a:cubicBezTo>
                      <a:pt x="16183" y="3467"/>
                      <a:pt x="16830" y="4422"/>
                      <a:pt x="17299" y="5515"/>
                    </a:cubicBezTo>
                    <a:cubicBezTo>
                      <a:pt x="17768" y="6602"/>
                      <a:pt x="18003" y="7768"/>
                      <a:pt x="18003" y="8999"/>
                    </a:cubicBezTo>
                    <a:cubicBezTo>
                      <a:pt x="18003" y="9886"/>
                      <a:pt x="17873" y="10747"/>
                      <a:pt x="17616" y="11589"/>
                    </a:cubicBezTo>
                    <a:cubicBezTo>
                      <a:pt x="17359" y="12433"/>
                      <a:pt x="16991" y="13218"/>
                      <a:pt x="16514" y="13947"/>
                    </a:cubicBezTo>
                    <a:lnTo>
                      <a:pt x="21357" y="18801"/>
                    </a:lnTo>
                    <a:close/>
                    <a:moveTo>
                      <a:pt x="3596" y="8999"/>
                    </a:moveTo>
                    <a:cubicBezTo>
                      <a:pt x="3596" y="9759"/>
                      <a:pt x="3740" y="10465"/>
                      <a:pt x="4028" y="11117"/>
                    </a:cubicBezTo>
                    <a:cubicBezTo>
                      <a:pt x="4317" y="11770"/>
                      <a:pt x="4707" y="12337"/>
                      <a:pt x="5193" y="12820"/>
                    </a:cubicBezTo>
                    <a:cubicBezTo>
                      <a:pt x="5679" y="13300"/>
                      <a:pt x="6252" y="13684"/>
                      <a:pt x="6908" y="13969"/>
                    </a:cubicBezTo>
                    <a:cubicBezTo>
                      <a:pt x="7566" y="14252"/>
                      <a:pt x="8264" y="14393"/>
                      <a:pt x="9004" y="14393"/>
                    </a:cubicBezTo>
                    <a:cubicBezTo>
                      <a:pt x="9744" y="14393"/>
                      <a:pt x="10439" y="14252"/>
                      <a:pt x="11092" y="13969"/>
                    </a:cubicBezTo>
                    <a:cubicBezTo>
                      <a:pt x="11745" y="13684"/>
                      <a:pt x="12318" y="13300"/>
                      <a:pt x="12801" y="12820"/>
                    </a:cubicBezTo>
                    <a:cubicBezTo>
                      <a:pt x="13290" y="12337"/>
                      <a:pt x="13677" y="11770"/>
                      <a:pt x="13965" y="11117"/>
                    </a:cubicBezTo>
                    <a:cubicBezTo>
                      <a:pt x="14254" y="10465"/>
                      <a:pt x="14398" y="9759"/>
                      <a:pt x="14398" y="8999"/>
                    </a:cubicBezTo>
                    <a:cubicBezTo>
                      <a:pt x="14398" y="8259"/>
                      <a:pt x="14254" y="7565"/>
                      <a:pt x="13965" y="6912"/>
                    </a:cubicBezTo>
                    <a:cubicBezTo>
                      <a:pt x="13674" y="6257"/>
                      <a:pt x="13290" y="5684"/>
                      <a:pt x="12801" y="5192"/>
                    </a:cubicBezTo>
                    <a:cubicBezTo>
                      <a:pt x="12315" y="4704"/>
                      <a:pt x="11745" y="4317"/>
                      <a:pt x="11092" y="4032"/>
                    </a:cubicBezTo>
                    <a:cubicBezTo>
                      <a:pt x="10439" y="3749"/>
                      <a:pt x="9741" y="3605"/>
                      <a:pt x="9004" y="3605"/>
                    </a:cubicBezTo>
                    <a:cubicBezTo>
                      <a:pt x="8267" y="3605"/>
                      <a:pt x="7566" y="3749"/>
                      <a:pt x="6908" y="4032"/>
                    </a:cubicBezTo>
                    <a:cubicBezTo>
                      <a:pt x="6252" y="4317"/>
                      <a:pt x="5676" y="4704"/>
                      <a:pt x="5193" y="5192"/>
                    </a:cubicBezTo>
                    <a:cubicBezTo>
                      <a:pt x="4707" y="5684"/>
                      <a:pt x="4317" y="6257"/>
                      <a:pt x="4028" y="6912"/>
                    </a:cubicBezTo>
                    <a:cubicBezTo>
                      <a:pt x="3740" y="7565"/>
                      <a:pt x="3596" y="8256"/>
                      <a:pt x="3596" y="8999"/>
                    </a:cubicBezTo>
                    <a:moveTo>
                      <a:pt x="9007" y="5591"/>
                    </a:moveTo>
                    <a:cubicBezTo>
                      <a:pt x="9185" y="5591"/>
                      <a:pt x="9343" y="5656"/>
                      <a:pt x="9473" y="5785"/>
                    </a:cubicBezTo>
                    <a:cubicBezTo>
                      <a:pt x="9603" y="5918"/>
                      <a:pt x="9668" y="6082"/>
                      <a:pt x="9668" y="6279"/>
                    </a:cubicBezTo>
                    <a:cubicBezTo>
                      <a:pt x="9668" y="6460"/>
                      <a:pt x="9603" y="6616"/>
                      <a:pt x="9473" y="6745"/>
                    </a:cubicBezTo>
                    <a:cubicBezTo>
                      <a:pt x="9343" y="6878"/>
                      <a:pt x="9185" y="6943"/>
                      <a:pt x="9007" y="6943"/>
                    </a:cubicBezTo>
                    <a:cubicBezTo>
                      <a:pt x="8439" y="6943"/>
                      <a:pt x="7953" y="7144"/>
                      <a:pt x="7552" y="7536"/>
                    </a:cubicBezTo>
                    <a:cubicBezTo>
                      <a:pt x="7151" y="7934"/>
                      <a:pt x="6950" y="8423"/>
                      <a:pt x="6950" y="8996"/>
                    </a:cubicBezTo>
                    <a:cubicBezTo>
                      <a:pt x="6950" y="9180"/>
                      <a:pt x="6885" y="9332"/>
                      <a:pt x="6755" y="9465"/>
                    </a:cubicBezTo>
                    <a:cubicBezTo>
                      <a:pt x="6622" y="9595"/>
                      <a:pt x="6467" y="9657"/>
                      <a:pt x="6289" y="9657"/>
                    </a:cubicBezTo>
                    <a:cubicBezTo>
                      <a:pt x="6080" y="9657"/>
                      <a:pt x="5913" y="9595"/>
                      <a:pt x="5786" y="9465"/>
                    </a:cubicBezTo>
                    <a:cubicBezTo>
                      <a:pt x="5659" y="9332"/>
                      <a:pt x="5599" y="9180"/>
                      <a:pt x="5599" y="8996"/>
                    </a:cubicBezTo>
                    <a:cubicBezTo>
                      <a:pt x="5599" y="8539"/>
                      <a:pt x="5684" y="8104"/>
                      <a:pt x="5862" y="7686"/>
                    </a:cubicBezTo>
                    <a:cubicBezTo>
                      <a:pt x="6037" y="7271"/>
                      <a:pt x="6280" y="6907"/>
                      <a:pt x="6597" y="6590"/>
                    </a:cubicBezTo>
                    <a:cubicBezTo>
                      <a:pt x="6905" y="6277"/>
                      <a:pt x="7264" y="6028"/>
                      <a:pt x="7676" y="5856"/>
                    </a:cubicBezTo>
                    <a:cubicBezTo>
                      <a:pt x="8086" y="5681"/>
                      <a:pt x="8529" y="5591"/>
                      <a:pt x="9007" y="55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64" name="AutoShape 32"/>
              <p:cNvSpPr/>
              <p:nvPr/>
            </p:nvSpPr>
            <p:spPr bwMode="auto">
              <a:xfrm>
                <a:off x="5637538" y="2729444"/>
                <a:ext cx="232767" cy="193536"/>
              </a:xfrm>
              <a:custGeom>
                <a:avLst/>
                <a:gdLst>
                  <a:gd name="T0" fmla="*/ 310357 w 21600"/>
                  <a:gd name="T1" fmla="*/ 257957 h 21579"/>
                  <a:gd name="T2" fmla="*/ 310357 w 21600"/>
                  <a:gd name="T3" fmla="*/ 257957 h 21579"/>
                  <a:gd name="T4" fmla="*/ 310357 w 21600"/>
                  <a:gd name="T5" fmla="*/ 257957 h 21579"/>
                  <a:gd name="T6" fmla="*/ 310357 w 21600"/>
                  <a:gd name="T7" fmla="*/ 257957 h 215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600" y="9391"/>
                    </a:moveTo>
                    <a:cubicBezTo>
                      <a:pt x="21600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600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600" y="8895"/>
                      <a:pt x="21600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1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65" name="AutoShape 33"/>
              <p:cNvSpPr/>
              <p:nvPr/>
            </p:nvSpPr>
            <p:spPr bwMode="auto">
              <a:xfrm>
                <a:off x="3361742" y="2493484"/>
                <a:ext cx="232172" cy="232244"/>
              </a:xfrm>
              <a:custGeom>
                <a:avLst/>
                <a:gdLst>
                  <a:gd name="T0" fmla="*/ 309563 w 21600"/>
                  <a:gd name="T1" fmla="*/ 309563 h 21600"/>
                  <a:gd name="T2" fmla="*/ 309563 w 21600"/>
                  <a:gd name="T3" fmla="*/ 309563 h 21600"/>
                  <a:gd name="T4" fmla="*/ 309563 w 21600"/>
                  <a:gd name="T5" fmla="*/ 309563 h 21600"/>
                  <a:gd name="T6" fmla="*/ 309563 w 21600"/>
                  <a:gd name="T7" fmla="*/ 30956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87" y="2580"/>
                    </a:moveTo>
                    <a:cubicBezTo>
                      <a:pt x="20419" y="2580"/>
                      <a:pt x="20793" y="2735"/>
                      <a:pt x="21116" y="3052"/>
                    </a:cubicBezTo>
                    <a:cubicBezTo>
                      <a:pt x="21438" y="3372"/>
                      <a:pt x="21599" y="3743"/>
                      <a:pt x="21599" y="4175"/>
                    </a:cubicBezTo>
                    <a:lnTo>
                      <a:pt x="21599" y="19987"/>
                    </a:lnTo>
                    <a:cubicBezTo>
                      <a:pt x="21599" y="20419"/>
                      <a:pt x="21438" y="20796"/>
                      <a:pt x="21116" y="21116"/>
                    </a:cubicBezTo>
                    <a:cubicBezTo>
                      <a:pt x="20793" y="21438"/>
                      <a:pt x="20419" y="21600"/>
                      <a:pt x="19987" y="21600"/>
                    </a:cubicBezTo>
                    <a:lnTo>
                      <a:pt x="1612" y="21600"/>
                    </a:lnTo>
                    <a:cubicBezTo>
                      <a:pt x="1180" y="21600"/>
                      <a:pt x="806" y="21438"/>
                      <a:pt x="483" y="21116"/>
                    </a:cubicBezTo>
                    <a:cubicBezTo>
                      <a:pt x="161" y="20796"/>
                      <a:pt x="0" y="20419"/>
                      <a:pt x="0" y="19987"/>
                    </a:cubicBezTo>
                    <a:lnTo>
                      <a:pt x="0" y="4175"/>
                    </a:lnTo>
                    <a:cubicBezTo>
                      <a:pt x="0" y="3743"/>
                      <a:pt x="161" y="3372"/>
                      <a:pt x="483" y="3052"/>
                    </a:cubicBezTo>
                    <a:cubicBezTo>
                      <a:pt x="806" y="2735"/>
                      <a:pt x="1180" y="2580"/>
                      <a:pt x="1612" y="2580"/>
                    </a:cubicBezTo>
                    <a:lnTo>
                      <a:pt x="2150" y="2580"/>
                    </a:lnTo>
                    <a:lnTo>
                      <a:pt x="2150" y="2401"/>
                    </a:lnTo>
                    <a:cubicBezTo>
                      <a:pt x="2150" y="2116"/>
                      <a:pt x="2196" y="1828"/>
                      <a:pt x="2288" y="1540"/>
                    </a:cubicBezTo>
                    <a:cubicBezTo>
                      <a:pt x="2381" y="1249"/>
                      <a:pt x="2530" y="990"/>
                      <a:pt x="2738" y="766"/>
                    </a:cubicBezTo>
                    <a:cubicBezTo>
                      <a:pt x="2942" y="541"/>
                      <a:pt x="3216" y="360"/>
                      <a:pt x="3555" y="213"/>
                    </a:cubicBezTo>
                    <a:cubicBezTo>
                      <a:pt x="3895" y="75"/>
                      <a:pt x="4310" y="0"/>
                      <a:pt x="4796" y="0"/>
                    </a:cubicBezTo>
                    <a:cubicBezTo>
                      <a:pt x="5283" y="0"/>
                      <a:pt x="5698" y="75"/>
                      <a:pt x="6037" y="213"/>
                    </a:cubicBezTo>
                    <a:cubicBezTo>
                      <a:pt x="6377" y="360"/>
                      <a:pt x="6651" y="541"/>
                      <a:pt x="6858" y="766"/>
                    </a:cubicBezTo>
                    <a:cubicBezTo>
                      <a:pt x="7062" y="990"/>
                      <a:pt x="7215" y="1255"/>
                      <a:pt x="7313" y="1546"/>
                    </a:cubicBezTo>
                    <a:cubicBezTo>
                      <a:pt x="7411" y="1840"/>
                      <a:pt x="7457" y="2125"/>
                      <a:pt x="7457" y="2401"/>
                    </a:cubicBezTo>
                    <a:lnTo>
                      <a:pt x="7457" y="2580"/>
                    </a:lnTo>
                    <a:lnTo>
                      <a:pt x="8133" y="2580"/>
                    </a:lnTo>
                    <a:lnTo>
                      <a:pt x="8133" y="2401"/>
                    </a:lnTo>
                    <a:cubicBezTo>
                      <a:pt x="8133" y="2116"/>
                      <a:pt x="8179" y="1828"/>
                      <a:pt x="8269" y="1540"/>
                    </a:cubicBezTo>
                    <a:cubicBezTo>
                      <a:pt x="8364" y="1249"/>
                      <a:pt x="8511" y="990"/>
                      <a:pt x="8718" y="766"/>
                    </a:cubicBezTo>
                    <a:cubicBezTo>
                      <a:pt x="8925" y="541"/>
                      <a:pt x="9199" y="360"/>
                      <a:pt x="9538" y="213"/>
                    </a:cubicBezTo>
                    <a:cubicBezTo>
                      <a:pt x="9878" y="74"/>
                      <a:pt x="10293" y="0"/>
                      <a:pt x="10779" y="0"/>
                    </a:cubicBezTo>
                    <a:cubicBezTo>
                      <a:pt x="11266" y="0"/>
                      <a:pt x="11678" y="74"/>
                      <a:pt x="12020" y="213"/>
                    </a:cubicBezTo>
                    <a:cubicBezTo>
                      <a:pt x="12360" y="360"/>
                      <a:pt x="12636" y="541"/>
                      <a:pt x="12852" y="766"/>
                    </a:cubicBezTo>
                    <a:cubicBezTo>
                      <a:pt x="13068" y="990"/>
                      <a:pt x="13227" y="1255"/>
                      <a:pt x="13322" y="1546"/>
                    </a:cubicBezTo>
                    <a:cubicBezTo>
                      <a:pt x="13417" y="1840"/>
                      <a:pt x="13469" y="2125"/>
                      <a:pt x="13469" y="2401"/>
                    </a:cubicBezTo>
                    <a:lnTo>
                      <a:pt x="13469" y="2580"/>
                    </a:lnTo>
                    <a:lnTo>
                      <a:pt x="14142" y="2580"/>
                    </a:lnTo>
                    <a:lnTo>
                      <a:pt x="14142" y="2401"/>
                    </a:lnTo>
                    <a:cubicBezTo>
                      <a:pt x="14142" y="2116"/>
                      <a:pt x="14191" y="1828"/>
                      <a:pt x="14286" y="1540"/>
                    </a:cubicBezTo>
                    <a:cubicBezTo>
                      <a:pt x="14384" y="1249"/>
                      <a:pt x="14534" y="990"/>
                      <a:pt x="14741" y="765"/>
                    </a:cubicBezTo>
                    <a:cubicBezTo>
                      <a:pt x="14948" y="541"/>
                      <a:pt x="15219" y="359"/>
                      <a:pt x="15556" y="213"/>
                    </a:cubicBezTo>
                    <a:cubicBezTo>
                      <a:pt x="15890" y="74"/>
                      <a:pt x="16305" y="0"/>
                      <a:pt x="16803" y="0"/>
                    </a:cubicBezTo>
                    <a:cubicBezTo>
                      <a:pt x="17289" y="0"/>
                      <a:pt x="17704" y="74"/>
                      <a:pt x="18044" y="213"/>
                    </a:cubicBezTo>
                    <a:cubicBezTo>
                      <a:pt x="18383" y="359"/>
                      <a:pt x="18657" y="541"/>
                      <a:pt x="18864" y="765"/>
                    </a:cubicBezTo>
                    <a:cubicBezTo>
                      <a:pt x="19069" y="990"/>
                      <a:pt x="19218" y="1255"/>
                      <a:pt x="19311" y="1546"/>
                    </a:cubicBezTo>
                    <a:cubicBezTo>
                      <a:pt x="19403" y="1839"/>
                      <a:pt x="19449" y="2125"/>
                      <a:pt x="19449" y="2401"/>
                    </a:cubicBezTo>
                    <a:lnTo>
                      <a:pt x="19449" y="2580"/>
                    </a:lnTo>
                    <a:lnTo>
                      <a:pt x="19987" y="2580"/>
                    </a:lnTo>
                    <a:close/>
                    <a:moveTo>
                      <a:pt x="6066" y="7968"/>
                    </a:moveTo>
                    <a:lnTo>
                      <a:pt x="2179" y="7968"/>
                    </a:lnTo>
                    <a:lnTo>
                      <a:pt x="2179" y="11443"/>
                    </a:lnTo>
                    <a:lnTo>
                      <a:pt x="6066" y="11443"/>
                    </a:lnTo>
                    <a:lnTo>
                      <a:pt x="6066" y="7968"/>
                    </a:lnTo>
                    <a:close/>
                    <a:moveTo>
                      <a:pt x="6066" y="11976"/>
                    </a:moveTo>
                    <a:lnTo>
                      <a:pt x="2179" y="11976"/>
                    </a:lnTo>
                    <a:lnTo>
                      <a:pt x="2179" y="15452"/>
                    </a:lnTo>
                    <a:lnTo>
                      <a:pt x="6066" y="15452"/>
                    </a:lnTo>
                    <a:lnTo>
                      <a:pt x="6066" y="11976"/>
                    </a:lnTo>
                    <a:close/>
                    <a:moveTo>
                      <a:pt x="6066" y="15976"/>
                    </a:moveTo>
                    <a:lnTo>
                      <a:pt x="2179" y="15976"/>
                    </a:lnTo>
                    <a:lnTo>
                      <a:pt x="2179" y="19422"/>
                    </a:lnTo>
                    <a:lnTo>
                      <a:pt x="6066" y="19422"/>
                    </a:lnTo>
                    <a:lnTo>
                      <a:pt x="6066" y="15976"/>
                    </a:lnTo>
                    <a:close/>
                    <a:moveTo>
                      <a:pt x="3754" y="5543"/>
                    </a:moveTo>
                    <a:cubicBezTo>
                      <a:pt x="3754" y="6067"/>
                      <a:pt x="4102" y="6323"/>
                      <a:pt x="4799" y="6323"/>
                    </a:cubicBezTo>
                    <a:cubicBezTo>
                      <a:pt x="5499" y="6323"/>
                      <a:pt x="5847" y="6067"/>
                      <a:pt x="5847" y="5543"/>
                    </a:cubicBezTo>
                    <a:lnTo>
                      <a:pt x="5847" y="2398"/>
                    </a:lnTo>
                    <a:cubicBezTo>
                      <a:pt x="5847" y="1877"/>
                      <a:pt x="5499" y="1612"/>
                      <a:pt x="4799" y="1612"/>
                    </a:cubicBezTo>
                    <a:cubicBezTo>
                      <a:pt x="4102" y="1612"/>
                      <a:pt x="3754" y="1877"/>
                      <a:pt x="3754" y="2398"/>
                    </a:cubicBezTo>
                    <a:lnTo>
                      <a:pt x="3754" y="5543"/>
                    </a:lnTo>
                    <a:close/>
                    <a:moveTo>
                      <a:pt x="10535" y="7968"/>
                    </a:moveTo>
                    <a:lnTo>
                      <a:pt x="6607" y="7968"/>
                    </a:lnTo>
                    <a:lnTo>
                      <a:pt x="6607" y="11443"/>
                    </a:lnTo>
                    <a:lnTo>
                      <a:pt x="10535" y="11443"/>
                    </a:lnTo>
                    <a:lnTo>
                      <a:pt x="10535" y="7968"/>
                    </a:lnTo>
                    <a:close/>
                    <a:moveTo>
                      <a:pt x="10535" y="11976"/>
                    </a:moveTo>
                    <a:lnTo>
                      <a:pt x="6607" y="11976"/>
                    </a:lnTo>
                    <a:lnTo>
                      <a:pt x="6607" y="15452"/>
                    </a:lnTo>
                    <a:lnTo>
                      <a:pt x="10535" y="15452"/>
                    </a:lnTo>
                    <a:lnTo>
                      <a:pt x="10535" y="11976"/>
                    </a:lnTo>
                    <a:close/>
                    <a:moveTo>
                      <a:pt x="10535" y="15976"/>
                    </a:moveTo>
                    <a:lnTo>
                      <a:pt x="6607" y="15976"/>
                    </a:lnTo>
                    <a:lnTo>
                      <a:pt x="6607" y="19422"/>
                    </a:lnTo>
                    <a:lnTo>
                      <a:pt x="10535" y="19422"/>
                    </a:lnTo>
                    <a:lnTo>
                      <a:pt x="10535" y="15976"/>
                    </a:lnTo>
                    <a:close/>
                    <a:moveTo>
                      <a:pt x="9774" y="5543"/>
                    </a:moveTo>
                    <a:cubicBezTo>
                      <a:pt x="9774" y="5825"/>
                      <a:pt x="9849" y="6027"/>
                      <a:pt x="9996" y="6145"/>
                    </a:cubicBezTo>
                    <a:cubicBezTo>
                      <a:pt x="10143" y="6269"/>
                      <a:pt x="10405" y="6323"/>
                      <a:pt x="10782" y="6323"/>
                    </a:cubicBezTo>
                    <a:cubicBezTo>
                      <a:pt x="11159" y="6323"/>
                      <a:pt x="11427" y="6263"/>
                      <a:pt x="11588" y="6139"/>
                    </a:cubicBezTo>
                    <a:cubicBezTo>
                      <a:pt x="11750" y="6015"/>
                      <a:pt x="11830" y="5819"/>
                      <a:pt x="11830" y="5543"/>
                    </a:cubicBezTo>
                    <a:lnTo>
                      <a:pt x="11830" y="2398"/>
                    </a:lnTo>
                    <a:cubicBezTo>
                      <a:pt x="11830" y="2128"/>
                      <a:pt x="11750" y="1932"/>
                      <a:pt x="11588" y="1802"/>
                    </a:cubicBezTo>
                    <a:cubicBezTo>
                      <a:pt x="11427" y="1673"/>
                      <a:pt x="11159" y="1612"/>
                      <a:pt x="10782" y="1612"/>
                    </a:cubicBezTo>
                    <a:cubicBezTo>
                      <a:pt x="10405" y="1612"/>
                      <a:pt x="10143" y="1679"/>
                      <a:pt x="9996" y="1814"/>
                    </a:cubicBezTo>
                    <a:cubicBezTo>
                      <a:pt x="9849" y="1944"/>
                      <a:pt x="9774" y="2139"/>
                      <a:pt x="9774" y="2398"/>
                    </a:cubicBezTo>
                    <a:lnTo>
                      <a:pt x="9774" y="5543"/>
                    </a:lnTo>
                    <a:close/>
                    <a:moveTo>
                      <a:pt x="14986" y="7968"/>
                    </a:moveTo>
                    <a:lnTo>
                      <a:pt x="11073" y="7968"/>
                    </a:lnTo>
                    <a:lnTo>
                      <a:pt x="11073" y="11443"/>
                    </a:lnTo>
                    <a:lnTo>
                      <a:pt x="14986" y="11443"/>
                    </a:lnTo>
                    <a:lnTo>
                      <a:pt x="14986" y="7968"/>
                    </a:lnTo>
                    <a:close/>
                    <a:moveTo>
                      <a:pt x="14986" y="11976"/>
                    </a:moveTo>
                    <a:lnTo>
                      <a:pt x="11073" y="11976"/>
                    </a:lnTo>
                    <a:lnTo>
                      <a:pt x="11073" y="15452"/>
                    </a:lnTo>
                    <a:lnTo>
                      <a:pt x="14986" y="15452"/>
                    </a:lnTo>
                    <a:lnTo>
                      <a:pt x="14986" y="11976"/>
                    </a:lnTo>
                    <a:close/>
                    <a:moveTo>
                      <a:pt x="14986" y="15976"/>
                    </a:moveTo>
                    <a:lnTo>
                      <a:pt x="11073" y="15976"/>
                    </a:lnTo>
                    <a:lnTo>
                      <a:pt x="11073" y="19422"/>
                    </a:lnTo>
                    <a:lnTo>
                      <a:pt x="14986" y="19422"/>
                    </a:lnTo>
                    <a:lnTo>
                      <a:pt x="14986" y="15976"/>
                    </a:lnTo>
                    <a:close/>
                    <a:moveTo>
                      <a:pt x="19423" y="7968"/>
                    </a:moveTo>
                    <a:lnTo>
                      <a:pt x="15521" y="7968"/>
                    </a:lnTo>
                    <a:lnTo>
                      <a:pt x="15521" y="11443"/>
                    </a:lnTo>
                    <a:lnTo>
                      <a:pt x="19423" y="11443"/>
                    </a:lnTo>
                    <a:lnTo>
                      <a:pt x="19423" y="7968"/>
                    </a:lnTo>
                    <a:close/>
                    <a:moveTo>
                      <a:pt x="19423" y="11976"/>
                    </a:moveTo>
                    <a:lnTo>
                      <a:pt x="15521" y="11976"/>
                    </a:lnTo>
                    <a:lnTo>
                      <a:pt x="15521" y="15452"/>
                    </a:lnTo>
                    <a:lnTo>
                      <a:pt x="19423" y="15452"/>
                    </a:lnTo>
                    <a:lnTo>
                      <a:pt x="19423" y="11976"/>
                    </a:lnTo>
                    <a:close/>
                    <a:moveTo>
                      <a:pt x="19423" y="15976"/>
                    </a:moveTo>
                    <a:lnTo>
                      <a:pt x="15521" y="15976"/>
                    </a:lnTo>
                    <a:lnTo>
                      <a:pt x="15521" y="19422"/>
                    </a:lnTo>
                    <a:lnTo>
                      <a:pt x="19423" y="19422"/>
                    </a:lnTo>
                    <a:lnTo>
                      <a:pt x="19423" y="15976"/>
                    </a:lnTo>
                    <a:close/>
                    <a:moveTo>
                      <a:pt x="15758" y="5543"/>
                    </a:moveTo>
                    <a:cubicBezTo>
                      <a:pt x="15758" y="6067"/>
                      <a:pt x="16106" y="6323"/>
                      <a:pt x="16806" y="6323"/>
                    </a:cubicBezTo>
                    <a:cubicBezTo>
                      <a:pt x="17502" y="6323"/>
                      <a:pt x="17848" y="6067"/>
                      <a:pt x="17839" y="5543"/>
                    </a:cubicBezTo>
                    <a:lnTo>
                      <a:pt x="17839" y="2398"/>
                    </a:lnTo>
                    <a:cubicBezTo>
                      <a:pt x="17839" y="1877"/>
                      <a:pt x="17494" y="1612"/>
                      <a:pt x="16806" y="1612"/>
                    </a:cubicBezTo>
                    <a:cubicBezTo>
                      <a:pt x="16106" y="1612"/>
                      <a:pt x="15758" y="1877"/>
                      <a:pt x="15758" y="2398"/>
                    </a:cubicBezTo>
                    <a:lnTo>
                      <a:pt x="15758" y="5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66" name="AutoShape 34"/>
              <p:cNvSpPr/>
              <p:nvPr/>
            </p:nvSpPr>
            <p:spPr bwMode="auto">
              <a:xfrm>
                <a:off x="5725611" y="3619218"/>
                <a:ext cx="232172" cy="205446"/>
              </a:xfrm>
              <a:custGeom>
                <a:avLst/>
                <a:gdLst>
                  <a:gd name="T0" fmla="*/ 309563 w 21600"/>
                  <a:gd name="T1" fmla="*/ 273844 h 21600"/>
                  <a:gd name="T2" fmla="*/ 309563 w 21600"/>
                  <a:gd name="T3" fmla="*/ 273844 h 21600"/>
                  <a:gd name="T4" fmla="*/ 309563 w 21600"/>
                  <a:gd name="T5" fmla="*/ 273844 h 21600"/>
                  <a:gd name="T6" fmla="*/ 309563 w 21600"/>
                  <a:gd name="T7" fmla="*/ 27384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8639"/>
                    </a:moveTo>
                    <a:cubicBezTo>
                      <a:pt x="21600" y="3959"/>
                      <a:pt x="16676" y="0"/>
                      <a:pt x="10800" y="0"/>
                    </a:cubicBezTo>
                    <a:cubicBezTo>
                      <a:pt x="4764" y="0"/>
                      <a:pt x="0" y="3959"/>
                      <a:pt x="0" y="8639"/>
                    </a:cubicBezTo>
                    <a:cubicBezTo>
                      <a:pt x="0" y="12059"/>
                      <a:pt x="2382" y="14939"/>
                      <a:pt x="5876" y="16379"/>
                    </a:cubicBezTo>
                    <a:cubicBezTo>
                      <a:pt x="6035" y="17279"/>
                      <a:pt x="5717" y="19079"/>
                      <a:pt x="3335" y="21599"/>
                    </a:cubicBezTo>
                    <a:cubicBezTo>
                      <a:pt x="3335" y="21599"/>
                      <a:pt x="8576" y="19979"/>
                      <a:pt x="11435" y="17279"/>
                    </a:cubicBezTo>
                    <a:cubicBezTo>
                      <a:pt x="17152" y="16919"/>
                      <a:pt x="21600" y="13139"/>
                      <a:pt x="21600" y="86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145" tIns="17145" rIns="17145" bIns="17145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67" name="AutoShape 35"/>
              <p:cNvSpPr/>
              <p:nvPr/>
            </p:nvSpPr>
            <p:spPr bwMode="auto">
              <a:xfrm>
                <a:off x="3694509" y="2545151"/>
                <a:ext cx="1753791" cy="1754332"/>
              </a:xfrm>
              <a:custGeom>
                <a:avLst/>
                <a:gdLst>
                  <a:gd name="T0" fmla="*/ 2338269 w 19679"/>
                  <a:gd name="T1" fmla="*/ 2566653 h 19679"/>
                  <a:gd name="T2" fmla="*/ 2338269 w 19679"/>
                  <a:gd name="T3" fmla="*/ 2566653 h 19679"/>
                  <a:gd name="T4" fmla="*/ 2338269 w 19679"/>
                  <a:gd name="T5" fmla="*/ 2566653 h 19679"/>
                  <a:gd name="T6" fmla="*/ 2338269 w 19679"/>
                  <a:gd name="T7" fmla="*/ 2566653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468" name="AutoShape 36"/>
              <p:cNvSpPr/>
              <p:nvPr/>
            </p:nvSpPr>
            <p:spPr bwMode="auto">
              <a:xfrm>
                <a:off x="4040506" y="2805102"/>
                <a:ext cx="1281600" cy="1229645"/>
              </a:xfrm>
              <a:custGeom>
                <a:avLst/>
                <a:gdLst>
                  <a:gd name="T0" fmla="*/ 587375 w 21600"/>
                  <a:gd name="T1" fmla="*/ 587375 h 21600"/>
                  <a:gd name="T2" fmla="*/ 587375 w 21600"/>
                  <a:gd name="T3" fmla="*/ 587375 h 21600"/>
                  <a:gd name="T4" fmla="*/ 587375 w 21600"/>
                  <a:gd name="T5" fmla="*/ 587375 h 21600"/>
                  <a:gd name="T6" fmla="*/ 587375 w 21600"/>
                  <a:gd name="T7" fmla="*/ 58737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357" y="18801"/>
                    </a:moveTo>
                    <a:cubicBezTo>
                      <a:pt x="21518" y="18965"/>
                      <a:pt x="21599" y="19177"/>
                      <a:pt x="21599" y="19436"/>
                    </a:cubicBezTo>
                    <a:cubicBezTo>
                      <a:pt x="21599" y="19580"/>
                      <a:pt x="21518" y="19775"/>
                      <a:pt x="21357" y="20018"/>
                    </a:cubicBezTo>
                    <a:cubicBezTo>
                      <a:pt x="21193" y="20261"/>
                      <a:pt x="20989" y="20504"/>
                      <a:pt x="20746" y="20741"/>
                    </a:cubicBezTo>
                    <a:cubicBezTo>
                      <a:pt x="20503" y="20978"/>
                      <a:pt x="20260" y="21184"/>
                      <a:pt x="20023" y="21348"/>
                    </a:cubicBezTo>
                    <a:cubicBezTo>
                      <a:pt x="19783" y="21518"/>
                      <a:pt x="19593" y="21600"/>
                      <a:pt x="19447" y="21600"/>
                    </a:cubicBezTo>
                    <a:cubicBezTo>
                      <a:pt x="19189" y="21600"/>
                      <a:pt x="18975" y="21515"/>
                      <a:pt x="18811" y="21343"/>
                    </a:cubicBezTo>
                    <a:lnTo>
                      <a:pt x="13957" y="16502"/>
                    </a:lnTo>
                    <a:cubicBezTo>
                      <a:pt x="13217" y="16980"/>
                      <a:pt x="12428" y="17350"/>
                      <a:pt x="11589" y="17604"/>
                    </a:cubicBezTo>
                    <a:cubicBezTo>
                      <a:pt x="10750" y="17864"/>
                      <a:pt x="9891" y="17991"/>
                      <a:pt x="9007" y="17991"/>
                    </a:cubicBezTo>
                    <a:cubicBezTo>
                      <a:pt x="7769" y="17991"/>
                      <a:pt x="6608" y="17759"/>
                      <a:pt x="5517" y="17290"/>
                    </a:cubicBezTo>
                    <a:cubicBezTo>
                      <a:pt x="4427" y="16822"/>
                      <a:pt x="3469" y="16175"/>
                      <a:pt x="2644" y="15353"/>
                    </a:cubicBezTo>
                    <a:cubicBezTo>
                      <a:pt x="1816" y="14534"/>
                      <a:pt x="1172" y="13580"/>
                      <a:pt x="700" y="12487"/>
                    </a:cubicBezTo>
                    <a:cubicBezTo>
                      <a:pt x="231" y="11400"/>
                      <a:pt x="0" y="10236"/>
                      <a:pt x="0" y="8999"/>
                    </a:cubicBezTo>
                    <a:cubicBezTo>
                      <a:pt x="0" y="7768"/>
                      <a:pt x="231" y="6602"/>
                      <a:pt x="700" y="5515"/>
                    </a:cubicBezTo>
                    <a:cubicBezTo>
                      <a:pt x="1169" y="4422"/>
                      <a:pt x="1816" y="3467"/>
                      <a:pt x="2644" y="2645"/>
                    </a:cubicBezTo>
                    <a:cubicBezTo>
                      <a:pt x="3469" y="1827"/>
                      <a:pt x="4424" y="1180"/>
                      <a:pt x="5512" y="708"/>
                    </a:cubicBezTo>
                    <a:cubicBezTo>
                      <a:pt x="6600" y="237"/>
                      <a:pt x="7764" y="0"/>
                      <a:pt x="9007" y="0"/>
                    </a:cubicBezTo>
                    <a:cubicBezTo>
                      <a:pt x="10244" y="0"/>
                      <a:pt x="11403" y="237"/>
                      <a:pt x="12488" y="708"/>
                    </a:cubicBezTo>
                    <a:cubicBezTo>
                      <a:pt x="13573" y="1180"/>
                      <a:pt x="14530" y="1827"/>
                      <a:pt x="15358" y="2645"/>
                    </a:cubicBezTo>
                    <a:cubicBezTo>
                      <a:pt x="16183" y="3467"/>
                      <a:pt x="16830" y="4422"/>
                      <a:pt x="17299" y="5515"/>
                    </a:cubicBezTo>
                    <a:cubicBezTo>
                      <a:pt x="17768" y="6602"/>
                      <a:pt x="18003" y="7768"/>
                      <a:pt x="18003" y="8999"/>
                    </a:cubicBezTo>
                    <a:cubicBezTo>
                      <a:pt x="18003" y="9886"/>
                      <a:pt x="17873" y="10747"/>
                      <a:pt x="17616" y="11589"/>
                    </a:cubicBezTo>
                    <a:cubicBezTo>
                      <a:pt x="17359" y="12433"/>
                      <a:pt x="16991" y="13218"/>
                      <a:pt x="16514" y="13947"/>
                    </a:cubicBezTo>
                    <a:lnTo>
                      <a:pt x="21357" y="18801"/>
                    </a:lnTo>
                    <a:close/>
                    <a:moveTo>
                      <a:pt x="3596" y="8999"/>
                    </a:moveTo>
                    <a:cubicBezTo>
                      <a:pt x="3596" y="9759"/>
                      <a:pt x="3740" y="10465"/>
                      <a:pt x="4028" y="11117"/>
                    </a:cubicBezTo>
                    <a:cubicBezTo>
                      <a:pt x="4317" y="11770"/>
                      <a:pt x="4707" y="12337"/>
                      <a:pt x="5193" y="12820"/>
                    </a:cubicBezTo>
                    <a:cubicBezTo>
                      <a:pt x="5679" y="13300"/>
                      <a:pt x="6252" y="13684"/>
                      <a:pt x="6908" y="13969"/>
                    </a:cubicBezTo>
                    <a:cubicBezTo>
                      <a:pt x="7566" y="14252"/>
                      <a:pt x="8264" y="14393"/>
                      <a:pt x="9004" y="14393"/>
                    </a:cubicBezTo>
                    <a:cubicBezTo>
                      <a:pt x="9744" y="14393"/>
                      <a:pt x="10439" y="14252"/>
                      <a:pt x="11092" y="13969"/>
                    </a:cubicBezTo>
                    <a:cubicBezTo>
                      <a:pt x="11745" y="13684"/>
                      <a:pt x="12318" y="13300"/>
                      <a:pt x="12801" y="12820"/>
                    </a:cubicBezTo>
                    <a:cubicBezTo>
                      <a:pt x="13290" y="12337"/>
                      <a:pt x="13677" y="11770"/>
                      <a:pt x="13965" y="11117"/>
                    </a:cubicBezTo>
                    <a:cubicBezTo>
                      <a:pt x="14254" y="10465"/>
                      <a:pt x="14398" y="9759"/>
                      <a:pt x="14398" y="8999"/>
                    </a:cubicBezTo>
                    <a:cubicBezTo>
                      <a:pt x="14398" y="8259"/>
                      <a:pt x="14254" y="7565"/>
                      <a:pt x="13965" y="6912"/>
                    </a:cubicBezTo>
                    <a:cubicBezTo>
                      <a:pt x="13674" y="6257"/>
                      <a:pt x="13290" y="5684"/>
                      <a:pt x="12801" y="5192"/>
                    </a:cubicBezTo>
                    <a:cubicBezTo>
                      <a:pt x="12315" y="4704"/>
                      <a:pt x="11745" y="4317"/>
                      <a:pt x="11092" y="4032"/>
                    </a:cubicBezTo>
                    <a:cubicBezTo>
                      <a:pt x="10439" y="3749"/>
                      <a:pt x="9741" y="3605"/>
                      <a:pt x="9004" y="3605"/>
                    </a:cubicBezTo>
                    <a:cubicBezTo>
                      <a:pt x="8267" y="3605"/>
                      <a:pt x="7566" y="3749"/>
                      <a:pt x="6908" y="4032"/>
                    </a:cubicBezTo>
                    <a:cubicBezTo>
                      <a:pt x="6252" y="4317"/>
                      <a:pt x="5676" y="4704"/>
                      <a:pt x="5193" y="5192"/>
                    </a:cubicBezTo>
                    <a:cubicBezTo>
                      <a:pt x="4707" y="5684"/>
                      <a:pt x="4317" y="6257"/>
                      <a:pt x="4028" y="6912"/>
                    </a:cubicBezTo>
                    <a:cubicBezTo>
                      <a:pt x="3740" y="7565"/>
                      <a:pt x="3596" y="8256"/>
                      <a:pt x="3596" y="8999"/>
                    </a:cubicBezTo>
                    <a:moveTo>
                      <a:pt x="9007" y="5591"/>
                    </a:moveTo>
                    <a:cubicBezTo>
                      <a:pt x="9185" y="5591"/>
                      <a:pt x="9343" y="5656"/>
                      <a:pt x="9473" y="5785"/>
                    </a:cubicBezTo>
                    <a:cubicBezTo>
                      <a:pt x="9603" y="5918"/>
                      <a:pt x="9668" y="6082"/>
                      <a:pt x="9668" y="6279"/>
                    </a:cubicBezTo>
                    <a:cubicBezTo>
                      <a:pt x="9668" y="6460"/>
                      <a:pt x="9603" y="6616"/>
                      <a:pt x="9473" y="6745"/>
                    </a:cubicBezTo>
                    <a:cubicBezTo>
                      <a:pt x="9343" y="6878"/>
                      <a:pt x="9185" y="6943"/>
                      <a:pt x="9007" y="6943"/>
                    </a:cubicBezTo>
                    <a:cubicBezTo>
                      <a:pt x="8439" y="6943"/>
                      <a:pt x="7953" y="7144"/>
                      <a:pt x="7552" y="7536"/>
                    </a:cubicBezTo>
                    <a:cubicBezTo>
                      <a:pt x="7151" y="7934"/>
                      <a:pt x="6950" y="8423"/>
                      <a:pt x="6950" y="8996"/>
                    </a:cubicBezTo>
                    <a:cubicBezTo>
                      <a:pt x="6950" y="9180"/>
                      <a:pt x="6885" y="9332"/>
                      <a:pt x="6755" y="9465"/>
                    </a:cubicBezTo>
                    <a:cubicBezTo>
                      <a:pt x="6622" y="9595"/>
                      <a:pt x="6467" y="9657"/>
                      <a:pt x="6289" y="9657"/>
                    </a:cubicBezTo>
                    <a:cubicBezTo>
                      <a:pt x="6080" y="9657"/>
                      <a:pt x="5913" y="9595"/>
                      <a:pt x="5786" y="9465"/>
                    </a:cubicBezTo>
                    <a:cubicBezTo>
                      <a:pt x="5659" y="9332"/>
                      <a:pt x="5599" y="9180"/>
                      <a:pt x="5599" y="8996"/>
                    </a:cubicBezTo>
                    <a:cubicBezTo>
                      <a:pt x="5599" y="8539"/>
                      <a:pt x="5684" y="8104"/>
                      <a:pt x="5862" y="7686"/>
                    </a:cubicBezTo>
                    <a:cubicBezTo>
                      <a:pt x="6037" y="7271"/>
                      <a:pt x="6280" y="6907"/>
                      <a:pt x="6597" y="6590"/>
                    </a:cubicBezTo>
                    <a:cubicBezTo>
                      <a:pt x="6905" y="6277"/>
                      <a:pt x="7264" y="6028"/>
                      <a:pt x="7676" y="5856"/>
                    </a:cubicBezTo>
                    <a:cubicBezTo>
                      <a:pt x="8086" y="5681"/>
                      <a:pt x="8529" y="5591"/>
                      <a:pt x="9007" y="559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r>
                  <a:rPr lang="en-US" altLang="zh-CN" sz="4400" dirty="0" smtClean="0"/>
                  <a:t>730</a:t>
                </a:r>
                <a:r>
                  <a:rPr lang="zh-CN" altLang="en-US" sz="4400" dirty="0" smtClean="0"/>
                  <a:t>分</a:t>
                </a:r>
                <a:endParaRPr lang="zh-CN" altLang="en-US" sz="4400" dirty="0"/>
              </a:p>
            </p:txBody>
          </p:sp>
        </p:grpSp>
        <p:sp>
          <p:nvSpPr>
            <p:cNvPr id="36" name="AutoShape 25"/>
            <p:cNvSpPr/>
            <p:nvPr/>
          </p:nvSpPr>
          <p:spPr bwMode="auto">
            <a:xfrm>
              <a:off x="6684092" y="2623848"/>
              <a:ext cx="516665" cy="519906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2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8" name="AutoShape 34"/>
            <p:cNvSpPr/>
            <p:nvPr/>
          </p:nvSpPr>
          <p:spPr bwMode="auto">
            <a:xfrm>
              <a:off x="6812463" y="2754754"/>
              <a:ext cx="309522" cy="273843"/>
            </a:xfrm>
            <a:custGeom>
              <a:avLst/>
              <a:gdLst>
                <a:gd name="T0" fmla="*/ 309563 w 21600"/>
                <a:gd name="T1" fmla="*/ 273844 h 21600"/>
                <a:gd name="T2" fmla="*/ 309563 w 21600"/>
                <a:gd name="T3" fmla="*/ 273844 h 21600"/>
                <a:gd name="T4" fmla="*/ 309563 w 21600"/>
                <a:gd name="T5" fmla="*/ 273844 h 21600"/>
                <a:gd name="T6" fmla="*/ 309563 w 21600"/>
                <a:gd name="T7" fmla="*/ 273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8639"/>
                  </a:moveTo>
                  <a:cubicBezTo>
                    <a:pt x="21600" y="3959"/>
                    <a:pt x="16676" y="0"/>
                    <a:pt x="10800" y="0"/>
                  </a:cubicBezTo>
                  <a:cubicBezTo>
                    <a:pt x="4764" y="0"/>
                    <a:pt x="0" y="3959"/>
                    <a:pt x="0" y="8639"/>
                  </a:cubicBezTo>
                  <a:cubicBezTo>
                    <a:pt x="0" y="12059"/>
                    <a:pt x="2382" y="14939"/>
                    <a:pt x="5876" y="16379"/>
                  </a:cubicBezTo>
                  <a:cubicBezTo>
                    <a:pt x="6035" y="17279"/>
                    <a:pt x="5717" y="19079"/>
                    <a:pt x="3335" y="21599"/>
                  </a:cubicBezTo>
                  <a:cubicBezTo>
                    <a:pt x="3335" y="21599"/>
                    <a:pt x="8576" y="19979"/>
                    <a:pt x="11435" y="17279"/>
                  </a:cubicBezTo>
                  <a:cubicBezTo>
                    <a:pt x="17152" y="16919"/>
                    <a:pt x="21600" y="13139"/>
                    <a:pt x="21600" y="86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145" tIns="17145" rIns="17145" bIns="17145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505142" y="557794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0030101010101" pitchFamily="49" charset="-122"/>
              </a:rPr>
              <a:t>文综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0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09686" y="450062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0030101010101" pitchFamily="49" charset="-122"/>
              </a:rPr>
              <a:t>理综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003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048059" y="321074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0030101010101" pitchFamily="49" charset="-122"/>
              </a:rPr>
              <a:t>英语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003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18327" y="4722716"/>
            <a:ext cx="10086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0030101010101" pitchFamily="49" charset="-122"/>
              </a:rPr>
              <a:t>地理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0030101010101" pitchFamily="49" charset="-122"/>
            </a:endParaRPr>
          </a:p>
          <a:p>
            <a:pPr algn="ctr"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0030101010101" pitchFamily="49" charset="-122"/>
              </a:rPr>
              <a:t>生物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003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49288" y="224970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0030101010101" pitchFamily="49" charset="-122"/>
              </a:rPr>
              <a:t>实验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0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11612" y="362733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0030101010101" pitchFamily="49" charset="-122"/>
              </a:rPr>
              <a:t>体育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003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716" y="106592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0030101010101" pitchFamily="49" charset="-122"/>
              </a:rPr>
              <a:t>微机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003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2172" y="1082358"/>
            <a:ext cx="90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120</a:t>
            </a:r>
            <a:endParaRPr lang="zh-CN" alt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2501704" y="1997003"/>
            <a:ext cx="90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120</a:t>
            </a:r>
            <a:endParaRPr lang="zh-CN" alt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2290688" y="3254898"/>
            <a:ext cx="90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120</a:t>
            </a:r>
            <a:endParaRPr lang="zh-CN" alt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915473" y="4568828"/>
            <a:ext cx="90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120</a:t>
            </a:r>
            <a:endParaRPr lang="zh-CN" alt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8926936" y="4999715"/>
            <a:ext cx="90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60</a:t>
            </a:r>
            <a:endParaRPr lang="zh-CN" alt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4555893" y="5577944"/>
            <a:ext cx="90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120</a:t>
            </a:r>
            <a:endParaRPr lang="zh-CN" alt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9336870" y="3639846"/>
            <a:ext cx="90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30</a:t>
            </a:r>
            <a:endParaRPr lang="zh-CN" alt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9119432" y="2304537"/>
            <a:ext cx="90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20</a:t>
            </a:r>
            <a:endParaRPr lang="zh-CN" alt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8275200" y="1091517"/>
            <a:ext cx="90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20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  <p:bldP spid="18447" grpId="0"/>
      <p:bldP spid="3" grpId="0"/>
      <p:bldP spid="4" grpId="0"/>
      <p:bldP spid="5" grpId="0"/>
      <p:bldP spid="40" grpId="0"/>
      <p:bldP spid="6" grpId="0"/>
      <p:bldP spid="7" grpId="0"/>
      <p:bldP spid="8" grpId="0"/>
      <p:bldP spid="9" grpId="0"/>
      <p:bldP spid="11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dirty="0" smtClean="0"/>
              <a:t>河北省 中考</a:t>
            </a:r>
            <a:r>
              <a:rPr lang="zh-CN" altLang="en-US" sz="4400" dirty="0"/>
              <a:t>英语</a:t>
            </a:r>
            <a:endParaRPr lang="zh-CN" altLang="en-US" sz="4400" dirty="0"/>
          </a:p>
        </p:txBody>
      </p:sp>
      <p:graphicFrame>
        <p:nvGraphicFramePr>
          <p:cNvPr id="35" name="图示 34"/>
          <p:cNvGraphicFramePr/>
          <p:nvPr/>
        </p:nvGraphicFramePr>
        <p:xfrm>
          <a:off x="3048000" y="1285863"/>
          <a:ext cx="6834214" cy="492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AutoShape 6"/>
          <p:cNvSpPr/>
          <p:nvPr/>
        </p:nvSpPr>
        <p:spPr bwMode="auto">
          <a:xfrm flipH="1">
            <a:off x="8139613" y="4452994"/>
            <a:ext cx="1525187" cy="1450110"/>
          </a:xfrm>
          <a:custGeom>
            <a:avLst/>
            <a:gdLst>
              <a:gd name="T0" fmla="*/ 1826419 w 21600"/>
              <a:gd name="T1" fmla="*/ 1824832 h 21600"/>
              <a:gd name="T2" fmla="*/ 1826419 w 21600"/>
              <a:gd name="T3" fmla="*/ 1824832 h 21600"/>
              <a:gd name="T4" fmla="*/ 1826419 w 21600"/>
              <a:gd name="T5" fmla="*/ 1824832 h 21600"/>
              <a:gd name="T6" fmla="*/ 1826419 w 21600"/>
              <a:gd name="T7" fmla="*/ 18248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06" y="6511"/>
                </a:moveTo>
                <a:cubicBezTo>
                  <a:pt x="5261" y="14770"/>
                  <a:pt x="12461" y="20845"/>
                  <a:pt x="21125" y="21600"/>
                </a:cubicBezTo>
                <a:cubicBezTo>
                  <a:pt x="21600" y="15922"/>
                  <a:pt x="21600" y="15922"/>
                  <a:pt x="21600" y="15922"/>
                </a:cubicBezTo>
                <a:cubicBezTo>
                  <a:pt x="15349" y="15405"/>
                  <a:pt x="10325" y="11117"/>
                  <a:pt x="8545" y="5479"/>
                </a:cubicBezTo>
                <a:cubicBezTo>
                  <a:pt x="11907" y="4844"/>
                  <a:pt x="11907" y="4844"/>
                  <a:pt x="11907" y="4844"/>
                </a:cubicBezTo>
                <a:cubicBezTo>
                  <a:pt x="4826" y="0"/>
                  <a:pt x="4826" y="0"/>
                  <a:pt x="4826" y="0"/>
                </a:cubicBezTo>
                <a:cubicBezTo>
                  <a:pt x="0" y="7107"/>
                  <a:pt x="0" y="7107"/>
                  <a:pt x="0" y="7107"/>
                </a:cubicBezTo>
                <a:lnTo>
                  <a:pt x="3006" y="651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19" name="AutoShape 7"/>
          <p:cNvSpPr/>
          <p:nvPr/>
        </p:nvSpPr>
        <p:spPr bwMode="auto">
          <a:xfrm flipH="1">
            <a:off x="8255546" y="1867204"/>
            <a:ext cx="1456814" cy="1565920"/>
          </a:xfrm>
          <a:custGeom>
            <a:avLst/>
            <a:gdLst>
              <a:gd name="T0" fmla="*/ 1696244 w 21600"/>
              <a:gd name="T1" fmla="*/ 1885950 h 21600"/>
              <a:gd name="T2" fmla="*/ 1696244 w 21600"/>
              <a:gd name="T3" fmla="*/ 1885950 h 21600"/>
              <a:gd name="T4" fmla="*/ 1696244 w 21600"/>
              <a:gd name="T5" fmla="*/ 1885950 h 21600"/>
              <a:gd name="T6" fmla="*/ 1696244 w 21600"/>
              <a:gd name="T7" fmla="*/ 1885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4485" y="2877"/>
                </a:moveTo>
                <a:cubicBezTo>
                  <a:pt x="5836" y="5754"/>
                  <a:pt x="0" y="13197"/>
                  <a:pt x="0" y="21599"/>
                </a:cubicBezTo>
                <a:cubicBezTo>
                  <a:pt x="6049" y="21599"/>
                  <a:pt x="6049" y="21599"/>
                  <a:pt x="6049" y="21599"/>
                </a:cubicBezTo>
                <a:cubicBezTo>
                  <a:pt x="6049" y="15538"/>
                  <a:pt x="10224" y="10320"/>
                  <a:pt x="16104" y="8171"/>
                </a:cubicBezTo>
                <a:cubicBezTo>
                  <a:pt x="17084" y="11356"/>
                  <a:pt x="17084" y="11356"/>
                  <a:pt x="17084" y="11356"/>
                </a:cubicBezTo>
                <a:cubicBezTo>
                  <a:pt x="21599" y="4105"/>
                  <a:pt x="21599" y="4105"/>
                  <a:pt x="21599" y="4105"/>
                </a:cubicBezTo>
                <a:cubicBezTo>
                  <a:pt x="13590" y="0"/>
                  <a:pt x="13590" y="0"/>
                  <a:pt x="13590" y="0"/>
                </a:cubicBezTo>
                <a:lnTo>
                  <a:pt x="14485" y="28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0" name="AutoShape 8"/>
          <p:cNvSpPr/>
          <p:nvPr/>
        </p:nvSpPr>
        <p:spPr bwMode="auto">
          <a:xfrm flipH="1">
            <a:off x="5483286" y="4197680"/>
            <a:ext cx="1463463" cy="1624012"/>
          </a:xfrm>
          <a:custGeom>
            <a:avLst/>
            <a:gdLst>
              <a:gd name="T0" fmla="*/ 1696244 w 21600"/>
              <a:gd name="T1" fmla="*/ 1888332 h 21600"/>
              <a:gd name="T2" fmla="*/ 1696244 w 21600"/>
              <a:gd name="T3" fmla="*/ 1888332 h 21600"/>
              <a:gd name="T4" fmla="*/ 1696244 w 21600"/>
              <a:gd name="T5" fmla="*/ 1888332 h 21600"/>
              <a:gd name="T6" fmla="*/ 1696244 w 21600"/>
              <a:gd name="T7" fmla="*/ 18883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114" y="18722"/>
                </a:moveTo>
                <a:cubicBezTo>
                  <a:pt x="15763" y="15845"/>
                  <a:pt x="21599" y="8402"/>
                  <a:pt x="21599" y="0"/>
                </a:cubicBezTo>
                <a:cubicBezTo>
                  <a:pt x="15507" y="0"/>
                  <a:pt x="15507" y="0"/>
                  <a:pt x="15507" y="0"/>
                </a:cubicBezTo>
                <a:cubicBezTo>
                  <a:pt x="15507" y="6061"/>
                  <a:pt x="11375" y="11279"/>
                  <a:pt x="5495" y="13428"/>
                </a:cubicBezTo>
                <a:cubicBezTo>
                  <a:pt x="4515" y="10282"/>
                  <a:pt x="4515" y="10282"/>
                  <a:pt x="4515" y="10282"/>
                </a:cubicBezTo>
                <a:cubicBezTo>
                  <a:pt x="0" y="17494"/>
                  <a:pt x="0" y="17494"/>
                  <a:pt x="0" y="17494"/>
                </a:cubicBezTo>
                <a:cubicBezTo>
                  <a:pt x="8009" y="21600"/>
                  <a:pt x="8009" y="21600"/>
                  <a:pt x="8009" y="21600"/>
                </a:cubicBezTo>
                <a:lnTo>
                  <a:pt x="7114" y="187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1" name="AutoShape 9"/>
          <p:cNvSpPr/>
          <p:nvPr/>
        </p:nvSpPr>
        <p:spPr bwMode="auto">
          <a:xfrm flipH="1">
            <a:off x="4302930" y="1674742"/>
            <a:ext cx="1647703" cy="1612955"/>
          </a:xfrm>
          <a:custGeom>
            <a:avLst/>
            <a:gdLst>
              <a:gd name="T0" fmla="*/ 1882775 w 21600"/>
              <a:gd name="T1" fmla="*/ 1887972 h 21265"/>
              <a:gd name="T2" fmla="*/ 1882775 w 21600"/>
              <a:gd name="T3" fmla="*/ 1887972 h 21265"/>
              <a:gd name="T4" fmla="*/ 1882775 w 21600"/>
              <a:gd name="T5" fmla="*/ 1887972 h 21265"/>
              <a:gd name="T6" fmla="*/ 1882775 w 21600"/>
              <a:gd name="T7" fmla="*/ 1887972 h 21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65">
                <a:moveTo>
                  <a:pt x="2762" y="13987"/>
                </a:moveTo>
                <a:cubicBezTo>
                  <a:pt x="5908" y="5308"/>
                  <a:pt x="13389" y="-335"/>
                  <a:pt x="21599" y="15"/>
                </a:cubicBezTo>
                <a:cubicBezTo>
                  <a:pt x="21369" y="6164"/>
                  <a:pt x="21369" y="6164"/>
                  <a:pt x="21369" y="6164"/>
                </a:cubicBezTo>
                <a:cubicBezTo>
                  <a:pt x="15461" y="5930"/>
                  <a:pt x="10205" y="9939"/>
                  <a:pt x="7865" y="15816"/>
                </a:cubicBezTo>
                <a:cubicBezTo>
                  <a:pt x="10934" y="16944"/>
                  <a:pt x="10934" y="16944"/>
                  <a:pt x="10934" y="16944"/>
                </a:cubicBezTo>
                <a:cubicBezTo>
                  <a:pt x="3683" y="21264"/>
                  <a:pt x="3683" y="21264"/>
                  <a:pt x="3683" y="21264"/>
                </a:cubicBezTo>
                <a:cubicBezTo>
                  <a:pt x="0" y="12975"/>
                  <a:pt x="0" y="12975"/>
                  <a:pt x="0" y="12975"/>
                </a:cubicBezTo>
                <a:lnTo>
                  <a:pt x="2762" y="139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2" name="AutoShape 10"/>
          <p:cNvSpPr/>
          <p:nvPr/>
        </p:nvSpPr>
        <p:spPr bwMode="auto">
          <a:xfrm flipH="1">
            <a:off x="1679137" y="1633506"/>
            <a:ext cx="1570500" cy="1534318"/>
          </a:xfrm>
          <a:custGeom>
            <a:avLst/>
            <a:gdLst>
              <a:gd name="T0" fmla="*/ 1886744 w 21600"/>
              <a:gd name="T1" fmla="*/ 1839119 h 21600"/>
              <a:gd name="T2" fmla="*/ 1886744 w 21600"/>
              <a:gd name="T3" fmla="*/ 1839119 h 21600"/>
              <a:gd name="T4" fmla="*/ 1886744 w 21600"/>
              <a:gd name="T5" fmla="*/ 1839119 h 21600"/>
              <a:gd name="T6" fmla="*/ 1886744 w 21600"/>
              <a:gd name="T7" fmla="*/ 18391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161" y="2832"/>
                </a:moveTo>
                <a:cubicBezTo>
                  <a:pt x="15778" y="5744"/>
                  <a:pt x="21600" y="13180"/>
                  <a:pt x="21600" y="21600"/>
                </a:cubicBezTo>
                <a:cubicBezTo>
                  <a:pt x="15548" y="21600"/>
                  <a:pt x="15548" y="21600"/>
                  <a:pt x="15548" y="21600"/>
                </a:cubicBezTo>
                <a:cubicBezTo>
                  <a:pt x="15510" y="15540"/>
                  <a:pt x="11374" y="10308"/>
                  <a:pt x="5514" y="8144"/>
                </a:cubicBezTo>
                <a:cubicBezTo>
                  <a:pt x="4557" y="11331"/>
                  <a:pt x="4557" y="11331"/>
                  <a:pt x="4557" y="11331"/>
                </a:cubicBezTo>
                <a:cubicBezTo>
                  <a:pt x="0" y="4091"/>
                  <a:pt x="0" y="4091"/>
                  <a:pt x="0" y="4091"/>
                </a:cubicBezTo>
                <a:cubicBezTo>
                  <a:pt x="8004" y="0"/>
                  <a:pt x="8004" y="0"/>
                  <a:pt x="8004" y="0"/>
                </a:cubicBezTo>
                <a:lnTo>
                  <a:pt x="7161" y="28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3" name="AutoShape 11"/>
          <p:cNvSpPr/>
          <p:nvPr/>
        </p:nvSpPr>
        <p:spPr bwMode="auto">
          <a:xfrm flipH="1">
            <a:off x="1658002" y="4091619"/>
            <a:ext cx="1366552" cy="1549536"/>
          </a:xfrm>
          <a:custGeom>
            <a:avLst/>
            <a:gdLst>
              <a:gd name="T0" fmla="*/ 1837532 w 21600"/>
              <a:gd name="T1" fmla="*/ 1892300 h 21600"/>
              <a:gd name="T2" fmla="*/ 1837532 w 21600"/>
              <a:gd name="T3" fmla="*/ 1892300 h 21600"/>
              <a:gd name="T4" fmla="*/ 1837532 w 21600"/>
              <a:gd name="T5" fmla="*/ 1892300 h 21600"/>
              <a:gd name="T6" fmla="*/ 1837532 w 21600"/>
              <a:gd name="T7" fmla="*/ 18923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767" y="7123"/>
                </a:moveTo>
                <a:cubicBezTo>
                  <a:pt x="15895" y="15778"/>
                  <a:pt x="8419" y="21600"/>
                  <a:pt x="0" y="21600"/>
                </a:cubicBezTo>
                <a:cubicBezTo>
                  <a:pt x="0" y="15510"/>
                  <a:pt x="0" y="15510"/>
                  <a:pt x="0" y="15510"/>
                </a:cubicBezTo>
                <a:cubicBezTo>
                  <a:pt x="6059" y="15510"/>
                  <a:pt x="11291" y="11374"/>
                  <a:pt x="13455" y="5514"/>
                </a:cubicBezTo>
                <a:cubicBezTo>
                  <a:pt x="10268" y="4557"/>
                  <a:pt x="10268" y="4557"/>
                  <a:pt x="10268" y="4557"/>
                </a:cubicBezTo>
                <a:cubicBezTo>
                  <a:pt x="17508" y="0"/>
                  <a:pt x="17508" y="0"/>
                  <a:pt x="17508" y="0"/>
                </a:cubicBezTo>
                <a:cubicBezTo>
                  <a:pt x="21599" y="8004"/>
                  <a:pt x="21599" y="8004"/>
                  <a:pt x="21599" y="8004"/>
                </a:cubicBezTo>
                <a:lnTo>
                  <a:pt x="18767" y="71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2854" tIns="22854" rIns="22854" bIns="22854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6" name="AutoShape 14"/>
          <p:cNvSpPr/>
          <p:nvPr/>
        </p:nvSpPr>
        <p:spPr bwMode="auto">
          <a:xfrm>
            <a:off x="4091052" y="5272413"/>
            <a:ext cx="634917" cy="635000"/>
          </a:xfrm>
          <a:custGeom>
            <a:avLst/>
            <a:gdLst>
              <a:gd name="T0" fmla="*/ 635000 w 21600"/>
              <a:gd name="T1" fmla="*/ 635000 h 21600"/>
              <a:gd name="T2" fmla="*/ 635000 w 21600"/>
              <a:gd name="T3" fmla="*/ 635000 h 21600"/>
              <a:gd name="T4" fmla="*/ 635000 w 21600"/>
              <a:gd name="T5" fmla="*/ 635000 h 21600"/>
              <a:gd name="T6" fmla="*/ 635000 w 21600"/>
              <a:gd name="T7" fmla="*/ 635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600" y="19177"/>
                  <a:pt x="21600" y="19436"/>
                </a:cubicBezTo>
                <a:cubicBezTo>
                  <a:pt x="21600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600"/>
                  <a:pt x="19447" y="21600"/>
                </a:cubicBezTo>
                <a:cubicBezTo>
                  <a:pt x="19189" y="21600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7" name="AutoShape 15"/>
          <p:cNvSpPr/>
          <p:nvPr/>
        </p:nvSpPr>
        <p:spPr bwMode="auto">
          <a:xfrm>
            <a:off x="4906952" y="89227"/>
            <a:ext cx="634917" cy="529431"/>
          </a:xfrm>
          <a:custGeom>
            <a:avLst/>
            <a:gdLst>
              <a:gd name="T0" fmla="*/ 635000 w 21600"/>
              <a:gd name="T1" fmla="*/ 529407 h 21579"/>
              <a:gd name="T2" fmla="*/ 635000 w 21600"/>
              <a:gd name="T3" fmla="*/ 529407 h 21579"/>
              <a:gd name="T4" fmla="*/ 635000 w 21600"/>
              <a:gd name="T5" fmla="*/ 529407 h 21579"/>
              <a:gd name="T6" fmla="*/ 635000 w 21600"/>
              <a:gd name="T7" fmla="*/ 529407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46" tIns="19046" rIns="19046" bIns="19046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28" name="AutoShape 16"/>
          <p:cNvSpPr/>
          <p:nvPr/>
        </p:nvSpPr>
        <p:spPr bwMode="auto">
          <a:xfrm>
            <a:off x="3281711" y="5322286"/>
            <a:ext cx="275256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听力 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endParaRPr lang="es-E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AutoShape 16"/>
          <p:cNvSpPr/>
          <p:nvPr/>
        </p:nvSpPr>
        <p:spPr bwMode="auto">
          <a:xfrm>
            <a:off x="1503996" y="3479369"/>
            <a:ext cx="22015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单选 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endParaRPr lang="es-E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AutoShape 16"/>
          <p:cNvSpPr/>
          <p:nvPr/>
        </p:nvSpPr>
        <p:spPr bwMode="auto">
          <a:xfrm>
            <a:off x="3281711" y="1509927"/>
            <a:ext cx="22015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sz="28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</a:t>
            </a:r>
            <a:r>
              <a:rPr lang="zh-CN" altLang="en-US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</a:t>
            </a:r>
            <a:endParaRPr lang="en-US" altLang="zh-CN" sz="2800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8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endParaRPr lang="es-ES" altLang="zh-CN" sz="2800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AutoShape 16"/>
          <p:cNvSpPr/>
          <p:nvPr/>
        </p:nvSpPr>
        <p:spPr bwMode="auto">
          <a:xfrm>
            <a:off x="5272267" y="3567304"/>
            <a:ext cx="22015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sz="28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阅读</a:t>
            </a:r>
            <a:r>
              <a:rPr lang="zh-CN" altLang="en-US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800" dirty="0" smtClean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28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endParaRPr lang="es-ES" altLang="zh-CN" sz="2800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AutoShape 16"/>
          <p:cNvSpPr/>
          <p:nvPr/>
        </p:nvSpPr>
        <p:spPr bwMode="auto">
          <a:xfrm>
            <a:off x="7038825" y="5474687"/>
            <a:ext cx="22015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sz="28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任务</a:t>
            </a:r>
            <a:r>
              <a:rPr lang="zh-CN" altLang="en-US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型</a:t>
            </a:r>
            <a:endParaRPr lang="en-US" altLang="zh-CN" sz="2800" dirty="0" smtClean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阅读 </a:t>
            </a:r>
            <a:endParaRPr lang="en-US" altLang="zh-CN" sz="2800" dirty="0" smtClean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10</a:t>
            </a:r>
            <a:r>
              <a:rPr lang="zh-CN" altLang="en-US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endParaRPr lang="es-ES" altLang="zh-CN" sz="2800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AutoShape 16"/>
          <p:cNvSpPr/>
          <p:nvPr/>
        </p:nvSpPr>
        <p:spPr bwMode="auto">
          <a:xfrm>
            <a:off x="8709750" y="3872105"/>
            <a:ext cx="22015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sz="28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词语运用</a:t>
            </a:r>
            <a:r>
              <a:rPr lang="zh-CN" altLang="en-US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800" dirty="0" smtClean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10</a:t>
            </a:r>
            <a:r>
              <a:rPr lang="zh-CN" altLang="en-US" sz="28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endParaRPr lang="es-ES" altLang="zh-CN" sz="2800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AutoShape 16"/>
          <p:cNvSpPr/>
          <p:nvPr/>
        </p:nvSpPr>
        <p:spPr bwMode="auto">
          <a:xfrm>
            <a:off x="7510784" y="1714803"/>
            <a:ext cx="2201576" cy="3048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r>
              <a:rPr lang="zh-CN" altLang="en-US" sz="28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写作</a:t>
            </a:r>
            <a:r>
              <a:rPr lang="zh-CN" altLang="en-US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800" dirty="0" smtClean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8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endParaRPr lang="es-ES" altLang="zh-CN" sz="2800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5966" y="0"/>
            <a:ext cx="407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2/3 </a:t>
            </a:r>
            <a:r>
              <a:rPr lang="zh-CN" altLang="en-US" sz="4000" dirty="0" smtClean="0"/>
              <a:t>阅读与写作</a:t>
            </a:r>
            <a:endParaRPr lang="zh-CN" alt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6" grpId="0" animBg="1"/>
      <p:bldP spid="38927" grpId="0" animBg="1"/>
      <p:bldP spid="38928" grpId="0"/>
      <p:bldP spid="16" grpId="0"/>
      <p:bldP spid="17" grpId="0"/>
      <p:bldP spid="18" grpId="0"/>
      <p:bldP spid="19" grpId="0"/>
      <p:bldP spid="20" grpId="0"/>
      <p:bldP spid="21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1115" y="0"/>
            <a:ext cx="12191365" cy="6885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156144726810220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20320"/>
            <a:ext cx="5754370" cy="6845300"/>
          </a:xfrm>
          <a:prstGeom prst="rect">
            <a:avLst/>
          </a:prstGeom>
        </p:spPr>
      </p:pic>
      <p:pic>
        <p:nvPicPr>
          <p:cNvPr id="4" name="图片 3" descr="15614472698618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20320"/>
            <a:ext cx="5620385" cy="6845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1115" y="0"/>
            <a:ext cx="12191365" cy="6885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156144726998866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115" y="-635"/>
            <a:ext cx="5456555" cy="6885940"/>
          </a:xfrm>
          <a:prstGeom prst="rect">
            <a:avLst/>
          </a:prstGeom>
        </p:spPr>
      </p:pic>
      <p:pic>
        <p:nvPicPr>
          <p:cNvPr id="4" name="图片 3" descr="15614472693544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735" y="0"/>
            <a:ext cx="5398770" cy="688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1115" y="0"/>
            <a:ext cx="12191365" cy="6885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156144726949858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115" y="0"/>
            <a:ext cx="5420360" cy="6885305"/>
          </a:xfrm>
          <a:prstGeom prst="rect">
            <a:avLst/>
          </a:prstGeom>
        </p:spPr>
      </p:pic>
      <p:pic>
        <p:nvPicPr>
          <p:cNvPr id="4" name="图片 3" descr="156144726984977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235" y="0"/>
            <a:ext cx="5299710" cy="6929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1115" y="0"/>
            <a:ext cx="12191365" cy="6885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56144726928628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" y="-16510"/>
            <a:ext cx="5393690" cy="6902450"/>
          </a:xfrm>
          <a:prstGeom prst="rect">
            <a:avLst/>
          </a:prstGeom>
        </p:spPr>
      </p:pic>
      <p:pic>
        <p:nvPicPr>
          <p:cNvPr id="6" name="图片 5" descr="156144726924487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75" y="-112395"/>
            <a:ext cx="5334635" cy="6998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1115" y="0"/>
            <a:ext cx="12191365" cy="6885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156144726951739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0"/>
            <a:ext cx="5221605" cy="6885940"/>
          </a:xfrm>
          <a:prstGeom prst="rect">
            <a:avLst/>
          </a:prstGeom>
        </p:spPr>
      </p:pic>
      <p:pic>
        <p:nvPicPr>
          <p:cNvPr id="6" name="图片 5" descr="156144726934236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4979670" cy="688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/>
        </p:nvSpPr>
        <p:spPr>
          <a:xfrm>
            <a:off x="2298700" y="360363"/>
            <a:ext cx="3540125" cy="6985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p>
            <a:pPr>
              <a:lnSpc>
                <a:spcPct val="90000"/>
              </a:lnSpc>
            </a:pP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所获荣誉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0" name="内容占位符 2"/>
          <p:cNvSpPr>
            <a:spLocks noGrp="1"/>
          </p:cNvSpPr>
          <p:nvPr/>
        </p:nvSpPr>
        <p:spPr>
          <a:xfrm>
            <a:off x="1703388" y="1176338"/>
            <a:ext cx="8964612" cy="4895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357505" indent="-35750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"/>
            </a:pPr>
            <a:r>
              <a:rPr lang="zh-CN" altLang="en-US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年教龄，</a:t>
            </a:r>
            <a:r>
              <a:rPr lang="zh-CN" altLang="en-US" sz="2400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主讲新概念教材。熟知青少年教育心理学，</a:t>
            </a:r>
            <a:r>
              <a:rPr lang="zh-CN" altLang="en-US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中考重难点。</a:t>
            </a:r>
            <a:endParaRPr lang="zh-CN" altLang="en-US" sz="24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357505" indent="-35750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"/>
            </a:pPr>
            <a:r>
              <a:rPr lang="zh-CN" altLang="en-US" sz="2400" dirty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先后</a:t>
            </a:r>
            <a:r>
              <a:rPr lang="zh-CN" altLang="en-US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担任新概念英语</a:t>
            </a:r>
            <a:r>
              <a:rPr lang="en-US" altLang="zh-CN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备课组组长，和新概念英语</a:t>
            </a:r>
            <a:r>
              <a:rPr lang="en-US" altLang="zh-CN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及中考冲刺教研员。目前担任剑桥</a:t>
            </a:r>
            <a:r>
              <a:rPr lang="en-US" altLang="zh-CN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KET</a:t>
            </a:r>
            <a:r>
              <a:rPr lang="zh-CN" altLang="en-US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考试教研员。</a:t>
            </a:r>
            <a:endParaRPr lang="en-US" altLang="zh-CN" sz="24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357505" indent="-35750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"/>
            </a:pPr>
            <a:r>
              <a:rPr lang="zh-CN" altLang="en-US" sz="2400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多次荣获大桥教育集团</a:t>
            </a:r>
            <a:r>
              <a:rPr lang="zh-CN" altLang="en-US" sz="24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专职教师标兵和年度教师称号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24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marL="357505" indent="-357505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"/>
            </a:pPr>
            <a:r>
              <a:rPr lang="zh-CN" altLang="en-US" sz="2400" dirty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所教学生以优异成绩考入石家庄二中和衡水一、二中。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2400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1115" y="0"/>
            <a:ext cx="12191365" cy="6885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56144726974437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990" y="0"/>
            <a:ext cx="5164455" cy="6915785"/>
          </a:xfrm>
          <a:prstGeom prst="rect">
            <a:avLst/>
          </a:prstGeom>
        </p:spPr>
      </p:pic>
      <p:pic>
        <p:nvPicPr>
          <p:cNvPr id="2" name="图片 1" descr="156144726985654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695" y="0"/>
            <a:ext cx="5247005" cy="6896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>
          <a:xfrm>
            <a:off x="3191703" y="0"/>
            <a:ext cx="50720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中考班型</a:t>
            </a:r>
            <a:endParaRPr lang="zh-CN" altLang="en-US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44308" y="3214686"/>
            <a:ext cx="1928826" cy="1071570"/>
            <a:chOff x="1142976" y="2357430"/>
            <a:chExt cx="1928826" cy="1071570"/>
          </a:xfrm>
        </p:grpSpPr>
        <p:sp>
          <p:nvSpPr>
            <p:cNvPr id="11" name="TextBox 10"/>
            <p:cNvSpPr txBox="1"/>
            <p:nvPr/>
          </p:nvSpPr>
          <p:spPr>
            <a:xfrm>
              <a:off x="1214414" y="2643182"/>
              <a:ext cx="1214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</a:t>
              </a:r>
              <a:endPara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右箭头标注 11"/>
            <p:cNvSpPr/>
            <p:nvPr/>
          </p:nvSpPr>
          <p:spPr>
            <a:xfrm>
              <a:off x="1142976" y="2357430"/>
              <a:ext cx="1928826" cy="1071570"/>
            </a:xfrm>
            <a:prstGeom prst="rightArrowCallout">
              <a:avLst/>
            </a:prstGeom>
            <a:noFill/>
            <a:ln w="412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52538" y="3286124"/>
            <a:ext cx="1428760" cy="1071570"/>
            <a:chOff x="2428860" y="2428868"/>
            <a:chExt cx="1428760" cy="1071570"/>
          </a:xfrm>
        </p:grpSpPr>
        <p:sp>
          <p:nvSpPr>
            <p:cNvPr id="14" name="圆角矩形 13"/>
            <p:cNvSpPr/>
            <p:nvPr/>
          </p:nvSpPr>
          <p:spPr>
            <a:xfrm>
              <a:off x="2428860" y="2428868"/>
              <a:ext cx="1428760" cy="1071570"/>
            </a:xfrm>
            <a:prstGeom prst="roundRect">
              <a:avLst/>
            </a:prstGeom>
            <a:noFill/>
            <a:ln w="412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00298" y="2643182"/>
              <a:ext cx="1214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分班</a:t>
              </a:r>
              <a:endPara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右箭头 15"/>
          <p:cNvSpPr/>
          <p:nvPr/>
        </p:nvSpPr>
        <p:spPr>
          <a:xfrm rot="19980436">
            <a:off x="5345235" y="2658673"/>
            <a:ext cx="768851" cy="285752"/>
          </a:xfrm>
          <a:prstGeom prst="rightArrow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5345234" y="3740119"/>
            <a:ext cx="768851" cy="285752"/>
          </a:xfrm>
          <a:prstGeom prst="rightArrow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01682" y="2209778"/>
            <a:ext cx="1714512" cy="657230"/>
            <a:chOff x="2428860" y="2428868"/>
            <a:chExt cx="1428760" cy="1095383"/>
          </a:xfrm>
        </p:grpSpPr>
        <p:sp>
          <p:nvSpPr>
            <p:cNvPr id="19" name="圆角矩形 18"/>
            <p:cNvSpPr/>
            <p:nvPr/>
          </p:nvSpPr>
          <p:spPr>
            <a:xfrm>
              <a:off x="2428860" y="2428868"/>
              <a:ext cx="1428760" cy="1071570"/>
            </a:xfrm>
            <a:prstGeom prst="roundRect">
              <a:avLst/>
            </a:prstGeom>
            <a:noFill/>
            <a:ln w="412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00298" y="2547931"/>
              <a:ext cx="1214446" cy="97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冲刺</a:t>
              </a:r>
              <a:r>
                <a:rPr lang="zh-CN" altLang="en-US" sz="3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班</a:t>
              </a:r>
              <a:endPara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65963" y="3500438"/>
            <a:ext cx="1785950" cy="714380"/>
            <a:chOff x="2428860" y="2428868"/>
            <a:chExt cx="1428760" cy="1071570"/>
          </a:xfrm>
        </p:grpSpPr>
        <p:sp>
          <p:nvSpPr>
            <p:cNvPr id="22" name="圆角矩形 21"/>
            <p:cNvSpPr/>
            <p:nvPr/>
          </p:nvSpPr>
          <p:spPr>
            <a:xfrm>
              <a:off x="2428860" y="2428868"/>
              <a:ext cx="1428760" cy="1071570"/>
            </a:xfrm>
            <a:prstGeom prst="roundRect">
              <a:avLst/>
            </a:prstGeom>
            <a:noFill/>
            <a:ln w="412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00298" y="2536027"/>
              <a:ext cx="121444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培优班</a:t>
              </a:r>
              <a:endPara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右箭头 31"/>
          <p:cNvSpPr/>
          <p:nvPr/>
        </p:nvSpPr>
        <p:spPr>
          <a:xfrm rot="1383778">
            <a:off x="5322264" y="4662647"/>
            <a:ext cx="768851" cy="285752"/>
          </a:xfrm>
          <a:prstGeom prst="rightArrow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87248" y="4638955"/>
            <a:ext cx="1785950" cy="714380"/>
            <a:chOff x="2428860" y="2428868"/>
            <a:chExt cx="1428760" cy="1071570"/>
          </a:xfrm>
        </p:grpSpPr>
        <p:sp>
          <p:nvSpPr>
            <p:cNvPr id="34" name="圆角矩形 33"/>
            <p:cNvSpPr/>
            <p:nvPr/>
          </p:nvSpPr>
          <p:spPr>
            <a:xfrm>
              <a:off x="2428860" y="2428868"/>
              <a:ext cx="1428760" cy="1071570"/>
            </a:xfrm>
            <a:prstGeom prst="roundRect">
              <a:avLst/>
            </a:prstGeom>
            <a:noFill/>
            <a:ln w="412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16"/>
            <p:cNvSpPr txBox="1"/>
            <p:nvPr/>
          </p:nvSpPr>
          <p:spPr>
            <a:xfrm>
              <a:off x="2500298" y="2536027"/>
              <a:ext cx="121444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  <a:r>
                <a:rPr lang="zh-CN" altLang="en-US" sz="3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班</a:t>
              </a:r>
              <a:endPara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32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678519" y="1908432"/>
            <a:ext cx="1441449" cy="6477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r>
              <a:rPr lang="en-US" altLang="zh-CN" b="1" dirty="0">
                <a:solidFill>
                  <a:schemeClr val="tx1"/>
                </a:solidFill>
                <a:latin typeface="Algerian" panose="04020705040A02060702" pitchFamily="82" charset="0"/>
                <a:ea typeface="微软雅黑" panose="020B0503020204020204" pitchFamily="34" charset="-122"/>
              </a:rPr>
              <a:t>RULEs</a:t>
            </a:r>
            <a:endParaRPr lang="en-US" altLang="zh-CN" b="1" dirty="0">
              <a:solidFill>
                <a:schemeClr val="tx1"/>
              </a:solidFill>
              <a:latin typeface="Algerian" panose="04020705040A02060702" pitchFamily="82" charset="0"/>
              <a:ea typeface="微软雅黑" panose="020B0503020204020204" pitchFamily="34" charset="-122"/>
            </a:endParaRPr>
          </a:p>
        </p:txBody>
      </p:sp>
      <p:sp>
        <p:nvSpPr>
          <p:cNvPr id="35843" name="TextBox 10"/>
          <p:cNvSpPr txBox="1">
            <a:spLocks noChangeArrowheads="1"/>
          </p:cNvSpPr>
          <p:nvPr/>
        </p:nvSpPr>
        <p:spPr bwMode="auto">
          <a:xfrm>
            <a:off x="3695701" y="2002095"/>
            <a:ext cx="576156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685800"/>
            <a:r>
              <a:rPr lang="zh-CN" altLang="en-US" sz="266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语言学习习惯的培养至关重要</a:t>
            </a:r>
            <a:endParaRPr lang="zh-CN" altLang="en-US" sz="2665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90652" y="3421321"/>
            <a:ext cx="1729316" cy="12969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83567" y="3421321"/>
            <a:ext cx="1727200" cy="12969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576484" y="3421321"/>
            <a:ext cx="1727200" cy="12969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169400" y="3421321"/>
            <a:ext cx="1727200" cy="12969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95401" y="3782794"/>
            <a:ext cx="191981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听说读</a:t>
            </a:r>
            <a:endParaRPr lang="zh-CN" altLang="en-US" sz="32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0" name="TextBox 17"/>
          <p:cNvSpPr txBox="1">
            <a:spLocks noChangeArrowheads="1"/>
          </p:cNvSpPr>
          <p:nvPr/>
        </p:nvSpPr>
        <p:spPr bwMode="auto">
          <a:xfrm>
            <a:off x="3888317" y="3575308"/>
            <a:ext cx="1919816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3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背单词</a:t>
            </a:r>
            <a:endParaRPr lang="zh-CN" altLang="en-US" sz="32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ctr" defTabSz="685800">
              <a:defRPr/>
            </a:pPr>
            <a:r>
              <a:rPr lang="zh-CN" altLang="zh-CN" sz="3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背课文</a:t>
            </a:r>
            <a:endParaRPr lang="zh-CN" altLang="zh-CN" sz="32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51" name="TextBox 18"/>
          <p:cNvSpPr txBox="1">
            <a:spLocks noChangeArrowheads="1"/>
          </p:cNvSpPr>
          <p:nvPr/>
        </p:nvSpPr>
        <p:spPr bwMode="auto">
          <a:xfrm>
            <a:off x="6479117" y="3821688"/>
            <a:ext cx="1921933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3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写作业</a:t>
            </a:r>
            <a:endParaRPr lang="zh-CN" altLang="en-US" sz="32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52" name="TextBox 19"/>
          <p:cNvSpPr txBox="1">
            <a:spLocks noChangeArrowheads="1"/>
          </p:cNvSpPr>
          <p:nvPr/>
        </p:nvSpPr>
        <p:spPr bwMode="auto">
          <a:xfrm>
            <a:off x="9072035" y="3821688"/>
            <a:ext cx="191981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685800">
              <a:defRPr/>
            </a:pPr>
            <a:r>
              <a:rPr lang="zh-CN" altLang="en-US" sz="32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精刷题</a:t>
            </a:r>
            <a:endParaRPr lang="zh-CN" altLang="en-US" sz="32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AutoShape 31"/>
          <p:cNvSpPr>
            <a:spLocks noChangeArrowheads="1"/>
          </p:cNvSpPr>
          <p:nvPr/>
        </p:nvSpPr>
        <p:spPr bwMode="auto">
          <a:xfrm>
            <a:off x="8688917" y="1254383"/>
            <a:ext cx="3071283" cy="1997075"/>
          </a:xfrm>
          <a:prstGeom prst="irregularSeal2">
            <a:avLst/>
          </a:prstGeom>
          <a:solidFill>
            <a:srgbClr val="FF0000"/>
          </a:solidFill>
          <a:ln w="57150">
            <a:solidFill>
              <a:schemeClr val="bg1"/>
            </a:solidFill>
            <a:miter lim="800000"/>
          </a:ln>
        </p:spPr>
        <p:txBody>
          <a:bodyPr wrap="none" lIns="120226" tIns="62653" rIns="120226" bIns="62653" anchor="ctr"/>
          <a:lstStyle/>
          <a:p>
            <a:pPr algn="ctr" defTabSz="685800"/>
            <a:r>
              <a:rPr lang="zh-CN" altLang="en-US" sz="2135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家长关心督促</a:t>
            </a:r>
            <a:endParaRPr lang="zh-CN" altLang="en-US" sz="213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3309944" y="24929"/>
            <a:ext cx="5471584" cy="1723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en-US" altLang="zh-CN" sz="4265" b="1" dirty="0">
                <a:solidFill>
                  <a:srgbClr val="FFC000"/>
                </a:solidFill>
                <a:latin typeface="Algerian" panose="04020705040A02060702" pitchFamily="82" charset="0"/>
                <a:ea typeface="微软雅黑" panose="020B0503020204020204" pitchFamily="34" charset="-122"/>
                <a:cs typeface="Calibri" panose="020F0502020204030204" pitchFamily="34" charset="0"/>
              </a:rPr>
              <a:t>IRON RULES</a:t>
            </a:r>
            <a:endParaRPr lang="zh-CN" altLang="en-US" sz="4265" b="1" dirty="0">
              <a:solidFill>
                <a:srgbClr val="FFC000"/>
              </a:solidFill>
              <a:latin typeface="Algerian" panose="04020705040A02060702" pitchFamily="82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 defTabSz="685800"/>
            <a:endParaRPr lang="zh-CN" altLang="en-US" sz="4265" b="1" dirty="0">
              <a:solidFill>
                <a:srgbClr val="FF0000"/>
              </a:solidFill>
              <a:latin typeface="Algerian" panose="04020705040A02060702" pitchFamily="82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 defTabSz="685800"/>
            <a:endParaRPr lang="zh-CN" altLang="en-US" sz="2665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5" descr="C:\Users\Administrator\Desktop\图片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10224"/>
            <a:ext cx="12192001" cy="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3840703" y="2357007"/>
            <a:ext cx="3504369" cy="3504041"/>
            <a:chOff x="3868719" y="1776670"/>
            <a:chExt cx="2628619" cy="2628031"/>
          </a:xfrm>
        </p:grpSpPr>
        <p:sp>
          <p:nvSpPr>
            <p:cNvPr id="50" name="Freeform 4"/>
            <p:cNvSpPr/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4274765" y="2177285"/>
              <a:ext cx="1821868" cy="18268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>
                <a:defRPr/>
              </a:pPr>
              <a:endPara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925729" y="1714431"/>
            <a:ext cx="2386869" cy="2386645"/>
            <a:chOff x="6012485" y="1170407"/>
            <a:chExt cx="1487948" cy="1487615"/>
          </a:xfrm>
        </p:grpSpPr>
        <p:sp>
          <p:nvSpPr>
            <p:cNvPr id="53" name="Freeform 6"/>
            <p:cNvSpPr/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6307671" y="1468197"/>
              <a:ext cx="897577" cy="8920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65530" y="2071673"/>
            <a:ext cx="2767169" cy="2774033"/>
            <a:chOff x="2057536" y="1194444"/>
            <a:chExt cx="2075647" cy="2080525"/>
          </a:xfrm>
        </p:grpSpPr>
        <p:sp>
          <p:nvSpPr>
            <p:cNvPr id="56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lnSpc>
                  <a:spcPct val="120000"/>
                </a:lnSpc>
                <a:spcBef>
                  <a:spcPts val="800"/>
                </a:spcBef>
                <a:spcAft>
                  <a:spcPts val="800"/>
                </a:spcAft>
                <a:defRPr/>
              </a:pPr>
              <a:endParaRPr lang="en-US" sz="3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>
                <a:defRPr/>
              </a:pPr>
              <a:endParaRPr lang="en-US" sz="1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Freeform 10"/>
          <p:cNvSpPr/>
          <p:nvPr/>
        </p:nvSpPr>
        <p:spPr bwMode="auto">
          <a:xfrm>
            <a:off x="2070916" y="5857072"/>
            <a:ext cx="6563568" cy="452249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A9A9A9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121892" tIns="60946" rIns="121892" bIns="6094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1536686" y="3087590"/>
            <a:ext cx="2304017" cy="7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2" tIns="60946" rIns="121892" bIns="6094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</a:t>
            </a:r>
            <a:endParaRPr lang="zh-CN" altLang="en-US" sz="4000" b="1" kern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4506851" y="3731758"/>
            <a:ext cx="2304017" cy="7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2" tIns="60946" rIns="121892" bIns="6094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kern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共育</a:t>
            </a:r>
            <a:endParaRPr lang="zh-CN" altLang="en-US" sz="4000" b="1" kern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5" name="TextBox 53"/>
          <p:cNvSpPr txBox="1">
            <a:spLocks noChangeArrowheads="1"/>
          </p:cNvSpPr>
          <p:nvPr/>
        </p:nvSpPr>
        <p:spPr bwMode="auto">
          <a:xfrm>
            <a:off x="7027215" y="2518262"/>
            <a:ext cx="2304017" cy="7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2" tIns="60946" rIns="121892" bIns="6094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kern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校</a:t>
            </a:r>
            <a:endParaRPr lang="zh-CN" altLang="en-US" sz="4000" b="1" kern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569721" y="130546"/>
            <a:ext cx="105156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</a:rPr>
              <a:t>携手</a:t>
            </a:r>
            <a:r>
              <a:rPr lang="zh-CN" altLang="en-US" sz="3600" dirty="0">
                <a:solidFill>
                  <a:schemeClr val="tx1"/>
                </a:solidFill>
                <a:effectLst/>
                <a:latin typeface="微软雅黑" panose="020B0503020204020204" pitchFamily="34" charset="-122"/>
              </a:rPr>
              <a:t>与共</a:t>
            </a:r>
            <a:endParaRPr lang="zh-CN" altLang="en-US" sz="3600" b="1" dirty="0">
              <a:solidFill>
                <a:schemeClr val="tx1"/>
              </a:solidFill>
              <a:effectLst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4"/>
          <p:cNvSpPr txBox="1"/>
          <p:nvPr>
            <p:custDataLst>
              <p:tags r:id="rId1"/>
            </p:custDataLst>
          </p:nvPr>
        </p:nvSpPr>
        <p:spPr>
          <a:xfrm>
            <a:off x="618999" y="2479392"/>
            <a:ext cx="6329680" cy="14452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10AACC"/>
                </a:solidFill>
                <a:latin typeface="+mj-ea"/>
                <a:ea typeface="+mj-ea"/>
              </a:rPr>
              <a:t>现在平淡无奇的每一天</a:t>
            </a:r>
            <a:endParaRPr lang="zh-CN" altLang="en-US" sz="4400" b="1" dirty="0">
              <a:solidFill>
                <a:srgbClr val="10AACC"/>
              </a:solidFill>
              <a:latin typeface="+mj-ea"/>
              <a:ea typeface="+mj-ea"/>
            </a:endParaRPr>
          </a:p>
          <a:p>
            <a:r>
              <a:rPr lang="zh-CN" altLang="en-US" sz="4400" b="1" dirty="0">
                <a:solidFill>
                  <a:srgbClr val="10AACC"/>
                </a:solidFill>
                <a:latin typeface="+mj-ea"/>
                <a:ea typeface="+mj-ea"/>
              </a:rPr>
              <a:t>都可能是我们一生的转折</a:t>
            </a:r>
            <a:endParaRPr lang="zh-CN" altLang="en-US" sz="4400" b="1" dirty="0">
              <a:solidFill>
                <a:srgbClr val="10AACC"/>
              </a:solidFill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23797" y="472334"/>
            <a:ext cx="3549980" cy="3022204"/>
            <a:chOff x="491377" y="1723284"/>
            <a:chExt cx="3549980" cy="3022204"/>
          </a:xfrm>
        </p:grpSpPr>
        <p:sp>
          <p:nvSpPr>
            <p:cNvPr id="2" name="心形 1"/>
            <p:cNvSpPr/>
            <p:nvPr/>
          </p:nvSpPr>
          <p:spPr>
            <a:xfrm>
              <a:off x="2126545" y="2201585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心形 7"/>
            <p:cNvSpPr/>
            <p:nvPr/>
          </p:nvSpPr>
          <p:spPr>
            <a:xfrm>
              <a:off x="1277795" y="1723284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心形 11"/>
            <p:cNvSpPr/>
            <p:nvPr/>
          </p:nvSpPr>
          <p:spPr>
            <a:xfrm>
              <a:off x="2963449" y="1737352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心形 12"/>
            <p:cNvSpPr/>
            <p:nvPr/>
          </p:nvSpPr>
          <p:spPr>
            <a:xfrm>
              <a:off x="491377" y="2424327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心形 13"/>
            <p:cNvSpPr/>
            <p:nvPr/>
          </p:nvSpPr>
          <p:spPr>
            <a:xfrm>
              <a:off x="2164058" y="4421932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心形 14"/>
            <p:cNvSpPr/>
            <p:nvPr/>
          </p:nvSpPr>
          <p:spPr>
            <a:xfrm>
              <a:off x="491377" y="3186498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心形 15"/>
            <p:cNvSpPr/>
            <p:nvPr/>
          </p:nvSpPr>
          <p:spPr>
            <a:xfrm>
              <a:off x="1087881" y="3845160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心形 16"/>
            <p:cNvSpPr/>
            <p:nvPr/>
          </p:nvSpPr>
          <p:spPr>
            <a:xfrm>
              <a:off x="3661529" y="2382123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心形 17"/>
            <p:cNvSpPr/>
            <p:nvPr/>
          </p:nvSpPr>
          <p:spPr>
            <a:xfrm>
              <a:off x="3623276" y="3135442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心形 18"/>
            <p:cNvSpPr/>
            <p:nvPr/>
          </p:nvSpPr>
          <p:spPr>
            <a:xfrm>
              <a:off x="3054887" y="3882675"/>
              <a:ext cx="379828" cy="32355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9297286" y="1454729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LOVE</a:t>
            </a:r>
            <a:endParaRPr lang="zh-CN" alt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分享爱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770" y="303911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H_Others_1"/>
          <p:cNvSpPr txBox="1"/>
          <p:nvPr>
            <p:custDataLst>
              <p:tags r:id="rId1"/>
            </p:custDataLst>
          </p:nvPr>
        </p:nvSpPr>
        <p:spPr bwMode="auto">
          <a:xfrm>
            <a:off x="170228" y="1037903"/>
            <a:ext cx="2410220" cy="54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7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Content</a:t>
            </a:r>
            <a:endParaRPr lang="zh-CN" altLang="en-US" sz="479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cxnSp>
        <p:nvCxnSpPr>
          <p:cNvPr id="27" name="MH_Others_2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06064" y="1591664"/>
            <a:ext cx="2986896" cy="0"/>
          </a:xfrm>
          <a:prstGeom prst="line">
            <a:avLst/>
          </a:prstGeom>
          <a:noFill/>
          <a:ln w="12700" algn="ctr">
            <a:solidFill>
              <a:srgbClr val="CFCFC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MH_Number_1"/>
          <p:cNvSpPr txBox="1"/>
          <p:nvPr>
            <p:custDataLst>
              <p:tags r:id="rId3"/>
            </p:custDataLst>
          </p:nvPr>
        </p:nvSpPr>
        <p:spPr>
          <a:xfrm>
            <a:off x="1877534" y="2239867"/>
            <a:ext cx="702915" cy="461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01</a:t>
            </a:r>
            <a:endParaRPr lang="en-US" sz="240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MH_Entry_1"/>
          <p:cNvSpPr/>
          <p:nvPr>
            <p:custDataLst>
              <p:tags r:id="rId4"/>
            </p:custDataLst>
          </p:nvPr>
        </p:nvSpPr>
        <p:spPr>
          <a:xfrm>
            <a:off x="2580450" y="2302073"/>
            <a:ext cx="3859191" cy="43936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sz="3200" b="1" kern="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回顾过去</a:t>
            </a:r>
            <a:endParaRPr lang="en-US" sz="3200" b="1" kern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" name="MH_Number_2"/>
          <p:cNvSpPr txBox="1"/>
          <p:nvPr>
            <p:custDataLst>
              <p:tags r:id="rId5"/>
            </p:custDataLst>
          </p:nvPr>
        </p:nvSpPr>
        <p:spPr>
          <a:xfrm>
            <a:off x="1877534" y="3096942"/>
            <a:ext cx="702915" cy="461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02</a:t>
            </a:r>
            <a:endParaRPr lang="en-US" sz="2400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MH_Entry_2"/>
          <p:cNvSpPr/>
          <p:nvPr>
            <p:custDataLst>
              <p:tags r:id="rId6"/>
            </p:custDataLst>
          </p:nvPr>
        </p:nvSpPr>
        <p:spPr>
          <a:xfrm>
            <a:off x="2580450" y="3159147"/>
            <a:ext cx="3859191" cy="43936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89955" tIns="46778" rIns="89955" bIns="46778" anchor="ctr">
            <a:noAutofit/>
          </a:bodyPr>
          <a:lstStyle/>
          <a:p>
            <a:pPr algn="ctr"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把握当下</a:t>
            </a:r>
            <a:endParaRPr lang="en-US" altLang="zh-CN" sz="3200" b="1" kern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" name="MH_Number_3"/>
          <p:cNvSpPr txBox="1"/>
          <p:nvPr>
            <p:custDataLst>
              <p:tags r:id="rId7"/>
            </p:custDataLst>
          </p:nvPr>
        </p:nvSpPr>
        <p:spPr>
          <a:xfrm>
            <a:off x="1877534" y="3954018"/>
            <a:ext cx="702915" cy="461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400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03</a:t>
            </a:r>
            <a:endParaRPr lang="en-US" sz="2400" kern="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MH_Entry_3"/>
          <p:cNvSpPr/>
          <p:nvPr>
            <p:custDataLst>
              <p:tags r:id="rId8"/>
            </p:custDataLst>
          </p:nvPr>
        </p:nvSpPr>
        <p:spPr>
          <a:xfrm>
            <a:off x="2580449" y="4016223"/>
            <a:ext cx="3859191" cy="43936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wrap="square" lIns="89955" tIns="46778" rIns="89955" bIns="46778" anchor="ctr">
            <a:noAutofit/>
          </a:bodyPr>
          <a:lstStyle/>
          <a:p>
            <a:pPr algn="ctr"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展望未来</a:t>
            </a:r>
            <a:endParaRPr lang="en-US" altLang="zh-CN" sz="3200" b="1" kern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490007" y="1320337"/>
            <a:ext cx="163431" cy="4119981"/>
            <a:chOff x="4995822" y="1135212"/>
            <a:chExt cx="172445" cy="4347200"/>
          </a:xfrm>
        </p:grpSpPr>
        <p:cxnSp>
          <p:nvCxnSpPr>
            <p:cNvPr id="35" name="MH_Others_3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5091252" y="1135212"/>
              <a:ext cx="0" cy="4347200"/>
            </a:xfrm>
            <a:prstGeom prst="line">
              <a:avLst/>
            </a:prstGeom>
            <a:noFill/>
            <a:ln w="12700" algn="ctr">
              <a:solidFill>
                <a:srgbClr val="CFCFC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MH_Others_4"/>
            <p:cNvCxnSpPr/>
            <p:nvPr>
              <p:custDataLst>
                <p:tags r:id="rId10"/>
              </p:custDataLst>
            </p:nvPr>
          </p:nvCxnSpPr>
          <p:spPr>
            <a:xfrm>
              <a:off x="4995822" y="3209713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  <p:cxnSp>
          <p:nvCxnSpPr>
            <p:cNvPr id="37" name="MH_Others_5"/>
            <p:cNvCxnSpPr/>
            <p:nvPr>
              <p:custDataLst>
                <p:tags r:id="rId11"/>
              </p:custDataLst>
            </p:nvPr>
          </p:nvCxnSpPr>
          <p:spPr>
            <a:xfrm>
              <a:off x="4995822" y="4114056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  <p:cxnSp>
          <p:nvCxnSpPr>
            <p:cNvPr id="38" name="MH_Others_6"/>
            <p:cNvCxnSpPr/>
            <p:nvPr>
              <p:custDataLst>
                <p:tags r:id="rId12"/>
              </p:custDataLst>
            </p:nvPr>
          </p:nvCxnSpPr>
          <p:spPr>
            <a:xfrm>
              <a:off x="4995822" y="5018398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</p:grpSp>
      <p:sp>
        <p:nvSpPr>
          <p:cNvPr id="42" name="MH_Others_1"/>
          <p:cNvSpPr txBox="1"/>
          <p:nvPr>
            <p:custDataLst>
              <p:tags r:id="rId13"/>
            </p:custDataLst>
          </p:nvPr>
        </p:nvSpPr>
        <p:spPr bwMode="auto">
          <a:xfrm>
            <a:off x="378075" y="2107787"/>
            <a:ext cx="1364885" cy="40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56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3563" y="2104993"/>
            <a:ext cx="18069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en-US" altLang="zh-CN" sz="13800" dirty="0">
                <a:solidFill>
                  <a:schemeClr val="bg2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16600" dirty="0">
              <a:solidFill>
                <a:schemeClr val="bg2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58959" y="2492239"/>
            <a:ext cx="49282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bg2"/>
                </a:solidFill>
                <a:latin typeface="微软雅黑" panose="020B0503020204020204" pitchFamily="34" charset="-122"/>
              </a:rPr>
              <a:t>回顾</a:t>
            </a:r>
            <a:r>
              <a:rPr lang="zh-CN" altLang="en-US" sz="3600" b="1" dirty="0" smtClean="0">
                <a:solidFill>
                  <a:schemeClr val="bg2"/>
                </a:solidFill>
                <a:latin typeface="微软雅黑" panose="020B0503020204020204" pitchFamily="34" charset="-122"/>
              </a:rPr>
              <a:t>过去</a:t>
            </a:r>
            <a:endParaRPr lang="zh-CN" altLang="en-US" sz="3600" b="1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924886" y="655928"/>
            <a:ext cx="1358264" cy="1190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5300" dirty="0">
                <a:latin typeface="+mn-ea"/>
              </a:rPr>
              <a:t>01</a:t>
            </a:r>
            <a:endParaRPr lang="en-US" sz="5300" dirty="0">
              <a:latin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24317" y="677456"/>
            <a:ext cx="1325122" cy="1147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+mn-ea"/>
              </a:rPr>
              <a:t>02</a:t>
            </a:r>
            <a:endParaRPr lang="en-US" dirty="0">
              <a:latin typeface="+mn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0557" y="641830"/>
            <a:ext cx="3104329" cy="110798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/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词汇教学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49439" y="639006"/>
            <a:ext cx="3104329" cy="61277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+mn-ea"/>
              </a:rPr>
              <a:t>语法教学</a:t>
            </a:r>
            <a:endParaRPr lang="zh-CN" altLang="en-US" sz="3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5046" y="159400"/>
            <a:ext cx="10515600" cy="479606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 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18" name="内容占位符 2"/>
          <p:cNvSpPr txBox="1"/>
          <p:nvPr/>
        </p:nvSpPr>
        <p:spPr>
          <a:xfrm>
            <a:off x="344656" y="1510940"/>
            <a:ext cx="7239000" cy="4846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音形义</a:t>
            </a:r>
            <a:endParaRPr lang="en-US" altLang="zh-CN" sz="2400" dirty="0" smtClean="0"/>
          </a:p>
          <a:p>
            <a:r>
              <a:rPr lang="zh-CN" altLang="en-US" sz="2400" dirty="0" smtClean="0"/>
              <a:t>语法形态  词性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zh-CN" altLang="en-US" sz="2400" dirty="0" smtClean="0"/>
              <a:t>构词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en-US" sz="2400" u="sng" dirty="0" smtClean="0"/>
              <a:t>合成</a:t>
            </a:r>
            <a:r>
              <a:rPr lang="en-US" altLang="zh-CN" sz="2400" u="sng" dirty="0" smtClean="0"/>
              <a:t>(schoolbag)</a:t>
            </a:r>
            <a:endParaRPr lang="en-US" altLang="zh-CN" sz="2400" u="sng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 smtClean="0"/>
              <a:t>               </a:t>
            </a:r>
            <a:r>
              <a:rPr lang="zh-CN" altLang="en-US" sz="2400" u="sng" dirty="0" smtClean="0"/>
              <a:t>转化</a:t>
            </a:r>
            <a:r>
              <a:rPr lang="en-US" altLang="zh-CN" sz="2400" u="sng" dirty="0" smtClean="0"/>
              <a:t>(empty)</a:t>
            </a:r>
            <a:endParaRPr lang="en-US" altLang="zh-CN" sz="2400" u="sng" dirty="0" smtClean="0"/>
          </a:p>
          <a:p>
            <a:r>
              <a:rPr lang="zh-CN" altLang="en-US" sz="2400" dirty="0" smtClean="0"/>
              <a:t>词义关系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（同反义词，同形异义，同类词辨析）</a:t>
            </a:r>
            <a:endParaRPr lang="en-US" altLang="zh-CN" sz="2400" dirty="0" smtClean="0"/>
          </a:p>
          <a:p>
            <a:r>
              <a:rPr lang="zh-CN" altLang="en-US" sz="2400" dirty="0" smtClean="0"/>
              <a:t>搭配（短语和搭配）</a:t>
            </a:r>
            <a:endParaRPr lang="zh-CN" altLang="en-US" sz="2400" dirty="0"/>
          </a:p>
        </p:txBody>
      </p:sp>
      <p:sp>
        <p:nvSpPr>
          <p:cNvPr id="20" name="右大括号 19"/>
          <p:cNvSpPr/>
          <p:nvPr/>
        </p:nvSpPr>
        <p:spPr>
          <a:xfrm flipH="1">
            <a:off x="1350494" y="2502501"/>
            <a:ext cx="365531" cy="123950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642751" y="2486887"/>
            <a:ext cx="2462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u="sng" dirty="0" smtClean="0">
                <a:solidFill>
                  <a:prstClr val="black"/>
                </a:solidFill>
              </a:rPr>
              <a:t>加缀</a:t>
            </a:r>
            <a:r>
              <a:rPr lang="en-US" altLang="zh-CN" sz="2400" u="sng" dirty="0" smtClean="0">
                <a:solidFill>
                  <a:prstClr val="black"/>
                </a:solidFill>
              </a:rPr>
              <a:t>(</a:t>
            </a:r>
            <a:r>
              <a:rPr lang="en-US" altLang="zh-CN" sz="2400" u="sng" dirty="0" smtClean="0">
                <a:solidFill>
                  <a:srgbClr val="0000CC"/>
                </a:solidFill>
              </a:rPr>
              <a:t>im</a:t>
            </a:r>
            <a:r>
              <a:rPr lang="en-US" altLang="zh-CN" sz="2400" u="sng" dirty="0" smtClean="0">
                <a:solidFill>
                  <a:prstClr val="black"/>
                </a:solidFill>
              </a:rPr>
              <a:t>possible)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5945945" y="1510503"/>
            <a:ext cx="6096000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+mj-ea"/>
                <a:ea typeface="+mj-ea"/>
              </a:rPr>
              <a:t>一般现在时和现在进行时  </a:t>
            </a:r>
            <a:r>
              <a:rPr lang="en-US" altLang="zh-CN" sz="2400" dirty="0">
                <a:latin typeface="+mj-ea"/>
                <a:ea typeface="+mj-ea"/>
              </a:rPr>
              <a:t>L2</a:t>
            </a:r>
            <a:endParaRPr lang="en-US" altLang="zh-CN" sz="2400" dirty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一般将来时  </a:t>
            </a:r>
            <a:r>
              <a:rPr lang="en-US" altLang="zh-CN" sz="2400" dirty="0" smtClean="0">
                <a:latin typeface="+mj-ea"/>
                <a:ea typeface="+mj-ea"/>
              </a:rPr>
              <a:t>L12</a:t>
            </a:r>
            <a:endParaRPr lang="zh-CN" altLang="en-US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一般过去时  </a:t>
            </a:r>
            <a:r>
              <a:rPr lang="en-US" altLang="zh-CN" sz="2400" dirty="0" smtClean="0">
                <a:latin typeface="+mj-ea"/>
                <a:ea typeface="+mj-ea"/>
              </a:rPr>
              <a:t>L3</a:t>
            </a:r>
            <a:endParaRPr lang="en-US" altLang="zh-CN" sz="2400" dirty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现在完成时 </a:t>
            </a:r>
            <a:r>
              <a:rPr lang="en-US" altLang="zh-CN" sz="2400" dirty="0" smtClean="0">
                <a:latin typeface="+mj-ea"/>
                <a:ea typeface="+mj-ea"/>
              </a:rPr>
              <a:t>L4  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现在完成时与一般过去时的区分  </a:t>
            </a:r>
            <a:r>
              <a:rPr lang="en-US" altLang="zh-CN" sz="2400" dirty="0" smtClean="0">
                <a:latin typeface="+mj-ea"/>
                <a:ea typeface="+mj-ea"/>
              </a:rPr>
              <a:t>L5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en-US" altLang="zh-CN" sz="2400" dirty="0" smtClean="0">
                <a:latin typeface="+mj-ea"/>
                <a:ea typeface="+mj-ea"/>
              </a:rPr>
              <a:t> </a:t>
            </a:r>
            <a:r>
              <a:rPr lang="zh-CN" altLang="en-US" sz="2400" dirty="0" smtClean="0">
                <a:latin typeface="+mj-ea"/>
                <a:ea typeface="+mj-ea"/>
              </a:rPr>
              <a:t>过去进行时  </a:t>
            </a:r>
            <a:r>
              <a:rPr lang="en-US" altLang="zh-CN" sz="2400" dirty="0" smtClean="0">
                <a:latin typeface="+mj-ea"/>
                <a:ea typeface="+mj-ea"/>
              </a:rPr>
              <a:t>L7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将来进行时  </a:t>
            </a:r>
            <a:r>
              <a:rPr lang="en-US" altLang="zh-CN" sz="2400" dirty="0" smtClean="0">
                <a:latin typeface="+mj-ea"/>
                <a:ea typeface="+mj-ea"/>
              </a:rPr>
              <a:t>L13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过去完成时  </a:t>
            </a:r>
            <a:r>
              <a:rPr lang="en-US" altLang="zh-CN" sz="2400" dirty="0" smtClean="0">
                <a:latin typeface="+mj-ea"/>
                <a:ea typeface="+mj-ea"/>
              </a:rPr>
              <a:t>L14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比较级和最高级  </a:t>
            </a:r>
            <a:r>
              <a:rPr lang="en-US" altLang="zh-CN" sz="2400" dirty="0" smtClean="0">
                <a:latin typeface="+mj-ea"/>
                <a:ea typeface="+mj-ea"/>
              </a:rPr>
              <a:t>L8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冠词  </a:t>
            </a:r>
            <a:r>
              <a:rPr lang="en-US" altLang="zh-CN" sz="2400" dirty="0" smtClean="0">
                <a:latin typeface="+mj-ea"/>
                <a:ea typeface="+mj-ea"/>
              </a:rPr>
              <a:t>L6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时间介词</a:t>
            </a:r>
            <a:r>
              <a:rPr lang="en-US" altLang="zh-CN" sz="2400" dirty="0" smtClean="0">
                <a:latin typeface="+mj-ea"/>
                <a:ea typeface="+mj-ea"/>
              </a:rPr>
              <a:t>L9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被动语态  </a:t>
            </a:r>
            <a:r>
              <a:rPr lang="en-US" altLang="zh-CN" sz="2400" dirty="0" smtClean="0">
                <a:latin typeface="+mj-ea"/>
                <a:ea typeface="+mj-ea"/>
              </a:rPr>
              <a:t>L10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间接引语  </a:t>
            </a:r>
            <a:r>
              <a:rPr lang="en-US" altLang="zh-CN" sz="2400" dirty="0" smtClean="0">
                <a:latin typeface="+mj-ea"/>
                <a:ea typeface="+mj-ea"/>
              </a:rPr>
              <a:t>L15</a:t>
            </a:r>
            <a:endParaRPr lang="zh-CN" altLang="en-US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情态动词的基本用法和表猜测  </a:t>
            </a:r>
            <a:r>
              <a:rPr lang="en-US" altLang="zh-CN" sz="2400" dirty="0" smtClean="0">
                <a:latin typeface="+mj-ea"/>
                <a:ea typeface="+mj-ea"/>
              </a:rPr>
              <a:t>L18&amp;L19 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endParaRPr lang="zh-CN" altLang="en-US" sz="2400" dirty="0">
              <a:latin typeface="+mj-ea"/>
              <a:ea typeface="+mj-ea"/>
            </a:endParaRPr>
          </a:p>
          <a:p>
            <a:pPr marL="514350" indent="-514350"/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45945" y="1510503"/>
            <a:ext cx="6096000" cy="6000750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400" dirty="0">
                <a:latin typeface="+mj-ea"/>
                <a:ea typeface="+mj-ea"/>
              </a:rPr>
              <a:t>一般现在时和现在进行时  </a:t>
            </a:r>
            <a:r>
              <a:rPr lang="en-US" altLang="zh-CN" sz="2400" dirty="0">
                <a:latin typeface="+mj-ea"/>
                <a:ea typeface="+mj-ea"/>
              </a:rPr>
              <a:t>L2</a:t>
            </a:r>
            <a:endParaRPr lang="en-US" altLang="zh-CN" sz="2400" dirty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一般将来时  </a:t>
            </a:r>
            <a:r>
              <a:rPr lang="en-US" altLang="zh-CN" sz="2400" dirty="0" smtClean="0">
                <a:latin typeface="+mj-ea"/>
                <a:ea typeface="+mj-ea"/>
              </a:rPr>
              <a:t>L12</a:t>
            </a:r>
            <a:endParaRPr lang="zh-CN" altLang="en-US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一般过去时  </a:t>
            </a:r>
            <a:r>
              <a:rPr lang="en-US" altLang="zh-CN" sz="2400" dirty="0" smtClean="0">
                <a:latin typeface="+mj-ea"/>
                <a:ea typeface="+mj-ea"/>
              </a:rPr>
              <a:t>L3</a:t>
            </a:r>
            <a:endParaRPr lang="en-US" altLang="zh-CN" sz="2400" dirty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solidFill>
                  <a:srgbClr val="E84B3C"/>
                </a:solidFill>
                <a:latin typeface="+mj-ea"/>
                <a:ea typeface="+mj-ea"/>
              </a:rPr>
              <a:t>现在完成时</a:t>
            </a:r>
            <a:r>
              <a:rPr lang="zh-CN" altLang="en-US" sz="2400" dirty="0" smtClean="0">
                <a:latin typeface="+mj-ea"/>
                <a:ea typeface="+mj-ea"/>
              </a:rPr>
              <a:t> </a:t>
            </a:r>
            <a:r>
              <a:rPr lang="en-US" altLang="zh-CN" sz="2400" dirty="0" smtClean="0">
                <a:latin typeface="+mj-ea"/>
                <a:ea typeface="+mj-ea"/>
              </a:rPr>
              <a:t>L4  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solidFill>
                  <a:srgbClr val="E84B3C"/>
                </a:solidFill>
                <a:latin typeface="+mj-ea"/>
                <a:ea typeface="+mj-ea"/>
              </a:rPr>
              <a:t>现在完成时与一般过去时</a:t>
            </a:r>
            <a:r>
              <a:rPr lang="zh-CN" altLang="en-US" sz="2400" dirty="0" smtClean="0">
                <a:latin typeface="+mj-ea"/>
                <a:ea typeface="+mj-ea"/>
              </a:rPr>
              <a:t>的区分  </a:t>
            </a:r>
            <a:r>
              <a:rPr lang="en-US" altLang="zh-CN" sz="2400" dirty="0" smtClean="0">
                <a:latin typeface="+mj-ea"/>
                <a:ea typeface="+mj-ea"/>
              </a:rPr>
              <a:t>L5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en-US" altLang="zh-CN" sz="2400" dirty="0" smtClean="0">
                <a:latin typeface="+mj-ea"/>
                <a:ea typeface="+mj-ea"/>
              </a:rPr>
              <a:t> </a:t>
            </a:r>
            <a:r>
              <a:rPr lang="zh-CN" altLang="en-US" sz="2400" dirty="0" smtClean="0">
                <a:latin typeface="+mj-ea"/>
                <a:ea typeface="+mj-ea"/>
              </a:rPr>
              <a:t>过去进行时  </a:t>
            </a:r>
            <a:r>
              <a:rPr lang="en-US" altLang="zh-CN" sz="2400" dirty="0" smtClean="0">
                <a:latin typeface="+mj-ea"/>
                <a:ea typeface="+mj-ea"/>
              </a:rPr>
              <a:t>L7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solidFill>
                  <a:srgbClr val="E84B3C"/>
                </a:solidFill>
                <a:latin typeface="+mj-ea"/>
                <a:ea typeface="+mj-ea"/>
              </a:rPr>
              <a:t>将来进行时</a:t>
            </a:r>
            <a:r>
              <a:rPr lang="zh-CN" altLang="en-US" sz="2400" dirty="0" smtClean="0">
                <a:latin typeface="+mj-ea"/>
                <a:ea typeface="+mj-ea"/>
              </a:rPr>
              <a:t>  </a:t>
            </a:r>
            <a:r>
              <a:rPr lang="en-US" altLang="zh-CN" sz="2400" dirty="0" smtClean="0">
                <a:latin typeface="+mj-ea"/>
                <a:ea typeface="+mj-ea"/>
              </a:rPr>
              <a:t>L13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solidFill>
                  <a:srgbClr val="E84B3C"/>
                </a:solidFill>
                <a:latin typeface="+mj-ea"/>
                <a:ea typeface="+mj-ea"/>
              </a:rPr>
              <a:t>过去完成时</a:t>
            </a:r>
            <a:r>
              <a:rPr lang="zh-CN" altLang="en-US" sz="2400" dirty="0" smtClean="0">
                <a:latin typeface="+mj-ea"/>
                <a:ea typeface="+mj-ea"/>
              </a:rPr>
              <a:t>  </a:t>
            </a:r>
            <a:r>
              <a:rPr lang="en-US" altLang="zh-CN" sz="2400" dirty="0" smtClean="0">
                <a:latin typeface="+mj-ea"/>
                <a:ea typeface="+mj-ea"/>
              </a:rPr>
              <a:t>L14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比较级和最高级  </a:t>
            </a:r>
            <a:r>
              <a:rPr lang="en-US" altLang="zh-CN" sz="2400" dirty="0" smtClean="0">
                <a:latin typeface="+mj-ea"/>
                <a:ea typeface="+mj-ea"/>
              </a:rPr>
              <a:t>L8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冠词  </a:t>
            </a:r>
            <a:r>
              <a:rPr lang="en-US" altLang="zh-CN" sz="2400" dirty="0" smtClean="0">
                <a:latin typeface="+mj-ea"/>
                <a:ea typeface="+mj-ea"/>
              </a:rPr>
              <a:t>L6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时间介词</a:t>
            </a:r>
            <a:r>
              <a:rPr lang="en-US" altLang="zh-CN" sz="2400" dirty="0" smtClean="0">
                <a:latin typeface="+mj-ea"/>
                <a:ea typeface="+mj-ea"/>
              </a:rPr>
              <a:t>L9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solidFill>
                  <a:srgbClr val="E84B3C"/>
                </a:solidFill>
                <a:latin typeface="+mj-ea"/>
                <a:ea typeface="+mj-ea"/>
              </a:rPr>
              <a:t>被动语态</a:t>
            </a:r>
            <a:r>
              <a:rPr lang="zh-CN" altLang="en-US" sz="2400" dirty="0" smtClean="0">
                <a:latin typeface="+mj-ea"/>
                <a:ea typeface="+mj-ea"/>
              </a:rPr>
              <a:t>  </a:t>
            </a:r>
            <a:r>
              <a:rPr lang="en-US" altLang="zh-CN" sz="2400" dirty="0" smtClean="0">
                <a:latin typeface="+mj-ea"/>
                <a:ea typeface="+mj-ea"/>
              </a:rPr>
              <a:t>L10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solidFill>
                  <a:srgbClr val="E84B3C"/>
                </a:solidFill>
                <a:latin typeface="+mj-ea"/>
                <a:ea typeface="+mj-ea"/>
              </a:rPr>
              <a:t>间接引语</a:t>
            </a:r>
            <a:r>
              <a:rPr lang="zh-CN" altLang="en-US" sz="2400" dirty="0" smtClean="0">
                <a:latin typeface="+mj-ea"/>
                <a:ea typeface="+mj-ea"/>
              </a:rPr>
              <a:t>  </a:t>
            </a:r>
            <a:r>
              <a:rPr lang="en-US" altLang="zh-CN" sz="2400" dirty="0" smtClean="0">
                <a:latin typeface="+mj-ea"/>
                <a:ea typeface="+mj-ea"/>
              </a:rPr>
              <a:t>L15</a:t>
            </a:r>
            <a:endParaRPr lang="zh-CN" altLang="en-US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情态动词的基本用法和表猜测  </a:t>
            </a:r>
            <a:r>
              <a:rPr lang="en-US" altLang="zh-CN" sz="2400" dirty="0" smtClean="0">
                <a:latin typeface="+mj-ea"/>
                <a:ea typeface="+mj-ea"/>
              </a:rPr>
              <a:t>L18&amp;L19 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endParaRPr lang="zh-CN" altLang="en-US" sz="2400" dirty="0">
              <a:latin typeface="+mj-ea"/>
              <a:ea typeface="+mj-ea"/>
            </a:endParaRPr>
          </a:p>
          <a:p>
            <a:pPr marL="514350" indent="-514350"/>
            <a:endParaRPr lang="zh-CN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20" grpId="0" animBg="1"/>
      <p:bldP spid="21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924886" y="655928"/>
            <a:ext cx="1358264" cy="1190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5300" dirty="0">
                <a:latin typeface="+mn-ea"/>
              </a:rPr>
              <a:t>03</a:t>
            </a:r>
            <a:endParaRPr lang="en-US" sz="5300" dirty="0">
              <a:latin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24317" y="677456"/>
            <a:ext cx="1325122" cy="1147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+mn-ea"/>
              </a:rPr>
              <a:t>04</a:t>
            </a:r>
            <a:endParaRPr lang="en-US" dirty="0">
              <a:latin typeface="+mn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0557" y="641830"/>
            <a:ext cx="3104329" cy="110553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/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句型教学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49439" y="639006"/>
            <a:ext cx="3104329" cy="61554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+mn-ea"/>
              </a:rPr>
              <a:t>语篇</a:t>
            </a:r>
            <a:r>
              <a:rPr lang="zh-CN" altLang="en-US" sz="3200" dirty="0" smtClean="0">
                <a:solidFill>
                  <a:schemeClr val="accent1"/>
                </a:solidFill>
                <a:latin typeface="+mn-ea"/>
              </a:rPr>
              <a:t>分层</a:t>
            </a:r>
            <a:endParaRPr lang="en-US" sz="3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5046" y="159400"/>
            <a:ext cx="10515600" cy="479606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 </a:t>
            </a:r>
            <a:r>
              <a:rPr lang="zh-CN" altLang="en-US" dirty="0" smtClean="0"/>
              <a:t>特色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962455" y="2090893"/>
            <a:ext cx="60960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按照文体</a:t>
            </a:r>
            <a:r>
              <a:rPr lang="zh-CN" altLang="en-US" sz="2400" dirty="0">
                <a:latin typeface="+mj-ea"/>
                <a:ea typeface="+mj-ea"/>
              </a:rPr>
              <a:t>分层（故事类，记叙文）</a:t>
            </a:r>
            <a:r>
              <a:rPr lang="en-US" altLang="zh-CN" sz="2400" dirty="0">
                <a:latin typeface="+mj-ea"/>
                <a:ea typeface="+mj-ea"/>
              </a:rPr>
              <a:t>L13,14</a:t>
            </a:r>
            <a:endParaRPr lang="en-US" altLang="zh-CN" sz="2400" dirty="0">
              <a:latin typeface="+mj-ea"/>
              <a:ea typeface="+mj-ea"/>
            </a:endParaRPr>
          </a:p>
          <a:p>
            <a:pPr marL="514350" indent="-514350"/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以写作</a:t>
            </a:r>
            <a:r>
              <a:rPr lang="zh-CN" altLang="en-US" sz="2400" dirty="0">
                <a:latin typeface="+mj-ea"/>
                <a:ea typeface="+mj-ea"/>
              </a:rPr>
              <a:t>为出口分层（以写作为阅读</a:t>
            </a:r>
            <a:r>
              <a:rPr lang="zh-CN" altLang="en-US" sz="2400" dirty="0" smtClean="0">
                <a:latin typeface="+mj-ea"/>
                <a:ea typeface="+mj-ea"/>
              </a:rPr>
              <a:t>任务</a:t>
            </a:r>
            <a:r>
              <a:rPr lang="en-US" altLang="zh-CN" sz="2400" dirty="0" smtClean="0">
                <a:latin typeface="+mj-ea"/>
                <a:ea typeface="+mj-ea"/>
              </a:rPr>
              <a:t>)L10</a:t>
            </a:r>
            <a:endParaRPr lang="en-US" altLang="zh-CN" sz="2400" dirty="0">
              <a:latin typeface="+mj-ea"/>
              <a:ea typeface="+mj-ea"/>
            </a:endParaRPr>
          </a:p>
          <a:p>
            <a:pPr marL="514350" indent="-514350"/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</a:rPr>
              <a:t>以</a:t>
            </a:r>
            <a:r>
              <a:rPr lang="zh-CN" altLang="en-US" sz="2400" dirty="0">
                <a:latin typeface="+mj-ea"/>
                <a:ea typeface="+mj-ea"/>
              </a:rPr>
              <a:t>语言知识为主线</a:t>
            </a:r>
            <a:r>
              <a:rPr lang="zh-CN" altLang="en-US" sz="2400" dirty="0" smtClean="0">
                <a:latin typeface="+mj-ea"/>
                <a:ea typeface="+mj-ea"/>
              </a:rPr>
              <a:t>分层  </a:t>
            </a:r>
            <a:r>
              <a:rPr lang="en-US" altLang="zh-CN" sz="2400" dirty="0" smtClean="0">
                <a:latin typeface="+mj-ea"/>
                <a:ea typeface="+mj-ea"/>
              </a:rPr>
              <a:t>L16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514350" indent="-514350"/>
            <a:endParaRPr lang="zh-CN" altLang="en-US" sz="2400" dirty="0">
              <a:latin typeface="+mj-ea"/>
              <a:ea typeface="+mj-ea"/>
            </a:endParaRPr>
          </a:p>
          <a:p>
            <a:pPr marL="514350" indent="-514350"/>
            <a:r>
              <a:rPr lang="zh-CN" altLang="en-US" sz="2400" dirty="0" smtClean="0">
                <a:latin typeface="+mj-ea"/>
                <a:ea typeface="+mj-ea"/>
                <a:sym typeface="+mn-ea"/>
              </a:rPr>
              <a:t>以</a:t>
            </a:r>
            <a:r>
              <a:rPr lang="zh-CN" altLang="en-US" sz="2400" dirty="0">
                <a:latin typeface="+mj-ea"/>
                <a:ea typeface="+mj-ea"/>
                <a:sym typeface="+mn-ea"/>
              </a:rPr>
              <a:t>文化为主线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分层  </a:t>
            </a:r>
            <a:r>
              <a:rPr lang="en-US" altLang="zh-CN" sz="2400" dirty="0" smtClean="0">
                <a:latin typeface="+mj-ea"/>
                <a:ea typeface="+mj-ea"/>
                <a:sym typeface="+mn-ea"/>
              </a:rPr>
              <a:t>L37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8925" y="1747358"/>
            <a:ext cx="6096000" cy="645160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3600" dirty="0">
                <a:latin typeface="+mj-ea"/>
                <a:ea typeface="+mj-ea"/>
              </a:rPr>
              <a:t>复合句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0225" y="2570953"/>
            <a:ext cx="6096000" cy="267652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400" dirty="0">
                <a:latin typeface="+mj-ea"/>
                <a:ea typeface="+mj-ea"/>
              </a:rPr>
              <a:t>简单句的语序  </a:t>
            </a:r>
            <a:r>
              <a:rPr lang="en-US" altLang="zh-CN" sz="2400" dirty="0">
                <a:latin typeface="+mj-ea"/>
                <a:ea typeface="+mj-ea"/>
              </a:rPr>
              <a:t>L1</a:t>
            </a:r>
            <a:endParaRPr lang="en-US" altLang="zh-CN" sz="2400" dirty="0">
              <a:latin typeface="+mj-ea"/>
              <a:ea typeface="+mj-ea"/>
            </a:endParaRPr>
          </a:p>
          <a:p>
            <a:r>
              <a:rPr lang="zh-CN" altLang="en-US" sz="2400" dirty="0">
                <a:latin typeface="+mj-ea"/>
                <a:ea typeface="+mj-ea"/>
              </a:rPr>
              <a:t>双宾语句型  </a:t>
            </a:r>
            <a:r>
              <a:rPr lang="en-US" altLang="zh-CN" sz="2400" dirty="0">
                <a:latin typeface="+mj-ea"/>
                <a:ea typeface="+mj-ea"/>
              </a:rPr>
              <a:t>L3</a:t>
            </a:r>
            <a:endParaRPr lang="en-US" altLang="zh-CN" sz="2400" dirty="0">
              <a:latin typeface="+mj-ea"/>
              <a:ea typeface="+mj-ea"/>
            </a:endParaRPr>
          </a:p>
          <a:p>
            <a:r>
              <a:rPr lang="zh-CN" altLang="en-US" sz="2400" dirty="0">
                <a:latin typeface="+mj-ea"/>
                <a:ea typeface="+mj-ea"/>
              </a:rPr>
              <a:t>条件句  </a:t>
            </a:r>
            <a:r>
              <a:rPr lang="en-US" altLang="zh-CN" sz="2400" dirty="0">
                <a:latin typeface="+mj-ea"/>
                <a:ea typeface="+mj-ea"/>
              </a:rPr>
              <a:t>L16</a:t>
            </a:r>
            <a:endParaRPr lang="en-US" altLang="zh-CN" sz="2400" dirty="0">
              <a:latin typeface="+mj-ea"/>
              <a:ea typeface="+mj-ea"/>
            </a:endParaRPr>
          </a:p>
          <a:p>
            <a:r>
              <a:rPr lang="zh-CN" altLang="en-US" sz="2400" dirty="0">
                <a:latin typeface="+mj-ea"/>
                <a:ea typeface="+mj-ea"/>
              </a:rPr>
              <a:t>结合过去完成时与一般过去时的</a:t>
            </a:r>
            <a:endParaRPr lang="zh-CN" altLang="en-US" sz="2400" dirty="0">
              <a:latin typeface="+mj-ea"/>
              <a:ea typeface="+mj-ea"/>
            </a:endParaRPr>
          </a:p>
          <a:p>
            <a:r>
              <a:rPr lang="zh-CN" altLang="en-US" sz="2400" dirty="0">
                <a:latin typeface="+mj-ea"/>
                <a:ea typeface="+mj-ea"/>
              </a:rPr>
              <a:t>时间状语从句  </a:t>
            </a:r>
            <a:r>
              <a:rPr lang="en-US" altLang="zh-CN" sz="2400" dirty="0">
                <a:latin typeface="+mj-ea"/>
                <a:ea typeface="+mj-ea"/>
              </a:rPr>
              <a:t>L18</a:t>
            </a:r>
            <a:endParaRPr lang="zh-CN" altLang="en-US" sz="2400" dirty="0">
              <a:latin typeface="+mj-ea"/>
              <a:ea typeface="+mj-ea"/>
            </a:endParaRPr>
          </a:p>
          <a:p>
            <a:r>
              <a:rPr lang="zh-CN" altLang="en-US" sz="2400" dirty="0">
                <a:latin typeface="+mj-ea"/>
                <a:ea typeface="+mj-ea"/>
              </a:rPr>
              <a:t>结合过去进行时与一般过去时的</a:t>
            </a:r>
            <a:endParaRPr lang="zh-CN" altLang="en-US" sz="2400" dirty="0">
              <a:latin typeface="+mj-ea"/>
              <a:ea typeface="+mj-ea"/>
            </a:endParaRPr>
          </a:p>
          <a:p>
            <a:r>
              <a:rPr lang="zh-CN" altLang="en-US" sz="2400" dirty="0">
                <a:latin typeface="+mj-ea"/>
                <a:ea typeface="+mj-ea"/>
              </a:rPr>
              <a:t>时间状语从句  </a:t>
            </a:r>
            <a:r>
              <a:rPr lang="en-US" altLang="zh-CN" sz="2400" dirty="0">
                <a:latin typeface="+mj-ea"/>
                <a:ea typeface="+mj-ea"/>
              </a:rPr>
              <a:t>L7</a:t>
            </a:r>
            <a:endParaRPr lang="en-US" altLang="zh-CN" sz="24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5" grpId="0" bldLvl="0" animBg="1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419401" y="1723572"/>
            <a:ext cx="2746082" cy="931893"/>
          </a:xfrm>
          <a:prstGeom prst="rect">
            <a:avLst/>
          </a:prstGeom>
          <a:noFill/>
        </p:spPr>
        <p:txBody>
          <a:bodyPr wrap="none" lIns="115162" tIns="57580" rIns="115162" bIns="57580">
            <a:spAutoFit/>
          </a:bodyPr>
          <a:lstStyle/>
          <a:p>
            <a:pPr defTabSz="1218565"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基础知识的考查</a:t>
            </a:r>
            <a:endParaRPr lang="zh-CN" altLang="en-US" sz="2800" dirty="0">
              <a:solidFill>
                <a:schemeClr val="bg1"/>
              </a:solidFill>
            </a:endParaRPr>
          </a:p>
          <a:p>
            <a:pPr defTabSz="1218565">
              <a:defRPr/>
            </a:pPr>
            <a:endParaRPr lang="zh-CN" altLang="en-US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07185" y="1114425"/>
            <a:ext cx="8913495" cy="85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62" tIns="57580" rIns="115162" bIns="5758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4800" dirty="0" smtClean="0">
                <a:solidFill>
                  <a:srgbClr val="FF0000"/>
                </a:solidFill>
                <a:latin typeface="+mn-ea"/>
              </a:rPr>
              <a:t> 读</a:t>
            </a:r>
            <a:r>
              <a:rPr lang="zh-CN" altLang="en-US" sz="4800" dirty="0" smtClean="0">
                <a:solidFill>
                  <a:srgbClr val="0000CC"/>
                </a:solidFill>
                <a:latin typeface="+mn-ea"/>
              </a:rPr>
              <a:t>   </a:t>
            </a: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</a:t>
            </a:r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 </a:t>
            </a:r>
            <a:endParaRPr lang="zh-CN" alt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0925" y="125974"/>
            <a:ext cx="10515600" cy="479606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变化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068955" y="1967230"/>
            <a:ext cx="577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dirty="0" smtClean="0">
                <a:solidFill>
                  <a:srgbClr val="0000CC"/>
                </a:solidFill>
                <a:latin typeface="+mn-ea"/>
                <a:sym typeface="+mn-ea"/>
              </a:rPr>
              <a:t>在考试中的占比是最高的</a:t>
            </a:r>
            <a:endParaRPr lang="zh-CN" altLang="en-US" sz="4000" dirty="0" smtClean="0">
              <a:solidFill>
                <a:srgbClr val="0000CC"/>
              </a:solidFill>
              <a:latin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78175" y="3186430"/>
            <a:ext cx="577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dirty="0" smtClean="0">
                <a:solidFill>
                  <a:srgbClr val="0000CC"/>
                </a:solidFill>
                <a:latin typeface="+mn-ea"/>
                <a:sym typeface="+mn-ea"/>
              </a:rPr>
              <a:t>必然趋势：篇幅越来越长</a:t>
            </a:r>
            <a:endParaRPr lang="zh-CN" altLang="en-US" sz="4000" dirty="0" smtClean="0">
              <a:solidFill>
                <a:srgbClr val="0000CC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1257" y="140042"/>
            <a:ext cx="10515600" cy="479606"/>
          </a:xfrm>
        </p:spPr>
        <p:txBody>
          <a:bodyPr/>
          <a:lstStyle/>
          <a:p>
            <a:pPr algn="l"/>
            <a:r>
              <a:rPr lang="zh-CN" altLang="en-US" dirty="0" smtClean="0"/>
              <a:t>七年级    </a:t>
            </a:r>
            <a:r>
              <a:rPr lang="en-US" altLang="zh-CN" dirty="0" smtClean="0"/>
              <a:t>150+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0" b="59255"/>
          <a:stretch>
            <a:fillRect/>
          </a:stretch>
        </p:blipFill>
        <p:spPr>
          <a:xfrm>
            <a:off x="1017230" y="981503"/>
            <a:ext cx="9928062" cy="474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MH" val="20160830110244"/>
  <p:tag name="MH_LIBRARY" val="CONTENTS"/>
  <p:tag name="MH_TYPE" val="ENTRY"/>
  <p:tag name="ID" val="547143"/>
  <p:tag name="MH_ORDER" val="3"/>
</p:tagLst>
</file>

<file path=ppt/tags/tag11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2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3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4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5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6.xml><?xml version="1.0" encoding="utf-8"?>
<p:tagLst xmlns:p="http://schemas.openxmlformats.org/presentationml/2006/main">
  <p:tag name="KSO_WM_SLIDE_MODEL_TYPE" val="timeline"/>
</p:tagLst>
</file>

<file path=ppt/tags/tag17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4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5.xml><?xml version="1.0" encoding="utf-8"?>
<p:tagLst xmlns:p="http://schemas.openxmlformats.org/presentationml/2006/main">
  <p:tag name="MH" val="20160830110244"/>
  <p:tag name="MH_LIBRARY" val="CONTENTS"/>
  <p:tag name="MH_TYPE" val="NUMBER"/>
  <p:tag name="ID" val="547143"/>
  <p:tag name="MH_ORDER" val="1"/>
</p:tagLst>
</file>

<file path=ppt/tags/tag6.xml><?xml version="1.0" encoding="utf-8"?>
<p:tagLst xmlns:p="http://schemas.openxmlformats.org/presentationml/2006/main">
  <p:tag name="MH" val="20160830110244"/>
  <p:tag name="MH_LIBRARY" val="CONTENTS"/>
  <p:tag name="MH_TYPE" val="ENTRY"/>
  <p:tag name="ID" val="547143"/>
  <p:tag name="MH_ORDER" val="1"/>
</p:tagLst>
</file>

<file path=ppt/tags/tag7.xml><?xml version="1.0" encoding="utf-8"?>
<p:tagLst xmlns:p="http://schemas.openxmlformats.org/presentationml/2006/main">
  <p:tag name="MH" val="20160830110244"/>
  <p:tag name="MH_LIBRARY" val="CONTENTS"/>
  <p:tag name="MH_TYPE" val="NUMBER"/>
  <p:tag name="ID" val="547143"/>
  <p:tag name="MH_ORDER" val="2"/>
</p:tagLst>
</file>

<file path=ppt/tags/tag8.xml><?xml version="1.0" encoding="utf-8"?>
<p:tagLst xmlns:p="http://schemas.openxmlformats.org/presentationml/2006/main">
  <p:tag name="MH" val="20160830110244"/>
  <p:tag name="MH_LIBRARY" val="CONTENTS"/>
  <p:tag name="MH_TYPE" val="ENTRY"/>
  <p:tag name="ID" val="547143"/>
  <p:tag name="MH_ORDER" val="2"/>
</p:tagLst>
</file>

<file path=ppt/tags/tag9.xml><?xml version="1.0" encoding="utf-8"?>
<p:tagLst xmlns:p="http://schemas.openxmlformats.org/presentationml/2006/main">
  <p:tag name="MH" val="20160830110244"/>
  <p:tag name="MH_LIBRARY" val="CONTENTS"/>
  <p:tag name="MH_TYPE" val="NUMBER"/>
  <p:tag name="ID" val="547143"/>
  <p:tag name="MH_ORDER" val="3"/>
</p:tagLst>
</file>

<file path=ppt/theme/theme1.xml><?xml version="1.0" encoding="utf-8"?>
<a:theme xmlns:a="http://schemas.openxmlformats.org/drawingml/2006/main" name="Office 主题">
  <a:themeElements>
    <a:clrScheme name="自定义 3807">
      <a:dk1>
        <a:sysClr val="windowText" lastClr="000000"/>
      </a:dk1>
      <a:lt1>
        <a:sysClr val="window" lastClr="FFFFFF"/>
      </a:lt1>
      <a:dk2>
        <a:srgbClr val="10AACC"/>
      </a:dk2>
      <a:lt2>
        <a:srgbClr val="4DC1D9"/>
      </a:lt2>
      <a:accent1>
        <a:srgbClr val="4DC1D9"/>
      </a:accent1>
      <a:accent2>
        <a:srgbClr val="10AACC"/>
      </a:accent2>
      <a:accent3>
        <a:srgbClr val="4DC1D9"/>
      </a:accent3>
      <a:accent4>
        <a:srgbClr val="10AACC"/>
      </a:accent4>
      <a:accent5>
        <a:srgbClr val="4DC1D9"/>
      </a:accent5>
      <a:accent6>
        <a:srgbClr val="10AAC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WPS 演示</Application>
  <PresentationFormat>自定义</PresentationFormat>
  <Paragraphs>420</Paragraphs>
  <Slides>34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8" baseType="lpstr">
      <vt:lpstr>Arial</vt:lpstr>
      <vt:lpstr>宋体</vt:lpstr>
      <vt:lpstr>Wingdings</vt:lpstr>
      <vt:lpstr>Century Gothic</vt:lpstr>
      <vt:lpstr>Segoe Print</vt:lpstr>
      <vt:lpstr>幼圆</vt:lpstr>
      <vt:lpstr>微软雅黑</vt:lpstr>
      <vt:lpstr>黑体</vt:lpstr>
      <vt:lpstr>Calibri</vt:lpstr>
      <vt:lpstr>Verdana</vt:lpstr>
      <vt:lpstr>Impact</vt:lpstr>
      <vt:lpstr>Arial Unicode MS</vt:lpstr>
      <vt:lpstr>Arial Black</vt:lpstr>
      <vt:lpstr>华文行楷</vt:lpstr>
      <vt:lpstr>Algerian</vt:lpstr>
      <vt:lpstr>Gabriola</vt:lpstr>
      <vt:lpstr>华文仿宋</vt:lpstr>
      <vt:lpstr>仿宋</vt:lpstr>
      <vt:lpstr>Arial</vt:lpstr>
      <vt:lpstr>MS PGothic</vt:lpstr>
      <vt:lpstr>Roboto Condensed</vt:lpstr>
      <vt:lpstr>Vrinda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特色</vt:lpstr>
      <vt:lpstr> 特色</vt:lpstr>
      <vt:lpstr>变化</vt:lpstr>
      <vt:lpstr>七年级    150+</vt:lpstr>
      <vt:lpstr>八年级    220+</vt:lpstr>
      <vt:lpstr>九年级   400+  </vt:lpstr>
      <vt:lpstr>中考    220—350+  </vt:lpstr>
      <vt:lpstr>英语考试的关键</vt:lpstr>
      <vt:lpstr>PowerPoint 演示文稿</vt:lpstr>
      <vt:lpstr>PowerPoint 演示文稿</vt:lpstr>
      <vt:lpstr>时间是相同的，但时间的价值是不同的</vt:lpstr>
      <vt:lpstr>PowerPoint 演示文稿</vt:lpstr>
      <vt:lpstr>学习的关键：精力与时间要合理安排</vt:lpstr>
      <vt:lpstr>如何高效学好英语？ </vt:lpstr>
      <vt:lpstr>长期规划</vt:lpstr>
      <vt:lpstr>PowerPoint 演示文稿</vt:lpstr>
      <vt:lpstr>中考知多少？！</vt:lpstr>
      <vt:lpstr>河北省 中考英语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携手与共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亦然，逸然</cp:lastModifiedBy>
  <cp:revision>151</cp:revision>
  <dcterms:created xsi:type="dcterms:W3CDTF">2015-05-05T08:02:00Z</dcterms:created>
  <dcterms:modified xsi:type="dcterms:W3CDTF">2019-12-11T01:06:35Z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