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15"/>
  </p:normalViewPr>
  <p:slideViewPr>
    <p:cSldViewPr snapToGrid="0" snapToObjects="1">
      <p:cViewPr varScale="1">
        <p:scale>
          <a:sx n="54" d="100"/>
          <a:sy n="54" d="100"/>
        </p:scale>
        <p:origin x="26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520F4-AB10-DD4E-8760-F2493FA704CD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2D9BA-3BD4-534D-B89A-24802741867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9305" y="-14288"/>
            <a:ext cx="5591014" cy="9918916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906293" y="464949"/>
            <a:ext cx="302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800" dirty="0" err="1">
                <a:latin typeface="STZhongsong" panose="02010600040101010101" pitchFamily="2" charset="-122"/>
                <a:ea typeface="STZhongsong" panose="02010600040101010101" pitchFamily="2" charset="-122"/>
              </a:rPr>
              <a:t>xxxx</a:t>
            </a:r>
            <a:r>
              <a:rPr kumimoji="1" lang="zh-CN" altLang="en-US" sz="2800" dirty="0">
                <a:latin typeface="STZhongsong" panose="02010600040101010101" pitchFamily="2" charset="-122"/>
                <a:ea typeface="STZhongsong" panose="02010600040101010101" pitchFamily="2" charset="-122"/>
              </a:rPr>
              <a:t>教育</a:t>
            </a:r>
            <a:endParaRPr kumimoji="1" lang="zh-CN" altLang="en-US" sz="2800" dirty="0">
              <a:latin typeface="STZhongsong" panose="02010600040101010101" pitchFamily="2" charset="-122"/>
              <a:ea typeface="STZhongsong" panose="020106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87475" y="5214620"/>
            <a:ext cx="45250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尊敬的家长朋友：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着互联网和AI智能的广泛应用，大桥教育在教材接续和教学模式方面进行升级。真诚的邀请各位家长出席会议，和xx老师一起来了解课程的特色和对孩子今后学习的帮助。希望您在xx时间（详细时间）可以准时到xx校区xx部xx教室参加会议。</a:t>
            </a:r>
            <a:endParaRPr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131</Words>
  <Application>WPS 演示</Application>
  <PresentationFormat>A4 纸张(210x297 毫米)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STZhongsong</vt:lpstr>
      <vt:lpstr>微软雅黑</vt:lpstr>
      <vt:lpstr>Arial Unicode MS</vt:lpstr>
      <vt:lpstr>等线 Light</vt:lpstr>
      <vt:lpstr>Calibri Light</vt:lpstr>
      <vt:lpstr>等线</vt:lpstr>
      <vt:lpstr>Calibri</vt:lpstr>
      <vt:lpstr>STZhongsong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文龙</dc:creator>
  <cp:lastModifiedBy>Anna</cp:lastModifiedBy>
  <cp:revision>4</cp:revision>
  <dcterms:created xsi:type="dcterms:W3CDTF">2019-04-19T08:24:00Z</dcterms:created>
  <dcterms:modified xsi:type="dcterms:W3CDTF">2019-11-29T02:05:02Z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