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7" r:id="rId3"/>
    <p:sldId id="419" r:id="rId5"/>
    <p:sldId id="420" r:id="rId6"/>
    <p:sldId id="421" r:id="rId7"/>
    <p:sldId id="42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C392A"/>
    <a:srgbClr val="86654B"/>
    <a:srgbClr val="8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8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3697D-EF86-4CCD-B8F2-F2052452F80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EDB293E5-1E54-4AD1-801C-5DE17D335FC4}">
      <dgm:prSet phldrT="[文本]"/>
      <dgm:spPr/>
      <dgm:t>
        <a:bodyPr/>
        <a:lstStyle/>
        <a:p>
          <a:r>
            <a:rPr lang="zh-CN" altLang="en-US" dirty="0"/>
            <a:t>课前</a:t>
          </a:r>
          <a:endParaRPr lang="en-US" altLang="zh-CN" dirty="0"/>
        </a:p>
        <a:p>
          <a:r>
            <a:rPr lang="zh-CN" altLang="en-US" dirty="0"/>
            <a:t>要预习</a:t>
          </a:r>
        </a:p>
      </dgm:t>
    </dgm:pt>
    <dgm:pt modelId="{47F757EA-39EF-42AB-89AF-0DD29F31D255}" cxnId="{BE5392D7-F578-4C80-9112-BBA0760C9454}" type="parTrans">
      <dgm:prSet/>
      <dgm:spPr/>
      <dgm:t>
        <a:bodyPr/>
        <a:lstStyle/>
        <a:p>
          <a:endParaRPr lang="zh-CN" altLang="en-US"/>
        </a:p>
      </dgm:t>
    </dgm:pt>
    <dgm:pt modelId="{9A2C5AE3-FAD4-4B68-B780-5E1074FB5FC7}" cxnId="{BE5392D7-F578-4C80-9112-BBA0760C9454}" type="sibTrans">
      <dgm:prSet/>
      <dgm:spPr/>
      <dgm:t>
        <a:bodyPr/>
        <a:lstStyle/>
        <a:p>
          <a:endParaRPr lang="zh-CN" altLang="en-US"/>
        </a:p>
      </dgm:t>
    </dgm:pt>
    <dgm:pt modelId="{82935939-563F-4A89-BD52-832B6A258E5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课上</a:t>
          </a:r>
          <a:r>
            <a:rPr lang="en-US" altLang="zh-CN" dirty="0"/>
            <a:t/>
          </a:r>
          <a:endParaRPr lang="en-US" altLang="zh-CN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多听，多练，多说，多做题，多写作</a:t>
          </a:r>
          <a:r>
            <a:rPr/>
            <a:t/>
          </a:r>
          <a:endParaRPr/>
        </a:p>
      </dgm:t>
    </dgm:pt>
    <dgm:pt modelId="{9B5A8400-5631-45B8-A6CA-CDCB3610A9AE}" cxnId="{9F49190F-E957-4AD4-B67B-2865B802A6DA}" type="parTrans">
      <dgm:prSet/>
      <dgm:spPr/>
      <dgm:t>
        <a:bodyPr/>
        <a:lstStyle/>
        <a:p>
          <a:endParaRPr lang="zh-CN" altLang="en-US"/>
        </a:p>
      </dgm:t>
    </dgm:pt>
    <dgm:pt modelId="{ABFCCD2C-A70F-4402-B17F-6D7688FE75A5}" cxnId="{9F49190F-E957-4AD4-B67B-2865B802A6DA}" type="sibTrans">
      <dgm:prSet/>
      <dgm:spPr/>
      <dgm:t>
        <a:bodyPr/>
        <a:lstStyle/>
        <a:p>
          <a:endParaRPr lang="zh-CN" altLang="en-US"/>
        </a:p>
      </dgm:t>
    </dgm:pt>
    <dgm:pt modelId="{310AC9ED-34CE-4C06-BB9C-98249EF4AB59}">
      <dgm:prSet phldrT="[文本]"/>
      <dgm:spPr/>
      <dgm:t>
        <a:bodyPr/>
        <a:lstStyle/>
        <a:p>
          <a:r>
            <a:rPr lang="zh-CN" altLang="en-US" dirty="0"/>
            <a:t>课后</a:t>
          </a:r>
          <a:endParaRPr lang="en-US" altLang="zh-CN" dirty="0"/>
        </a:p>
        <a:p>
          <a:r>
            <a:rPr lang="zh-CN" altLang="en-US" dirty="0"/>
            <a:t>完成口语作业</a:t>
          </a:r>
        </a:p>
      </dgm:t>
    </dgm:pt>
    <dgm:pt modelId="{09B51549-9EB7-4DC2-87E1-32F1915BF55B}" cxnId="{B5C25D83-4B52-4DF3-A286-1D0BC0675DCA}" type="parTrans">
      <dgm:prSet/>
      <dgm:spPr/>
      <dgm:t>
        <a:bodyPr/>
        <a:lstStyle/>
        <a:p>
          <a:endParaRPr lang="zh-CN" altLang="en-US"/>
        </a:p>
      </dgm:t>
    </dgm:pt>
    <dgm:pt modelId="{D8F68093-E4C6-44A6-8C1F-B58D9FDF5BEB}" cxnId="{B5C25D83-4B52-4DF3-A286-1D0BC0675DCA}" type="sibTrans">
      <dgm:prSet/>
      <dgm:spPr/>
      <dgm:t>
        <a:bodyPr/>
        <a:lstStyle/>
        <a:p>
          <a:endParaRPr lang="zh-CN" altLang="en-US"/>
        </a:p>
      </dgm:t>
    </dgm:pt>
    <dgm:pt modelId="{40D3B4C8-370E-4100-B82E-1F8273C8063B}">
      <dgm:prSet/>
      <dgm:spPr/>
      <dgm:t>
        <a:bodyPr/>
        <a:lstStyle/>
        <a:p>
          <a:r>
            <a:rPr lang="zh-CN" altLang="en-US" dirty="0"/>
            <a:t>课后</a:t>
          </a:r>
          <a:endParaRPr lang="en-US" altLang="zh-CN" dirty="0"/>
        </a:p>
        <a:p>
          <a:r>
            <a:rPr lang="zh-CN" altLang="en-US" dirty="0"/>
            <a:t>完成书写作业</a:t>
          </a:r>
        </a:p>
      </dgm:t>
    </dgm:pt>
    <dgm:pt modelId="{AF318224-4C31-4451-AB60-E9322B14C52C}" cxnId="{D8B67676-C776-4D2D-B43E-0436A185415A}" type="parTrans">
      <dgm:prSet/>
      <dgm:spPr/>
      <dgm:t>
        <a:bodyPr/>
        <a:lstStyle/>
        <a:p>
          <a:endParaRPr lang="zh-CN" altLang="en-US"/>
        </a:p>
      </dgm:t>
    </dgm:pt>
    <dgm:pt modelId="{F60B0863-F3E8-4EEF-A75E-15427309ABE9}" cxnId="{D8B67676-C776-4D2D-B43E-0436A185415A}" type="sibTrans">
      <dgm:prSet/>
      <dgm:spPr/>
      <dgm:t>
        <a:bodyPr/>
        <a:lstStyle/>
        <a:p>
          <a:endParaRPr lang="zh-CN" altLang="en-US"/>
        </a:p>
      </dgm:t>
    </dgm:pt>
    <dgm:pt modelId="{4F70B2C6-199B-4682-B82A-692490E3D65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课后</a:t>
          </a:r>
          <a:r>
            <a:rPr lang="en-US" altLang="zh-CN" dirty="0"/>
            <a:t/>
          </a:r>
          <a:endParaRPr lang="en-US" altLang="zh-CN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复习，背单词，做题</a:t>
          </a:r>
          <a:r>
            <a:rPr/>
            <a:t/>
          </a:r>
          <a:endParaRPr/>
        </a:p>
      </dgm:t>
    </dgm:pt>
    <dgm:pt modelId="{0AF6A219-1BDD-4904-921E-ABB2C189E369}" cxnId="{DD18ECB1-38F6-409C-A891-E4DFBAC80712}" type="parTrans">
      <dgm:prSet/>
      <dgm:spPr/>
      <dgm:t>
        <a:bodyPr/>
        <a:lstStyle/>
        <a:p>
          <a:endParaRPr lang="zh-CN" altLang="en-US"/>
        </a:p>
      </dgm:t>
    </dgm:pt>
    <dgm:pt modelId="{BFA69409-C68E-4697-B4A7-AC13E3133880}" cxnId="{DD18ECB1-38F6-409C-A891-E4DFBAC80712}" type="sibTrans">
      <dgm:prSet/>
      <dgm:spPr/>
      <dgm:t>
        <a:bodyPr/>
        <a:lstStyle/>
        <a:p>
          <a:endParaRPr lang="zh-CN" altLang="en-US"/>
        </a:p>
      </dgm:t>
    </dgm:pt>
    <dgm:pt modelId="{8CB1A044-1BC1-4638-BE38-41F7E2628E32}" type="pres">
      <dgm:prSet presAssocID="{C793697D-EF86-4CCD-B8F2-F2052452F807}" presName="Name0" presStyleCnt="0">
        <dgm:presLayoutVars>
          <dgm:dir/>
          <dgm:resizeHandles val="exact"/>
        </dgm:presLayoutVars>
      </dgm:prSet>
      <dgm:spPr/>
    </dgm:pt>
    <dgm:pt modelId="{19F42EB6-9E3A-4057-AFDF-8B0EF8B619A2}" type="pres">
      <dgm:prSet presAssocID="{EDB293E5-1E54-4AD1-801C-5DE17D335FC4}" presName="node" presStyleLbl="node1" presStyleIdx="0" presStyleCnt="5">
        <dgm:presLayoutVars>
          <dgm:bulletEnabled val="1"/>
        </dgm:presLayoutVars>
      </dgm:prSet>
      <dgm:spPr/>
    </dgm:pt>
    <dgm:pt modelId="{1278D38F-9C92-4BF0-83EA-9D295C7DEA36}" type="pres">
      <dgm:prSet presAssocID="{9A2C5AE3-FAD4-4B68-B780-5E1074FB5FC7}" presName="sibTrans" presStyleLbl="sibTrans2D1" presStyleIdx="0" presStyleCnt="4"/>
      <dgm:spPr/>
    </dgm:pt>
    <dgm:pt modelId="{9AB5042C-635C-4712-865C-05845259C3DD}" type="pres">
      <dgm:prSet presAssocID="{9A2C5AE3-FAD4-4B68-B780-5E1074FB5FC7}" presName="connectorText" presStyleCnt="0"/>
      <dgm:spPr/>
    </dgm:pt>
    <dgm:pt modelId="{27EB5C1B-C6E0-42C7-A7D3-CA6FF3ABA811}" type="pres">
      <dgm:prSet presAssocID="{82935939-563F-4A89-BD52-832B6A258E50}" presName="node" presStyleLbl="node1" presStyleIdx="1" presStyleCnt="5">
        <dgm:presLayoutVars>
          <dgm:bulletEnabled val="1"/>
        </dgm:presLayoutVars>
      </dgm:prSet>
      <dgm:spPr/>
    </dgm:pt>
    <dgm:pt modelId="{9D04B53C-7744-422C-A710-EDFBB4C3DC53}" type="pres">
      <dgm:prSet presAssocID="{ABFCCD2C-A70F-4402-B17F-6D7688FE75A5}" presName="sibTrans" presStyleLbl="sibTrans2D1" presStyleIdx="1" presStyleCnt="4"/>
      <dgm:spPr/>
    </dgm:pt>
    <dgm:pt modelId="{BBA6579B-A7FD-4F7B-8C30-BC07F0510F0A}" type="pres">
      <dgm:prSet presAssocID="{ABFCCD2C-A70F-4402-B17F-6D7688FE75A5}" presName="connectorText" presStyleCnt="0"/>
      <dgm:spPr/>
    </dgm:pt>
    <dgm:pt modelId="{C1EC6B31-0B05-4622-B3B1-3F66918ECEAF}" type="pres">
      <dgm:prSet presAssocID="{310AC9ED-34CE-4C06-BB9C-98249EF4AB59}" presName="node" presStyleLbl="node1" presStyleIdx="2" presStyleCnt="5">
        <dgm:presLayoutVars>
          <dgm:bulletEnabled val="1"/>
        </dgm:presLayoutVars>
      </dgm:prSet>
      <dgm:spPr/>
    </dgm:pt>
    <dgm:pt modelId="{F208A5FB-1814-41E5-A4ED-5B5F78B3850C}" type="pres">
      <dgm:prSet presAssocID="{D8F68093-E4C6-44A6-8C1F-B58D9FDF5BEB}" presName="sibTrans" presStyleLbl="sibTrans2D1" presStyleIdx="2" presStyleCnt="4"/>
      <dgm:spPr/>
    </dgm:pt>
    <dgm:pt modelId="{2F76961E-8343-4304-A01F-52FC16DC11E8}" type="pres">
      <dgm:prSet presAssocID="{D8F68093-E4C6-44A6-8C1F-B58D9FDF5BEB}" presName="connectorText" presStyleCnt="0"/>
      <dgm:spPr/>
    </dgm:pt>
    <dgm:pt modelId="{66E4C503-5A1D-4912-A66F-DCECEC0AA690}" type="pres">
      <dgm:prSet presAssocID="{40D3B4C8-370E-4100-B82E-1F8273C8063B}" presName="node" presStyleLbl="node1" presStyleIdx="3" presStyleCnt="5">
        <dgm:presLayoutVars>
          <dgm:bulletEnabled val="1"/>
        </dgm:presLayoutVars>
      </dgm:prSet>
      <dgm:spPr/>
    </dgm:pt>
    <dgm:pt modelId="{57CDEA80-810B-4399-B25D-BE3DC3604223}" type="pres">
      <dgm:prSet presAssocID="{F60B0863-F3E8-4EEF-A75E-15427309ABE9}" presName="sibTrans" presStyleLbl="sibTrans2D1" presStyleIdx="3" presStyleCnt="4"/>
      <dgm:spPr/>
    </dgm:pt>
    <dgm:pt modelId="{3FF191E1-6FCE-463D-B0B9-87BE0580D68E}" type="pres">
      <dgm:prSet presAssocID="{F60B0863-F3E8-4EEF-A75E-15427309ABE9}" presName="connectorText" presStyleCnt="0"/>
      <dgm:spPr/>
    </dgm:pt>
    <dgm:pt modelId="{F5F7E4DB-8719-41E9-B231-CD12037FA5FC}" type="pres">
      <dgm:prSet presAssocID="{4F70B2C6-199B-4682-B82A-692490E3D650}" presName="node" presStyleLbl="node1" presStyleIdx="4" presStyleCnt="5">
        <dgm:presLayoutVars>
          <dgm:bulletEnabled val="1"/>
        </dgm:presLayoutVars>
      </dgm:prSet>
      <dgm:spPr/>
    </dgm:pt>
  </dgm:ptLst>
  <dgm:cxnLst>
    <dgm:cxn modelId="{BE5392D7-F578-4C80-9112-BBA0760C9454}" srcId="{C793697D-EF86-4CCD-B8F2-F2052452F807}" destId="{EDB293E5-1E54-4AD1-801C-5DE17D335FC4}" srcOrd="0" destOrd="0" parTransId="{47F757EA-39EF-42AB-89AF-0DD29F31D255}" sibTransId="{9A2C5AE3-FAD4-4B68-B780-5E1074FB5FC7}"/>
    <dgm:cxn modelId="{9F49190F-E957-4AD4-B67B-2865B802A6DA}" srcId="{C793697D-EF86-4CCD-B8F2-F2052452F807}" destId="{82935939-563F-4A89-BD52-832B6A258E50}" srcOrd="1" destOrd="0" parTransId="{9B5A8400-5631-45B8-A6CA-CDCB3610A9AE}" sibTransId="{ABFCCD2C-A70F-4402-B17F-6D7688FE75A5}"/>
    <dgm:cxn modelId="{B5C25D83-4B52-4DF3-A286-1D0BC0675DCA}" srcId="{C793697D-EF86-4CCD-B8F2-F2052452F807}" destId="{310AC9ED-34CE-4C06-BB9C-98249EF4AB59}" srcOrd="2" destOrd="0" parTransId="{09B51549-9EB7-4DC2-87E1-32F1915BF55B}" sibTransId="{D8F68093-E4C6-44A6-8C1F-B58D9FDF5BEB}"/>
    <dgm:cxn modelId="{D8B67676-C776-4D2D-B43E-0436A185415A}" srcId="{C793697D-EF86-4CCD-B8F2-F2052452F807}" destId="{40D3B4C8-370E-4100-B82E-1F8273C8063B}" srcOrd="3" destOrd="0" parTransId="{AF318224-4C31-4451-AB60-E9322B14C52C}" sibTransId="{F60B0863-F3E8-4EEF-A75E-15427309ABE9}"/>
    <dgm:cxn modelId="{DD18ECB1-38F6-409C-A891-E4DFBAC80712}" srcId="{C793697D-EF86-4CCD-B8F2-F2052452F807}" destId="{4F70B2C6-199B-4682-B82A-692490E3D650}" srcOrd="4" destOrd="0" parTransId="{0AF6A219-1BDD-4904-921E-ABB2C189E369}" sibTransId="{BFA69409-C68E-4697-B4A7-AC13E3133880}"/>
    <dgm:cxn modelId="{3457737D-9D96-416B-914B-713151737407}" type="presOf" srcId="{C793697D-EF86-4CCD-B8F2-F2052452F807}" destId="{8CB1A044-1BC1-4638-BE38-41F7E2628E32}" srcOrd="0" destOrd="0" presId="urn:microsoft.com/office/officeart/2005/8/layout/process1"/>
    <dgm:cxn modelId="{D954C967-C8A6-498E-8C54-5EF35219829F}" type="presParOf" srcId="{8CB1A044-1BC1-4638-BE38-41F7E2628E32}" destId="{19F42EB6-9E3A-4057-AFDF-8B0EF8B619A2}" srcOrd="0" destOrd="0" presId="urn:microsoft.com/office/officeart/2005/8/layout/process1"/>
    <dgm:cxn modelId="{00CDE423-A5BB-4140-A29B-25921DBE39A4}" type="presOf" srcId="{EDB293E5-1E54-4AD1-801C-5DE17D335FC4}" destId="{19F42EB6-9E3A-4057-AFDF-8B0EF8B619A2}" srcOrd="0" destOrd="0" presId="urn:microsoft.com/office/officeart/2005/8/layout/process1"/>
    <dgm:cxn modelId="{8002C012-7579-4BDA-BCDF-E4ED13345071}" type="presParOf" srcId="{8CB1A044-1BC1-4638-BE38-41F7E2628E32}" destId="{1278D38F-9C92-4BF0-83EA-9D295C7DEA36}" srcOrd="1" destOrd="0" presId="urn:microsoft.com/office/officeart/2005/8/layout/process1"/>
    <dgm:cxn modelId="{B5B04784-BD66-45D7-A780-0CFD9C17D058}" type="presOf" srcId="{9A2C5AE3-FAD4-4B68-B780-5E1074FB5FC7}" destId="{1278D38F-9C92-4BF0-83EA-9D295C7DEA36}" srcOrd="0" destOrd="0" presId="urn:microsoft.com/office/officeart/2005/8/layout/process1"/>
    <dgm:cxn modelId="{6678DE25-3EF6-4031-B04A-6686389AB9BE}" type="presParOf" srcId="{1278D38F-9C92-4BF0-83EA-9D295C7DEA36}" destId="{9AB5042C-635C-4712-865C-05845259C3DD}" srcOrd="0" destOrd="1" presId="urn:microsoft.com/office/officeart/2005/8/layout/process1"/>
    <dgm:cxn modelId="{21BFA40F-C130-4449-8ABC-C46F4F4E838C}" type="presOf" srcId="{9A2C5AE3-FAD4-4B68-B780-5E1074FB5FC7}" destId="{9AB5042C-635C-4712-865C-05845259C3DD}" srcOrd="1" destOrd="0" presId="urn:microsoft.com/office/officeart/2005/8/layout/process1"/>
    <dgm:cxn modelId="{8636B240-1D95-42EA-9E38-997852F19C20}" type="presParOf" srcId="{8CB1A044-1BC1-4638-BE38-41F7E2628E32}" destId="{27EB5C1B-C6E0-42C7-A7D3-CA6FF3ABA811}" srcOrd="2" destOrd="0" presId="urn:microsoft.com/office/officeart/2005/8/layout/process1"/>
    <dgm:cxn modelId="{C0F2DD92-52C2-469A-AE95-F2020539F5E4}" type="presOf" srcId="{82935939-563F-4A89-BD52-832B6A258E50}" destId="{27EB5C1B-C6E0-42C7-A7D3-CA6FF3ABA811}" srcOrd="0" destOrd="0" presId="urn:microsoft.com/office/officeart/2005/8/layout/process1"/>
    <dgm:cxn modelId="{AD64C8E9-504B-4C2E-8F83-AE9469D61CC8}" type="presParOf" srcId="{8CB1A044-1BC1-4638-BE38-41F7E2628E32}" destId="{9D04B53C-7744-422C-A710-EDFBB4C3DC53}" srcOrd="3" destOrd="0" presId="urn:microsoft.com/office/officeart/2005/8/layout/process1"/>
    <dgm:cxn modelId="{3C51C531-B35D-4519-849D-884A272A273D}" type="presOf" srcId="{ABFCCD2C-A70F-4402-B17F-6D7688FE75A5}" destId="{9D04B53C-7744-422C-A710-EDFBB4C3DC53}" srcOrd="0" destOrd="0" presId="urn:microsoft.com/office/officeart/2005/8/layout/process1"/>
    <dgm:cxn modelId="{8600DB78-31C4-495E-B894-AAFDF737AE9D}" type="presParOf" srcId="{9D04B53C-7744-422C-A710-EDFBB4C3DC53}" destId="{BBA6579B-A7FD-4F7B-8C30-BC07F0510F0A}" srcOrd="0" destOrd="3" presId="urn:microsoft.com/office/officeart/2005/8/layout/process1"/>
    <dgm:cxn modelId="{748C19BA-EACD-4D82-923E-022B3B0095BF}" type="presOf" srcId="{ABFCCD2C-A70F-4402-B17F-6D7688FE75A5}" destId="{BBA6579B-A7FD-4F7B-8C30-BC07F0510F0A}" srcOrd="1" destOrd="0" presId="urn:microsoft.com/office/officeart/2005/8/layout/process1"/>
    <dgm:cxn modelId="{99DB4813-5C0C-438A-A56B-C04FC4A251B9}" type="presParOf" srcId="{8CB1A044-1BC1-4638-BE38-41F7E2628E32}" destId="{C1EC6B31-0B05-4622-B3B1-3F66918ECEAF}" srcOrd="4" destOrd="0" presId="urn:microsoft.com/office/officeart/2005/8/layout/process1"/>
    <dgm:cxn modelId="{DF4D5623-D149-4C54-8E2A-A4B3B3EBE0E8}" type="presOf" srcId="{310AC9ED-34CE-4C06-BB9C-98249EF4AB59}" destId="{C1EC6B31-0B05-4622-B3B1-3F66918ECEAF}" srcOrd="0" destOrd="0" presId="urn:microsoft.com/office/officeart/2005/8/layout/process1"/>
    <dgm:cxn modelId="{99F2C1A5-F705-4C3D-9ADC-0AB32E176286}" type="presParOf" srcId="{8CB1A044-1BC1-4638-BE38-41F7E2628E32}" destId="{F208A5FB-1814-41E5-A4ED-5B5F78B3850C}" srcOrd="5" destOrd="0" presId="urn:microsoft.com/office/officeart/2005/8/layout/process1"/>
    <dgm:cxn modelId="{45682DCD-6A1B-4D9F-8EDA-A17BF59D3580}" type="presOf" srcId="{D8F68093-E4C6-44A6-8C1F-B58D9FDF5BEB}" destId="{F208A5FB-1814-41E5-A4ED-5B5F78B3850C}" srcOrd="0" destOrd="0" presId="urn:microsoft.com/office/officeart/2005/8/layout/process1"/>
    <dgm:cxn modelId="{2D34E1FF-9113-4EFB-A7C4-1275BC05CAE5}" type="presParOf" srcId="{F208A5FB-1814-41E5-A4ED-5B5F78B3850C}" destId="{2F76961E-8343-4304-A01F-52FC16DC11E8}" srcOrd="0" destOrd="5" presId="urn:microsoft.com/office/officeart/2005/8/layout/process1"/>
    <dgm:cxn modelId="{3C26B79F-8B49-4E7D-8B04-D14A3BE891DF}" type="presOf" srcId="{D8F68093-E4C6-44A6-8C1F-B58D9FDF5BEB}" destId="{2F76961E-8343-4304-A01F-52FC16DC11E8}" srcOrd="1" destOrd="0" presId="urn:microsoft.com/office/officeart/2005/8/layout/process1"/>
    <dgm:cxn modelId="{B042ECAD-B9FE-49D3-9884-45CC7689773B}" type="presParOf" srcId="{8CB1A044-1BC1-4638-BE38-41F7E2628E32}" destId="{66E4C503-5A1D-4912-A66F-DCECEC0AA690}" srcOrd="6" destOrd="0" presId="urn:microsoft.com/office/officeart/2005/8/layout/process1"/>
    <dgm:cxn modelId="{BA055736-5884-48BC-8BAB-D36063BC94B9}" type="presOf" srcId="{40D3B4C8-370E-4100-B82E-1F8273C8063B}" destId="{66E4C503-5A1D-4912-A66F-DCECEC0AA690}" srcOrd="0" destOrd="0" presId="urn:microsoft.com/office/officeart/2005/8/layout/process1"/>
    <dgm:cxn modelId="{A9F1EA1D-8750-4EE2-8719-ACF4D9D1A06C}" type="presParOf" srcId="{8CB1A044-1BC1-4638-BE38-41F7E2628E32}" destId="{57CDEA80-810B-4399-B25D-BE3DC3604223}" srcOrd="7" destOrd="0" presId="urn:microsoft.com/office/officeart/2005/8/layout/process1"/>
    <dgm:cxn modelId="{E89D1AD4-96B7-4B9D-8580-CA7A73974210}" type="presOf" srcId="{F60B0863-F3E8-4EEF-A75E-15427309ABE9}" destId="{57CDEA80-810B-4399-B25D-BE3DC3604223}" srcOrd="0" destOrd="0" presId="urn:microsoft.com/office/officeart/2005/8/layout/process1"/>
    <dgm:cxn modelId="{6C855F05-586F-43ED-B951-D5763AD8796E}" type="presParOf" srcId="{57CDEA80-810B-4399-B25D-BE3DC3604223}" destId="{3FF191E1-6FCE-463D-B0B9-87BE0580D68E}" srcOrd="0" destOrd="7" presId="urn:microsoft.com/office/officeart/2005/8/layout/process1"/>
    <dgm:cxn modelId="{E2C370DF-FED5-4B91-AA9B-AC00BC0265A4}" type="presOf" srcId="{F60B0863-F3E8-4EEF-A75E-15427309ABE9}" destId="{3FF191E1-6FCE-463D-B0B9-87BE0580D68E}" srcOrd="1" destOrd="0" presId="urn:microsoft.com/office/officeart/2005/8/layout/process1"/>
    <dgm:cxn modelId="{CCBFABB6-FEF7-428D-99E5-55003EF4BD33}" type="presParOf" srcId="{8CB1A044-1BC1-4638-BE38-41F7E2628E32}" destId="{F5F7E4DB-8719-41E9-B231-CD12037FA5FC}" srcOrd="8" destOrd="0" presId="urn:microsoft.com/office/officeart/2005/8/layout/process1"/>
    <dgm:cxn modelId="{A95AA42B-B493-422A-9A39-3A01945572B2}" type="presOf" srcId="{4F70B2C6-199B-4682-B82A-692490E3D650}" destId="{F5F7E4DB-8719-41E9-B231-CD12037FA5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42EB6-9E3A-4057-AFDF-8B0EF8B619A2}">
      <dsp:nvSpPr>
        <dsp:cNvPr id="0" name=""/>
        <dsp:cNvSpPr/>
      </dsp:nvSpPr>
      <dsp:spPr>
        <a:xfrm>
          <a:off x="4792" y="1910011"/>
          <a:ext cx="1485766" cy="14764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课前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要预习</a:t>
          </a:r>
        </a:p>
      </dsp:txBody>
      <dsp:txXfrm>
        <a:off x="48037" y="1953256"/>
        <a:ext cx="1399276" cy="1389990"/>
      </dsp:txXfrm>
    </dsp:sp>
    <dsp:sp modelId="{1278D38F-9C92-4BF0-83EA-9D295C7DEA36}">
      <dsp:nvSpPr>
        <dsp:cNvPr id="0" name=""/>
        <dsp:cNvSpPr/>
      </dsp:nvSpPr>
      <dsp:spPr>
        <a:xfrm>
          <a:off x="1639135" y="2464016"/>
          <a:ext cx="314982" cy="368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1639135" y="2537710"/>
        <a:ext cx="220487" cy="221082"/>
      </dsp:txXfrm>
    </dsp:sp>
    <dsp:sp modelId="{27EB5C1B-C6E0-42C7-A7D3-CA6FF3ABA811}">
      <dsp:nvSpPr>
        <dsp:cNvPr id="0" name=""/>
        <dsp:cNvSpPr/>
      </dsp:nvSpPr>
      <dsp:spPr>
        <a:xfrm>
          <a:off x="2084865" y="1910011"/>
          <a:ext cx="1485766" cy="1476480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课上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多说、听懂再记笔记、不懂就问</a:t>
          </a:r>
        </a:p>
      </dsp:txBody>
      <dsp:txXfrm>
        <a:off x="2128110" y="1953256"/>
        <a:ext cx="1399276" cy="1389990"/>
      </dsp:txXfrm>
    </dsp:sp>
    <dsp:sp modelId="{9D04B53C-7744-422C-A710-EDFBB4C3DC53}">
      <dsp:nvSpPr>
        <dsp:cNvPr id="0" name=""/>
        <dsp:cNvSpPr/>
      </dsp:nvSpPr>
      <dsp:spPr>
        <a:xfrm>
          <a:off x="3719208" y="2464016"/>
          <a:ext cx="314982" cy="368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3719208" y="2537710"/>
        <a:ext cx="220487" cy="221082"/>
      </dsp:txXfrm>
    </dsp:sp>
    <dsp:sp modelId="{C1EC6B31-0B05-4622-B3B1-3F66918ECEAF}">
      <dsp:nvSpPr>
        <dsp:cNvPr id="0" name=""/>
        <dsp:cNvSpPr/>
      </dsp:nvSpPr>
      <dsp:spPr>
        <a:xfrm>
          <a:off x="4164938" y="1910011"/>
          <a:ext cx="1485766" cy="147648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课后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完成口语作业</a:t>
          </a:r>
        </a:p>
      </dsp:txBody>
      <dsp:txXfrm>
        <a:off x="4208183" y="1953256"/>
        <a:ext cx="1399276" cy="1389990"/>
      </dsp:txXfrm>
    </dsp:sp>
    <dsp:sp modelId="{F208A5FB-1814-41E5-A4ED-5B5F78B3850C}">
      <dsp:nvSpPr>
        <dsp:cNvPr id="0" name=""/>
        <dsp:cNvSpPr/>
      </dsp:nvSpPr>
      <dsp:spPr>
        <a:xfrm>
          <a:off x="5799281" y="2464016"/>
          <a:ext cx="314982" cy="368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5799281" y="2537710"/>
        <a:ext cx="220487" cy="221082"/>
      </dsp:txXfrm>
    </dsp:sp>
    <dsp:sp modelId="{66E4C503-5A1D-4912-A66F-DCECEC0AA690}">
      <dsp:nvSpPr>
        <dsp:cNvPr id="0" name=""/>
        <dsp:cNvSpPr/>
      </dsp:nvSpPr>
      <dsp:spPr>
        <a:xfrm>
          <a:off x="6245011" y="1910011"/>
          <a:ext cx="1485766" cy="1476480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课后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完成书写作业</a:t>
          </a:r>
        </a:p>
      </dsp:txBody>
      <dsp:txXfrm>
        <a:off x="6288256" y="1953256"/>
        <a:ext cx="1399276" cy="1389990"/>
      </dsp:txXfrm>
    </dsp:sp>
    <dsp:sp modelId="{57CDEA80-810B-4399-B25D-BE3DC3604223}">
      <dsp:nvSpPr>
        <dsp:cNvPr id="0" name=""/>
        <dsp:cNvSpPr/>
      </dsp:nvSpPr>
      <dsp:spPr>
        <a:xfrm>
          <a:off x="7879354" y="2464016"/>
          <a:ext cx="314982" cy="368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7879354" y="2537710"/>
        <a:ext cx="220487" cy="221082"/>
      </dsp:txXfrm>
    </dsp:sp>
    <dsp:sp modelId="{F5F7E4DB-8719-41E9-B231-CD12037FA5FC}">
      <dsp:nvSpPr>
        <dsp:cNvPr id="0" name=""/>
        <dsp:cNvSpPr/>
      </dsp:nvSpPr>
      <dsp:spPr>
        <a:xfrm>
          <a:off x="8325084" y="1910011"/>
          <a:ext cx="1485766" cy="147648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课后</a:t>
          </a:r>
          <a:endParaRPr lang="en-US" altLang="zh-CN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复习，多听、多读、多写</a:t>
          </a:r>
        </a:p>
      </dsp:txBody>
      <dsp:txXfrm>
        <a:off x="8368329" y="1953256"/>
        <a:ext cx="1399276" cy="1389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下面我们看一下接下来的教学计划。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通过几年的变化，我们可以看到河北省中考英语试卷的分值及题型如上图所示，可以看到听力，阅读写作等考查学生综合运用能力的分值很高。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E653D-1BE5-4BCA-B027-4EB8ADC72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落实好学习的闭环，课前预习，课上学透练透，课下认真完成作业，认真复习。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7362-F65A-4842-81DF-9433B987FF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46084A-512A-4F34-86B6-EB9C6DA93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4016D1-DF0A-48BA-9F7B-635A598FF2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9721" y="140042"/>
            <a:ext cx="10515600" cy="479606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1852"/>
            <a:ext cx="12192000" cy="619614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1130804" y="2741385"/>
            <a:ext cx="700032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86654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初二英语</a:t>
            </a:r>
            <a:endParaRPr lang="zh-CN" altLang="en-US" sz="6600" dirty="0">
              <a:solidFill>
                <a:srgbClr val="86654B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8697" y="982359"/>
            <a:ext cx="3589597" cy="5051699"/>
            <a:chOff x="1638300" y="1494911"/>
            <a:chExt cx="3212889" cy="45215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183" y="1494911"/>
              <a:ext cx="695006" cy="92894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300" y="5289770"/>
              <a:ext cx="706437" cy="726693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>
            <a:off x="2720555" y="928675"/>
            <a:ext cx="3107553" cy="646403"/>
            <a:chOff x="-81943" y="2000240"/>
            <a:chExt cx="7725777" cy="790046"/>
          </a:xfrm>
        </p:grpSpPr>
        <p:sp>
          <p:nvSpPr>
            <p:cNvPr id="5" name="圆角矩形 4"/>
            <p:cNvSpPr/>
            <p:nvPr/>
          </p:nvSpPr>
          <p:spPr>
            <a:xfrm>
              <a:off x="1142975" y="2000240"/>
              <a:ext cx="6500859" cy="7858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81943" y="2077042"/>
              <a:ext cx="6500858" cy="713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Georgia" panose="02040502050405020303" pitchFamily="18" charset="0"/>
                </a:rPr>
                <a:t>听力</a:t>
              </a:r>
              <a:endParaRPr lang="zh-CN" alt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16"/>
          <p:cNvGrpSpPr/>
          <p:nvPr/>
        </p:nvGrpSpPr>
        <p:grpSpPr>
          <a:xfrm>
            <a:off x="2934869" y="1703378"/>
            <a:ext cx="2882745" cy="642942"/>
            <a:chOff x="476959" y="2928934"/>
            <a:chExt cx="7166875" cy="785818"/>
          </a:xfrm>
        </p:grpSpPr>
        <p:sp>
          <p:nvSpPr>
            <p:cNvPr id="7" name="圆角矩形 6"/>
            <p:cNvSpPr/>
            <p:nvPr/>
          </p:nvSpPr>
          <p:spPr>
            <a:xfrm>
              <a:off x="1142976" y="2928934"/>
              <a:ext cx="6500858" cy="78581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959" y="3000372"/>
              <a:ext cx="6926558" cy="71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Georgia" panose="02040502050405020303" pitchFamily="18" charset="0"/>
                </a:rPr>
                <a:t>   单项选择</a:t>
              </a:r>
              <a:endParaRPr lang="en-US" altLang="zh-CN" sz="3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2827719" y="2487331"/>
            <a:ext cx="2988724" cy="655931"/>
            <a:chOff x="213481" y="3929066"/>
            <a:chExt cx="7430353" cy="801693"/>
          </a:xfrm>
        </p:grpSpPr>
        <p:sp>
          <p:nvSpPr>
            <p:cNvPr id="8" name="圆角矩形 7"/>
            <p:cNvSpPr/>
            <p:nvPr/>
          </p:nvSpPr>
          <p:spPr>
            <a:xfrm>
              <a:off x="1142977" y="3944941"/>
              <a:ext cx="6500857" cy="785818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481" y="3929066"/>
              <a:ext cx="7072362" cy="71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Georgia" panose="02040502050405020303" pitchFamily="18" charset="0"/>
                </a:rPr>
                <a:t> 完形填空</a:t>
              </a:r>
              <a:endParaRPr lang="en-US" altLang="zh-CN" sz="3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6" name="组合 21"/>
          <p:cNvGrpSpPr/>
          <p:nvPr/>
        </p:nvGrpSpPr>
        <p:grpSpPr>
          <a:xfrm>
            <a:off x="3202770" y="3286134"/>
            <a:ext cx="2614852" cy="654422"/>
            <a:chOff x="1142976" y="5643578"/>
            <a:chExt cx="6500858" cy="799849"/>
          </a:xfrm>
          <a:solidFill>
            <a:srgbClr val="FF99FF"/>
          </a:solidFill>
        </p:grpSpPr>
        <p:sp>
          <p:nvSpPr>
            <p:cNvPr id="20" name="圆角矩形 19"/>
            <p:cNvSpPr/>
            <p:nvPr/>
          </p:nvSpPr>
          <p:spPr>
            <a:xfrm>
              <a:off x="1142976" y="5643578"/>
              <a:ext cx="6500858" cy="78581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75074" y="5730181"/>
              <a:ext cx="6265740" cy="7132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Georgia" panose="02040502050405020303" pitchFamily="18" charset="0"/>
                </a:rPr>
                <a:t>  选择型阅读</a:t>
              </a:r>
              <a:endParaRPr lang="zh-CN" altLang="en-US" sz="3200" dirty="0"/>
            </a:p>
          </p:txBody>
        </p:sp>
      </p:grpSp>
      <p:grpSp>
        <p:nvGrpSpPr>
          <p:cNvPr id="9" name="组合 16"/>
          <p:cNvGrpSpPr/>
          <p:nvPr/>
        </p:nvGrpSpPr>
        <p:grpSpPr>
          <a:xfrm>
            <a:off x="3202770" y="4071951"/>
            <a:ext cx="2614852" cy="642944"/>
            <a:chOff x="1142976" y="2928934"/>
            <a:chExt cx="6500858" cy="78581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1142976" y="2928934"/>
              <a:ext cx="6500858" cy="78581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09380" y="3000371"/>
              <a:ext cx="5594528" cy="7132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任务型阅读</a:t>
              </a:r>
              <a:endParaRPr lang="zh-CN" alt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17"/>
          <p:cNvGrpSpPr/>
          <p:nvPr/>
        </p:nvGrpSpPr>
        <p:grpSpPr>
          <a:xfrm>
            <a:off x="2876222" y="4857768"/>
            <a:ext cx="2940213" cy="642944"/>
            <a:chOff x="334085" y="3857628"/>
            <a:chExt cx="7309749" cy="785818"/>
          </a:xfrm>
        </p:grpSpPr>
        <p:sp>
          <p:nvSpPr>
            <p:cNvPr id="27" name="圆角矩形 26"/>
            <p:cNvSpPr/>
            <p:nvPr/>
          </p:nvSpPr>
          <p:spPr>
            <a:xfrm>
              <a:off x="1142976" y="3857628"/>
              <a:ext cx="6500858" cy="7858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4085" y="3929065"/>
              <a:ext cx="7072362" cy="713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Georgia" panose="02040502050405020303" pitchFamily="18" charset="0"/>
                </a:rPr>
                <a:t>词语运用</a:t>
              </a:r>
              <a:endParaRPr lang="en-US" altLang="zh-CN" sz="3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3202770" y="5643587"/>
            <a:ext cx="2614852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</a:rPr>
              <a:t>基础写作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84032" y="764706"/>
            <a:ext cx="2398113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30</a:t>
            </a:r>
            <a:endParaRPr lang="en-US" altLang="zh-C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  <a:p>
            <a:pPr>
              <a:lnSpc>
                <a:spcPts val="6000"/>
              </a:lnSpc>
            </a:pP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10</a:t>
            </a:r>
            <a:endParaRPr lang="en-US" altLang="zh-C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  <a:p>
            <a:pPr>
              <a:lnSpc>
                <a:spcPts val="6000"/>
              </a:lnSpc>
            </a:pP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10</a:t>
            </a:r>
            <a:endParaRPr lang="en-US" altLang="zh-C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  <a:p>
            <a:pPr>
              <a:lnSpc>
                <a:spcPts val="6000"/>
              </a:lnSpc>
            </a:pP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30</a:t>
            </a:r>
            <a:endParaRPr lang="en-US" altLang="zh-C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  <a:p>
            <a:pPr>
              <a:lnSpc>
                <a:spcPts val="6000"/>
              </a:lnSpc>
            </a:pP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10</a:t>
            </a:r>
            <a:endParaRPr lang="en-US" altLang="zh-C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  <a:p>
            <a:pPr>
              <a:lnSpc>
                <a:spcPts val="6000"/>
              </a:lnSpc>
            </a:pP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10</a:t>
            </a:r>
            <a:endParaRPr lang="en-US" altLang="zh-C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  <a:p>
            <a:pPr>
              <a:lnSpc>
                <a:spcPts val="6000"/>
              </a:lnSpc>
            </a:pP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5+15</a:t>
            </a:r>
            <a:endParaRPr lang="en-US" altLang="zh-C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2667000" y="-24"/>
            <a:ext cx="6858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题型、分值分</a:t>
            </a:r>
            <a:r>
              <a:rPr lang="zh-CN" alt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布</a:t>
            </a:r>
            <a:endParaRPr lang="zh-CN" alt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8866811" y="2702285"/>
            <a:ext cx="2250297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综合运用能力</a:t>
            </a:r>
            <a:endParaRPr lang="zh-CN" altLang="en-US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78519" y="1594775"/>
            <a:ext cx="2017183" cy="647700"/>
          </a:xfrm>
          <a:prstGeom prst="roundRect">
            <a:avLst/>
          </a:prstGeom>
          <a:noFill/>
          <a:ln w="28575">
            <a:solidFill>
              <a:srgbClr val="E87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685800">
              <a:defRPr/>
            </a:pPr>
            <a:r>
              <a:rPr lang="zh-CN" altLang="en-US" b="1" dirty="0">
                <a:solidFill>
                  <a:schemeClr val="tx1"/>
                </a:solidFill>
                <a:latin typeface="Algerian" panose="04020705040A02060702" pitchFamily="82" charset="0"/>
                <a:ea typeface="微软雅黑" panose="020B0503020204020204" pitchFamily="34" charset="-122"/>
              </a:rPr>
              <a:t>初中阶段</a:t>
            </a:r>
            <a:endParaRPr lang="zh-CN" altLang="en-US" b="1" dirty="0">
              <a:solidFill>
                <a:schemeClr val="tx1"/>
              </a:solidFill>
              <a:latin typeface="Algerian" panose="04020705040A02060702" pitchFamily="82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41"/>
          <p:cNvGrpSpPr/>
          <p:nvPr/>
        </p:nvGrpSpPr>
        <p:grpSpPr bwMode="auto">
          <a:xfrm>
            <a:off x="1805516" y="1610690"/>
            <a:ext cx="8999009" cy="4636559"/>
            <a:chOff x="1353343" y="962446"/>
            <a:chExt cx="6749954" cy="4636506"/>
          </a:xfrm>
        </p:grpSpPr>
        <p:cxnSp>
          <p:nvCxnSpPr>
            <p:cNvPr id="28677" name="直接连接符 7"/>
            <p:cNvCxnSpPr>
              <a:cxnSpLocks noChangeShapeType="1"/>
            </p:cNvCxnSpPr>
            <p:nvPr/>
          </p:nvCxnSpPr>
          <p:spPr bwMode="auto">
            <a:xfrm>
              <a:off x="1547039" y="5085759"/>
              <a:ext cx="6493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" name="TextBox 12"/>
            <p:cNvSpPr txBox="1">
              <a:spLocks noChangeArrowheads="1"/>
            </p:cNvSpPr>
            <p:nvPr/>
          </p:nvSpPr>
          <p:spPr bwMode="auto">
            <a:xfrm>
              <a:off x="1353343" y="5097308"/>
              <a:ext cx="985939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初一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79" name="直接连接符 14"/>
            <p:cNvCxnSpPr>
              <a:cxnSpLocks noChangeShapeType="1"/>
            </p:cNvCxnSpPr>
            <p:nvPr/>
          </p:nvCxnSpPr>
          <p:spPr bwMode="auto">
            <a:xfrm>
              <a:off x="2750488" y="2996633"/>
              <a:ext cx="64776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" name="TextBox 15"/>
            <p:cNvSpPr txBox="1">
              <a:spLocks noChangeArrowheads="1"/>
            </p:cNvSpPr>
            <p:nvPr/>
          </p:nvSpPr>
          <p:spPr bwMode="auto">
            <a:xfrm>
              <a:off x="2580608" y="2393510"/>
              <a:ext cx="987527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初二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81" name="直接连接符 16"/>
            <p:cNvCxnSpPr>
              <a:cxnSpLocks noChangeShapeType="1"/>
            </p:cNvCxnSpPr>
            <p:nvPr/>
          </p:nvCxnSpPr>
          <p:spPr bwMode="auto">
            <a:xfrm>
              <a:off x="3758654" y="3717350"/>
              <a:ext cx="64776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3620438" y="3900843"/>
              <a:ext cx="987527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初三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83" name="直接连接符 18"/>
            <p:cNvCxnSpPr>
              <a:cxnSpLocks noChangeShapeType="1"/>
            </p:cNvCxnSpPr>
            <p:nvPr/>
          </p:nvCxnSpPr>
          <p:spPr bwMode="auto">
            <a:xfrm>
              <a:off x="4693789" y="2493402"/>
              <a:ext cx="6493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4533836" y="1860036"/>
              <a:ext cx="985939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高一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85" name="直接连接符 20"/>
            <p:cNvCxnSpPr>
              <a:cxnSpLocks noChangeShapeType="1"/>
            </p:cNvCxnSpPr>
            <p:nvPr/>
          </p:nvCxnSpPr>
          <p:spPr bwMode="auto">
            <a:xfrm>
              <a:off x="5990910" y="1772685"/>
              <a:ext cx="64776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5821029" y="1229183"/>
              <a:ext cx="987527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高二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87" name="直接连接符 22"/>
            <p:cNvCxnSpPr>
              <a:cxnSpLocks noChangeShapeType="1"/>
            </p:cNvCxnSpPr>
            <p:nvPr/>
          </p:nvCxnSpPr>
          <p:spPr bwMode="auto">
            <a:xfrm>
              <a:off x="7286443" y="1556787"/>
              <a:ext cx="64776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7117357" y="962446"/>
              <a:ext cx="985940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高三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箭头连接符 25"/>
            <p:cNvCxnSpPr>
              <a:cxnSpLocks noChangeShapeType="1"/>
            </p:cNvCxnSpPr>
            <p:nvPr/>
          </p:nvCxnSpPr>
          <p:spPr bwMode="auto">
            <a:xfrm flipV="1">
              <a:off x="1870922" y="3172844"/>
              <a:ext cx="1178047" cy="176845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90" name="直接箭头连接符 28"/>
            <p:cNvCxnSpPr>
              <a:cxnSpLocks noChangeShapeType="1"/>
            </p:cNvCxnSpPr>
            <p:nvPr/>
          </p:nvCxnSpPr>
          <p:spPr bwMode="auto">
            <a:xfrm>
              <a:off x="3163281" y="3172844"/>
              <a:ext cx="893854" cy="46354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91" name="直接箭头连接符 32"/>
            <p:cNvCxnSpPr>
              <a:cxnSpLocks noChangeShapeType="1"/>
            </p:cNvCxnSpPr>
            <p:nvPr/>
          </p:nvCxnSpPr>
          <p:spPr bwMode="auto">
            <a:xfrm flipV="1">
              <a:off x="4187323" y="2533088"/>
              <a:ext cx="866864" cy="1079488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92" name="直接箭头连接符 34"/>
            <p:cNvCxnSpPr>
              <a:cxnSpLocks noChangeShapeType="1"/>
            </p:cNvCxnSpPr>
            <p:nvPr/>
          </p:nvCxnSpPr>
          <p:spPr bwMode="auto">
            <a:xfrm flipV="1">
              <a:off x="5147861" y="1844121"/>
              <a:ext cx="1152644" cy="617531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直接箭头连接符 36"/>
            <p:cNvCxnSpPr>
              <a:cxnSpLocks noChangeShapeType="1"/>
            </p:cNvCxnSpPr>
            <p:nvPr/>
          </p:nvCxnSpPr>
          <p:spPr bwMode="auto">
            <a:xfrm flipV="1">
              <a:off x="6443394" y="1669498"/>
              <a:ext cx="1141530" cy="176211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94" name="直接箭头连接符 39"/>
            <p:cNvCxnSpPr>
              <a:cxnSpLocks noChangeShapeType="1"/>
            </p:cNvCxnSpPr>
            <p:nvPr/>
          </p:nvCxnSpPr>
          <p:spPr bwMode="auto">
            <a:xfrm flipV="1">
              <a:off x="3398255" y="2288616"/>
              <a:ext cx="1176458" cy="43655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7" name="Picture 5" descr="C:\Users\Administrator\Desktop\图片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45" y="460375"/>
            <a:ext cx="12192000" cy="7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441700" y="2438520"/>
            <a:ext cx="131656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anchor="ctr">
            <a:spAutoFit/>
          </a:bodyPr>
          <a:p>
            <a:pPr algn="ctr" defTabSz="685800">
              <a:defRPr/>
            </a:pPr>
            <a:r>
              <a:rPr lang="en-US" altLang="zh-CN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en-US" altLang="zh-CN" sz="26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360285" y="3910330"/>
            <a:ext cx="4120515" cy="91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pPr algn="ctr" defTabSz="685800">
              <a:defRPr/>
            </a:pPr>
            <a:r>
              <a: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初二一年的知识量超过整个小学六年的二倍</a:t>
            </a:r>
            <a:endParaRPr lang="zh-CN" altLang="en-US" sz="26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"/>
          <p:cNvGrpSpPr/>
          <p:nvPr/>
        </p:nvGrpSpPr>
        <p:grpSpPr bwMode="auto">
          <a:xfrm>
            <a:off x="1956519" y="3799103"/>
            <a:ext cx="1269247" cy="1271501"/>
            <a:chOff x="0" y="0"/>
            <a:chExt cx="1080120" cy="1080120"/>
          </a:xfrm>
        </p:grpSpPr>
        <p:grpSp>
          <p:nvGrpSpPr>
            <p:cNvPr id="45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7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6" name="文本框 10"/>
            <p:cNvSpPr>
              <a:spLocks noChangeArrowheads="1"/>
            </p:cNvSpPr>
            <p:nvPr/>
          </p:nvSpPr>
          <p:spPr bwMode="auto">
            <a:xfrm>
              <a:off x="255407" y="365759"/>
              <a:ext cx="563664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初一</a:t>
              </a:r>
              <a:endParaRPr lang="zh-CN" altLang="en-US" sz="1865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10"/>
          <p:cNvGrpSpPr/>
          <p:nvPr/>
        </p:nvGrpSpPr>
        <p:grpSpPr bwMode="auto">
          <a:xfrm>
            <a:off x="3249864" y="2107500"/>
            <a:ext cx="1741481" cy="1742012"/>
            <a:chOff x="-10524" y="0"/>
            <a:chExt cx="1080120" cy="1080120"/>
          </a:xfrm>
        </p:grpSpPr>
        <p:grpSp>
          <p:nvGrpSpPr>
            <p:cNvPr id="50" name="Group 11"/>
            <p:cNvGrpSpPr/>
            <p:nvPr/>
          </p:nvGrpSpPr>
          <p:grpSpPr bwMode="auto">
            <a:xfrm>
              <a:off x="-10524" y="0"/>
              <a:ext cx="1080120" cy="1080120"/>
              <a:chOff x="-10524" y="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-10524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312782" y="400115"/>
              <a:ext cx="454563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初二</a:t>
              </a:r>
              <a:endParaRPr lang="zh-CN" altLang="en-US" sz="2135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Group 15"/>
          <p:cNvGrpSpPr/>
          <p:nvPr/>
        </p:nvGrpSpPr>
        <p:grpSpPr bwMode="auto">
          <a:xfrm>
            <a:off x="5572007" y="3799101"/>
            <a:ext cx="1979776" cy="1936063"/>
            <a:chOff x="0" y="-1"/>
            <a:chExt cx="1360514" cy="1227329"/>
          </a:xfrm>
        </p:grpSpPr>
        <p:grpSp>
          <p:nvGrpSpPr>
            <p:cNvPr id="55" name="Group 16"/>
            <p:cNvGrpSpPr/>
            <p:nvPr/>
          </p:nvGrpSpPr>
          <p:grpSpPr bwMode="auto">
            <a:xfrm>
              <a:off x="0" y="-1"/>
              <a:ext cx="1360514" cy="1227329"/>
              <a:chOff x="0" y="-1"/>
              <a:chExt cx="1360514" cy="1227329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1360514" cy="122732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1126216" cy="103967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301238" y="398075"/>
              <a:ext cx="477645" cy="24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初三</a:t>
              </a:r>
              <a:endParaRPr lang="zh-CN" altLang="en-US" sz="2135" b="1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9" name="Group 20"/>
          <p:cNvGrpSpPr/>
          <p:nvPr/>
        </p:nvGrpSpPr>
        <p:grpSpPr bwMode="auto">
          <a:xfrm>
            <a:off x="7399348" y="1345718"/>
            <a:ext cx="2286510" cy="2287208"/>
            <a:chOff x="0" y="0"/>
            <a:chExt cx="1080120" cy="1080120"/>
          </a:xfrm>
        </p:grpSpPr>
        <p:grpSp>
          <p:nvGrpSpPr>
            <p:cNvPr id="60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335150" y="414093"/>
              <a:ext cx="409818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6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中考</a:t>
              </a:r>
              <a:endParaRPr lang="zh-CN" altLang="en-US" sz="2665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cxnSp>
        <p:nvCxnSpPr>
          <p:cNvPr id="64" name="直接连接符 13"/>
          <p:cNvCxnSpPr>
            <a:cxnSpLocks noChangeShapeType="1"/>
            <a:stCxn id="47" idx="7"/>
            <a:endCxn id="52" idx="3"/>
          </p:cNvCxnSpPr>
          <p:nvPr/>
        </p:nvCxnSpPr>
        <p:spPr bwMode="auto">
          <a:xfrm flipV="1">
            <a:off x="3039889" y="3594400"/>
            <a:ext cx="465009" cy="39091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4892214" y="3373403"/>
            <a:ext cx="969724" cy="709228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7261852" y="3297972"/>
            <a:ext cx="472348" cy="78465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23"/>
          <p:cNvCxnSpPr>
            <a:cxnSpLocks noChangeShapeType="1"/>
            <a:stCxn id="102" idx="5"/>
            <a:endCxn id="47" idx="1"/>
          </p:cNvCxnSpPr>
          <p:nvPr/>
        </p:nvCxnSpPr>
        <p:spPr bwMode="auto">
          <a:xfrm>
            <a:off x="1743025" y="3700530"/>
            <a:ext cx="399370" cy="28477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直接连接符 72"/>
          <p:cNvCxnSpPr>
            <a:cxnSpLocks noChangeShapeType="1"/>
            <a:stCxn id="62" idx="6"/>
            <a:endCxn id="106" idx="1"/>
          </p:cNvCxnSpPr>
          <p:nvPr/>
        </p:nvCxnSpPr>
        <p:spPr bwMode="auto">
          <a:xfrm>
            <a:off x="9685858" y="2489322"/>
            <a:ext cx="729954" cy="29433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矩形 76"/>
          <p:cNvSpPr>
            <a:spLocks noChangeArrowheads="1"/>
          </p:cNvSpPr>
          <p:nvPr/>
        </p:nvSpPr>
        <p:spPr bwMode="auto">
          <a:xfrm>
            <a:off x="1628777" y="5081806"/>
            <a:ext cx="182174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不分上下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矩形 80"/>
          <p:cNvSpPr>
            <a:spLocks noChangeArrowheads="1"/>
          </p:cNvSpPr>
          <p:nvPr/>
        </p:nvSpPr>
        <p:spPr bwMode="auto">
          <a:xfrm>
            <a:off x="3209734" y="3884989"/>
            <a:ext cx="182174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两极分化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0" name="矩形 81"/>
          <p:cNvSpPr>
            <a:spLocks noChangeArrowheads="1"/>
          </p:cNvSpPr>
          <p:nvPr/>
        </p:nvSpPr>
        <p:spPr bwMode="auto">
          <a:xfrm>
            <a:off x="5711210" y="5781816"/>
            <a:ext cx="182174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天上地下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1" name="矩形 82"/>
          <p:cNvSpPr>
            <a:spLocks noChangeArrowheads="1"/>
          </p:cNvSpPr>
          <p:nvPr/>
        </p:nvSpPr>
        <p:spPr bwMode="auto">
          <a:xfrm>
            <a:off x="7659565" y="3662804"/>
            <a:ext cx="182174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依分上学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4" name="矩形 85"/>
          <p:cNvSpPr>
            <a:spLocks noChangeArrowheads="1"/>
          </p:cNvSpPr>
          <p:nvPr/>
        </p:nvSpPr>
        <p:spPr bwMode="auto">
          <a:xfrm>
            <a:off x="2628265" y="1497965"/>
            <a:ext cx="4474845" cy="8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初</a:t>
            </a:r>
            <a:r>
              <a:rPr lang="zh-CN" altLang="en-US" sz="2400" b="1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二是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成绩下滑的高峰期！！</a:t>
            </a:r>
            <a:r>
              <a:rPr lang="zh-CN" altLang="en-US" sz="2400" b="1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！</a:t>
            </a:r>
            <a:endParaRPr lang="zh-CN" altLang="en-US" sz="2400" b="1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2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" name="椭圆 56"/>
          <p:cNvSpPr>
            <a:spLocks noChangeArrowheads="1"/>
          </p:cNvSpPr>
          <p:nvPr/>
        </p:nvSpPr>
        <p:spPr bwMode="auto">
          <a:xfrm rot="21019161">
            <a:off x="1278654" y="3296846"/>
            <a:ext cx="511432" cy="5115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06" name="椭圆 70"/>
          <p:cNvSpPr>
            <a:spLocks noChangeArrowheads="1"/>
          </p:cNvSpPr>
          <p:nvPr/>
        </p:nvSpPr>
        <p:spPr bwMode="auto">
          <a:xfrm>
            <a:off x="10304559" y="2672372"/>
            <a:ext cx="759682" cy="759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  <a:effectLst/>
                <a:ea typeface="宋体" panose="02010600030101010101" pitchFamily="2" charset="-122"/>
              </a:rPr>
              <a:t>时间是相同的，但时间的价值是不同的</a:t>
            </a:r>
            <a:endParaRPr lang="zh-CN" altLang="en-US" sz="3600" dirty="0" smtClean="0"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</p:txBody>
      </p:sp>
      <p:sp>
        <p:nvSpPr>
          <p:cNvPr id="2" name="矩形 85"/>
          <p:cNvSpPr>
            <a:spLocks noChangeArrowheads="1"/>
          </p:cNvSpPr>
          <p:nvPr/>
        </p:nvSpPr>
        <p:spPr bwMode="auto">
          <a:xfrm>
            <a:off x="2628265" y="845820"/>
            <a:ext cx="4474845" cy="8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初</a:t>
            </a:r>
            <a:r>
              <a:rPr lang="zh-CN" altLang="en-US" sz="2400" b="1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二是学习知识的黄金期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！！</a:t>
            </a:r>
            <a:r>
              <a:rPr lang="zh-CN" altLang="en-US" sz="2400" b="1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！</a:t>
            </a:r>
            <a:endParaRPr lang="zh-CN" altLang="en-US" sz="2400" b="1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2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50" y="2666334"/>
            <a:ext cx="1313000" cy="805560"/>
          </a:xfrm>
          <a:prstGeom prst="rect">
            <a:avLst/>
          </a:prstGeom>
        </p:spPr>
      </p:pic>
      <p:graphicFrame>
        <p:nvGraphicFramePr>
          <p:cNvPr id="2" name="图示 1"/>
          <p:cNvGraphicFramePr/>
          <p:nvPr/>
        </p:nvGraphicFramePr>
        <p:xfrm>
          <a:off x="587106" y="974707"/>
          <a:ext cx="9815644" cy="529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1410928" y="306086"/>
            <a:ext cx="7364223" cy="556499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lnSpc>
                <a:spcPts val="4185"/>
              </a:lnSpc>
              <a:spcBef>
                <a:spcPct val="0"/>
              </a:spcBef>
            </a:pPr>
            <a:r>
              <a:rPr kumimoji="1" lang="zh-CN" altLang="en-US" sz="3485" dirty="0">
                <a:solidFill>
                  <a:srgbClr val="7D6BD6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四、落实学习闭环，高效学习</a:t>
            </a:r>
            <a:endParaRPr kumimoji="1" lang="zh-CN" altLang="en-US" sz="3485" dirty="0">
              <a:solidFill>
                <a:srgbClr val="7D6BD6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宽屏</PresentationFormat>
  <Paragraphs>72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4" baseType="lpstr">
      <vt:lpstr>Arial</vt:lpstr>
      <vt:lpstr>宋体</vt:lpstr>
      <vt:lpstr>Wingdings</vt:lpstr>
      <vt:lpstr>方正清刻本悦宋简体</vt:lpstr>
      <vt:lpstr>Calibri</vt:lpstr>
      <vt:lpstr>微软雅黑</vt:lpstr>
      <vt:lpstr>Impact</vt:lpstr>
      <vt:lpstr>黑体</vt:lpstr>
      <vt:lpstr>Times New Roman</vt:lpstr>
      <vt:lpstr>华文细黑</vt:lpstr>
      <vt:lpstr>Calibri Light</vt:lpstr>
      <vt:lpstr>Arial Unicode MS</vt:lpstr>
      <vt:lpstr>Arial</vt:lpstr>
      <vt:lpstr>Calibri</vt:lpstr>
      <vt:lpstr>等线</vt:lpstr>
      <vt:lpstr>Georgia</vt:lpstr>
      <vt:lpstr>Algerian</vt:lpstr>
      <vt:lpstr>华文仿宋</vt:lpstr>
      <vt:lpstr>Office 主题</vt:lpstr>
      <vt:lpstr>PowerPoint 演示文稿</vt:lpstr>
      <vt:lpstr>PowerPoint 演示文稿</vt:lpstr>
      <vt:lpstr>PowerPoint 演示文稿</vt:lpstr>
      <vt:lpstr>时间是相同的，但时间的价值是不同的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Lynn</cp:lastModifiedBy>
  <cp:revision>111</cp:revision>
  <dcterms:created xsi:type="dcterms:W3CDTF">2018-12-06T09:25:00Z</dcterms:created>
  <dcterms:modified xsi:type="dcterms:W3CDTF">2021-11-18T10:34:29Z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F784098BD64B4EE29240329505CA8C7F</vt:lpwstr>
  </property>
</Properties>
</file>