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9" r:id="rId4"/>
    <p:sldId id="260" r:id="rId5"/>
    <p:sldId id="268" r:id="rId6"/>
    <p:sldId id="269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algn="ctr"/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 ready for the test!</a:t>
            </a:r>
            <a:endParaRPr lang="en-US" altLang="zh-CN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90900" y="1895475"/>
            <a:ext cx="5241925" cy="38560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48310"/>
            <a:ext cx="10447655" cy="6141720"/>
          </a:xfrm>
        </p:spPr>
        <p:txBody>
          <a:bodyPr>
            <a:noAutofit/>
          </a:bodyPr>
          <a:p>
            <a:r>
              <a:rPr lang="en-US" altLang="zh-CN" sz="4000"/>
              <a:t>1-5BCAAD</a:t>
            </a:r>
            <a:endParaRPr lang="en-US" altLang="zh-CN" sz="4000"/>
          </a:p>
          <a:p>
            <a:r>
              <a:rPr lang="en-US" altLang="zh-CN" sz="4000"/>
              <a:t> 6-10CBBCD</a:t>
            </a:r>
            <a:endParaRPr lang="en-US" altLang="zh-CN" sz="4000"/>
          </a:p>
          <a:p>
            <a:r>
              <a:rPr lang="en-US" altLang="zh-CN" sz="4000"/>
              <a:t>11-15DBABC</a:t>
            </a:r>
            <a:endParaRPr lang="en-US" altLang="zh-CN" sz="4000"/>
          </a:p>
          <a:p>
            <a:r>
              <a:rPr lang="en-US" altLang="zh-CN" sz="4000"/>
              <a:t> 16-20ADCCB</a:t>
            </a:r>
            <a:endParaRPr lang="en-US" altLang="zh-CN" sz="4000"/>
          </a:p>
          <a:p>
            <a:r>
              <a:rPr lang="en-US" altLang="zh-CN" sz="4000"/>
              <a:t>21-23BAC </a:t>
            </a:r>
            <a:endParaRPr lang="en-US" altLang="zh-CN" sz="4000"/>
          </a:p>
          <a:p>
            <a:r>
              <a:rPr lang="en-US" altLang="zh-CN" sz="4000"/>
              <a:t>24-26DBA </a:t>
            </a:r>
            <a:endParaRPr lang="en-US" altLang="zh-CN" sz="4000"/>
          </a:p>
          <a:p>
            <a:r>
              <a:rPr lang="en-US" altLang="zh-CN" sz="4000"/>
              <a:t>27-30BCAD  </a:t>
            </a:r>
            <a:endParaRPr lang="en-US" altLang="zh-CN" sz="4000"/>
          </a:p>
          <a:p>
            <a:r>
              <a:rPr lang="en-US" altLang="zh-CN" sz="4000"/>
              <a:t>31-35DCDBA</a:t>
            </a:r>
            <a:endParaRPr lang="en-US" altLang="zh-CN" sz="4000"/>
          </a:p>
          <a:p>
            <a:endParaRPr lang="en-US" altLang="zh-CN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3980"/>
            <a:ext cx="10515600" cy="6670040"/>
          </a:xfrm>
        </p:spPr>
        <p:txBody>
          <a:bodyPr>
            <a:noAutofit/>
          </a:bodyPr>
          <a:p>
            <a:r>
              <a:rPr lang="en-US" altLang="zh-CN" sz="3600">
                <a:sym typeface="+mn-ea"/>
              </a:rPr>
              <a:t>36. three hundred 37. before 38. A hundred years ago. 39. The British Museum is one on the biggest museums in the world. 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40. </a:t>
            </a:r>
            <a:r>
              <a:rPr lang="zh-CN" altLang="zh-CN" sz="3600">
                <a:sym typeface="+mn-ea"/>
              </a:rPr>
              <a:t>这个图书馆发展得越来越快。</a:t>
            </a:r>
            <a:endParaRPr lang="zh-CN" altLang="zh-CN" sz="3600"/>
          </a:p>
          <a:p>
            <a:r>
              <a:rPr lang="en-US" altLang="zh-CN" sz="3600">
                <a:sym typeface="+mn-ea"/>
              </a:rPr>
              <a:t>41. young 42. fed 43. giving 44. hand 45. what 46. wrong 47.grows 48.comfortably 49. used 50. happiness </a:t>
            </a:r>
            <a:endParaRPr lang="en-US" altLang="zh-CN" sz="3600"/>
          </a:p>
          <a:p>
            <a:r>
              <a:rPr lang="en-US" altLang="zh-CN" sz="3600">
                <a:sym typeface="+mn-ea"/>
              </a:rPr>
              <a:t>51. Is Lily good at math  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52. How many players are there in the team 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53. We must try to save energy. </a:t>
            </a:r>
            <a:endParaRPr lang="en-US" altLang="zh-CN" sz="3600">
              <a:sym typeface="+mn-ea"/>
            </a:endParaRPr>
          </a:p>
          <a:p>
            <a:r>
              <a:rPr lang="en-US" altLang="zh-CN" sz="3600">
                <a:sym typeface="+mn-ea"/>
              </a:rPr>
              <a:t>54. How fast Peter is running</a:t>
            </a:r>
            <a:endParaRPr lang="en-US" altLang="zh-CN" sz="3600"/>
          </a:p>
          <a:p>
            <a:r>
              <a:rPr lang="en-US" altLang="zh-CN" sz="3600">
                <a:sym typeface="+mn-ea"/>
              </a:rPr>
              <a:t>55.  Bring me some flowers if you can</a:t>
            </a:r>
            <a:endParaRPr lang="en-US" altLang="zh-CN" sz="3600"/>
          </a:p>
          <a:p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4426" t="8743" r="5284" b="18859"/>
          <a:stretch>
            <a:fillRect/>
          </a:stretch>
        </p:blipFill>
        <p:spPr>
          <a:xfrm>
            <a:off x="826135" y="40640"/>
            <a:ext cx="9377045" cy="6775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6241" b="9583"/>
          <a:stretch>
            <a:fillRect/>
          </a:stretch>
        </p:blipFill>
        <p:spPr>
          <a:xfrm>
            <a:off x="952500" y="17780"/>
            <a:ext cx="10287000" cy="68218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/>
              <a:t>Composition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寒假就要到了，你有什么计划？去旅游，还是待在家里？帮妈妈做家务，还是与同学玩耍？请以</a:t>
            </a:r>
            <a:r>
              <a:rPr lang="en-US" altLang="zh-CN"/>
              <a:t>“My Plan for the Winter Holiday”</a:t>
            </a:r>
            <a:r>
              <a:rPr lang="zh-CN" altLang="zh-CN"/>
              <a:t>为题写一篇</a:t>
            </a:r>
            <a:r>
              <a:rPr lang="en-US" altLang="zh-CN"/>
              <a:t>80</a:t>
            </a:r>
            <a:r>
              <a:rPr lang="zh-CN" altLang="en-US"/>
              <a:t>词左右的英语短文。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One possible version: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en-US" altLang="zh-CN" sz="3200"/>
              <a:t>My Plan for the  Winter Holiday</a:t>
            </a:r>
            <a:endParaRPr lang="en-US" altLang="zh-CN" sz="3200"/>
          </a:p>
          <a:p>
            <a:r>
              <a:rPr lang="en-US" altLang="zh-CN" sz="3200"/>
              <a:t>The winter holiday is coming. We will have three weeks' holiday. The Spring Festival is  coming, too. It will be fun to spend the </a:t>
            </a:r>
            <a:r>
              <a:rPr lang="en-US" altLang="zh-CN" sz="3200">
                <a:sym typeface="+mn-ea"/>
              </a:rPr>
              <a:t>Spring Festival in my hometown. As usual, my parents and I will come to my grandma's house and celebrate the Spring Festival together. I will help my grandma with the housework. We will have a lot of delicious food to eat. And I will play games with my local friends, too. I'm sure we will have a good time there.</a:t>
            </a:r>
            <a:endParaRPr lang="en-US" altLang="zh-CN" sz="320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403297420"/>
  <p:tag name="KSO_WM_UNIT_PLACING_PICTURE_USER_VIEWPORT" val="{&quot;height&quot;:21600,&quot;width&quot;:16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WPS 演示</Application>
  <PresentationFormat>宽屏</PresentationFormat>
  <Paragraphs>31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Get ready for the test!</vt:lpstr>
      <vt:lpstr>PowerPoint 演示文稿</vt:lpstr>
      <vt:lpstr>PowerPoint 演示文稿</vt:lpstr>
      <vt:lpstr>PowerPoint 演示文稿</vt:lpstr>
      <vt:lpstr>PowerPoint 演示文稿</vt:lpstr>
      <vt:lpstr>Composition</vt:lpstr>
      <vt:lpstr>One possible version: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GWS-CZB-013</dc:creator>
  <cp:lastModifiedBy>156</cp:lastModifiedBy>
  <cp:revision>3</cp:revision>
  <dcterms:created xsi:type="dcterms:W3CDTF">2019-12-30T09:00:00Z</dcterms:created>
  <dcterms:modified xsi:type="dcterms:W3CDTF">2019-12-30T10:31:29Z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